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4151" r:id="rId2"/>
    <p:sldId id="4157" r:id="rId3"/>
    <p:sldId id="263" r:id="rId4"/>
    <p:sldId id="346" r:id="rId5"/>
    <p:sldId id="257" r:id="rId6"/>
    <p:sldId id="955" r:id="rId7"/>
    <p:sldId id="267" r:id="rId8"/>
    <p:sldId id="942" r:id="rId9"/>
    <p:sldId id="313" r:id="rId10"/>
    <p:sldId id="265" r:id="rId11"/>
    <p:sldId id="260" r:id="rId12"/>
    <p:sldId id="348" r:id="rId13"/>
    <p:sldId id="330" r:id="rId14"/>
    <p:sldId id="957" r:id="rId15"/>
    <p:sldId id="956" r:id="rId16"/>
    <p:sldId id="319" r:id="rId17"/>
    <p:sldId id="326" r:id="rId18"/>
    <p:sldId id="266" r:id="rId19"/>
    <p:sldId id="347" r:id="rId20"/>
    <p:sldId id="312" r:id="rId21"/>
    <p:sldId id="327" r:id="rId22"/>
    <p:sldId id="331" r:id="rId23"/>
    <p:sldId id="338" r:id="rId24"/>
    <p:sldId id="328" r:id="rId25"/>
    <p:sldId id="954" r:id="rId26"/>
    <p:sldId id="259" r:id="rId27"/>
    <p:sldId id="336" r:id="rId28"/>
    <p:sldId id="4158" r:id="rId29"/>
    <p:sldId id="4142" r:id="rId30"/>
    <p:sldId id="531" r:id="rId31"/>
    <p:sldId id="532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Shabnam" panose="020B0604020202020204" charset="-78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C3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11605379762904E-2"/>
          <c:y val="1.0819367976680507E-2"/>
          <c:w val="0.96625115510484016"/>
          <c:h val="0.9853555768109099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8A432"/>
            </a:solidFill>
          </c:spPr>
          <c:explosion val="2"/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6FC-4E23-BF5E-9D5820040C8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C6FC-4E23-BF5E-9D5820040C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C6FC-4E23-BF5E-9D5820040C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7-C6FC-4E23-BF5E-9D5820040C87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30</c:v>
                </c:pt>
                <c:pt idx="2">
                  <c:v>25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FC-4E23-BF5E-9D5820040C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D926-9E81-48E5-BA22-505EEF8BEED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AE108-2BA3-4109-8B5C-8C225C29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fa-IR" sz="1100" b="0" i="0" u="none" strike="noStrike" kern="0" cap="none" spc="0" normalizeH="0" baseline="0" noProof="0" dirty="0">
              <a:ln>
                <a:noFill/>
              </a:ln>
              <a:solidFill>
                <a:srgbClr val="91645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182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200" b="0" i="0" u="none" strike="noStrike" kern="0" cap="none" spc="0" normalizeH="0" baseline="0" noProof="0" dirty="0">
              <a:ln>
                <a:noFill/>
              </a:ln>
              <a:solidFill>
                <a:srgbClr val="91645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18BFA-1801-4882-AEA2-AF20E35583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27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71B8819-9104-7C85-6E45-C9CEEC48DD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9013" y="0"/>
            <a:ext cx="10772987" cy="6857999"/>
          </a:xfrm>
          <a:custGeom>
            <a:avLst/>
            <a:gdLst>
              <a:gd name="connsiteX0" fmla="*/ 0 w 10772987"/>
              <a:gd name="connsiteY0" fmla="*/ 0 h 6857999"/>
              <a:gd name="connsiteX1" fmla="*/ 10772987 w 10772987"/>
              <a:gd name="connsiteY1" fmla="*/ 0 h 6857999"/>
              <a:gd name="connsiteX2" fmla="*/ 10772987 w 10772987"/>
              <a:gd name="connsiteY2" fmla="*/ 3836061 h 6857999"/>
              <a:gd name="connsiteX3" fmla="*/ 8630768 w 10772987"/>
              <a:gd name="connsiteY3" fmla="*/ 6857999 h 6857999"/>
              <a:gd name="connsiteX4" fmla="*/ 4861560 w 10772987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987" h="6857999">
                <a:moveTo>
                  <a:pt x="0" y="0"/>
                </a:moveTo>
                <a:lnTo>
                  <a:pt x="10772987" y="0"/>
                </a:lnTo>
                <a:lnTo>
                  <a:pt x="10772987" y="3836061"/>
                </a:lnTo>
                <a:lnTo>
                  <a:pt x="8630768" y="6857999"/>
                </a:lnTo>
                <a:lnTo>
                  <a:pt x="486156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3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1180A69-D16C-327F-959D-63E3F2F896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1491" y="1439430"/>
            <a:ext cx="519085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8F96-6773-20B4-46F4-C39F33D9DF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1491" y="2152075"/>
            <a:ext cx="519085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1B8C0BC-7F91-4045-BA5A-CC114F375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1" cy="6858001"/>
          </a:xfrm>
          <a:custGeom>
            <a:avLst/>
            <a:gdLst>
              <a:gd name="connsiteX0" fmla="*/ 12192001 w 12192001"/>
              <a:gd name="connsiteY0" fmla="*/ 0 h 6858001"/>
              <a:gd name="connsiteX1" fmla="*/ 12192001 w 12192001"/>
              <a:gd name="connsiteY1" fmla="*/ 6858001 h 6858001"/>
              <a:gd name="connsiteX2" fmla="*/ 0 w 12192001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1" h="6858001">
                <a:moveTo>
                  <a:pt x="12192001" y="0"/>
                </a:moveTo>
                <a:lnTo>
                  <a:pt x="121920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EDAC450-82DD-533D-00F3-D0F228A17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2237" y="1439430"/>
            <a:ext cx="519085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ADFC-107A-906E-001A-3DB22CEC22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2237" y="2152074"/>
            <a:ext cx="5190850" cy="23090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A0F8E1F-5E7B-0763-FB4F-D159E5A37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DDE6DD7-DD86-CEAB-2BA2-438FB1B01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61542"/>
          </a:xfrm>
          <a:custGeom>
            <a:avLst/>
            <a:gdLst>
              <a:gd name="connsiteX0" fmla="*/ 0 w 12192000"/>
              <a:gd name="connsiteY0" fmla="*/ 0 h 4361542"/>
              <a:gd name="connsiteX1" fmla="*/ 3497942 w 12192000"/>
              <a:gd name="connsiteY1" fmla="*/ 0 h 4361542"/>
              <a:gd name="connsiteX2" fmla="*/ 8694058 w 12192000"/>
              <a:gd name="connsiteY2" fmla="*/ 0 h 4361542"/>
              <a:gd name="connsiteX3" fmla="*/ 12192000 w 12192000"/>
              <a:gd name="connsiteY3" fmla="*/ 0 h 4361542"/>
              <a:gd name="connsiteX4" fmla="*/ 12192000 w 12192000"/>
              <a:gd name="connsiteY4" fmla="*/ 4361542 h 4361542"/>
              <a:gd name="connsiteX5" fmla="*/ 6096000 w 12192000"/>
              <a:gd name="connsiteY5" fmla="*/ 1303366 h 4361542"/>
              <a:gd name="connsiteX6" fmla="*/ 0 w 12192000"/>
              <a:gd name="connsiteY6" fmla="*/ 4361542 h 436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61542">
                <a:moveTo>
                  <a:pt x="0" y="0"/>
                </a:moveTo>
                <a:lnTo>
                  <a:pt x="3497942" y="0"/>
                </a:lnTo>
                <a:lnTo>
                  <a:pt x="8694058" y="0"/>
                </a:lnTo>
                <a:lnTo>
                  <a:pt x="12192000" y="0"/>
                </a:lnTo>
                <a:lnTo>
                  <a:pt x="12192000" y="4361542"/>
                </a:lnTo>
                <a:lnTo>
                  <a:pt x="6096000" y="1303366"/>
                </a:lnTo>
                <a:lnTo>
                  <a:pt x="0" y="43615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8EF15C-55CB-2CE1-D59D-1F6039F1F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2076449"/>
            <a:ext cx="5612598" cy="4781550"/>
          </a:xfrm>
          <a:custGeom>
            <a:avLst/>
            <a:gdLst>
              <a:gd name="connsiteX0" fmla="*/ 2115644 w 5612598"/>
              <a:gd name="connsiteY0" fmla="*/ 0 h 4781550"/>
              <a:gd name="connsiteX1" fmla="*/ 5612598 w 5612598"/>
              <a:gd name="connsiteY1" fmla="*/ 4781550 h 4781550"/>
              <a:gd name="connsiteX2" fmla="*/ 0 w 5612598"/>
              <a:gd name="connsiteY2" fmla="*/ 4781550 h 4781550"/>
              <a:gd name="connsiteX3" fmla="*/ 0 w 5612598"/>
              <a:gd name="connsiteY3" fmla="*/ 2892819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2598" h="4781550">
                <a:moveTo>
                  <a:pt x="2115644" y="0"/>
                </a:moveTo>
                <a:lnTo>
                  <a:pt x="5612598" y="4781550"/>
                </a:lnTo>
                <a:lnTo>
                  <a:pt x="0" y="4781550"/>
                </a:lnTo>
                <a:lnTo>
                  <a:pt x="0" y="28928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6477178-F8B3-E6AA-FED1-ABE1182A4C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1491" y="1226995"/>
            <a:ext cx="773085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36EF-8420-F67C-B8F3-ECF91015C6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31491" y="2004293"/>
            <a:ext cx="773085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751851" y="851534"/>
            <a:ext cx="5760640" cy="6006468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514173" y="2"/>
            <a:ext cx="4677827" cy="5785689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6DBC8699-0FC2-B4F9-C08D-30549C4C3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553" y="1439430"/>
            <a:ext cx="572972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D936B0-0AB7-CDB7-B3AF-083FA66C61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9553" y="2152075"/>
            <a:ext cx="572972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9D9423-867E-816E-2B49-245963E57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rashasite.ir"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/>
          <a:srcRect t="24615" r="36874"/>
          <a:stretch/>
        </p:blipFill>
        <p:spPr>
          <a:xfrm>
            <a:off x="10668002" y="0"/>
            <a:ext cx="1527114" cy="15567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213" y="123986"/>
            <a:ext cx="1141392" cy="936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464C0-505F-C52C-99A7-5C825E7C72A9}"/>
              </a:ext>
            </a:extLst>
          </p:cNvPr>
          <p:cNvSpPr txBox="1"/>
          <p:nvPr userDrawn="1"/>
        </p:nvSpPr>
        <p:spPr>
          <a:xfrm>
            <a:off x="10995192" y="879087"/>
            <a:ext cx="1141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F4F2F6"/>
                </a:solidFill>
              </a:rPr>
              <a:t>rashasite.ir</a:t>
            </a:r>
          </a:p>
        </p:txBody>
      </p:sp>
    </p:spTree>
    <p:extLst>
      <p:ext uri="{BB962C8B-B14F-4D97-AF65-F5344CB8AC3E}">
        <p14:creationId xmlns:p14="http://schemas.microsoft.com/office/powerpoint/2010/main" val="1952095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05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7BEC3E0-B175-89C9-ED07-B3150E4B62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4850" y="1"/>
            <a:ext cx="5407151" cy="6857999"/>
          </a:xfrm>
          <a:custGeom>
            <a:avLst/>
            <a:gdLst>
              <a:gd name="connsiteX0" fmla="*/ 0 w 5407151"/>
              <a:gd name="connsiteY0" fmla="*/ 0 h 6857999"/>
              <a:gd name="connsiteX1" fmla="*/ 5407151 w 5407151"/>
              <a:gd name="connsiteY1" fmla="*/ 0 h 6857999"/>
              <a:gd name="connsiteX2" fmla="*/ 5407151 w 5407151"/>
              <a:gd name="connsiteY2" fmla="*/ 6857999 h 6857999"/>
              <a:gd name="connsiteX3" fmla="*/ 1714499 w 540715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7151" h="6857999">
                <a:moveTo>
                  <a:pt x="0" y="0"/>
                </a:moveTo>
                <a:lnTo>
                  <a:pt x="5407151" y="0"/>
                </a:lnTo>
                <a:lnTo>
                  <a:pt x="5407151" y="6857999"/>
                </a:lnTo>
                <a:lnTo>
                  <a:pt x="1714499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6A82037-3824-BCFE-AF55-8C36BCEF75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553" y="1439430"/>
            <a:ext cx="572972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F9FBF-35AB-C805-5DCA-C83C7C3894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9553" y="2152075"/>
            <a:ext cx="572972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F02828-015B-0528-649E-123EEE2E3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D9FB7ED-C42E-DC7B-5F59-E44500006F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"/>
            <a:ext cx="7498080" cy="6857999"/>
          </a:xfrm>
          <a:custGeom>
            <a:avLst/>
            <a:gdLst>
              <a:gd name="connsiteX0" fmla="*/ 0 w 7498080"/>
              <a:gd name="connsiteY0" fmla="*/ 0 h 6857999"/>
              <a:gd name="connsiteX1" fmla="*/ 7498080 w 7498080"/>
              <a:gd name="connsiteY1" fmla="*/ 0 h 6857999"/>
              <a:gd name="connsiteX2" fmla="*/ 1652386 w 7498080"/>
              <a:gd name="connsiteY2" fmla="*/ 6857999 h 6857999"/>
              <a:gd name="connsiteX3" fmla="*/ 0 w 749808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080" h="6857999">
                <a:moveTo>
                  <a:pt x="0" y="0"/>
                </a:moveTo>
                <a:lnTo>
                  <a:pt x="7498080" y="0"/>
                </a:lnTo>
                <a:lnTo>
                  <a:pt x="165238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462FD6D9-2C8A-8509-9D51-48114F5F66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1491" y="1439430"/>
            <a:ext cx="519085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0D7A-DA7C-7522-15AA-DD5D8D30AF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1491" y="2152075"/>
            <a:ext cx="519085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D6DDEF2B-45B4-7725-2121-BF0F62326F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92916" y="2"/>
            <a:ext cx="5099084" cy="6857999"/>
          </a:xfrm>
          <a:custGeom>
            <a:avLst/>
            <a:gdLst>
              <a:gd name="connsiteX0" fmla="*/ 1212285 w 5099084"/>
              <a:gd name="connsiteY0" fmla="*/ 0 h 6857999"/>
              <a:gd name="connsiteX1" fmla="*/ 5099084 w 5099084"/>
              <a:gd name="connsiteY1" fmla="*/ 0 h 6857999"/>
              <a:gd name="connsiteX2" fmla="*/ 5099084 w 5099084"/>
              <a:gd name="connsiteY2" fmla="*/ 3552016 h 6857999"/>
              <a:gd name="connsiteX3" fmla="*/ 4514687 w 5099084"/>
              <a:gd name="connsiteY3" fmla="*/ 6857999 h 6857999"/>
              <a:gd name="connsiteX4" fmla="*/ 0 w 509908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084" h="6857999">
                <a:moveTo>
                  <a:pt x="1212285" y="0"/>
                </a:moveTo>
                <a:lnTo>
                  <a:pt x="5099084" y="0"/>
                </a:lnTo>
                <a:lnTo>
                  <a:pt x="5099084" y="3552016"/>
                </a:lnTo>
                <a:lnTo>
                  <a:pt x="451468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1BC3395D-B5DC-D3A6-FB05-13D491BACC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553" y="1439430"/>
            <a:ext cx="572972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62EBB-EBEE-34B1-E764-972BCAFA72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9553" y="2152075"/>
            <a:ext cx="572972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28CD90-F38A-5D15-0B22-05D1229A6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FED228F-4346-BB7A-36FC-2311A95589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25312" y="1519210"/>
            <a:ext cx="6266688" cy="5338790"/>
          </a:xfrm>
          <a:custGeom>
            <a:avLst/>
            <a:gdLst>
              <a:gd name="connsiteX0" fmla="*/ 3904488 w 6266688"/>
              <a:gd name="connsiteY0" fmla="*/ 0 h 5338790"/>
              <a:gd name="connsiteX1" fmla="*/ 6266688 w 6266688"/>
              <a:gd name="connsiteY1" fmla="*/ 3229947 h 5338790"/>
              <a:gd name="connsiteX2" fmla="*/ 6266688 w 6266688"/>
              <a:gd name="connsiteY2" fmla="*/ 5338790 h 5338790"/>
              <a:gd name="connsiteX3" fmla="*/ 0 w 6266688"/>
              <a:gd name="connsiteY3" fmla="*/ 5338790 h 533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6688" h="5338790">
                <a:moveTo>
                  <a:pt x="3904488" y="0"/>
                </a:moveTo>
                <a:lnTo>
                  <a:pt x="6266688" y="3229947"/>
                </a:lnTo>
                <a:lnTo>
                  <a:pt x="6266688" y="5338790"/>
                </a:lnTo>
                <a:lnTo>
                  <a:pt x="0" y="53387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F032009F-6F3E-3D87-4C91-DDC79212A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553" y="1439430"/>
            <a:ext cx="572972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EE99-E723-4719-7B6C-746E9370C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9553" y="2152075"/>
            <a:ext cx="572972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F14884-648C-DF0D-136F-1E1A5BC21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5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">
            <a:extLst>
              <a:ext uri="{FF2B5EF4-FFF2-40B4-BE49-F238E27FC236}">
                <a16:creationId xmlns:a16="http://schemas.microsoft.com/office/drawing/2014/main" id="{E0DF78CD-D9B2-66EE-92DC-B78D25E445BA}"/>
              </a:ext>
            </a:extLst>
          </p:cNvPr>
          <p:cNvSpPr/>
          <p:nvPr userDrawn="1"/>
        </p:nvSpPr>
        <p:spPr>
          <a:xfrm>
            <a:off x="0" y="0"/>
            <a:ext cx="12192000" cy="110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bIns="108000" rtlCol="0" anchor="ctr"/>
          <a:lstStyle/>
          <a:p>
            <a:pPr algn="ctr"/>
            <a:endParaRPr lang="ko-KR" altLang="en-US" sz="6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67F2F3E5-9F98-B25B-57E4-E2EB2AABA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9054" y="593969"/>
            <a:ext cx="10233892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F10A92-F747-F994-D835-D6004ADD75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79054" y="1611745"/>
            <a:ext cx="10233892" cy="45489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74A9DF3-D189-CB43-13AC-359E125E58C5}"/>
              </a:ext>
            </a:extLst>
          </p:cNvPr>
          <p:cNvSpPr/>
          <p:nvPr userDrawn="1"/>
        </p:nvSpPr>
        <p:spPr>
          <a:xfrm flipV="1">
            <a:off x="5721928" y="-1"/>
            <a:ext cx="748145" cy="37468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16F5793-10E5-EF24-D503-BED75059F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67F2F3E5-9F98-B25B-57E4-E2EB2AABA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9054" y="593969"/>
            <a:ext cx="10233892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F10A92-F747-F994-D835-D6004ADD75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79054" y="1611745"/>
            <a:ext cx="10233892" cy="45489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30F31BE-28DA-E6D8-166B-080FACA86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B3BBCB23-58AF-458F-BAC2-DC1BBAED2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4349" y="777240"/>
            <a:ext cx="5770675" cy="5303520"/>
          </a:xfrm>
          <a:custGeom>
            <a:avLst/>
            <a:gdLst>
              <a:gd name="connsiteX0" fmla="*/ 2651762 w 5770675"/>
              <a:gd name="connsiteY0" fmla="*/ 1143000 h 5303520"/>
              <a:gd name="connsiteX1" fmla="*/ 3718618 w 5770675"/>
              <a:gd name="connsiteY1" fmla="*/ 1584906 h 5303520"/>
              <a:gd name="connsiteX2" fmla="*/ 3798142 w 5770675"/>
              <a:gd name="connsiteY2" fmla="*/ 1672404 h 5303520"/>
              <a:gd name="connsiteX3" fmla="*/ 3100596 w 5770675"/>
              <a:gd name="connsiteY3" fmla="*/ 2137041 h 5303520"/>
              <a:gd name="connsiteX4" fmla="*/ 3035200 w 5770675"/>
              <a:gd name="connsiteY4" fmla="*/ 2083084 h 5303520"/>
              <a:gd name="connsiteX5" fmla="*/ 2651762 w 5770675"/>
              <a:gd name="connsiteY5" fmla="*/ 1965960 h 5303520"/>
              <a:gd name="connsiteX6" fmla="*/ 1965961 w 5770675"/>
              <a:gd name="connsiteY6" fmla="*/ 2651760 h 5303520"/>
              <a:gd name="connsiteX7" fmla="*/ 2651762 w 5770675"/>
              <a:gd name="connsiteY7" fmla="*/ 3337560 h 5303520"/>
              <a:gd name="connsiteX8" fmla="*/ 3337563 w 5770675"/>
              <a:gd name="connsiteY8" fmla="*/ 2651760 h 5303520"/>
              <a:gd name="connsiteX9" fmla="*/ 3323630 w 5770675"/>
              <a:gd name="connsiteY9" fmla="*/ 2513547 h 5303520"/>
              <a:gd name="connsiteX10" fmla="*/ 3288675 w 5770675"/>
              <a:gd name="connsiteY10" fmla="*/ 2400940 h 5303520"/>
              <a:gd name="connsiteX11" fmla="*/ 3981670 w 5770675"/>
              <a:gd name="connsiteY11" fmla="*/ 1939333 h 5303520"/>
              <a:gd name="connsiteX12" fmla="*/ 4041958 w 5770675"/>
              <a:gd name="connsiteY12" fmla="*/ 2064483 h 5303520"/>
              <a:gd name="connsiteX13" fmla="*/ 4160524 w 5770675"/>
              <a:gd name="connsiteY13" fmla="*/ 2651760 h 5303520"/>
              <a:gd name="connsiteX14" fmla="*/ 2651762 w 5770675"/>
              <a:gd name="connsiteY14" fmla="*/ 4160520 h 5303520"/>
              <a:gd name="connsiteX15" fmla="*/ 1143000 w 5770675"/>
              <a:gd name="connsiteY15" fmla="*/ 2651760 h 5303520"/>
              <a:gd name="connsiteX16" fmla="*/ 2651762 w 5770675"/>
              <a:gd name="connsiteY16" fmla="*/ 1143000 h 5303520"/>
              <a:gd name="connsiteX17" fmla="*/ 5192878 w 5770675"/>
              <a:gd name="connsiteY17" fmla="*/ 285077 h 5303520"/>
              <a:gd name="connsiteX18" fmla="*/ 5213453 w 5770675"/>
              <a:gd name="connsiteY18" fmla="*/ 800830 h 5303520"/>
              <a:gd name="connsiteX19" fmla="*/ 5214199 w 5770675"/>
              <a:gd name="connsiteY19" fmla="*/ 800332 h 5303520"/>
              <a:gd name="connsiteX20" fmla="*/ 5356632 w 5770675"/>
              <a:gd name="connsiteY20" fmla="*/ 828877 h 5303520"/>
              <a:gd name="connsiteX21" fmla="*/ 5328088 w 5770675"/>
              <a:gd name="connsiteY21" fmla="*/ 971310 h 5303520"/>
              <a:gd name="connsiteX22" fmla="*/ 5302676 w 5770675"/>
              <a:gd name="connsiteY22" fmla="*/ 988237 h 5303520"/>
              <a:gd name="connsiteX23" fmla="*/ 5770675 w 5770675"/>
              <a:gd name="connsiteY23" fmla="*/ 1205962 h 5303520"/>
              <a:gd name="connsiteX24" fmla="*/ 4781688 w 5770675"/>
              <a:gd name="connsiteY24" fmla="*/ 1864729 h 5303520"/>
              <a:gd name="connsiteX25" fmla="*/ 4313690 w 5770675"/>
              <a:gd name="connsiteY25" fmla="*/ 1647004 h 5303520"/>
              <a:gd name="connsiteX26" fmla="*/ 3072878 w 5770675"/>
              <a:gd name="connsiteY26" fmla="*/ 2473512 h 5303520"/>
              <a:gd name="connsiteX27" fmla="*/ 3073033 w 5770675"/>
              <a:gd name="connsiteY27" fmla="*/ 2473797 h 5303520"/>
              <a:gd name="connsiteX28" fmla="*/ 3108962 w 5770675"/>
              <a:gd name="connsiteY28" fmla="*/ 2651760 h 5303520"/>
              <a:gd name="connsiteX29" fmla="*/ 2651762 w 5770675"/>
              <a:gd name="connsiteY29" fmla="*/ 3108960 h 5303520"/>
              <a:gd name="connsiteX30" fmla="*/ 2194562 w 5770675"/>
              <a:gd name="connsiteY30" fmla="*/ 2651760 h 5303520"/>
              <a:gd name="connsiteX31" fmla="*/ 2651762 w 5770675"/>
              <a:gd name="connsiteY31" fmla="*/ 2194560 h 5303520"/>
              <a:gd name="connsiteX32" fmla="*/ 2907387 w 5770675"/>
              <a:gd name="connsiteY32" fmla="*/ 2272643 h 5303520"/>
              <a:gd name="connsiteX33" fmla="*/ 2950484 w 5770675"/>
              <a:gd name="connsiteY33" fmla="*/ 2308201 h 5303520"/>
              <a:gd name="connsiteX34" fmla="*/ 4224466 w 5770675"/>
              <a:gd name="connsiteY34" fmla="*/ 1459597 h 5303520"/>
              <a:gd name="connsiteX35" fmla="*/ 4203891 w 5770675"/>
              <a:gd name="connsiteY35" fmla="*/ 943844 h 5303520"/>
              <a:gd name="connsiteX36" fmla="*/ 2651762 w 5770675"/>
              <a:gd name="connsiteY36" fmla="*/ 0 h 5303520"/>
              <a:gd name="connsiteX37" fmla="*/ 4338530 w 5770675"/>
              <a:gd name="connsiteY37" fmla="*/ 605533 h 5303520"/>
              <a:gd name="connsiteX38" fmla="*/ 4429079 w 5770675"/>
              <a:gd name="connsiteY38" fmla="*/ 687830 h 5303520"/>
              <a:gd name="connsiteX39" fmla="*/ 4091397 w 5770675"/>
              <a:gd name="connsiteY39" fmla="*/ 912761 h 5303520"/>
              <a:gd name="connsiteX40" fmla="*/ 4113326 w 5770675"/>
              <a:gd name="connsiteY40" fmla="*/ 1462459 h 5303520"/>
              <a:gd name="connsiteX41" fmla="*/ 3990342 w 5770675"/>
              <a:gd name="connsiteY41" fmla="*/ 1544379 h 5303520"/>
              <a:gd name="connsiteX42" fmla="*/ 3880263 w 5770675"/>
              <a:gd name="connsiteY42" fmla="*/ 1423261 h 5303520"/>
              <a:gd name="connsiteX43" fmla="*/ 2651761 w 5770675"/>
              <a:gd name="connsiteY43" fmla="*/ 914400 h 5303520"/>
              <a:gd name="connsiteX44" fmla="*/ 914398 w 5770675"/>
              <a:gd name="connsiteY44" fmla="*/ 2651760 h 5303520"/>
              <a:gd name="connsiteX45" fmla="*/ 2651761 w 5770675"/>
              <a:gd name="connsiteY45" fmla="*/ 4389120 h 5303520"/>
              <a:gd name="connsiteX46" fmla="*/ 4389125 w 5770675"/>
              <a:gd name="connsiteY46" fmla="*/ 2651760 h 5303520"/>
              <a:gd name="connsiteX47" fmla="*/ 4179435 w 5770675"/>
              <a:gd name="connsiteY47" fmla="*/ 1823631 h 5303520"/>
              <a:gd name="connsiteX48" fmla="*/ 4172502 w 5770675"/>
              <a:gd name="connsiteY48" fmla="*/ 1812220 h 5303520"/>
              <a:gd name="connsiteX49" fmla="*/ 4264219 w 5770675"/>
              <a:gd name="connsiteY49" fmla="*/ 1751126 h 5303520"/>
              <a:gd name="connsiteX50" fmla="*/ 4763017 w 5770675"/>
              <a:gd name="connsiteY50" fmla="*/ 1983181 h 5303520"/>
              <a:gd name="connsiteX51" fmla="*/ 5137033 w 5770675"/>
              <a:gd name="connsiteY51" fmla="*/ 1734047 h 5303520"/>
              <a:gd name="connsiteX52" fmla="*/ 5184306 w 5770675"/>
              <a:gd name="connsiteY52" fmla="*/ 1863208 h 5303520"/>
              <a:gd name="connsiteX53" fmla="*/ 5303524 w 5770675"/>
              <a:gd name="connsiteY53" fmla="*/ 2651760 h 5303520"/>
              <a:gd name="connsiteX54" fmla="*/ 2651762 w 5770675"/>
              <a:gd name="connsiteY54" fmla="*/ 5303520 h 5303520"/>
              <a:gd name="connsiteX55" fmla="*/ 0 w 5770675"/>
              <a:gd name="connsiteY55" fmla="*/ 2651760 h 5303520"/>
              <a:gd name="connsiteX56" fmla="*/ 2651762 w 5770675"/>
              <a:gd name="connsiteY56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770675" h="5303520">
                <a:moveTo>
                  <a:pt x="2651762" y="1143000"/>
                </a:moveTo>
                <a:cubicBezTo>
                  <a:pt x="3068395" y="1143000"/>
                  <a:pt x="3445586" y="1311874"/>
                  <a:pt x="3718618" y="1584906"/>
                </a:cubicBezTo>
                <a:lnTo>
                  <a:pt x="3798142" y="1672404"/>
                </a:lnTo>
                <a:lnTo>
                  <a:pt x="3100596" y="2137041"/>
                </a:lnTo>
                <a:lnTo>
                  <a:pt x="3035200" y="2083084"/>
                </a:lnTo>
                <a:cubicBezTo>
                  <a:pt x="2925745" y="2009138"/>
                  <a:pt x="2793796" y="1965960"/>
                  <a:pt x="2651762" y="1965960"/>
                </a:cubicBezTo>
                <a:cubicBezTo>
                  <a:pt x="2273005" y="1965960"/>
                  <a:pt x="1965961" y="2273003"/>
                  <a:pt x="1965961" y="2651760"/>
                </a:cubicBezTo>
                <a:cubicBezTo>
                  <a:pt x="1965961" y="3030517"/>
                  <a:pt x="2273005" y="3337560"/>
                  <a:pt x="2651762" y="3337560"/>
                </a:cubicBezTo>
                <a:cubicBezTo>
                  <a:pt x="3030519" y="3337560"/>
                  <a:pt x="3337563" y="3030517"/>
                  <a:pt x="3337563" y="2651760"/>
                </a:cubicBezTo>
                <a:cubicBezTo>
                  <a:pt x="3337563" y="2604416"/>
                  <a:pt x="3332766" y="2558191"/>
                  <a:pt x="3323630" y="2513547"/>
                </a:cubicBezTo>
                <a:lnTo>
                  <a:pt x="3288675" y="2400940"/>
                </a:lnTo>
                <a:lnTo>
                  <a:pt x="3981670" y="1939333"/>
                </a:lnTo>
                <a:lnTo>
                  <a:pt x="4041958" y="2064483"/>
                </a:lnTo>
                <a:cubicBezTo>
                  <a:pt x="4118306" y="2244988"/>
                  <a:pt x="4160524" y="2443444"/>
                  <a:pt x="4160524" y="2651760"/>
                </a:cubicBezTo>
                <a:cubicBezTo>
                  <a:pt x="4160524" y="3485025"/>
                  <a:pt x="3485028" y="4160520"/>
                  <a:pt x="2651762" y="4160520"/>
                </a:cubicBezTo>
                <a:cubicBezTo>
                  <a:pt x="1818496" y="4160520"/>
                  <a:pt x="1143000" y="3485025"/>
                  <a:pt x="1143000" y="2651760"/>
                </a:cubicBezTo>
                <a:cubicBezTo>
                  <a:pt x="1143000" y="1818495"/>
                  <a:pt x="1818496" y="1143000"/>
                  <a:pt x="2651762" y="1143000"/>
                </a:cubicBezTo>
                <a:close/>
                <a:moveTo>
                  <a:pt x="5192878" y="285077"/>
                </a:moveTo>
                <a:lnTo>
                  <a:pt x="5213453" y="800830"/>
                </a:lnTo>
                <a:lnTo>
                  <a:pt x="5214199" y="800332"/>
                </a:lnTo>
                <a:cubicBezTo>
                  <a:pt x="5261414" y="768883"/>
                  <a:pt x="5325183" y="781663"/>
                  <a:pt x="5356632" y="828877"/>
                </a:cubicBezTo>
                <a:cubicBezTo>
                  <a:pt x="5388082" y="876092"/>
                  <a:pt x="5375302" y="939860"/>
                  <a:pt x="5328088" y="971310"/>
                </a:cubicBezTo>
                <a:lnTo>
                  <a:pt x="5302676" y="988237"/>
                </a:lnTo>
                <a:lnTo>
                  <a:pt x="5770675" y="1205962"/>
                </a:lnTo>
                <a:lnTo>
                  <a:pt x="4781688" y="1864729"/>
                </a:lnTo>
                <a:lnTo>
                  <a:pt x="4313690" y="1647004"/>
                </a:lnTo>
                <a:lnTo>
                  <a:pt x="3072878" y="2473512"/>
                </a:lnTo>
                <a:lnTo>
                  <a:pt x="3073033" y="2473797"/>
                </a:lnTo>
                <a:cubicBezTo>
                  <a:pt x="3096169" y="2528496"/>
                  <a:pt x="3108962" y="2588634"/>
                  <a:pt x="3108962" y="2651760"/>
                </a:cubicBezTo>
                <a:cubicBezTo>
                  <a:pt x="3108962" y="2904265"/>
                  <a:pt x="2904267" y="3108960"/>
                  <a:pt x="2651762" y="3108960"/>
                </a:cubicBezTo>
                <a:cubicBezTo>
                  <a:pt x="2399257" y="3108960"/>
                  <a:pt x="2194562" y="2904265"/>
                  <a:pt x="2194562" y="2651760"/>
                </a:cubicBezTo>
                <a:cubicBezTo>
                  <a:pt x="2194562" y="2399255"/>
                  <a:pt x="2399257" y="2194560"/>
                  <a:pt x="2651762" y="2194560"/>
                </a:cubicBezTo>
                <a:cubicBezTo>
                  <a:pt x="2746452" y="2194560"/>
                  <a:pt x="2834418" y="2223345"/>
                  <a:pt x="2907387" y="2272643"/>
                </a:cubicBezTo>
                <a:lnTo>
                  <a:pt x="2950484" y="2308201"/>
                </a:lnTo>
                <a:lnTo>
                  <a:pt x="4224466" y="1459597"/>
                </a:lnTo>
                <a:lnTo>
                  <a:pt x="4203891" y="943844"/>
                </a:lnTo>
                <a:close/>
                <a:moveTo>
                  <a:pt x="2651762" y="0"/>
                </a:moveTo>
                <a:cubicBezTo>
                  <a:pt x="3292494" y="0"/>
                  <a:pt x="3880149" y="227244"/>
                  <a:pt x="4338530" y="605533"/>
                </a:cubicBezTo>
                <a:lnTo>
                  <a:pt x="4429079" y="687830"/>
                </a:lnTo>
                <a:lnTo>
                  <a:pt x="4091397" y="912761"/>
                </a:lnTo>
                <a:lnTo>
                  <a:pt x="4113326" y="1462459"/>
                </a:lnTo>
                <a:lnTo>
                  <a:pt x="3990342" y="1544379"/>
                </a:lnTo>
                <a:lnTo>
                  <a:pt x="3880263" y="1423261"/>
                </a:lnTo>
                <a:cubicBezTo>
                  <a:pt x="3565862" y="1108861"/>
                  <a:pt x="3131521" y="914400"/>
                  <a:pt x="2651761" y="914400"/>
                </a:cubicBezTo>
                <a:cubicBezTo>
                  <a:pt x="1692242" y="914400"/>
                  <a:pt x="914398" y="1692243"/>
                  <a:pt x="914398" y="2651760"/>
                </a:cubicBezTo>
                <a:cubicBezTo>
                  <a:pt x="914398" y="3611277"/>
                  <a:pt x="1692242" y="4389120"/>
                  <a:pt x="2651761" y="4389120"/>
                </a:cubicBezTo>
                <a:cubicBezTo>
                  <a:pt x="3611280" y="4389120"/>
                  <a:pt x="4389125" y="3611277"/>
                  <a:pt x="4389125" y="2651760"/>
                </a:cubicBezTo>
                <a:cubicBezTo>
                  <a:pt x="4389125" y="2351911"/>
                  <a:pt x="4313164" y="2069804"/>
                  <a:pt x="4179435" y="1823631"/>
                </a:cubicBezTo>
                <a:lnTo>
                  <a:pt x="4172502" y="1812220"/>
                </a:lnTo>
                <a:lnTo>
                  <a:pt x="4264219" y="1751126"/>
                </a:lnTo>
                <a:lnTo>
                  <a:pt x="4763017" y="1983181"/>
                </a:lnTo>
                <a:lnTo>
                  <a:pt x="5137033" y="1734047"/>
                </a:lnTo>
                <a:lnTo>
                  <a:pt x="5184306" y="1863208"/>
                </a:lnTo>
                <a:cubicBezTo>
                  <a:pt x="5261786" y="2112311"/>
                  <a:pt x="5303524" y="2377161"/>
                  <a:pt x="5303524" y="2651760"/>
                </a:cubicBezTo>
                <a:cubicBezTo>
                  <a:pt x="5303524" y="4116287"/>
                  <a:pt x="4116291" y="5303520"/>
                  <a:pt x="2651762" y="5303520"/>
                </a:cubicBezTo>
                <a:cubicBezTo>
                  <a:pt x="1187234" y="5303520"/>
                  <a:pt x="0" y="4116287"/>
                  <a:pt x="0" y="2651760"/>
                </a:cubicBezTo>
                <a:cubicBezTo>
                  <a:pt x="0" y="1187233"/>
                  <a:pt x="1187234" y="0"/>
                  <a:pt x="26517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B0222A0E-647E-B934-EB4A-C5E4D4DD48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1491" y="1439430"/>
            <a:ext cx="5190850" cy="547876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3200" b="1">
                <a:solidFill>
                  <a:sysClr val="windowText" lastClr="000000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</a:lstStyle>
          <a:p>
            <a:pPr lvl="0"/>
            <a:r>
              <a:rPr lang="fa-IR" dirty="0"/>
              <a:t>عنوان را بنویسید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0521FF-C522-FE74-C1AE-9EB0F75B91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1491" y="2152075"/>
            <a:ext cx="5190850" cy="40270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 rtl="1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1pPr>
            <a:lvl2pPr marL="46863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2pPr>
            <a:lvl3pPr marL="56007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3pPr>
            <a:lvl4pPr marL="742950" indent="-285750" algn="just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4pPr>
            <a:lvl5pPr algn="just" rtl="1"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A2A2A"/>
                </a:solidFill>
                <a:latin typeface="Shabnam" panose="020B0603030804020204" pitchFamily="34" charset="-78"/>
                <a:cs typeface="Shabnam" panose="020B0603030804020204" pitchFamily="34" charset="-78"/>
              </a:defRPr>
            </a:lvl5pPr>
          </a:lstStyle>
          <a:p>
            <a:pPr lvl="0"/>
            <a:r>
              <a:rPr lang="fa-IR" dirty="0"/>
              <a:t>متن دلخواه</a:t>
            </a:r>
          </a:p>
          <a:p>
            <a:pPr lvl="1"/>
            <a:r>
              <a:rPr lang="fa-IR" dirty="0"/>
              <a:t>زیر متن 1</a:t>
            </a:r>
          </a:p>
          <a:p>
            <a:pPr lvl="2"/>
            <a:r>
              <a:rPr lang="fa-IR" dirty="0"/>
              <a:t>زیر متن 2</a:t>
            </a:r>
          </a:p>
          <a:p>
            <a:pPr lvl="3"/>
            <a:r>
              <a:rPr lang="fa-IR" dirty="0"/>
              <a:t>زیر متن 3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FF77B4-8FA3-0164-0659-01ACC135C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0F365D7-7FE8-4320-988A-2AE655751A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7D12D4-09F3-430D-A8E2-E768487B6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0880" y="6206840"/>
            <a:ext cx="4595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22AA30B7-BE65-46B6-B0A9-5AEA51BC4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5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73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6" r:id="rId6"/>
    <p:sldLayoutId id="2147483676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7" r:id="rId15"/>
    <p:sldLayoutId id="2147483678" r:id="rId16"/>
    <p:sldLayoutId id="21474836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29"/>
          <p:cNvSpPr/>
          <p:nvPr/>
        </p:nvSpPr>
        <p:spPr>
          <a:xfrm>
            <a:off x="555721" y="550935"/>
            <a:ext cx="456068" cy="456068"/>
          </a:xfrm>
          <a:prstGeom prst="ellipse">
            <a:avLst/>
          </a:prstGeom>
          <a:solidFill>
            <a:srgbClr val="605CDB"/>
          </a:solidFill>
          <a:ln>
            <a:noFill/>
          </a:ln>
        </p:spPr>
        <p:txBody>
          <a:bodyPr spcFirstLastPara="1" wrap="square" lIns="47032" tIns="47032" rIns="47032" bIns="47032" anchor="ctr" anchorCtr="0">
            <a:noAutofit/>
          </a:bodyPr>
          <a:lstStyle/>
          <a:p>
            <a:pPr marL="0" marR="0" lvl="0" indent="0" algn="l" defTabSz="235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2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 Unicode MS"/>
              <a:cs typeface="Arial"/>
              <a:sym typeface="Arial"/>
            </a:endParaRPr>
          </a:p>
        </p:txBody>
      </p:sp>
      <p:sp>
        <p:nvSpPr>
          <p:cNvPr id="23" name="Google Shape;467;p29"/>
          <p:cNvSpPr/>
          <p:nvPr/>
        </p:nvSpPr>
        <p:spPr>
          <a:xfrm>
            <a:off x="631723" y="1096624"/>
            <a:ext cx="109604" cy="109604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47032" tIns="47032" rIns="47032" bIns="47032" anchor="ctr" anchorCtr="0">
            <a:noAutofit/>
          </a:bodyPr>
          <a:lstStyle/>
          <a:p>
            <a:pPr marL="0" marR="0" lvl="0" indent="0" algn="l" defTabSz="4703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21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 Unicode MS"/>
              <a:cs typeface="Arial"/>
              <a:sym typeface="Arial"/>
            </a:endParaRPr>
          </a:p>
        </p:txBody>
      </p:sp>
      <p:sp>
        <p:nvSpPr>
          <p:cNvPr id="26" name="Google Shape;469;p29"/>
          <p:cNvSpPr/>
          <p:nvPr/>
        </p:nvSpPr>
        <p:spPr>
          <a:xfrm flipV="1">
            <a:off x="11276487" y="6091218"/>
            <a:ext cx="381355" cy="381355"/>
          </a:xfrm>
          <a:prstGeom prst="ellipse">
            <a:avLst/>
          </a:prstGeom>
          <a:solidFill>
            <a:srgbClr val="305DBF"/>
          </a:solidFill>
          <a:ln>
            <a:noFill/>
          </a:ln>
        </p:spPr>
        <p:txBody>
          <a:bodyPr spcFirstLastPara="1" wrap="square" lIns="47032" tIns="47032" rIns="47032" bIns="47032" anchor="ctr" anchorCtr="0">
            <a:noAutofit/>
          </a:bodyPr>
          <a:lstStyle/>
          <a:p>
            <a:pPr marL="0" marR="0" lvl="0" indent="0" algn="l" defTabSz="4703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21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 Unicode MS"/>
              <a:cs typeface="Arial"/>
              <a:sym typeface="Arial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549954" y="1632156"/>
            <a:ext cx="7511335" cy="46113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marR="0" lvl="0" indent="-274320" algn="just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پیش از شروع به ویرایش، فایل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zip 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را از حالت فشرده خارج نمایید (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extract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کنید). </a:t>
            </a:r>
          </a:p>
          <a:p>
            <a:pPr marL="274320" marR="0" lvl="0" indent="-274320" algn="just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در صورت عدم امکان ویرایش فایل، بر روی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enable editing 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(در نوار بالاي صفحه) کلیک کنید.</a:t>
            </a:r>
          </a:p>
          <a:p>
            <a:pPr marL="274320" marR="0" lvl="0" indent="-274320" algn="just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در صورت عدم نمایش صحیح فونت، ابتدا فایل پاورپوینت را ببندید. سپس بر روی فایل نصبی فونت همراه محصول راست کلیک کرده و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install  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را بزنید. پس از آن فایل را باز کنید.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212225"/>
              </a:solidFill>
              <a:effectLst/>
              <a:uLnTx/>
              <a:uFillTx/>
              <a:latin typeface="Shabnam" panose="020B0603030804020204" pitchFamily="34" charset="-78"/>
              <a:cs typeface="Shabnam" panose="020B0603030804020204" pitchFamily="34" charset="-78"/>
              <a:sym typeface="Arial"/>
            </a:endParaRPr>
          </a:p>
          <a:p>
            <a:pPr marL="274320" marR="0" lvl="0" indent="-274320" algn="just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25668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برای قرار دادن تصویر دلخواه به جای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Placeholder 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ها (کادرهایی مانند شکل روبه رو)، بر روی آیکن وسط آن ها کلیک کنید.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212225"/>
              </a:solidFill>
              <a:effectLst/>
              <a:uLnTx/>
              <a:uFillTx/>
              <a:latin typeface="Shabnam" panose="020B0603030804020204" pitchFamily="34" charset="-78"/>
              <a:cs typeface="Shabnam" panose="020B0603030804020204" pitchFamily="34" charset="-78"/>
              <a:sym typeface="Arial"/>
            </a:endParaRPr>
          </a:p>
          <a:p>
            <a:pPr marL="937172" marR="0" lvl="2" indent="0" algn="just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25668"/>
              </a:buClr>
              <a:buSzPts val="1100"/>
              <a:buFont typeface="Arial"/>
              <a:buNone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(در صورت وجود تصویر، ابتدا یکبار آن را پاک کنید تا کادر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placeholder 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نمایش داده شود).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</a:t>
            </a:r>
            <a:endParaRPr kumimoji="0" lang="fa-IR" sz="1300" b="0" i="0" u="none" strike="noStrike" kern="0" cap="none" spc="0" normalizeH="0" baseline="0" noProof="0" dirty="0">
              <a:ln>
                <a:noFill/>
              </a:ln>
              <a:solidFill>
                <a:srgbClr val="212225"/>
              </a:solidFill>
              <a:effectLst/>
              <a:uLnTx/>
              <a:uFillTx/>
              <a:latin typeface="Shabnam" panose="020B0603030804020204" pitchFamily="34" charset="-78"/>
              <a:cs typeface="Shabnam" panose="020B0603030804020204" pitchFamily="34" charset="-78"/>
              <a:sym typeface="Arial"/>
            </a:endParaRPr>
          </a:p>
          <a:p>
            <a:pPr marL="937172" marR="0" lvl="2" indent="0" algn="just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/>
              <a:buNone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سپس در صورتی که عکس بر روی سایر لایه ها و المان ها قرار گرفت، بر روی آن راست کلیک کرده و بر روی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send to back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کلیک نمایید.</a:t>
            </a:r>
          </a:p>
          <a:p>
            <a:pPr marL="274320" marR="0" lvl="0" indent="-274320" algn="just" defTabSz="913280" rtl="1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برای تغییر رنگ بندی کلی قالب، از سربرگ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design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، از قسمت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variants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، بر روی فلش کشویی کلیک کرده و از قسمت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colors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رنگ بندی دلخواهتان را انتخاب کنید. </a:t>
            </a:r>
          </a:p>
          <a:p>
            <a:pPr marL="274320" marR="0" lvl="0" indent="-274320" algn="just" defTabSz="913280" rtl="1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تمام انیمیشن ها قابل تغییر یا حذف می باشند. (از سربرگ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Animations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=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&gt;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Animation pane</a:t>
            </a:r>
            <a:r>
              <a:rPr kumimoji="0" lang="fa-IR" sz="1300" b="0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cs typeface="Shabnam" panose="020B0603030804020204" pitchFamily="34" charset="-78"/>
                <a:sym typeface="Arial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A378A-8552-AF00-76B9-F97F82E572AA}"/>
              </a:ext>
            </a:extLst>
          </p:cNvPr>
          <p:cNvSpPr txBox="1"/>
          <p:nvPr/>
        </p:nvSpPr>
        <p:spPr>
          <a:xfrm>
            <a:off x="3048000" y="648550"/>
            <a:ext cx="6096000" cy="572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72" marR="0" lvl="0" indent="0" algn="ctr" defTabSz="913280" rtl="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225668"/>
              </a:buClr>
              <a:buSzPts val="1100"/>
              <a:buFont typeface="Arial"/>
              <a:buNone/>
              <a:tabLst/>
              <a:defRPr/>
            </a:pPr>
            <a:r>
              <a:rPr kumimoji="0" lang="fa-IR" sz="2600" b="1" i="0" u="none" strike="noStrike" kern="0" cap="none" spc="0" normalizeH="0" baseline="0" noProof="0" dirty="0">
                <a:ln>
                  <a:noFill/>
                </a:ln>
                <a:solidFill>
                  <a:srgbClr val="605CDB"/>
                </a:solidFill>
                <a:effectLst/>
                <a:uLnTx/>
                <a:uFillTx/>
                <a:latin typeface="Shabnam" panose="020B0603030804020204" pitchFamily="34" charset="-78"/>
                <a:ea typeface="Arial Unicode MS"/>
                <a:cs typeface="Shabnam" panose="020B0603030804020204" pitchFamily="34" charset="-78"/>
                <a:sym typeface="Arial"/>
              </a:rPr>
              <a:t>از خرید شما متشکریم!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BE905-F1AA-B37C-58C2-8FC2D8070A30}"/>
              </a:ext>
            </a:extLst>
          </p:cNvPr>
          <p:cNvSpPr txBox="1"/>
          <p:nvPr/>
        </p:nvSpPr>
        <p:spPr>
          <a:xfrm>
            <a:off x="881262" y="5037784"/>
            <a:ext cx="1869862" cy="77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62" marR="0" lvl="0" indent="0" algn="l" defTabSz="91291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225668"/>
              </a:buClr>
              <a:buSzPts val="1100"/>
              <a:buFont typeface="Arial"/>
              <a:buNone/>
              <a:tabLst/>
              <a:defRPr/>
            </a:pPr>
            <a:r>
              <a:rPr kumimoji="0" lang="fa-IR" sz="1800" b="1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ea typeface="Arial Unicode MS"/>
                <a:cs typeface="Shabnam" panose="020B0603030804020204" pitchFamily="34" charset="-78"/>
                <a:sym typeface="Arial"/>
              </a:rPr>
              <a:t>موفق باشید </a:t>
            </a:r>
          </a:p>
          <a:p>
            <a:pPr marL="22772" marR="0" lvl="0" indent="0" algn="l" defTabSz="91328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662E"/>
              </a:buClr>
              <a:buSzPts val="1100"/>
              <a:buFont typeface="Arial"/>
              <a:buNone/>
              <a:tabLst/>
              <a:defRPr/>
            </a:pPr>
            <a:r>
              <a:rPr kumimoji="0" lang="fa-IR" sz="1800" b="1" i="0" u="none" strike="noStrike" kern="0" cap="none" spc="0" normalizeH="0" baseline="0" noProof="0" dirty="0">
                <a:ln>
                  <a:noFill/>
                </a:ln>
                <a:solidFill>
                  <a:srgbClr val="212225"/>
                </a:solidFill>
                <a:effectLst/>
                <a:uLnTx/>
                <a:uFillTx/>
                <a:latin typeface="Shabnam" panose="020B0603030804020204" pitchFamily="34" charset="-78"/>
                <a:ea typeface="Arial Unicode MS"/>
                <a:cs typeface="Shabnam" panose="020B0603030804020204" pitchFamily="34" charset="-78"/>
                <a:sym typeface="Arial"/>
              </a:rPr>
              <a:t>-راشاسایت-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C5139-4C59-932E-BFC5-93524C2FB8F4}"/>
              </a:ext>
            </a:extLst>
          </p:cNvPr>
          <p:cNvGrpSpPr/>
          <p:nvPr/>
        </p:nvGrpSpPr>
        <p:grpSpPr>
          <a:xfrm>
            <a:off x="881262" y="2414256"/>
            <a:ext cx="2325441" cy="2029488"/>
            <a:chOff x="741327" y="2335414"/>
            <a:chExt cx="2899009" cy="25300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B4FAEB-8111-8AA5-8DC4-B0867416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27" y="2335414"/>
              <a:ext cx="2682472" cy="2530059"/>
            </a:xfrm>
            <a:prstGeom prst="rect">
              <a:avLst/>
            </a:prstGeom>
            <a:ln>
              <a:solidFill>
                <a:srgbClr val="605CDB"/>
              </a:solidFill>
            </a:ln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D24839-B68E-516D-9E84-8FFBB09D1D79}"/>
                </a:ext>
              </a:extLst>
            </p:cNvPr>
            <p:cNvSpPr/>
            <p:nvPr/>
          </p:nvSpPr>
          <p:spPr>
            <a:xfrm>
              <a:off x="1553150" y="3104399"/>
              <a:ext cx="1004167" cy="99209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2352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a-IR" sz="9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Arial Unicode MS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D45B6E-A2E3-E062-654E-FE713683F3AC}"/>
                </a:ext>
              </a:extLst>
            </p:cNvPr>
            <p:cNvCxnSpPr/>
            <p:nvPr/>
          </p:nvCxnSpPr>
          <p:spPr>
            <a:xfrm flipH="1">
              <a:off x="2627613" y="3603535"/>
              <a:ext cx="10127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7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9391BDE8-AC34-E29B-8F98-D005F197FA40}"/>
              </a:ext>
            </a:extLst>
          </p:cNvPr>
          <p:cNvSpPr>
            <a:spLocks/>
          </p:cNvSpPr>
          <p:nvPr/>
        </p:nvSpPr>
        <p:spPr bwMode="auto">
          <a:xfrm flipH="1">
            <a:off x="543719" y="4882661"/>
            <a:ext cx="3244333" cy="1975339"/>
          </a:xfrm>
          <a:custGeom>
            <a:avLst/>
            <a:gdLst>
              <a:gd name="T0" fmla="*/ 0 w 996"/>
              <a:gd name="T1" fmla="*/ 607 h 607"/>
              <a:gd name="T2" fmla="*/ 92 w 996"/>
              <a:gd name="T3" fmla="*/ 452 h 607"/>
              <a:gd name="T4" fmla="*/ 41 w 996"/>
              <a:gd name="T5" fmla="*/ 343 h 607"/>
              <a:gd name="T6" fmla="*/ 195 w 996"/>
              <a:gd name="T7" fmla="*/ 254 h 607"/>
              <a:gd name="T8" fmla="*/ 653 w 996"/>
              <a:gd name="T9" fmla="*/ 13 h 607"/>
              <a:gd name="T10" fmla="*/ 678 w 996"/>
              <a:gd name="T11" fmla="*/ 0 h 607"/>
              <a:gd name="T12" fmla="*/ 738 w 996"/>
              <a:gd name="T13" fmla="*/ 238 h 607"/>
              <a:gd name="T14" fmla="*/ 996 w 996"/>
              <a:gd name="T15" fmla="*/ 607 h 607"/>
              <a:gd name="T16" fmla="*/ 0 w 996"/>
              <a:gd name="T17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607">
                <a:moveTo>
                  <a:pt x="0" y="607"/>
                </a:moveTo>
                <a:cubicBezTo>
                  <a:pt x="92" y="452"/>
                  <a:pt x="92" y="452"/>
                  <a:pt x="92" y="452"/>
                </a:cubicBezTo>
                <a:cubicBezTo>
                  <a:pt x="92" y="452"/>
                  <a:pt x="66" y="400"/>
                  <a:pt x="41" y="343"/>
                </a:cubicBezTo>
                <a:cubicBezTo>
                  <a:pt x="88" y="322"/>
                  <a:pt x="139" y="293"/>
                  <a:pt x="195" y="25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66" y="8"/>
                  <a:pt x="678" y="0"/>
                  <a:pt x="678" y="0"/>
                </a:cubicBezTo>
                <a:cubicBezTo>
                  <a:pt x="742" y="90"/>
                  <a:pt x="738" y="238"/>
                  <a:pt x="738" y="238"/>
                </a:cubicBezTo>
                <a:cubicBezTo>
                  <a:pt x="966" y="398"/>
                  <a:pt x="996" y="607"/>
                  <a:pt x="996" y="607"/>
                </a:cubicBezTo>
                <a:lnTo>
                  <a:pt x="0" y="6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9B9E6C29-8738-15A3-7A53-B76CF6495880}"/>
              </a:ext>
            </a:extLst>
          </p:cNvPr>
          <p:cNvSpPr>
            <a:spLocks/>
          </p:cNvSpPr>
          <p:nvPr/>
        </p:nvSpPr>
        <p:spPr bwMode="auto">
          <a:xfrm flipH="1">
            <a:off x="1186006" y="966609"/>
            <a:ext cx="2299079" cy="2236755"/>
          </a:xfrm>
          <a:custGeom>
            <a:avLst/>
            <a:gdLst>
              <a:gd name="T0" fmla="*/ 695 w 706"/>
              <a:gd name="T1" fmla="*/ 688 h 688"/>
              <a:gd name="T2" fmla="*/ 426 w 706"/>
              <a:gd name="T3" fmla="*/ 688 h 688"/>
              <a:gd name="T4" fmla="*/ 415 w 706"/>
              <a:gd name="T5" fmla="*/ 655 h 688"/>
              <a:gd name="T6" fmla="*/ 377 w 706"/>
              <a:gd name="T7" fmla="*/ 586 h 688"/>
              <a:gd name="T8" fmla="*/ 347 w 706"/>
              <a:gd name="T9" fmla="*/ 645 h 688"/>
              <a:gd name="T10" fmla="*/ 347 w 706"/>
              <a:gd name="T11" fmla="*/ 688 h 688"/>
              <a:gd name="T12" fmla="*/ 102 w 706"/>
              <a:gd name="T13" fmla="*/ 688 h 688"/>
              <a:gd name="T14" fmla="*/ 102 w 706"/>
              <a:gd name="T15" fmla="*/ 376 h 688"/>
              <a:gd name="T16" fmla="*/ 60 w 706"/>
              <a:gd name="T17" fmla="*/ 376 h 688"/>
              <a:gd name="T18" fmla="*/ 0 w 706"/>
              <a:gd name="T19" fmla="*/ 347 h 688"/>
              <a:gd name="T20" fmla="*/ 69 w 706"/>
              <a:gd name="T21" fmla="*/ 308 h 688"/>
              <a:gd name="T22" fmla="*/ 102 w 706"/>
              <a:gd name="T23" fmla="*/ 298 h 688"/>
              <a:gd name="T24" fmla="*/ 102 w 706"/>
              <a:gd name="T25" fmla="*/ 23 h 688"/>
              <a:gd name="T26" fmla="*/ 705 w 706"/>
              <a:gd name="T27" fmla="*/ 556 h 688"/>
              <a:gd name="T28" fmla="*/ 695 w 706"/>
              <a:gd name="T29" fmla="*/ 688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6" h="688">
                <a:moveTo>
                  <a:pt x="695" y="688"/>
                </a:moveTo>
                <a:cubicBezTo>
                  <a:pt x="426" y="688"/>
                  <a:pt x="426" y="688"/>
                  <a:pt x="426" y="688"/>
                </a:cubicBezTo>
                <a:cubicBezTo>
                  <a:pt x="426" y="688"/>
                  <a:pt x="393" y="688"/>
                  <a:pt x="415" y="655"/>
                </a:cubicBezTo>
                <a:cubicBezTo>
                  <a:pt x="437" y="621"/>
                  <a:pt x="426" y="586"/>
                  <a:pt x="377" y="586"/>
                </a:cubicBezTo>
                <a:cubicBezTo>
                  <a:pt x="327" y="586"/>
                  <a:pt x="330" y="631"/>
                  <a:pt x="347" y="645"/>
                </a:cubicBezTo>
                <a:cubicBezTo>
                  <a:pt x="365" y="660"/>
                  <a:pt x="347" y="688"/>
                  <a:pt x="347" y="688"/>
                </a:cubicBezTo>
                <a:cubicBezTo>
                  <a:pt x="102" y="688"/>
                  <a:pt x="102" y="688"/>
                  <a:pt x="102" y="688"/>
                </a:cubicBezTo>
                <a:cubicBezTo>
                  <a:pt x="102" y="376"/>
                  <a:pt x="102" y="376"/>
                  <a:pt x="102" y="376"/>
                </a:cubicBezTo>
                <a:cubicBezTo>
                  <a:pt x="102" y="376"/>
                  <a:pt x="74" y="359"/>
                  <a:pt x="60" y="376"/>
                </a:cubicBezTo>
                <a:cubicBezTo>
                  <a:pt x="45" y="394"/>
                  <a:pt x="0" y="396"/>
                  <a:pt x="0" y="347"/>
                </a:cubicBezTo>
                <a:cubicBezTo>
                  <a:pt x="0" y="297"/>
                  <a:pt x="36" y="286"/>
                  <a:pt x="69" y="308"/>
                </a:cubicBezTo>
                <a:cubicBezTo>
                  <a:pt x="102" y="330"/>
                  <a:pt x="102" y="298"/>
                  <a:pt x="102" y="298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495" y="0"/>
                  <a:pt x="700" y="291"/>
                  <a:pt x="705" y="556"/>
                </a:cubicBezTo>
                <a:cubicBezTo>
                  <a:pt x="706" y="602"/>
                  <a:pt x="702" y="646"/>
                  <a:pt x="695" y="688"/>
                </a:cubicBezTo>
                <a:close/>
              </a:path>
            </a:pathLst>
          </a:custGeom>
          <a:solidFill>
            <a:schemeClr val="tx2">
              <a:alpha val="98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A68695E3-4E5B-BC95-1732-6645DF45143A}"/>
              </a:ext>
            </a:extLst>
          </p:cNvPr>
          <p:cNvSpPr>
            <a:spLocks/>
          </p:cNvSpPr>
          <p:nvPr/>
        </p:nvSpPr>
        <p:spPr bwMode="auto">
          <a:xfrm flipH="1">
            <a:off x="3152689" y="3203364"/>
            <a:ext cx="2094793" cy="2795944"/>
          </a:xfrm>
          <a:custGeom>
            <a:avLst/>
            <a:gdLst>
              <a:gd name="T0" fmla="*/ 541 w 643"/>
              <a:gd name="T1" fmla="*/ 410 h 859"/>
              <a:gd name="T2" fmla="*/ 601 w 643"/>
              <a:gd name="T3" fmla="*/ 439 h 859"/>
              <a:gd name="T4" fmla="*/ 643 w 643"/>
              <a:gd name="T5" fmla="*/ 439 h 859"/>
              <a:gd name="T6" fmla="*/ 643 w 643"/>
              <a:gd name="T7" fmla="*/ 770 h 859"/>
              <a:gd name="T8" fmla="*/ 489 w 643"/>
              <a:gd name="T9" fmla="*/ 859 h 859"/>
              <a:gd name="T10" fmla="*/ 440 w 643"/>
              <a:gd name="T11" fmla="*/ 708 h 859"/>
              <a:gd name="T12" fmla="*/ 426 w 643"/>
              <a:gd name="T13" fmla="*/ 648 h 859"/>
              <a:gd name="T14" fmla="*/ 190 w 643"/>
              <a:gd name="T15" fmla="*/ 634 h 859"/>
              <a:gd name="T16" fmla="*/ 126 w 643"/>
              <a:gd name="T17" fmla="*/ 498 h 859"/>
              <a:gd name="T18" fmla="*/ 116 w 643"/>
              <a:gd name="T19" fmla="*/ 428 h 859"/>
              <a:gd name="T20" fmla="*/ 116 w 643"/>
              <a:gd name="T21" fmla="*/ 362 h 859"/>
              <a:gd name="T22" fmla="*/ 88 w 643"/>
              <a:gd name="T23" fmla="*/ 294 h 859"/>
              <a:gd name="T24" fmla="*/ 54 w 643"/>
              <a:gd name="T25" fmla="*/ 236 h 859"/>
              <a:gd name="T26" fmla="*/ 8 w 643"/>
              <a:gd name="T27" fmla="*/ 182 h 859"/>
              <a:gd name="T28" fmla="*/ 108 w 643"/>
              <a:gd name="T29" fmla="*/ 74 h 859"/>
              <a:gd name="T30" fmla="*/ 144 w 643"/>
              <a:gd name="T31" fmla="*/ 0 h 859"/>
              <a:gd name="T32" fmla="*/ 239 w 643"/>
              <a:gd name="T33" fmla="*/ 0 h 859"/>
              <a:gd name="T34" fmla="*/ 250 w 643"/>
              <a:gd name="T35" fmla="*/ 33 h 859"/>
              <a:gd name="T36" fmla="*/ 288 w 643"/>
              <a:gd name="T37" fmla="*/ 101 h 859"/>
              <a:gd name="T38" fmla="*/ 318 w 643"/>
              <a:gd name="T39" fmla="*/ 42 h 859"/>
              <a:gd name="T40" fmla="*/ 318 w 643"/>
              <a:gd name="T41" fmla="*/ 0 h 859"/>
              <a:gd name="T42" fmla="*/ 643 w 643"/>
              <a:gd name="T43" fmla="*/ 0 h 859"/>
              <a:gd name="T44" fmla="*/ 643 w 643"/>
              <a:gd name="T45" fmla="*/ 361 h 859"/>
              <a:gd name="T46" fmla="*/ 610 w 643"/>
              <a:gd name="T47" fmla="*/ 372 h 859"/>
              <a:gd name="T48" fmla="*/ 541 w 643"/>
              <a:gd name="T49" fmla="*/ 41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3" h="859">
                <a:moveTo>
                  <a:pt x="541" y="410"/>
                </a:moveTo>
                <a:cubicBezTo>
                  <a:pt x="541" y="460"/>
                  <a:pt x="586" y="457"/>
                  <a:pt x="601" y="439"/>
                </a:cubicBezTo>
                <a:cubicBezTo>
                  <a:pt x="615" y="422"/>
                  <a:pt x="643" y="439"/>
                  <a:pt x="643" y="439"/>
                </a:cubicBezTo>
                <a:cubicBezTo>
                  <a:pt x="643" y="770"/>
                  <a:pt x="643" y="770"/>
                  <a:pt x="643" y="770"/>
                </a:cubicBezTo>
                <a:cubicBezTo>
                  <a:pt x="587" y="809"/>
                  <a:pt x="536" y="838"/>
                  <a:pt x="489" y="859"/>
                </a:cubicBezTo>
                <a:cubicBezTo>
                  <a:pt x="462" y="797"/>
                  <a:pt x="435" y="729"/>
                  <a:pt x="440" y="708"/>
                </a:cubicBezTo>
                <a:cubicBezTo>
                  <a:pt x="450" y="668"/>
                  <a:pt x="438" y="654"/>
                  <a:pt x="426" y="648"/>
                </a:cubicBezTo>
                <a:cubicBezTo>
                  <a:pt x="414" y="642"/>
                  <a:pt x="256" y="658"/>
                  <a:pt x="190" y="634"/>
                </a:cubicBezTo>
                <a:cubicBezTo>
                  <a:pt x="124" y="610"/>
                  <a:pt x="98" y="534"/>
                  <a:pt x="126" y="498"/>
                </a:cubicBezTo>
                <a:cubicBezTo>
                  <a:pt x="154" y="462"/>
                  <a:pt x="134" y="446"/>
                  <a:pt x="116" y="428"/>
                </a:cubicBezTo>
                <a:cubicBezTo>
                  <a:pt x="99" y="410"/>
                  <a:pt x="116" y="362"/>
                  <a:pt x="116" y="362"/>
                </a:cubicBezTo>
                <a:cubicBezTo>
                  <a:pt x="87" y="358"/>
                  <a:pt x="64" y="328"/>
                  <a:pt x="88" y="294"/>
                </a:cubicBezTo>
                <a:cubicBezTo>
                  <a:pt x="112" y="260"/>
                  <a:pt x="104" y="250"/>
                  <a:pt x="54" y="236"/>
                </a:cubicBezTo>
                <a:cubicBezTo>
                  <a:pt x="4" y="222"/>
                  <a:pt x="0" y="196"/>
                  <a:pt x="8" y="182"/>
                </a:cubicBezTo>
                <a:cubicBezTo>
                  <a:pt x="16" y="168"/>
                  <a:pt x="68" y="114"/>
                  <a:pt x="108" y="74"/>
                </a:cubicBezTo>
                <a:cubicBezTo>
                  <a:pt x="133" y="49"/>
                  <a:pt x="144" y="36"/>
                  <a:pt x="144" y="0"/>
                </a:cubicBezTo>
                <a:cubicBezTo>
                  <a:pt x="239" y="0"/>
                  <a:pt x="239" y="0"/>
                  <a:pt x="239" y="0"/>
                </a:cubicBezTo>
                <a:cubicBezTo>
                  <a:pt x="239" y="0"/>
                  <a:pt x="272" y="0"/>
                  <a:pt x="250" y="33"/>
                </a:cubicBezTo>
                <a:cubicBezTo>
                  <a:pt x="228" y="66"/>
                  <a:pt x="239" y="101"/>
                  <a:pt x="288" y="101"/>
                </a:cubicBezTo>
                <a:cubicBezTo>
                  <a:pt x="338" y="101"/>
                  <a:pt x="335" y="56"/>
                  <a:pt x="318" y="42"/>
                </a:cubicBezTo>
                <a:cubicBezTo>
                  <a:pt x="300" y="27"/>
                  <a:pt x="318" y="0"/>
                  <a:pt x="318" y="0"/>
                </a:cubicBezTo>
                <a:cubicBezTo>
                  <a:pt x="643" y="0"/>
                  <a:pt x="643" y="0"/>
                  <a:pt x="643" y="0"/>
                </a:cubicBezTo>
                <a:cubicBezTo>
                  <a:pt x="643" y="361"/>
                  <a:pt x="643" y="361"/>
                  <a:pt x="643" y="361"/>
                </a:cubicBezTo>
                <a:cubicBezTo>
                  <a:pt x="643" y="361"/>
                  <a:pt x="643" y="394"/>
                  <a:pt x="610" y="372"/>
                </a:cubicBezTo>
                <a:cubicBezTo>
                  <a:pt x="577" y="350"/>
                  <a:pt x="541" y="361"/>
                  <a:pt x="541" y="410"/>
                </a:cubicBezTo>
                <a:close/>
              </a:path>
            </a:pathLst>
          </a:custGeom>
          <a:solidFill>
            <a:schemeClr val="tx2">
              <a:alpha val="98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C1566B5A-F727-BAC9-D46E-0EAB98004876}"/>
              </a:ext>
            </a:extLst>
          </p:cNvPr>
          <p:cNvSpPr>
            <a:spLocks/>
          </p:cNvSpPr>
          <p:nvPr/>
        </p:nvSpPr>
        <p:spPr bwMode="auto">
          <a:xfrm flipH="1">
            <a:off x="3152689" y="1041052"/>
            <a:ext cx="1717384" cy="2491247"/>
          </a:xfrm>
          <a:custGeom>
            <a:avLst/>
            <a:gdLst>
              <a:gd name="T0" fmla="*/ 425 w 527"/>
              <a:gd name="T1" fmla="*/ 324 h 766"/>
              <a:gd name="T2" fmla="*/ 485 w 527"/>
              <a:gd name="T3" fmla="*/ 353 h 766"/>
              <a:gd name="T4" fmla="*/ 527 w 527"/>
              <a:gd name="T5" fmla="*/ 353 h 766"/>
              <a:gd name="T6" fmla="*/ 527 w 527"/>
              <a:gd name="T7" fmla="*/ 665 h 766"/>
              <a:gd name="T8" fmla="*/ 202 w 527"/>
              <a:gd name="T9" fmla="*/ 665 h 766"/>
              <a:gd name="T10" fmla="*/ 202 w 527"/>
              <a:gd name="T11" fmla="*/ 707 h 766"/>
              <a:gd name="T12" fmla="*/ 172 w 527"/>
              <a:gd name="T13" fmla="*/ 766 h 766"/>
              <a:gd name="T14" fmla="*/ 134 w 527"/>
              <a:gd name="T15" fmla="*/ 698 h 766"/>
              <a:gd name="T16" fmla="*/ 123 w 527"/>
              <a:gd name="T17" fmla="*/ 665 h 766"/>
              <a:gd name="T18" fmla="*/ 28 w 527"/>
              <a:gd name="T19" fmla="*/ 665 h 766"/>
              <a:gd name="T20" fmla="*/ 18 w 527"/>
              <a:gd name="T21" fmla="*/ 569 h 766"/>
              <a:gd name="T22" fmla="*/ 112 w 527"/>
              <a:gd name="T23" fmla="*/ 305 h 766"/>
              <a:gd name="T24" fmla="*/ 42 w 527"/>
              <a:gd name="T25" fmla="*/ 275 h 766"/>
              <a:gd name="T26" fmla="*/ 62 w 527"/>
              <a:gd name="T27" fmla="*/ 233 h 766"/>
              <a:gd name="T28" fmla="*/ 14 w 527"/>
              <a:gd name="T29" fmla="*/ 247 h 766"/>
              <a:gd name="T30" fmla="*/ 50 w 527"/>
              <a:gd name="T31" fmla="*/ 207 h 766"/>
              <a:gd name="T32" fmla="*/ 46 w 527"/>
              <a:gd name="T33" fmla="*/ 191 h 766"/>
              <a:gd name="T34" fmla="*/ 20 w 527"/>
              <a:gd name="T35" fmla="*/ 173 h 766"/>
              <a:gd name="T36" fmla="*/ 382 w 527"/>
              <a:gd name="T37" fmla="*/ 21 h 766"/>
              <a:gd name="T38" fmla="*/ 527 w 527"/>
              <a:gd name="T39" fmla="*/ 0 h 766"/>
              <a:gd name="T40" fmla="*/ 527 w 527"/>
              <a:gd name="T41" fmla="*/ 275 h 766"/>
              <a:gd name="T42" fmla="*/ 494 w 527"/>
              <a:gd name="T43" fmla="*/ 285 h 766"/>
              <a:gd name="T44" fmla="*/ 425 w 527"/>
              <a:gd name="T45" fmla="*/ 324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7" h="766">
                <a:moveTo>
                  <a:pt x="425" y="324"/>
                </a:moveTo>
                <a:cubicBezTo>
                  <a:pt x="425" y="373"/>
                  <a:pt x="470" y="371"/>
                  <a:pt x="485" y="353"/>
                </a:cubicBezTo>
                <a:cubicBezTo>
                  <a:pt x="499" y="336"/>
                  <a:pt x="527" y="353"/>
                  <a:pt x="527" y="353"/>
                </a:cubicBezTo>
                <a:cubicBezTo>
                  <a:pt x="527" y="665"/>
                  <a:pt x="527" y="665"/>
                  <a:pt x="527" y="665"/>
                </a:cubicBezTo>
                <a:cubicBezTo>
                  <a:pt x="202" y="665"/>
                  <a:pt x="202" y="665"/>
                  <a:pt x="202" y="665"/>
                </a:cubicBezTo>
                <a:cubicBezTo>
                  <a:pt x="202" y="665"/>
                  <a:pt x="184" y="692"/>
                  <a:pt x="202" y="707"/>
                </a:cubicBezTo>
                <a:cubicBezTo>
                  <a:pt x="219" y="721"/>
                  <a:pt x="222" y="766"/>
                  <a:pt x="172" y="766"/>
                </a:cubicBezTo>
                <a:cubicBezTo>
                  <a:pt x="123" y="766"/>
                  <a:pt x="112" y="731"/>
                  <a:pt x="134" y="698"/>
                </a:cubicBezTo>
                <a:cubicBezTo>
                  <a:pt x="156" y="665"/>
                  <a:pt x="123" y="665"/>
                  <a:pt x="123" y="665"/>
                </a:cubicBezTo>
                <a:cubicBezTo>
                  <a:pt x="28" y="665"/>
                  <a:pt x="28" y="665"/>
                  <a:pt x="28" y="665"/>
                </a:cubicBezTo>
                <a:cubicBezTo>
                  <a:pt x="28" y="643"/>
                  <a:pt x="25" y="614"/>
                  <a:pt x="18" y="569"/>
                </a:cubicBezTo>
                <a:cubicBezTo>
                  <a:pt x="0" y="449"/>
                  <a:pt x="112" y="305"/>
                  <a:pt x="112" y="305"/>
                </a:cubicBezTo>
                <a:cubicBezTo>
                  <a:pt x="90" y="267"/>
                  <a:pt x="48" y="275"/>
                  <a:pt x="42" y="275"/>
                </a:cubicBezTo>
                <a:cubicBezTo>
                  <a:pt x="36" y="275"/>
                  <a:pt x="60" y="253"/>
                  <a:pt x="62" y="233"/>
                </a:cubicBezTo>
                <a:cubicBezTo>
                  <a:pt x="64" y="213"/>
                  <a:pt x="14" y="259"/>
                  <a:pt x="14" y="247"/>
                </a:cubicBezTo>
                <a:cubicBezTo>
                  <a:pt x="14" y="235"/>
                  <a:pt x="50" y="207"/>
                  <a:pt x="50" y="207"/>
                </a:cubicBezTo>
                <a:cubicBezTo>
                  <a:pt x="50" y="207"/>
                  <a:pt x="16" y="201"/>
                  <a:pt x="46" y="191"/>
                </a:cubicBezTo>
                <a:cubicBezTo>
                  <a:pt x="76" y="181"/>
                  <a:pt x="20" y="173"/>
                  <a:pt x="20" y="173"/>
                </a:cubicBezTo>
                <a:cubicBezTo>
                  <a:pt x="82" y="111"/>
                  <a:pt x="382" y="21"/>
                  <a:pt x="382" y="21"/>
                </a:cubicBezTo>
                <a:cubicBezTo>
                  <a:pt x="433" y="9"/>
                  <a:pt x="481" y="2"/>
                  <a:pt x="527" y="0"/>
                </a:cubicBezTo>
                <a:cubicBezTo>
                  <a:pt x="527" y="275"/>
                  <a:pt x="527" y="275"/>
                  <a:pt x="527" y="275"/>
                </a:cubicBezTo>
                <a:cubicBezTo>
                  <a:pt x="527" y="275"/>
                  <a:pt x="527" y="307"/>
                  <a:pt x="494" y="285"/>
                </a:cubicBezTo>
                <a:cubicBezTo>
                  <a:pt x="461" y="263"/>
                  <a:pt x="425" y="274"/>
                  <a:pt x="425" y="32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304800" dir="10800000">
              <a:prstClr val="black">
                <a:alpha val="18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7B8DCF4F-3F3C-1A83-9FEB-51C1B8C3ED05}"/>
              </a:ext>
            </a:extLst>
          </p:cNvPr>
          <p:cNvSpPr>
            <a:spLocks/>
          </p:cNvSpPr>
          <p:nvPr/>
        </p:nvSpPr>
        <p:spPr bwMode="auto">
          <a:xfrm flipH="1">
            <a:off x="1220631" y="2872697"/>
            <a:ext cx="2264454" cy="2835762"/>
          </a:xfrm>
          <a:custGeom>
            <a:avLst/>
            <a:gdLst>
              <a:gd name="T0" fmla="*/ 560 w 695"/>
              <a:gd name="T1" fmla="*/ 631 h 872"/>
              <a:gd name="T2" fmla="*/ 102 w 695"/>
              <a:gd name="T3" fmla="*/ 872 h 872"/>
              <a:gd name="T4" fmla="*/ 102 w 695"/>
              <a:gd name="T5" fmla="*/ 541 h 872"/>
              <a:gd name="T6" fmla="*/ 60 w 695"/>
              <a:gd name="T7" fmla="*/ 541 h 872"/>
              <a:gd name="T8" fmla="*/ 0 w 695"/>
              <a:gd name="T9" fmla="*/ 512 h 872"/>
              <a:gd name="T10" fmla="*/ 69 w 695"/>
              <a:gd name="T11" fmla="*/ 474 h 872"/>
              <a:gd name="T12" fmla="*/ 102 w 695"/>
              <a:gd name="T13" fmla="*/ 463 h 872"/>
              <a:gd name="T14" fmla="*/ 102 w 695"/>
              <a:gd name="T15" fmla="*/ 102 h 872"/>
              <a:gd name="T16" fmla="*/ 347 w 695"/>
              <a:gd name="T17" fmla="*/ 102 h 872"/>
              <a:gd name="T18" fmla="*/ 347 w 695"/>
              <a:gd name="T19" fmla="*/ 59 h 872"/>
              <a:gd name="T20" fmla="*/ 377 w 695"/>
              <a:gd name="T21" fmla="*/ 0 h 872"/>
              <a:gd name="T22" fmla="*/ 415 w 695"/>
              <a:gd name="T23" fmla="*/ 69 h 872"/>
              <a:gd name="T24" fmla="*/ 426 w 695"/>
              <a:gd name="T25" fmla="*/ 102 h 872"/>
              <a:gd name="T26" fmla="*/ 695 w 695"/>
              <a:gd name="T27" fmla="*/ 102 h 872"/>
              <a:gd name="T28" fmla="*/ 533 w 695"/>
              <a:gd name="T29" fmla="*/ 518 h 872"/>
              <a:gd name="T30" fmla="*/ 531 w 695"/>
              <a:gd name="T31" fmla="*/ 590 h 872"/>
              <a:gd name="T32" fmla="*/ 533 w 695"/>
              <a:gd name="T33" fmla="*/ 628 h 872"/>
              <a:gd name="T34" fmla="*/ 560 w 695"/>
              <a:gd name="T35" fmla="*/ 631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5" h="872">
                <a:moveTo>
                  <a:pt x="560" y="631"/>
                </a:moveTo>
                <a:cubicBezTo>
                  <a:pt x="102" y="872"/>
                  <a:pt x="102" y="872"/>
                  <a:pt x="102" y="872"/>
                </a:cubicBezTo>
                <a:cubicBezTo>
                  <a:pt x="102" y="541"/>
                  <a:pt x="102" y="541"/>
                  <a:pt x="102" y="541"/>
                </a:cubicBezTo>
                <a:cubicBezTo>
                  <a:pt x="102" y="541"/>
                  <a:pt x="74" y="524"/>
                  <a:pt x="60" y="541"/>
                </a:cubicBezTo>
                <a:cubicBezTo>
                  <a:pt x="45" y="559"/>
                  <a:pt x="0" y="562"/>
                  <a:pt x="0" y="512"/>
                </a:cubicBezTo>
                <a:cubicBezTo>
                  <a:pt x="0" y="463"/>
                  <a:pt x="36" y="452"/>
                  <a:pt x="69" y="474"/>
                </a:cubicBezTo>
                <a:cubicBezTo>
                  <a:pt x="102" y="496"/>
                  <a:pt x="102" y="463"/>
                  <a:pt x="102" y="463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347" y="102"/>
                  <a:pt x="347" y="102"/>
                  <a:pt x="347" y="102"/>
                </a:cubicBezTo>
                <a:cubicBezTo>
                  <a:pt x="347" y="102"/>
                  <a:pt x="365" y="74"/>
                  <a:pt x="347" y="59"/>
                </a:cubicBezTo>
                <a:cubicBezTo>
                  <a:pt x="330" y="45"/>
                  <a:pt x="327" y="0"/>
                  <a:pt x="377" y="0"/>
                </a:cubicBezTo>
                <a:cubicBezTo>
                  <a:pt x="426" y="0"/>
                  <a:pt x="437" y="35"/>
                  <a:pt x="415" y="69"/>
                </a:cubicBezTo>
                <a:cubicBezTo>
                  <a:pt x="393" y="102"/>
                  <a:pt x="426" y="102"/>
                  <a:pt x="426" y="102"/>
                </a:cubicBezTo>
                <a:cubicBezTo>
                  <a:pt x="695" y="102"/>
                  <a:pt x="695" y="102"/>
                  <a:pt x="695" y="102"/>
                </a:cubicBezTo>
                <a:cubicBezTo>
                  <a:pt x="657" y="330"/>
                  <a:pt x="523" y="491"/>
                  <a:pt x="533" y="518"/>
                </a:cubicBezTo>
                <a:cubicBezTo>
                  <a:pt x="545" y="550"/>
                  <a:pt x="537" y="580"/>
                  <a:pt x="531" y="590"/>
                </a:cubicBezTo>
                <a:cubicBezTo>
                  <a:pt x="525" y="600"/>
                  <a:pt x="517" y="612"/>
                  <a:pt x="533" y="628"/>
                </a:cubicBezTo>
                <a:cubicBezTo>
                  <a:pt x="540" y="635"/>
                  <a:pt x="550" y="634"/>
                  <a:pt x="560" y="6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7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F991B-54F9-EF31-FAE1-385AEB33BC6B}"/>
              </a:ext>
            </a:extLst>
          </p:cNvPr>
          <p:cNvSpPr txBox="1"/>
          <p:nvPr/>
        </p:nvSpPr>
        <p:spPr>
          <a:xfrm>
            <a:off x="3496649" y="2187325"/>
            <a:ext cx="968840" cy="53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1"/>
            <a:r>
              <a:rPr lang="fa-IR" sz="20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1CE09-728D-E319-089C-099CA1BF25A7}"/>
              </a:ext>
            </a:extLst>
          </p:cNvPr>
          <p:cNvSpPr txBox="1"/>
          <p:nvPr/>
        </p:nvSpPr>
        <p:spPr>
          <a:xfrm>
            <a:off x="1868438" y="2187325"/>
            <a:ext cx="968840" cy="53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1"/>
            <a:r>
              <a:rPr lang="fa-IR" sz="20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EA78-133D-CF34-4B4F-882DBAEE6829}"/>
              </a:ext>
            </a:extLst>
          </p:cNvPr>
          <p:cNvSpPr txBox="1"/>
          <p:nvPr/>
        </p:nvSpPr>
        <p:spPr>
          <a:xfrm>
            <a:off x="3454719" y="3863750"/>
            <a:ext cx="1052701" cy="53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1"/>
            <a:r>
              <a:rPr lang="fa-IR" sz="20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FC347-52A0-08C5-77C6-A4A5A3BD8D57}"/>
              </a:ext>
            </a:extLst>
          </p:cNvPr>
          <p:cNvSpPr txBox="1"/>
          <p:nvPr/>
        </p:nvSpPr>
        <p:spPr>
          <a:xfrm>
            <a:off x="1868438" y="3863750"/>
            <a:ext cx="968840" cy="539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1"/>
            <a:r>
              <a:rPr lang="fa-IR" sz="20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D360211-ECB7-C1F3-9C95-F76A56C2B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4303" y="1453176"/>
            <a:ext cx="5458210" cy="547688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1375D6DB-BF6B-E4A1-6D18-D23D1AC9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735" y="2289081"/>
            <a:ext cx="5458210" cy="3871573"/>
          </a:xfrm>
        </p:spPr>
        <p:txBody>
          <a:bodyPr>
            <a:normAutofit/>
          </a:bodyPr>
          <a:lstStyle/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sz="1700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endParaRPr lang="fa-IR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546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D219F41B-DF7F-DF87-36F6-3652DB103CC8}"/>
              </a:ext>
            </a:extLst>
          </p:cNvPr>
          <p:cNvSpPr/>
          <p:nvPr/>
        </p:nvSpPr>
        <p:spPr>
          <a:xfrm rot="10800000">
            <a:off x="8869679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Placeholder 5" descr="A person playing chess with a gold and silver chess piece&#10;&#10;Description automatically generated">
            <a:extLst>
              <a:ext uri="{FF2B5EF4-FFF2-40B4-BE49-F238E27FC236}">
                <a16:creationId xmlns:a16="http://schemas.microsoft.com/office/drawing/2014/main" id="{6B649292-9A5F-EB2A-B171-1BBFA11F3E5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5502" r="15502"/>
          <a:stretch/>
        </p:blipFill>
        <p:spPr>
          <a:xfrm>
            <a:off x="5925312" y="1519210"/>
            <a:ext cx="6266688" cy="533879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60F3E3-EC55-B1EE-00F9-D004BDB66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51973F-D100-5092-AE94-D87301ABB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sz="1700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</a:t>
            </a: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A782DAA-48C5-412B-8515-F60491CCF78D}"/>
              </a:ext>
            </a:extLst>
          </p:cNvPr>
          <p:cNvGrpSpPr/>
          <p:nvPr/>
        </p:nvGrpSpPr>
        <p:grpSpPr>
          <a:xfrm>
            <a:off x="485775" y="3010087"/>
            <a:ext cx="5709999" cy="3611916"/>
            <a:chOff x="4883948" y="1315030"/>
            <a:chExt cx="6513648" cy="4120272"/>
          </a:xfrm>
          <a:solidFill>
            <a:schemeClr val="accent2"/>
          </a:solidFill>
        </p:grpSpPr>
        <p:sp>
          <p:nvSpPr>
            <p:cNvPr id="4" name="Parallelogram 4">
              <a:extLst>
                <a:ext uri="{FF2B5EF4-FFF2-40B4-BE49-F238E27FC236}">
                  <a16:creationId xmlns:a16="http://schemas.microsoft.com/office/drawing/2014/main" id="{34A9E4B6-82BD-412D-8523-AA0035CF0F0F}"/>
                </a:ext>
              </a:extLst>
            </p:cNvPr>
            <p:cNvSpPr/>
            <p:nvPr/>
          </p:nvSpPr>
          <p:spPr>
            <a:xfrm flipV="1">
              <a:off x="8131076" y="2815054"/>
              <a:ext cx="1702368" cy="1653962"/>
            </a:xfrm>
            <a:prstGeom prst="parallelogram">
              <a:avLst>
                <a:gd name="adj" fmla="val 3692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5">
              <a:extLst>
                <a:ext uri="{FF2B5EF4-FFF2-40B4-BE49-F238E27FC236}">
                  <a16:creationId xmlns:a16="http://schemas.microsoft.com/office/drawing/2014/main" id="{8572821F-294B-409E-AED5-F5B6DAF0C936}"/>
                </a:ext>
              </a:extLst>
            </p:cNvPr>
            <p:cNvSpPr/>
            <p:nvPr/>
          </p:nvSpPr>
          <p:spPr>
            <a:xfrm flipV="1">
              <a:off x="6215089" y="3322678"/>
              <a:ext cx="1716567" cy="1568316"/>
            </a:xfrm>
            <a:prstGeom prst="parallelogram">
              <a:avLst>
                <a:gd name="adj" fmla="val 39403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Parallelogram 8">
              <a:extLst>
                <a:ext uri="{FF2B5EF4-FFF2-40B4-BE49-F238E27FC236}">
                  <a16:creationId xmlns:a16="http://schemas.microsoft.com/office/drawing/2014/main" id="{E4A9BB56-D559-4EE1-8847-2B5FEB072E96}"/>
                </a:ext>
              </a:extLst>
            </p:cNvPr>
            <p:cNvSpPr/>
            <p:nvPr/>
          </p:nvSpPr>
          <p:spPr>
            <a:xfrm>
              <a:off x="4883948" y="3322679"/>
              <a:ext cx="2424119" cy="2112623"/>
            </a:xfrm>
            <a:prstGeom prst="parallelogram">
              <a:avLst>
                <a:gd name="adj" fmla="val 6300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Parallelogram 9">
              <a:extLst>
                <a:ext uri="{FF2B5EF4-FFF2-40B4-BE49-F238E27FC236}">
                  <a16:creationId xmlns:a16="http://schemas.microsoft.com/office/drawing/2014/main" id="{8D1EBC9C-7903-4388-A220-DE4F80C4ABDF}"/>
                </a:ext>
              </a:extLst>
            </p:cNvPr>
            <p:cNvSpPr/>
            <p:nvPr/>
          </p:nvSpPr>
          <p:spPr>
            <a:xfrm>
              <a:off x="6826516" y="2815054"/>
              <a:ext cx="2395502" cy="2075942"/>
            </a:xfrm>
            <a:prstGeom prst="parallelogram">
              <a:avLst>
                <a:gd name="adj" fmla="val 630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arallelogram 10">
              <a:extLst>
                <a:ext uri="{FF2B5EF4-FFF2-40B4-BE49-F238E27FC236}">
                  <a16:creationId xmlns:a16="http://schemas.microsoft.com/office/drawing/2014/main" id="{44DB36C0-24DB-4D2A-9459-ECC50B15F76B}"/>
                </a:ext>
              </a:extLst>
            </p:cNvPr>
            <p:cNvSpPr/>
            <p:nvPr/>
          </p:nvSpPr>
          <p:spPr>
            <a:xfrm>
              <a:off x="8740466" y="2400370"/>
              <a:ext cx="2395502" cy="2075942"/>
            </a:xfrm>
            <a:prstGeom prst="parallelogram">
              <a:avLst>
                <a:gd name="adj" fmla="val 630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id="{76994DA4-D813-45F2-BB40-698F5E1F4421}"/>
                </a:ext>
              </a:extLst>
            </p:cNvPr>
            <p:cNvSpPr/>
            <p:nvPr/>
          </p:nvSpPr>
          <p:spPr>
            <a:xfrm>
              <a:off x="9697684" y="1315030"/>
              <a:ext cx="1699912" cy="1114706"/>
            </a:xfrm>
            <a:prstGeom prst="triangle">
              <a:avLst>
                <a:gd name="adj" fmla="val 917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ardrop 9">
            <a:extLst>
              <a:ext uri="{FF2B5EF4-FFF2-40B4-BE49-F238E27FC236}">
                <a16:creationId xmlns:a16="http://schemas.microsoft.com/office/drawing/2014/main" id="{D6102999-979B-4F70-8991-A06EBF9BC3EA}"/>
              </a:ext>
            </a:extLst>
          </p:cNvPr>
          <p:cNvSpPr/>
          <p:nvPr/>
        </p:nvSpPr>
        <p:spPr>
          <a:xfrm rot="8100000">
            <a:off x="5663441" y="1741308"/>
            <a:ext cx="833000" cy="833000"/>
          </a:xfrm>
          <a:prstGeom prst="teardrop">
            <a:avLst>
              <a:gd name="adj" fmla="val 1290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1">
            <a:extLst>
              <a:ext uri="{FF2B5EF4-FFF2-40B4-BE49-F238E27FC236}">
                <a16:creationId xmlns:a16="http://schemas.microsoft.com/office/drawing/2014/main" id="{220CC5D5-B897-44F1-B333-C9324E2D516E}"/>
              </a:ext>
            </a:extLst>
          </p:cNvPr>
          <p:cNvSpPr/>
          <p:nvPr/>
        </p:nvSpPr>
        <p:spPr>
          <a:xfrm rot="8100000">
            <a:off x="3421368" y="2645853"/>
            <a:ext cx="833000" cy="833000"/>
          </a:xfrm>
          <a:prstGeom prst="teardrop">
            <a:avLst>
              <a:gd name="adj" fmla="val 1217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3">
            <a:extLst>
              <a:ext uri="{FF2B5EF4-FFF2-40B4-BE49-F238E27FC236}">
                <a16:creationId xmlns:a16="http://schemas.microsoft.com/office/drawing/2014/main" id="{F5178B9A-D669-44F9-ACD2-4F4B5AC733BA}"/>
              </a:ext>
            </a:extLst>
          </p:cNvPr>
          <p:cNvSpPr/>
          <p:nvPr/>
        </p:nvSpPr>
        <p:spPr>
          <a:xfrm rot="8100000">
            <a:off x="1691242" y="3143131"/>
            <a:ext cx="833000" cy="833000"/>
          </a:xfrm>
          <a:prstGeom prst="teardrop">
            <a:avLst>
              <a:gd name="adj" fmla="val 12756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13">
            <a:extLst>
              <a:ext uri="{FF2B5EF4-FFF2-40B4-BE49-F238E27FC236}">
                <a16:creationId xmlns:a16="http://schemas.microsoft.com/office/drawing/2014/main" id="{16D40BFF-99C6-4944-A5EC-08386E3A7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072" y="4305767"/>
            <a:ext cx="14293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07BE41A2-B3E5-4470-9B68-C9B21537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863" y="2771273"/>
            <a:ext cx="1364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18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15" name="직사각형 113">
            <a:extLst>
              <a:ext uri="{FF2B5EF4-FFF2-40B4-BE49-F238E27FC236}">
                <a16:creationId xmlns:a16="http://schemas.microsoft.com/office/drawing/2014/main" id="{23583EB1-97AD-4684-A62C-40F4026B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198" y="3836470"/>
            <a:ext cx="14293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18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0BD554E0-14B2-4464-BBD0-5078C24A3969}"/>
              </a:ext>
            </a:extLst>
          </p:cNvPr>
          <p:cNvSpPr/>
          <p:nvPr/>
        </p:nvSpPr>
        <p:spPr>
          <a:xfrm>
            <a:off x="7264388" y="1933575"/>
            <a:ext cx="4337061" cy="12806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BFC46616-F59D-41BF-ACEB-6AE711B64B77}"/>
              </a:ext>
            </a:extLst>
          </p:cNvPr>
          <p:cNvSpPr/>
          <p:nvPr/>
        </p:nvSpPr>
        <p:spPr>
          <a:xfrm>
            <a:off x="7264388" y="4864196"/>
            <a:ext cx="4337061" cy="12806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89597FCD-FDA8-4EEC-A47A-5DAF603FE56C}"/>
              </a:ext>
            </a:extLst>
          </p:cNvPr>
          <p:cNvSpPr/>
          <p:nvPr/>
        </p:nvSpPr>
        <p:spPr>
          <a:xfrm>
            <a:off x="7264388" y="3398885"/>
            <a:ext cx="4337061" cy="12806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F7151368-7818-46FF-A73B-99FB19525C77}"/>
              </a:ext>
            </a:extLst>
          </p:cNvPr>
          <p:cNvSpPr/>
          <p:nvPr/>
        </p:nvSpPr>
        <p:spPr>
          <a:xfrm flipH="1">
            <a:off x="1911901" y="3444247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A694A716-1AFF-4529-B52B-5BF412D2CD12}"/>
              </a:ext>
            </a:extLst>
          </p:cNvPr>
          <p:cNvSpPr>
            <a:spLocks noChangeAspect="1"/>
          </p:cNvSpPr>
          <p:nvPr/>
        </p:nvSpPr>
        <p:spPr>
          <a:xfrm rot="9900000">
            <a:off x="3677309" y="2939647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B89067E4-B9BB-4634-B4B8-84FF7FE84BB8}"/>
              </a:ext>
            </a:extLst>
          </p:cNvPr>
          <p:cNvSpPr/>
          <p:nvPr/>
        </p:nvSpPr>
        <p:spPr>
          <a:xfrm>
            <a:off x="5918924" y="2058706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6813119-755F-B995-BC7F-AEDDB3EB9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73FACB-2220-9EAB-040A-5360387AF9C2}"/>
              </a:ext>
            </a:extLst>
          </p:cNvPr>
          <p:cNvSpPr txBox="1"/>
          <p:nvPr/>
        </p:nvSpPr>
        <p:spPr>
          <a:xfrm>
            <a:off x="7610168" y="2386396"/>
            <a:ext cx="36970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49ED7B-CC05-0DC7-691E-3D01211EDD14}"/>
              </a:ext>
            </a:extLst>
          </p:cNvPr>
          <p:cNvSpPr txBox="1"/>
          <p:nvPr/>
        </p:nvSpPr>
        <p:spPr>
          <a:xfrm>
            <a:off x="7610168" y="2064879"/>
            <a:ext cx="36970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FE9397-72EF-F3AB-EE6A-6C5152C39033}"/>
              </a:ext>
            </a:extLst>
          </p:cNvPr>
          <p:cNvSpPr txBox="1"/>
          <p:nvPr/>
        </p:nvSpPr>
        <p:spPr>
          <a:xfrm>
            <a:off x="7604508" y="3837600"/>
            <a:ext cx="36970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839D5E-A1D5-DE46-E1A0-A5D00E753A36}"/>
              </a:ext>
            </a:extLst>
          </p:cNvPr>
          <p:cNvSpPr txBox="1"/>
          <p:nvPr/>
        </p:nvSpPr>
        <p:spPr>
          <a:xfrm>
            <a:off x="7604508" y="3516083"/>
            <a:ext cx="36970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5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755AD3-0F43-A933-A9B6-AB74B81BDE45}"/>
              </a:ext>
            </a:extLst>
          </p:cNvPr>
          <p:cNvSpPr txBox="1"/>
          <p:nvPr/>
        </p:nvSpPr>
        <p:spPr>
          <a:xfrm>
            <a:off x="7604508" y="5293479"/>
            <a:ext cx="36970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D59EDF-4BB1-2528-0EA5-C77D415DAD6D}"/>
              </a:ext>
            </a:extLst>
          </p:cNvPr>
          <p:cNvSpPr txBox="1"/>
          <p:nvPr/>
        </p:nvSpPr>
        <p:spPr>
          <a:xfrm>
            <a:off x="7604508" y="4971962"/>
            <a:ext cx="36970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</p:spTree>
    <p:extLst>
      <p:ext uri="{BB962C8B-B14F-4D97-AF65-F5344CB8AC3E}">
        <p14:creationId xmlns:p14="http://schemas.microsoft.com/office/powerpoint/2010/main" val="11876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24C3B79-EE43-42CF-B594-26DAB0DE6867}"/>
              </a:ext>
            </a:extLst>
          </p:cNvPr>
          <p:cNvSpPr/>
          <p:nvPr/>
        </p:nvSpPr>
        <p:spPr>
          <a:xfrm>
            <a:off x="3992356" y="1728105"/>
            <a:ext cx="4207288" cy="42072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Chart 4">
            <a:extLst>
              <a:ext uri="{FF2B5EF4-FFF2-40B4-BE49-F238E27FC236}">
                <a16:creationId xmlns:a16="http://schemas.microsoft.com/office/drawing/2014/main" id="{348806B5-1786-4107-A5F9-B8BF91675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028755"/>
              </p:ext>
            </p:extLst>
          </p:nvPr>
        </p:nvGraphicFramePr>
        <p:xfrm>
          <a:off x="4288299" y="2027975"/>
          <a:ext cx="3643655" cy="3562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4B64FD0-306C-4950-A27F-3361BE98FFA5}"/>
              </a:ext>
            </a:extLst>
          </p:cNvPr>
          <p:cNvSpPr>
            <a:spLocks noChangeAspect="1"/>
          </p:cNvSpPr>
          <p:nvPr/>
        </p:nvSpPr>
        <p:spPr>
          <a:xfrm>
            <a:off x="4164521" y="1900270"/>
            <a:ext cx="3862958" cy="3862958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7A3A5F-CCF1-41A3-B82E-36E68658E793}"/>
              </a:ext>
            </a:extLst>
          </p:cNvPr>
          <p:cNvSpPr/>
          <p:nvPr/>
        </p:nvSpPr>
        <p:spPr>
          <a:xfrm>
            <a:off x="4582470" y="2312051"/>
            <a:ext cx="276225" cy="276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21B20E1-731E-4B76-91AC-EED46521E849}"/>
              </a:ext>
            </a:extLst>
          </p:cNvPr>
          <p:cNvSpPr/>
          <p:nvPr/>
        </p:nvSpPr>
        <p:spPr>
          <a:xfrm>
            <a:off x="7340024" y="2312051"/>
            <a:ext cx="276225" cy="2762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105E02-62C7-40F1-9CE8-1C8D54D42F3B}"/>
              </a:ext>
            </a:extLst>
          </p:cNvPr>
          <p:cNvSpPr/>
          <p:nvPr/>
        </p:nvSpPr>
        <p:spPr>
          <a:xfrm>
            <a:off x="4582470" y="5062501"/>
            <a:ext cx="276225" cy="276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33DA6B-1E44-4E59-A719-661043C18B3C}"/>
              </a:ext>
            </a:extLst>
          </p:cNvPr>
          <p:cNvSpPr/>
          <p:nvPr/>
        </p:nvSpPr>
        <p:spPr>
          <a:xfrm>
            <a:off x="7340024" y="5087823"/>
            <a:ext cx="276225" cy="2762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75">
            <a:extLst>
              <a:ext uri="{FF2B5EF4-FFF2-40B4-BE49-F238E27FC236}">
                <a16:creationId xmlns:a16="http://schemas.microsoft.com/office/drawing/2014/main" id="{E97CD8E7-775E-4795-9EBA-DEDE0CCDD6ED}"/>
              </a:ext>
            </a:extLst>
          </p:cNvPr>
          <p:cNvGrpSpPr/>
          <p:nvPr/>
        </p:nvGrpSpPr>
        <p:grpSpPr>
          <a:xfrm>
            <a:off x="8437510" y="1869315"/>
            <a:ext cx="276999" cy="276999"/>
            <a:chOff x="2411760" y="3606832"/>
            <a:chExt cx="206152" cy="206152"/>
          </a:xfrm>
        </p:grpSpPr>
        <p:sp>
          <p:nvSpPr>
            <p:cNvPr id="11" name="Oval 80">
              <a:extLst>
                <a:ext uri="{FF2B5EF4-FFF2-40B4-BE49-F238E27FC236}">
                  <a16:creationId xmlns:a16="http://schemas.microsoft.com/office/drawing/2014/main" id="{D09383C4-65E5-4C7C-ABCB-7AAA3CA7F9A6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12" name="Chevron 60">
              <a:extLst>
                <a:ext uri="{FF2B5EF4-FFF2-40B4-BE49-F238E27FC236}">
                  <a16:creationId xmlns:a16="http://schemas.microsoft.com/office/drawing/2014/main" id="{997FEEFE-CFD1-43C8-9F88-FF7738B75308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13" name="Group 83">
            <a:extLst>
              <a:ext uri="{FF2B5EF4-FFF2-40B4-BE49-F238E27FC236}">
                <a16:creationId xmlns:a16="http://schemas.microsoft.com/office/drawing/2014/main" id="{9F28496C-2EB7-4CC8-BD80-13C2491A8017}"/>
              </a:ext>
            </a:extLst>
          </p:cNvPr>
          <p:cNvGrpSpPr/>
          <p:nvPr/>
        </p:nvGrpSpPr>
        <p:grpSpPr>
          <a:xfrm>
            <a:off x="8437510" y="5481348"/>
            <a:ext cx="276999" cy="276999"/>
            <a:chOff x="2411760" y="3606832"/>
            <a:chExt cx="206152" cy="206152"/>
          </a:xfrm>
        </p:grpSpPr>
        <p:sp>
          <p:nvSpPr>
            <p:cNvPr id="14" name="Oval 88">
              <a:extLst>
                <a:ext uri="{FF2B5EF4-FFF2-40B4-BE49-F238E27FC236}">
                  <a16:creationId xmlns:a16="http://schemas.microsoft.com/office/drawing/2014/main" id="{1232DE02-95D5-44B4-AEFA-8EFE01CC6F36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15" name="Chevron 60">
              <a:extLst>
                <a:ext uri="{FF2B5EF4-FFF2-40B4-BE49-F238E27FC236}">
                  <a16:creationId xmlns:a16="http://schemas.microsoft.com/office/drawing/2014/main" id="{3318522F-F2C9-4B3E-8C8E-CFEF25C3D5E3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0" name="Group 75">
            <a:extLst>
              <a:ext uri="{FF2B5EF4-FFF2-40B4-BE49-F238E27FC236}">
                <a16:creationId xmlns:a16="http://schemas.microsoft.com/office/drawing/2014/main" id="{B9283273-DECF-4560-8443-303BA8624D7B}"/>
              </a:ext>
            </a:extLst>
          </p:cNvPr>
          <p:cNvGrpSpPr/>
          <p:nvPr/>
        </p:nvGrpSpPr>
        <p:grpSpPr>
          <a:xfrm flipH="1">
            <a:off x="3477492" y="1869315"/>
            <a:ext cx="276999" cy="276999"/>
            <a:chOff x="2411760" y="3606832"/>
            <a:chExt cx="206152" cy="206152"/>
          </a:xfrm>
        </p:grpSpPr>
        <p:sp>
          <p:nvSpPr>
            <p:cNvPr id="31" name="Oval 80">
              <a:extLst>
                <a:ext uri="{FF2B5EF4-FFF2-40B4-BE49-F238E27FC236}">
                  <a16:creationId xmlns:a16="http://schemas.microsoft.com/office/drawing/2014/main" id="{5354C12E-9FB0-4D80-9E1F-6ECF8E8600DF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32" name="Chevron 60">
              <a:extLst>
                <a:ext uri="{FF2B5EF4-FFF2-40B4-BE49-F238E27FC236}">
                  <a16:creationId xmlns:a16="http://schemas.microsoft.com/office/drawing/2014/main" id="{4941446E-6BB3-4DF0-8857-FACCEDD1EE39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3" name="Group 83">
            <a:extLst>
              <a:ext uri="{FF2B5EF4-FFF2-40B4-BE49-F238E27FC236}">
                <a16:creationId xmlns:a16="http://schemas.microsoft.com/office/drawing/2014/main" id="{4C6A3733-5890-45E8-ACBA-9E32A6FB56AC}"/>
              </a:ext>
            </a:extLst>
          </p:cNvPr>
          <p:cNvGrpSpPr/>
          <p:nvPr/>
        </p:nvGrpSpPr>
        <p:grpSpPr>
          <a:xfrm flipH="1">
            <a:off x="3477492" y="5481348"/>
            <a:ext cx="276999" cy="276999"/>
            <a:chOff x="2411760" y="3606832"/>
            <a:chExt cx="206152" cy="206152"/>
          </a:xfrm>
        </p:grpSpPr>
        <p:sp>
          <p:nvSpPr>
            <p:cNvPr id="34" name="Oval 88">
              <a:extLst>
                <a:ext uri="{FF2B5EF4-FFF2-40B4-BE49-F238E27FC236}">
                  <a16:creationId xmlns:a16="http://schemas.microsoft.com/office/drawing/2014/main" id="{172D3606-7B34-4842-8B12-326916A768FC}"/>
                </a:ext>
              </a:extLst>
            </p:cNvPr>
            <p:cNvSpPr/>
            <p:nvPr/>
          </p:nvSpPr>
          <p:spPr>
            <a:xfrm>
              <a:off x="2411760" y="3606832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  <p:sp>
          <p:nvSpPr>
            <p:cNvPr id="35" name="Chevron 60">
              <a:extLst>
                <a:ext uri="{FF2B5EF4-FFF2-40B4-BE49-F238E27FC236}">
                  <a16:creationId xmlns:a16="http://schemas.microsoft.com/office/drawing/2014/main" id="{E41B604E-567B-464C-8E56-DBD3217B70BA}"/>
                </a:ext>
              </a:extLst>
            </p:cNvPr>
            <p:cNvSpPr/>
            <p:nvPr/>
          </p:nvSpPr>
          <p:spPr>
            <a:xfrm>
              <a:off x="2473351" y="3645566"/>
              <a:ext cx="106415" cy="128684"/>
            </a:xfrm>
            <a:prstGeom prst="chevron">
              <a:avLst>
                <a:gd name="adj" fmla="val 528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B667211-A462-4108-A42C-4392C7E134D8}"/>
              </a:ext>
            </a:extLst>
          </p:cNvPr>
          <p:cNvCxnSpPr>
            <a:cxnSpLocks/>
          </p:cNvCxnSpPr>
          <p:nvPr/>
        </p:nvCxnSpPr>
        <p:spPr>
          <a:xfrm flipV="1">
            <a:off x="7616249" y="2007815"/>
            <a:ext cx="821261" cy="442349"/>
          </a:xfrm>
          <a:prstGeom prst="bentConnector3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AEA8762-7AEB-4C4D-904C-601916F91391}"/>
              </a:ext>
            </a:extLst>
          </p:cNvPr>
          <p:cNvCxnSpPr>
            <a:cxnSpLocks/>
          </p:cNvCxnSpPr>
          <p:nvPr/>
        </p:nvCxnSpPr>
        <p:spPr>
          <a:xfrm flipH="1" flipV="1">
            <a:off x="3757704" y="2007815"/>
            <a:ext cx="821261" cy="442349"/>
          </a:xfrm>
          <a:prstGeom prst="bentConnector3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E01335F2-C827-476B-98FA-7806AE1A9B79}"/>
              </a:ext>
            </a:extLst>
          </p:cNvPr>
          <p:cNvCxnSpPr>
            <a:cxnSpLocks/>
          </p:cNvCxnSpPr>
          <p:nvPr/>
        </p:nvCxnSpPr>
        <p:spPr>
          <a:xfrm>
            <a:off x="7628768" y="5217855"/>
            <a:ext cx="821261" cy="442349"/>
          </a:xfrm>
          <a:prstGeom prst="bentConnector3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5E799F6E-B2C1-4D31-B6F6-16ADC561990E}"/>
              </a:ext>
            </a:extLst>
          </p:cNvPr>
          <p:cNvCxnSpPr>
            <a:cxnSpLocks/>
          </p:cNvCxnSpPr>
          <p:nvPr/>
        </p:nvCxnSpPr>
        <p:spPr>
          <a:xfrm flipH="1">
            <a:off x="3770223" y="5217855"/>
            <a:ext cx="821261" cy="442349"/>
          </a:xfrm>
          <a:prstGeom prst="bentConnector3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Donut 24">
            <a:extLst>
              <a:ext uri="{FF2B5EF4-FFF2-40B4-BE49-F238E27FC236}">
                <a16:creationId xmlns:a16="http://schemas.microsoft.com/office/drawing/2014/main" id="{2194270F-4A4A-40E6-A4CD-405B313D1681}"/>
              </a:ext>
            </a:extLst>
          </p:cNvPr>
          <p:cNvSpPr/>
          <p:nvPr/>
        </p:nvSpPr>
        <p:spPr>
          <a:xfrm>
            <a:off x="5564980" y="3233055"/>
            <a:ext cx="1061542" cy="107018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A886A2D-ABFA-1598-0C84-FD5A46A6E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83023B-877E-61C2-CE0D-F9CF4476EF65}"/>
              </a:ext>
            </a:extLst>
          </p:cNvPr>
          <p:cNvSpPr txBox="1"/>
          <p:nvPr/>
        </p:nvSpPr>
        <p:spPr>
          <a:xfrm>
            <a:off x="716432" y="2080831"/>
            <a:ext cx="25972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225187-0A66-C027-C688-7E51FA66FF29}"/>
              </a:ext>
            </a:extLst>
          </p:cNvPr>
          <p:cNvSpPr txBox="1"/>
          <p:nvPr/>
        </p:nvSpPr>
        <p:spPr>
          <a:xfrm>
            <a:off x="716432" y="1759314"/>
            <a:ext cx="25972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AAADE6-5BF9-B12E-4B38-342ECC5F4EA8}"/>
              </a:ext>
            </a:extLst>
          </p:cNvPr>
          <p:cNvSpPr txBox="1"/>
          <p:nvPr/>
        </p:nvSpPr>
        <p:spPr>
          <a:xfrm>
            <a:off x="710218" y="5056339"/>
            <a:ext cx="25972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2597DB-7600-6E54-831C-DC0BEB23EE1B}"/>
              </a:ext>
            </a:extLst>
          </p:cNvPr>
          <p:cNvSpPr txBox="1"/>
          <p:nvPr/>
        </p:nvSpPr>
        <p:spPr>
          <a:xfrm>
            <a:off x="710218" y="4734822"/>
            <a:ext cx="25972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CCE46B-B9A0-1C7C-E480-5877CB77A4CC}"/>
              </a:ext>
            </a:extLst>
          </p:cNvPr>
          <p:cNvSpPr txBox="1"/>
          <p:nvPr/>
        </p:nvSpPr>
        <p:spPr>
          <a:xfrm>
            <a:off x="8952375" y="2080831"/>
            <a:ext cx="25972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5F03C9-2DC8-A5F9-E3E6-F9221322E22E}"/>
              </a:ext>
            </a:extLst>
          </p:cNvPr>
          <p:cNvSpPr txBox="1"/>
          <p:nvPr/>
        </p:nvSpPr>
        <p:spPr>
          <a:xfrm>
            <a:off x="8952375" y="1759314"/>
            <a:ext cx="25972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B6895A-A9B6-ACB3-0FDF-CFB01683701F}"/>
              </a:ext>
            </a:extLst>
          </p:cNvPr>
          <p:cNvSpPr txBox="1"/>
          <p:nvPr/>
        </p:nvSpPr>
        <p:spPr>
          <a:xfrm>
            <a:off x="8952375" y="5056339"/>
            <a:ext cx="25972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A74766-74EF-A979-59CF-2CD09F65EADF}"/>
              </a:ext>
            </a:extLst>
          </p:cNvPr>
          <p:cNvSpPr txBox="1"/>
          <p:nvPr/>
        </p:nvSpPr>
        <p:spPr>
          <a:xfrm>
            <a:off x="8952375" y="4734822"/>
            <a:ext cx="25972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4" grpId="0">
        <p:bldAsOne/>
      </p:bldGraphic>
      <p:bldP spid="5" grpId="0" animBg="1"/>
      <p:bldP spid="6" grpId="0" animBg="1"/>
      <p:bldP spid="7" grpId="0" animBg="1"/>
      <p:bldP spid="8" grpId="0" animBg="1"/>
      <p:bldP spid="9" grpId="0" animBg="1"/>
      <p:bldP spid="55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ght bulb with drawings on it&#10;&#10;Description automatically generated">
            <a:extLst>
              <a:ext uri="{FF2B5EF4-FFF2-40B4-BE49-F238E27FC236}">
                <a16:creationId xmlns:a16="http://schemas.microsoft.com/office/drawing/2014/main" id="{CF30EBE2-1FC6-B8D1-DBA0-3BA1FD19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0038E3-43E6-6A8F-492F-A3A16639B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9054" y="1629668"/>
            <a:ext cx="4470024" cy="547876"/>
          </a:xfrm>
        </p:spPr>
        <p:txBody>
          <a:bodyPr/>
          <a:lstStyle/>
          <a:p>
            <a:pPr algn="l"/>
            <a:r>
              <a:rPr lang="fa-IR" dirty="0"/>
              <a:t>عنوان دلخواه بنویسید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EB9AC8-1C4C-CEA6-D994-9509F2C60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54" y="2332653"/>
            <a:ext cx="3359681" cy="3498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a-IR" dirty="0"/>
              <a:t>لورم ایپسوم یا طرح‌نما به متنی آزمایشی و بی‌معنی در صنعت چاپ، صفحه‌آرایی و طراحی گرافیک گفته می‌شود. طراح گرافیک از این متن برای پر کردن صفحه و ارایه اولیه شکل ظاهری و کلی طرح استفاده می نماید.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hand drawing a light bulb on a blackboard&#10;&#10;Description automatically generated">
            <a:extLst>
              <a:ext uri="{FF2B5EF4-FFF2-40B4-BE49-F238E27FC236}">
                <a16:creationId xmlns:a16="http://schemas.microsoft.com/office/drawing/2014/main" id="{F299F7BE-3792-04FD-C7C1-1D8990B414B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10" r="791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563EE-7692-F78C-3FA1-72BBAB1473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0FE1-5B36-5E21-DBEE-4B62E1D9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2152075"/>
            <a:ext cx="5518741" cy="4027054"/>
          </a:xfrm>
        </p:spPr>
        <p:txBody>
          <a:bodyPr>
            <a:normAutofit/>
          </a:bodyPr>
          <a:lstStyle/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sz="1700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</a:t>
            </a: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74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standing on a chessboard&#10;&#10;Description automatically generated">
            <a:extLst>
              <a:ext uri="{FF2B5EF4-FFF2-40B4-BE49-F238E27FC236}">
                <a16:creationId xmlns:a16="http://schemas.microsoft.com/office/drawing/2014/main" id="{9C843229-3E51-70C1-F944-13E3A86601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2" r="17752"/>
          <a:stretch/>
        </p:blipFill>
        <p:spPr>
          <a:xfrm>
            <a:off x="4751851" y="851534"/>
            <a:ext cx="5760640" cy="6006468"/>
          </a:xfrm>
        </p:spPr>
      </p:pic>
      <p:pic>
        <p:nvPicPr>
          <p:cNvPr id="31" name="Picture Placeholder 30" descr="A person looking at arrows pointing to the right&#10;&#10;Description automatically generated">
            <a:extLst>
              <a:ext uri="{FF2B5EF4-FFF2-40B4-BE49-F238E27FC236}">
                <a16:creationId xmlns:a16="http://schemas.microsoft.com/office/drawing/2014/main" id="{7D5490E1-8BFD-190F-FB51-1E75050E0556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r="16092"/>
          <a:stretch/>
        </p:blipFill>
        <p:spPr>
          <a:xfrm>
            <a:off x="7514173" y="2"/>
            <a:ext cx="4677827" cy="5785689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216253C-7C0D-08A1-03D8-98292D305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553" y="1439430"/>
            <a:ext cx="4768855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1A58D018-2B81-C8C2-391C-ED1BFC2B1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46" y="2152075"/>
            <a:ext cx="4538403" cy="4027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  <a:r>
              <a:rPr lang="en-US" sz="1700" dirty="0"/>
              <a:t> </a:t>
            </a:r>
            <a:r>
              <a:rPr lang="fa-IR" sz="1700" dirty="0"/>
              <a:t>طراح گرافیک از این متن برای پر کردن صفحه و ارایه اولیه شکل ظاهری و کلی طرح استفاده می نماید. لورم ایپسوم یا طرح‌نما به متنی آزمایشی و بی‌معنی در صنعت چاپ، صفحه‌آرایی و طراحی گرافیک گفته می‌شود.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0132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close-up of a game&#10;&#10;Description automatically generated">
            <a:extLst>
              <a:ext uri="{FF2B5EF4-FFF2-40B4-BE49-F238E27FC236}">
                <a16:creationId xmlns:a16="http://schemas.microsoft.com/office/drawing/2014/main" id="{F41ADDA9-C2CE-00FD-E9A9-6649AB2F14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r="18568"/>
          <a:stretch>
            <a:fillRect/>
          </a:stretch>
        </p:blipFill>
        <p:spPr>
          <a:xfrm>
            <a:off x="515018" y="777240"/>
            <a:ext cx="5770675" cy="5303520"/>
          </a:xfrm>
        </p:spPr>
      </p:pic>
      <p:sp>
        <p:nvSpPr>
          <p:cNvPr id="3" name="Freeform: Shape 13">
            <a:extLst>
              <a:ext uri="{FF2B5EF4-FFF2-40B4-BE49-F238E27FC236}">
                <a16:creationId xmlns:a16="http://schemas.microsoft.com/office/drawing/2014/main" id="{4E3A0A97-C6E0-41F9-A3BA-BA5DFFCEF2AE}"/>
              </a:ext>
            </a:extLst>
          </p:cNvPr>
          <p:cNvSpPr/>
          <p:nvPr/>
        </p:nvSpPr>
        <p:spPr>
          <a:xfrm rot="19700944">
            <a:off x="2430668" y="1987343"/>
            <a:ext cx="3870946" cy="1138495"/>
          </a:xfrm>
          <a:custGeom>
            <a:avLst/>
            <a:gdLst>
              <a:gd name="connsiteX0" fmla="*/ 0 w 3947485"/>
              <a:gd name="connsiteY0" fmla="*/ 1154605 h 1218113"/>
              <a:gd name="connsiteX1" fmla="*/ 55409 w 3947485"/>
              <a:gd name="connsiteY1" fmla="*/ 1218113 h 1218113"/>
              <a:gd name="connsiteX2" fmla="*/ 0 w 3947485"/>
              <a:gd name="connsiteY2" fmla="*/ 1218113 h 1218113"/>
              <a:gd name="connsiteX3" fmla="*/ 2039744 w 3947485"/>
              <a:gd name="connsiteY3" fmla="*/ 819482 h 1218113"/>
              <a:gd name="connsiteX4" fmla="*/ 2025393 w 3947485"/>
              <a:gd name="connsiteY4" fmla="*/ 957653 h 1218113"/>
              <a:gd name="connsiteX5" fmla="*/ 1995843 w 3947485"/>
              <a:gd name="connsiteY5" fmla="*/ 1102276 h 1218113"/>
              <a:gd name="connsiteX6" fmla="*/ 1959917 w 3947485"/>
              <a:gd name="connsiteY6" fmla="*/ 1218113 h 1218113"/>
              <a:gd name="connsiteX7" fmla="*/ 1010500 w 3947485"/>
              <a:gd name="connsiteY7" fmla="*/ 1218113 h 1218113"/>
              <a:gd name="connsiteX8" fmla="*/ 1033213 w 3947485"/>
              <a:gd name="connsiteY8" fmla="*/ 1198297 h 1218113"/>
              <a:gd name="connsiteX9" fmla="*/ 1117600 w 3947485"/>
              <a:gd name="connsiteY9" fmla="*/ 1087953 h 1218113"/>
              <a:gd name="connsiteX10" fmla="*/ 1178265 w 3947485"/>
              <a:gd name="connsiteY10" fmla="*/ 962986 h 1218113"/>
              <a:gd name="connsiteX11" fmla="*/ 1207599 w 3947485"/>
              <a:gd name="connsiteY11" fmla="*/ 848786 h 1218113"/>
              <a:gd name="connsiteX12" fmla="*/ 2379027 w 3947485"/>
              <a:gd name="connsiteY12" fmla="*/ 807535 h 1218113"/>
              <a:gd name="connsiteX13" fmla="*/ 2649752 w 3947485"/>
              <a:gd name="connsiteY13" fmla="*/ 1218113 h 1218113"/>
              <a:gd name="connsiteX14" fmla="*/ 2199708 w 3947485"/>
              <a:gd name="connsiteY14" fmla="*/ 1218113 h 1218113"/>
              <a:gd name="connsiteX15" fmla="*/ 2244454 w 3947485"/>
              <a:gd name="connsiteY15" fmla="*/ 1034224 h 1218113"/>
              <a:gd name="connsiteX16" fmla="*/ 2268807 w 3947485"/>
              <a:gd name="connsiteY16" fmla="*/ 824766 h 1218113"/>
              <a:gd name="connsiteX17" fmla="*/ 2268893 w 3947485"/>
              <a:gd name="connsiteY17" fmla="*/ 811414 h 1218113"/>
              <a:gd name="connsiteX18" fmla="*/ 1854358 w 3947485"/>
              <a:gd name="connsiteY18" fmla="*/ 0 h 1218113"/>
              <a:gd name="connsiteX19" fmla="*/ 1908395 w 3947485"/>
              <a:gd name="connsiteY19" fmla="*/ 105736 h 1218113"/>
              <a:gd name="connsiteX20" fmla="*/ 2001801 w 3947485"/>
              <a:gd name="connsiteY20" fmla="*/ 379738 h 1218113"/>
              <a:gd name="connsiteX21" fmla="*/ 2023582 w 3947485"/>
              <a:gd name="connsiteY21" fmla="*/ 495951 h 1218113"/>
              <a:gd name="connsiteX22" fmla="*/ 1185974 w 3947485"/>
              <a:gd name="connsiteY22" fmla="*/ 525446 h 1218113"/>
              <a:gd name="connsiteX23" fmla="*/ 1158618 w 3947485"/>
              <a:gd name="connsiteY23" fmla="*/ 445199 h 1218113"/>
              <a:gd name="connsiteX24" fmla="*/ 893673 w 3947485"/>
              <a:gd name="connsiteY24" fmla="*/ 144289 h 1218113"/>
              <a:gd name="connsiteX25" fmla="*/ 34395 w 3947485"/>
              <a:gd name="connsiteY25" fmla="*/ 257871 h 1218113"/>
              <a:gd name="connsiteX26" fmla="*/ 0 w 3947485"/>
              <a:gd name="connsiteY26" fmla="*/ 302846 h 1218113"/>
              <a:gd name="connsiteX27" fmla="*/ 0 w 3947485"/>
              <a:gd name="connsiteY27" fmla="*/ 0 h 1218113"/>
              <a:gd name="connsiteX28" fmla="*/ 2762149 w 3947485"/>
              <a:gd name="connsiteY28" fmla="*/ 0 h 1218113"/>
              <a:gd name="connsiteX29" fmla="*/ 2671836 w 3947485"/>
              <a:gd name="connsiteY29" fmla="*/ 3180 h 1218113"/>
              <a:gd name="connsiteX30" fmla="*/ 2402053 w 3947485"/>
              <a:gd name="connsiteY30" fmla="*/ 482624 h 1218113"/>
              <a:gd name="connsiteX31" fmla="*/ 2254375 w 3947485"/>
              <a:gd name="connsiteY31" fmla="*/ 487824 h 1218113"/>
              <a:gd name="connsiteX32" fmla="*/ 2224225 w 3947485"/>
              <a:gd name="connsiteY32" fmla="*/ 326958 h 1218113"/>
              <a:gd name="connsiteX33" fmla="*/ 2116667 w 3947485"/>
              <a:gd name="connsiteY33" fmla="*/ 11441 h 1218113"/>
              <a:gd name="connsiteX34" fmla="*/ 2110820 w 3947485"/>
              <a:gd name="connsiteY34" fmla="*/ 0 h 1218113"/>
              <a:gd name="connsiteX35" fmla="*/ 3938856 w 3947485"/>
              <a:gd name="connsiteY35" fmla="*/ 46852 h 1218113"/>
              <a:gd name="connsiteX36" fmla="*/ 3685733 w 3947485"/>
              <a:gd name="connsiteY36" fmla="*/ 496689 h 1218113"/>
              <a:gd name="connsiteX37" fmla="*/ 3686630 w 3947485"/>
              <a:gd name="connsiteY37" fmla="*/ 496656 h 1218113"/>
              <a:gd name="connsiteX38" fmla="*/ 3792899 w 3947485"/>
              <a:gd name="connsiteY38" fmla="*/ 595696 h 1218113"/>
              <a:gd name="connsiteX39" fmla="*/ 3693860 w 3947485"/>
              <a:gd name="connsiteY39" fmla="*/ 701966 h 1218113"/>
              <a:gd name="connsiteX40" fmla="*/ 3663345 w 3947485"/>
              <a:gd name="connsiteY40" fmla="*/ 703040 h 1218113"/>
              <a:gd name="connsiteX41" fmla="*/ 3947485 w 3947485"/>
              <a:gd name="connsiteY41" fmla="*/ 1133960 h 1218113"/>
              <a:gd name="connsiteX42" fmla="*/ 2759915 w 3947485"/>
              <a:gd name="connsiteY42" fmla="*/ 1175779 h 1218113"/>
              <a:gd name="connsiteX43" fmla="*/ 2475777 w 3947485"/>
              <a:gd name="connsiteY43" fmla="*/ 744859 h 1218113"/>
              <a:gd name="connsiteX44" fmla="*/ 985818 w 3947485"/>
              <a:gd name="connsiteY44" fmla="*/ 797326 h 1218113"/>
              <a:gd name="connsiteX45" fmla="*/ 985800 w 3947485"/>
              <a:gd name="connsiteY45" fmla="*/ 797650 h 1218113"/>
              <a:gd name="connsiteX46" fmla="*/ 923001 w 3947485"/>
              <a:gd name="connsiteY46" fmla="*/ 967996 h 1218113"/>
              <a:gd name="connsiteX47" fmla="*/ 293892 w 3947485"/>
              <a:gd name="connsiteY47" fmla="*/ 1117280 h 1218113"/>
              <a:gd name="connsiteX48" fmla="*/ 144608 w 3947485"/>
              <a:gd name="connsiteY48" fmla="*/ 488171 h 1218113"/>
              <a:gd name="connsiteX49" fmla="*/ 773717 w 3947485"/>
              <a:gd name="connsiteY49" fmla="*/ 338887 h 1218113"/>
              <a:gd name="connsiteX50" fmla="*/ 950347 w 3947485"/>
              <a:gd name="connsiteY50" fmla="*/ 539494 h 1218113"/>
              <a:gd name="connsiteX51" fmla="*/ 968375 w 3947485"/>
              <a:gd name="connsiteY51" fmla="*/ 592378 h 1218113"/>
              <a:gd name="connsiteX52" fmla="*/ 2498164 w 3947485"/>
              <a:gd name="connsiteY52" fmla="*/ 538507 h 1218113"/>
              <a:gd name="connsiteX53" fmla="*/ 2751287 w 3947485"/>
              <a:gd name="connsiteY53" fmla="*/ 88671 h 1218113"/>
              <a:gd name="connsiteX0" fmla="*/ 0 w 3947485"/>
              <a:gd name="connsiteY0" fmla="*/ 1154605 h 1218113"/>
              <a:gd name="connsiteX1" fmla="*/ 55409 w 3947485"/>
              <a:gd name="connsiteY1" fmla="*/ 1218113 h 1218113"/>
              <a:gd name="connsiteX2" fmla="*/ 0 w 3947485"/>
              <a:gd name="connsiteY2" fmla="*/ 1218113 h 1218113"/>
              <a:gd name="connsiteX3" fmla="*/ 0 w 3947485"/>
              <a:gd name="connsiteY3" fmla="*/ 1154605 h 1218113"/>
              <a:gd name="connsiteX4" fmla="*/ 2039744 w 3947485"/>
              <a:gd name="connsiteY4" fmla="*/ 819482 h 1218113"/>
              <a:gd name="connsiteX5" fmla="*/ 2025393 w 3947485"/>
              <a:gd name="connsiteY5" fmla="*/ 957653 h 1218113"/>
              <a:gd name="connsiteX6" fmla="*/ 1995843 w 3947485"/>
              <a:gd name="connsiteY6" fmla="*/ 1102276 h 1218113"/>
              <a:gd name="connsiteX7" fmla="*/ 1959917 w 3947485"/>
              <a:gd name="connsiteY7" fmla="*/ 1218113 h 1218113"/>
              <a:gd name="connsiteX8" fmla="*/ 1010500 w 3947485"/>
              <a:gd name="connsiteY8" fmla="*/ 1218113 h 1218113"/>
              <a:gd name="connsiteX9" fmla="*/ 1117600 w 3947485"/>
              <a:gd name="connsiteY9" fmla="*/ 1087953 h 1218113"/>
              <a:gd name="connsiteX10" fmla="*/ 1178265 w 3947485"/>
              <a:gd name="connsiteY10" fmla="*/ 962986 h 1218113"/>
              <a:gd name="connsiteX11" fmla="*/ 1207599 w 3947485"/>
              <a:gd name="connsiteY11" fmla="*/ 848786 h 1218113"/>
              <a:gd name="connsiteX12" fmla="*/ 2039744 w 3947485"/>
              <a:gd name="connsiteY12" fmla="*/ 819482 h 1218113"/>
              <a:gd name="connsiteX13" fmla="*/ 2379027 w 3947485"/>
              <a:gd name="connsiteY13" fmla="*/ 807535 h 1218113"/>
              <a:gd name="connsiteX14" fmla="*/ 2649752 w 3947485"/>
              <a:gd name="connsiteY14" fmla="*/ 1218113 h 1218113"/>
              <a:gd name="connsiteX15" fmla="*/ 2199708 w 3947485"/>
              <a:gd name="connsiteY15" fmla="*/ 1218113 h 1218113"/>
              <a:gd name="connsiteX16" fmla="*/ 2244454 w 3947485"/>
              <a:gd name="connsiteY16" fmla="*/ 1034224 h 1218113"/>
              <a:gd name="connsiteX17" fmla="*/ 2268807 w 3947485"/>
              <a:gd name="connsiteY17" fmla="*/ 824766 h 1218113"/>
              <a:gd name="connsiteX18" fmla="*/ 2268893 w 3947485"/>
              <a:gd name="connsiteY18" fmla="*/ 811414 h 1218113"/>
              <a:gd name="connsiteX19" fmla="*/ 2379027 w 3947485"/>
              <a:gd name="connsiteY19" fmla="*/ 807535 h 1218113"/>
              <a:gd name="connsiteX20" fmla="*/ 1854358 w 3947485"/>
              <a:gd name="connsiteY20" fmla="*/ 0 h 1218113"/>
              <a:gd name="connsiteX21" fmla="*/ 1908395 w 3947485"/>
              <a:gd name="connsiteY21" fmla="*/ 105736 h 1218113"/>
              <a:gd name="connsiteX22" fmla="*/ 2001801 w 3947485"/>
              <a:gd name="connsiteY22" fmla="*/ 379738 h 1218113"/>
              <a:gd name="connsiteX23" fmla="*/ 2023582 w 3947485"/>
              <a:gd name="connsiteY23" fmla="*/ 495951 h 1218113"/>
              <a:gd name="connsiteX24" fmla="*/ 1185974 w 3947485"/>
              <a:gd name="connsiteY24" fmla="*/ 525446 h 1218113"/>
              <a:gd name="connsiteX25" fmla="*/ 1158618 w 3947485"/>
              <a:gd name="connsiteY25" fmla="*/ 445199 h 1218113"/>
              <a:gd name="connsiteX26" fmla="*/ 893673 w 3947485"/>
              <a:gd name="connsiteY26" fmla="*/ 144289 h 1218113"/>
              <a:gd name="connsiteX27" fmla="*/ 34395 w 3947485"/>
              <a:gd name="connsiteY27" fmla="*/ 257871 h 1218113"/>
              <a:gd name="connsiteX28" fmla="*/ 0 w 3947485"/>
              <a:gd name="connsiteY28" fmla="*/ 302846 h 1218113"/>
              <a:gd name="connsiteX29" fmla="*/ 0 w 3947485"/>
              <a:gd name="connsiteY29" fmla="*/ 0 h 1218113"/>
              <a:gd name="connsiteX30" fmla="*/ 1854358 w 3947485"/>
              <a:gd name="connsiteY30" fmla="*/ 0 h 1218113"/>
              <a:gd name="connsiteX31" fmla="*/ 2762149 w 3947485"/>
              <a:gd name="connsiteY31" fmla="*/ 0 h 1218113"/>
              <a:gd name="connsiteX32" fmla="*/ 2671836 w 3947485"/>
              <a:gd name="connsiteY32" fmla="*/ 3180 h 1218113"/>
              <a:gd name="connsiteX33" fmla="*/ 2402053 w 3947485"/>
              <a:gd name="connsiteY33" fmla="*/ 482624 h 1218113"/>
              <a:gd name="connsiteX34" fmla="*/ 2254375 w 3947485"/>
              <a:gd name="connsiteY34" fmla="*/ 487824 h 1218113"/>
              <a:gd name="connsiteX35" fmla="*/ 2224225 w 3947485"/>
              <a:gd name="connsiteY35" fmla="*/ 326958 h 1218113"/>
              <a:gd name="connsiteX36" fmla="*/ 2116667 w 3947485"/>
              <a:gd name="connsiteY36" fmla="*/ 11441 h 1218113"/>
              <a:gd name="connsiteX37" fmla="*/ 2110820 w 3947485"/>
              <a:gd name="connsiteY37" fmla="*/ 0 h 1218113"/>
              <a:gd name="connsiteX38" fmla="*/ 2762149 w 3947485"/>
              <a:gd name="connsiteY38" fmla="*/ 0 h 1218113"/>
              <a:gd name="connsiteX39" fmla="*/ 3938856 w 3947485"/>
              <a:gd name="connsiteY39" fmla="*/ 46852 h 1218113"/>
              <a:gd name="connsiteX40" fmla="*/ 3685733 w 3947485"/>
              <a:gd name="connsiteY40" fmla="*/ 496689 h 1218113"/>
              <a:gd name="connsiteX41" fmla="*/ 3686630 w 3947485"/>
              <a:gd name="connsiteY41" fmla="*/ 496656 h 1218113"/>
              <a:gd name="connsiteX42" fmla="*/ 3792899 w 3947485"/>
              <a:gd name="connsiteY42" fmla="*/ 595696 h 1218113"/>
              <a:gd name="connsiteX43" fmla="*/ 3693860 w 3947485"/>
              <a:gd name="connsiteY43" fmla="*/ 701966 h 1218113"/>
              <a:gd name="connsiteX44" fmla="*/ 3663345 w 3947485"/>
              <a:gd name="connsiteY44" fmla="*/ 703040 h 1218113"/>
              <a:gd name="connsiteX45" fmla="*/ 3947485 w 3947485"/>
              <a:gd name="connsiteY45" fmla="*/ 1133960 h 1218113"/>
              <a:gd name="connsiteX46" fmla="*/ 2759915 w 3947485"/>
              <a:gd name="connsiteY46" fmla="*/ 1175779 h 1218113"/>
              <a:gd name="connsiteX47" fmla="*/ 2475777 w 3947485"/>
              <a:gd name="connsiteY47" fmla="*/ 744859 h 1218113"/>
              <a:gd name="connsiteX48" fmla="*/ 985818 w 3947485"/>
              <a:gd name="connsiteY48" fmla="*/ 797326 h 1218113"/>
              <a:gd name="connsiteX49" fmla="*/ 985800 w 3947485"/>
              <a:gd name="connsiteY49" fmla="*/ 797650 h 1218113"/>
              <a:gd name="connsiteX50" fmla="*/ 923001 w 3947485"/>
              <a:gd name="connsiteY50" fmla="*/ 967996 h 1218113"/>
              <a:gd name="connsiteX51" fmla="*/ 293892 w 3947485"/>
              <a:gd name="connsiteY51" fmla="*/ 1117280 h 1218113"/>
              <a:gd name="connsiteX52" fmla="*/ 144608 w 3947485"/>
              <a:gd name="connsiteY52" fmla="*/ 488171 h 1218113"/>
              <a:gd name="connsiteX53" fmla="*/ 773717 w 3947485"/>
              <a:gd name="connsiteY53" fmla="*/ 338887 h 1218113"/>
              <a:gd name="connsiteX54" fmla="*/ 950347 w 3947485"/>
              <a:gd name="connsiteY54" fmla="*/ 539494 h 1218113"/>
              <a:gd name="connsiteX55" fmla="*/ 968375 w 3947485"/>
              <a:gd name="connsiteY55" fmla="*/ 592378 h 1218113"/>
              <a:gd name="connsiteX56" fmla="*/ 2498164 w 3947485"/>
              <a:gd name="connsiteY56" fmla="*/ 538507 h 1218113"/>
              <a:gd name="connsiteX57" fmla="*/ 2751287 w 3947485"/>
              <a:gd name="connsiteY57" fmla="*/ 88671 h 1218113"/>
              <a:gd name="connsiteX58" fmla="*/ 3938856 w 3947485"/>
              <a:gd name="connsiteY58" fmla="*/ 46852 h 1218113"/>
              <a:gd name="connsiteX0" fmla="*/ 0 w 3947485"/>
              <a:gd name="connsiteY0" fmla="*/ 1154605 h 1218113"/>
              <a:gd name="connsiteX1" fmla="*/ 55409 w 3947485"/>
              <a:gd name="connsiteY1" fmla="*/ 1218113 h 1218113"/>
              <a:gd name="connsiteX2" fmla="*/ 0 w 3947485"/>
              <a:gd name="connsiteY2" fmla="*/ 1218113 h 1218113"/>
              <a:gd name="connsiteX3" fmla="*/ 0 w 3947485"/>
              <a:gd name="connsiteY3" fmla="*/ 1154605 h 1218113"/>
              <a:gd name="connsiteX4" fmla="*/ 2039744 w 3947485"/>
              <a:gd name="connsiteY4" fmla="*/ 819482 h 1218113"/>
              <a:gd name="connsiteX5" fmla="*/ 2025393 w 3947485"/>
              <a:gd name="connsiteY5" fmla="*/ 957653 h 1218113"/>
              <a:gd name="connsiteX6" fmla="*/ 1995843 w 3947485"/>
              <a:gd name="connsiteY6" fmla="*/ 1102276 h 1218113"/>
              <a:gd name="connsiteX7" fmla="*/ 1959917 w 3947485"/>
              <a:gd name="connsiteY7" fmla="*/ 1218113 h 1218113"/>
              <a:gd name="connsiteX8" fmla="*/ 1010500 w 3947485"/>
              <a:gd name="connsiteY8" fmla="*/ 1218113 h 1218113"/>
              <a:gd name="connsiteX9" fmla="*/ 1178265 w 3947485"/>
              <a:gd name="connsiteY9" fmla="*/ 962986 h 1218113"/>
              <a:gd name="connsiteX10" fmla="*/ 1207599 w 3947485"/>
              <a:gd name="connsiteY10" fmla="*/ 848786 h 1218113"/>
              <a:gd name="connsiteX11" fmla="*/ 2039744 w 3947485"/>
              <a:gd name="connsiteY11" fmla="*/ 819482 h 1218113"/>
              <a:gd name="connsiteX12" fmla="*/ 2379027 w 3947485"/>
              <a:gd name="connsiteY12" fmla="*/ 807535 h 1218113"/>
              <a:gd name="connsiteX13" fmla="*/ 2649752 w 3947485"/>
              <a:gd name="connsiteY13" fmla="*/ 1218113 h 1218113"/>
              <a:gd name="connsiteX14" fmla="*/ 2199708 w 3947485"/>
              <a:gd name="connsiteY14" fmla="*/ 1218113 h 1218113"/>
              <a:gd name="connsiteX15" fmla="*/ 2244454 w 3947485"/>
              <a:gd name="connsiteY15" fmla="*/ 1034224 h 1218113"/>
              <a:gd name="connsiteX16" fmla="*/ 2268807 w 3947485"/>
              <a:gd name="connsiteY16" fmla="*/ 824766 h 1218113"/>
              <a:gd name="connsiteX17" fmla="*/ 2268893 w 3947485"/>
              <a:gd name="connsiteY17" fmla="*/ 811414 h 1218113"/>
              <a:gd name="connsiteX18" fmla="*/ 2379027 w 3947485"/>
              <a:gd name="connsiteY18" fmla="*/ 807535 h 1218113"/>
              <a:gd name="connsiteX19" fmla="*/ 1854358 w 3947485"/>
              <a:gd name="connsiteY19" fmla="*/ 0 h 1218113"/>
              <a:gd name="connsiteX20" fmla="*/ 1908395 w 3947485"/>
              <a:gd name="connsiteY20" fmla="*/ 105736 h 1218113"/>
              <a:gd name="connsiteX21" fmla="*/ 2001801 w 3947485"/>
              <a:gd name="connsiteY21" fmla="*/ 379738 h 1218113"/>
              <a:gd name="connsiteX22" fmla="*/ 2023582 w 3947485"/>
              <a:gd name="connsiteY22" fmla="*/ 495951 h 1218113"/>
              <a:gd name="connsiteX23" fmla="*/ 1185974 w 3947485"/>
              <a:gd name="connsiteY23" fmla="*/ 525446 h 1218113"/>
              <a:gd name="connsiteX24" fmla="*/ 1158618 w 3947485"/>
              <a:gd name="connsiteY24" fmla="*/ 445199 h 1218113"/>
              <a:gd name="connsiteX25" fmla="*/ 893673 w 3947485"/>
              <a:gd name="connsiteY25" fmla="*/ 144289 h 1218113"/>
              <a:gd name="connsiteX26" fmla="*/ 34395 w 3947485"/>
              <a:gd name="connsiteY26" fmla="*/ 257871 h 1218113"/>
              <a:gd name="connsiteX27" fmla="*/ 0 w 3947485"/>
              <a:gd name="connsiteY27" fmla="*/ 302846 h 1218113"/>
              <a:gd name="connsiteX28" fmla="*/ 0 w 3947485"/>
              <a:gd name="connsiteY28" fmla="*/ 0 h 1218113"/>
              <a:gd name="connsiteX29" fmla="*/ 1854358 w 3947485"/>
              <a:gd name="connsiteY29" fmla="*/ 0 h 1218113"/>
              <a:gd name="connsiteX30" fmla="*/ 2762149 w 3947485"/>
              <a:gd name="connsiteY30" fmla="*/ 0 h 1218113"/>
              <a:gd name="connsiteX31" fmla="*/ 2671836 w 3947485"/>
              <a:gd name="connsiteY31" fmla="*/ 3180 h 1218113"/>
              <a:gd name="connsiteX32" fmla="*/ 2402053 w 3947485"/>
              <a:gd name="connsiteY32" fmla="*/ 482624 h 1218113"/>
              <a:gd name="connsiteX33" fmla="*/ 2254375 w 3947485"/>
              <a:gd name="connsiteY33" fmla="*/ 487824 h 1218113"/>
              <a:gd name="connsiteX34" fmla="*/ 2224225 w 3947485"/>
              <a:gd name="connsiteY34" fmla="*/ 326958 h 1218113"/>
              <a:gd name="connsiteX35" fmla="*/ 2116667 w 3947485"/>
              <a:gd name="connsiteY35" fmla="*/ 11441 h 1218113"/>
              <a:gd name="connsiteX36" fmla="*/ 2110820 w 3947485"/>
              <a:gd name="connsiteY36" fmla="*/ 0 h 1218113"/>
              <a:gd name="connsiteX37" fmla="*/ 2762149 w 3947485"/>
              <a:gd name="connsiteY37" fmla="*/ 0 h 1218113"/>
              <a:gd name="connsiteX38" fmla="*/ 3938856 w 3947485"/>
              <a:gd name="connsiteY38" fmla="*/ 46852 h 1218113"/>
              <a:gd name="connsiteX39" fmla="*/ 3685733 w 3947485"/>
              <a:gd name="connsiteY39" fmla="*/ 496689 h 1218113"/>
              <a:gd name="connsiteX40" fmla="*/ 3686630 w 3947485"/>
              <a:gd name="connsiteY40" fmla="*/ 496656 h 1218113"/>
              <a:gd name="connsiteX41" fmla="*/ 3792899 w 3947485"/>
              <a:gd name="connsiteY41" fmla="*/ 595696 h 1218113"/>
              <a:gd name="connsiteX42" fmla="*/ 3693860 w 3947485"/>
              <a:gd name="connsiteY42" fmla="*/ 701966 h 1218113"/>
              <a:gd name="connsiteX43" fmla="*/ 3663345 w 3947485"/>
              <a:gd name="connsiteY43" fmla="*/ 703040 h 1218113"/>
              <a:gd name="connsiteX44" fmla="*/ 3947485 w 3947485"/>
              <a:gd name="connsiteY44" fmla="*/ 1133960 h 1218113"/>
              <a:gd name="connsiteX45" fmla="*/ 2759915 w 3947485"/>
              <a:gd name="connsiteY45" fmla="*/ 1175779 h 1218113"/>
              <a:gd name="connsiteX46" fmla="*/ 2475777 w 3947485"/>
              <a:gd name="connsiteY46" fmla="*/ 744859 h 1218113"/>
              <a:gd name="connsiteX47" fmla="*/ 985818 w 3947485"/>
              <a:gd name="connsiteY47" fmla="*/ 797326 h 1218113"/>
              <a:gd name="connsiteX48" fmla="*/ 985800 w 3947485"/>
              <a:gd name="connsiteY48" fmla="*/ 797650 h 1218113"/>
              <a:gd name="connsiteX49" fmla="*/ 923001 w 3947485"/>
              <a:gd name="connsiteY49" fmla="*/ 967996 h 1218113"/>
              <a:gd name="connsiteX50" fmla="*/ 293892 w 3947485"/>
              <a:gd name="connsiteY50" fmla="*/ 1117280 h 1218113"/>
              <a:gd name="connsiteX51" fmla="*/ 144608 w 3947485"/>
              <a:gd name="connsiteY51" fmla="*/ 488171 h 1218113"/>
              <a:gd name="connsiteX52" fmla="*/ 773717 w 3947485"/>
              <a:gd name="connsiteY52" fmla="*/ 338887 h 1218113"/>
              <a:gd name="connsiteX53" fmla="*/ 950347 w 3947485"/>
              <a:gd name="connsiteY53" fmla="*/ 539494 h 1218113"/>
              <a:gd name="connsiteX54" fmla="*/ 968375 w 3947485"/>
              <a:gd name="connsiteY54" fmla="*/ 592378 h 1218113"/>
              <a:gd name="connsiteX55" fmla="*/ 2498164 w 3947485"/>
              <a:gd name="connsiteY55" fmla="*/ 538507 h 1218113"/>
              <a:gd name="connsiteX56" fmla="*/ 2751287 w 3947485"/>
              <a:gd name="connsiteY56" fmla="*/ 88671 h 1218113"/>
              <a:gd name="connsiteX57" fmla="*/ 3938856 w 3947485"/>
              <a:gd name="connsiteY57" fmla="*/ 46852 h 1218113"/>
              <a:gd name="connsiteX0" fmla="*/ 0 w 3947485"/>
              <a:gd name="connsiteY0" fmla="*/ 1154605 h 1218113"/>
              <a:gd name="connsiteX1" fmla="*/ 55409 w 3947485"/>
              <a:gd name="connsiteY1" fmla="*/ 1218113 h 1218113"/>
              <a:gd name="connsiteX2" fmla="*/ 0 w 3947485"/>
              <a:gd name="connsiteY2" fmla="*/ 1218113 h 1218113"/>
              <a:gd name="connsiteX3" fmla="*/ 0 w 3947485"/>
              <a:gd name="connsiteY3" fmla="*/ 1154605 h 1218113"/>
              <a:gd name="connsiteX4" fmla="*/ 2039744 w 3947485"/>
              <a:gd name="connsiteY4" fmla="*/ 819482 h 1218113"/>
              <a:gd name="connsiteX5" fmla="*/ 2025393 w 3947485"/>
              <a:gd name="connsiteY5" fmla="*/ 957653 h 1218113"/>
              <a:gd name="connsiteX6" fmla="*/ 1995843 w 3947485"/>
              <a:gd name="connsiteY6" fmla="*/ 1102276 h 1218113"/>
              <a:gd name="connsiteX7" fmla="*/ 1959917 w 3947485"/>
              <a:gd name="connsiteY7" fmla="*/ 1218113 h 1218113"/>
              <a:gd name="connsiteX8" fmla="*/ 1010500 w 3947485"/>
              <a:gd name="connsiteY8" fmla="*/ 1218113 h 1218113"/>
              <a:gd name="connsiteX9" fmla="*/ 1207599 w 3947485"/>
              <a:gd name="connsiteY9" fmla="*/ 848786 h 1218113"/>
              <a:gd name="connsiteX10" fmla="*/ 2039744 w 3947485"/>
              <a:gd name="connsiteY10" fmla="*/ 819482 h 1218113"/>
              <a:gd name="connsiteX11" fmla="*/ 2379027 w 3947485"/>
              <a:gd name="connsiteY11" fmla="*/ 807535 h 1218113"/>
              <a:gd name="connsiteX12" fmla="*/ 2649752 w 3947485"/>
              <a:gd name="connsiteY12" fmla="*/ 1218113 h 1218113"/>
              <a:gd name="connsiteX13" fmla="*/ 2199708 w 3947485"/>
              <a:gd name="connsiteY13" fmla="*/ 1218113 h 1218113"/>
              <a:gd name="connsiteX14" fmla="*/ 2244454 w 3947485"/>
              <a:gd name="connsiteY14" fmla="*/ 1034224 h 1218113"/>
              <a:gd name="connsiteX15" fmla="*/ 2268807 w 3947485"/>
              <a:gd name="connsiteY15" fmla="*/ 824766 h 1218113"/>
              <a:gd name="connsiteX16" fmla="*/ 2268893 w 3947485"/>
              <a:gd name="connsiteY16" fmla="*/ 811414 h 1218113"/>
              <a:gd name="connsiteX17" fmla="*/ 2379027 w 3947485"/>
              <a:gd name="connsiteY17" fmla="*/ 807535 h 1218113"/>
              <a:gd name="connsiteX18" fmla="*/ 1854358 w 3947485"/>
              <a:gd name="connsiteY18" fmla="*/ 0 h 1218113"/>
              <a:gd name="connsiteX19" fmla="*/ 1908395 w 3947485"/>
              <a:gd name="connsiteY19" fmla="*/ 105736 h 1218113"/>
              <a:gd name="connsiteX20" fmla="*/ 2001801 w 3947485"/>
              <a:gd name="connsiteY20" fmla="*/ 379738 h 1218113"/>
              <a:gd name="connsiteX21" fmla="*/ 2023582 w 3947485"/>
              <a:gd name="connsiteY21" fmla="*/ 495951 h 1218113"/>
              <a:gd name="connsiteX22" fmla="*/ 1185974 w 3947485"/>
              <a:gd name="connsiteY22" fmla="*/ 525446 h 1218113"/>
              <a:gd name="connsiteX23" fmla="*/ 1158618 w 3947485"/>
              <a:gd name="connsiteY23" fmla="*/ 445199 h 1218113"/>
              <a:gd name="connsiteX24" fmla="*/ 893673 w 3947485"/>
              <a:gd name="connsiteY24" fmla="*/ 144289 h 1218113"/>
              <a:gd name="connsiteX25" fmla="*/ 34395 w 3947485"/>
              <a:gd name="connsiteY25" fmla="*/ 257871 h 1218113"/>
              <a:gd name="connsiteX26" fmla="*/ 0 w 3947485"/>
              <a:gd name="connsiteY26" fmla="*/ 302846 h 1218113"/>
              <a:gd name="connsiteX27" fmla="*/ 0 w 3947485"/>
              <a:gd name="connsiteY27" fmla="*/ 0 h 1218113"/>
              <a:gd name="connsiteX28" fmla="*/ 1854358 w 3947485"/>
              <a:gd name="connsiteY28" fmla="*/ 0 h 1218113"/>
              <a:gd name="connsiteX29" fmla="*/ 2762149 w 3947485"/>
              <a:gd name="connsiteY29" fmla="*/ 0 h 1218113"/>
              <a:gd name="connsiteX30" fmla="*/ 2671836 w 3947485"/>
              <a:gd name="connsiteY30" fmla="*/ 3180 h 1218113"/>
              <a:gd name="connsiteX31" fmla="*/ 2402053 w 3947485"/>
              <a:gd name="connsiteY31" fmla="*/ 482624 h 1218113"/>
              <a:gd name="connsiteX32" fmla="*/ 2254375 w 3947485"/>
              <a:gd name="connsiteY32" fmla="*/ 487824 h 1218113"/>
              <a:gd name="connsiteX33" fmla="*/ 2224225 w 3947485"/>
              <a:gd name="connsiteY33" fmla="*/ 326958 h 1218113"/>
              <a:gd name="connsiteX34" fmla="*/ 2116667 w 3947485"/>
              <a:gd name="connsiteY34" fmla="*/ 11441 h 1218113"/>
              <a:gd name="connsiteX35" fmla="*/ 2110820 w 3947485"/>
              <a:gd name="connsiteY35" fmla="*/ 0 h 1218113"/>
              <a:gd name="connsiteX36" fmla="*/ 2762149 w 3947485"/>
              <a:gd name="connsiteY36" fmla="*/ 0 h 1218113"/>
              <a:gd name="connsiteX37" fmla="*/ 3938856 w 3947485"/>
              <a:gd name="connsiteY37" fmla="*/ 46852 h 1218113"/>
              <a:gd name="connsiteX38" fmla="*/ 3685733 w 3947485"/>
              <a:gd name="connsiteY38" fmla="*/ 496689 h 1218113"/>
              <a:gd name="connsiteX39" fmla="*/ 3686630 w 3947485"/>
              <a:gd name="connsiteY39" fmla="*/ 496656 h 1218113"/>
              <a:gd name="connsiteX40" fmla="*/ 3792899 w 3947485"/>
              <a:gd name="connsiteY40" fmla="*/ 595696 h 1218113"/>
              <a:gd name="connsiteX41" fmla="*/ 3693860 w 3947485"/>
              <a:gd name="connsiteY41" fmla="*/ 701966 h 1218113"/>
              <a:gd name="connsiteX42" fmla="*/ 3663345 w 3947485"/>
              <a:gd name="connsiteY42" fmla="*/ 703040 h 1218113"/>
              <a:gd name="connsiteX43" fmla="*/ 3947485 w 3947485"/>
              <a:gd name="connsiteY43" fmla="*/ 1133960 h 1218113"/>
              <a:gd name="connsiteX44" fmla="*/ 2759915 w 3947485"/>
              <a:gd name="connsiteY44" fmla="*/ 1175779 h 1218113"/>
              <a:gd name="connsiteX45" fmla="*/ 2475777 w 3947485"/>
              <a:gd name="connsiteY45" fmla="*/ 744859 h 1218113"/>
              <a:gd name="connsiteX46" fmla="*/ 985818 w 3947485"/>
              <a:gd name="connsiteY46" fmla="*/ 797326 h 1218113"/>
              <a:gd name="connsiteX47" fmla="*/ 985800 w 3947485"/>
              <a:gd name="connsiteY47" fmla="*/ 797650 h 1218113"/>
              <a:gd name="connsiteX48" fmla="*/ 923001 w 3947485"/>
              <a:gd name="connsiteY48" fmla="*/ 967996 h 1218113"/>
              <a:gd name="connsiteX49" fmla="*/ 293892 w 3947485"/>
              <a:gd name="connsiteY49" fmla="*/ 1117280 h 1218113"/>
              <a:gd name="connsiteX50" fmla="*/ 144608 w 3947485"/>
              <a:gd name="connsiteY50" fmla="*/ 488171 h 1218113"/>
              <a:gd name="connsiteX51" fmla="*/ 773717 w 3947485"/>
              <a:gd name="connsiteY51" fmla="*/ 338887 h 1218113"/>
              <a:gd name="connsiteX52" fmla="*/ 950347 w 3947485"/>
              <a:gd name="connsiteY52" fmla="*/ 539494 h 1218113"/>
              <a:gd name="connsiteX53" fmla="*/ 968375 w 3947485"/>
              <a:gd name="connsiteY53" fmla="*/ 592378 h 1218113"/>
              <a:gd name="connsiteX54" fmla="*/ 2498164 w 3947485"/>
              <a:gd name="connsiteY54" fmla="*/ 538507 h 1218113"/>
              <a:gd name="connsiteX55" fmla="*/ 2751287 w 3947485"/>
              <a:gd name="connsiteY55" fmla="*/ 88671 h 1218113"/>
              <a:gd name="connsiteX56" fmla="*/ 3938856 w 3947485"/>
              <a:gd name="connsiteY56" fmla="*/ 46852 h 1218113"/>
              <a:gd name="connsiteX0" fmla="*/ 0 w 3947485"/>
              <a:gd name="connsiteY0" fmla="*/ 1154605 h 1218113"/>
              <a:gd name="connsiteX1" fmla="*/ 55409 w 3947485"/>
              <a:gd name="connsiteY1" fmla="*/ 1218113 h 1218113"/>
              <a:gd name="connsiteX2" fmla="*/ 0 w 3947485"/>
              <a:gd name="connsiteY2" fmla="*/ 1218113 h 1218113"/>
              <a:gd name="connsiteX3" fmla="*/ 0 w 3947485"/>
              <a:gd name="connsiteY3" fmla="*/ 1154605 h 1218113"/>
              <a:gd name="connsiteX4" fmla="*/ 2039744 w 3947485"/>
              <a:gd name="connsiteY4" fmla="*/ 819482 h 1218113"/>
              <a:gd name="connsiteX5" fmla="*/ 2025393 w 3947485"/>
              <a:gd name="connsiteY5" fmla="*/ 957653 h 1218113"/>
              <a:gd name="connsiteX6" fmla="*/ 1995843 w 3947485"/>
              <a:gd name="connsiteY6" fmla="*/ 1102276 h 1218113"/>
              <a:gd name="connsiteX7" fmla="*/ 1959917 w 3947485"/>
              <a:gd name="connsiteY7" fmla="*/ 1218113 h 1218113"/>
              <a:gd name="connsiteX8" fmla="*/ 1010500 w 3947485"/>
              <a:gd name="connsiteY8" fmla="*/ 1218113 h 1218113"/>
              <a:gd name="connsiteX9" fmla="*/ 2039744 w 3947485"/>
              <a:gd name="connsiteY9" fmla="*/ 819482 h 1218113"/>
              <a:gd name="connsiteX10" fmla="*/ 2379027 w 3947485"/>
              <a:gd name="connsiteY10" fmla="*/ 807535 h 1218113"/>
              <a:gd name="connsiteX11" fmla="*/ 2649752 w 3947485"/>
              <a:gd name="connsiteY11" fmla="*/ 1218113 h 1218113"/>
              <a:gd name="connsiteX12" fmla="*/ 2199708 w 3947485"/>
              <a:gd name="connsiteY12" fmla="*/ 1218113 h 1218113"/>
              <a:gd name="connsiteX13" fmla="*/ 2244454 w 3947485"/>
              <a:gd name="connsiteY13" fmla="*/ 1034224 h 1218113"/>
              <a:gd name="connsiteX14" fmla="*/ 2268807 w 3947485"/>
              <a:gd name="connsiteY14" fmla="*/ 824766 h 1218113"/>
              <a:gd name="connsiteX15" fmla="*/ 2268893 w 3947485"/>
              <a:gd name="connsiteY15" fmla="*/ 811414 h 1218113"/>
              <a:gd name="connsiteX16" fmla="*/ 2379027 w 3947485"/>
              <a:gd name="connsiteY16" fmla="*/ 807535 h 1218113"/>
              <a:gd name="connsiteX17" fmla="*/ 1854358 w 3947485"/>
              <a:gd name="connsiteY17" fmla="*/ 0 h 1218113"/>
              <a:gd name="connsiteX18" fmla="*/ 1908395 w 3947485"/>
              <a:gd name="connsiteY18" fmla="*/ 105736 h 1218113"/>
              <a:gd name="connsiteX19" fmla="*/ 2001801 w 3947485"/>
              <a:gd name="connsiteY19" fmla="*/ 379738 h 1218113"/>
              <a:gd name="connsiteX20" fmla="*/ 2023582 w 3947485"/>
              <a:gd name="connsiteY20" fmla="*/ 495951 h 1218113"/>
              <a:gd name="connsiteX21" fmla="*/ 1185974 w 3947485"/>
              <a:gd name="connsiteY21" fmla="*/ 525446 h 1218113"/>
              <a:gd name="connsiteX22" fmla="*/ 1158618 w 3947485"/>
              <a:gd name="connsiteY22" fmla="*/ 445199 h 1218113"/>
              <a:gd name="connsiteX23" fmla="*/ 893673 w 3947485"/>
              <a:gd name="connsiteY23" fmla="*/ 144289 h 1218113"/>
              <a:gd name="connsiteX24" fmla="*/ 34395 w 3947485"/>
              <a:gd name="connsiteY24" fmla="*/ 257871 h 1218113"/>
              <a:gd name="connsiteX25" fmla="*/ 0 w 3947485"/>
              <a:gd name="connsiteY25" fmla="*/ 302846 h 1218113"/>
              <a:gd name="connsiteX26" fmla="*/ 0 w 3947485"/>
              <a:gd name="connsiteY26" fmla="*/ 0 h 1218113"/>
              <a:gd name="connsiteX27" fmla="*/ 1854358 w 3947485"/>
              <a:gd name="connsiteY27" fmla="*/ 0 h 1218113"/>
              <a:gd name="connsiteX28" fmla="*/ 2762149 w 3947485"/>
              <a:gd name="connsiteY28" fmla="*/ 0 h 1218113"/>
              <a:gd name="connsiteX29" fmla="*/ 2671836 w 3947485"/>
              <a:gd name="connsiteY29" fmla="*/ 3180 h 1218113"/>
              <a:gd name="connsiteX30" fmla="*/ 2402053 w 3947485"/>
              <a:gd name="connsiteY30" fmla="*/ 482624 h 1218113"/>
              <a:gd name="connsiteX31" fmla="*/ 2254375 w 3947485"/>
              <a:gd name="connsiteY31" fmla="*/ 487824 h 1218113"/>
              <a:gd name="connsiteX32" fmla="*/ 2224225 w 3947485"/>
              <a:gd name="connsiteY32" fmla="*/ 326958 h 1218113"/>
              <a:gd name="connsiteX33" fmla="*/ 2116667 w 3947485"/>
              <a:gd name="connsiteY33" fmla="*/ 11441 h 1218113"/>
              <a:gd name="connsiteX34" fmla="*/ 2110820 w 3947485"/>
              <a:gd name="connsiteY34" fmla="*/ 0 h 1218113"/>
              <a:gd name="connsiteX35" fmla="*/ 2762149 w 3947485"/>
              <a:gd name="connsiteY35" fmla="*/ 0 h 1218113"/>
              <a:gd name="connsiteX36" fmla="*/ 3938856 w 3947485"/>
              <a:gd name="connsiteY36" fmla="*/ 46852 h 1218113"/>
              <a:gd name="connsiteX37" fmla="*/ 3685733 w 3947485"/>
              <a:gd name="connsiteY37" fmla="*/ 496689 h 1218113"/>
              <a:gd name="connsiteX38" fmla="*/ 3686630 w 3947485"/>
              <a:gd name="connsiteY38" fmla="*/ 496656 h 1218113"/>
              <a:gd name="connsiteX39" fmla="*/ 3792899 w 3947485"/>
              <a:gd name="connsiteY39" fmla="*/ 595696 h 1218113"/>
              <a:gd name="connsiteX40" fmla="*/ 3693860 w 3947485"/>
              <a:gd name="connsiteY40" fmla="*/ 701966 h 1218113"/>
              <a:gd name="connsiteX41" fmla="*/ 3663345 w 3947485"/>
              <a:gd name="connsiteY41" fmla="*/ 703040 h 1218113"/>
              <a:gd name="connsiteX42" fmla="*/ 3947485 w 3947485"/>
              <a:gd name="connsiteY42" fmla="*/ 1133960 h 1218113"/>
              <a:gd name="connsiteX43" fmla="*/ 2759915 w 3947485"/>
              <a:gd name="connsiteY43" fmla="*/ 1175779 h 1218113"/>
              <a:gd name="connsiteX44" fmla="*/ 2475777 w 3947485"/>
              <a:gd name="connsiteY44" fmla="*/ 744859 h 1218113"/>
              <a:gd name="connsiteX45" fmla="*/ 985818 w 3947485"/>
              <a:gd name="connsiteY45" fmla="*/ 797326 h 1218113"/>
              <a:gd name="connsiteX46" fmla="*/ 985800 w 3947485"/>
              <a:gd name="connsiteY46" fmla="*/ 797650 h 1218113"/>
              <a:gd name="connsiteX47" fmla="*/ 923001 w 3947485"/>
              <a:gd name="connsiteY47" fmla="*/ 967996 h 1218113"/>
              <a:gd name="connsiteX48" fmla="*/ 293892 w 3947485"/>
              <a:gd name="connsiteY48" fmla="*/ 1117280 h 1218113"/>
              <a:gd name="connsiteX49" fmla="*/ 144608 w 3947485"/>
              <a:gd name="connsiteY49" fmla="*/ 488171 h 1218113"/>
              <a:gd name="connsiteX50" fmla="*/ 773717 w 3947485"/>
              <a:gd name="connsiteY50" fmla="*/ 338887 h 1218113"/>
              <a:gd name="connsiteX51" fmla="*/ 950347 w 3947485"/>
              <a:gd name="connsiteY51" fmla="*/ 539494 h 1218113"/>
              <a:gd name="connsiteX52" fmla="*/ 968375 w 3947485"/>
              <a:gd name="connsiteY52" fmla="*/ 592378 h 1218113"/>
              <a:gd name="connsiteX53" fmla="*/ 2498164 w 3947485"/>
              <a:gd name="connsiteY53" fmla="*/ 538507 h 1218113"/>
              <a:gd name="connsiteX54" fmla="*/ 2751287 w 3947485"/>
              <a:gd name="connsiteY54" fmla="*/ 88671 h 1218113"/>
              <a:gd name="connsiteX55" fmla="*/ 3938856 w 3947485"/>
              <a:gd name="connsiteY55" fmla="*/ 46852 h 1218113"/>
              <a:gd name="connsiteX0" fmla="*/ 0 w 3947485"/>
              <a:gd name="connsiteY0" fmla="*/ 1154605 h 1218113"/>
              <a:gd name="connsiteX1" fmla="*/ 55409 w 3947485"/>
              <a:gd name="connsiteY1" fmla="*/ 1218113 h 1218113"/>
              <a:gd name="connsiteX2" fmla="*/ 0 w 3947485"/>
              <a:gd name="connsiteY2" fmla="*/ 1218113 h 1218113"/>
              <a:gd name="connsiteX3" fmla="*/ 0 w 3947485"/>
              <a:gd name="connsiteY3" fmla="*/ 1154605 h 1218113"/>
              <a:gd name="connsiteX4" fmla="*/ 2039744 w 3947485"/>
              <a:gd name="connsiteY4" fmla="*/ 819482 h 1218113"/>
              <a:gd name="connsiteX5" fmla="*/ 2025393 w 3947485"/>
              <a:gd name="connsiteY5" fmla="*/ 957653 h 1218113"/>
              <a:gd name="connsiteX6" fmla="*/ 1995843 w 3947485"/>
              <a:gd name="connsiteY6" fmla="*/ 1102276 h 1218113"/>
              <a:gd name="connsiteX7" fmla="*/ 1959917 w 3947485"/>
              <a:gd name="connsiteY7" fmla="*/ 1218113 h 1218113"/>
              <a:gd name="connsiteX8" fmla="*/ 2039744 w 3947485"/>
              <a:gd name="connsiteY8" fmla="*/ 819482 h 1218113"/>
              <a:gd name="connsiteX9" fmla="*/ 2379027 w 3947485"/>
              <a:gd name="connsiteY9" fmla="*/ 807535 h 1218113"/>
              <a:gd name="connsiteX10" fmla="*/ 2649752 w 3947485"/>
              <a:gd name="connsiteY10" fmla="*/ 1218113 h 1218113"/>
              <a:gd name="connsiteX11" fmla="*/ 2199708 w 3947485"/>
              <a:gd name="connsiteY11" fmla="*/ 1218113 h 1218113"/>
              <a:gd name="connsiteX12" fmla="*/ 2244454 w 3947485"/>
              <a:gd name="connsiteY12" fmla="*/ 1034224 h 1218113"/>
              <a:gd name="connsiteX13" fmla="*/ 2268807 w 3947485"/>
              <a:gd name="connsiteY13" fmla="*/ 824766 h 1218113"/>
              <a:gd name="connsiteX14" fmla="*/ 2268893 w 3947485"/>
              <a:gd name="connsiteY14" fmla="*/ 811414 h 1218113"/>
              <a:gd name="connsiteX15" fmla="*/ 2379027 w 3947485"/>
              <a:gd name="connsiteY15" fmla="*/ 807535 h 1218113"/>
              <a:gd name="connsiteX16" fmla="*/ 1854358 w 3947485"/>
              <a:gd name="connsiteY16" fmla="*/ 0 h 1218113"/>
              <a:gd name="connsiteX17" fmla="*/ 1908395 w 3947485"/>
              <a:gd name="connsiteY17" fmla="*/ 105736 h 1218113"/>
              <a:gd name="connsiteX18" fmla="*/ 2001801 w 3947485"/>
              <a:gd name="connsiteY18" fmla="*/ 379738 h 1218113"/>
              <a:gd name="connsiteX19" fmla="*/ 2023582 w 3947485"/>
              <a:gd name="connsiteY19" fmla="*/ 495951 h 1218113"/>
              <a:gd name="connsiteX20" fmla="*/ 1185974 w 3947485"/>
              <a:gd name="connsiteY20" fmla="*/ 525446 h 1218113"/>
              <a:gd name="connsiteX21" fmla="*/ 1158618 w 3947485"/>
              <a:gd name="connsiteY21" fmla="*/ 445199 h 1218113"/>
              <a:gd name="connsiteX22" fmla="*/ 893673 w 3947485"/>
              <a:gd name="connsiteY22" fmla="*/ 144289 h 1218113"/>
              <a:gd name="connsiteX23" fmla="*/ 34395 w 3947485"/>
              <a:gd name="connsiteY23" fmla="*/ 257871 h 1218113"/>
              <a:gd name="connsiteX24" fmla="*/ 0 w 3947485"/>
              <a:gd name="connsiteY24" fmla="*/ 302846 h 1218113"/>
              <a:gd name="connsiteX25" fmla="*/ 0 w 3947485"/>
              <a:gd name="connsiteY25" fmla="*/ 0 h 1218113"/>
              <a:gd name="connsiteX26" fmla="*/ 1854358 w 3947485"/>
              <a:gd name="connsiteY26" fmla="*/ 0 h 1218113"/>
              <a:gd name="connsiteX27" fmla="*/ 2762149 w 3947485"/>
              <a:gd name="connsiteY27" fmla="*/ 0 h 1218113"/>
              <a:gd name="connsiteX28" fmla="*/ 2671836 w 3947485"/>
              <a:gd name="connsiteY28" fmla="*/ 3180 h 1218113"/>
              <a:gd name="connsiteX29" fmla="*/ 2402053 w 3947485"/>
              <a:gd name="connsiteY29" fmla="*/ 482624 h 1218113"/>
              <a:gd name="connsiteX30" fmla="*/ 2254375 w 3947485"/>
              <a:gd name="connsiteY30" fmla="*/ 487824 h 1218113"/>
              <a:gd name="connsiteX31" fmla="*/ 2224225 w 3947485"/>
              <a:gd name="connsiteY31" fmla="*/ 326958 h 1218113"/>
              <a:gd name="connsiteX32" fmla="*/ 2116667 w 3947485"/>
              <a:gd name="connsiteY32" fmla="*/ 11441 h 1218113"/>
              <a:gd name="connsiteX33" fmla="*/ 2110820 w 3947485"/>
              <a:gd name="connsiteY33" fmla="*/ 0 h 1218113"/>
              <a:gd name="connsiteX34" fmla="*/ 2762149 w 3947485"/>
              <a:gd name="connsiteY34" fmla="*/ 0 h 1218113"/>
              <a:gd name="connsiteX35" fmla="*/ 3938856 w 3947485"/>
              <a:gd name="connsiteY35" fmla="*/ 46852 h 1218113"/>
              <a:gd name="connsiteX36" fmla="*/ 3685733 w 3947485"/>
              <a:gd name="connsiteY36" fmla="*/ 496689 h 1218113"/>
              <a:gd name="connsiteX37" fmla="*/ 3686630 w 3947485"/>
              <a:gd name="connsiteY37" fmla="*/ 496656 h 1218113"/>
              <a:gd name="connsiteX38" fmla="*/ 3792899 w 3947485"/>
              <a:gd name="connsiteY38" fmla="*/ 595696 h 1218113"/>
              <a:gd name="connsiteX39" fmla="*/ 3693860 w 3947485"/>
              <a:gd name="connsiteY39" fmla="*/ 701966 h 1218113"/>
              <a:gd name="connsiteX40" fmla="*/ 3663345 w 3947485"/>
              <a:gd name="connsiteY40" fmla="*/ 703040 h 1218113"/>
              <a:gd name="connsiteX41" fmla="*/ 3947485 w 3947485"/>
              <a:gd name="connsiteY41" fmla="*/ 1133960 h 1218113"/>
              <a:gd name="connsiteX42" fmla="*/ 2759915 w 3947485"/>
              <a:gd name="connsiteY42" fmla="*/ 1175779 h 1218113"/>
              <a:gd name="connsiteX43" fmla="*/ 2475777 w 3947485"/>
              <a:gd name="connsiteY43" fmla="*/ 744859 h 1218113"/>
              <a:gd name="connsiteX44" fmla="*/ 985818 w 3947485"/>
              <a:gd name="connsiteY44" fmla="*/ 797326 h 1218113"/>
              <a:gd name="connsiteX45" fmla="*/ 985800 w 3947485"/>
              <a:gd name="connsiteY45" fmla="*/ 797650 h 1218113"/>
              <a:gd name="connsiteX46" fmla="*/ 923001 w 3947485"/>
              <a:gd name="connsiteY46" fmla="*/ 967996 h 1218113"/>
              <a:gd name="connsiteX47" fmla="*/ 293892 w 3947485"/>
              <a:gd name="connsiteY47" fmla="*/ 1117280 h 1218113"/>
              <a:gd name="connsiteX48" fmla="*/ 144608 w 3947485"/>
              <a:gd name="connsiteY48" fmla="*/ 488171 h 1218113"/>
              <a:gd name="connsiteX49" fmla="*/ 773717 w 3947485"/>
              <a:gd name="connsiteY49" fmla="*/ 338887 h 1218113"/>
              <a:gd name="connsiteX50" fmla="*/ 950347 w 3947485"/>
              <a:gd name="connsiteY50" fmla="*/ 539494 h 1218113"/>
              <a:gd name="connsiteX51" fmla="*/ 968375 w 3947485"/>
              <a:gd name="connsiteY51" fmla="*/ 592378 h 1218113"/>
              <a:gd name="connsiteX52" fmla="*/ 2498164 w 3947485"/>
              <a:gd name="connsiteY52" fmla="*/ 538507 h 1218113"/>
              <a:gd name="connsiteX53" fmla="*/ 2751287 w 3947485"/>
              <a:gd name="connsiteY53" fmla="*/ 88671 h 1218113"/>
              <a:gd name="connsiteX54" fmla="*/ 3938856 w 3947485"/>
              <a:gd name="connsiteY54" fmla="*/ 46852 h 1218113"/>
              <a:gd name="connsiteX0" fmla="*/ 0 w 3947485"/>
              <a:gd name="connsiteY0" fmla="*/ 1154605 h 1218113"/>
              <a:gd name="connsiteX1" fmla="*/ 0 w 3947485"/>
              <a:gd name="connsiteY1" fmla="*/ 1218113 h 1218113"/>
              <a:gd name="connsiteX2" fmla="*/ 0 w 3947485"/>
              <a:gd name="connsiteY2" fmla="*/ 1154605 h 1218113"/>
              <a:gd name="connsiteX3" fmla="*/ 2039744 w 3947485"/>
              <a:gd name="connsiteY3" fmla="*/ 819482 h 1218113"/>
              <a:gd name="connsiteX4" fmla="*/ 2025393 w 3947485"/>
              <a:gd name="connsiteY4" fmla="*/ 957653 h 1218113"/>
              <a:gd name="connsiteX5" fmla="*/ 1995843 w 3947485"/>
              <a:gd name="connsiteY5" fmla="*/ 1102276 h 1218113"/>
              <a:gd name="connsiteX6" fmla="*/ 1959917 w 3947485"/>
              <a:gd name="connsiteY6" fmla="*/ 1218113 h 1218113"/>
              <a:gd name="connsiteX7" fmla="*/ 2039744 w 3947485"/>
              <a:gd name="connsiteY7" fmla="*/ 819482 h 1218113"/>
              <a:gd name="connsiteX8" fmla="*/ 2379027 w 3947485"/>
              <a:gd name="connsiteY8" fmla="*/ 807535 h 1218113"/>
              <a:gd name="connsiteX9" fmla="*/ 2649752 w 3947485"/>
              <a:gd name="connsiteY9" fmla="*/ 1218113 h 1218113"/>
              <a:gd name="connsiteX10" fmla="*/ 2199708 w 3947485"/>
              <a:gd name="connsiteY10" fmla="*/ 1218113 h 1218113"/>
              <a:gd name="connsiteX11" fmla="*/ 2244454 w 3947485"/>
              <a:gd name="connsiteY11" fmla="*/ 1034224 h 1218113"/>
              <a:gd name="connsiteX12" fmla="*/ 2268807 w 3947485"/>
              <a:gd name="connsiteY12" fmla="*/ 824766 h 1218113"/>
              <a:gd name="connsiteX13" fmla="*/ 2268893 w 3947485"/>
              <a:gd name="connsiteY13" fmla="*/ 811414 h 1218113"/>
              <a:gd name="connsiteX14" fmla="*/ 2379027 w 3947485"/>
              <a:gd name="connsiteY14" fmla="*/ 807535 h 1218113"/>
              <a:gd name="connsiteX15" fmla="*/ 1854358 w 3947485"/>
              <a:gd name="connsiteY15" fmla="*/ 0 h 1218113"/>
              <a:gd name="connsiteX16" fmla="*/ 1908395 w 3947485"/>
              <a:gd name="connsiteY16" fmla="*/ 105736 h 1218113"/>
              <a:gd name="connsiteX17" fmla="*/ 2001801 w 3947485"/>
              <a:gd name="connsiteY17" fmla="*/ 379738 h 1218113"/>
              <a:gd name="connsiteX18" fmla="*/ 2023582 w 3947485"/>
              <a:gd name="connsiteY18" fmla="*/ 495951 h 1218113"/>
              <a:gd name="connsiteX19" fmla="*/ 1185974 w 3947485"/>
              <a:gd name="connsiteY19" fmla="*/ 525446 h 1218113"/>
              <a:gd name="connsiteX20" fmla="*/ 1158618 w 3947485"/>
              <a:gd name="connsiteY20" fmla="*/ 445199 h 1218113"/>
              <a:gd name="connsiteX21" fmla="*/ 893673 w 3947485"/>
              <a:gd name="connsiteY21" fmla="*/ 144289 h 1218113"/>
              <a:gd name="connsiteX22" fmla="*/ 34395 w 3947485"/>
              <a:gd name="connsiteY22" fmla="*/ 257871 h 1218113"/>
              <a:gd name="connsiteX23" fmla="*/ 0 w 3947485"/>
              <a:gd name="connsiteY23" fmla="*/ 302846 h 1218113"/>
              <a:gd name="connsiteX24" fmla="*/ 0 w 3947485"/>
              <a:gd name="connsiteY24" fmla="*/ 0 h 1218113"/>
              <a:gd name="connsiteX25" fmla="*/ 1854358 w 3947485"/>
              <a:gd name="connsiteY25" fmla="*/ 0 h 1218113"/>
              <a:gd name="connsiteX26" fmla="*/ 2762149 w 3947485"/>
              <a:gd name="connsiteY26" fmla="*/ 0 h 1218113"/>
              <a:gd name="connsiteX27" fmla="*/ 2671836 w 3947485"/>
              <a:gd name="connsiteY27" fmla="*/ 3180 h 1218113"/>
              <a:gd name="connsiteX28" fmla="*/ 2402053 w 3947485"/>
              <a:gd name="connsiteY28" fmla="*/ 482624 h 1218113"/>
              <a:gd name="connsiteX29" fmla="*/ 2254375 w 3947485"/>
              <a:gd name="connsiteY29" fmla="*/ 487824 h 1218113"/>
              <a:gd name="connsiteX30" fmla="*/ 2224225 w 3947485"/>
              <a:gd name="connsiteY30" fmla="*/ 326958 h 1218113"/>
              <a:gd name="connsiteX31" fmla="*/ 2116667 w 3947485"/>
              <a:gd name="connsiteY31" fmla="*/ 11441 h 1218113"/>
              <a:gd name="connsiteX32" fmla="*/ 2110820 w 3947485"/>
              <a:gd name="connsiteY32" fmla="*/ 0 h 1218113"/>
              <a:gd name="connsiteX33" fmla="*/ 2762149 w 3947485"/>
              <a:gd name="connsiteY33" fmla="*/ 0 h 1218113"/>
              <a:gd name="connsiteX34" fmla="*/ 3938856 w 3947485"/>
              <a:gd name="connsiteY34" fmla="*/ 46852 h 1218113"/>
              <a:gd name="connsiteX35" fmla="*/ 3685733 w 3947485"/>
              <a:gd name="connsiteY35" fmla="*/ 496689 h 1218113"/>
              <a:gd name="connsiteX36" fmla="*/ 3686630 w 3947485"/>
              <a:gd name="connsiteY36" fmla="*/ 496656 h 1218113"/>
              <a:gd name="connsiteX37" fmla="*/ 3792899 w 3947485"/>
              <a:gd name="connsiteY37" fmla="*/ 595696 h 1218113"/>
              <a:gd name="connsiteX38" fmla="*/ 3693860 w 3947485"/>
              <a:gd name="connsiteY38" fmla="*/ 701966 h 1218113"/>
              <a:gd name="connsiteX39" fmla="*/ 3663345 w 3947485"/>
              <a:gd name="connsiteY39" fmla="*/ 703040 h 1218113"/>
              <a:gd name="connsiteX40" fmla="*/ 3947485 w 3947485"/>
              <a:gd name="connsiteY40" fmla="*/ 1133960 h 1218113"/>
              <a:gd name="connsiteX41" fmla="*/ 2759915 w 3947485"/>
              <a:gd name="connsiteY41" fmla="*/ 1175779 h 1218113"/>
              <a:gd name="connsiteX42" fmla="*/ 2475777 w 3947485"/>
              <a:gd name="connsiteY42" fmla="*/ 744859 h 1218113"/>
              <a:gd name="connsiteX43" fmla="*/ 985818 w 3947485"/>
              <a:gd name="connsiteY43" fmla="*/ 797326 h 1218113"/>
              <a:gd name="connsiteX44" fmla="*/ 985800 w 3947485"/>
              <a:gd name="connsiteY44" fmla="*/ 797650 h 1218113"/>
              <a:gd name="connsiteX45" fmla="*/ 923001 w 3947485"/>
              <a:gd name="connsiteY45" fmla="*/ 967996 h 1218113"/>
              <a:gd name="connsiteX46" fmla="*/ 293892 w 3947485"/>
              <a:gd name="connsiteY46" fmla="*/ 1117280 h 1218113"/>
              <a:gd name="connsiteX47" fmla="*/ 144608 w 3947485"/>
              <a:gd name="connsiteY47" fmla="*/ 488171 h 1218113"/>
              <a:gd name="connsiteX48" fmla="*/ 773717 w 3947485"/>
              <a:gd name="connsiteY48" fmla="*/ 338887 h 1218113"/>
              <a:gd name="connsiteX49" fmla="*/ 950347 w 3947485"/>
              <a:gd name="connsiteY49" fmla="*/ 539494 h 1218113"/>
              <a:gd name="connsiteX50" fmla="*/ 968375 w 3947485"/>
              <a:gd name="connsiteY50" fmla="*/ 592378 h 1218113"/>
              <a:gd name="connsiteX51" fmla="*/ 2498164 w 3947485"/>
              <a:gd name="connsiteY51" fmla="*/ 538507 h 1218113"/>
              <a:gd name="connsiteX52" fmla="*/ 2751287 w 3947485"/>
              <a:gd name="connsiteY52" fmla="*/ 88671 h 1218113"/>
              <a:gd name="connsiteX53" fmla="*/ 3938856 w 3947485"/>
              <a:gd name="connsiteY53" fmla="*/ 46852 h 1218113"/>
              <a:gd name="connsiteX0" fmla="*/ 2039744 w 3947485"/>
              <a:gd name="connsiteY0" fmla="*/ 819482 h 1218113"/>
              <a:gd name="connsiteX1" fmla="*/ 2025393 w 3947485"/>
              <a:gd name="connsiteY1" fmla="*/ 957653 h 1218113"/>
              <a:gd name="connsiteX2" fmla="*/ 1995843 w 3947485"/>
              <a:gd name="connsiteY2" fmla="*/ 1102276 h 1218113"/>
              <a:gd name="connsiteX3" fmla="*/ 1959917 w 3947485"/>
              <a:gd name="connsiteY3" fmla="*/ 1218113 h 1218113"/>
              <a:gd name="connsiteX4" fmla="*/ 2039744 w 3947485"/>
              <a:gd name="connsiteY4" fmla="*/ 819482 h 1218113"/>
              <a:gd name="connsiteX5" fmla="*/ 2379027 w 3947485"/>
              <a:gd name="connsiteY5" fmla="*/ 807535 h 1218113"/>
              <a:gd name="connsiteX6" fmla="*/ 2649752 w 3947485"/>
              <a:gd name="connsiteY6" fmla="*/ 1218113 h 1218113"/>
              <a:gd name="connsiteX7" fmla="*/ 2199708 w 3947485"/>
              <a:gd name="connsiteY7" fmla="*/ 1218113 h 1218113"/>
              <a:gd name="connsiteX8" fmla="*/ 2244454 w 3947485"/>
              <a:gd name="connsiteY8" fmla="*/ 1034224 h 1218113"/>
              <a:gd name="connsiteX9" fmla="*/ 2268807 w 3947485"/>
              <a:gd name="connsiteY9" fmla="*/ 824766 h 1218113"/>
              <a:gd name="connsiteX10" fmla="*/ 2268893 w 3947485"/>
              <a:gd name="connsiteY10" fmla="*/ 811414 h 1218113"/>
              <a:gd name="connsiteX11" fmla="*/ 2379027 w 3947485"/>
              <a:gd name="connsiteY11" fmla="*/ 807535 h 1218113"/>
              <a:gd name="connsiteX12" fmla="*/ 1854358 w 3947485"/>
              <a:gd name="connsiteY12" fmla="*/ 0 h 1218113"/>
              <a:gd name="connsiteX13" fmla="*/ 1908395 w 3947485"/>
              <a:gd name="connsiteY13" fmla="*/ 105736 h 1218113"/>
              <a:gd name="connsiteX14" fmla="*/ 2001801 w 3947485"/>
              <a:gd name="connsiteY14" fmla="*/ 379738 h 1218113"/>
              <a:gd name="connsiteX15" fmla="*/ 2023582 w 3947485"/>
              <a:gd name="connsiteY15" fmla="*/ 495951 h 1218113"/>
              <a:gd name="connsiteX16" fmla="*/ 1185974 w 3947485"/>
              <a:gd name="connsiteY16" fmla="*/ 525446 h 1218113"/>
              <a:gd name="connsiteX17" fmla="*/ 1158618 w 3947485"/>
              <a:gd name="connsiteY17" fmla="*/ 445199 h 1218113"/>
              <a:gd name="connsiteX18" fmla="*/ 893673 w 3947485"/>
              <a:gd name="connsiteY18" fmla="*/ 144289 h 1218113"/>
              <a:gd name="connsiteX19" fmla="*/ 34395 w 3947485"/>
              <a:gd name="connsiteY19" fmla="*/ 257871 h 1218113"/>
              <a:gd name="connsiteX20" fmla="*/ 0 w 3947485"/>
              <a:gd name="connsiteY20" fmla="*/ 302846 h 1218113"/>
              <a:gd name="connsiteX21" fmla="*/ 0 w 3947485"/>
              <a:gd name="connsiteY21" fmla="*/ 0 h 1218113"/>
              <a:gd name="connsiteX22" fmla="*/ 1854358 w 3947485"/>
              <a:gd name="connsiteY22" fmla="*/ 0 h 1218113"/>
              <a:gd name="connsiteX23" fmla="*/ 2762149 w 3947485"/>
              <a:gd name="connsiteY23" fmla="*/ 0 h 1218113"/>
              <a:gd name="connsiteX24" fmla="*/ 2671836 w 3947485"/>
              <a:gd name="connsiteY24" fmla="*/ 3180 h 1218113"/>
              <a:gd name="connsiteX25" fmla="*/ 2402053 w 3947485"/>
              <a:gd name="connsiteY25" fmla="*/ 482624 h 1218113"/>
              <a:gd name="connsiteX26" fmla="*/ 2254375 w 3947485"/>
              <a:gd name="connsiteY26" fmla="*/ 487824 h 1218113"/>
              <a:gd name="connsiteX27" fmla="*/ 2224225 w 3947485"/>
              <a:gd name="connsiteY27" fmla="*/ 326958 h 1218113"/>
              <a:gd name="connsiteX28" fmla="*/ 2116667 w 3947485"/>
              <a:gd name="connsiteY28" fmla="*/ 11441 h 1218113"/>
              <a:gd name="connsiteX29" fmla="*/ 2110820 w 3947485"/>
              <a:gd name="connsiteY29" fmla="*/ 0 h 1218113"/>
              <a:gd name="connsiteX30" fmla="*/ 2762149 w 3947485"/>
              <a:gd name="connsiteY30" fmla="*/ 0 h 1218113"/>
              <a:gd name="connsiteX31" fmla="*/ 3938856 w 3947485"/>
              <a:gd name="connsiteY31" fmla="*/ 46852 h 1218113"/>
              <a:gd name="connsiteX32" fmla="*/ 3685733 w 3947485"/>
              <a:gd name="connsiteY32" fmla="*/ 496689 h 1218113"/>
              <a:gd name="connsiteX33" fmla="*/ 3686630 w 3947485"/>
              <a:gd name="connsiteY33" fmla="*/ 496656 h 1218113"/>
              <a:gd name="connsiteX34" fmla="*/ 3792899 w 3947485"/>
              <a:gd name="connsiteY34" fmla="*/ 595696 h 1218113"/>
              <a:gd name="connsiteX35" fmla="*/ 3693860 w 3947485"/>
              <a:gd name="connsiteY35" fmla="*/ 701966 h 1218113"/>
              <a:gd name="connsiteX36" fmla="*/ 3663345 w 3947485"/>
              <a:gd name="connsiteY36" fmla="*/ 703040 h 1218113"/>
              <a:gd name="connsiteX37" fmla="*/ 3947485 w 3947485"/>
              <a:gd name="connsiteY37" fmla="*/ 1133960 h 1218113"/>
              <a:gd name="connsiteX38" fmla="*/ 2759915 w 3947485"/>
              <a:gd name="connsiteY38" fmla="*/ 1175779 h 1218113"/>
              <a:gd name="connsiteX39" fmla="*/ 2475777 w 3947485"/>
              <a:gd name="connsiteY39" fmla="*/ 744859 h 1218113"/>
              <a:gd name="connsiteX40" fmla="*/ 985818 w 3947485"/>
              <a:gd name="connsiteY40" fmla="*/ 797326 h 1218113"/>
              <a:gd name="connsiteX41" fmla="*/ 985800 w 3947485"/>
              <a:gd name="connsiteY41" fmla="*/ 797650 h 1218113"/>
              <a:gd name="connsiteX42" fmla="*/ 923001 w 3947485"/>
              <a:gd name="connsiteY42" fmla="*/ 967996 h 1218113"/>
              <a:gd name="connsiteX43" fmla="*/ 293892 w 3947485"/>
              <a:gd name="connsiteY43" fmla="*/ 1117280 h 1218113"/>
              <a:gd name="connsiteX44" fmla="*/ 144608 w 3947485"/>
              <a:gd name="connsiteY44" fmla="*/ 488171 h 1218113"/>
              <a:gd name="connsiteX45" fmla="*/ 773717 w 3947485"/>
              <a:gd name="connsiteY45" fmla="*/ 338887 h 1218113"/>
              <a:gd name="connsiteX46" fmla="*/ 950347 w 3947485"/>
              <a:gd name="connsiteY46" fmla="*/ 539494 h 1218113"/>
              <a:gd name="connsiteX47" fmla="*/ 968375 w 3947485"/>
              <a:gd name="connsiteY47" fmla="*/ 592378 h 1218113"/>
              <a:gd name="connsiteX48" fmla="*/ 2498164 w 3947485"/>
              <a:gd name="connsiteY48" fmla="*/ 538507 h 1218113"/>
              <a:gd name="connsiteX49" fmla="*/ 2751287 w 3947485"/>
              <a:gd name="connsiteY49" fmla="*/ 88671 h 1218113"/>
              <a:gd name="connsiteX50" fmla="*/ 3938856 w 3947485"/>
              <a:gd name="connsiteY50" fmla="*/ 46852 h 1218113"/>
              <a:gd name="connsiteX0" fmla="*/ 2039744 w 3947485"/>
              <a:gd name="connsiteY0" fmla="*/ 819482 h 1218113"/>
              <a:gd name="connsiteX1" fmla="*/ 2025393 w 3947485"/>
              <a:gd name="connsiteY1" fmla="*/ 957653 h 1218113"/>
              <a:gd name="connsiteX2" fmla="*/ 1995843 w 3947485"/>
              <a:gd name="connsiteY2" fmla="*/ 1102276 h 1218113"/>
              <a:gd name="connsiteX3" fmla="*/ 2039744 w 3947485"/>
              <a:gd name="connsiteY3" fmla="*/ 819482 h 1218113"/>
              <a:gd name="connsiteX4" fmla="*/ 2379027 w 3947485"/>
              <a:gd name="connsiteY4" fmla="*/ 807535 h 1218113"/>
              <a:gd name="connsiteX5" fmla="*/ 2649752 w 3947485"/>
              <a:gd name="connsiteY5" fmla="*/ 1218113 h 1218113"/>
              <a:gd name="connsiteX6" fmla="*/ 2199708 w 3947485"/>
              <a:gd name="connsiteY6" fmla="*/ 1218113 h 1218113"/>
              <a:gd name="connsiteX7" fmla="*/ 2244454 w 3947485"/>
              <a:gd name="connsiteY7" fmla="*/ 1034224 h 1218113"/>
              <a:gd name="connsiteX8" fmla="*/ 2268807 w 3947485"/>
              <a:gd name="connsiteY8" fmla="*/ 824766 h 1218113"/>
              <a:gd name="connsiteX9" fmla="*/ 2268893 w 3947485"/>
              <a:gd name="connsiteY9" fmla="*/ 811414 h 1218113"/>
              <a:gd name="connsiteX10" fmla="*/ 2379027 w 3947485"/>
              <a:gd name="connsiteY10" fmla="*/ 807535 h 1218113"/>
              <a:gd name="connsiteX11" fmla="*/ 1854358 w 3947485"/>
              <a:gd name="connsiteY11" fmla="*/ 0 h 1218113"/>
              <a:gd name="connsiteX12" fmla="*/ 1908395 w 3947485"/>
              <a:gd name="connsiteY12" fmla="*/ 105736 h 1218113"/>
              <a:gd name="connsiteX13" fmla="*/ 2001801 w 3947485"/>
              <a:gd name="connsiteY13" fmla="*/ 379738 h 1218113"/>
              <a:gd name="connsiteX14" fmla="*/ 2023582 w 3947485"/>
              <a:gd name="connsiteY14" fmla="*/ 495951 h 1218113"/>
              <a:gd name="connsiteX15" fmla="*/ 1185974 w 3947485"/>
              <a:gd name="connsiteY15" fmla="*/ 525446 h 1218113"/>
              <a:gd name="connsiteX16" fmla="*/ 1158618 w 3947485"/>
              <a:gd name="connsiteY16" fmla="*/ 445199 h 1218113"/>
              <a:gd name="connsiteX17" fmla="*/ 893673 w 3947485"/>
              <a:gd name="connsiteY17" fmla="*/ 144289 h 1218113"/>
              <a:gd name="connsiteX18" fmla="*/ 34395 w 3947485"/>
              <a:gd name="connsiteY18" fmla="*/ 257871 h 1218113"/>
              <a:gd name="connsiteX19" fmla="*/ 0 w 3947485"/>
              <a:gd name="connsiteY19" fmla="*/ 302846 h 1218113"/>
              <a:gd name="connsiteX20" fmla="*/ 0 w 3947485"/>
              <a:gd name="connsiteY20" fmla="*/ 0 h 1218113"/>
              <a:gd name="connsiteX21" fmla="*/ 1854358 w 3947485"/>
              <a:gd name="connsiteY21" fmla="*/ 0 h 1218113"/>
              <a:gd name="connsiteX22" fmla="*/ 2762149 w 3947485"/>
              <a:gd name="connsiteY22" fmla="*/ 0 h 1218113"/>
              <a:gd name="connsiteX23" fmla="*/ 2671836 w 3947485"/>
              <a:gd name="connsiteY23" fmla="*/ 3180 h 1218113"/>
              <a:gd name="connsiteX24" fmla="*/ 2402053 w 3947485"/>
              <a:gd name="connsiteY24" fmla="*/ 482624 h 1218113"/>
              <a:gd name="connsiteX25" fmla="*/ 2254375 w 3947485"/>
              <a:gd name="connsiteY25" fmla="*/ 487824 h 1218113"/>
              <a:gd name="connsiteX26" fmla="*/ 2224225 w 3947485"/>
              <a:gd name="connsiteY26" fmla="*/ 326958 h 1218113"/>
              <a:gd name="connsiteX27" fmla="*/ 2116667 w 3947485"/>
              <a:gd name="connsiteY27" fmla="*/ 11441 h 1218113"/>
              <a:gd name="connsiteX28" fmla="*/ 2110820 w 3947485"/>
              <a:gd name="connsiteY28" fmla="*/ 0 h 1218113"/>
              <a:gd name="connsiteX29" fmla="*/ 2762149 w 3947485"/>
              <a:gd name="connsiteY29" fmla="*/ 0 h 1218113"/>
              <a:gd name="connsiteX30" fmla="*/ 3938856 w 3947485"/>
              <a:gd name="connsiteY30" fmla="*/ 46852 h 1218113"/>
              <a:gd name="connsiteX31" fmla="*/ 3685733 w 3947485"/>
              <a:gd name="connsiteY31" fmla="*/ 496689 h 1218113"/>
              <a:gd name="connsiteX32" fmla="*/ 3686630 w 3947485"/>
              <a:gd name="connsiteY32" fmla="*/ 496656 h 1218113"/>
              <a:gd name="connsiteX33" fmla="*/ 3792899 w 3947485"/>
              <a:gd name="connsiteY33" fmla="*/ 595696 h 1218113"/>
              <a:gd name="connsiteX34" fmla="*/ 3693860 w 3947485"/>
              <a:gd name="connsiteY34" fmla="*/ 701966 h 1218113"/>
              <a:gd name="connsiteX35" fmla="*/ 3663345 w 3947485"/>
              <a:gd name="connsiteY35" fmla="*/ 703040 h 1218113"/>
              <a:gd name="connsiteX36" fmla="*/ 3947485 w 3947485"/>
              <a:gd name="connsiteY36" fmla="*/ 1133960 h 1218113"/>
              <a:gd name="connsiteX37" fmla="*/ 2759915 w 3947485"/>
              <a:gd name="connsiteY37" fmla="*/ 1175779 h 1218113"/>
              <a:gd name="connsiteX38" fmla="*/ 2475777 w 3947485"/>
              <a:gd name="connsiteY38" fmla="*/ 744859 h 1218113"/>
              <a:gd name="connsiteX39" fmla="*/ 985818 w 3947485"/>
              <a:gd name="connsiteY39" fmla="*/ 797326 h 1218113"/>
              <a:gd name="connsiteX40" fmla="*/ 985800 w 3947485"/>
              <a:gd name="connsiteY40" fmla="*/ 797650 h 1218113"/>
              <a:gd name="connsiteX41" fmla="*/ 923001 w 3947485"/>
              <a:gd name="connsiteY41" fmla="*/ 967996 h 1218113"/>
              <a:gd name="connsiteX42" fmla="*/ 293892 w 3947485"/>
              <a:gd name="connsiteY42" fmla="*/ 1117280 h 1218113"/>
              <a:gd name="connsiteX43" fmla="*/ 144608 w 3947485"/>
              <a:gd name="connsiteY43" fmla="*/ 488171 h 1218113"/>
              <a:gd name="connsiteX44" fmla="*/ 773717 w 3947485"/>
              <a:gd name="connsiteY44" fmla="*/ 338887 h 1218113"/>
              <a:gd name="connsiteX45" fmla="*/ 950347 w 3947485"/>
              <a:gd name="connsiteY45" fmla="*/ 539494 h 1218113"/>
              <a:gd name="connsiteX46" fmla="*/ 968375 w 3947485"/>
              <a:gd name="connsiteY46" fmla="*/ 592378 h 1218113"/>
              <a:gd name="connsiteX47" fmla="*/ 2498164 w 3947485"/>
              <a:gd name="connsiteY47" fmla="*/ 538507 h 1218113"/>
              <a:gd name="connsiteX48" fmla="*/ 2751287 w 3947485"/>
              <a:gd name="connsiteY48" fmla="*/ 88671 h 1218113"/>
              <a:gd name="connsiteX49" fmla="*/ 3938856 w 3947485"/>
              <a:gd name="connsiteY49" fmla="*/ 46852 h 1218113"/>
              <a:gd name="connsiteX0" fmla="*/ 2039744 w 3947485"/>
              <a:gd name="connsiteY0" fmla="*/ 819482 h 1218113"/>
              <a:gd name="connsiteX1" fmla="*/ 2025393 w 3947485"/>
              <a:gd name="connsiteY1" fmla="*/ 957653 h 1218113"/>
              <a:gd name="connsiteX2" fmla="*/ 2039744 w 3947485"/>
              <a:gd name="connsiteY2" fmla="*/ 819482 h 1218113"/>
              <a:gd name="connsiteX3" fmla="*/ 2379027 w 3947485"/>
              <a:gd name="connsiteY3" fmla="*/ 807535 h 1218113"/>
              <a:gd name="connsiteX4" fmla="*/ 2649752 w 3947485"/>
              <a:gd name="connsiteY4" fmla="*/ 1218113 h 1218113"/>
              <a:gd name="connsiteX5" fmla="*/ 2199708 w 3947485"/>
              <a:gd name="connsiteY5" fmla="*/ 1218113 h 1218113"/>
              <a:gd name="connsiteX6" fmla="*/ 2244454 w 3947485"/>
              <a:gd name="connsiteY6" fmla="*/ 1034224 h 1218113"/>
              <a:gd name="connsiteX7" fmla="*/ 2268807 w 3947485"/>
              <a:gd name="connsiteY7" fmla="*/ 824766 h 1218113"/>
              <a:gd name="connsiteX8" fmla="*/ 2268893 w 3947485"/>
              <a:gd name="connsiteY8" fmla="*/ 811414 h 1218113"/>
              <a:gd name="connsiteX9" fmla="*/ 2379027 w 3947485"/>
              <a:gd name="connsiteY9" fmla="*/ 807535 h 1218113"/>
              <a:gd name="connsiteX10" fmla="*/ 1854358 w 3947485"/>
              <a:gd name="connsiteY10" fmla="*/ 0 h 1218113"/>
              <a:gd name="connsiteX11" fmla="*/ 1908395 w 3947485"/>
              <a:gd name="connsiteY11" fmla="*/ 105736 h 1218113"/>
              <a:gd name="connsiteX12" fmla="*/ 2001801 w 3947485"/>
              <a:gd name="connsiteY12" fmla="*/ 379738 h 1218113"/>
              <a:gd name="connsiteX13" fmla="*/ 2023582 w 3947485"/>
              <a:gd name="connsiteY13" fmla="*/ 495951 h 1218113"/>
              <a:gd name="connsiteX14" fmla="*/ 1185974 w 3947485"/>
              <a:gd name="connsiteY14" fmla="*/ 525446 h 1218113"/>
              <a:gd name="connsiteX15" fmla="*/ 1158618 w 3947485"/>
              <a:gd name="connsiteY15" fmla="*/ 445199 h 1218113"/>
              <a:gd name="connsiteX16" fmla="*/ 893673 w 3947485"/>
              <a:gd name="connsiteY16" fmla="*/ 144289 h 1218113"/>
              <a:gd name="connsiteX17" fmla="*/ 34395 w 3947485"/>
              <a:gd name="connsiteY17" fmla="*/ 257871 h 1218113"/>
              <a:gd name="connsiteX18" fmla="*/ 0 w 3947485"/>
              <a:gd name="connsiteY18" fmla="*/ 302846 h 1218113"/>
              <a:gd name="connsiteX19" fmla="*/ 0 w 3947485"/>
              <a:gd name="connsiteY19" fmla="*/ 0 h 1218113"/>
              <a:gd name="connsiteX20" fmla="*/ 1854358 w 3947485"/>
              <a:gd name="connsiteY20" fmla="*/ 0 h 1218113"/>
              <a:gd name="connsiteX21" fmla="*/ 2762149 w 3947485"/>
              <a:gd name="connsiteY21" fmla="*/ 0 h 1218113"/>
              <a:gd name="connsiteX22" fmla="*/ 2671836 w 3947485"/>
              <a:gd name="connsiteY22" fmla="*/ 3180 h 1218113"/>
              <a:gd name="connsiteX23" fmla="*/ 2402053 w 3947485"/>
              <a:gd name="connsiteY23" fmla="*/ 482624 h 1218113"/>
              <a:gd name="connsiteX24" fmla="*/ 2254375 w 3947485"/>
              <a:gd name="connsiteY24" fmla="*/ 487824 h 1218113"/>
              <a:gd name="connsiteX25" fmla="*/ 2224225 w 3947485"/>
              <a:gd name="connsiteY25" fmla="*/ 326958 h 1218113"/>
              <a:gd name="connsiteX26" fmla="*/ 2116667 w 3947485"/>
              <a:gd name="connsiteY26" fmla="*/ 11441 h 1218113"/>
              <a:gd name="connsiteX27" fmla="*/ 2110820 w 3947485"/>
              <a:gd name="connsiteY27" fmla="*/ 0 h 1218113"/>
              <a:gd name="connsiteX28" fmla="*/ 2762149 w 3947485"/>
              <a:gd name="connsiteY28" fmla="*/ 0 h 1218113"/>
              <a:gd name="connsiteX29" fmla="*/ 3938856 w 3947485"/>
              <a:gd name="connsiteY29" fmla="*/ 46852 h 1218113"/>
              <a:gd name="connsiteX30" fmla="*/ 3685733 w 3947485"/>
              <a:gd name="connsiteY30" fmla="*/ 496689 h 1218113"/>
              <a:gd name="connsiteX31" fmla="*/ 3686630 w 3947485"/>
              <a:gd name="connsiteY31" fmla="*/ 496656 h 1218113"/>
              <a:gd name="connsiteX32" fmla="*/ 3792899 w 3947485"/>
              <a:gd name="connsiteY32" fmla="*/ 595696 h 1218113"/>
              <a:gd name="connsiteX33" fmla="*/ 3693860 w 3947485"/>
              <a:gd name="connsiteY33" fmla="*/ 701966 h 1218113"/>
              <a:gd name="connsiteX34" fmla="*/ 3663345 w 3947485"/>
              <a:gd name="connsiteY34" fmla="*/ 703040 h 1218113"/>
              <a:gd name="connsiteX35" fmla="*/ 3947485 w 3947485"/>
              <a:gd name="connsiteY35" fmla="*/ 1133960 h 1218113"/>
              <a:gd name="connsiteX36" fmla="*/ 2759915 w 3947485"/>
              <a:gd name="connsiteY36" fmla="*/ 1175779 h 1218113"/>
              <a:gd name="connsiteX37" fmla="*/ 2475777 w 3947485"/>
              <a:gd name="connsiteY37" fmla="*/ 744859 h 1218113"/>
              <a:gd name="connsiteX38" fmla="*/ 985818 w 3947485"/>
              <a:gd name="connsiteY38" fmla="*/ 797326 h 1218113"/>
              <a:gd name="connsiteX39" fmla="*/ 985800 w 3947485"/>
              <a:gd name="connsiteY39" fmla="*/ 797650 h 1218113"/>
              <a:gd name="connsiteX40" fmla="*/ 923001 w 3947485"/>
              <a:gd name="connsiteY40" fmla="*/ 967996 h 1218113"/>
              <a:gd name="connsiteX41" fmla="*/ 293892 w 3947485"/>
              <a:gd name="connsiteY41" fmla="*/ 1117280 h 1218113"/>
              <a:gd name="connsiteX42" fmla="*/ 144608 w 3947485"/>
              <a:gd name="connsiteY42" fmla="*/ 488171 h 1218113"/>
              <a:gd name="connsiteX43" fmla="*/ 773717 w 3947485"/>
              <a:gd name="connsiteY43" fmla="*/ 338887 h 1218113"/>
              <a:gd name="connsiteX44" fmla="*/ 950347 w 3947485"/>
              <a:gd name="connsiteY44" fmla="*/ 539494 h 1218113"/>
              <a:gd name="connsiteX45" fmla="*/ 968375 w 3947485"/>
              <a:gd name="connsiteY45" fmla="*/ 592378 h 1218113"/>
              <a:gd name="connsiteX46" fmla="*/ 2498164 w 3947485"/>
              <a:gd name="connsiteY46" fmla="*/ 538507 h 1218113"/>
              <a:gd name="connsiteX47" fmla="*/ 2751287 w 3947485"/>
              <a:gd name="connsiteY47" fmla="*/ 88671 h 1218113"/>
              <a:gd name="connsiteX48" fmla="*/ 3938856 w 3947485"/>
              <a:gd name="connsiteY48" fmla="*/ 46852 h 1218113"/>
              <a:gd name="connsiteX0" fmla="*/ 2379027 w 3947485"/>
              <a:gd name="connsiteY0" fmla="*/ 807535 h 1218113"/>
              <a:gd name="connsiteX1" fmla="*/ 2649752 w 3947485"/>
              <a:gd name="connsiteY1" fmla="*/ 1218113 h 1218113"/>
              <a:gd name="connsiteX2" fmla="*/ 2199708 w 3947485"/>
              <a:gd name="connsiteY2" fmla="*/ 1218113 h 1218113"/>
              <a:gd name="connsiteX3" fmla="*/ 2244454 w 3947485"/>
              <a:gd name="connsiteY3" fmla="*/ 1034224 h 1218113"/>
              <a:gd name="connsiteX4" fmla="*/ 2268807 w 3947485"/>
              <a:gd name="connsiteY4" fmla="*/ 824766 h 1218113"/>
              <a:gd name="connsiteX5" fmla="*/ 2268893 w 3947485"/>
              <a:gd name="connsiteY5" fmla="*/ 811414 h 1218113"/>
              <a:gd name="connsiteX6" fmla="*/ 2379027 w 3947485"/>
              <a:gd name="connsiteY6" fmla="*/ 807535 h 1218113"/>
              <a:gd name="connsiteX7" fmla="*/ 1854358 w 3947485"/>
              <a:gd name="connsiteY7" fmla="*/ 0 h 1218113"/>
              <a:gd name="connsiteX8" fmla="*/ 1908395 w 3947485"/>
              <a:gd name="connsiteY8" fmla="*/ 105736 h 1218113"/>
              <a:gd name="connsiteX9" fmla="*/ 2001801 w 3947485"/>
              <a:gd name="connsiteY9" fmla="*/ 379738 h 1218113"/>
              <a:gd name="connsiteX10" fmla="*/ 2023582 w 3947485"/>
              <a:gd name="connsiteY10" fmla="*/ 495951 h 1218113"/>
              <a:gd name="connsiteX11" fmla="*/ 1185974 w 3947485"/>
              <a:gd name="connsiteY11" fmla="*/ 525446 h 1218113"/>
              <a:gd name="connsiteX12" fmla="*/ 1158618 w 3947485"/>
              <a:gd name="connsiteY12" fmla="*/ 445199 h 1218113"/>
              <a:gd name="connsiteX13" fmla="*/ 893673 w 3947485"/>
              <a:gd name="connsiteY13" fmla="*/ 144289 h 1218113"/>
              <a:gd name="connsiteX14" fmla="*/ 34395 w 3947485"/>
              <a:gd name="connsiteY14" fmla="*/ 257871 h 1218113"/>
              <a:gd name="connsiteX15" fmla="*/ 0 w 3947485"/>
              <a:gd name="connsiteY15" fmla="*/ 302846 h 1218113"/>
              <a:gd name="connsiteX16" fmla="*/ 0 w 3947485"/>
              <a:gd name="connsiteY16" fmla="*/ 0 h 1218113"/>
              <a:gd name="connsiteX17" fmla="*/ 1854358 w 3947485"/>
              <a:gd name="connsiteY17" fmla="*/ 0 h 1218113"/>
              <a:gd name="connsiteX18" fmla="*/ 2762149 w 3947485"/>
              <a:gd name="connsiteY18" fmla="*/ 0 h 1218113"/>
              <a:gd name="connsiteX19" fmla="*/ 2671836 w 3947485"/>
              <a:gd name="connsiteY19" fmla="*/ 3180 h 1218113"/>
              <a:gd name="connsiteX20" fmla="*/ 2402053 w 3947485"/>
              <a:gd name="connsiteY20" fmla="*/ 482624 h 1218113"/>
              <a:gd name="connsiteX21" fmla="*/ 2254375 w 3947485"/>
              <a:gd name="connsiteY21" fmla="*/ 487824 h 1218113"/>
              <a:gd name="connsiteX22" fmla="*/ 2224225 w 3947485"/>
              <a:gd name="connsiteY22" fmla="*/ 326958 h 1218113"/>
              <a:gd name="connsiteX23" fmla="*/ 2116667 w 3947485"/>
              <a:gd name="connsiteY23" fmla="*/ 11441 h 1218113"/>
              <a:gd name="connsiteX24" fmla="*/ 2110820 w 3947485"/>
              <a:gd name="connsiteY24" fmla="*/ 0 h 1218113"/>
              <a:gd name="connsiteX25" fmla="*/ 2762149 w 3947485"/>
              <a:gd name="connsiteY25" fmla="*/ 0 h 1218113"/>
              <a:gd name="connsiteX26" fmla="*/ 3938856 w 3947485"/>
              <a:gd name="connsiteY26" fmla="*/ 46852 h 1218113"/>
              <a:gd name="connsiteX27" fmla="*/ 3685733 w 3947485"/>
              <a:gd name="connsiteY27" fmla="*/ 496689 h 1218113"/>
              <a:gd name="connsiteX28" fmla="*/ 3686630 w 3947485"/>
              <a:gd name="connsiteY28" fmla="*/ 496656 h 1218113"/>
              <a:gd name="connsiteX29" fmla="*/ 3792899 w 3947485"/>
              <a:gd name="connsiteY29" fmla="*/ 595696 h 1218113"/>
              <a:gd name="connsiteX30" fmla="*/ 3693860 w 3947485"/>
              <a:gd name="connsiteY30" fmla="*/ 701966 h 1218113"/>
              <a:gd name="connsiteX31" fmla="*/ 3663345 w 3947485"/>
              <a:gd name="connsiteY31" fmla="*/ 703040 h 1218113"/>
              <a:gd name="connsiteX32" fmla="*/ 3947485 w 3947485"/>
              <a:gd name="connsiteY32" fmla="*/ 1133960 h 1218113"/>
              <a:gd name="connsiteX33" fmla="*/ 2759915 w 3947485"/>
              <a:gd name="connsiteY33" fmla="*/ 1175779 h 1218113"/>
              <a:gd name="connsiteX34" fmla="*/ 2475777 w 3947485"/>
              <a:gd name="connsiteY34" fmla="*/ 744859 h 1218113"/>
              <a:gd name="connsiteX35" fmla="*/ 985818 w 3947485"/>
              <a:gd name="connsiteY35" fmla="*/ 797326 h 1218113"/>
              <a:gd name="connsiteX36" fmla="*/ 985800 w 3947485"/>
              <a:gd name="connsiteY36" fmla="*/ 797650 h 1218113"/>
              <a:gd name="connsiteX37" fmla="*/ 923001 w 3947485"/>
              <a:gd name="connsiteY37" fmla="*/ 967996 h 1218113"/>
              <a:gd name="connsiteX38" fmla="*/ 293892 w 3947485"/>
              <a:gd name="connsiteY38" fmla="*/ 1117280 h 1218113"/>
              <a:gd name="connsiteX39" fmla="*/ 144608 w 3947485"/>
              <a:gd name="connsiteY39" fmla="*/ 488171 h 1218113"/>
              <a:gd name="connsiteX40" fmla="*/ 773717 w 3947485"/>
              <a:gd name="connsiteY40" fmla="*/ 338887 h 1218113"/>
              <a:gd name="connsiteX41" fmla="*/ 950347 w 3947485"/>
              <a:gd name="connsiteY41" fmla="*/ 539494 h 1218113"/>
              <a:gd name="connsiteX42" fmla="*/ 968375 w 3947485"/>
              <a:gd name="connsiteY42" fmla="*/ 592378 h 1218113"/>
              <a:gd name="connsiteX43" fmla="*/ 2498164 w 3947485"/>
              <a:gd name="connsiteY43" fmla="*/ 538507 h 1218113"/>
              <a:gd name="connsiteX44" fmla="*/ 2751287 w 3947485"/>
              <a:gd name="connsiteY44" fmla="*/ 88671 h 1218113"/>
              <a:gd name="connsiteX45" fmla="*/ 3938856 w 3947485"/>
              <a:gd name="connsiteY45" fmla="*/ 46852 h 1218113"/>
              <a:gd name="connsiteX0" fmla="*/ 2379027 w 3947485"/>
              <a:gd name="connsiteY0" fmla="*/ 807535 h 1218113"/>
              <a:gd name="connsiteX1" fmla="*/ 2649752 w 3947485"/>
              <a:gd name="connsiteY1" fmla="*/ 1218113 h 1218113"/>
              <a:gd name="connsiteX2" fmla="*/ 2199708 w 3947485"/>
              <a:gd name="connsiteY2" fmla="*/ 1218113 h 1218113"/>
              <a:gd name="connsiteX3" fmla="*/ 2244454 w 3947485"/>
              <a:gd name="connsiteY3" fmla="*/ 1034224 h 1218113"/>
              <a:gd name="connsiteX4" fmla="*/ 2268807 w 3947485"/>
              <a:gd name="connsiteY4" fmla="*/ 824766 h 1218113"/>
              <a:gd name="connsiteX5" fmla="*/ 2379027 w 3947485"/>
              <a:gd name="connsiteY5" fmla="*/ 807535 h 1218113"/>
              <a:gd name="connsiteX6" fmla="*/ 1854358 w 3947485"/>
              <a:gd name="connsiteY6" fmla="*/ 0 h 1218113"/>
              <a:gd name="connsiteX7" fmla="*/ 1908395 w 3947485"/>
              <a:gd name="connsiteY7" fmla="*/ 105736 h 1218113"/>
              <a:gd name="connsiteX8" fmla="*/ 2001801 w 3947485"/>
              <a:gd name="connsiteY8" fmla="*/ 379738 h 1218113"/>
              <a:gd name="connsiteX9" fmla="*/ 2023582 w 3947485"/>
              <a:gd name="connsiteY9" fmla="*/ 495951 h 1218113"/>
              <a:gd name="connsiteX10" fmla="*/ 1185974 w 3947485"/>
              <a:gd name="connsiteY10" fmla="*/ 525446 h 1218113"/>
              <a:gd name="connsiteX11" fmla="*/ 1158618 w 3947485"/>
              <a:gd name="connsiteY11" fmla="*/ 445199 h 1218113"/>
              <a:gd name="connsiteX12" fmla="*/ 893673 w 3947485"/>
              <a:gd name="connsiteY12" fmla="*/ 144289 h 1218113"/>
              <a:gd name="connsiteX13" fmla="*/ 34395 w 3947485"/>
              <a:gd name="connsiteY13" fmla="*/ 257871 h 1218113"/>
              <a:gd name="connsiteX14" fmla="*/ 0 w 3947485"/>
              <a:gd name="connsiteY14" fmla="*/ 302846 h 1218113"/>
              <a:gd name="connsiteX15" fmla="*/ 0 w 3947485"/>
              <a:gd name="connsiteY15" fmla="*/ 0 h 1218113"/>
              <a:gd name="connsiteX16" fmla="*/ 1854358 w 3947485"/>
              <a:gd name="connsiteY16" fmla="*/ 0 h 1218113"/>
              <a:gd name="connsiteX17" fmla="*/ 2762149 w 3947485"/>
              <a:gd name="connsiteY17" fmla="*/ 0 h 1218113"/>
              <a:gd name="connsiteX18" fmla="*/ 2671836 w 3947485"/>
              <a:gd name="connsiteY18" fmla="*/ 3180 h 1218113"/>
              <a:gd name="connsiteX19" fmla="*/ 2402053 w 3947485"/>
              <a:gd name="connsiteY19" fmla="*/ 482624 h 1218113"/>
              <a:gd name="connsiteX20" fmla="*/ 2254375 w 3947485"/>
              <a:gd name="connsiteY20" fmla="*/ 487824 h 1218113"/>
              <a:gd name="connsiteX21" fmla="*/ 2224225 w 3947485"/>
              <a:gd name="connsiteY21" fmla="*/ 326958 h 1218113"/>
              <a:gd name="connsiteX22" fmla="*/ 2116667 w 3947485"/>
              <a:gd name="connsiteY22" fmla="*/ 11441 h 1218113"/>
              <a:gd name="connsiteX23" fmla="*/ 2110820 w 3947485"/>
              <a:gd name="connsiteY23" fmla="*/ 0 h 1218113"/>
              <a:gd name="connsiteX24" fmla="*/ 2762149 w 3947485"/>
              <a:gd name="connsiteY24" fmla="*/ 0 h 1218113"/>
              <a:gd name="connsiteX25" fmla="*/ 3938856 w 3947485"/>
              <a:gd name="connsiteY25" fmla="*/ 46852 h 1218113"/>
              <a:gd name="connsiteX26" fmla="*/ 3685733 w 3947485"/>
              <a:gd name="connsiteY26" fmla="*/ 496689 h 1218113"/>
              <a:gd name="connsiteX27" fmla="*/ 3686630 w 3947485"/>
              <a:gd name="connsiteY27" fmla="*/ 496656 h 1218113"/>
              <a:gd name="connsiteX28" fmla="*/ 3792899 w 3947485"/>
              <a:gd name="connsiteY28" fmla="*/ 595696 h 1218113"/>
              <a:gd name="connsiteX29" fmla="*/ 3693860 w 3947485"/>
              <a:gd name="connsiteY29" fmla="*/ 701966 h 1218113"/>
              <a:gd name="connsiteX30" fmla="*/ 3663345 w 3947485"/>
              <a:gd name="connsiteY30" fmla="*/ 703040 h 1218113"/>
              <a:gd name="connsiteX31" fmla="*/ 3947485 w 3947485"/>
              <a:gd name="connsiteY31" fmla="*/ 1133960 h 1218113"/>
              <a:gd name="connsiteX32" fmla="*/ 2759915 w 3947485"/>
              <a:gd name="connsiteY32" fmla="*/ 1175779 h 1218113"/>
              <a:gd name="connsiteX33" fmla="*/ 2475777 w 3947485"/>
              <a:gd name="connsiteY33" fmla="*/ 744859 h 1218113"/>
              <a:gd name="connsiteX34" fmla="*/ 985818 w 3947485"/>
              <a:gd name="connsiteY34" fmla="*/ 797326 h 1218113"/>
              <a:gd name="connsiteX35" fmla="*/ 985800 w 3947485"/>
              <a:gd name="connsiteY35" fmla="*/ 797650 h 1218113"/>
              <a:gd name="connsiteX36" fmla="*/ 923001 w 3947485"/>
              <a:gd name="connsiteY36" fmla="*/ 967996 h 1218113"/>
              <a:gd name="connsiteX37" fmla="*/ 293892 w 3947485"/>
              <a:gd name="connsiteY37" fmla="*/ 1117280 h 1218113"/>
              <a:gd name="connsiteX38" fmla="*/ 144608 w 3947485"/>
              <a:gd name="connsiteY38" fmla="*/ 488171 h 1218113"/>
              <a:gd name="connsiteX39" fmla="*/ 773717 w 3947485"/>
              <a:gd name="connsiteY39" fmla="*/ 338887 h 1218113"/>
              <a:gd name="connsiteX40" fmla="*/ 950347 w 3947485"/>
              <a:gd name="connsiteY40" fmla="*/ 539494 h 1218113"/>
              <a:gd name="connsiteX41" fmla="*/ 968375 w 3947485"/>
              <a:gd name="connsiteY41" fmla="*/ 592378 h 1218113"/>
              <a:gd name="connsiteX42" fmla="*/ 2498164 w 3947485"/>
              <a:gd name="connsiteY42" fmla="*/ 538507 h 1218113"/>
              <a:gd name="connsiteX43" fmla="*/ 2751287 w 3947485"/>
              <a:gd name="connsiteY43" fmla="*/ 88671 h 1218113"/>
              <a:gd name="connsiteX44" fmla="*/ 3938856 w 3947485"/>
              <a:gd name="connsiteY44" fmla="*/ 46852 h 1218113"/>
              <a:gd name="connsiteX0" fmla="*/ 2379027 w 3947485"/>
              <a:gd name="connsiteY0" fmla="*/ 807535 h 1218113"/>
              <a:gd name="connsiteX1" fmla="*/ 2649752 w 3947485"/>
              <a:gd name="connsiteY1" fmla="*/ 1218113 h 1218113"/>
              <a:gd name="connsiteX2" fmla="*/ 2199708 w 3947485"/>
              <a:gd name="connsiteY2" fmla="*/ 1218113 h 1218113"/>
              <a:gd name="connsiteX3" fmla="*/ 2268807 w 3947485"/>
              <a:gd name="connsiteY3" fmla="*/ 824766 h 1218113"/>
              <a:gd name="connsiteX4" fmla="*/ 2379027 w 3947485"/>
              <a:gd name="connsiteY4" fmla="*/ 807535 h 1218113"/>
              <a:gd name="connsiteX5" fmla="*/ 1854358 w 3947485"/>
              <a:gd name="connsiteY5" fmla="*/ 0 h 1218113"/>
              <a:gd name="connsiteX6" fmla="*/ 1908395 w 3947485"/>
              <a:gd name="connsiteY6" fmla="*/ 105736 h 1218113"/>
              <a:gd name="connsiteX7" fmla="*/ 2001801 w 3947485"/>
              <a:gd name="connsiteY7" fmla="*/ 379738 h 1218113"/>
              <a:gd name="connsiteX8" fmla="*/ 2023582 w 3947485"/>
              <a:gd name="connsiteY8" fmla="*/ 495951 h 1218113"/>
              <a:gd name="connsiteX9" fmla="*/ 1185974 w 3947485"/>
              <a:gd name="connsiteY9" fmla="*/ 525446 h 1218113"/>
              <a:gd name="connsiteX10" fmla="*/ 1158618 w 3947485"/>
              <a:gd name="connsiteY10" fmla="*/ 445199 h 1218113"/>
              <a:gd name="connsiteX11" fmla="*/ 893673 w 3947485"/>
              <a:gd name="connsiteY11" fmla="*/ 144289 h 1218113"/>
              <a:gd name="connsiteX12" fmla="*/ 34395 w 3947485"/>
              <a:gd name="connsiteY12" fmla="*/ 257871 h 1218113"/>
              <a:gd name="connsiteX13" fmla="*/ 0 w 3947485"/>
              <a:gd name="connsiteY13" fmla="*/ 302846 h 1218113"/>
              <a:gd name="connsiteX14" fmla="*/ 0 w 3947485"/>
              <a:gd name="connsiteY14" fmla="*/ 0 h 1218113"/>
              <a:gd name="connsiteX15" fmla="*/ 1854358 w 3947485"/>
              <a:gd name="connsiteY15" fmla="*/ 0 h 1218113"/>
              <a:gd name="connsiteX16" fmla="*/ 2762149 w 3947485"/>
              <a:gd name="connsiteY16" fmla="*/ 0 h 1218113"/>
              <a:gd name="connsiteX17" fmla="*/ 2671836 w 3947485"/>
              <a:gd name="connsiteY17" fmla="*/ 3180 h 1218113"/>
              <a:gd name="connsiteX18" fmla="*/ 2402053 w 3947485"/>
              <a:gd name="connsiteY18" fmla="*/ 482624 h 1218113"/>
              <a:gd name="connsiteX19" fmla="*/ 2254375 w 3947485"/>
              <a:gd name="connsiteY19" fmla="*/ 487824 h 1218113"/>
              <a:gd name="connsiteX20" fmla="*/ 2224225 w 3947485"/>
              <a:gd name="connsiteY20" fmla="*/ 326958 h 1218113"/>
              <a:gd name="connsiteX21" fmla="*/ 2116667 w 3947485"/>
              <a:gd name="connsiteY21" fmla="*/ 11441 h 1218113"/>
              <a:gd name="connsiteX22" fmla="*/ 2110820 w 3947485"/>
              <a:gd name="connsiteY22" fmla="*/ 0 h 1218113"/>
              <a:gd name="connsiteX23" fmla="*/ 2762149 w 3947485"/>
              <a:gd name="connsiteY23" fmla="*/ 0 h 1218113"/>
              <a:gd name="connsiteX24" fmla="*/ 3938856 w 3947485"/>
              <a:gd name="connsiteY24" fmla="*/ 46852 h 1218113"/>
              <a:gd name="connsiteX25" fmla="*/ 3685733 w 3947485"/>
              <a:gd name="connsiteY25" fmla="*/ 496689 h 1218113"/>
              <a:gd name="connsiteX26" fmla="*/ 3686630 w 3947485"/>
              <a:gd name="connsiteY26" fmla="*/ 496656 h 1218113"/>
              <a:gd name="connsiteX27" fmla="*/ 3792899 w 3947485"/>
              <a:gd name="connsiteY27" fmla="*/ 595696 h 1218113"/>
              <a:gd name="connsiteX28" fmla="*/ 3693860 w 3947485"/>
              <a:gd name="connsiteY28" fmla="*/ 701966 h 1218113"/>
              <a:gd name="connsiteX29" fmla="*/ 3663345 w 3947485"/>
              <a:gd name="connsiteY29" fmla="*/ 703040 h 1218113"/>
              <a:gd name="connsiteX30" fmla="*/ 3947485 w 3947485"/>
              <a:gd name="connsiteY30" fmla="*/ 1133960 h 1218113"/>
              <a:gd name="connsiteX31" fmla="*/ 2759915 w 3947485"/>
              <a:gd name="connsiteY31" fmla="*/ 1175779 h 1218113"/>
              <a:gd name="connsiteX32" fmla="*/ 2475777 w 3947485"/>
              <a:gd name="connsiteY32" fmla="*/ 744859 h 1218113"/>
              <a:gd name="connsiteX33" fmla="*/ 985818 w 3947485"/>
              <a:gd name="connsiteY33" fmla="*/ 797326 h 1218113"/>
              <a:gd name="connsiteX34" fmla="*/ 985800 w 3947485"/>
              <a:gd name="connsiteY34" fmla="*/ 797650 h 1218113"/>
              <a:gd name="connsiteX35" fmla="*/ 923001 w 3947485"/>
              <a:gd name="connsiteY35" fmla="*/ 967996 h 1218113"/>
              <a:gd name="connsiteX36" fmla="*/ 293892 w 3947485"/>
              <a:gd name="connsiteY36" fmla="*/ 1117280 h 1218113"/>
              <a:gd name="connsiteX37" fmla="*/ 144608 w 3947485"/>
              <a:gd name="connsiteY37" fmla="*/ 488171 h 1218113"/>
              <a:gd name="connsiteX38" fmla="*/ 773717 w 3947485"/>
              <a:gd name="connsiteY38" fmla="*/ 338887 h 1218113"/>
              <a:gd name="connsiteX39" fmla="*/ 950347 w 3947485"/>
              <a:gd name="connsiteY39" fmla="*/ 539494 h 1218113"/>
              <a:gd name="connsiteX40" fmla="*/ 968375 w 3947485"/>
              <a:gd name="connsiteY40" fmla="*/ 592378 h 1218113"/>
              <a:gd name="connsiteX41" fmla="*/ 2498164 w 3947485"/>
              <a:gd name="connsiteY41" fmla="*/ 538507 h 1218113"/>
              <a:gd name="connsiteX42" fmla="*/ 2751287 w 3947485"/>
              <a:gd name="connsiteY42" fmla="*/ 88671 h 1218113"/>
              <a:gd name="connsiteX43" fmla="*/ 3938856 w 3947485"/>
              <a:gd name="connsiteY43" fmla="*/ 46852 h 1218113"/>
              <a:gd name="connsiteX0" fmla="*/ 2379027 w 3947485"/>
              <a:gd name="connsiteY0" fmla="*/ 807535 h 1218113"/>
              <a:gd name="connsiteX1" fmla="*/ 2649752 w 3947485"/>
              <a:gd name="connsiteY1" fmla="*/ 1218113 h 1218113"/>
              <a:gd name="connsiteX2" fmla="*/ 2268807 w 3947485"/>
              <a:gd name="connsiteY2" fmla="*/ 824766 h 1218113"/>
              <a:gd name="connsiteX3" fmla="*/ 2379027 w 3947485"/>
              <a:gd name="connsiteY3" fmla="*/ 807535 h 1218113"/>
              <a:gd name="connsiteX4" fmla="*/ 1854358 w 3947485"/>
              <a:gd name="connsiteY4" fmla="*/ 0 h 1218113"/>
              <a:gd name="connsiteX5" fmla="*/ 1908395 w 3947485"/>
              <a:gd name="connsiteY5" fmla="*/ 105736 h 1218113"/>
              <a:gd name="connsiteX6" fmla="*/ 2001801 w 3947485"/>
              <a:gd name="connsiteY6" fmla="*/ 379738 h 1218113"/>
              <a:gd name="connsiteX7" fmla="*/ 2023582 w 3947485"/>
              <a:gd name="connsiteY7" fmla="*/ 495951 h 1218113"/>
              <a:gd name="connsiteX8" fmla="*/ 1185974 w 3947485"/>
              <a:gd name="connsiteY8" fmla="*/ 525446 h 1218113"/>
              <a:gd name="connsiteX9" fmla="*/ 1158618 w 3947485"/>
              <a:gd name="connsiteY9" fmla="*/ 445199 h 1218113"/>
              <a:gd name="connsiteX10" fmla="*/ 893673 w 3947485"/>
              <a:gd name="connsiteY10" fmla="*/ 144289 h 1218113"/>
              <a:gd name="connsiteX11" fmla="*/ 34395 w 3947485"/>
              <a:gd name="connsiteY11" fmla="*/ 257871 h 1218113"/>
              <a:gd name="connsiteX12" fmla="*/ 0 w 3947485"/>
              <a:gd name="connsiteY12" fmla="*/ 302846 h 1218113"/>
              <a:gd name="connsiteX13" fmla="*/ 0 w 3947485"/>
              <a:gd name="connsiteY13" fmla="*/ 0 h 1218113"/>
              <a:gd name="connsiteX14" fmla="*/ 1854358 w 3947485"/>
              <a:gd name="connsiteY14" fmla="*/ 0 h 1218113"/>
              <a:gd name="connsiteX15" fmla="*/ 2762149 w 3947485"/>
              <a:gd name="connsiteY15" fmla="*/ 0 h 1218113"/>
              <a:gd name="connsiteX16" fmla="*/ 2671836 w 3947485"/>
              <a:gd name="connsiteY16" fmla="*/ 3180 h 1218113"/>
              <a:gd name="connsiteX17" fmla="*/ 2402053 w 3947485"/>
              <a:gd name="connsiteY17" fmla="*/ 482624 h 1218113"/>
              <a:gd name="connsiteX18" fmla="*/ 2254375 w 3947485"/>
              <a:gd name="connsiteY18" fmla="*/ 487824 h 1218113"/>
              <a:gd name="connsiteX19" fmla="*/ 2224225 w 3947485"/>
              <a:gd name="connsiteY19" fmla="*/ 326958 h 1218113"/>
              <a:gd name="connsiteX20" fmla="*/ 2116667 w 3947485"/>
              <a:gd name="connsiteY20" fmla="*/ 11441 h 1218113"/>
              <a:gd name="connsiteX21" fmla="*/ 2110820 w 3947485"/>
              <a:gd name="connsiteY21" fmla="*/ 0 h 1218113"/>
              <a:gd name="connsiteX22" fmla="*/ 2762149 w 3947485"/>
              <a:gd name="connsiteY22" fmla="*/ 0 h 1218113"/>
              <a:gd name="connsiteX23" fmla="*/ 3938856 w 3947485"/>
              <a:gd name="connsiteY23" fmla="*/ 46852 h 1218113"/>
              <a:gd name="connsiteX24" fmla="*/ 3685733 w 3947485"/>
              <a:gd name="connsiteY24" fmla="*/ 496689 h 1218113"/>
              <a:gd name="connsiteX25" fmla="*/ 3686630 w 3947485"/>
              <a:gd name="connsiteY25" fmla="*/ 496656 h 1218113"/>
              <a:gd name="connsiteX26" fmla="*/ 3792899 w 3947485"/>
              <a:gd name="connsiteY26" fmla="*/ 595696 h 1218113"/>
              <a:gd name="connsiteX27" fmla="*/ 3693860 w 3947485"/>
              <a:gd name="connsiteY27" fmla="*/ 701966 h 1218113"/>
              <a:gd name="connsiteX28" fmla="*/ 3663345 w 3947485"/>
              <a:gd name="connsiteY28" fmla="*/ 703040 h 1218113"/>
              <a:gd name="connsiteX29" fmla="*/ 3947485 w 3947485"/>
              <a:gd name="connsiteY29" fmla="*/ 1133960 h 1218113"/>
              <a:gd name="connsiteX30" fmla="*/ 2759915 w 3947485"/>
              <a:gd name="connsiteY30" fmla="*/ 1175779 h 1218113"/>
              <a:gd name="connsiteX31" fmla="*/ 2475777 w 3947485"/>
              <a:gd name="connsiteY31" fmla="*/ 744859 h 1218113"/>
              <a:gd name="connsiteX32" fmla="*/ 985818 w 3947485"/>
              <a:gd name="connsiteY32" fmla="*/ 797326 h 1218113"/>
              <a:gd name="connsiteX33" fmla="*/ 985800 w 3947485"/>
              <a:gd name="connsiteY33" fmla="*/ 797650 h 1218113"/>
              <a:gd name="connsiteX34" fmla="*/ 923001 w 3947485"/>
              <a:gd name="connsiteY34" fmla="*/ 967996 h 1218113"/>
              <a:gd name="connsiteX35" fmla="*/ 293892 w 3947485"/>
              <a:gd name="connsiteY35" fmla="*/ 1117280 h 1218113"/>
              <a:gd name="connsiteX36" fmla="*/ 144608 w 3947485"/>
              <a:gd name="connsiteY36" fmla="*/ 488171 h 1218113"/>
              <a:gd name="connsiteX37" fmla="*/ 773717 w 3947485"/>
              <a:gd name="connsiteY37" fmla="*/ 338887 h 1218113"/>
              <a:gd name="connsiteX38" fmla="*/ 950347 w 3947485"/>
              <a:gd name="connsiteY38" fmla="*/ 539494 h 1218113"/>
              <a:gd name="connsiteX39" fmla="*/ 968375 w 3947485"/>
              <a:gd name="connsiteY39" fmla="*/ 592378 h 1218113"/>
              <a:gd name="connsiteX40" fmla="*/ 2498164 w 3947485"/>
              <a:gd name="connsiteY40" fmla="*/ 538507 h 1218113"/>
              <a:gd name="connsiteX41" fmla="*/ 2751287 w 3947485"/>
              <a:gd name="connsiteY41" fmla="*/ 88671 h 1218113"/>
              <a:gd name="connsiteX42" fmla="*/ 3938856 w 3947485"/>
              <a:gd name="connsiteY42" fmla="*/ 46852 h 1218113"/>
              <a:gd name="connsiteX0" fmla="*/ 2379027 w 3947485"/>
              <a:gd name="connsiteY0" fmla="*/ 807535 h 1185347"/>
              <a:gd name="connsiteX1" fmla="*/ 2268807 w 3947485"/>
              <a:gd name="connsiteY1" fmla="*/ 824766 h 1185347"/>
              <a:gd name="connsiteX2" fmla="*/ 2379027 w 3947485"/>
              <a:gd name="connsiteY2" fmla="*/ 807535 h 1185347"/>
              <a:gd name="connsiteX3" fmla="*/ 1854358 w 3947485"/>
              <a:gd name="connsiteY3" fmla="*/ 0 h 1185347"/>
              <a:gd name="connsiteX4" fmla="*/ 1908395 w 3947485"/>
              <a:gd name="connsiteY4" fmla="*/ 105736 h 1185347"/>
              <a:gd name="connsiteX5" fmla="*/ 2001801 w 3947485"/>
              <a:gd name="connsiteY5" fmla="*/ 379738 h 1185347"/>
              <a:gd name="connsiteX6" fmla="*/ 2023582 w 3947485"/>
              <a:gd name="connsiteY6" fmla="*/ 495951 h 1185347"/>
              <a:gd name="connsiteX7" fmla="*/ 1185974 w 3947485"/>
              <a:gd name="connsiteY7" fmla="*/ 525446 h 1185347"/>
              <a:gd name="connsiteX8" fmla="*/ 1158618 w 3947485"/>
              <a:gd name="connsiteY8" fmla="*/ 445199 h 1185347"/>
              <a:gd name="connsiteX9" fmla="*/ 893673 w 3947485"/>
              <a:gd name="connsiteY9" fmla="*/ 144289 h 1185347"/>
              <a:gd name="connsiteX10" fmla="*/ 34395 w 3947485"/>
              <a:gd name="connsiteY10" fmla="*/ 257871 h 1185347"/>
              <a:gd name="connsiteX11" fmla="*/ 0 w 3947485"/>
              <a:gd name="connsiteY11" fmla="*/ 302846 h 1185347"/>
              <a:gd name="connsiteX12" fmla="*/ 0 w 3947485"/>
              <a:gd name="connsiteY12" fmla="*/ 0 h 1185347"/>
              <a:gd name="connsiteX13" fmla="*/ 1854358 w 3947485"/>
              <a:gd name="connsiteY13" fmla="*/ 0 h 1185347"/>
              <a:gd name="connsiteX14" fmla="*/ 2762149 w 3947485"/>
              <a:gd name="connsiteY14" fmla="*/ 0 h 1185347"/>
              <a:gd name="connsiteX15" fmla="*/ 2671836 w 3947485"/>
              <a:gd name="connsiteY15" fmla="*/ 3180 h 1185347"/>
              <a:gd name="connsiteX16" fmla="*/ 2402053 w 3947485"/>
              <a:gd name="connsiteY16" fmla="*/ 482624 h 1185347"/>
              <a:gd name="connsiteX17" fmla="*/ 2254375 w 3947485"/>
              <a:gd name="connsiteY17" fmla="*/ 487824 h 1185347"/>
              <a:gd name="connsiteX18" fmla="*/ 2224225 w 3947485"/>
              <a:gd name="connsiteY18" fmla="*/ 326958 h 1185347"/>
              <a:gd name="connsiteX19" fmla="*/ 2116667 w 3947485"/>
              <a:gd name="connsiteY19" fmla="*/ 11441 h 1185347"/>
              <a:gd name="connsiteX20" fmla="*/ 2110820 w 3947485"/>
              <a:gd name="connsiteY20" fmla="*/ 0 h 1185347"/>
              <a:gd name="connsiteX21" fmla="*/ 2762149 w 3947485"/>
              <a:gd name="connsiteY21" fmla="*/ 0 h 1185347"/>
              <a:gd name="connsiteX22" fmla="*/ 3938856 w 3947485"/>
              <a:gd name="connsiteY22" fmla="*/ 46852 h 1185347"/>
              <a:gd name="connsiteX23" fmla="*/ 3685733 w 3947485"/>
              <a:gd name="connsiteY23" fmla="*/ 496689 h 1185347"/>
              <a:gd name="connsiteX24" fmla="*/ 3686630 w 3947485"/>
              <a:gd name="connsiteY24" fmla="*/ 496656 h 1185347"/>
              <a:gd name="connsiteX25" fmla="*/ 3792899 w 3947485"/>
              <a:gd name="connsiteY25" fmla="*/ 595696 h 1185347"/>
              <a:gd name="connsiteX26" fmla="*/ 3693860 w 3947485"/>
              <a:gd name="connsiteY26" fmla="*/ 701966 h 1185347"/>
              <a:gd name="connsiteX27" fmla="*/ 3663345 w 3947485"/>
              <a:gd name="connsiteY27" fmla="*/ 703040 h 1185347"/>
              <a:gd name="connsiteX28" fmla="*/ 3947485 w 3947485"/>
              <a:gd name="connsiteY28" fmla="*/ 1133960 h 1185347"/>
              <a:gd name="connsiteX29" fmla="*/ 2759915 w 3947485"/>
              <a:gd name="connsiteY29" fmla="*/ 1175779 h 1185347"/>
              <a:gd name="connsiteX30" fmla="*/ 2475777 w 3947485"/>
              <a:gd name="connsiteY30" fmla="*/ 744859 h 1185347"/>
              <a:gd name="connsiteX31" fmla="*/ 985818 w 3947485"/>
              <a:gd name="connsiteY31" fmla="*/ 797326 h 1185347"/>
              <a:gd name="connsiteX32" fmla="*/ 985800 w 3947485"/>
              <a:gd name="connsiteY32" fmla="*/ 797650 h 1185347"/>
              <a:gd name="connsiteX33" fmla="*/ 923001 w 3947485"/>
              <a:gd name="connsiteY33" fmla="*/ 967996 h 1185347"/>
              <a:gd name="connsiteX34" fmla="*/ 293892 w 3947485"/>
              <a:gd name="connsiteY34" fmla="*/ 1117280 h 1185347"/>
              <a:gd name="connsiteX35" fmla="*/ 144608 w 3947485"/>
              <a:gd name="connsiteY35" fmla="*/ 488171 h 1185347"/>
              <a:gd name="connsiteX36" fmla="*/ 773717 w 3947485"/>
              <a:gd name="connsiteY36" fmla="*/ 338887 h 1185347"/>
              <a:gd name="connsiteX37" fmla="*/ 950347 w 3947485"/>
              <a:gd name="connsiteY37" fmla="*/ 539494 h 1185347"/>
              <a:gd name="connsiteX38" fmla="*/ 968375 w 3947485"/>
              <a:gd name="connsiteY38" fmla="*/ 592378 h 1185347"/>
              <a:gd name="connsiteX39" fmla="*/ 2498164 w 3947485"/>
              <a:gd name="connsiteY39" fmla="*/ 538507 h 1185347"/>
              <a:gd name="connsiteX40" fmla="*/ 2751287 w 3947485"/>
              <a:gd name="connsiteY40" fmla="*/ 88671 h 1185347"/>
              <a:gd name="connsiteX41" fmla="*/ 3938856 w 3947485"/>
              <a:gd name="connsiteY41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2762149 w 3947485"/>
              <a:gd name="connsiteY11" fmla="*/ 0 h 1185347"/>
              <a:gd name="connsiteX12" fmla="*/ 2671836 w 3947485"/>
              <a:gd name="connsiteY12" fmla="*/ 3180 h 1185347"/>
              <a:gd name="connsiteX13" fmla="*/ 2402053 w 3947485"/>
              <a:gd name="connsiteY13" fmla="*/ 482624 h 1185347"/>
              <a:gd name="connsiteX14" fmla="*/ 2254375 w 3947485"/>
              <a:gd name="connsiteY14" fmla="*/ 487824 h 1185347"/>
              <a:gd name="connsiteX15" fmla="*/ 2224225 w 3947485"/>
              <a:gd name="connsiteY15" fmla="*/ 326958 h 1185347"/>
              <a:gd name="connsiteX16" fmla="*/ 2116667 w 3947485"/>
              <a:gd name="connsiteY16" fmla="*/ 11441 h 1185347"/>
              <a:gd name="connsiteX17" fmla="*/ 2110820 w 3947485"/>
              <a:gd name="connsiteY17" fmla="*/ 0 h 1185347"/>
              <a:gd name="connsiteX18" fmla="*/ 2762149 w 3947485"/>
              <a:gd name="connsiteY18" fmla="*/ 0 h 1185347"/>
              <a:gd name="connsiteX19" fmla="*/ 3938856 w 3947485"/>
              <a:gd name="connsiteY19" fmla="*/ 46852 h 1185347"/>
              <a:gd name="connsiteX20" fmla="*/ 3685733 w 3947485"/>
              <a:gd name="connsiteY20" fmla="*/ 496689 h 1185347"/>
              <a:gd name="connsiteX21" fmla="*/ 3686630 w 3947485"/>
              <a:gd name="connsiteY21" fmla="*/ 496656 h 1185347"/>
              <a:gd name="connsiteX22" fmla="*/ 3792899 w 3947485"/>
              <a:gd name="connsiteY22" fmla="*/ 595696 h 1185347"/>
              <a:gd name="connsiteX23" fmla="*/ 3693860 w 3947485"/>
              <a:gd name="connsiteY23" fmla="*/ 701966 h 1185347"/>
              <a:gd name="connsiteX24" fmla="*/ 3663345 w 3947485"/>
              <a:gd name="connsiteY24" fmla="*/ 703040 h 1185347"/>
              <a:gd name="connsiteX25" fmla="*/ 3947485 w 3947485"/>
              <a:gd name="connsiteY25" fmla="*/ 1133960 h 1185347"/>
              <a:gd name="connsiteX26" fmla="*/ 2759915 w 3947485"/>
              <a:gd name="connsiteY26" fmla="*/ 1175779 h 1185347"/>
              <a:gd name="connsiteX27" fmla="*/ 2475777 w 3947485"/>
              <a:gd name="connsiteY27" fmla="*/ 744859 h 1185347"/>
              <a:gd name="connsiteX28" fmla="*/ 985818 w 3947485"/>
              <a:gd name="connsiteY28" fmla="*/ 797326 h 1185347"/>
              <a:gd name="connsiteX29" fmla="*/ 985800 w 3947485"/>
              <a:gd name="connsiteY29" fmla="*/ 797650 h 1185347"/>
              <a:gd name="connsiteX30" fmla="*/ 923001 w 3947485"/>
              <a:gd name="connsiteY30" fmla="*/ 967996 h 1185347"/>
              <a:gd name="connsiteX31" fmla="*/ 293892 w 3947485"/>
              <a:gd name="connsiteY31" fmla="*/ 1117280 h 1185347"/>
              <a:gd name="connsiteX32" fmla="*/ 144608 w 3947485"/>
              <a:gd name="connsiteY32" fmla="*/ 488171 h 1185347"/>
              <a:gd name="connsiteX33" fmla="*/ 773717 w 3947485"/>
              <a:gd name="connsiteY33" fmla="*/ 338887 h 1185347"/>
              <a:gd name="connsiteX34" fmla="*/ 950347 w 3947485"/>
              <a:gd name="connsiteY34" fmla="*/ 539494 h 1185347"/>
              <a:gd name="connsiteX35" fmla="*/ 968375 w 3947485"/>
              <a:gd name="connsiteY35" fmla="*/ 592378 h 1185347"/>
              <a:gd name="connsiteX36" fmla="*/ 2498164 w 3947485"/>
              <a:gd name="connsiteY36" fmla="*/ 538507 h 1185347"/>
              <a:gd name="connsiteX37" fmla="*/ 2751287 w 3947485"/>
              <a:gd name="connsiteY37" fmla="*/ 88671 h 1185347"/>
              <a:gd name="connsiteX38" fmla="*/ 3938856 w 3947485"/>
              <a:gd name="connsiteY38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2110820 w 3947485"/>
              <a:gd name="connsiteY11" fmla="*/ 0 h 1185347"/>
              <a:gd name="connsiteX12" fmla="*/ 2671836 w 3947485"/>
              <a:gd name="connsiteY12" fmla="*/ 3180 h 1185347"/>
              <a:gd name="connsiteX13" fmla="*/ 2402053 w 3947485"/>
              <a:gd name="connsiteY13" fmla="*/ 482624 h 1185347"/>
              <a:gd name="connsiteX14" fmla="*/ 2254375 w 3947485"/>
              <a:gd name="connsiteY14" fmla="*/ 487824 h 1185347"/>
              <a:gd name="connsiteX15" fmla="*/ 2224225 w 3947485"/>
              <a:gd name="connsiteY15" fmla="*/ 326958 h 1185347"/>
              <a:gd name="connsiteX16" fmla="*/ 2116667 w 3947485"/>
              <a:gd name="connsiteY16" fmla="*/ 11441 h 1185347"/>
              <a:gd name="connsiteX17" fmla="*/ 2110820 w 3947485"/>
              <a:gd name="connsiteY17" fmla="*/ 0 h 1185347"/>
              <a:gd name="connsiteX18" fmla="*/ 3938856 w 3947485"/>
              <a:gd name="connsiteY18" fmla="*/ 46852 h 1185347"/>
              <a:gd name="connsiteX19" fmla="*/ 3685733 w 3947485"/>
              <a:gd name="connsiteY19" fmla="*/ 496689 h 1185347"/>
              <a:gd name="connsiteX20" fmla="*/ 3686630 w 3947485"/>
              <a:gd name="connsiteY20" fmla="*/ 496656 h 1185347"/>
              <a:gd name="connsiteX21" fmla="*/ 3792899 w 3947485"/>
              <a:gd name="connsiteY21" fmla="*/ 595696 h 1185347"/>
              <a:gd name="connsiteX22" fmla="*/ 3693860 w 3947485"/>
              <a:gd name="connsiteY22" fmla="*/ 701966 h 1185347"/>
              <a:gd name="connsiteX23" fmla="*/ 3663345 w 3947485"/>
              <a:gd name="connsiteY23" fmla="*/ 703040 h 1185347"/>
              <a:gd name="connsiteX24" fmla="*/ 3947485 w 3947485"/>
              <a:gd name="connsiteY24" fmla="*/ 1133960 h 1185347"/>
              <a:gd name="connsiteX25" fmla="*/ 2759915 w 3947485"/>
              <a:gd name="connsiteY25" fmla="*/ 1175779 h 1185347"/>
              <a:gd name="connsiteX26" fmla="*/ 2475777 w 3947485"/>
              <a:gd name="connsiteY26" fmla="*/ 744859 h 1185347"/>
              <a:gd name="connsiteX27" fmla="*/ 985818 w 3947485"/>
              <a:gd name="connsiteY27" fmla="*/ 797326 h 1185347"/>
              <a:gd name="connsiteX28" fmla="*/ 985800 w 3947485"/>
              <a:gd name="connsiteY28" fmla="*/ 797650 h 1185347"/>
              <a:gd name="connsiteX29" fmla="*/ 923001 w 3947485"/>
              <a:gd name="connsiteY29" fmla="*/ 967996 h 1185347"/>
              <a:gd name="connsiteX30" fmla="*/ 293892 w 3947485"/>
              <a:gd name="connsiteY30" fmla="*/ 1117280 h 1185347"/>
              <a:gd name="connsiteX31" fmla="*/ 144608 w 3947485"/>
              <a:gd name="connsiteY31" fmla="*/ 488171 h 1185347"/>
              <a:gd name="connsiteX32" fmla="*/ 773717 w 3947485"/>
              <a:gd name="connsiteY32" fmla="*/ 338887 h 1185347"/>
              <a:gd name="connsiteX33" fmla="*/ 950347 w 3947485"/>
              <a:gd name="connsiteY33" fmla="*/ 539494 h 1185347"/>
              <a:gd name="connsiteX34" fmla="*/ 968375 w 3947485"/>
              <a:gd name="connsiteY34" fmla="*/ 592378 h 1185347"/>
              <a:gd name="connsiteX35" fmla="*/ 2498164 w 3947485"/>
              <a:gd name="connsiteY35" fmla="*/ 538507 h 1185347"/>
              <a:gd name="connsiteX36" fmla="*/ 2751287 w 3947485"/>
              <a:gd name="connsiteY36" fmla="*/ 88671 h 1185347"/>
              <a:gd name="connsiteX37" fmla="*/ 3938856 w 3947485"/>
              <a:gd name="connsiteY37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2110820 w 3947485"/>
              <a:gd name="connsiteY11" fmla="*/ 0 h 1185347"/>
              <a:gd name="connsiteX12" fmla="*/ 2402053 w 3947485"/>
              <a:gd name="connsiteY12" fmla="*/ 482624 h 1185347"/>
              <a:gd name="connsiteX13" fmla="*/ 2254375 w 3947485"/>
              <a:gd name="connsiteY13" fmla="*/ 487824 h 1185347"/>
              <a:gd name="connsiteX14" fmla="*/ 2224225 w 3947485"/>
              <a:gd name="connsiteY14" fmla="*/ 326958 h 1185347"/>
              <a:gd name="connsiteX15" fmla="*/ 2116667 w 3947485"/>
              <a:gd name="connsiteY15" fmla="*/ 11441 h 1185347"/>
              <a:gd name="connsiteX16" fmla="*/ 2110820 w 3947485"/>
              <a:gd name="connsiteY16" fmla="*/ 0 h 1185347"/>
              <a:gd name="connsiteX17" fmla="*/ 3938856 w 3947485"/>
              <a:gd name="connsiteY17" fmla="*/ 46852 h 1185347"/>
              <a:gd name="connsiteX18" fmla="*/ 3685733 w 3947485"/>
              <a:gd name="connsiteY18" fmla="*/ 496689 h 1185347"/>
              <a:gd name="connsiteX19" fmla="*/ 3686630 w 3947485"/>
              <a:gd name="connsiteY19" fmla="*/ 496656 h 1185347"/>
              <a:gd name="connsiteX20" fmla="*/ 3792899 w 3947485"/>
              <a:gd name="connsiteY20" fmla="*/ 595696 h 1185347"/>
              <a:gd name="connsiteX21" fmla="*/ 3693860 w 3947485"/>
              <a:gd name="connsiteY21" fmla="*/ 701966 h 1185347"/>
              <a:gd name="connsiteX22" fmla="*/ 3663345 w 3947485"/>
              <a:gd name="connsiteY22" fmla="*/ 703040 h 1185347"/>
              <a:gd name="connsiteX23" fmla="*/ 3947485 w 3947485"/>
              <a:gd name="connsiteY23" fmla="*/ 1133960 h 1185347"/>
              <a:gd name="connsiteX24" fmla="*/ 2759915 w 3947485"/>
              <a:gd name="connsiteY24" fmla="*/ 1175779 h 1185347"/>
              <a:gd name="connsiteX25" fmla="*/ 2475777 w 3947485"/>
              <a:gd name="connsiteY25" fmla="*/ 744859 h 1185347"/>
              <a:gd name="connsiteX26" fmla="*/ 985818 w 3947485"/>
              <a:gd name="connsiteY26" fmla="*/ 797326 h 1185347"/>
              <a:gd name="connsiteX27" fmla="*/ 985800 w 3947485"/>
              <a:gd name="connsiteY27" fmla="*/ 797650 h 1185347"/>
              <a:gd name="connsiteX28" fmla="*/ 923001 w 3947485"/>
              <a:gd name="connsiteY28" fmla="*/ 967996 h 1185347"/>
              <a:gd name="connsiteX29" fmla="*/ 293892 w 3947485"/>
              <a:gd name="connsiteY29" fmla="*/ 1117280 h 1185347"/>
              <a:gd name="connsiteX30" fmla="*/ 144608 w 3947485"/>
              <a:gd name="connsiteY30" fmla="*/ 488171 h 1185347"/>
              <a:gd name="connsiteX31" fmla="*/ 773717 w 3947485"/>
              <a:gd name="connsiteY31" fmla="*/ 338887 h 1185347"/>
              <a:gd name="connsiteX32" fmla="*/ 950347 w 3947485"/>
              <a:gd name="connsiteY32" fmla="*/ 539494 h 1185347"/>
              <a:gd name="connsiteX33" fmla="*/ 968375 w 3947485"/>
              <a:gd name="connsiteY33" fmla="*/ 592378 h 1185347"/>
              <a:gd name="connsiteX34" fmla="*/ 2498164 w 3947485"/>
              <a:gd name="connsiteY34" fmla="*/ 538507 h 1185347"/>
              <a:gd name="connsiteX35" fmla="*/ 2751287 w 3947485"/>
              <a:gd name="connsiteY35" fmla="*/ 88671 h 1185347"/>
              <a:gd name="connsiteX36" fmla="*/ 3938856 w 3947485"/>
              <a:gd name="connsiteY36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2116667 w 3947485"/>
              <a:gd name="connsiteY11" fmla="*/ 11441 h 1185347"/>
              <a:gd name="connsiteX12" fmla="*/ 2402053 w 3947485"/>
              <a:gd name="connsiteY12" fmla="*/ 482624 h 1185347"/>
              <a:gd name="connsiteX13" fmla="*/ 2254375 w 3947485"/>
              <a:gd name="connsiteY13" fmla="*/ 487824 h 1185347"/>
              <a:gd name="connsiteX14" fmla="*/ 2224225 w 3947485"/>
              <a:gd name="connsiteY14" fmla="*/ 326958 h 1185347"/>
              <a:gd name="connsiteX15" fmla="*/ 2116667 w 3947485"/>
              <a:gd name="connsiteY15" fmla="*/ 11441 h 1185347"/>
              <a:gd name="connsiteX16" fmla="*/ 3938856 w 3947485"/>
              <a:gd name="connsiteY16" fmla="*/ 46852 h 1185347"/>
              <a:gd name="connsiteX17" fmla="*/ 3685733 w 3947485"/>
              <a:gd name="connsiteY17" fmla="*/ 496689 h 1185347"/>
              <a:gd name="connsiteX18" fmla="*/ 3686630 w 3947485"/>
              <a:gd name="connsiteY18" fmla="*/ 496656 h 1185347"/>
              <a:gd name="connsiteX19" fmla="*/ 3792899 w 3947485"/>
              <a:gd name="connsiteY19" fmla="*/ 595696 h 1185347"/>
              <a:gd name="connsiteX20" fmla="*/ 3693860 w 3947485"/>
              <a:gd name="connsiteY20" fmla="*/ 701966 h 1185347"/>
              <a:gd name="connsiteX21" fmla="*/ 3663345 w 3947485"/>
              <a:gd name="connsiteY21" fmla="*/ 703040 h 1185347"/>
              <a:gd name="connsiteX22" fmla="*/ 3947485 w 3947485"/>
              <a:gd name="connsiteY22" fmla="*/ 1133960 h 1185347"/>
              <a:gd name="connsiteX23" fmla="*/ 2759915 w 3947485"/>
              <a:gd name="connsiteY23" fmla="*/ 1175779 h 1185347"/>
              <a:gd name="connsiteX24" fmla="*/ 2475777 w 3947485"/>
              <a:gd name="connsiteY24" fmla="*/ 744859 h 1185347"/>
              <a:gd name="connsiteX25" fmla="*/ 985818 w 3947485"/>
              <a:gd name="connsiteY25" fmla="*/ 797326 h 1185347"/>
              <a:gd name="connsiteX26" fmla="*/ 985800 w 3947485"/>
              <a:gd name="connsiteY26" fmla="*/ 797650 h 1185347"/>
              <a:gd name="connsiteX27" fmla="*/ 923001 w 3947485"/>
              <a:gd name="connsiteY27" fmla="*/ 967996 h 1185347"/>
              <a:gd name="connsiteX28" fmla="*/ 293892 w 3947485"/>
              <a:gd name="connsiteY28" fmla="*/ 1117280 h 1185347"/>
              <a:gd name="connsiteX29" fmla="*/ 144608 w 3947485"/>
              <a:gd name="connsiteY29" fmla="*/ 488171 h 1185347"/>
              <a:gd name="connsiteX30" fmla="*/ 773717 w 3947485"/>
              <a:gd name="connsiteY30" fmla="*/ 338887 h 1185347"/>
              <a:gd name="connsiteX31" fmla="*/ 950347 w 3947485"/>
              <a:gd name="connsiteY31" fmla="*/ 539494 h 1185347"/>
              <a:gd name="connsiteX32" fmla="*/ 968375 w 3947485"/>
              <a:gd name="connsiteY32" fmla="*/ 592378 h 1185347"/>
              <a:gd name="connsiteX33" fmla="*/ 2498164 w 3947485"/>
              <a:gd name="connsiteY33" fmla="*/ 538507 h 1185347"/>
              <a:gd name="connsiteX34" fmla="*/ 2751287 w 3947485"/>
              <a:gd name="connsiteY34" fmla="*/ 88671 h 1185347"/>
              <a:gd name="connsiteX35" fmla="*/ 3938856 w 3947485"/>
              <a:gd name="connsiteY35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2224225 w 3947485"/>
              <a:gd name="connsiteY11" fmla="*/ 326958 h 1185347"/>
              <a:gd name="connsiteX12" fmla="*/ 2402053 w 3947485"/>
              <a:gd name="connsiteY12" fmla="*/ 482624 h 1185347"/>
              <a:gd name="connsiteX13" fmla="*/ 2254375 w 3947485"/>
              <a:gd name="connsiteY13" fmla="*/ 487824 h 1185347"/>
              <a:gd name="connsiteX14" fmla="*/ 2224225 w 3947485"/>
              <a:gd name="connsiteY14" fmla="*/ 326958 h 1185347"/>
              <a:gd name="connsiteX15" fmla="*/ 3938856 w 3947485"/>
              <a:gd name="connsiteY15" fmla="*/ 46852 h 1185347"/>
              <a:gd name="connsiteX16" fmla="*/ 3685733 w 3947485"/>
              <a:gd name="connsiteY16" fmla="*/ 496689 h 1185347"/>
              <a:gd name="connsiteX17" fmla="*/ 3686630 w 3947485"/>
              <a:gd name="connsiteY17" fmla="*/ 496656 h 1185347"/>
              <a:gd name="connsiteX18" fmla="*/ 3792899 w 3947485"/>
              <a:gd name="connsiteY18" fmla="*/ 595696 h 1185347"/>
              <a:gd name="connsiteX19" fmla="*/ 3693860 w 3947485"/>
              <a:gd name="connsiteY19" fmla="*/ 701966 h 1185347"/>
              <a:gd name="connsiteX20" fmla="*/ 3663345 w 3947485"/>
              <a:gd name="connsiteY20" fmla="*/ 703040 h 1185347"/>
              <a:gd name="connsiteX21" fmla="*/ 3947485 w 3947485"/>
              <a:gd name="connsiteY21" fmla="*/ 1133960 h 1185347"/>
              <a:gd name="connsiteX22" fmla="*/ 2759915 w 3947485"/>
              <a:gd name="connsiteY22" fmla="*/ 1175779 h 1185347"/>
              <a:gd name="connsiteX23" fmla="*/ 2475777 w 3947485"/>
              <a:gd name="connsiteY23" fmla="*/ 744859 h 1185347"/>
              <a:gd name="connsiteX24" fmla="*/ 985818 w 3947485"/>
              <a:gd name="connsiteY24" fmla="*/ 797326 h 1185347"/>
              <a:gd name="connsiteX25" fmla="*/ 985800 w 3947485"/>
              <a:gd name="connsiteY25" fmla="*/ 797650 h 1185347"/>
              <a:gd name="connsiteX26" fmla="*/ 923001 w 3947485"/>
              <a:gd name="connsiteY26" fmla="*/ 967996 h 1185347"/>
              <a:gd name="connsiteX27" fmla="*/ 293892 w 3947485"/>
              <a:gd name="connsiteY27" fmla="*/ 1117280 h 1185347"/>
              <a:gd name="connsiteX28" fmla="*/ 144608 w 3947485"/>
              <a:gd name="connsiteY28" fmla="*/ 488171 h 1185347"/>
              <a:gd name="connsiteX29" fmla="*/ 773717 w 3947485"/>
              <a:gd name="connsiteY29" fmla="*/ 338887 h 1185347"/>
              <a:gd name="connsiteX30" fmla="*/ 950347 w 3947485"/>
              <a:gd name="connsiteY30" fmla="*/ 539494 h 1185347"/>
              <a:gd name="connsiteX31" fmla="*/ 968375 w 3947485"/>
              <a:gd name="connsiteY31" fmla="*/ 592378 h 1185347"/>
              <a:gd name="connsiteX32" fmla="*/ 2498164 w 3947485"/>
              <a:gd name="connsiteY32" fmla="*/ 538507 h 1185347"/>
              <a:gd name="connsiteX33" fmla="*/ 2751287 w 3947485"/>
              <a:gd name="connsiteY33" fmla="*/ 88671 h 1185347"/>
              <a:gd name="connsiteX34" fmla="*/ 3938856 w 3947485"/>
              <a:gd name="connsiteY34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2254375 w 3947485"/>
              <a:gd name="connsiteY11" fmla="*/ 487824 h 1185347"/>
              <a:gd name="connsiteX12" fmla="*/ 2402053 w 3947485"/>
              <a:gd name="connsiteY12" fmla="*/ 482624 h 1185347"/>
              <a:gd name="connsiteX13" fmla="*/ 2254375 w 3947485"/>
              <a:gd name="connsiteY13" fmla="*/ 487824 h 1185347"/>
              <a:gd name="connsiteX14" fmla="*/ 3938856 w 3947485"/>
              <a:gd name="connsiteY14" fmla="*/ 46852 h 1185347"/>
              <a:gd name="connsiteX15" fmla="*/ 3685733 w 3947485"/>
              <a:gd name="connsiteY15" fmla="*/ 496689 h 1185347"/>
              <a:gd name="connsiteX16" fmla="*/ 3686630 w 3947485"/>
              <a:gd name="connsiteY16" fmla="*/ 496656 h 1185347"/>
              <a:gd name="connsiteX17" fmla="*/ 3792899 w 3947485"/>
              <a:gd name="connsiteY17" fmla="*/ 595696 h 1185347"/>
              <a:gd name="connsiteX18" fmla="*/ 3693860 w 3947485"/>
              <a:gd name="connsiteY18" fmla="*/ 701966 h 1185347"/>
              <a:gd name="connsiteX19" fmla="*/ 3663345 w 3947485"/>
              <a:gd name="connsiteY19" fmla="*/ 703040 h 1185347"/>
              <a:gd name="connsiteX20" fmla="*/ 3947485 w 3947485"/>
              <a:gd name="connsiteY20" fmla="*/ 1133960 h 1185347"/>
              <a:gd name="connsiteX21" fmla="*/ 2759915 w 3947485"/>
              <a:gd name="connsiteY21" fmla="*/ 1175779 h 1185347"/>
              <a:gd name="connsiteX22" fmla="*/ 2475777 w 3947485"/>
              <a:gd name="connsiteY22" fmla="*/ 744859 h 1185347"/>
              <a:gd name="connsiteX23" fmla="*/ 985818 w 3947485"/>
              <a:gd name="connsiteY23" fmla="*/ 797326 h 1185347"/>
              <a:gd name="connsiteX24" fmla="*/ 985800 w 3947485"/>
              <a:gd name="connsiteY24" fmla="*/ 797650 h 1185347"/>
              <a:gd name="connsiteX25" fmla="*/ 923001 w 3947485"/>
              <a:gd name="connsiteY25" fmla="*/ 967996 h 1185347"/>
              <a:gd name="connsiteX26" fmla="*/ 293892 w 3947485"/>
              <a:gd name="connsiteY26" fmla="*/ 1117280 h 1185347"/>
              <a:gd name="connsiteX27" fmla="*/ 144608 w 3947485"/>
              <a:gd name="connsiteY27" fmla="*/ 488171 h 1185347"/>
              <a:gd name="connsiteX28" fmla="*/ 773717 w 3947485"/>
              <a:gd name="connsiteY28" fmla="*/ 338887 h 1185347"/>
              <a:gd name="connsiteX29" fmla="*/ 950347 w 3947485"/>
              <a:gd name="connsiteY29" fmla="*/ 539494 h 1185347"/>
              <a:gd name="connsiteX30" fmla="*/ 968375 w 3947485"/>
              <a:gd name="connsiteY30" fmla="*/ 592378 h 1185347"/>
              <a:gd name="connsiteX31" fmla="*/ 2498164 w 3947485"/>
              <a:gd name="connsiteY31" fmla="*/ 538507 h 1185347"/>
              <a:gd name="connsiteX32" fmla="*/ 2751287 w 3947485"/>
              <a:gd name="connsiteY32" fmla="*/ 88671 h 1185347"/>
              <a:gd name="connsiteX33" fmla="*/ 3938856 w 3947485"/>
              <a:gd name="connsiteY33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2023582 w 3947485"/>
              <a:gd name="connsiteY3" fmla="*/ 495951 h 1185347"/>
              <a:gd name="connsiteX4" fmla="*/ 1185974 w 3947485"/>
              <a:gd name="connsiteY4" fmla="*/ 525446 h 1185347"/>
              <a:gd name="connsiteX5" fmla="*/ 1158618 w 3947485"/>
              <a:gd name="connsiteY5" fmla="*/ 445199 h 1185347"/>
              <a:gd name="connsiteX6" fmla="*/ 893673 w 3947485"/>
              <a:gd name="connsiteY6" fmla="*/ 144289 h 1185347"/>
              <a:gd name="connsiteX7" fmla="*/ 34395 w 3947485"/>
              <a:gd name="connsiteY7" fmla="*/ 257871 h 1185347"/>
              <a:gd name="connsiteX8" fmla="*/ 0 w 3947485"/>
              <a:gd name="connsiteY8" fmla="*/ 302846 h 1185347"/>
              <a:gd name="connsiteX9" fmla="*/ 0 w 3947485"/>
              <a:gd name="connsiteY9" fmla="*/ 0 h 1185347"/>
              <a:gd name="connsiteX10" fmla="*/ 1854358 w 3947485"/>
              <a:gd name="connsiteY10" fmla="*/ 0 h 1185347"/>
              <a:gd name="connsiteX11" fmla="*/ 3938856 w 3947485"/>
              <a:gd name="connsiteY11" fmla="*/ 46852 h 1185347"/>
              <a:gd name="connsiteX12" fmla="*/ 3685733 w 3947485"/>
              <a:gd name="connsiteY12" fmla="*/ 496689 h 1185347"/>
              <a:gd name="connsiteX13" fmla="*/ 3686630 w 3947485"/>
              <a:gd name="connsiteY13" fmla="*/ 496656 h 1185347"/>
              <a:gd name="connsiteX14" fmla="*/ 3792899 w 3947485"/>
              <a:gd name="connsiteY14" fmla="*/ 595696 h 1185347"/>
              <a:gd name="connsiteX15" fmla="*/ 3693860 w 3947485"/>
              <a:gd name="connsiteY15" fmla="*/ 701966 h 1185347"/>
              <a:gd name="connsiteX16" fmla="*/ 3663345 w 3947485"/>
              <a:gd name="connsiteY16" fmla="*/ 703040 h 1185347"/>
              <a:gd name="connsiteX17" fmla="*/ 3947485 w 3947485"/>
              <a:gd name="connsiteY17" fmla="*/ 1133960 h 1185347"/>
              <a:gd name="connsiteX18" fmla="*/ 2759915 w 3947485"/>
              <a:gd name="connsiteY18" fmla="*/ 1175779 h 1185347"/>
              <a:gd name="connsiteX19" fmla="*/ 2475777 w 3947485"/>
              <a:gd name="connsiteY19" fmla="*/ 744859 h 1185347"/>
              <a:gd name="connsiteX20" fmla="*/ 985818 w 3947485"/>
              <a:gd name="connsiteY20" fmla="*/ 797326 h 1185347"/>
              <a:gd name="connsiteX21" fmla="*/ 985800 w 3947485"/>
              <a:gd name="connsiteY21" fmla="*/ 797650 h 1185347"/>
              <a:gd name="connsiteX22" fmla="*/ 923001 w 3947485"/>
              <a:gd name="connsiteY22" fmla="*/ 967996 h 1185347"/>
              <a:gd name="connsiteX23" fmla="*/ 293892 w 3947485"/>
              <a:gd name="connsiteY23" fmla="*/ 1117280 h 1185347"/>
              <a:gd name="connsiteX24" fmla="*/ 144608 w 3947485"/>
              <a:gd name="connsiteY24" fmla="*/ 488171 h 1185347"/>
              <a:gd name="connsiteX25" fmla="*/ 773717 w 3947485"/>
              <a:gd name="connsiteY25" fmla="*/ 338887 h 1185347"/>
              <a:gd name="connsiteX26" fmla="*/ 950347 w 3947485"/>
              <a:gd name="connsiteY26" fmla="*/ 539494 h 1185347"/>
              <a:gd name="connsiteX27" fmla="*/ 968375 w 3947485"/>
              <a:gd name="connsiteY27" fmla="*/ 592378 h 1185347"/>
              <a:gd name="connsiteX28" fmla="*/ 2498164 w 3947485"/>
              <a:gd name="connsiteY28" fmla="*/ 538507 h 1185347"/>
              <a:gd name="connsiteX29" fmla="*/ 2751287 w 3947485"/>
              <a:gd name="connsiteY29" fmla="*/ 88671 h 1185347"/>
              <a:gd name="connsiteX30" fmla="*/ 3938856 w 3947485"/>
              <a:gd name="connsiteY30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2001801 w 3947485"/>
              <a:gd name="connsiteY2" fmla="*/ 379738 h 1185347"/>
              <a:gd name="connsiteX3" fmla="*/ 1185974 w 3947485"/>
              <a:gd name="connsiteY3" fmla="*/ 525446 h 1185347"/>
              <a:gd name="connsiteX4" fmla="*/ 1158618 w 3947485"/>
              <a:gd name="connsiteY4" fmla="*/ 445199 h 1185347"/>
              <a:gd name="connsiteX5" fmla="*/ 893673 w 3947485"/>
              <a:gd name="connsiteY5" fmla="*/ 144289 h 1185347"/>
              <a:gd name="connsiteX6" fmla="*/ 34395 w 3947485"/>
              <a:gd name="connsiteY6" fmla="*/ 257871 h 1185347"/>
              <a:gd name="connsiteX7" fmla="*/ 0 w 3947485"/>
              <a:gd name="connsiteY7" fmla="*/ 302846 h 1185347"/>
              <a:gd name="connsiteX8" fmla="*/ 0 w 3947485"/>
              <a:gd name="connsiteY8" fmla="*/ 0 h 1185347"/>
              <a:gd name="connsiteX9" fmla="*/ 1854358 w 3947485"/>
              <a:gd name="connsiteY9" fmla="*/ 0 h 1185347"/>
              <a:gd name="connsiteX10" fmla="*/ 3938856 w 3947485"/>
              <a:gd name="connsiteY10" fmla="*/ 46852 h 1185347"/>
              <a:gd name="connsiteX11" fmla="*/ 3685733 w 3947485"/>
              <a:gd name="connsiteY11" fmla="*/ 496689 h 1185347"/>
              <a:gd name="connsiteX12" fmla="*/ 3686630 w 3947485"/>
              <a:gd name="connsiteY12" fmla="*/ 496656 h 1185347"/>
              <a:gd name="connsiteX13" fmla="*/ 3792899 w 3947485"/>
              <a:gd name="connsiteY13" fmla="*/ 595696 h 1185347"/>
              <a:gd name="connsiteX14" fmla="*/ 3693860 w 3947485"/>
              <a:gd name="connsiteY14" fmla="*/ 701966 h 1185347"/>
              <a:gd name="connsiteX15" fmla="*/ 3663345 w 3947485"/>
              <a:gd name="connsiteY15" fmla="*/ 703040 h 1185347"/>
              <a:gd name="connsiteX16" fmla="*/ 3947485 w 3947485"/>
              <a:gd name="connsiteY16" fmla="*/ 1133960 h 1185347"/>
              <a:gd name="connsiteX17" fmla="*/ 2759915 w 3947485"/>
              <a:gd name="connsiteY17" fmla="*/ 1175779 h 1185347"/>
              <a:gd name="connsiteX18" fmla="*/ 2475777 w 3947485"/>
              <a:gd name="connsiteY18" fmla="*/ 744859 h 1185347"/>
              <a:gd name="connsiteX19" fmla="*/ 985818 w 3947485"/>
              <a:gd name="connsiteY19" fmla="*/ 797326 h 1185347"/>
              <a:gd name="connsiteX20" fmla="*/ 985800 w 3947485"/>
              <a:gd name="connsiteY20" fmla="*/ 797650 h 1185347"/>
              <a:gd name="connsiteX21" fmla="*/ 923001 w 3947485"/>
              <a:gd name="connsiteY21" fmla="*/ 967996 h 1185347"/>
              <a:gd name="connsiteX22" fmla="*/ 293892 w 3947485"/>
              <a:gd name="connsiteY22" fmla="*/ 1117280 h 1185347"/>
              <a:gd name="connsiteX23" fmla="*/ 144608 w 3947485"/>
              <a:gd name="connsiteY23" fmla="*/ 488171 h 1185347"/>
              <a:gd name="connsiteX24" fmla="*/ 773717 w 3947485"/>
              <a:gd name="connsiteY24" fmla="*/ 338887 h 1185347"/>
              <a:gd name="connsiteX25" fmla="*/ 950347 w 3947485"/>
              <a:gd name="connsiteY25" fmla="*/ 539494 h 1185347"/>
              <a:gd name="connsiteX26" fmla="*/ 968375 w 3947485"/>
              <a:gd name="connsiteY26" fmla="*/ 592378 h 1185347"/>
              <a:gd name="connsiteX27" fmla="*/ 2498164 w 3947485"/>
              <a:gd name="connsiteY27" fmla="*/ 538507 h 1185347"/>
              <a:gd name="connsiteX28" fmla="*/ 2751287 w 3947485"/>
              <a:gd name="connsiteY28" fmla="*/ 88671 h 1185347"/>
              <a:gd name="connsiteX29" fmla="*/ 3938856 w 3947485"/>
              <a:gd name="connsiteY29" fmla="*/ 46852 h 1185347"/>
              <a:gd name="connsiteX0" fmla="*/ 1854358 w 3947485"/>
              <a:gd name="connsiteY0" fmla="*/ 0 h 1185347"/>
              <a:gd name="connsiteX1" fmla="*/ 1908395 w 3947485"/>
              <a:gd name="connsiteY1" fmla="*/ 105736 h 1185347"/>
              <a:gd name="connsiteX2" fmla="*/ 1185974 w 3947485"/>
              <a:gd name="connsiteY2" fmla="*/ 525446 h 1185347"/>
              <a:gd name="connsiteX3" fmla="*/ 1158618 w 3947485"/>
              <a:gd name="connsiteY3" fmla="*/ 445199 h 1185347"/>
              <a:gd name="connsiteX4" fmla="*/ 893673 w 3947485"/>
              <a:gd name="connsiteY4" fmla="*/ 144289 h 1185347"/>
              <a:gd name="connsiteX5" fmla="*/ 34395 w 3947485"/>
              <a:gd name="connsiteY5" fmla="*/ 257871 h 1185347"/>
              <a:gd name="connsiteX6" fmla="*/ 0 w 3947485"/>
              <a:gd name="connsiteY6" fmla="*/ 302846 h 1185347"/>
              <a:gd name="connsiteX7" fmla="*/ 0 w 3947485"/>
              <a:gd name="connsiteY7" fmla="*/ 0 h 1185347"/>
              <a:gd name="connsiteX8" fmla="*/ 1854358 w 3947485"/>
              <a:gd name="connsiteY8" fmla="*/ 0 h 1185347"/>
              <a:gd name="connsiteX9" fmla="*/ 3938856 w 3947485"/>
              <a:gd name="connsiteY9" fmla="*/ 46852 h 1185347"/>
              <a:gd name="connsiteX10" fmla="*/ 3685733 w 3947485"/>
              <a:gd name="connsiteY10" fmla="*/ 496689 h 1185347"/>
              <a:gd name="connsiteX11" fmla="*/ 3686630 w 3947485"/>
              <a:gd name="connsiteY11" fmla="*/ 496656 h 1185347"/>
              <a:gd name="connsiteX12" fmla="*/ 3792899 w 3947485"/>
              <a:gd name="connsiteY12" fmla="*/ 595696 h 1185347"/>
              <a:gd name="connsiteX13" fmla="*/ 3693860 w 3947485"/>
              <a:gd name="connsiteY13" fmla="*/ 701966 h 1185347"/>
              <a:gd name="connsiteX14" fmla="*/ 3663345 w 3947485"/>
              <a:gd name="connsiteY14" fmla="*/ 703040 h 1185347"/>
              <a:gd name="connsiteX15" fmla="*/ 3947485 w 3947485"/>
              <a:gd name="connsiteY15" fmla="*/ 1133960 h 1185347"/>
              <a:gd name="connsiteX16" fmla="*/ 2759915 w 3947485"/>
              <a:gd name="connsiteY16" fmla="*/ 1175779 h 1185347"/>
              <a:gd name="connsiteX17" fmla="*/ 2475777 w 3947485"/>
              <a:gd name="connsiteY17" fmla="*/ 744859 h 1185347"/>
              <a:gd name="connsiteX18" fmla="*/ 985818 w 3947485"/>
              <a:gd name="connsiteY18" fmla="*/ 797326 h 1185347"/>
              <a:gd name="connsiteX19" fmla="*/ 985800 w 3947485"/>
              <a:gd name="connsiteY19" fmla="*/ 797650 h 1185347"/>
              <a:gd name="connsiteX20" fmla="*/ 923001 w 3947485"/>
              <a:gd name="connsiteY20" fmla="*/ 967996 h 1185347"/>
              <a:gd name="connsiteX21" fmla="*/ 293892 w 3947485"/>
              <a:gd name="connsiteY21" fmla="*/ 1117280 h 1185347"/>
              <a:gd name="connsiteX22" fmla="*/ 144608 w 3947485"/>
              <a:gd name="connsiteY22" fmla="*/ 488171 h 1185347"/>
              <a:gd name="connsiteX23" fmla="*/ 773717 w 3947485"/>
              <a:gd name="connsiteY23" fmla="*/ 338887 h 1185347"/>
              <a:gd name="connsiteX24" fmla="*/ 950347 w 3947485"/>
              <a:gd name="connsiteY24" fmla="*/ 539494 h 1185347"/>
              <a:gd name="connsiteX25" fmla="*/ 968375 w 3947485"/>
              <a:gd name="connsiteY25" fmla="*/ 592378 h 1185347"/>
              <a:gd name="connsiteX26" fmla="*/ 2498164 w 3947485"/>
              <a:gd name="connsiteY26" fmla="*/ 538507 h 1185347"/>
              <a:gd name="connsiteX27" fmla="*/ 2751287 w 3947485"/>
              <a:gd name="connsiteY27" fmla="*/ 88671 h 1185347"/>
              <a:gd name="connsiteX28" fmla="*/ 3938856 w 3947485"/>
              <a:gd name="connsiteY28" fmla="*/ 46852 h 1185347"/>
              <a:gd name="connsiteX0" fmla="*/ 1854358 w 3947485"/>
              <a:gd name="connsiteY0" fmla="*/ 0 h 1185347"/>
              <a:gd name="connsiteX1" fmla="*/ 1185974 w 3947485"/>
              <a:gd name="connsiteY1" fmla="*/ 525446 h 1185347"/>
              <a:gd name="connsiteX2" fmla="*/ 1158618 w 3947485"/>
              <a:gd name="connsiteY2" fmla="*/ 445199 h 1185347"/>
              <a:gd name="connsiteX3" fmla="*/ 893673 w 3947485"/>
              <a:gd name="connsiteY3" fmla="*/ 144289 h 1185347"/>
              <a:gd name="connsiteX4" fmla="*/ 34395 w 3947485"/>
              <a:gd name="connsiteY4" fmla="*/ 257871 h 1185347"/>
              <a:gd name="connsiteX5" fmla="*/ 0 w 3947485"/>
              <a:gd name="connsiteY5" fmla="*/ 302846 h 1185347"/>
              <a:gd name="connsiteX6" fmla="*/ 0 w 3947485"/>
              <a:gd name="connsiteY6" fmla="*/ 0 h 1185347"/>
              <a:gd name="connsiteX7" fmla="*/ 1854358 w 3947485"/>
              <a:gd name="connsiteY7" fmla="*/ 0 h 1185347"/>
              <a:gd name="connsiteX8" fmla="*/ 3938856 w 3947485"/>
              <a:gd name="connsiteY8" fmla="*/ 46852 h 1185347"/>
              <a:gd name="connsiteX9" fmla="*/ 3685733 w 3947485"/>
              <a:gd name="connsiteY9" fmla="*/ 496689 h 1185347"/>
              <a:gd name="connsiteX10" fmla="*/ 3686630 w 3947485"/>
              <a:gd name="connsiteY10" fmla="*/ 496656 h 1185347"/>
              <a:gd name="connsiteX11" fmla="*/ 3792899 w 3947485"/>
              <a:gd name="connsiteY11" fmla="*/ 595696 h 1185347"/>
              <a:gd name="connsiteX12" fmla="*/ 3693860 w 3947485"/>
              <a:gd name="connsiteY12" fmla="*/ 701966 h 1185347"/>
              <a:gd name="connsiteX13" fmla="*/ 3663345 w 3947485"/>
              <a:gd name="connsiteY13" fmla="*/ 703040 h 1185347"/>
              <a:gd name="connsiteX14" fmla="*/ 3947485 w 3947485"/>
              <a:gd name="connsiteY14" fmla="*/ 1133960 h 1185347"/>
              <a:gd name="connsiteX15" fmla="*/ 2759915 w 3947485"/>
              <a:gd name="connsiteY15" fmla="*/ 1175779 h 1185347"/>
              <a:gd name="connsiteX16" fmla="*/ 2475777 w 3947485"/>
              <a:gd name="connsiteY16" fmla="*/ 744859 h 1185347"/>
              <a:gd name="connsiteX17" fmla="*/ 985818 w 3947485"/>
              <a:gd name="connsiteY17" fmla="*/ 797326 h 1185347"/>
              <a:gd name="connsiteX18" fmla="*/ 985800 w 3947485"/>
              <a:gd name="connsiteY18" fmla="*/ 797650 h 1185347"/>
              <a:gd name="connsiteX19" fmla="*/ 923001 w 3947485"/>
              <a:gd name="connsiteY19" fmla="*/ 967996 h 1185347"/>
              <a:gd name="connsiteX20" fmla="*/ 293892 w 3947485"/>
              <a:gd name="connsiteY20" fmla="*/ 1117280 h 1185347"/>
              <a:gd name="connsiteX21" fmla="*/ 144608 w 3947485"/>
              <a:gd name="connsiteY21" fmla="*/ 488171 h 1185347"/>
              <a:gd name="connsiteX22" fmla="*/ 773717 w 3947485"/>
              <a:gd name="connsiteY22" fmla="*/ 338887 h 1185347"/>
              <a:gd name="connsiteX23" fmla="*/ 950347 w 3947485"/>
              <a:gd name="connsiteY23" fmla="*/ 539494 h 1185347"/>
              <a:gd name="connsiteX24" fmla="*/ 968375 w 3947485"/>
              <a:gd name="connsiteY24" fmla="*/ 592378 h 1185347"/>
              <a:gd name="connsiteX25" fmla="*/ 2498164 w 3947485"/>
              <a:gd name="connsiteY25" fmla="*/ 538507 h 1185347"/>
              <a:gd name="connsiteX26" fmla="*/ 2751287 w 3947485"/>
              <a:gd name="connsiteY26" fmla="*/ 88671 h 1185347"/>
              <a:gd name="connsiteX27" fmla="*/ 3938856 w 3947485"/>
              <a:gd name="connsiteY27" fmla="*/ 46852 h 1185347"/>
              <a:gd name="connsiteX0" fmla="*/ 1854358 w 3947485"/>
              <a:gd name="connsiteY0" fmla="*/ 0 h 1185347"/>
              <a:gd name="connsiteX1" fmla="*/ 1158618 w 3947485"/>
              <a:gd name="connsiteY1" fmla="*/ 445199 h 1185347"/>
              <a:gd name="connsiteX2" fmla="*/ 893673 w 3947485"/>
              <a:gd name="connsiteY2" fmla="*/ 144289 h 1185347"/>
              <a:gd name="connsiteX3" fmla="*/ 34395 w 3947485"/>
              <a:gd name="connsiteY3" fmla="*/ 257871 h 1185347"/>
              <a:gd name="connsiteX4" fmla="*/ 0 w 3947485"/>
              <a:gd name="connsiteY4" fmla="*/ 302846 h 1185347"/>
              <a:gd name="connsiteX5" fmla="*/ 0 w 3947485"/>
              <a:gd name="connsiteY5" fmla="*/ 0 h 1185347"/>
              <a:gd name="connsiteX6" fmla="*/ 1854358 w 3947485"/>
              <a:gd name="connsiteY6" fmla="*/ 0 h 1185347"/>
              <a:gd name="connsiteX7" fmla="*/ 3938856 w 3947485"/>
              <a:gd name="connsiteY7" fmla="*/ 46852 h 1185347"/>
              <a:gd name="connsiteX8" fmla="*/ 3685733 w 3947485"/>
              <a:gd name="connsiteY8" fmla="*/ 496689 h 1185347"/>
              <a:gd name="connsiteX9" fmla="*/ 3686630 w 3947485"/>
              <a:gd name="connsiteY9" fmla="*/ 496656 h 1185347"/>
              <a:gd name="connsiteX10" fmla="*/ 3792899 w 3947485"/>
              <a:gd name="connsiteY10" fmla="*/ 595696 h 1185347"/>
              <a:gd name="connsiteX11" fmla="*/ 3693860 w 3947485"/>
              <a:gd name="connsiteY11" fmla="*/ 701966 h 1185347"/>
              <a:gd name="connsiteX12" fmla="*/ 3663345 w 3947485"/>
              <a:gd name="connsiteY12" fmla="*/ 703040 h 1185347"/>
              <a:gd name="connsiteX13" fmla="*/ 3947485 w 3947485"/>
              <a:gd name="connsiteY13" fmla="*/ 1133960 h 1185347"/>
              <a:gd name="connsiteX14" fmla="*/ 2759915 w 3947485"/>
              <a:gd name="connsiteY14" fmla="*/ 1175779 h 1185347"/>
              <a:gd name="connsiteX15" fmla="*/ 2475777 w 3947485"/>
              <a:gd name="connsiteY15" fmla="*/ 744859 h 1185347"/>
              <a:gd name="connsiteX16" fmla="*/ 985818 w 3947485"/>
              <a:gd name="connsiteY16" fmla="*/ 797326 h 1185347"/>
              <a:gd name="connsiteX17" fmla="*/ 985800 w 3947485"/>
              <a:gd name="connsiteY17" fmla="*/ 797650 h 1185347"/>
              <a:gd name="connsiteX18" fmla="*/ 923001 w 3947485"/>
              <a:gd name="connsiteY18" fmla="*/ 967996 h 1185347"/>
              <a:gd name="connsiteX19" fmla="*/ 293892 w 3947485"/>
              <a:gd name="connsiteY19" fmla="*/ 1117280 h 1185347"/>
              <a:gd name="connsiteX20" fmla="*/ 144608 w 3947485"/>
              <a:gd name="connsiteY20" fmla="*/ 488171 h 1185347"/>
              <a:gd name="connsiteX21" fmla="*/ 773717 w 3947485"/>
              <a:gd name="connsiteY21" fmla="*/ 338887 h 1185347"/>
              <a:gd name="connsiteX22" fmla="*/ 950347 w 3947485"/>
              <a:gd name="connsiteY22" fmla="*/ 539494 h 1185347"/>
              <a:gd name="connsiteX23" fmla="*/ 968375 w 3947485"/>
              <a:gd name="connsiteY23" fmla="*/ 592378 h 1185347"/>
              <a:gd name="connsiteX24" fmla="*/ 2498164 w 3947485"/>
              <a:gd name="connsiteY24" fmla="*/ 538507 h 1185347"/>
              <a:gd name="connsiteX25" fmla="*/ 2751287 w 3947485"/>
              <a:gd name="connsiteY25" fmla="*/ 88671 h 1185347"/>
              <a:gd name="connsiteX26" fmla="*/ 3938856 w 3947485"/>
              <a:gd name="connsiteY26" fmla="*/ 46852 h 1185347"/>
              <a:gd name="connsiteX0" fmla="*/ 1854358 w 3947485"/>
              <a:gd name="connsiteY0" fmla="*/ 0 h 1185347"/>
              <a:gd name="connsiteX1" fmla="*/ 893673 w 3947485"/>
              <a:gd name="connsiteY1" fmla="*/ 144289 h 1185347"/>
              <a:gd name="connsiteX2" fmla="*/ 34395 w 3947485"/>
              <a:gd name="connsiteY2" fmla="*/ 257871 h 1185347"/>
              <a:gd name="connsiteX3" fmla="*/ 0 w 3947485"/>
              <a:gd name="connsiteY3" fmla="*/ 302846 h 1185347"/>
              <a:gd name="connsiteX4" fmla="*/ 0 w 3947485"/>
              <a:gd name="connsiteY4" fmla="*/ 0 h 1185347"/>
              <a:gd name="connsiteX5" fmla="*/ 1854358 w 3947485"/>
              <a:gd name="connsiteY5" fmla="*/ 0 h 1185347"/>
              <a:gd name="connsiteX6" fmla="*/ 3938856 w 3947485"/>
              <a:gd name="connsiteY6" fmla="*/ 46852 h 1185347"/>
              <a:gd name="connsiteX7" fmla="*/ 3685733 w 3947485"/>
              <a:gd name="connsiteY7" fmla="*/ 496689 h 1185347"/>
              <a:gd name="connsiteX8" fmla="*/ 3686630 w 3947485"/>
              <a:gd name="connsiteY8" fmla="*/ 496656 h 1185347"/>
              <a:gd name="connsiteX9" fmla="*/ 3792899 w 3947485"/>
              <a:gd name="connsiteY9" fmla="*/ 595696 h 1185347"/>
              <a:gd name="connsiteX10" fmla="*/ 3693860 w 3947485"/>
              <a:gd name="connsiteY10" fmla="*/ 701966 h 1185347"/>
              <a:gd name="connsiteX11" fmla="*/ 3663345 w 3947485"/>
              <a:gd name="connsiteY11" fmla="*/ 703040 h 1185347"/>
              <a:gd name="connsiteX12" fmla="*/ 3947485 w 3947485"/>
              <a:gd name="connsiteY12" fmla="*/ 1133960 h 1185347"/>
              <a:gd name="connsiteX13" fmla="*/ 2759915 w 3947485"/>
              <a:gd name="connsiteY13" fmla="*/ 1175779 h 1185347"/>
              <a:gd name="connsiteX14" fmla="*/ 2475777 w 3947485"/>
              <a:gd name="connsiteY14" fmla="*/ 744859 h 1185347"/>
              <a:gd name="connsiteX15" fmla="*/ 985818 w 3947485"/>
              <a:gd name="connsiteY15" fmla="*/ 797326 h 1185347"/>
              <a:gd name="connsiteX16" fmla="*/ 985800 w 3947485"/>
              <a:gd name="connsiteY16" fmla="*/ 797650 h 1185347"/>
              <a:gd name="connsiteX17" fmla="*/ 923001 w 3947485"/>
              <a:gd name="connsiteY17" fmla="*/ 967996 h 1185347"/>
              <a:gd name="connsiteX18" fmla="*/ 293892 w 3947485"/>
              <a:gd name="connsiteY18" fmla="*/ 1117280 h 1185347"/>
              <a:gd name="connsiteX19" fmla="*/ 144608 w 3947485"/>
              <a:gd name="connsiteY19" fmla="*/ 488171 h 1185347"/>
              <a:gd name="connsiteX20" fmla="*/ 773717 w 3947485"/>
              <a:gd name="connsiteY20" fmla="*/ 338887 h 1185347"/>
              <a:gd name="connsiteX21" fmla="*/ 950347 w 3947485"/>
              <a:gd name="connsiteY21" fmla="*/ 539494 h 1185347"/>
              <a:gd name="connsiteX22" fmla="*/ 968375 w 3947485"/>
              <a:gd name="connsiteY22" fmla="*/ 592378 h 1185347"/>
              <a:gd name="connsiteX23" fmla="*/ 2498164 w 3947485"/>
              <a:gd name="connsiteY23" fmla="*/ 538507 h 1185347"/>
              <a:gd name="connsiteX24" fmla="*/ 2751287 w 3947485"/>
              <a:gd name="connsiteY24" fmla="*/ 88671 h 1185347"/>
              <a:gd name="connsiteX25" fmla="*/ 3938856 w 3947485"/>
              <a:gd name="connsiteY25" fmla="*/ 46852 h 1185347"/>
              <a:gd name="connsiteX0" fmla="*/ 1854358 w 3947485"/>
              <a:gd name="connsiteY0" fmla="*/ 0 h 1185347"/>
              <a:gd name="connsiteX1" fmla="*/ 34395 w 3947485"/>
              <a:gd name="connsiteY1" fmla="*/ 257871 h 1185347"/>
              <a:gd name="connsiteX2" fmla="*/ 0 w 3947485"/>
              <a:gd name="connsiteY2" fmla="*/ 302846 h 1185347"/>
              <a:gd name="connsiteX3" fmla="*/ 0 w 3947485"/>
              <a:gd name="connsiteY3" fmla="*/ 0 h 1185347"/>
              <a:gd name="connsiteX4" fmla="*/ 1854358 w 3947485"/>
              <a:gd name="connsiteY4" fmla="*/ 0 h 1185347"/>
              <a:gd name="connsiteX5" fmla="*/ 3938856 w 3947485"/>
              <a:gd name="connsiteY5" fmla="*/ 46852 h 1185347"/>
              <a:gd name="connsiteX6" fmla="*/ 3685733 w 3947485"/>
              <a:gd name="connsiteY6" fmla="*/ 496689 h 1185347"/>
              <a:gd name="connsiteX7" fmla="*/ 3686630 w 3947485"/>
              <a:gd name="connsiteY7" fmla="*/ 496656 h 1185347"/>
              <a:gd name="connsiteX8" fmla="*/ 3792899 w 3947485"/>
              <a:gd name="connsiteY8" fmla="*/ 595696 h 1185347"/>
              <a:gd name="connsiteX9" fmla="*/ 3693860 w 3947485"/>
              <a:gd name="connsiteY9" fmla="*/ 701966 h 1185347"/>
              <a:gd name="connsiteX10" fmla="*/ 3663345 w 3947485"/>
              <a:gd name="connsiteY10" fmla="*/ 703040 h 1185347"/>
              <a:gd name="connsiteX11" fmla="*/ 3947485 w 3947485"/>
              <a:gd name="connsiteY11" fmla="*/ 1133960 h 1185347"/>
              <a:gd name="connsiteX12" fmla="*/ 2759915 w 3947485"/>
              <a:gd name="connsiteY12" fmla="*/ 1175779 h 1185347"/>
              <a:gd name="connsiteX13" fmla="*/ 2475777 w 3947485"/>
              <a:gd name="connsiteY13" fmla="*/ 744859 h 1185347"/>
              <a:gd name="connsiteX14" fmla="*/ 985818 w 3947485"/>
              <a:gd name="connsiteY14" fmla="*/ 797326 h 1185347"/>
              <a:gd name="connsiteX15" fmla="*/ 985800 w 3947485"/>
              <a:gd name="connsiteY15" fmla="*/ 797650 h 1185347"/>
              <a:gd name="connsiteX16" fmla="*/ 923001 w 3947485"/>
              <a:gd name="connsiteY16" fmla="*/ 967996 h 1185347"/>
              <a:gd name="connsiteX17" fmla="*/ 293892 w 3947485"/>
              <a:gd name="connsiteY17" fmla="*/ 1117280 h 1185347"/>
              <a:gd name="connsiteX18" fmla="*/ 144608 w 3947485"/>
              <a:gd name="connsiteY18" fmla="*/ 488171 h 1185347"/>
              <a:gd name="connsiteX19" fmla="*/ 773717 w 3947485"/>
              <a:gd name="connsiteY19" fmla="*/ 338887 h 1185347"/>
              <a:gd name="connsiteX20" fmla="*/ 950347 w 3947485"/>
              <a:gd name="connsiteY20" fmla="*/ 539494 h 1185347"/>
              <a:gd name="connsiteX21" fmla="*/ 968375 w 3947485"/>
              <a:gd name="connsiteY21" fmla="*/ 592378 h 1185347"/>
              <a:gd name="connsiteX22" fmla="*/ 2498164 w 3947485"/>
              <a:gd name="connsiteY22" fmla="*/ 538507 h 1185347"/>
              <a:gd name="connsiteX23" fmla="*/ 2751287 w 3947485"/>
              <a:gd name="connsiteY23" fmla="*/ 88671 h 1185347"/>
              <a:gd name="connsiteX24" fmla="*/ 3938856 w 3947485"/>
              <a:gd name="connsiteY24" fmla="*/ 46852 h 1185347"/>
              <a:gd name="connsiteX0" fmla="*/ 0 w 3947485"/>
              <a:gd name="connsiteY0" fmla="*/ 0 h 1185347"/>
              <a:gd name="connsiteX1" fmla="*/ 34395 w 3947485"/>
              <a:gd name="connsiteY1" fmla="*/ 257871 h 1185347"/>
              <a:gd name="connsiteX2" fmla="*/ 0 w 3947485"/>
              <a:gd name="connsiteY2" fmla="*/ 302846 h 1185347"/>
              <a:gd name="connsiteX3" fmla="*/ 0 w 3947485"/>
              <a:gd name="connsiteY3" fmla="*/ 0 h 1185347"/>
              <a:gd name="connsiteX4" fmla="*/ 3938856 w 3947485"/>
              <a:gd name="connsiteY4" fmla="*/ 46852 h 1185347"/>
              <a:gd name="connsiteX5" fmla="*/ 3685733 w 3947485"/>
              <a:gd name="connsiteY5" fmla="*/ 496689 h 1185347"/>
              <a:gd name="connsiteX6" fmla="*/ 3686630 w 3947485"/>
              <a:gd name="connsiteY6" fmla="*/ 496656 h 1185347"/>
              <a:gd name="connsiteX7" fmla="*/ 3792899 w 3947485"/>
              <a:gd name="connsiteY7" fmla="*/ 595696 h 1185347"/>
              <a:gd name="connsiteX8" fmla="*/ 3693860 w 3947485"/>
              <a:gd name="connsiteY8" fmla="*/ 701966 h 1185347"/>
              <a:gd name="connsiteX9" fmla="*/ 3663345 w 3947485"/>
              <a:gd name="connsiteY9" fmla="*/ 703040 h 1185347"/>
              <a:gd name="connsiteX10" fmla="*/ 3947485 w 3947485"/>
              <a:gd name="connsiteY10" fmla="*/ 1133960 h 1185347"/>
              <a:gd name="connsiteX11" fmla="*/ 2759915 w 3947485"/>
              <a:gd name="connsiteY11" fmla="*/ 1175779 h 1185347"/>
              <a:gd name="connsiteX12" fmla="*/ 2475777 w 3947485"/>
              <a:gd name="connsiteY12" fmla="*/ 744859 h 1185347"/>
              <a:gd name="connsiteX13" fmla="*/ 985818 w 3947485"/>
              <a:gd name="connsiteY13" fmla="*/ 797326 h 1185347"/>
              <a:gd name="connsiteX14" fmla="*/ 985800 w 3947485"/>
              <a:gd name="connsiteY14" fmla="*/ 797650 h 1185347"/>
              <a:gd name="connsiteX15" fmla="*/ 923001 w 3947485"/>
              <a:gd name="connsiteY15" fmla="*/ 967996 h 1185347"/>
              <a:gd name="connsiteX16" fmla="*/ 293892 w 3947485"/>
              <a:gd name="connsiteY16" fmla="*/ 1117280 h 1185347"/>
              <a:gd name="connsiteX17" fmla="*/ 144608 w 3947485"/>
              <a:gd name="connsiteY17" fmla="*/ 488171 h 1185347"/>
              <a:gd name="connsiteX18" fmla="*/ 773717 w 3947485"/>
              <a:gd name="connsiteY18" fmla="*/ 338887 h 1185347"/>
              <a:gd name="connsiteX19" fmla="*/ 950347 w 3947485"/>
              <a:gd name="connsiteY19" fmla="*/ 539494 h 1185347"/>
              <a:gd name="connsiteX20" fmla="*/ 968375 w 3947485"/>
              <a:gd name="connsiteY20" fmla="*/ 592378 h 1185347"/>
              <a:gd name="connsiteX21" fmla="*/ 2498164 w 3947485"/>
              <a:gd name="connsiteY21" fmla="*/ 538507 h 1185347"/>
              <a:gd name="connsiteX22" fmla="*/ 2751287 w 3947485"/>
              <a:gd name="connsiteY22" fmla="*/ 88671 h 1185347"/>
              <a:gd name="connsiteX23" fmla="*/ 3938856 w 3947485"/>
              <a:gd name="connsiteY23" fmla="*/ 46852 h 1185347"/>
              <a:gd name="connsiteX0" fmla="*/ 0 w 3947485"/>
              <a:gd name="connsiteY0" fmla="*/ 255994 h 1138495"/>
              <a:gd name="connsiteX1" fmla="*/ 34395 w 3947485"/>
              <a:gd name="connsiteY1" fmla="*/ 211019 h 1138495"/>
              <a:gd name="connsiteX2" fmla="*/ 0 w 3947485"/>
              <a:gd name="connsiteY2" fmla="*/ 255994 h 1138495"/>
              <a:gd name="connsiteX3" fmla="*/ 3938856 w 3947485"/>
              <a:gd name="connsiteY3" fmla="*/ 0 h 1138495"/>
              <a:gd name="connsiteX4" fmla="*/ 3685733 w 3947485"/>
              <a:gd name="connsiteY4" fmla="*/ 449837 h 1138495"/>
              <a:gd name="connsiteX5" fmla="*/ 3686630 w 3947485"/>
              <a:gd name="connsiteY5" fmla="*/ 449804 h 1138495"/>
              <a:gd name="connsiteX6" fmla="*/ 3792899 w 3947485"/>
              <a:gd name="connsiteY6" fmla="*/ 548844 h 1138495"/>
              <a:gd name="connsiteX7" fmla="*/ 3693860 w 3947485"/>
              <a:gd name="connsiteY7" fmla="*/ 655114 h 1138495"/>
              <a:gd name="connsiteX8" fmla="*/ 3663345 w 3947485"/>
              <a:gd name="connsiteY8" fmla="*/ 656188 h 1138495"/>
              <a:gd name="connsiteX9" fmla="*/ 3947485 w 3947485"/>
              <a:gd name="connsiteY9" fmla="*/ 1087108 h 1138495"/>
              <a:gd name="connsiteX10" fmla="*/ 2759915 w 3947485"/>
              <a:gd name="connsiteY10" fmla="*/ 1128927 h 1138495"/>
              <a:gd name="connsiteX11" fmla="*/ 2475777 w 3947485"/>
              <a:gd name="connsiteY11" fmla="*/ 698007 h 1138495"/>
              <a:gd name="connsiteX12" fmla="*/ 985818 w 3947485"/>
              <a:gd name="connsiteY12" fmla="*/ 750474 h 1138495"/>
              <a:gd name="connsiteX13" fmla="*/ 985800 w 3947485"/>
              <a:gd name="connsiteY13" fmla="*/ 750798 h 1138495"/>
              <a:gd name="connsiteX14" fmla="*/ 923001 w 3947485"/>
              <a:gd name="connsiteY14" fmla="*/ 921144 h 1138495"/>
              <a:gd name="connsiteX15" fmla="*/ 293892 w 3947485"/>
              <a:gd name="connsiteY15" fmla="*/ 1070428 h 1138495"/>
              <a:gd name="connsiteX16" fmla="*/ 144608 w 3947485"/>
              <a:gd name="connsiteY16" fmla="*/ 441319 h 1138495"/>
              <a:gd name="connsiteX17" fmla="*/ 773717 w 3947485"/>
              <a:gd name="connsiteY17" fmla="*/ 292035 h 1138495"/>
              <a:gd name="connsiteX18" fmla="*/ 950347 w 3947485"/>
              <a:gd name="connsiteY18" fmla="*/ 492642 h 1138495"/>
              <a:gd name="connsiteX19" fmla="*/ 968375 w 3947485"/>
              <a:gd name="connsiteY19" fmla="*/ 545526 h 1138495"/>
              <a:gd name="connsiteX20" fmla="*/ 2498164 w 3947485"/>
              <a:gd name="connsiteY20" fmla="*/ 491655 h 1138495"/>
              <a:gd name="connsiteX21" fmla="*/ 2751287 w 3947485"/>
              <a:gd name="connsiteY21" fmla="*/ 41819 h 1138495"/>
              <a:gd name="connsiteX22" fmla="*/ 3938856 w 3947485"/>
              <a:gd name="connsiteY22" fmla="*/ 0 h 1138495"/>
              <a:gd name="connsiteX0" fmla="*/ 3862317 w 3870946"/>
              <a:gd name="connsiteY0" fmla="*/ 0 h 1138495"/>
              <a:gd name="connsiteX1" fmla="*/ 3609194 w 3870946"/>
              <a:gd name="connsiteY1" fmla="*/ 449837 h 1138495"/>
              <a:gd name="connsiteX2" fmla="*/ 3610091 w 3870946"/>
              <a:gd name="connsiteY2" fmla="*/ 449804 h 1138495"/>
              <a:gd name="connsiteX3" fmla="*/ 3716360 w 3870946"/>
              <a:gd name="connsiteY3" fmla="*/ 548844 h 1138495"/>
              <a:gd name="connsiteX4" fmla="*/ 3617321 w 3870946"/>
              <a:gd name="connsiteY4" fmla="*/ 655114 h 1138495"/>
              <a:gd name="connsiteX5" fmla="*/ 3586806 w 3870946"/>
              <a:gd name="connsiteY5" fmla="*/ 656188 h 1138495"/>
              <a:gd name="connsiteX6" fmla="*/ 3870946 w 3870946"/>
              <a:gd name="connsiteY6" fmla="*/ 1087108 h 1138495"/>
              <a:gd name="connsiteX7" fmla="*/ 2683376 w 3870946"/>
              <a:gd name="connsiteY7" fmla="*/ 1128927 h 1138495"/>
              <a:gd name="connsiteX8" fmla="*/ 2399238 w 3870946"/>
              <a:gd name="connsiteY8" fmla="*/ 698007 h 1138495"/>
              <a:gd name="connsiteX9" fmla="*/ 909279 w 3870946"/>
              <a:gd name="connsiteY9" fmla="*/ 750474 h 1138495"/>
              <a:gd name="connsiteX10" fmla="*/ 909261 w 3870946"/>
              <a:gd name="connsiteY10" fmla="*/ 750798 h 1138495"/>
              <a:gd name="connsiteX11" fmla="*/ 846462 w 3870946"/>
              <a:gd name="connsiteY11" fmla="*/ 921144 h 1138495"/>
              <a:gd name="connsiteX12" fmla="*/ 217353 w 3870946"/>
              <a:gd name="connsiteY12" fmla="*/ 1070428 h 1138495"/>
              <a:gd name="connsiteX13" fmla="*/ 68069 w 3870946"/>
              <a:gd name="connsiteY13" fmla="*/ 441319 h 1138495"/>
              <a:gd name="connsiteX14" fmla="*/ 697178 w 3870946"/>
              <a:gd name="connsiteY14" fmla="*/ 292035 h 1138495"/>
              <a:gd name="connsiteX15" fmla="*/ 873808 w 3870946"/>
              <a:gd name="connsiteY15" fmla="*/ 492642 h 1138495"/>
              <a:gd name="connsiteX16" fmla="*/ 891836 w 3870946"/>
              <a:gd name="connsiteY16" fmla="*/ 545526 h 1138495"/>
              <a:gd name="connsiteX17" fmla="*/ 2421625 w 3870946"/>
              <a:gd name="connsiteY17" fmla="*/ 491655 h 1138495"/>
              <a:gd name="connsiteX18" fmla="*/ 2674748 w 3870946"/>
              <a:gd name="connsiteY18" fmla="*/ 41819 h 1138495"/>
              <a:gd name="connsiteX19" fmla="*/ 3862317 w 3870946"/>
              <a:gd name="connsiteY19" fmla="*/ 0 h 113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0946" h="1138495">
                <a:moveTo>
                  <a:pt x="3862317" y="0"/>
                </a:moveTo>
                <a:lnTo>
                  <a:pt x="3609194" y="449837"/>
                </a:lnTo>
                <a:lnTo>
                  <a:pt x="3610091" y="449804"/>
                </a:lnTo>
                <a:cubicBezTo>
                  <a:pt x="3666786" y="447809"/>
                  <a:pt x="3714364" y="492150"/>
                  <a:pt x="3716360" y="548844"/>
                </a:cubicBezTo>
                <a:cubicBezTo>
                  <a:pt x="3718356" y="605540"/>
                  <a:pt x="3674015" y="653117"/>
                  <a:pt x="3617321" y="655114"/>
                </a:cubicBezTo>
                <a:lnTo>
                  <a:pt x="3586806" y="656188"/>
                </a:lnTo>
                <a:lnTo>
                  <a:pt x="3870946" y="1087108"/>
                </a:lnTo>
                <a:lnTo>
                  <a:pt x="2683376" y="1128927"/>
                </a:lnTo>
                <a:lnTo>
                  <a:pt x="2399238" y="698007"/>
                </a:lnTo>
                <a:lnTo>
                  <a:pt x="909279" y="750474"/>
                </a:lnTo>
                <a:lnTo>
                  <a:pt x="909261" y="750798"/>
                </a:lnTo>
                <a:cubicBezTo>
                  <a:pt x="900253" y="809501"/>
                  <a:pt x="879586" y="867408"/>
                  <a:pt x="846462" y="921144"/>
                </a:cubicBezTo>
                <a:cubicBezTo>
                  <a:pt x="713961" y="1136092"/>
                  <a:pt x="432300" y="1202928"/>
                  <a:pt x="217353" y="1070428"/>
                </a:cubicBezTo>
                <a:cubicBezTo>
                  <a:pt x="2405" y="937928"/>
                  <a:pt x="-64432" y="656267"/>
                  <a:pt x="68069" y="441319"/>
                </a:cubicBezTo>
                <a:cubicBezTo>
                  <a:pt x="200569" y="226372"/>
                  <a:pt x="482230" y="159535"/>
                  <a:pt x="697178" y="292035"/>
                </a:cubicBezTo>
                <a:cubicBezTo>
                  <a:pt x="777783" y="341723"/>
                  <a:pt x="837561" y="412386"/>
                  <a:pt x="873808" y="492642"/>
                </a:cubicBezTo>
                <a:lnTo>
                  <a:pt x="891836" y="545526"/>
                </a:lnTo>
                <a:lnTo>
                  <a:pt x="2421625" y="491655"/>
                </a:lnTo>
                <a:lnTo>
                  <a:pt x="2674748" y="41819"/>
                </a:lnTo>
                <a:lnTo>
                  <a:pt x="38623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98309-68BA-5103-B9BE-0BB3A1D3E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68483E-948E-D393-2BEC-27036BE9F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767" y="2152075"/>
            <a:ext cx="4702629" cy="3520937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a-IR" sz="1700" dirty="0"/>
              <a:t>طراح گرافیک از این متن برای پر کردن صفحه و ارایه اولیه شکل ظاهری و کلی طرح استفاده می نماید. 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36AABB-3AFF-74DF-C53C-CA0349BFF1C8}"/>
              </a:ext>
            </a:extLst>
          </p:cNvPr>
          <p:cNvGrpSpPr/>
          <p:nvPr/>
        </p:nvGrpSpPr>
        <p:grpSpPr>
          <a:xfrm flipH="1">
            <a:off x="8322799" y="775188"/>
            <a:ext cx="2942750" cy="5900105"/>
            <a:chOff x="709026" y="775188"/>
            <a:chExt cx="2942750" cy="5900105"/>
          </a:xfrm>
        </p:grpSpPr>
        <p:pic>
          <p:nvPicPr>
            <p:cNvPr id="3" name="그래픽 338">
              <a:extLst>
                <a:ext uri="{FF2B5EF4-FFF2-40B4-BE49-F238E27FC236}">
                  <a16:creationId xmlns:a16="http://schemas.microsoft.com/office/drawing/2014/main" id="{307BE4F1-4048-9FA1-1ABB-45394728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9026" y="775188"/>
              <a:ext cx="2942750" cy="5900105"/>
            </a:xfrm>
            <a:prstGeom prst="rect">
              <a:avLst/>
            </a:prstGeom>
          </p:spPr>
        </p:pic>
        <p:sp>
          <p:nvSpPr>
            <p:cNvPr id="4" name="자유형: 도형 339">
              <a:extLst>
                <a:ext uri="{FF2B5EF4-FFF2-40B4-BE49-F238E27FC236}">
                  <a16:creationId xmlns:a16="http://schemas.microsoft.com/office/drawing/2014/main" id="{6D65D320-41DD-BB00-6BF6-79CBEFE26B3D}"/>
                </a:ext>
              </a:extLst>
            </p:cNvPr>
            <p:cNvSpPr/>
            <p:nvPr/>
          </p:nvSpPr>
          <p:spPr>
            <a:xfrm rot="1483219">
              <a:off x="866983" y="801784"/>
              <a:ext cx="2051513" cy="2108333"/>
            </a:xfrm>
            <a:custGeom>
              <a:avLst/>
              <a:gdLst>
                <a:gd name="connsiteX0" fmla="*/ 1508531 w 2051513"/>
                <a:gd name="connsiteY0" fmla="*/ 1805825 h 2108333"/>
                <a:gd name="connsiteX1" fmla="*/ 1512432 w 2051513"/>
                <a:gd name="connsiteY1" fmla="*/ 1821594 h 2108333"/>
                <a:gd name="connsiteX2" fmla="*/ 1507036 w 2051513"/>
                <a:gd name="connsiteY2" fmla="*/ 1829508 h 2108333"/>
                <a:gd name="connsiteX3" fmla="*/ 1645093 w 2051513"/>
                <a:gd name="connsiteY3" fmla="*/ 2042515 h 2108333"/>
                <a:gd name="connsiteX4" fmla="*/ 1677260 w 2051513"/>
                <a:gd name="connsiteY4" fmla="*/ 1749621 h 2108333"/>
                <a:gd name="connsiteX5" fmla="*/ 1667960 w 2051513"/>
                <a:gd name="connsiteY5" fmla="*/ 1742428 h 2108333"/>
                <a:gd name="connsiteX6" fmla="*/ 1509897 w 2051513"/>
                <a:gd name="connsiteY6" fmla="*/ 1600944 h 2108333"/>
                <a:gd name="connsiteX7" fmla="*/ 1373748 w 2051513"/>
                <a:gd name="connsiteY7" fmla="*/ 1683661 h 2108333"/>
                <a:gd name="connsiteX8" fmla="*/ 1376904 w 2051513"/>
                <a:gd name="connsiteY8" fmla="*/ 1695932 h 2108333"/>
                <a:gd name="connsiteX9" fmla="*/ 1473144 w 2051513"/>
                <a:gd name="connsiteY9" fmla="*/ 1786296 h 2108333"/>
                <a:gd name="connsiteX10" fmla="*/ 1511673 w 2051513"/>
                <a:gd name="connsiteY10" fmla="*/ 1603104 h 2108333"/>
                <a:gd name="connsiteX11" fmla="*/ 1510114 w 2051513"/>
                <a:gd name="connsiteY11" fmla="*/ 1601898 h 2108333"/>
                <a:gd name="connsiteX12" fmla="*/ 1082318 w 2051513"/>
                <a:gd name="connsiteY12" fmla="*/ 1742464 h 2108333"/>
                <a:gd name="connsiteX13" fmla="*/ 1082504 w 2051513"/>
                <a:gd name="connsiteY13" fmla="*/ 1743183 h 2108333"/>
                <a:gd name="connsiteX14" fmla="*/ 1069393 w 2051513"/>
                <a:gd name="connsiteY14" fmla="*/ 1762703 h 2108333"/>
                <a:gd name="connsiteX15" fmla="*/ 1069142 w 2051513"/>
                <a:gd name="connsiteY15" fmla="*/ 1762745 h 2108333"/>
                <a:gd name="connsiteX16" fmla="*/ 1083244 w 2051513"/>
                <a:gd name="connsiteY16" fmla="*/ 1898223 h 2108333"/>
                <a:gd name="connsiteX17" fmla="*/ 1085865 w 2051513"/>
                <a:gd name="connsiteY17" fmla="*/ 1897800 h 2108333"/>
                <a:gd name="connsiteX18" fmla="*/ 1086987 w 2051513"/>
                <a:gd name="connsiteY18" fmla="*/ 1898643 h 2108333"/>
                <a:gd name="connsiteX19" fmla="*/ 1307072 w 2051513"/>
                <a:gd name="connsiteY19" fmla="*/ 1706297 h 2108333"/>
                <a:gd name="connsiteX20" fmla="*/ 1593851 w 2051513"/>
                <a:gd name="connsiteY20" fmla="*/ 1505677 h 2108333"/>
                <a:gd name="connsiteX21" fmla="*/ 1551105 w 2051513"/>
                <a:gd name="connsiteY21" fmla="*/ 1566298 h 2108333"/>
                <a:gd name="connsiteX22" fmla="*/ 1557559 w 2051513"/>
                <a:gd name="connsiteY22" fmla="*/ 1571148 h 2108333"/>
                <a:gd name="connsiteX23" fmla="*/ 1549664 w 2051513"/>
                <a:gd name="connsiteY23" fmla="*/ 1610942 h 2108333"/>
                <a:gd name="connsiteX24" fmla="*/ 1531069 w 2051513"/>
                <a:gd name="connsiteY24" fmla="*/ 1614048 h 2108333"/>
                <a:gd name="connsiteX25" fmla="*/ 1492051 w 2051513"/>
                <a:gd name="connsiteY25" fmla="*/ 1789421 h 2108333"/>
                <a:gd name="connsiteX26" fmla="*/ 1494436 w 2051513"/>
                <a:gd name="connsiteY26" fmla="*/ 1791213 h 2108333"/>
                <a:gd name="connsiteX27" fmla="*/ 1663150 w 2051513"/>
                <a:gd name="connsiteY27" fmla="*/ 1724038 h 2108333"/>
                <a:gd name="connsiteX28" fmla="*/ 1662510 w 2051513"/>
                <a:gd name="connsiteY28" fmla="*/ 1721226 h 2108333"/>
                <a:gd name="connsiteX29" fmla="*/ 1672918 w 2051513"/>
                <a:gd name="connsiteY29" fmla="*/ 1705365 h 2108333"/>
                <a:gd name="connsiteX30" fmla="*/ 1038061 w 2051513"/>
                <a:gd name="connsiteY30" fmla="*/ 1760014 h 2108333"/>
                <a:gd name="connsiteX31" fmla="*/ 792565 w 2051513"/>
                <a:gd name="connsiteY31" fmla="*/ 1962575 h 2108333"/>
                <a:gd name="connsiteX32" fmla="*/ 1054626 w 2051513"/>
                <a:gd name="connsiteY32" fmla="*/ 1914548 h 2108333"/>
                <a:gd name="connsiteX33" fmla="*/ 1063216 w 2051513"/>
                <a:gd name="connsiteY33" fmla="*/ 1901456 h 2108333"/>
                <a:gd name="connsiteX34" fmla="*/ 1065446 w 2051513"/>
                <a:gd name="connsiteY34" fmla="*/ 1901096 h 2108333"/>
                <a:gd name="connsiteX35" fmla="*/ 1051354 w 2051513"/>
                <a:gd name="connsiteY35" fmla="*/ 1765716 h 2108333"/>
                <a:gd name="connsiteX36" fmla="*/ 1046484 w 2051513"/>
                <a:gd name="connsiteY36" fmla="*/ 1766529 h 2108333"/>
                <a:gd name="connsiteX37" fmla="*/ 808152 w 2051513"/>
                <a:gd name="connsiteY37" fmla="*/ 1690879 h 2108333"/>
                <a:gd name="connsiteX38" fmla="*/ 604298 w 2051513"/>
                <a:gd name="connsiteY38" fmla="*/ 1855396 h 2108333"/>
                <a:gd name="connsiteX39" fmla="*/ 606737 w 2051513"/>
                <a:gd name="connsiteY39" fmla="*/ 1866115 h 2108333"/>
                <a:gd name="connsiteX40" fmla="*/ 740322 w 2051513"/>
                <a:gd name="connsiteY40" fmla="*/ 1960967 h 2108333"/>
                <a:gd name="connsiteX41" fmla="*/ 746167 w 2051513"/>
                <a:gd name="connsiteY41" fmla="*/ 1960024 h 2108333"/>
                <a:gd name="connsiteX42" fmla="*/ 1413040 w 2051513"/>
                <a:gd name="connsiteY42" fmla="*/ 1411948 h 2108333"/>
                <a:gd name="connsiteX43" fmla="*/ 1525943 w 2051513"/>
                <a:gd name="connsiteY43" fmla="*/ 1560822 h 2108333"/>
                <a:gd name="connsiteX44" fmla="*/ 1528330 w 2051513"/>
                <a:gd name="connsiteY44" fmla="*/ 1560436 h 2108333"/>
                <a:gd name="connsiteX45" fmla="*/ 1576228 w 2051513"/>
                <a:gd name="connsiteY45" fmla="*/ 1496116 h 2108333"/>
                <a:gd name="connsiteX46" fmla="*/ 1572406 w 2051513"/>
                <a:gd name="connsiteY46" fmla="*/ 1493160 h 2108333"/>
                <a:gd name="connsiteX47" fmla="*/ 1570207 w 2051513"/>
                <a:gd name="connsiteY47" fmla="*/ 1483498 h 2108333"/>
                <a:gd name="connsiteX48" fmla="*/ 832233 w 2051513"/>
                <a:gd name="connsiteY48" fmla="*/ 1678485 h 2108333"/>
                <a:gd name="connsiteX49" fmla="*/ 830844 w 2051513"/>
                <a:gd name="connsiteY49" fmla="*/ 1680514 h 2108333"/>
                <a:gd name="connsiteX50" fmla="*/ 830802 w 2051513"/>
                <a:gd name="connsiteY50" fmla="*/ 1680521 h 2108333"/>
                <a:gd name="connsiteX51" fmla="*/ 767078 w 2051513"/>
                <a:gd name="connsiteY51" fmla="*/ 1956664 h 2108333"/>
                <a:gd name="connsiteX52" fmla="*/ 1027255 w 2051513"/>
                <a:gd name="connsiteY52" fmla="*/ 1742280 h 2108333"/>
                <a:gd name="connsiteX53" fmla="*/ 1025982 w 2051513"/>
                <a:gd name="connsiteY53" fmla="*/ 1736691 h 2108333"/>
                <a:gd name="connsiteX54" fmla="*/ 1383426 w 2051513"/>
                <a:gd name="connsiteY54" fmla="*/ 1413143 h 2108333"/>
                <a:gd name="connsiteX55" fmla="*/ 1364930 w 2051513"/>
                <a:gd name="connsiteY55" fmla="*/ 1664971 h 2108333"/>
                <a:gd name="connsiteX56" fmla="*/ 1505537 w 2051513"/>
                <a:gd name="connsiteY56" fmla="*/ 1581108 h 2108333"/>
                <a:gd name="connsiteX57" fmla="*/ 1510675 w 2051513"/>
                <a:gd name="connsiteY57" fmla="*/ 1573278 h 2108333"/>
                <a:gd name="connsiteX58" fmla="*/ 1388491 w 2051513"/>
                <a:gd name="connsiteY58" fmla="*/ 1412297 h 2108333"/>
                <a:gd name="connsiteX59" fmla="*/ 1361540 w 2051513"/>
                <a:gd name="connsiteY59" fmla="*/ 1416237 h 2108333"/>
                <a:gd name="connsiteX60" fmla="*/ 1078108 w 2051513"/>
                <a:gd name="connsiteY60" fmla="*/ 1721264 h 2108333"/>
                <a:gd name="connsiteX61" fmla="*/ 1324731 w 2051513"/>
                <a:gd name="connsiteY61" fmla="*/ 1681577 h 2108333"/>
                <a:gd name="connsiteX62" fmla="*/ 1332819 w 2051513"/>
                <a:gd name="connsiteY62" fmla="*/ 1669252 h 2108333"/>
                <a:gd name="connsiteX63" fmla="*/ 1343090 w 2051513"/>
                <a:gd name="connsiteY63" fmla="*/ 1667438 h 2108333"/>
                <a:gd name="connsiteX64" fmla="*/ 498283 w 2051513"/>
                <a:gd name="connsiteY64" fmla="*/ 1610188 h 2108333"/>
                <a:gd name="connsiteX65" fmla="*/ 435503 w 2051513"/>
                <a:gd name="connsiteY65" fmla="*/ 1864342 h 2108333"/>
                <a:gd name="connsiteX66" fmla="*/ 445489 w 2051513"/>
                <a:gd name="connsiteY66" fmla="*/ 1871846 h 2108333"/>
                <a:gd name="connsiteX67" fmla="*/ 553735 w 2051513"/>
                <a:gd name="connsiteY67" fmla="*/ 1853468 h 2108333"/>
                <a:gd name="connsiteX68" fmla="*/ 562938 w 2051513"/>
                <a:gd name="connsiteY68" fmla="*/ 1839445 h 2108333"/>
                <a:gd name="connsiteX69" fmla="*/ 540881 w 2051513"/>
                <a:gd name="connsiteY69" fmla="*/ 1759341 h 2108333"/>
                <a:gd name="connsiteX70" fmla="*/ 478690 w 2051513"/>
                <a:gd name="connsiteY70" fmla="*/ 1600021 h 2108333"/>
                <a:gd name="connsiteX71" fmla="*/ 273681 w 2051513"/>
                <a:gd name="connsiteY71" fmla="*/ 1789995 h 2108333"/>
                <a:gd name="connsiteX72" fmla="*/ 405981 w 2051513"/>
                <a:gd name="connsiteY72" fmla="*/ 1867522 h 2108333"/>
                <a:gd name="connsiteX73" fmla="*/ 408042 w 2051513"/>
                <a:gd name="connsiteY73" fmla="*/ 1864382 h 2108333"/>
                <a:gd name="connsiteX74" fmla="*/ 414984 w 2051513"/>
                <a:gd name="connsiteY74" fmla="*/ 1863261 h 2108333"/>
                <a:gd name="connsiteX75" fmla="*/ 512445 w 2051513"/>
                <a:gd name="connsiteY75" fmla="*/ 1583117 h 2108333"/>
                <a:gd name="connsiteX76" fmla="*/ 512157 w 2051513"/>
                <a:gd name="connsiteY76" fmla="*/ 1583527 h 2108333"/>
                <a:gd name="connsiteX77" fmla="*/ 537488 w 2051513"/>
                <a:gd name="connsiteY77" fmla="*/ 1673776 h 2108333"/>
                <a:gd name="connsiteX78" fmla="*/ 584046 w 2051513"/>
                <a:gd name="connsiteY78" fmla="*/ 1835679 h 2108333"/>
                <a:gd name="connsiteX79" fmla="*/ 586025 w 2051513"/>
                <a:gd name="connsiteY79" fmla="*/ 1835349 h 2108333"/>
                <a:gd name="connsiteX80" fmla="*/ 591525 w 2051513"/>
                <a:gd name="connsiteY80" fmla="*/ 1839603 h 2108333"/>
                <a:gd name="connsiteX81" fmla="*/ 799742 w 2051513"/>
                <a:gd name="connsiteY81" fmla="*/ 1671408 h 2108333"/>
                <a:gd name="connsiteX82" fmla="*/ 797217 w 2051513"/>
                <a:gd name="connsiteY82" fmla="*/ 1669450 h 2108333"/>
                <a:gd name="connsiteX83" fmla="*/ 796698 w 2051513"/>
                <a:gd name="connsiteY83" fmla="*/ 1667323 h 2108333"/>
                <a:gd name="connsiteX84" fmla="*/ 787709 w 2051513"/>
                <a:gd name="connsiteY84" fmla="*/ 1321650 h 2108333"/>
                <a:gd name="connsiteX85" fmla="*/ 824400 w 2051513"/>
                <a:gd name="connsiteY85" fmla="*/ 1642849 h 2108333"/>
                <a:gd name="connsiteX86" fmla="*/ 830707 w 2051513"/>
                <a:gd name="connsiteY86" fmla="*/ 1647743 h 2108333"/>
                <a:gd name="connsiteX87" fmla="*/ 831529 w 2051513"/>
                <a:gd name="connsiteY87" fmla="*/ 1651112 h 2108333"/>
                <a:gd name="connsiteX88" fmla="*/ 835793 w 2051513"/>
                <a:gd name="connsiteY88" fmla="*/ 1654518 h 2108333"/>
                <a:gd name="connsiteX89" fmla="*/ 836593 w 2051513"/>
                <a:gd name="connsiteY89" fmla="*/ 1658147 h 2108333"/>
                <a:gd name="connsiteX90" fmla="*/ 845858 w 2051513"/>
                <a:gd name="connsiteY90" fmla="*/ 1660875 h 2108333"/>
                <a:gd name="connsiteX91" fmla="*/ 845139 w 2051513"/>
                <a:gd name="connsiteY91" fmla="*/ 1661434 h 2108333"/>
                <a:gd name="connsiteX92" fmla="*/ 1034535 w 2051513"/>
                <a:gd name="connsiteY92" fmla="*/ 1718745 h 2108333"/>
                <a:gd name="connsiteX93" fmla="*/ 1035991 w 2051513"/>
                <a:gd name="connsiteY93" fmla="*/ 1716527 h 2108333"/>
                <a:gd name="connsiteX94" fmla="*/ 796195 w 2051513"/>
                <a:gd name="connsiteY94" fmla="*/ 1320151 h 2108333"/>
                <a:gd name="connsiteX95" fmla="*/ 807937 w 2051513"/>
                <a:gd name="connsiteY95" fmla="*/ 1306865 h 2108333"/>
                <a:gd name="connsiteX96" fmla="*/ 1052420 w 2051513"/>
                <a:gd name="connsiteY96" fmla="*/ 1711493 h 2108333"/>
                <a:gd name="connsiteX97" fmla="*/ 1060387 w 2051513"/>
                <a:gd name="connsiteY97" fmla="*/ 1710207 h 2108333"/>
                <a:gd name="connsiteX98" fmla="*/ 1060833 w 2051513"/>
                <a:gd name="connsiteY98" fmla="*/ 1710542 h 2108333"/>
                <a:gd name="connsiteX99" fmla="*/ 1353448 w 2051513"/>
                <a:gd name="connsiteY99" fmla="*/ 1395631 h 2108333"/>
                <a:gd name="connsiteX100" fmla="*/ 1352668 w 2051513"/>
                <a:gd name="connsiteY100" fmla="*/ 1392204 h 2108333"/>
                <a:gd name="connsiteX101" fmla="*/ 968617 w 2051513"/>
                <a:gd name="connsiteY101" fmla="*/ 1187426 h 2108333"/>
                <a:gd name="connsiteX102" fmla="*/ 808777 w 2051513"/>
                <a:gd name="connsiteY102" fmla="*/ 1287306 h 2108333"/>
                <a:gd name="connsiteX103" fmla="*/ 809480 w 2051513"/>
                <a:gd name="connsiteY103" fmla="*/ 1290205 h 2108333"/>
                <a:gd name="connsiteX104" fmla="*/ 1325739 w 2051513"/>
                <a:gd name="connsiteY104" fmla="*/ 1371263 h 2108333"/>
                <a:gd name="connsiteX105" fmla="*/ 1002674 w 2051513"/>
                <a:gd name="connsiteY105" fmla="*/ 1189395 h 2108333"/>
                <a:gd name="connsiteX106" fmla="*/ 1001403 w 2051513"/>
                <a:gd name="connsiteY106" fmla="*/ 1191239 h 2108333"/>
                <a:gd name="connsiteX107" fmla="*/ 978493 w 2051513"/>
                <a:gd name="connsiteY107" fmla="*/ 1195065 h 2108333"/>
                <a:gd name="connsiteX108" fmla="*/ 1365678 w 2051513"/>
                <a:gd name="connsiteY108" fmla="*/ 948164 h 2108333"/>
                <a:gd name="connsiteX109" fmla="*/ 1360733 w 2051513"/>
                <a:gd name="connsiteY109" fmla="*/ 955612 h 2108333"/>
                <a:gd name="connsiteX110" fmla="*/ 1357429 w 2051513"/>
                <a:gd name="connsiteY110" fmla="*/ 956164 h 2108333"/>
                <a:gd name="connsiteX111" fmla="*/ 1385445 w 2051513"/>
                <a:gd name="connsiteY111" fmla="*/ 1347667 h 2108333"/>
                <a:gd name="connsiteX112" fmla="*/ 1567565 w 2051513"/>
                <a:gd name="connsiteY112" fmla="*/ 1023942 h 2108333"/>
                <a:gd name="connsiteX113" fmla="*/ 1564607 w 2051513"/>
                <a:gd name="connsiteY113" fmla="*/ 1010948 h 2108333"/>
                <a:gd name="connsiteX114" fmla="*/ 1388178 w 2051513"/>
                <a:gd name="connsiteY114" fmla="*/ 936390 h 2108333"/>
                <a:gd name="connsiteX115" fmla="*/ 1571744 w 2051513"/>
                <a:gd name="connsiteY115" fmla="*/ 994325 h 2108333"/>
                <a:gd name="connsiteX116" fmla="*/ 1576223 w 2051513"/>
                <a:gd name="connsiteY116" fmla="*/ 987500 h 2108333"/>
                <a:gd name="connsiteX117" fmla="*/ 1587178 w 2051513"/>
                <a:gd name="connsiteY117" fmla="*/ 985731 h 2108333"/>
                <a:gd name="connsiteX118" fmla="*/ 1590331 w 2051513"/>
                <a:gd name="connsiteY118" fmla="*/ 981183 h 2108333"/>
                <a:gd name="connsiteX119" fmla="*/ 1592130 w 2051513"/>
                <a:gd name="connsiteY119" fmla="*/ 980882 h 2108333"/>
                <a:gd name="connsiteX120" fmla="*/ 1754415 w 2051513"/>
                <a:gd name="connsiteY120" fmla="*/ 844133 h 2108333"/>
                <a:gd name="connsiteX121" fmla="*/ 1333425 w 2051513"/>
                <a:gd name="connsiteY121" fmla="*/ 956036 h 2108333"/>
                <a:gd name="connsiteX122" fmla="*/ 1011676 w 2051513"/>
                <a:gd name="connsiteY122" fmla="*/ 1160516 h 2108333"/>
                <a:gd name="connsiteX123" fmla="*/ 1014493 w 2051513"/>
                <a:gd name="connsiteY123" fmla="*/ 1171260 h 2108333"/>
                <a:gd name="connsiteX124" fmla="*/ 1360494 w 2051513"/>
                <a:gd name="connsiteY124" fmla="*/ 1366041 h 2108333"/>
                <a:gd name="connsiteX125" fmla="*/ 1362848 w 2051513"/>
                <a:gd name="connsiteY125" fmla="*/ 1362453 h 2108333"/>
                <a:gd name="connsiteX126" fmla="*/ 1366265 w 2051513"/>
                <a:gd name="connsiteY126" fmla="*/ 1361901 h 2108333"/>
                <a:gd name="connsiteX127" fmla="*/ 1338093 w 2051513"/>
                <a:gd name="connsiteY127" fmla="*/ 959393 h 2108333"/>
                <a:gd name="connsiteX128" fmla="*/ 1337823 w 2051513"/>
                <a:gd name="connsiteY128" fmla="*/ 959438 h 2108333"/>
                <a:gd name="connsiteX129" fmla="*/ 187054 w 2051513"/>
                <a:gd name="connsiteY129" fmla="*/ 1476458 h 2108333"/>
                <a:gd name="connsiteX130" fmla="*/ 136686 w 2051513"/>
                <a:gd name="connsiteY130" fmla="*/ 1609304 h 2108333"/>
                <a:gd name="connsiteX131" fmla="*/ 139338 w 2051513"/>
                <a:gd name="connsiteY131" fmla="*/ 1620916 h 2108333"/>
                <a:gd name="connsiteX132" fmla="*/ 237381 w 2051513"/>
                <a:gd name="connsiteY132" fmla="*/ 1750345 h 2108333"/>
                <a:gd name="connsiteX133" fmla="*/ 204850 w 2051513"/>
                <a:gd name="connsiteY133" fmla="*/ 1457073 h 2108333"/>
                <a:gd name="connsiteX134" fmla="*/ 203517 w 2051513"/>
                <a:gd name="connsiteY134" fmla="*/ 1459104 h 2108333"/>
                <a:gd name="connsiteX135" fmla="*/ 261628 w 2051513"/>
                <a:gd name="connsiteY135" fmla="*/ 1773007 h 2108333"/>
                <a:gd name="connsiteX136" fmla="*/ 478509 w 2051513"/>
                <a:gd name="connsiteY136" fmla="*/ 1572119 h 2108333"/>
                <a:gd name="connsiteX137" fmla="*/ 478422 w 2051513"/>
                <a:gd name="connsiteY137" fmla="*/ 1571684 h 2108333"/>
                <a:gd name="connsiteX138" fmla="*/ 478518 w 2051513"/>
                <a:gd name="connsiteY138" fmla="*/ 1571542 h 2108333"/>
                <a:gd name="connsiteX139" fmla="*/ 456824 w 2051513"/>
                <a:gd name="connsiteY139" fmla="*/ 1335625 h 2108333"/>
                <a:gd name="connsiteX140" fmla="*/ 455833 w 2051513"/>
                <a:gd name="connsiteY140" fmla="*/ 1337094 h 2108333"/>
                <a:gd name="connsiteX141" fmla="*/ 505962 w 2051513"/>
                <a:gd name="connsiteY141" fmla="*/ 1560779 h 2108333"/>
                <a:gd name="connsiteX142" fmla="*/ 783527 w 2051513"/>
                <a:gd name="connsiteY142" fmla="*/ 1642519 h 2108333"/>
                <a:gd name="connsiteX143" fmla="*/ 467102 w 2051513"/>
                <a:gd name="connsiteY143" fmla="*/ 1318088 h 2108333"/>
                <a:gd name="connsiteX144" fmla="*/ 467499 w 2051513"/>
                <a:gd name="connsiteY144" fmla="*/ 1319792 h 2108333"/>
                <a:gd name="connsiteX145" fmla="*/ 466488 w 2051513"/>
                <a:gd name="connsiteY145" fmla="*/ 1321292 h 2108333"/>
                <a:gd name="connsiteX146" fmla="*/ 802041 w 2051513"/>
                <a:gd name="connsiteY146" fmla="*/ 1637437 h 2108333"/>
                <a:gd name="connsiteX147" fmla="*/ 765226 w 2051513"/>
                <a:gd name="connsiteY147" fmla="*/ 1315151 h 2108333"/>
                <a:gd name="connsiteX148" fmla="*/ 759526 w 2051513"/>
                <a:gd name="connsiteY148" fmla="*/ 1310598 h 2108333"/>
                <a:gd name="connsiteX149" fmla="*/ 757593 w 2051513"/>
                <a:gd name="connsiteY149" fmla="*/ 1302106 h 2108333"/>
                <a:gd name="connsiteX150" fmla="*/ 419905 w 2051513"/>
                <a:gd name="connsiteY150" fmla="*/ 1333311 h 2108333"/>
                <a:gd name="connsiteX151" fmla="*/ 214326 w 2051513"/>
                <a:gd name="connsiteY151" fmla="*/ 1438252 h 2108333"/>
                <a:gd name="connsiteX152" fmla="*/ 483712 w 2051513"/>
                <a:gd name="connsiteY152" fmla="*/ 1552211 h 2108333"/>
                <a:gd name="connsiteX153" fmla="*/ 436547 w 2051513"/>
                <a:gd name="connsiteY153" fmla="*/ 1341750 h 2108333"/>
                <a:gd name="connsiteX154" fmla="*/ 431833 w 2051513"/>
                <a:gd name="connsiteY154" fmla="*/ 1342537 h 2108333"/>
                <a:gd name="connsiteX155" fmla="*/ 429128 w 2051513"/>
                <a:gd name="connsiteY155" fmla="*/ 1340445 h 2108333"/>
                <a:gd name="connsiteX156" fmla="*/ 429121 w 2051513"/>
                <a:gd name="connsiteY156" fmla="*/ 1340455 h 2108333"/>
                <a:gd name="connsiteX157" fmla="*/ 429121 w 2051513"/>
                <a:gd name="connsiteY157" fmla="*/ 1340440 h 2108333"/>
                <a:gd name="connsiteX158" fmla="*/ 55304 w 2051513"/>
                <a:gd name="connsiteY158" fmla="*/ 1461329 h 2108333"/>
                <a:gd name="connsiteX159" fmla="*/ 54141 w 2051513"/>
                <a:gd name="connsiteY159" fmla="*/ 1463101 h 2108333"/>
                <a:gd name="connsiteX160" fmla="*/ 121624 w 2051513"/>
                <a:gd name="connsiteY160" fmla="*/ 1591471 h 2108333"/>
                <a:gd name="connsiteX161" fmla="*/ 169603 w 2051513"/>
                <a:gd name="connsiteY161" fmla="*/ 1464367 h 2108333"/>
                <a:gd name="connsiteX162" fmla="*/ 159637 w 2051513"/>
                <a:gd name="connsiteY162" fmla="*/ 1456659 h 2108333"/>
                <a:gd name="connsiteX163" fmla="*/ 158638 w 2051513"/>
                <a:gd name="connsiteY163" fmla="*/ 1452268 h 2108333"/>
                <a:gd name="connsiteX164" fmla="*/ 1452599 w 2051513"/>
                <a:gd name="connsiteY164" fmla="*/ 672985 h 2108333"/>
                <a:gd name="connsiteX165" fmla="*/ 1364748 w 2051513"/>
                <a:gd name="connsiteY165" fmla="*/ 912901 h 2108333"/>
                <a:gd name="connsiteX166" fmla="*/ 1368628 w 2051513"/>
                <a:gd name="connsiteY166" fmla="*/ 915817 h 2108333"/>
                <a:gd name="connsiteX167" fmla="*/ 1369810 w 2051513"/>
                <a:gd name="connsiteY167" fmla="*/ 920698 h 2108333"/>
                <a:gd name="connsiteX168" fmla="*/ 1766457 w 2051513"/>
                <a:gd name="connsiteY168" fmla="*/ 820674 h 2108333"/>
                <a:gd name="connsiteX169" fmla="*/ 1463357 w 2051513"/>
                <a:gd name="connsiteY169" fmla="*/ 671189 h 2108333"/>
                <a:gd name="connsiteX170" fmla="*/ 1810237 w 2051513"/>
                <a:gd name="connsiteY170" fmla="*/ 473415 h 2108333"/>
                <a:gd name="connsiteX171" fmla="*/ 1810237 w 2051513"/>
                <a:gd name="connsiteY171" fmla="*/ 800426 h 2108333"/>
                <a:gd name="connsiteX172" fmla="*/ 1810650 w 2051513"/>
                <a:gd name="connsiteY172" fmla="*/ 800737 h 2108333"/>
                <a:gd name="connsiteX173" fmla="*/ 1934908 w 2051513"/>
                <a:gd name="connsiteY173" fmla="*/ 720200 h 2108333"/>
                <a:gd name="connsiteX174" fmla="*/ 1933164 w 2051513"/>
                <a:gd name="connsiteY174" fmla="*/ 712536 h 2108333"/>
                <a:gd name="connsiteX175" fmla="*/ 1942216 w 2051513"/>
                <a:gd name="connsiteY175" fmla="*/ 698742 h 2108333"/>
                <a:gd name="connsiteX176" fmla="*/ 1822838 w 2051513"/>
                <a:gd name="connsiteY176" fmla="*/ 461113 h 2108333"/>
                <a:gd name="connsiteX177" fmla="*/ 1957288 w 2051513"/>
                <a:gd name="connsiteY177" fmla="*/ 691429 h 2108333"/>
                <a:gd name="connsiteX178" fmla="*/ 1959058 w 2051513"/>
                <a:gd name="connsiteY178" fmla="*/ 691134 h 2108333"/>
                <a:gd name="connsiteX179" fmla="*/ 2005440 w 2051513"/>
                <a:gd name="connsiteY179" fmla="*/ 535592 h 2108333"/>
                <a:gd name="connsiteX180" fmla="*/ 1998597 w 2051513"/>
                <a:gd name="connsiteY180" fmla="*/ 530299 h 2108333"/>
                <a:gd name="connsiteX181" fmla="*/ 1998147 w 2051513"/>
                <a:gd name="connsiteY181" fmla="*/ 528321 h 2108333"/>
                <a:gd name="connsiteX182" fmla="*/ 769218 w 2051513"/>
                <a:gd name="connsiteY182" fmla="*/ 935735 h 2108333"/>
                <a:gd name="connsiteX183" fmla="*/ 797395 w 2051513"/>
                <a:gd name="connsiteY183" fmla="*/ 1271191 h 2108333"/>
                <a:gd name="connsiteX184" fmla="*/ 959137 w 2051513"/>
                <a:gd name="connsiteY184" fmla="*/ 1170259 h 2108333"/>
                <a:gd name="connsiteX185" fmla="*/ 957620 w 2051513"/>
                <a:gd name="connsiteY185" fmla="*/ 1163596 h 2108333"/>
                <a:gd name="connsiteX186" fmla="*/ 47202 w 2051513"/>
                <a:gd name="connsiteY186" fmla="*/ 1262789 h 2108333"/>
                <a:gd name="connsiteX187" fmla="*/ 46978 w 2051513"/>
                <a:gd name="connsiteY187" fmla="*/ 1433774 h 2108333"/>
                <a:gd name="connsiteX188" fmla="*/ 52410 w 2051513"/>
                <a:gd name="connsiteY188" fmla="*/ 1437976 h 2108333"/>
                <a:gd name="connsiteX189" fmla="*/ 53242 w 2051513"/>
                <a:gd name="connsiteY189" fmla="*/ 1441630 h 2108333"/>
                <a:gd name="connsiteX190" fmla="*/ 157419 w 2051513"/>
                <a:gd name="connsiteY190" fmla="*/ 1432276 h 2108333"/>
                <a:gd name="connsiteX191" fmla="*/ 164571 w 2051513"/>
                <a:gd name="connsiteY191" fmla="*/ 1421375 h 2108333"/>
                <a:gd name="connsiteX192" fmla="*/ 1778483 w 2051513"/>
                <a:gd name="connsiteY192" fmla="*/ 462710 h 2108333"/>
                <a:gd name="connsiteX193" fmla="*/ 1481861 w 2051513"/>
                <a:gd name="connsiteY193" fmla="*/ 650998 h 2108333"/>
                <a:gd name="connsiteX194" fmla="*/ 1481877 w 2051513"/>
                <a:gd name="connsiteY194" fmla="*/ 651056 h 2108333"/>
                <a:gd name="connsiteX195" fmla="*/ 1478008 w 2051513"/>
                <a:gd name="connsiteY195" fmla="*/ 656666 h 2108333"/>
                <a:gd name="connsiteX196" fmla="*/ 1780778 w 2051513"/>
                <a:gd name="connsiteY196" fmla="*/ 805937 h 2108333"/>
                <a:gd name="connsiteX197" fmla="*/ 1783842 w 2051513"/>
                <a:gd name="connsiteY197" fmla="*/ 801267 h 2108333"/>
                <a:gd name="connsiteX198" fmla="*/ 1792237 w 2051513"/>
                <a:gd name="connsiteY198" fmla="*/ 799912 h 2108333"/>
                <a:gd name="connsiteX199" fmla="*/ 1792237 w 2051513"/>
                <a:gd name="connsiteY199" fmla="*/ 471750 h 2108333"/>
                <a:gd name="connsiteX200" fmla="*/ 1790537 w 2051513"/>
                <a:gd name="connsiteY200" fmla="*/ 472034 h 2108333"/>
                <a:gd name="connsiteX201" fmla="*/ 744703 w 2051513"/>
                <a:gd name="connsiteY201" fmla="*/ 936737 h 2108333"/>
                <a:gd name="connsiteX202" fmla="*/ 461978 w 2051513"/>
                <a:gd name="connsiteY202" fmla="*/ 1298421 h 2108333"/>
                <a:gd name="connsiteX203" fmla="*/ 462638 w 2051513"/>
                <a:gd name="connsiteY203" fmla="*/ 1298917 h 2108333"/>
                <a:gd name="connsiteX204" fmla="*/ 463398 w 2051513"/>
                <a:gd name="connsiteY204" fmla="*/ 1302178 h 2108333"/>
                <a:gd name="connsiteX205" fmla="*/ 757640 w 2051513"/>
                <a:gd name="connsiteY205" fmla="*/ 1285708 h 2108333"/>
                <a:gd name="connsiteX206" fmla="*/ 767420 w 2051513"/>
                <a:gd name="connsiteY206" fmla="*/ 1270803 h 2108333"/>
                <a:gd name="connsiteX207" fmla="*/ 775559 w 2051513"/>
                <a:gd name="connsiteY207" fmla="*/ 1269444 h 2108333"/>
                <a:gd name="connsiteX208" fmla="*/ 748977 w 2051513"/>
                <a:gd name="connsiteY208" fmla="*/ 936023 h 2108333"/>
                <a:gd name="connsiteX209" fmla="*/ 1054742 w 2051513"/>
                <a:gd name="connsiteY209" fmla="*/ 787180 h 2108333"/>
                <a:gd name="connsiteX210" fmla="*/ 991754 w 2051513"/>
                <a:gd name="connsiteY210" fmla="*/ 1138512 h 2108333"/>
                <a:gd name="connsiteX211" fmla="*/ 992864 w 2051513"/>
                <a:gd name="connsiteY211" fmla="*/ 1138316 h 2108333"/>
                <a:gd name="connsiteX212" fmla="*/ 1000219 w 2051513"/>
                <a:gd name="connsiteY212" fmla="*/ 1144192 h 2108333"/>
                <a:gd name="connsiteX213" fmla="*/ 1319984 w 2051513"/>
                <a:gd name="connsiteY213" fmla="*/ 941297 h 2108333"/>
                <a:gd name="connsiteX214" fmla="*/ 1317602 w 2051513"/>
                <a:gd name="connsiteY214" fmla="*/ 930832 h 2108333"/>
                <a:gd name="connsiteX215" fmla="*/ 1062107 w 2051513"/>
                <a:gd name="connsiteY215" fmla="*/ 785065 h 2108333"/>
                <a:gd name="connsiteX216" fmla="*/ 266953 w 2051513"/>
                <a:gd name="connsiteY216" fmla="*/ 1145181 h 2108333"/>
                <a:gd name="connsiteX217" fmla="*/ 264399 w 2051513"/>
                <a:gd name="connsiteY217" fmla="*/ 1148984 h 2108333"/>
                <a:gd name="connsiteX218" fmla="*/ 258315 w 2051513"/>
                <a:gd name="connsiteY218" fmla="*/ 1150000 h 2108333"/>
                <a:gd name="connsiteX219" fmla="*/ 219771 w 2051513"/>
                <a:gd name="connsiteY219" fmla="*/ 1342030 h 2108333"/>
                <a:gd name="connsiteX220" fmla="*/ 204388 w 2051513"/>
                <a:gd name="connsiteY220" fmla="*/ 1420782 h 2108333"/>
                <a:gd name="connsiteX221" fmla="*/ 411738 w 2051513"/>
                <a:gd name="connsiteY221" fmla="*/ 1314484 h 2108333"/>
                <a:gd name="connsiteX222" fmla="*/ 410502 w 2051513"/>
                <a:gd name="connsiteY222" fmla="*/ 1309052 h 2108333"/>
                <a:gd name="connsiteX223" fmla="*/ 415905 w 2051513"/>
                <a:gd name="connsiteY223" fmla="*/ 1300818 h 2108333"/>
                <a:gd name="connsiteX224" fmla="*/ 776972 w 2051513"/>
                <a:gd name="connsiteY224" fmla="*/ 900305 h 2108333"/>
                <a:gd name="connsiteX225" fmla="*/ 780167 w 2051513"/>
                <a:gd name="connsiteY225" fmla="*/ 914026 h 2108333"/>
                <a:gd name="connsiteX226" fmla="*/ 778320 w 2051513"/>
                <a:gd name="connsiteY226" fmla="*/ 916764 h 2108333"/>
                <a:gd name="connsiteX227" fmla="*/ 968049 w 2051513"/>
                <a:gd name="connsiteY227" fmla="*/ 1144988 h 2108333"/>
                <a:gd name="connsiteX228" fmla="*/ 969748 w 2051513"/>
                <a:gd name="connsiteY228" fmla="*/ 1142399 h 2108333"/>
                <a:gd name="connsiteX229" fmla="*/ 973262 w 2051513"/>
                <a:gd name="connsiteY229" fmla="*/ 1141779 h 2108333"/>
                <a:gd name="connsiteX230" fmla="*/ 1037772 w 2051513"/>
                <a:gd name="connsiteY230" fmla="*/ 785143 h 2108333"/>
                <a:gd name="connsiteX231" fmla="*/ 1033796 w 2051513"/>
                <a:gd name="connsiteY231" fmla="*/ 782068 h 2108333"/>
                <a:gd name="connsiteX232" fmla="*/ 1075487 w 2051513"/>
                <a:gd name="connsiteY232" fmla="*/ 756881 h 2108333"/>
                <a:gd name="connsiteX233" fmla="*/ 1077578 w 2051513"/>
                <a:gd name="connsiteY233" fmla="*/ 764857 h 2108333"/>
                <a:gd name="connsiteX234" fmla="*/ 1074562 w 2051513"/>
                <a:gd name="connsiteY234" fmla="*/ 769231 h 2108333"/>
                <a:gd name="connsiteX235" fmla="*/ 1326326 w 2051513"/>
                <a:gd name="connsiteY235" fmla="*/ 910965 h 2108333"/>
                <a:gd name="connsiteX236" fmla="*/ 1329078 w 2051513"/>
                <a:gd name="connsiteY236" fmla="*/ 906772 h 2108333"/>
                <a:gd name="connsiteX237" fmla="*/ 1346899 w 2051513"/>
                <a:gd name="connsiteY237" fmla="*/ 903895 h 2108333"/>
                <a:gd name="connsiteX238" fmla="*/ 1428494 w 2051513"/>
                <a:gd name="connsiteY238" fmla="*/ 678420 h 2108333"/>
                <a:gd name="connsiteX239" fmla="*/ 1432576 w 2051513"/>
                <a:gd name="connsiteY239" fmla="*/ 665346 h 2108333"/>
                <a:gd name="connsiteX240" fmla="*/ 227952 w 2051513"/>
                <a:gd name="connsiteY240" fmla="*/ 1142339 h 2108333"/>
                <a:gd name="connsiteX241" fmla="*/ 62770 w 2051513"/>
                <a:gd name="connsiteY241" fmla="*/ 1228591 h 2108333"/>
                <a:gd name="connsiteX242" fmla="*/ 64534 w 2051513"/>
                <a:gd name="connsiteY242" fmla="*/ 1236167 h 2108333"/>
                <a:gd name="connsiteX243" fmla="*/ 58827 w 2051513"/>
                <a:gd name="connsiteY243" fmla="*/ 1244631 h 2108333"/>
                <a:gd name="connsiteX244" fmla="*/ 184537 w 2051513"/>
                <a:gd name="connsiteY244" fmla="*/ 1414119 h 2108333"/>
                <a:gd name="connsiteX245" fmla="*/ 184957 w 2051513"/>
                <a:gd name="connsiteY245" fmla="*/ 1414051 h 2108333"/>
                <a:gd name="connsiteX246" fmla="*/ 209921 w 2051513"/>
                <a:gd name="connsiteY246" fmla="*/ 1288214 h 2108333"/>
                <a:gd name="connsiteX247" fmla="*/ 237014 w 2051513"/>
                <a:gd name="connsiteY247" fmla="*/ 1149348 h 2108333"/>
                <a:gd name="connsiteX248" fmla="*/ 1983136 w 2051513"/>
                <a:gd name="connsiteY248" fmla="*/ 255904 h 2108333"/>
                <a:gd name="connsiteX249" fmla="*/ 1816869 w 2051513"/>
                <a:gd name="connsiteY249" fmla="*/ 424840 h 2108333"/>
                <a:gd name="connsiteX250" fmla="*/ 1821342 w 2051513"/>
                <a:gd name="connsiteY250" fmla="*/ 428414 h 2108333"/>
                <a:gd name="connsiteX251" fmla="*/ 1825753 w 2051513"/>
                <a:gd name="connsiteY251" fmla="*/ 445237 h 2108333"/>
                <a:gd name="connsiteX252" fmla="*/ 1994021 w 2051513"/>
                <a:gd name="connsiteY252" fmla="*/ 509508 h 2108333"/>
                <a:gd name="connsiteX253" fmla="*/ 2006492 w 2051513"/>
                <a:gd name="connsiteY253" fmla="*/ 490503 h 2108333"/>
                <a:gd name="connsiteX254" fmla="*/ 2008537 w 2051513"/>
                <a:gd name="connsiteY254" fmla="*/ 490173 h 2108333"/>
                <a:gd name="connsiteX255" fmla="*/ 1984324 w 2051513"/>
                <a:gd name="connsiteY255" fmla="*/ 256822 h 2108333"/>
                <a:gd name="connsiteX256" fmla="*/ 449164 w 2051513"/>
                <a:gd name="connsiteY256" fmla="*/ 899130 h 2108333"/>
                <a:gd name="connsiteX257" fmla="*/ 273290 w 2051513"/>
                <a:gd name="connsiteY257" fmla="*/ 1113059 h 2108333"/>
                <a:gd name="connsiteX258" fmla="*/ 277367 w 2051513"/>
                <a:gd name="connsiteY258" fmla="*/ 1128915 h 2108333"/>
                <a:gd name="connsiteX259" fmla="*/ 431535 w 2051513"/>
                <a:gd name="connsiteY259" fmla="*/ 1287296 h 2108333"/>
                <a:gd name="connsiteX260" fmla="*/ 489015 w 2051513"/>
                <a:gd name="connsiteY260" fmla="*/ 879979 h 2108333"/>
                <a:gd name="connsiteX261" fmla="*/ 478364 w 2051513"/>
                <a:gd name="connsiteY261" fmla="*/ 895774 h 2108333"/>
                <a:gd name="connsiteX262" fmla="*/ 469844 w 2051513"/>
                <a:gd name="connsiteY262" fmla="*/ 897197 h 2108333"/>
                <a:gd name="connsiteX263" fmla="*/ 451332 w 2051513"/>
                <a:gd name="connsiteY263" fmla="*/ 1281473 h 2108333"/>
                <a:gd name="connsiteX264" fmla="*/ 728906 w 2051513"/>
                <a:gd name="connsiteY264" fmla="*/ 924708 h 2108333"/>
                <a:gd name="connsiteX265" fmla="*/ 727861 w 2051513"/>
                <a:gd name="connsiteY265" fmla="*/ 923900 h 2108333"/>
                <a:gd name="connsiteX266" fmla="*/ 724803 w 2051513"/>
                <a:gd name="connsiteY266" fmla="*/ 910462 h 2108333"/>
                <a:gd name="connsiteX267" fmla="*/ 60528 w 2051513"/>
                <a:gd name="connsiteY267" fmla="*/ 1050375 h 2108333"/>
                <a:gd name="connsiteX268" fmla="*/ 57128 w 2051513"/>
                <a:gd name="connsiteY268" fmla="*/ 1055438 h 2108333"/>
                <a:gd name="connsiteX269" fmla="*/ 51328 w 2051513"/>
                <a:gd name="connsiteY269" fmla="*/ 1056406 h 2108333"/>
                <a:gd name="connsiteX270" fmla="*/ 47838 w 2051513"/>
                <a:gd name="connsiteY270" fmla="*/ 1205837 h 2108333"/>
                <a:gd name="connsiteX271" fmla="*/ 53065 w 2051513"/>
                <a:gd name="connsiteY271" fmla="*/ 1210012 h 2108333"/>
                <a:gd name="connsiteX272" fmla="*/ 221085 w 2051513"/>
                <a:gd name="connsiteY272" fmla="*/ 1123395 h 2108333"/>
                <a:gd name="connsiteX273" fmla="*/ 220886 w 2051513"/>
                <a:gd name="connsiteY273" fmla="*/ 1122523 h 2108333"/>
                <a:gd name="connsiteX274" fmla="*/ 77903 w 2051513"/>
                <a:gd name="connsiteY274" fmla="*/ 1034507 h 2108333"/>
                <a:gd name="connsiteX275" fmla="*/ 230703 w 2051513"/>
                <a:gd name="connsiteY275" fmla="*/ 1103254 h 2108333"/>
                <a:gd name="connsiteX276" fmla="*/ 232744 w 2051513"/>
                <a:gd name="connsiteY276" fmla="*/ 1100144 h 2108333"/>
                <a:gd name="connsiteX277" fmla="*/ 247064 w 2051513"/>
                <a:gd name="connsiteY277" fmla="*/ 1097832 h 2108333"/>
                <a:gd name="connsiteX278" fmla="*/ 247072 w 2051513"/>
                <a:gd name="connsiteY278" fmla="*/ 1097792 h 2108333"/>
                <a:gd name="connsiteX279" fmla="*/ 247105 w 2051513"/>
                <a:gd name="connsiteY279" fmla="*/ 1097826 h 2108333"/>
                <a:gd name="connsiteX280" fmla="*/ 255392 w 2051513"/>
                <a:gd name="connsiteY280" fmla="*/ 1096488 h 2108333"/>
                <a:gd name="connsiteX281" fmla="*/ 259367 w 2051513"/>
                <a:gd name="connsiteY281" fmla="*/ 1099474 h 2108333"/>
                <a:gd name="connsiteX282" fmla="*/ 430436 w 2051513"/>
                <a:gd name="connsiteY282" fmla="*/ 891750 h 2108333"/>
                <a:gd name="connsiteX283" fmla="*/ 1832245 w 2051513"/>
                <a:gd name="connsiteY283" fmla="*/ 139237 h 2108333"/>
                <a:gd name="connsiteX284" fmla="*/ 1803857 w 2051513"/>
                <a:gd name="connsiteY284" fmla="*/ 412400 h 2108333"/>
                <a:gd name="connsiteX285" fmla="*/ 1971889 w 2051513"/>
                <a:gd name="connsiteY285" fmla="*/ 241670 h 2108333"/>
                <a:gd name="connsiteX286" fmla="*/ 1969243 w 2051513"/>
                <a:gd name="connsiteY286" fmla="*/ 230045 h 2108333"/>
                <a:gd name="connsiteX287" fmla="*/ 1839677 w 2051513"/>
                <a:gd name="connsiteY287" fmla="*/ 137729 h 2108333"/>
                <a:gd name="connsiteX288" fmla="*/ 1839472 w 2051513"/>
                <a:gd name="connsiteY288" fmla="*/ 138030 h 2108333"/>
                <a:gd name="connsiteX289" fmla="*/ 148564 w 2051513"/>
                <a:gd name="connsiteY289" fmla="*/ 871396 h 2108333"/>
                <a:gd name="connsiteX290" fmla="*/ 141707 w 2051513"/>
                <a:gd name="connsiteY290" fmla="*/ 881722 h 2108333"/>
                <a:gd name="connsiteX291" fmla="*/ 123632 w 2051513"/>
                <a:gd name="connsiteY291" fmla="*/ 884740 h 2108333"/>
                <a:gd name="connsiteX292" fmla="*/ 61271 w 2051513"/>
                <a:gd name="connsiteY292" fmla="*/ 1012823 h 2108333"/>
                <a:gd name="connsiteX293" fmla="*/ 65023 w 2051513"/>
                <a:gd name="connsiteY293" fmla="*/ 1015643 h 2108333"/>
                <a:gd name="connsiteX294" fmla="*/ 65204 w 2051513"/>
                <a:gd name="connsiteY294" fmla="*/ 1016346 h 2108333"/>
                <a:gd name="connsiteX295" fmla="*/ 401281 w 2051513"/>
                <a:gd name="connsiteY295" fmla="*/ 880253 h 2108333"/>
                <a:gd name="connsiteX296" fmla="*/ 1013749 w 2051513"/>
                <a:gd name="connsiteY296" fmla="*/ 471000 h 2108333"/>
                <a:gd name="connsiteX297" fmla="*/ 1011340 w 2051513"/>
                <a:gd name="connsiteY297" fmla="*/ 474629 h 2108333"/>
                <a:gd name="connsiteX298" fmla="*/ 1009066 w 2051513"/>
                <a:gd name="connsiteY298" fmla="*/ 475009 h 2108333"/>
                <a:gd name="connsiteX299" fmla="*/ 1055372 w 2051513"/>
                <a:gd name="connsiteY299" fmla="*/ 731260 h 2108333"/>
                <a:gd name="connsiteX300" fmla="*/ 1055759 w 2051513"/>
                <a:gd name="connsiteY300" fmla="*/ 731192 h 2108333"/>
                <a:gd name="connsiteX301" fmla="*/ 1067287 w 2051513"/>
                <a:gd name="connsiteY301" fmla="*/ 740401 h 2108333"/>
                <a:gd name="connsiteX302" fmla="*/ 1426123 w 2051513"/>
                <a:gd name="connsiteY302" fmla="*/ 648418 h 2108333"/>
                <a:gd name="connsiteX303" fmla="*/ 1425943 w 2051513"/>
                <a:gd name="connsiteY303" fmla="*/ 647629 h 2108333"/>
                <a:gd name="connsiteX304" fmla="*/ 1313376 w 2051513"/>
                <a:gd name="connsiteY304" fmla="*/ 278712 h 2108333"/>
                <a:gd name="connsiteX305" fmla="*/ 1022223 w 2051513"/>
                <a:gd name="connsiteY305" fmla="*/ 447169 h 2108333"/>
                <a:gd name="connsiteX306" fmla="*/ 1023778 w 2051513"/>
                <a:gd name="connsiteY306" fmla="*/ 453588 h 2108333"/>
                <a:gd name="connsiteX307" fmla="*/ 1432251 w 2051513"/>
                <a:gd name="connsiteY307" fmla="*/ 628623 h 2108333"/>
                <a:gd name="connsiteX308" fmla="*/ 1434395 w 2051513"/>
                <a:gd name="connsiteY308" fmla="*/ 625356 h 2108333"/>
                <a:gd name="connsiteX309" fmla="*/ 1333888 w 2051513"/>
                <a:gd name="connsiteY309" fmla="*/ 289073 h 2108333"/>
                <a:gd name="connsiteX310" fmla="*/ 1328035 w 2051513"/>
                <a:gd name="connsiteY310" fmla="*/ 290051 h 2108333"/>
                <a:gd name="connsiteX311" fmla="*/ 1620929 w 2051513"/>
                <a:gd name="connsiteY311" fmla="*/ 128123 h 2108333"/>
                <a:gd name="connsiteX312" fmla="*/ 1467003 w 2051513"/>
                <a:gd name="connsiteY312" fmla="*/ 622939 h 2108333"/>
                <a:gd name="connsiteX313" fmla="*/ 1476224 w 2051513"/>
                <a:gd name="connsiteY313" fmla="*/ 630305 h 2108333"/>
                <a:gd name="connsiteX314" fmla="*/ 1770306 w 2051513"/>
                <a:gd name="connsiteY314" fmla="*/ 443382 h 2108333"/>
                <a:gd name="connsiteX315" fmla="*/ 1769206 w 2051513"/>
                <a:gd name="connsiteY315" fmla="*/ 438549 h 2108333"/>
                <a:gd name="connsiteX316" fmla="*/ 1774443 w 2051513"/>
                <a:gd name="connsiteY316" fmla="*/ 430568 h 2108333"/>
                <a:gd name="connsiteX317" fmla="*/ 1645707 w 2051513"/>
                <a:gd name="connsiteY317" fmla="*/ 103968 h 2108333"/>
                <a:gd name="connsiteX318" fmla="*/ 1639033 w 2051513"/>
                <a:gd name="connsiteY318" fmla="*/ 114138 h 2108333"/>
                <a:gd name="connsiteX319" fmla="*/ 1785915 w 2051513"/>
                <a:gd name="connsiteY319" fmla="*/ 410911 h 2108333"/>
                <a:gd name="connsiteX320" fmla="*/ 1814076 w 2051513"/>
                <a:gd name="connsiteY320" fmla="*/ 139933 h 2108333"/>
                <a:gd name="connsiteX321" fmla="*/ 1799922 w 2051513"/>
                <a:gd name="connsiteY321" fmla="*/ 128986 h 2108333"/>
                <a:gd name="connsiteX322" fmla="*/ 1797996 w 2051513"/>
                <a:gd name="connsiteY322" fmla="*/ 120522 h 2108333"/>
                <a:gd name="connsiteX323" fmla="*/ 1602651 w 2051513"/>
                <a:gd name="connsiteY323" fmla="*/ 115940 h 2108333"/>
                <a:gd name="connsiteX324" fmla="*/ 1360875 w 2051513"/>
                <a:gd name="connsiteY324" fmla="*/ 255376 h 2108333"/>
                <a:gd name="connsiteX325" fmla="*/ 1363531 w 2051513"/>
                <a:gd name="connsiteY325" fmla="*/ 267044 h 2108333"/>
                <a:gd name="connsiteX326" fmla="*/ 1353128 w 2051513"/>
                <a:gd name="connsiteY326" fmla="*/ 282896 h 2108333"/>
                <a:gd name="connsiteX327" fmla="*/ 1450287 w 2051513"/>
                <a:gd name="connsiteY327" fmla="*/ 608623 h 2108333"/>
                <a:gd name="connsiteX328" fmla="*/ 1603835 w 2051513"/>
                <a:gd name="connsiteY328" fmla="*/ 116856 h 2108333"/>
                <a:gd name="connsiteX329" fmla="*/ 358448 w 2051513"/>
                <a:gd name="connsiteY329" fmla="*/ 655353 h 2108333"/>
                <a:gd name="connsiteX330" fmla="*/ 150322 w 2051513"/>
                <a:gd name="connsiteY330" fmla="*/ 844897 h 2108333"/>
                <a:gd name="connsiteX331" fmla="*/ 151996 w 2051513"/>
                <a:gd name="connsiteY331" fmla="*/ 851807 h 2108333"/>
                <a:gd name="connsiteX332" fmla="*/ 437662 w 2051513"/>
                <a:gd name="connsiteY332" fmla="*/ 860722 h 2108333"/>
                <a:gd name="connsiteX333" fmla="*/ 442416 w 2051513"/>
                <a:gd name="connsiteY333" fmla="*/ 853476 h 2108333"/>
                <a:gd name="connsiteX334" fmla="*/ 360974 w 2051513"/>
                <a:gd name="connsiteY334" fmla="*/ 655489 h 2108333"/>
                <a:gd name="connsiteX335" fmla="*/ 359073 w 2051513"/>
                <a:gd name="connsiteY335" fmla="*/ 655829 h 2108333"/>
                <a:gd name="connsiteX336" fmla="*/ 171017 w 2051513"/>
                <a:gd name="connsiteY336" fmla="*/ 725562 h 2108333"/>
                <a:gd name="connsiteX337" fmla="*/ 171082 w 2051513"/>
                <a:gd name="connsiteY337" fmla="*/ 725829 h 2108333"/>
                <a:gd name="connsiteX338" fmla="*/ 158234 w 2051513"/>
                <a:gd name="connsiteY338" fmla="*/ 745179 h 2108333"/>
                <a:gd name="connsiteX339" fmla="*/ 153150 w 2051513"/>
                <a:gd name="connsiteY339" fmla="*/ 746028 h 2108333"/>
                <a:gd name="connsiteX340" fmla="*/ 141307 w 2051513"/>
                <a:gd name="connsiteY340" fmla="*/ 825812 h 2108333"/>
                <a:gd name="connsiteX341" fmla="*/ 315606 w 2051513"/>
                <a:gd name="connsiteY341" fmla="*/ 666957 h 2108333"/>
                <a:gd name="connsiteX342" fmla="*/ 587838 w 2051513"/>
                <a:gd name="connsiteY342" fmla="*/ 514154 h 2108333"/>
                <a:gd name="connsiteX343" fmla="*/ 756606 w 2051513"/>
                <a:gd name="connsiteY343" fmla="*/ 880739 h 2108333"/>
                <a:gd name="connsiteX344" fmla="*/ 758404 w 2051513"/>
                <a:gd name="connsiteY344" fmla="*/ 880448 h 2108333"/>
                <a:gd name="connsiteX345" fmla="*/ 765491 w 2051513"/>
                <a:gd name="connsiteY345" fmla="*/ 885774 h 2108333"/>
                <a:gd name="connsiteX346" fmla="*/ 1022967 w 2051513"/>
                <a:gd name="connsiteY346" fmla="*/ 767238 h 2108333"/>
                <a:gd name="connsiteX347" fmla="*/ 1022308 w 2051513"/>
                <a:gd name="connsiteY347" fmla="*/ 764342 h 2108333"/>
                <a:gd name="connsiteX348" fmla="*/ 565559 w 2051513"/>
                <a:gd name="connsiteY348" fmla="*/ 513477 h 2108333"/>
                <a:gd name="connsiteX349" fmla="*/ 473214 w 2051513"/>
                <a:gd name="connsiteY349" fmla="*/ 846176 h 2108333"/>
                <a:gd name="connsiteX350" fmla="*/ 486259 w 2051513"/>
                <a:gd name="connsiteY350" fmla="*/ 855980 h 2108333"/>
                <a:gd name="connsiteX351" fmla="*/ 487910 w 2051513"/>
                <a:gd name="connsiteY351" fmla="*/ 863068 h 2108333"/>
                <a:gd name="connsiteX352" fmla="*/ 729098 w 2051513"/>
                <a:gd name="connsiteY352" fmla="*/ 894250 h 2108333"/>
                <a:gd name="connsiteX353" fmla="*/ 735756 w 2051513"/>
                <a:gd name="connsiteY353" fmla="*/ 884105 h 2108333"/>
                <a:gd name="connsiteX354" fmla="*/ 736158 w 2051513"/>
                <a:gd name="connsiteY354" fmla="*/ 884040 h 2108333"/>
                <a:gd name="connsiteX355" fmla="*/ 593620 w 2051513"/>
                <a:gd name="connsiteY355" fmla="*/ 491223 h 2108333"/>
                <a:gd name="connsiteX356" fmla="*/ 590195 w 2051513"/>
                <a:gd name="connsiteY356" fmla="*/ 496322 h 2108333"/>
                <a:gd name="connsiteX357" fmla="*/ 1025105 w 2051513"/>
                <a:gd name="connsiteY357" fmla="*/ 746764 h 2108333"/>
                <a:gd name="connsiteX358" fmla="*/ 1032644 w 2051513"/>
                <a:gd name="connsiteY358" fmla="*/ 735275 h 2108333"/>
                <a:gd name="connsiteX359" fmla="*/ 1035665 w 2051513"/>
                <a:gd name="connsiteY359" fmla="*/ 734741 h 2108333"/>
                <a:gd name="connsiteX360" fmla="*/ 988748 w 2051513"/>
                <a:gd name="connsiteY360" fmla="*/ 478402 h 2108333"/>
                <a:gd name="connsiteX361" fmla="*/ 988430 w 2051513"/>
                <a:gd name="connsiteY361" fmla="*/ 478455 h 2108333"/>
                <a:gd name="connsiteX362" fmla="*/ 971790 w 2051513"/>
                <a:gd name="connsiteY362" fmla="*/ 465585 h 2108333"/>
                <a:gd name="connsiteX363" fmla="*/ 970329 w 2051513"/>
                <a:gd name="connsiteY363" fmla="*/ 459162 h 2108333"/>
                <a:gd name="connsiteX364" fmla="*/ 543234 w 2051513"/>
                <a:gd name="connsiteY364" fmla="*/ 509109 h 2108333"/>
                <a:gd name="connsiteX365" fmla="*/ 382991 w 2051513"/>
                <a:gd name="connsiteY365" fmla="*/ 632765 h 2108333"/>
                <a:gd name="connsiteX366" fmla="*/ 384583 w 2051513"/>
                <a:gd name="connsiteY366" fmla="*/ 639295 h 2108333"/>
                <a:gd name="connsiteX367" fmla="*/ 378701 w 2051513"/>
                <a:gd name="connsiteY367" fmla="*/ 648152 h 2108333"/>
                <a:gd name="connsiteX368" fmla="*/ 457864 w 2051513"/>
                <a:gd name="connsiteY368" fmla="*/ 832949 h 2108333"/>
                <a:gd name="connsiteX369" fmla="*/ 208774 w 2051513"/>
                <a:gd name="connsiteY369" fmla="*/ 615810 h 2108333"/>
                <a:gd name="connsiteX370" fmla="*/ 199866 w 2051513"/>
                <a:gd name="connsiteY370" fmla="*/ 629022 h 2108333"/>
                <a:gd name="connsiteX371" fmla="*/ 191130 w 2051513"/>
                <a:gd name="connsiteY371" fmla="*/ 630481 h 2108333"/>
                <a:gd name="connsiteX372" fmla="*/ 164612 w 2051513"/>
                <a:gd name="connsiteY372" fmla="*/ 704172 h 2108333"/>
                <a:gd name="connsiteX373" fmla="*/ 166129 w 2051513"/>
                <a:gd name="connsiteY373" fmla="*/ 705384 h 2108333"/>
                <a:gd name="connsiteX374" fmla="*/ 166314 w 2051513"/>
                <a:gd name="connsiteY374" fmla="*/ 706148 h 2108333"/>
                <a:gd name="connsiteX375" fmla="*/ 326310 w 2051513"/>
                <a:gd name="connsiteY375" fmla="*/ 640771 h 2108333"/>
                <a:gd name="connsiteX376" fmla="*/ 1379685 w 2051513"/>
                <a:gd name="connsiteY376" fmla="*/ 39966 h 2108333"/>
                <a:gd name="connsiteX377" fmla="*/ 1370560 w 2051513"/>
                <a:gd name="connsiteY377" fmla="*/ 53553 h 2108333"/>
                <a:gd name="connsiteX378" fmla="*/ 1355339 w 2051513"/>
                <a:gd name="connsiteY378" fmla="*/ 56094 h 2108333"/>
                <a:gd name="connsiteX379" fmla="*/ 1345214 w 2051513"/>
                <a:gd name="connsiteY379" fmla="*/ 236190 h 2108333"/>
                <a:gd name="connsiteX380" fmla="*/ 1350815 w 2051513"/>
                <a:gd name="connsiteY380" fmla="*/ 240400 h 2108333"/>
                <a:gd name="connsiteX381" fmla="*/ 1593502 w 2051513"/>
                <a:gd name="connsiteY381" fmla="*/ 100438 h 2108333"/>
                <a:gd name="connsiteX382" fmla="*/ 1591938 w 2051513"/>
                <a:gd name="connsiteY382" fmla="*/ 93565 h 2108333"/>
                <a:gd name="connsiteX383" fmla="*/ 401015 w 2051513"/>
                <a:gd name="connsiteY383" fmla="*/ 475800 h 2108333"/>
                <a:gd name="connsiteX384" fmla="*/ 394760 w 2051513"/>
                <a:gd name="connsiteY384" fmla="*/ 484870 h 2108333"/>
                <a:gd name="connsiteX385" fmla="*/ 390649 w 2051513"/>
                <a:gd name="connsiteY385" fmla="*/ 485556 h 2108333"/>
                <a:gd name="connsiteX386" fmla="*/ 381030 w 2051513"/>
                <a:gd name="connsiteY386" fmla="*/ 608667 h 2108333"/>
                <a:gd name="connsiteX387" fmla="*/ 534509 w 2051513"/>
                <a:gd name="connsiteY387" fmla="*/ 490747 h 2108333"/>
                <a:gd name="connsiteX388" fmla="*/ 365531 w 2051513"/>
                <a:gd name="connsiteY388" fmla="*/ 483808 h 2108333"/>
                <a:gd name="connsiteX389" fmla="*/ 220160 w 2051513"/>
                <a:gd name="connsiteY389" fmla="*/ 596146 h 2108333"/>
                <a:gd name="connsiteX390" fmla="*/ 349175 w 2051513"/>
                <a:gd name="connsiteY390" fmla="*/ 623545 h 2108333"/>
                <a:gd name="connsiteX391" fmla="*/ 352947 w 2051513"/>
                <a:gd name="connsiteY391" fmla="*/ 618000 h 2108333"/>
                <a:gd name="connsiteX392" fmla="*/ 358710 w 2051513"/>
                <a:gd name="connsiteY392" fmla="*/ 617037 h 2108333"/>
                <a:gd name="connsiteX393" fmla="*/ 368915 w 2051513"/>
                <a:gd name="connsiteY393" fmla="*/ 486425 h 2108333"/>
                <a:gd name="connsiteX394" fmla="*/ 1050659 w 2051513"/>
                <a:gd name="connsiteY394" fmla="*/ 99996 h 2108333"/>
                <a:gd name="connsiteX395" fmla="*/ 1009862 w 2051513"/>
                <a:gd name="connsiteY395" fmla="*/ 427791 h 2108333"/>
                <a:gd name="connsiteX396" fmla="*/ 1012011 w 2051513"/>
                <a:gd name="connsiteY396" fmla="*/ 429406 h 2108333"/>
                <a:gd name="connsiteX397" fmla="*/ 1307335 w 2051513"/>
                <a:gd name="connsiteY397" fmla="*/ 259341 h 2108333"/>
                <a:gd name="connsiteX398" fmla="*/ 1306703 w 2051513"/>
                <a:gd name="connsiteY398" fmla="*/ 256565 h 2108333"/>
                <a:gd name="connsiteX399" fmla="*/ 1307649 w 2051513"/>
                <a:gd name="connsiteY399" fmla="*/ 255123 h 2108333"/>
                <a:gd name="connsiteX400" fmla="*/ 1068365 w 2051513"/>
                <a:gd name="connsiteY400" fmla="*/ 88027 h 2108333"/>
                <a:gd name="connsiteX401" fmla="*/ 1321009 w 2051513"/>
                <a:gd name="connsiteY401" fmla="*/ 237107 h 2108333"/>
                <a:gd name="connsiteX402" fmla="*/ 1328575 w 2051513"/>
                <a:gd name="connsiteY402" fmla="*/ 235886 h 2108333"/>
                <a:gd name="connsiteX403" fmla="*/ 1338988 w 2051513"/>
                <a:gd name="connsiteY403" fmla="*/ 50678 h 2108333"/>
                <a:gd name="connsiteX404" fmla="*/ 1331011 w 2051513"/>
                <a:gd name="connsiteY404" fmla="*/ 44508 h 2108333"/>
                <a:gd name="connsiteX405" fmla="*/ 1330237 w 2051513"/>
                <a:gd name="connsiteY405" fmla="*/ 41106 h 2108333"/>
                <a:gd name="connsiteX406" fmla="*/ 756447 w 2051513"/>
                <a:gd name="connsiteY406" fmla="*/ 226441 h 2108333"/>
                <a:gd name="connsiteX407" fmla="*/ 584099 w 2051513"/>
                <a:gd name="connsiteY407" fmla="*/ 465835 h 2108333"/>
                <a:gd name="connsiteX408" fmla="*/ 588358 w 2051513"/>
                <a:gd name="connsiteY408" fmla="*/ 469237 h 2108333"/>
                <a:gd name="connsiteX409" fmla="*/ 968162 w 2051513"/>
                <a:gd name="connsiteY409" fmla="*/ 439967 h 2108333"/>
                <a:gd name="connsiteX410" fmla="*/ 861216 w 2051513"/>
                <a:gd name="connsiteY410" fmla="*/ 163581 h 2108333"/>
                <a:gd name="connsiteX411" fmla="*/ 774193 w 2051513"/>
                <a:gd name="connsiteY411" fmla="*/ 216537 h 2108333"/>
                <a:gd name="connsiteX412" fmla="*/ 973736 w 2051513"/>
                <a:gd name="connsiteY412" fmla="*/ 416298 h 2108333"/>
                <a:gd name="connsiteX413" fmla="*/ 886295 w 2051513"/>
                <a:gd name="connsiteY413" fmla="*/ 173270 h 2108333"/>
                <a:gd name="connsiteX414" fmla="*/ 875690 w 2051513"/>
                <a:gd name="connsiteY414" fmla="*/ 175142 h 2108333"/>
                <a:gd name="connsiteX415" fmla="*/ 908842 w 2051513"/>
                <a:gd name="connsiteY415" fmla="*/ 139592 h 2108333"/>
                <a:gd name="connsiteX416" fmla="*/ 911915 w 2051513"/>
                <a:gd name="connsiteY416" fmla="*/ 151540 h 2108333"/>
                <a:gd name="connsiteX417" fmla="*/ 905089 w 2051513"/>
                <a:gd name="connsiteY417" fmla="*/ 161704 h 2108333"/>
                <a:gd name="connsiteX418" fmla="*/ 991435 w 2051513"/>
                <a:gd name="connsiteY418" fmla="*/ 401688 h 2108333"/>
                <a:gd name="connsiteX419" fmla="*/ 1031417 w 2051513"/>
                <a:gd name="connsiteY419" fmla="*/ 96922 h 2108333"/>
                <a:gd name="connsiteX420" fmla="*/ 526996 w 2051513"/>
                <a:gd name="connsiteY420" fmla="*/ 304948 h 2108333"/>
                <a:gd name="connsiteX421" fmla="*/ 403517 w 2051513"/>
                <a:gd name="connsiteY421" fmla="*/ 448363 h 2108333"/>
                <a:gd name="connsiteX422" fmla="*/ 405133 w 2051513"/>
                <a:gd name="connsiteY422" fmla="*/ 454526 h 2108333"/>
                <a:gd name="connsiteX423" fmla="*/ 543544 w 2051513"/>
                <a:gd name="connsiteY423" fmla="*/ 470023 h 2108333"/>
                <a:gd name="connsiteX424" fmla="*/ 549587 w 2051513"/>
                <a:gd name="connsiteY424" fmla="*/ 460813 h 2108333"/>
                <a:gd name="connsiteX425" fmla="*/ 550269 w 2051513"/>
                <a:gd name="connsiteY425" fmla="*/ 460693 h 2108333"/>
                <a:gd name="connsiteX426" fmla="*/ 557823 w 2051513"/>
                <a:gd name="connsiteY426" fmla="*/ 279498 h 2108333"/>
                <a:gd name="connsiteX427" fmla="*/ 558196 w 2051513"/>
                <a:gd name="connsiteY427" fmla="*/ 281099 h 2108333"/>
                <a:gd name="connsiteX428" fmla="*/ 547617 w 2051513"/>
                <a:gd name="connsiteY428" fmla="*/ 296790 h 2108333"/>
                <a:gd name="connsiteX429" fmla="*/ 570577 w 2051513"/>
                <a:gd name="connsiteY429" fmla="*/ 450438 h 2108333"/>
                <a:gd name="connsiteX430" fmla="*/ 727383 w 2051513"/>
                <a:gd name="connsiteY430" fmla="*/ 232653 h 2108333"/>
                <a:gd name="connsiteX431" fmla="*/ 513785 w 2051513"/>
                <a:gd name="connsiteY431" fmla="*/ 251178 h 2108333"/>
                <a:gd name="connsiteX432" fmla="*/ 536900 w 2051513"/>
                <a:gd name="connsiteY432" fmla="*/ 247095 h 2108333"/>
                <a:gd name="connsiteX433" fmla="*/ 548138 w 2051513"/>
                <a:gd name="connsiteY433" fmla="*/ 256072 h 2108333"/>
                <a:gd name="connsiteX434" fmla="*/ 751233 w 2051513"/>
                <a:gd name="connsiteY434" fmla="*/ 199528 h 2108333"/>
                <a:gd name="connsiteX435" fmla="*/ 753140 w 2051513"/>
                <a:gd name="connsiteY435" fmla="*/ 196879 h 2108333"/>
                <a:gd name="connsiteX436" fmla="*/ 754661 w 2051513"/>
                <a:gd name="connsiteY436" fmla="*/ 198153 h 2108333"/>
                <a:gd name="connsiteX437" fmla="*/ 858953 w 2051513"/>
                <a:gd name="connsiteY437" fmla="*/ 134711 h 2108333"/>
                <a:gd name="connsiteX438" fmla="*/ 867150 w 2051513"/>
                <a:gd name="connsiteY438" fmla="*/ 122220 h 2108333"/>
                <a:gd name="connsiteX439" fmla="*/ 890060 w 2051513"/>
                <a:gd name="connsiteY439" fmla="*/ 118395 h 2108333"/>
                <a:gd name="connsiteX440" fmla="*/ 890642 w 2051513"/>
                <a:gd name="connsiteY440" fmla="*/ 118844 h 2108333"/>
                <a:gd name="connsiteX441" fmla="*/ 1035058 w 2051513"/>
                <a:gd name="connsiteY441" fmla="*/ 69172 h 2108333"/>
                <a:gd name="connsiteX442" fmla="*/ 1035155 w 2051513"/>
                <a:gd name="connsiteY442" fmla="*/ 68430 h 2108333"/>
                <a:gd name="connsiteX443" fmla="*/ 1035913 w 2051513"/>
                <a:gd name="connsiteY443" fmla="*/ 68878 h 2108333"/>
                <a:gd name="connsiteX444" fmla="*/ 1037354 w 2051513"/>
                <a:gd name="connsiteY444" fmla="*/ 68382 h 2108333"/>
                <a:gd name="connsiteX445" fmla="*/ 1331928 w 2051513"/>
                <a:gd name="connsiteY445" fmla="*/ 15346 h 2108333"/>
                <a:gd name="connsiteX446" fmla="*/ 1338906 w 2051513"/>
                <a:gd name="connsiteY446" fmla="*/ 4713 h 2108333"/>
                <a:gd name="connsiteX447" fmla="*/ 1378456 w 2051513"/>
                <a:gd name="connsiteY447" fmla="*/ 13758 h 2108333"/>
                <a:gd name="connsiteX448" fmla="*/ 1378605 w 2051513"/>
                <a:gd name="connsiteY448" fmla="*/ 14339 h 2108333"/>
                <a:gd name="connsiteX449" fmla="*/ 1607047 w 2051513"/>
                <a:gd name="connsiteY449" fmla="*/ 70331 h 2108333"/>
                <a:gd name="connsiteX450" fmla="*/ 1626372 w 2051513"/>
                <a:gd name="connsiteY450" fmla="*/ 67212 h 2108333"/>
                <a:gd name="connsiteX451" fmla="*/ 1638860 w 2051513"/>
                <a:gd name="connsiteY451" fmla="*/ 76596 h 2108333"/>
                <a:gd name="connsiteX452" fmla="*/ 1804037 w 2051513"/>
                <a:gd name="connsiteY452" fmla="*/ 94951 h 2108333"/>
                <a:gd name="connsiteX453" fmla="*/ 1807817 w 2051513"/>
                <a:gd name="connsiteY453" fmla="*/ 89190 h 2108333"/>
                <a:gd name="connsiteX454" fmla="*/ 1847367 w 2051513"/>
                <a:gd name="connsiteY454" fmla="*/ 98235 h 2108333"/>
                <a:gd name="connsiteX455" fmla="*/ 1851495 w 2051513"/>
                <a:gd name="connsiteY455" fmla="*/ 114921 h 2108333"/>
                <a:gd name="connsiteX456" fmla="*/ 1982561 w 2051513"/>
                <a:gd name="connsiteY456" fmla="*/ 208390 h 2108333"/>
                <a:gd name="connsiteX457" fmla="*/ 2003961 w 2051513"/>
                <a:gd name="connsiteY457" fmla="*/ 204935 h 2108333"/>
                <a:gd name="connsiteX458" fmla="*/ 2020862 w 2051513"/>
                <a:gd name="connsiteY458" fmla="*/ 217636 h 2108333"/>
                <a:gd name="connsiteX459" fmla="*/ 2012967 w 2051513"/>
                <a:gd name="connsiteY459" fmla="*/ 257431 h 2108333"/>
                <a:gd name="connsiteX460" fmla="*/ 2007962 w 2051513"/>
                <a:gd name="connsiteY460" fmla="*/ 258267 h 2108333"/>
                <a:gd name="connsiteX461" fmla="*/ 2031974 w 2051513"/>
                <a:gd name="connsiteY461" fmla="*/ 488977 h 2108333"/>
                <a:gd name="connsiteX462" fmla="*/ 2046042 w 2051513"/>
                <a:gd name="connsiteY462" fmla="*/ 499549 h 2108333"/>
                <a:gd name="connsiteX463" fmla="*/ 2038146 w 2051513"/>
                <a:gd name="connsiteY463" fmla="*/ 539343 h 2108333"/>
                <a:gd name="connsiteX464" fmla="*/ 2026916 w 2051513"/>
                <a:gd name="connsiteY464" fmla="*/ 541219 h 2108333"/>
                <a:gd name="connsiteX465" fmla="*/ 1980674 w 2051513"/>
                <a:gd name="connsiteY465" fmla="*/ 698823 h 2108333"/>
                <a:gd name="connsiteX466" fmla="*/ 1985300 w 2051513"/>
                <a:gd name="connsiteY466" fmla="*/ 702401 h 2108333"/>
                <a:gd name="connsiteX467" fmla="*/ 1977406 w 2051513"/>
                <a:gd name="connsiteY467" fmla="*/ 742195 h 2108333"/>
                <a:gd name="connsiteX468" fmla="*/ 1954291 w 2051513"/>
                <a:gd name="connsiteY468" fmla="*/ 746278 h 2108333"/>
                <a:gd name="connsiteX469" fmla="*/ 1946075 w 2051513"/>
                <a:gd name="connsiteY469" fmla="*/ 739715 h 2108333"/>
                <a:gd name="connsiteX470" fmla="*/ 1825161 w 2051513"/>
                <a:gd name="connsiteY470" fmla="*/ 818084 h 2108333"/>
                <a:gd name="connsiteX471" fmla="*/ 1828084 w 2051513"/>
                <a:gd name="connsiteY471" fmla="*/ 830926 h 2108333"/>
                <a:gd name="connsiteX472" fmla="*/ 1815498 w 2051513"/>
                <a:gd name="connsiteY472" fmla="*/ 850107 h 2108333"/>
                <a:gd name="connsiteX473" fmla="*/ 1792587 w 2051513"/>
                <a:gd name="connsiteY473" fmla="*/ 853932 h 2108333"/>
                <a:gd name="connsiteX474" fmla="*/ 1784955 w 2051513"/>
                <a:gd name="connsiteY474" fmla="*/ 848028 h 2108333"/>
                <a:gd name="connsiteX475" fmla="*/ 1618671 w 2051513"/>
                <a:gd name="connsiteY475" fmla="*/ 988962 h 2108333"/>
                <a:gd name="connsiteX476" fmla="*/ 1621967 w 2051513"/>
                <a:gd name="connsiteY476" fmla="*/ 1002478 h 2108333"/>
                <a:gd name="connsiteX477" fmla="*/ 1618359 w 2051513"/>
                <a:gd name="connsiteY477" fmla="*/ 1007911 h 2108333"/>
                <a:gd name="connsiteX478" fmla="*/ 1620464 w 2051513"/>
                <a:gd name="connsiteY478" fmla="*/ 1017159 h 2108333"/>
                <a:gd name="connsiteX479" fmla="*/ 1607878 w 2051513"/>
                <a:gd name="connsiteY479" fmla="*/ 1036339 h 2108333"/>
                <a:gd name="connsiteX480" fmla="*/ 1585800 w 2051513"/>
                <a:gd name="connsiteY480" fmla="*/ 1040026 h 2108333"/>
                <a:gd name="connsiteX481" fmla="*/ 1400466 w 2051513"/>
                <a:gd name="connsiteY481" fmla="*/ 1370046 h 2108333"/>
                <a:gd name="connsiteX482" fmla="*/ 1402398 w 2051513"/>
                <a:gd name="connsiteY482" fmla="*/ 1371498 h 2108333"/>
                <a:gd name="connsiteX483" fmla="*/ 1404609 w 2051513"/>
                <a:gd name="connsiteY483" fmla="*/ 1381210 h 2108333"/>
                <a:gd name="connsiteX484" fmla="*/ 1576100 w 2051513"/>
                <a:gd name="connsiteY484" fmla="*/ 1459766 h 2108333"/>
                <a:gd name="connsiteX485" fmla="*/ 1580301 w 2051513"/>
                <a:gd name="connsiteY485" fmla="*/ 1453365 h 2108333"/>
                <a:gd name="connsiteX486" fmla="*/ 1619850 w 2051513"/>
                <a:gd name="connsiteY486" fmla="*/ 1462410 h 2108333"/>
                <a:gd name="connsiteX487" fmla="*/ 1625235 w 2051513"/>
                <a:gd name="connsiteY487" fmla="*/ 1482946 h 2108333"/>
                <a:gd name="connsiteX488" fmla="*/ 1616250 w 2051513"/>
                <a:gd name="connsiteY488" fmla="*/ 1495976 h 2108333"/>
                <a:gd name="connsiteX489" fmla="*/ 1695950 w 2051513"/>
                <a:gd name="connsiteY489" fmla="*/ 1698680 h 2108333"/>
                <a:gd name="connsiteX490" fmla="*/ 1697745 w 2051513"/>
                <a:gd name="connsiteY490" fmla="*/ 1698390 h 2108333"/>
                <a:gd name="connsiteX491" fmla="*/ 1714646 w 2051513"/>
                <a:gd name="connsiteY491" fmla="*/ 1711091 h 2108333"/>
                <a:gd name="connsiteX492" fmla="*/ 1706751 w 2051513"/>
                <a:gd name="connsiteY492" fmla="*/ 1750886 h 2108333"/>
                <a:gd name="connsiteX493" fmla="*/ 1701602 w 2051513"/>
                <a:gd name="connsiteY493" fmla="*/ 1751746 h 2108333"/>
                <a:gd name="connsiteX494" fmla="*/ 1662969 w 2051513"/>
                <a:gd name="connsiteY494" fmla="*/ 2061379 h 2108333"/>
                <a:gd name="connsiteX495" fmla="*/ 1667405 w 2051513"/>
                <a:gd name="connsiteY495" fmla="*/ 2064712 h 2108333"/>
                <a:gd name="connsiteX496" fmla="*/ 1659511 w 2051513"/>
                <a:gd name="connsiteY496" fmla="*/ 2104507 h 2108333"/>
                <a:gd name="connsiteX497" fmla="*/ 1657547 w 2051513"/>
                <a:gd name="connsiteY497" fmla="*/ 2104835 h 2108333"/>
                <a:gd name="connsiteX498" fmla="*/ 1657419 w 2051513"/>
                <a:gd name="connsiteY498" fmla="*/ 2105865 h 2108333"/>
                <a:gd name="connsiteX499" fmla="*/ 1656829 w 2051513"/>
                <a:gd name="connsiteY499" fmla="*/ 2104955 h 2108333"/>
                <a:gd name="connsiteX500" fmla="*/ 1636601 w 2051513"/>
                <a:gd name="connsiteY500" fmla="*/ 2108333 h 2108333"/>
                <a:gd name="connsiteX501" fmla="*/ 1619961 w 2051513"/>
                <a:gd name="connsiteY501" fmla="*/ 2095463 h 2108333"/>
                <a:gd name="connsiteX502" fmla="*/ 1615269 w 2051513"/>
                <a:gd name="connsiteY502" fmla="*/ 2074848 h 2108333"/>
                <a:gd name="connsiteX503" fmla="*/ 1626361 w 2051513"/>
                <a:gd name="connsiteY503" fmla="*/ 2057945 h 2108333"/>
                <a:gd name="connsiteX504" fmla="*/ 1486899 w 2051513"/>
                <a:gd name="connsiteY504" fmla="*/ 1842772 h 2108333"/>
                <a:gd name="connsiteX505" fmla="*/ 1476505 w 2051513"/>
                <a:gd name="connsiteY505" fmla="*/ 1844508 h 2108333"/>
                <a:gd name="connsiteX506" fmla="*/ 1459865 w 2051513"/>
                <a:gd name="connsiteY506" fmla="*/ 1831638 h 2108333"/>
                <a:gd name="connsiteX507" fmla="*/ 1455173 w 2051513"/>
                <a:gd name="connsiteY507" fmla="*/ 1811023 h 2108333"/>
                <a:gd name="connsiteX508" fmla="*/ 1458668 w 2051513"/>
                <a:gd name="connsiteY508" fmla="*/ 1805698 h 2108333"/>
                <a:gd name="connsiteX509" fmla="*/ 1364588 w 2051513"/>
                <a:gd name="connsiteY509" fmla="*/ 1717921 h 2108333"/>
                <a:gd name="connsiteX510" fmla="*/ 1364474 w 2051513"/>
                <a:gd name="connsiteY510" fmla="*/ 1718091 h 2108333"/>
                <a:gd name="connsiteX511" fmla="*/ 1341564 w 2051513"/>
                <a:gd name="connsiteY511" fmla="*/ 1721917 h 2108333"/>
                <a:gd name="connsiteX512" fmla="*/ 1334216 w 2051513"/>
                <a:gd name="connsiteY512" fmla="*/ 1716234 h 2108333"/>
                <a:gd name="connsiteX513" fmla="*/ 1104216 w 2051513"/>
                <a:gd name="connsiteY513" fmla="*/ 1916726 h 2108333"/>
                <a:gd name="connsiteX514" fmla="*/ 1107628 w 2051513"/>
                <a:gd name="connsiteY514" fmla="*/ 1931377 h 2108333"/>
                <a:gd name="connsiteX515" fmla="*/ 1094872 w 2051513"/>
                <a:gd name="connsiteY515" fmla="*/ 1950296 h 2108333"/>
                <a:gd name="connsiteX516" fmla="*/ 1055322 w 2051513"/>
                <a:gd name="connsiteY516" fmla="*/ 1941252 h 2108333"/>
                <a:gd name="connsiteX517" fmla="*/ 1055094 w 2051513"/>
                <a:gd name="connsiteY517" fmla="*/ 1940248 h 2108333"/>
                <a:gd name="connsiteX518" fmla="*/ 780584 w 2051513"/>
                <a:gd name="connsiteY518" fmla="*/ 1990224 h 2108333"/>
                <a:gd name="connsiteX519" fmla="*/ 780813 w 2051513"/>
                <a:gd name="connsiteY519" fmla="*/ 1991232 h 2108333"/>
                <a:gd name="connsiteX520" fmla="*/ 768227 w 2051513"/>
                <a:gd name="connsiteY520" fmla="*/ 2010412 h 2108333"/>
                <a:gd name="connsiteX521" fmla="*/ 745317 w 2051513"/>
                <a:gd name="connsiteY521" fmla="*/ 2014238 h 2108333"/>
                <a:gd name="connsiteX522" fmla="*/ 737386 w 2051513"/>
                <a:gd name="connsiteY522" fmla="*/ 2008104 h 2108333"/>
                <a:gd name="connsiteX523" fmla="*/ 734556 w 2051513"/>
                <a:gd name="connsiteY523" fmla="*/ 2010439 h 2108333"/>
                <a:gd name="connsiteX524" fmla="*/ 735440 w 2051513"/>
                <a:gd name="connsiteY524" fmla="*/ 2006599 h 2108333"/>
                <a:gd name="connsiteX525" fmla="*/ 728677 w 2051513"/>
                <a:gd name="connsiteY525" fmla="*/ 2001368 h 2108333"/>
                <a:gd name="connsiteX526" fmla="*/ 723985 w 2051513"/>
                <a:gd name="connsiteY526" fmla="*/ 1980753 h 2108333"/>
                <a:gd name="connsiteX527" fmla="*/ 724458 w 2051513"/>
                <a:gd name="connsiteY527" fmla="*/ 1980033 h 2108333"/>
                <a:gd name="connsiteX528" fmla="*/ 595122 w 2051513"/>
                <a:gd name="connsiteY528" fmla="*/ 1887478 h 2108333"/>
                <a:gd name="connsiteX529" fmla="*/ 594770 w 2051513"/>
                <a:gd name="connsiteY529" fmla="*/ 1888015 h 2108333"/>
                <a:gd name="connsiteX530" fmla="*/ 571655 w 2051513"/>
                <a:gd name="connsiteY530" fmla="*/ 1892097 h 2108333"/>
                <a:gd name="connsiteX531" fmla="*/ 555220 w 2051513"/>
                <a:gd name="connsiteY531" fmla="*/ 1878970 h 2108333"/>
                <a:gd name="connsiteX532" fmla="*/ 555079 w 2051513"/>
                <a:gd name="connsiteY532" fmla="*/ 1878350 h 2108333"/>
                <a:gd name="connsiteX533" fmla="*/ 451142 w 2051513"/>
                <a:gd name="connsiteY533" fmla="*/ 1895781 h 2108333"/>
                <a:gd name="connsiteX534" fmla="*/ 439697 w 2051513"/>
                <a:gd name="connsiteY534" fmla="*/ 1913221 h 2108333"/>
                <a:gd name="connsiteX535" fmla="*/ 400148 w 2051513"/>
                <a:gd name="connsiteY535" fmla="*/ 1904177 h 2108333"/>
                <a:gd name="connsiteX536" fmla="*/ 396946 w 2051513"/>
                <a:gd name="connsiteY536" fmla="*/ 1890112 h 2108333"/>
                <a:gd name="connsiteX537" fmla="*/ 257499 w 2051513"/>
                <a:gd name="connsiteY537" fmla="*/ 1807304 h 2108333"/>
                <a:gd name="connsiteX538" fmla="*/ 254393 w 2051513"/>
                <a:gd name="connsiteY538" fmla="*/ 1807868 h 2108333"/>
                <a:gd name="connsiteX539" fmla="*/ 248889 w 2051513"/>
                <a:gd name="connsiteY539" fmla="*/ 1812969 h 2108333"/>
                <a:gd name="connsiteX540" fmla="*/ 248159 w 2051513"/>
                <a:gd name="connsiteY540" fmla="*/ 1809001 h 2108333"/>
                <a:gd name="connsiteX541" fmla="*/ 245735 w 2051513"/>
                <a:gd name="connsiteY541" fmla="*/ 1809441 h 2108333"/>
                <a:gd name="connsiteX542" fmla="*/ 234056 w 2051513"/>
                <a:gd name="connsiteY542" fmla="*/ 1800786 h 2108333"/>
                <a:gd name="connsiteX543" fmla="*/ 230761 w 2051513"/>
                <a:gd name="connsiteY543" fmla="*/ 1788059 h 2108333"/>
                <a:gd name="connsiteX544" fmla="*/ 233836 w 2051513"/>
                <a:gd name="connsiteY544" fmla="*/ 1783614 h 2108333"/>
                <a:gd name="connsiteX545" fmla="*/ 124910 w 2051513"/>
                <a:gd name="connsiteY545" fmla="*/ 1640363 h 2108333"/>
                <a:gd name="connsiteX546" fmla="*/ 124258 w 2051513"/>
                <a:gd name="connsiteY546" fmla="*/ 1642082 h 2108333"/>
                <a:gd name="connsiteX547" fmla="*/ 121628 w 2051513"/>
                <a:gd name="connsiteY547" fmla="*/ 1637144 h 2108333"/>
                <a:gd name="connsiteX548" fmla="*/ 116701 w 2051513"/>
                <a:gd name="connsiteY548" fmla="*/ 1638063 h 2108333"/>
                <a:gd name="connsiteX549" fmla="*/ 106429 w 2051513"/>
                <a:gd name="connsiteY549" fmla="*/ 1629858 h 2108333"/>
                <a:gd name="connsiteX550" fmla="*/ 103559 w 2051513"/>
                <a:gd name="connsiteY550" fmla="*/ 1615494 h 2108333"/>
                <a:gd name="connsiteX551" fmla="*/ 106097 w 2051513"/>
                <a:gd name="connsiteY551" fmla="*/ 1611719 h 2108333"/>
                <a:gd name="connsiteX552" fmla="*/ 35818 w 2051513"/>
                <a:gd name="connsiteY552" fmla="*/ 1479307 h 2108333"/>
                <a:gd name="connsiteX553" fmla="*/ 21400 w 2051513"/>
                <a:gd name="connsiteY553" fmla="*/ 1481853 h 2108333"/>
                <a:gd name="connsiteX554" fmla="*/ 4965 w 2051513"/>
                <a:gd name="connsiteY554" fmla="*/ 1468726 h 2108333"/>
                <a:gd name="connsiteX555" fmla="*/ 12860 w 2051513"/>
                <a:gd name="connsiteY555" fmla="*/ 1428931 h 2108333"/>
                <a:gd name="connsiteX556" fmla="*/ 23429 w 2051513"/>
                <a:gd name="connsiteY556" fmla="*/ 1427166 h 2108333"/>
                <a:gd name="connsiteX557" fmla="*/ 23894 w 2051513"/>
                <a:gd name="connsiteY557" fmla="*/ 1255064 h 2108333"/>
                <a:gd name="connsiteX558" fmla="*/ 12228 w 2051513"/>
                <a:gd name="connsiteY558" fmla="*/ 1246041 h 2108333"/>
                <a:gd name="connsiteX559" fmla="*/ 20123 w 2051513"/>
                <a:gd name="connsiteY559" fmla="*/ 1206246 h 2108333"/>
                <a:gd name="connsiteX560" fmla="*/ 24511 w 2051513"/>
                <a:gd name="connsiteY560" fmla="*/ 1205471 h 2108333"/>
                <a:gd name="connsiteX561" fmla="*/ 27834 w 2051513"/>
                <a:gd name="connsiteY561" fmla="*/ 1054326 h 2108333"/>
                <a:gd name="connsiteX562" fmla="*/ 17579 w 2051513"/>
                <a:gd name="connsiteY562" fmla="*/ 1046393 h 2108333"/>
                <a:gd name="connsiteX563" fmla="*/ 25473 w 2051513"/>
                <a:gd name="connsiteY563" fmla="*/ 1006598 h 2108333"/>
                <a:gd name="connsiteX564" fmla="*/ 39049 w 2051513"/>
                <a:gd name="connsiteY564" fmla="*/ 1004406 h 2108333"/>
                <a:gd name="connsiteX565" fmla="*/ 102302 w 2051513"/>
                <a:gd name="connsiteY565" fmla="*/ 872789 h 2108333"/>
                <a:gd name="connsiteX566" fmla="*/ 102158 w 2051513"/>
                <a:gd name="connsiteY566" fmla="*/ 872678 h 2108333"/>
                <a:gd name="connsiteX567" fmla="*/ 110052 w 2051513"/>
                <a:gd name="connsiteY567" fmla="*/ 832882 h 2108333"/>
                <a:gd name="connsiteX568" fmla="*/ 115521 w 2051513"/>
                <a:gd name="connsiteY568" fmla="*/ 831999 h 2108333"/>
                <a:gd name="connsiteX569" fmla="*/ 128172 w 2051513"/>
                <a:gd name="connsiteY569" fmla="*/ 743472 h 2108333"/>
                <a:gd name="connsiteX570" fmla="*/ 118685 w 2051513"/>
                <a:gd name="connsiteY570" fmla="*/ 736134 h 2108333"/>
                <a:gd name="connsiteX571" fmla="*/ 126579 w 2051513"/>
                <a:gd name="connsiteY571" fmla="*/ 696339 h 2108333"/>
                <a:gd name="connsiteX572" fmla="*/ 141656 w 2051513"/>
                <a:gd name="connsiteY572" fmla="*/ 693676 h 2108333"/>
                <a:gd name="connsiteX573" fmla="*/ 166418 w 2051513"/>
                <a:gd name="connsiteY573" fmla="*/ 624697 h 2108333"/>
                <a:gd name="connsiteX574" fmla="*/ 160316 w 2051513"/>
                <a:gd name="connsiteY574" fmla="*/ 619978 h 2108333"/>
                <a:gd name="connsiteX575" fmla="*/ 168211 w 2051513"/>
                <a:gd name="connsiteY575" fmla="*/ 580182 h 2108333"/>
                <a:gd name="connsiteX576" fmla="*/ 190859 w 2051513"/>
                <a:gd name="connsiteY576" fmla="*/ 576526 h 2108333"/>
                <a:gd name="connsiteX577" fmla="*/ 197939 w 2051513"/>
                <a:gd name="connsiteY577" fmla="*/ 581846 h 2108333"/>
                <a:gd name="connsiteX578" fmla="*/ 352128 w 2051513"/>
                <a:gd name="connsiteY578" fmla="*/ 462277 h 2108333"/>
                <a:gd name="connsiteX579" fmla="*/ 350519 w 2051513"/>
                <a:gd name="connsiteY579" fmla="*/ 455210 h 2108333"/>
                <a:gd name="connsiteX580" fmla="*/ 363105 w 2051513"/>
                <a:gd name="connsiteY580" fmla="*/ 436030 h 2108333"/>
                <a:gd name="connsiteX581" fmla="*/ 383796 w 2051513"/>
                <a:gd name="connsiteY581" fmla="*/ 432375 h 2108333"/>
                <a:gd name="connsiteX582" fmla="*/ 505728 w 2051513"/>
                <a:gd name="connsiteY582" fmla="*/ 290260 h 2108333"/>
                <a:gd name="connsiteX583" fmla="*/ 501199 w 2051513"/>
                <a:gd name="connsiteY583" fmla="*/ 270358 h 2108333"/>
                <a:gd name="connsiteX584" fmla="*/ 513785 w 2051513"/>
                <a:gd name="connsiteY584" fmla="*/ 251178 h 210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</a:cxnLst>
              <a:rect l="l" t="t" r="r" b="b"/>
              <a:pathLst>
                <a:path w="2051513" h="2108333">
                  <a:moveTo>
                    <a:pt x="1508531" y="1805825"/>
                  </a:moveTo>
                  <a:lnTo>
                    <a:pt x="1512432" y="1821594"/>
                  </a:lnTo>
                  <a:lnTo>
                    <a:pt x="1507036" y="1829508"/>
                  </a:lnTo>
                  <a:lnTo>
                    <a:pt x="1645093" y="2042515"/>
                  </a:lnTo>
                  <a:lnTo>
                    <a:pt x="1677260" y="1749621"/>
                  </a:lnTo>
                  <a:lnTo>
                    <a:pt x="1667960" y="1742428"/>
                  </a:lnTo>
                  <a:close/>
                  <a:moveTo>
                    <a:pt x="1509897" y="1600944"/>
                  </a:moveTo>
                  <a:lnTo>
                    <a:pt x="1373748" y="1683661"/>
                  </a:lnTo>
                  <a:lnTo>
                    <a:pt x="1376904" y="1695932"/>
                  </a:lnTo>
                  <a:lnTo>
                    <a:pt x="1473144" y="1786296"/>
                  </a:lnTo>
                  <a:lnTo>
                    <a:pt x="1511673" y="1603104"/>
                  </a:lnTo>
                  <a:lnTo>
                    <a:pt x="1510114" y="1601898"/>
                  </a:lnTo>
                  <a:close/>
                  <a:moveTo>
                    <a:pt x="1082318" y="1742464"/>
                  </a:moveTo>
                  <a:lnTo>
                    <a:pt x="1082504" y="1743183"/>
                  </a:lnTo>
                  <a:cubicBezTo>
                    <a:pt x="1081487" y="1750406"/>
                    <a:pt x="1077417" y="1757502"/>
                    <a:pt x="1069393" y="1762703"/>
                  </a:cubicBezTo>
                  <a:lnTo>
                    <a:pt x="1069142" y="1762745"/>
                  </a:lnTo>
                  <a:lnTo>
                    <a:pt x="1083244" y="1898223"/>
                  </a:lnTo>
                  <a:lnTo>
                    <a:pt x="1085865" y="1897800"/>
                  </a:lnTo>
                  <a:lnTo>
                    <a:pt x="1086987" y="1898643"/>
                  </a:lnTo>
                  <a:lnTo>
                    <a:pt x="1307072" y="1706297"/>
                  </a:lnTo>
                  <a:close/>
                  <a:moveTo>
                    <a:pt x="1593851" y="1505677"/>
                  </a:moveTo>
                  <a:lnTo>
                    <a:pt x="1551105" y="1566298"/>
                  </a:lnTo>
                  <a:lnTo>
                    <a:pt x="1557559" y="1571148"/>
                  </a:lnTo>
                  <a:cubicBezTo>
                    <a:pt x="1565699" y="1583707"/>
                    <a:pt x="1565014" y="1600994"/>
                    <a:pt x="1549664" y="1610942"/>
                  </a:cubicBezTo>
                  <a:lnTo>
                    <a:pt x="1531069" y="1614048"/>
                  </a:lnTo>
                  <a:lnTo>
                    <a:pt x="1492051" y="1789421"/>
                  </a:lnTo>
                  <a:lnTo>
                    <a:pt x="1494436" y="1791213"/>
                  </a:lnTo>
                  <a:lnTo>
                    <a:pt x="1663150" y="1724038"/>
                  </a:lnTo>
                  <a:lnTo>
                    <a:pt x="1662510" y="1721226"/>
                  </a:lnTo>
                  <a:lnTo>
                    <a:pt x="1672918" y="1705365"/>
                  </a:lnTo>
                  <a:close/>
                  <a:moveTo>
                    <a:pt x="1038061" y="1760014"/>
                  </a:moveTo>
                  <a:lnTo>
                    <a:pt x="792565" y="1962575"/>
                  </a:lnTo>
                  <a:lnTo>
                    <a:pt x="1054626" y="1914548"/>
                  </a:lnTo>
                  <a:lnTo>
                    <a:pt x="1063216" y="1901456"/>
                  </a:lnTo>
                  <a:lnTo>
                    <a:pt x="1065446" y="1901096"/>
                  </a:lnTo>
                  <a:lnTo>
                    <a:pt x="1051354" y="1765716"/>
                  </a:lnTo>
                  <a:lnTo>
                    <a:pt x="1046484" y="1766529"/>
                  </a:lnTo>
                  <a:close/>
                  <a:moveTo>
                    <a:pt x="808152" y="1690879"/>
                  </a:moveTo>
                  <a:lnTo>
                    <a:pt x="604298" y="1855396"/>
                  </a:lnTo>
                  <a:lnTo>
                    <a:pt x="606737" y="1866115"/>
                  </a:lnTo>
                  <a:lnTo>
                    <a:pt x="740322" y="1960967"/>
                  </a:lnTo>
                  <a:lnTo>
                    <a:pt x="746167" y="1960024"/>
                  </a:lnTo>
                  <a:close/>
                  <a:moveTo>
                    <a:pt x="1413040" y="1411948"/>
                  </a:moveTo>
                  <a:lnTo>
                    <a:pt x="1525943" y="1560822"/>
                  </a:lnTo>
                  <a:lnTo>
                    <a:pt x="1528330" y="1560436"/>
                  </a:lnTo>
                  <a:lnTo>
                    <a:pt x="1576228" y="1496116"/>
                  </a:lnTo>
                  <a:lnTo>
                    <a:pt x="1572406" y="1493160"/>
                  </a:lnTo>
                  <a:lnTo>
                    <a:pt x="1570207" y="1483498"/>
                  </a:lnTo>
                  <a:close/>
                  <a:moveTo>
                    <a:pt x="832233" y="1678485"/>
                  </a:moveTo>
                  <a:lnTo>
                    <a:pt x="830844" y="1680514"/>
                  </a:lnTo>
                  <a:lnTo>
                    <a:pt x="830802" y="1680521"/>
                  </a:lnTo>
                  <a:lnTo>
                    <a:pt x="767078" y="1956664"/>
                  </a:lnTo>
                  <a:lnTo>
                    <a:pt x="1027255" y="1742280"/>
                  </a:lnTo>
                  <a:lnTo>
                    <a:pt x="1025982" y="1736691"/>
                  </a:lnTo>
                  <a:close/>
                  <a:moveTo>
                    <a:pt x="1383426" y="1413143"/>
                  </a:moveTo>
                  <a:lnTo>
                    <a:pt x="1364930" y="1664971"/>
                  </a:lnTo>
                  <a:lnTo>
                    <a:pt x="1505537" y="1581108"/>
                  </a:lnTo>
                  <a:lnTo>
                    <a:pt x="1510675" y="1573278"/>
                  </a:lnTo>
                  <a:lnTo>
                    <a:pt x="1388491" y="1412297"/>
                  </a:lnTo>
                  <a:close/>
                  <a:moveTo>
                    <a:pt x="1361540" y="1416237"/>
                  </a:moveTo>
                  <a:lnTo>
                    <a:pt x="1078108" y="1721264"/>
                  </a:lnTo>
                  <a:lnTo>
                    <a:pt x="1324731" y="1681577"/>
                  </a:lnTo>
                  <a:lnTo>
                    <a:pt x="1332819" y="1669252"/>
                  </a:lnTo>
                  <a:lnTo>
                    <a:pt x="1343090" y="1667438"/>
                  </a:lnTo>
                  <a:close/>
                  <a:moveTo>
                    <a:pt x="498283" y="1610188"/>
                  </a:moveTo>
                  <a:lnTo>
                    <a:pt x="435503" y="1864342"/>
                  </a:lnTo>
                  <a:lnTo>
                    <a:pt x="445489" y="1871846"/>
                  </a:lnTo>
                  <a:lnTo>
                    <a:pt x="553735" y="1853468"/>
                  </a:lnTo>
                  <a:lnTo>
                    <a:pt x="562938" y="1839445"/>
                  </a:lnTo>
                  <a:lnTo>
                    <a:pt x="540881" y="1759341"/>
                  </a:lnTo>
                  <a:close/>
                  <a:moveTo>
                    <a:pt x="478690" y="1600021"/>
                  </a:moveTo>
                  <a:lnTo>
                    <a:pt x="273681" y="1789995"/>
                  </a:lnTo>
                  <a:lnTo>
                    <a:pt x="405981" y="1867522"/>
                  </a:lnTo>
                  <a:lnTo>
                    <a:pt x="408042" y="1864382"/>
                  </a:lnTo>
                  <a:lnTo>
                    <a:pt x="414984" y="1863261"/>
                  </a:lnTo>
                  <a:close/>
                  <a:moveTo>
                    <a:pt x="512445" y="1583117"/>
                  </a:moveTo>
                  <a:lnTo>
                    <a:pt x="512157" y="1583527"/>
                  </a:lnTo>
                  <a:lnTo>
                    <a:pt x="537488" y="1673776"/>
                  </a:lnTo>
                  <a:lnTo>
                    <a:pt x="584046" y="1835679"/>
                  </a:lnTo>
                  <a:lnTo>
                    <a:pt x="586025" y="1835349"/>
                  </a:lnTo>
                  <a:lnTo>
                    <a:pt x="591525" y="1839603"/>
                  </a:lnTo>
                  <a:lnTo>
                    <a:pt x="799742" y="1671408"/>
                  </a:lnTo>
                  <a:lnTo>
                    <a:pt x="797217" y="1669450"/>
                  </a:lnTo>
                  <a:lnTo>
                    <a:pt x="796698" y="1667323"/>
                  </a:lnTo>
                  <a:close/>
                  <a:moveTo>
                    <a:pt x="787709" y="1321650"/>
                  </a:moveTo>
                  <a:lnTo>
                    <a:pt x="824400" y="1642849"/>
                  </a:lnTo>
                  <a:lnTo>
                    <a:pt x="830707" y="1647743"/>
                  </a:lnTo>
                  <a:lnTo>
                    <a:pt x="831529" y="1651112"/>
                  </a:lnTo>
                  <a:lnTo>
                    <a:pt x="835793" y="1654518"/>
                  </a:lnTo>
                  <a:lnTo>
                    <a:pt x="836593" y="1658147"/>
                  </a:lnTo>
                  <a:lnTo>
                    <a:pt x="845858" y="1660875"/>
                  </a:lnTo>
                  <a:lnTo>
                    <a:pt x="845139" y="1661434"/>
                  </a:lnTo>
                  <a:lnTo>
                    <a:pt x="1034535" y="1718745"/>
                  </a:lnTo>
                  <a:lnTo>
                    <a:pt x="1035991" y="1716527"/>
                  </a:lnTo>
                  <a:lnTo>
                    <a:pt x="796195" y="1320151"/>
                  </a:lnTo>
                  <a:close/>
                  <a:moveTo>
                    <a:pt x="807937" y="1306865"/>
                  </a:moveTo>
                  <a:lnTo>
                    <a:pt x="1052420" y="1711493"/>
                  </a:lnTo>
                  <a:lnTo>
                    <a:pt x="1060387" y="1710207"/>
                  </a:lnTo>
                  <a:lnTo>
                    <a:pt x="1060833" y="1710542"/>
                  </a:lnTo>
                  <a:lnTo>
                    <a:pt x="1353448" y="1395631"/>
                  </a:lnTo>
                  <a:lnTo>
                    <a:pt x="1352668" y="1392204"/>
                  </a:lnTo>
                  <a:close/>
                  <a:moveTo>
                    <a:pt x="968617" y="1187426"/>
                  </a:moveTo>
                  <a:lnTo>
                    <a:pt x="808777" y="1287306"/>
                  </a:lnTo>
                  <a:lnTo>
                    <a:pt x="809480" y="1290205"/>
                  </a:lnTo>
                  <a:lnTo>
                    <a:pt x="1325739" y="1371263"/>
                  </a:lnTo>
                  <a:lnTo>
                    <a:pt x="1002674" y="1189395"/>
                  </a:lnTo>
                  <a:lnTo>
                    <a:pt x="1001403" y="1191239"/>
                  </a:lnTo>
                  <a:cubicBezTo>
                    <a:pt x="993379" y="1196439"/>
                    <a:pt x="985414" y="1197143"/>
                    <a:pt x="978493" y="1195065"/>
                  </a:cubicBezTo>
                  <a:close/>
                  <a:moveTo>
                    <a:pt x="1365678" y="948164"/>
                  </a:moveTo>
                  <a:lnTo>
                    <a:pt x="1360733" y="955612"/>
                  </a:lnTo>
                  <a:lnTo>
                    <a:pt x="1357429" y="956164"/>
                  </a:lnTo>
                  <a:lnTo>
                    <a:pt x="1385445" y="1347667"/>
                  </a:lnTo>
                  <a:lnTo>
                    <a:pt x="1567565" y="1023942"/>
                  </a:lnTo>
                  <a:lnTo>
                    <a:pt x="1564607" y="1010948"/>
                  </a:lnTo>
                  <a:close/>
                  <a:moveTo>
                    <a:pt x="1388178" y="936390"/>
                  </a:moveTo>
                  <a:lnTo>
                    <a:pt x="1571744" y="994325"/>
                  </a:lnTo>
                  <a:lnTo>
                    <a:pt x="1576223" y="987500"/>
                  </a:lnTo>
                  <a:lnTo>
                    <a:pt x="1587178" y="985731"/>
                  </a:lnTo>
                  <a:lnTo>
                    <a:pt x="1590331" y="981183"/>
                  </a:lnTo>
                  <a:lnTo>
                    <a:pt x="1592130" y="980882"/>
                  </a:lnTo>
                  <a:lnTo>
                    <a:pt x="1754415" y="844133"/>
                  </a:lnTo>
                  <a:close/>
                  <a:moveTo>
                    <a:pt x="1333425" y="956036"/>
                  </a:moveTo>
                  <a:lnTo>
                    <a:pt x="1011676" y="1160516"/>
                  </a:lnTo>
                  <a:lnTo>
                    <a:pt x="1014493" y="1171260"/>
                  </a:lnTo>
                  <a:lnTo>
                    <a:pt x="1360494" y="1366041"/>
                  </a:lnTo>
                  <a:lnTo>
                    <a:pt x="1362848" y="1362453"/>
                  </a:lnTo>
                  <a:lnTo>
                    <a:pt x="1366265" y="1361901"/>
                  </a:lnTo>
                  <a:lnTo>
                    <a:pt x="1338093" y="959393"/>
                  </a:lnTo>
                  <a:lnTo>
                    <a:pt x="1337823" y="959438"/>
                  </a:lnTo>
                  <a:close/>
                  <a:moveTo>
                    <a:pt x="187054" y="1476458"/>
                  </a:moveTo>
                  <a:lnTo>
                    <a:pt x="136686" y="1609304"/>
                  </a:lnTo>
                  <a:lnTo>
                    <a:pt x="139338" y="1620916"/>
                  </a:lnTo>
                  <a:lnTo>
                    <a:pt x="237381" y="1750345"/>
                  </a:lnTo>
                  <a:close/>
                  <a:moveTo>
                    <a:pt x="204850" y="1457073"/>
                  </a:moveTo>
                  <a:lnTo>
                    <a:pt x="203517" y="1459104"/>
                  </a:lnTo>
                  <a:lnTo>
                    <a:pt x="261628" y="1773007"/>
                  </a:lnTo>
                  <a:lnTo>
                    <a:pt x="478509" y="1572119"/>
                  </a:lnTo>
                  <a:lnTo>
                    <a:pt x="478422" y="1571684"/>
                  </a:lnTo>
                  <a:lnTo>
                    <a:pt x="478518" y="1571542"/>
                  </a:lnTo>
                  <a:close/>
                  <a:moveTo>
                    <a:pt x="456824" y="1335625"/>
                  </a:moveTo>
                  <a:lnTo>
                    <a:pt x="455833" y="1337094"/>
                  </a:lnTo>
                  <a:lnTo>
                    <a:pt x="505962" y="1560779"/>
                  </a:lnTo>
                  <a:lnTo>
                    <a:pt x="783527" y="1642519"/>
                  </a:lnTo>
                  <a:close/>
                  <a:moveTo>
                    <a:pt x="467102" y="1318088"/>
                  </a:moveTo>
                  <a:lnTo>
                    <a:pt x="467499" y="1319792"/>
                  </a:lnTo>
                  <a:lnTo>
                    <a:pt x="466488" y="1321292"/>
                  </a:lnTo>
                  <a:lnTo>
                    <a:pt x="802041" y="1637437"/>
                  </a:lnTo>
                  <a:lnTo>
                    <a:pt x="765226" y="1315151"/>
                  </a:lnTo>
                  <a:lnTo>
                    <a:pt x="759526" y="1310598"/>
                  </a:lnTo>
                  <a:lnTo>
                    <a:pt x="757593" y="1302106"/>
                  </a:lnTo>
                  <a:close/>
                  <a:moveTo>
                    <a:pt x="419905" y="1333311"/>
                  </a:moveTo>
                  <a:lnTo>
                    <a:pt x="214326" y="1438252"/>
                  </a:lnTo>
                  <a:lnTo>
                    <a:pt x="483712" y="1552211"/>
                  </a:lnTo>
                  <a:lnTo>
                    <a:pt x="436547" y="1341750"/>
                  </a:lnTo>
                  <a:lnTo>
                    <a:pt x="431833" y="1342537"/>
                  </a:lnTo>
                  <a:lnTo>
                    <a:pt x="429128" y="1340445"/>
                  </a:lnTo>
                  <a:lnTo>
                    <a:pt x="429121" y="1340455"/>
                  </a:lnTo>
                  <a:lnTo>
                    <a:pt x="429121" y="1340440"/>
                  </a:lnTo>
                  <a:close/>
                  <a:moveTo>
                    <a:pt x="55304" y="1461329"/>
                  </a:moveTo>
                  <a:lnTo>
                    <a:pt x="54141" y="1463101"/>
                  </a:lnTo>
                  <a:lnTo>
                    <a:pt x="121624" y="1591471"/>
                  </a:lnTo>
                  <a:lnTo>
                    <a:pt x="169603" y="1464367"/>
                  </a:lnTo>
                  <a:lnTo>
                    <a:pt x="159637" y="1456659"/>
                  </a:lnTo>
                  <a:lnTo>
                    <a:pt x="158638" y="1452268"/>
                  </a:lnTo>
                  <a:close/>
                  <a:moveTo>
                    <a:pt x="1452599" y="672985"/>
                  </a:moveTo>
                  <a:lnTo>
                    <a:pt x="1364748" y="912901"/>
                  </a:lnTo>
                  <a:lnTo>
                    <a:pt x="1368628" y="915817"/>
                  </a:lnTo>
                  <a:lnTo>
                    <a:pt x="1369810" y="920698"/>
                  </a:lnTo>
                  <a:lnTo>
                    <a:pt x="1766457" y="820674"/>
                  </a:lnTo>
                  <a:lnTo>
                    <a:pt x="1463357" y="671189"/>
                  </a:lnTo>
                  <a:close/>
                  <a:moveTo>
                    <a:pt x="1810237" y="473415"/>
                  </a:moveTo>
                  <a:lnTo>
                    <a:pt x="1810237" y="800426"/>
                  </a:lnTo>
                  <a:lnTo>
                    <a:pt x="1810650" y="800737"/>
                  </a:lnTo>
                  <a:lnTo>
                    <a:pt x="1934908" y="720200"/>
                  </a:lnTo>
                  <a:lnTo>
                    <a:pt x="1933164" y="712536"/>
                  </a:lnTo>
                  <a:lnTo>
                    <a:pt x="1942216" y="698742"/>
                  </a:lnTo>
                  <a:close/>
                  <a:moveTo>
                    <a:pt x="1822838" y="461113"/>
                  </a:moveTo>
                  <a:lnTo>
                    <a:pt x="1957288" y="691429"/>
                  </a:lnTo>
                  <a:lnTo>
                    <a:pt x="1959058" y="691134"/>
                  </a:lnTo>
                  <a:lnTo>
                    <a:pt x="2005440" y="535592"/>
                  </a:lnTo>
                  <a:lnTo>
                    <a:pt x="1998597" y="530299"/>
                  </a:lnTo>
                  <a:lnTo>
                    <a:pt x="1998147" y="528321"/>
                  </a:lnTo>
                  <a:close/>
                  <a:moveTo>
                    <a:pt x="769218" y="935735"/>
                  </a:moveTo>
                  <a:lnTo>
                    <a:pt x="797395" y="1271191"/>
                  </a:lnTo>
                  <a:lnTo>
                    <a:pt x="959137" y="1170259"/>
                  </a:lnTo>
                  <a:lnTo>
                    <a:pt x="957620" y="1163596"/>
                  </a:lnTo>
                  <a:close/>
                  <a:moveTo>
                    <a:pt x="47202" y="1262789"/>
                  </a:moveTo>
                  <a:lnTo>
                    <a:pt x="46978" y="1433774"/>
                  </a:lnTo>
                  <a:lnTo>
                    <a:pt x="52410" y="1437976"/>
                  </a:lnTo>
                  <a:lnTo>
                    <a:pt x="53242" y="1441630"/>
                  </a:lnTo>
                  <a:lnTo>
                    <a:pt x="157419" y="1432276"/>
                  </a:lnTo>
                  <a:lnTo>
                    <a:pt x="164571" y="1421375"/>
                  </a:lnTo>
                  <a:close/>
                  <a:moveTo>
                    <a:pt x="1778483" y="462710"/>
                  </a:moveTo>
                  <a:lnTo>
                    <a:pt x="1481861" y="650998"/>
                  </a:lnTo>
                  <a:lnTo>
                    <a:pt x="1481877" y="651056"/>
                  </a:lnTo>
                  <a:lnTo>
                    <a:pt x="1478008" y="656666"/>
                  </a:lnTo>
                  <a:lnTo>
                    <a:pt x="1780778" y="805937"/>
                  </a:lnTo>
                  <a:lnTo>
                    <a:pt x="1783842" y="801267"/>
                  </a:lnTo>
                  <a:lnTo>
                    <a:pt x="1792237" y="799912"/>
                  </a:lnTo>
                  <a:lnTo>
                    <a:pt x="1792237" y="471750"/>
                  </a:lnTo>
                  <a:lnTo>
                    <a:pt x="1790537" y="472034"/>
                  </a:lnTo>
                  <a:close/>
                  <a:moveTo>
                    <a:pt x="744703" y="936737"/>
                  </a:moveTo>
                  <a:lnTo>
                    <a:pt x="461978" y="1298421"/>
                  </a:lnTo>
                  <a:lnTo>
                    <a:pt x="462638" y="1298917"/>
                  </a:lnTo>
                  <a:lnTo>
                    <a:pt x="463398" y="1302178"/>
                  </a:lnTo>
                  <a:lnTo>
                    <a:pt x="757640" y="1285708"/>
                  </a:lnTo>
                  <a:lnTo>
                    <a:pt x="767420" y="1270803"/>
                  </a:lnTo>
                  <a:lnTo>
                    <a:pt x="775559" y="1269444"/>
                  </a:lnTo>
                  <a:lnTo>
                    <a:pt x="748977" y="936023"/>
                  </a:lnTo>
                  <a:close/>
                  <a:moveTo>
                    <a:pt x="1054742" y="787180"/>
                  </a:moveTo>
                  <a:lnTo>
                    <a:pt x="991754" y="1138512"/>
                  </a:lnTo>
                  <a:lnTo>
                    <a:pt x="992864" y="1138316"/>
                  </a:lnTo>
                  <a:lnTo>
                    <a:pt x="1000219" y="1144192"/>
                  </a:lnTo>
                  <a:lnTo>
                    <a:pt x="1319984" y="941297"/>
                  </a:lnTo>
                  <a:lnTo>
                    <a:pt x="1317602" y="930832"/>
                  </a:lnTo>
                  <a:lnTo>
                    <a:pt x="1062107" y="785065"/>
                  </a:lnTo>
                  <a:close/>
                  <a:moveTo>
                    <a:pt x="266953" y="1145181"/>
                  </a:moveTo>
                  <a:lnTo>
                    <a:pt x="264399" y="1148984"/>
                  </a:lnTo>
                  <a:lnTo>
                    <a:pt x="258315" y="1150000"/>
                  </a:lnTo>
                  <a:lnTo>
                    <a:pt x="219771" y="1342030"/>
                  </a:lnTo>
                  <a:lnTo>
                    <a:pt x="204388" y="1420782"/>
                  </a:lnTo>
                  <a:lnTo>
                    <a:pt x="411738" y="1314484"/>
                  </a:lnTo>
                  <a:lnTo>
                    <a:pt x="410502" y="1309052"/>
                  </a:lnTo>
                  <a:lnTo>
                    <a:pt x="415905" y="1300818"/>
                  </a:lnTo>
                  <a:close/>
                  <a:moveTo>
                    <a:pt x="776972" y="900305"/>
                  </a:moveTo>
                  <a:lnTo>
                    <a:pt x="780167" y="914026"/>
                  </a:lnTo>
                  <a:lnTo>
                    <a:pt x="778320" y="916764"/>
                  </a:lnTo>
                  <a:lnTo>
                    <a:pt x="968049" y="1144988"/>
                  </a:lnTo>
                  <a:lnTo>
                    <a:pt x="969748" y="1142399"/>
                  </a:lnTo>
                  <a:lnTo>
                    <a:pt x="973262" y="1141779"/>
                  </a:lnTo>
                  <a:lnTo>
                    <a:pt x="1037772" y="785143"/>
                  </a:lnTo>
                  <a:lnTo>
                    <a:pt x="1033796" y="782068"/>
                  </a:lnTo>
                  <a:close/>
                  <a:moveTo>
                    <a:pt x="1075487" y="756881"/>
                  </a:moveTo>
                  <a:lnTo>
                    <a:pt x="1077578" y="764857"/>
                  </a:lnTo>
                  <a:lnTo>
                    <a:pt x="1074562" y="769231"/>
                  </a:lnTo>
                  <a:lnTo>
                    <a:pt x="1326326" y="910965"/>
                  </a:lnTo>
                  <a:lnTo>
                    <a:pt x="1329078" y="906772"/>
                  </a:lnTo>
                  <a:lnTo>
                    <a:pt x="1346899" y="903895"/>
                  </a:lnTo>
                  <a:lnTo>
                    <a:pt x="1428494" y="678420"/>
                  </a:lnTo>
                  <a:lnTo>
                    <a:pt x="1432576" y="665346"/>
                  </a:lnTo>
                  <a:close/>
                  <a:moveTo>
                    <a:pt x="227952" y="1142339"/>
                  </a:moveTo>
                  <a:lnTo>
                    <a:pt x="62770" y="1228591"/>
                  </a:lnTo>
                  <a:lnTo>
                    <a:pt x="64534" y="1236167"/>
                  </a:lnTo>
                  <a:lnTo>
                    <a:pt x="58827" y="1244631"/>
                  </a:lnTo>
                  <a:lnTo>
                    <a:pt x="184537" y="1414119"/>
                  </a:lnTo>
                  <a:lnTo>
                    <a:pt x="184957" y="1414051"/>
                  </a:lnTo>
                  <a:lnTo>
                    <a:pt x="209921" y="1288214"/>
                  </a:lnTo>
                  <a:lnTo>
                    <a:pt x="237014" y="1149348"/>
                  </a:lnTo>
                  <a:close/>
                  <a:moveTo>
                    <a:pt x="1983136" y="255904"/>
                  </a:moveTo>
                  <a:lnTo>
                    <a:pt x="1816869" y="424840"/>
                  </a:lnTo>
                  <a:lnTo>
                    <a:pt x="1821342" y="428414"/>
                  </a:lnTo>
                  <a:lnTo>
                    <a:pt x="1825753" y="445237"/>
                  </a:lnTo>
                  <a:lnTo>
                    <a:pt x="1994021" y="509508"/>
                  </a:lnTo>
                  <a:lnTo>
                    <a:pt x="2006492" y="490503"/>
                  </a:lnTo>
                  <a:lnTo>
                    <a:pt x="2008537" y="490173"/>
                  </a:lnTo>
                  <a:lnTo>
                    <a:pt x="1984324" y="256822"/>
                  </a:lnTo>
                  <a:close/>
                  <a:moveTo>
                    <a:pt x="449164" y="899130"/>
                  </a:moveTo>
                  <a:lnTo>
                    <a:pt x="273290" y="1113059"/>
                  </a:lnTo>
                  <a:lnTo>
                    <a:pt x="277367" y="1128915"/>
                  </a:lnTo>
                  <a:lnTo>
                    <a:pt x="431535" y="1287296"/>
                  </a:lnTo>
                  <a:close/>
                  <a:moveTo>
                    <a:pt x="489015" y="879979"/>
                  </a:moveTo>
                  <a:lnTo>
                    <a:pt x="478364" y="895774"/>
                  </a:lnTo>
                  <a:lnTo>
                    <a:pt x="469844" y="897197"/>
                  </a:lnTo>
                  <a:lnTo>
                    <a:pt x="451332" y="1281473"/>
                  </a:lnTo>
                  <a:lnTo>
                    <a:pt x="728906" y="924708"/>
                  </a:lnTo>
                  <a:lnTo>
                    <a:pt x="727861" y="923900"/>
                  </a:lnTo>
                  <a:lnTo>
                    <a:pt x="724803" y="910462"/>
                  </a:lnTo>
                  <a:close/>
                  <a:moveTo>
                    <a:pt x="60528" y="1050375"/>
                  </a:moveTo>
                  <a:lnTo>
                    <a:pt x="57128" y="1055438"/>
                  </a:lnTo>
                  <a:lnTo>
                    <a:pt x="51328" y="1056406"/>
                  </a:lnTo>
                  <a:lnTo>
                    <a:pt x="47838" y="1205837"/>
                  </a:lnTo>
                  <a:lnTo>
                    <a:pt x="53065" y="1210012"/>
                  </a:lnTo>
                  <a:lnTo>
                    <a:pt x="221085" y="1123395"/>
                  </a:lnTo>
                  <a:lnTo>
                    <a:pt x="220886" y="1122523"/>
                  </a:lnTo>
                  <a:close/>
                  <a:moveTo>
                    <a:pt x="77903" y="1034507"/>
                  </a:moveTo>
                  <a:lnTo>
                    <a:pt x="230703" y="1103254"/>
                  </a:lnTo>
                  <a:lnTo>
                    <a:pt x="232744" y="1100144"/>
                  </a:lnTo>
                  <a:lnTo>
                    <a:pt x="247064" y="1097832"/>
                  </a:lnTo>
                  <a:lnTo>
                    <a:pt x="247072" y="1097792"/>
                  </a:lnTo>
                  <a:lnTo>
                    <a:pt x="247105" y="1097826"/>
                  </a:lnTo>
                  <a:lnTo>
                    <a:pt x="255392" y="1096488"/>
                  </a:lnTo>
                  <a:lnTo>
                    <a:pt x="259367" y="1099474"/>
                  </a:lnTo>
                  <a:lnTo>
                    <a:pt x="430436" y="891750"/>
                  </a:lnTo>
                  <a:close/>
                  <a:moveTo>
                    <a:pt x="1832245" y="139237"/>
                  </a:moveTo>
                  <a:lnTo>
                    <a:pt x="1803857" y="412400"/>
                  </a:lnTo>
                  <a:lnTo>
                    <a:pt x="1971889" y="241670"/>
                  </a:lnTo>
                  <a:lnTo>
                    <a:pt x="1969243" y="230045"/>
                  </a:lnTo>
                  <a:lnTo>
                    <a:pt x="1839677" y="137729"/>
                  </a:lnTo>
                  <a:lnTo>
                    <a:pt x="1839472" y="138030"/>
                  </a:lnTo>
                  <a:close/>
                  <a:moveTo>
                    <a:pt x="148564" y="871396"/>
                  </a:moveTo>
                  <a:lnTo>
                    <a:pt x="141707" y="881722"/>
                  </a:lnTo>
                  <a:lnTo>
                    <a:pt x="123632" y="884740"/>
                  </a:lnTo>
                  <a:lnTo>
                    <a:pt x="61271" y="1012823"/>
                  </a:lnTo>
                  <a:lnTo>
                    <a:pt x="65023" y="1015643"/>
                  </a:lnTo>
                  <a:lnTo>
                    <a:pt x="65204" y="1016346"/>
                  </a:lnTo>
                  <a:lnTo>
                    <a:pt x="401281" y="880253"/>
                  </a:lnTo>
                  <a:close/>
                  <a:moveTo>
                    <a:pt x="1013749" y="471000"/>
                  </a:moveTo>
                  <a:lnTo>
                    <a:pt x="1011340" y="474629"/>
                  </a:lnTo>
                  <a:lnTo>
                    <a:pt x="1009066" y="475009"/>
                  </a:lnTo>
                  <a:lnTo>
                    <a:pt x="1055372" y="731260"/>
                  </a:lnTo>
                  <a:lnTo>
                    <a:pt x="1055759" y="731192"/>
                  </a:lnTo>
                  <a:lnTo>
                    <a:pt x="1067287" y="740401"/>
                  </a:lnTo>
                  <a:lnTo>
                    <a:pt x="1426123" y="648418"/>
                  </a:lnTo>
                  <a:lnTo>
                    <a:pt x="1425943" y="647629"/>
                  </a:lnTo>
                  <a:close/>
                  <a:moveTo>
                    <a:pt x="1313376" y="278712"/>
                  </a:moveTo>
                  <a:lnTo>
                    <a:pt x="1022223" y="447169"/>
                  </a:lnTo>
                  <a:lnTo>
                    <a:pt x="1023778" y="453588"/>
                  </a:lnTo>
                  <a:lnTo>
                    <a:pt x="1432251" y="628623"/>
                  </a:lnTo>
                  <a:lnTo>
                    <a:pt x="1434395" y="625356"/>
                  </a:lnTo>
                  <a:lnTo>
                    <a:pt x="1333888" y="289073"/>
                  </a:lnTo>
                  <a:lnTo>
                    <a:pt x="1328035" y="290051"/>
                  </a:lnTo>
                  <a:close/>
                  <a:moveTo>
                    <a:pt x="1620929" y="128123"/>
                  </a:moveTo>
                  <a:lnTo>
                    <a:pt x="1467003" y="622939"/>
                  </a:lnTo>
                  <a:lnTo>
                    <a:pt x="1476224" y="630305"/>
                  </a:lnTo>
                  <a:lnTo>
                    <a:pt x="1770306" y="443382"/>
                  </a:lnTo>
                  <a:lnTo>
                    <a:pt x="1769206" y="438549"/>
                  </a:lnTo>
                  <a:lnTo>
                    <a:pt x="1774443" y="430568"/>
                  </a:lnTo>
                  <a:close/>
                  <a:moveTo>
                    <a:pt x="1645707" y="103968"/>
                  </a:moveTo>
                  <a:lnTo>
                    <a:pt x="1639033" y="114138"/>
                  </a:lnTo>
                  <a:lnTo>
                    <a:pt x="1785915" y="410911"/>
                  </a:lnTo>
                  <a:lnTo>
                    <a:pt x="1814076" y="139933"/>
                  </a:lnTo>
                  <a:lnTo>
                    <a:pt x="1799922" y="128986"/>
                  </a:lnTo>
                  <a:lnTo>
                    <a:pt x="1797996" y="120522"/>
                  </a:lnTo>
                  <a:close/>
                  <a:moveTo>
                    <a:pt x="1602651" y="115940"/>
                  </a:moveTo>
                  <a:lnTo>
                    <a:pt x="1360875" y="255376"/>
                  </a:lnTo>
                  <a:lnTo>
                    <a:pt x="1363531" y="267044"/>
                  </a:lnTo>
                  <a:lnTo>
                    <a:pt x="1353128" y="282896"/>
                  </a:lnTo>
                  <a:lnTo>
                    <a:pt x="1450287" y="608623"/>
                  </a:lnTo>
                  <a:lnTo>
                    <a:pt x="1603835" y="116856"/>
                  </a:lnTo>
                  <a:close/>
                  <a:moveTo>
                    <a:pt x="358448" y="655353"/>
                  </a:moveTo>
                  <a:lnTo>
                    <a:pt x="150322" y="844897"/>
                  </a:lnTo>
                  <a:lnTo>
                    <a:pt x="151996" y="851807"/>
                  </a:lnTo>
                  <a:lnTo>
                    <a:pt x="437662" y="860722"/>
                  </a:lnTo>
                  <a:lnTo>
                    <a:pt x="442416" y="853476"/>
                  </a:lnTo>
                  <a:lnTo>
                    <a:pt x="360974" y="655489"/>
                  </a:lnTo>
                  <a:lnTo>
                    <a:pt x="359073" y="655829"/>
                  </a:lnTo>
                  <a:close/>
                  <a:moveTo>
                    <a:pt x="171017" y="725562"/>
                  </a:moveTo>
                  <a:lnTo>
                    <a:pt x="171082" y="725829"/>
                  </a:lnTo>
                  <a:cubicBezTo>
                    <a:pt x="170153" y="732995"/>
                    <a:pt x="166258" y="739978"/>
                    <a:pt x="158234" y="745179"/>
                  </a:cubicBezTo>
                  <a:lnTo>
                    <a:pt x="153150" y="746028"/>
                  </a:lnTo>
                  <a:lnTo>
                    <a:pt x="141307" y="825812"/>
                  </a:lnTo>
                  <a:lnTo>
                    <a:pt x="315606" y="666957"/>
                  </a:lnTo>
                  <a:close/>
                  <a:moveTo>
                    <a:pt x="587838" y="514154"/>
                  </a:moveTo>
                  <a:lnTo>
                    <a:pt x="756606" y="880739"/>
                  </a:lnTo>
                  <a:lnTo>
                    <a:pt x="758404" y="880448"/>
                  </a:lnTo>
                  <a:lnTo>
                    <a:pt x="765491" y="885774"/>
                  </a:lnTo>
                  <a:lnTo>
                    <a:pt x="1022967" y="767238"/>
                  </a:lnTo>
                  <a:lnTo>
                    <a:pt x="1022308" y="764342"/>
                  </a:lnTo>
                  <a:close/>
                  <a:moveTo>
                    <a:pt x="565559" y="513477"/>
                  </a:moveTo>
                  <a:lnTo>
                    <a:pt x="473214" y="846176"/>
                  </a:lnTo>
                  <a:lnTo>
                    <a:pt x="486259" y="855980"/>
                  </a:lnTo>
                  <a:lnTo>
                    <a:pt x="487910" y="863068"/>
                  </a:lnTo>
                  <a:lnTo>
                    <a:pt x="729098" y="894250"/>
                  </a:lnTo>
                  <a:lnTo>
                    <a:pt x="735756" y="884105"/>
                  </a:lnTo>
                  <a:lnTo>
                    <a:pt x="736158" y="884040"/>
                  </a:lnTo>
                  <a:close/>
                  <a:moveTo>
                    <a:pt x="593620" y="491223"/>
                  </a:moveTo>
                  <a:lnTo>
                    <a:pt x="590195" y="496322"/>
                  </a:lnTo>
                  <a:lnTo>
                    <a:pt x="1025105" y="746764"/>
                  </a:lnTo>
                  <a:lnTo>
                    <a:pt x="1032644" y="735275"/>
                  </a:lnTo>
                  <a:lnTo>
                    <a:pt x="1035665" y="734741"/>
                  </a:lnTo>
                  <a:lnTo>
                    <a:pt x="988748" y="478402"/>
                  </a:lnTo>
                  <a:lnTo>
                    <a:pt x="988430" y="478455"/>
                  </a:lnTo>
                  <a:cubicBezTo>
                    <a:pt x="981509" y="476376"/>
                    <a:pt x="975634" y="471515"/>
                    <a:pt x="971790" y="465585"/>
                  </a:cubicBezTo>
                  <a:lnTo>
                    <a:pt x="970329" y="459162"/>
                  </a:lnTo>
                  <a:close/>
                  <a:moveTo>
                    <a:pt x="543234" y="509109"/>
                  </a:moveTo>
                  <a:lnTo>
                    <a:pt x="382991" y="632765"/>
                  </a:lnTo>
                  <a:lnTo>
                    <a:pt x="384583" y="639295"/>
                  </a:lnTo>
                  <a:lnTo>
                    <a:pt x="378701" y="648152"/>
                  </a:lnTo>
                  <a:lnTo>
                    <a:pt x="457864" y="832949"/>
                  </a:lnTo>
                  <a:close/>
                  <a:moveTo>
                    <a:pt x="208774" y="615810"/>
                  </a:moveTo>
                  <a:lnTo>
                    <a:pt x="199866" y="629022"/>
                  </a:lnTo>
                  <a:lnTo>
                    <a:pt x="191130" y="630481"/>
                  </a:lnTo>
                  <a:lnTo>
                    <a:pt x="164612" y="704172"/>
                  </a:lnTo>
                  <a:lnTo>
                    <a:pt x="166129" y="705384"/>
                  </a:lnTo>
                  <a:lnTo>
                    <a:pt x="166314" y="706148"/>
                  </a:lnTo>
                  <a:lnTo>
                    <a:pt x="326310" y="640771"/>
                  </a:lnTo>
                  <a:close/>
                  <a:moveTo>
                    <a:pt x="1379685" y="39966"/>
                  </a:moveTo>
                  <a:lnTo>
                    <a:pt x="1370560" y="53553"/>
                  </a:lnTo>
                  <a:lnTo>
                    <a:pt x="1355339" y="56094"/>
                  </a:lnTo>
                  <a:lnTo>
                    <a:pt x="1345214" y="236190"/>
                  </a:lnTo>
                  <a:lnTo>
                    <a:pt x="1350815" y="240400"/>
                  </a:lnTo>
                  <a:lnTo>
                    <a:pt x="1593502" y="100438"/>
                  </a:lnTo>
                  <a:lnTo>
                    <a:pt x="1591938" y="93565"/>
                  </a:lnTo>
                  <a:close/>
                  <a:moveTo>
                    <a:pt x="401015" y="475800"/>
                  </a:moveTo>
                  <a:lnTo>
                    <a:pt x="394760" y="484870"/>
                  </a:lnTo>
                  <a:lnTo>
                    <a:pt x="390649" y="485556"/>
                  </a:lnTo>
                  <a:lnTo>
                    <a:pt x="381030" y="608667"/>
                  </a:lnTo>
                  <a:lnTo>
                    <a:pt x="534509" y="490747"/>
                  </a:lnTo>
                  <a:close/>
                  <a:moveTo>
                    <a:pt x="365531" y="483808"/>
                  </a:moveTo>
                  <a:lnTo>
                    <a:pt x="220160" y="596146"/>
                  </a:lnTo>
                  <a:lnTo>
                    <a:pt x="349175" y="623545"/>
                  </a:lnTo>
                  <a:lnTo>
                    <a:pt x="352947" y="618000"/>
                  </a:lnTo>
                  <a:lnTo>
                    <a:pt x="358710" y="617037"/>
                  </a:lnTo>
                  <a:lnTo>
                    <a:pt x="368915" y="486425"/>
                  </a:lnTo>
                  <a:close/>
                  <a:moveTo>
                    <a:pt x="1050659" y="99996"/>
                  </a:moveTo>
                  <a:lnTo>
                    <a:pt x="1009862" y="427791"/>
                  </a:lnTo>
                  <a:lnTo>
                    <a:pt x="1012011" y="429406"/>
                  </a:lnTo>
                  <a:lnTo>
                    <a:pt x="1307335" y="259341"/>
                  </a:lnTo>
                  <a:lnTo>
                    <a:pt x="1306703" y="256565"/>
                  </a:lnTo>
                  <a:lnTo>
                    <a:pt x="1307649" y="255123"/>
                  </a:lnTo>
                  <a:close/>
                  <a:moveTo>
                    <a:pt x="1068365" y="88027"/>
                  </a:moveTo>
                  <a:lnTo>
                    <a:pt x="1321009" y="237107"/>
                  </a:lnTo>
                  <a:lnTo>
                    <a:pt x="1328575" y="235886"/>
                  </a:lnTo>
                  <a:lnTo>
                    <a:pt x="1338988" y="50678"/>
                  </a:lnTo>
                  <a:lnTo>
                    <a:pt x="1331011" y="44508"/>
                  </a:lnTo>
                  <a:lnTo>
                    <a:pt x="1330237" y="41106"/>
                  </a:lnTo>
                  <a:close/>
                  <a:moveTo>
                    <a:pt x="756447" y="226441"/>
                  </a:moveTo>
                  <a:lnTo>
                    <a:pt x="584099" y="465835"/>
                  </a:lnTo>
                  <a:lnTo>
                    <a:pt x="588358" y="469237"/>
                  </a:lnTo>
                  <a:lnTo>
                    <a:pt x="968162" y="439967"/>
                  </a:lnTo>
                  <a:close/>
                  <a:moveTo>
                    <a:pt x="861216" y="163581"/>
                  </a:moveTo>
                  <a:lnTo>
                    <a:pt x="774193" y="216537"/>
                  </a:lnTo>
                  <a:lnTo>
                    <a:pt x="973736" y="416298"/>
                  </a:lnTo>
                  <a:lnTo>
                    <a:pt x="886295" y="173270"/>
                  </a:lnTo>
                  <a:lnTo>
                    <a:pt x="875690" y="175142"/>
                  </a:lnTo>
                  <a:close/>
                  <a:moveTo>
                    <a:pt x="908842" y="139592"/>
                  </a:moveTo>
                  <a:lnTo>
                    <a:pt x="911915" y="151540"/>
                  </a:lnTo>
                  <a:lnTo>
                    <a:pt x="905089" y="161704"/>
                  </a:lnTo>
                  <a:lnTo>
                    <a:pt x="991435" y="401688"/>
                  </a:lnTo>
                  <a:lnTo>
                    <a:pt x="1031417" y="96922"/>
                  </a:lnTo>
                  <a:close/>
                  <a:moveTo>
                    <a:pt x="526996" y="304948"/>
                  </a:moveTo>
                  <a:lnTo>
                    <a:pt x="403517" y="448363"/>
                  </a:lnTo>
                  <a:lnTo>
                    <a:pt x="405133" y="454526"/>
                  </a:lnTo>
                  <a:lnTo>
                    <a:pt x="543544" y="470023"/>
                  </a:lnTo>
                  <a:lnTo>
                    <a:pt x="549587" y="460813"/>
                  </a:lnTo>
                  <a:lnTo>
                    <a:pt x="550269" y="460693"/>
                  </a:lnTo>
                  <a:close/>
                  <a:moveTo>
                    <a:pt x="557823" y="279498"/>
                  </a:moveTo>
                  <a:lnTo>
                    <a:pt x="558196" y="281099"/>
                  </a:lnTo>
                  <a:lnTo>
                    <a:pt x="547617" y="296790"/>
                  </a:lnTo>
                  <a:lnTo>
                    <a:pt x="570577" y="450438"/>
                  </a:lnTo>
                  <a:lnTo>
                    <a:pt x="727383" y="232653"/>
                  </a:lnTo>
                  <a:close/>
                  <a:moveTo>
                    <a:pt x="513785" y="251178"/>
                  </a:moveTo>
                  <a:cubicBezTo>
                    <a:pt x="520763" y="246655"/>
                    <a:pt x="529549" y="244925"/>
                    <a:pt x="536900" y="247095"/>
                  </a:cubicBezTo>
                  <a:lnTo>
                    <a:pt x="548138" y="256072"/>
                  </a:lnTo>
                  <a:lnTo>
                    <a:pt x="751233" y="199528"/>
                  </a:lnTo>
                  <a:lnTo>
                    <a:pt x="753140" y="196879"/>
                  </a:lnTo>
                  <a:lnTo>
                    <a:pt x="754661" y="198153"/>
                  </a:lnTo>
                  <a:lnTo>
                    <a:pt x="858953" y="134711"/>
                  </a:lnTo>
                  <a:lnTo>
                    <a:pt x="867150" y="122220"/>
                  </a:lnTo>
                  <a:cubicBezTo>
                    <a:pt x="875174" y="117020"/>
                    <a:pt x="883139" y="116316"/>
                    <a:pt x="890060" y="118395"/>
                  </a:cubicBezTo>
                  <a:lnTo>
                    <a:pt x="890642" y="118844"/>
                  </a:lnTo>
                  <a:lnTo>
                    <a:pt x="1035058" y="69172"/>
                  </a:lnTo>
                  <a:lnTo>
                    <a:pt x="1035155" y="68430"/>
                  </a:lnTo>
                  <a:lnTo>
                    <a:pt x="1035913" y="68878"/>
                  </a:lnTo>
                  <a:lnTo>
                    <a:pt x="1037354" y="68382"/>
                  </a:lnTo>
                  <a:lnTo>
                    <a:pt x="1331928" y="15346"/>
                  </a:lnTo>
                  <a:lnTo>
                    <a:pt x="1338906" y="4713"/>
                  </a:lnTo>
                  <a:cubicBezTo>
                    <a:pt x="1354255" y="-5236"/>
                    <a:pt x="1370768" y="1896"/>
                    <a:pt x="1378456" y="13758"/>
                  </a:cubicBezTo>
                  <a:lnTo>
                    <a:pt x="1378605" y="14339"/>
                  </a:lnTo>
                  <a:lnTo>
                    <a:pt x="1607047" y="70331"/>
                  </a:lnTo>
                  <a:lnTo>
                    <a:pt x="1626372" y="67212"/>
                  </a:lnTo>
                  <a:lnTo>
                    <a:pt x="1638860" y="76596"/>
                  </a:lnTo>
                  <a:lnTo>
                    <a:pt x="1804037" y="94951"/>
                  </a:lnTo>
                  <a:lnTo>
                    <a:pt x="1807817" y="89190"/>
                  </a:lnTo>
                  <a:cubicBezTo>
                    <a:pt x="1823167" y="79241"/>
                    <a:pt x="1839679" y="86374"/>
                    <a:pt x="1847367" y="98235"/>
                  </a:cubicBezTo>
                  <a:lnTo>
                    <a:pt x="1851495" y="114921"/>
                  </a:lnTo>
                  <a:lnTo>
                    <a:pt x="1982561" y="208390"/>
                  </a:lnTo>
                  <a:lnTo>
                    <a:pt x="2003961" y="204935"/>
                  </a:lnTo>
                  <a:cubicBezTo>
                    <a:pt x="2010968" y="206957"/>
                    <a:pt x="2017018" y="211706"/>
                    <a:pt x="2020862" y="217636"/>
                  </a:cubicBezTo>
                  <a:cubicBezTo>
                    <a:pt x="2028549" y="229497"/>
                    <a:pt x="2028317" y="247482"/>
                    <a:pt x="2012967" y="257431"/>
                  </a:cubicBezTo>
                  <a:lnTo>
                    <a:pt x="2007962" y="258267"/>
                  </a:lnTo>
                  <a:lnTo>
                    <a:pt x="2031974" y="488977"/>
                  </a:lnTo>
                  <a:lnTo>
                    <a:pt x="2046042" y="499549"/>
                  </a:lnTo>
                  <a:cubicBezTo>
                    <a:pt x="2054427" y="510957"/>
                    <a:pt x="2054193" y="528943"/>
                    <a:pt x="2038146" y="539343"/>
                  </a:cubicBezTo>
                  <a:lnTo>
                    <a:pt x="2026916" y="541219"/>
                  </a:lnTo>
                  <a:lnTo>
                    <a:pt x="1980674" y="698823"/>
                  </a:lnTo>
                  <a:lnTo>
                    <a:pt x="1985300" y="702401"/>
                  </a:lnTo>
                  <a:cubicBezTo>
                    <a:pt x="1992988" y="714262"/>
                    <a:pt x="1993453" y="731795"/>
                    <a:pt x="1977406" y="742195"/>
                  </a:cubicBezTo>
                  <a:cubicBezTo>
                    <a:pt x="1970429" y="746717"/>
                    <a:pt x="1961642" y="748449"/>
                    <a:pt x="1954291" y="746278"/>
                  </a:cubicBezTo>
                  <a:lnTo>
                    <a:pt x="1946075" y="739715"/>
                  </a:lnTo>
                  <a:lnTo>
                    <a:pt x="1825161" y="818084"/>
                  </a:lnTo>
                  <a:lnTo>
                    <a:pt x="1828084" y="830926"/>
                  </a:lnTo>
                  <a:cubicBezTo>
                    <a:pt x="1827068" y="838149"/>
                    <a:pt x="1823172" y="845132"/>
                    <a:pt x="1815498" y="850107"/>
                  </a:cubicBezTo>
                  <a:cubicBezTo>
                    <a:pt x="1807473" y="855307"/>
                    <a:pt x="1799508" y="856011"/>
                    <a:pt x="1792587" y="853932"/>
                  </a:cubicBezTo>
                  <a:lnTo>
                    <a:pt x="1784955" y="848028"/>
                  </a:lnTo>
                  <a:lnTo>
                    <a:pt x="1618671" y="988962"/>
                  </a:lnTo>
                  <a:lnTo>
                    <a:pt x="1621967" y="1002478"/>
                  </a:lnTo>
                  <a:lnTo>
                    <a:pt x="1618359" y="1007911"/>
                  </a:lnTo>
                  <a:lnTo>
                    <a:pt x="1620464" y="1017159"/>
                  </a:lnTo>
                  <a:cubicBezTo>
                    <a:pt x="1619448" y="1024382"/>
                    <a:pt x="1615552" y="1031365"/>
                    <a:pt x="1607878" y="1036339"/>
                  </a:cubicBezTo>
                  <a:lnTo>
                    <a:pt x="1585800" y="1040026"/>
                  </a:lnTo>
                  <a:lnTo>
                    <a:pt x="1400466" y="1370046"/>
                  </a:lnTo>
                  <a:lnTo>
                    <a:pt x="1402398" y="1371498"/>
                  </a:lnTo>
                  <a:lnTo>
                    <a:pt x="1404609" y="1381210"/>
                  </a:lnTo>
                  <a:lnTo>
                    <a:pt x="1576100" y="1459766"/>
                  </a:lnTo>
                  <a:lnTo>
                    <a:pt x="1580301" y="1453365"/>
                  </a:lnTo>
                  <a:cubicBezTo>
                    <a:pt x="1595650" y="1443416"/>
                    <a:pt x="1612163" y="1450548"/>
                    <a:pt x="1619850" y="1462410"/>
                  </a:cubicBezTo>
                  <a:cubicBezTo>
                    <a:pt x="1624269" y="1468462"/>
                    <a:pt x="1626307" y="1475811"/>
                    <a:pt x="1625235" y="1482946"/>
                  </a:cubicBezTo>
                  <a:lnTo>
                    <a:pt x="1616250" y="1495976"/>
                  </a:lnTo>
                  <a:lnTo>
                    <a:pt x="1695950" y="1698680"/>
                  </a:lnTo>
                  <a:lnTo>
                    <a:pt x="1697745" y="1698390"/>
                  </a:lnTo>
                  <a:cubicBezTo>
                    <a:pt x="1704752" y="1700412"/>
                    <a:pt x="1710803" y="1705160"/>
                    <a:pt x="1714646" y="1711091"/>
                  </a:cubicBezTo>
                  <a:cubicBezTo>
                    <a:pt x="1723032" y="1722499"/>
                    <a:pt x="1722798" y="1740485"/>
                    <a:pt x="1706751" y="1750886"/>
                  </a:cubicBezTo>
                  <a:lnTo>
                    <a:pt x="1701602" y="1751746"/>
                  </a:lnTo>
                  <a:lnTo>
                    <a:pt x="1662969" y="2061379"/>
                  </a:lnTo>
                  <a:lnTo>
                    <a:pt x="1667405" y="2064712"/>
                  </a:lnTo>
                  <a:cubicBezTo>
                    <a:pt x="1675093" y="2076573"/>
                    <a:pt x="1675558" y="2094106"/>
                    <a:pt x="1659511" y="2104507"/>
                  </a:cubicBezTo>
                  <a:lnTo>
                    <a:pt x="1657547" y="2104835"/>
                  </a:lnTo>
                  <a:lnTo>
                    <a:pt x="1657419" y="2105865"/>
                  </a:lnTo>
                  <a:lnTo>
                    <a:pt x="1656829" y="2104955"/>
                  </a:lnTo>
                  <a:lnTo>
                    <a:pt x="1636601" y="2108333"/>
                  </a:lnTo>
                  <a:cubicBezTo>
                    <a:pt x="1629680" y="2106254"/>
                    <a:pt x="1623805" y="2101393"/>
                    <a:pt x="1619961" y="2095463"/>
                  </a:cubicBezTo>
                  <a:cubicBezTo>
                    <a:pt x="1616117" y="2089532"/>
                    <a:pt x="1614253" y="2082070"/>
                    <a:pt x="1615269" y="2074848"/>
                  </a:cubicBezTo>
                  <a:lnTo>
                    <a:pt x="1626361" y="2057945"/>
                  </a:lnTo>
                  <a:lnTo>
                    <a:pt x="1486899" y="1842772"/>
                  </a:lnTo>
                  <a:lnTo>
                    <a:pt x="1476505" y="1844508"/>
                  </a:lnTo>
                  <a:cubicBezTo>
                    <a:pt x="1469584" y="1842430"/>
                    <a:pt x="1463709" y="1837568"/>
                    <a:pt x="1459865" y="1831638"/>
                  </a:cubicBezTo>
                  <a:cubicBezTo>
                    <a:pt x="1456021" y="1825707"/>
                    <a:pt x="1454158" y="1818246"/>
                    <a:pt x="1455173" y="1811023"/>
                  </a:cubicBezTo>
                  <a:lnTo>
                    <a:pt x="1458668" y="1805698"/>
                  </a:lnTo>
                  <a:lnTo>
                    <a:pt x="1364588" y="1717921"/>
                  </a:lnTo>
                  <a:lnTo>
                    <a:pt x="1364474" y="1718091"/>
                  </a:lnTo>
                  <a:cubicBezTo>
                    <a:pt x="1356450" y="1723292"/>
                    <a:pt x="1348485" y="1723996"/>
                    <a:pt x="1341564" y="1721917"/>
                  </a:cubicBezTo>
                  <a:lnTo>
                    <a:pt x="1334216" y="1716234"/>
                  </a:lnTo>
                  <a:lnTo>
                    <a:pt x="1104216" y="1916726"/>
                  </a:lnTo>
                  <a:lnTo>
                    <a:pt x="1107628" y="1931377"/>
                  </a:lnTo>
                  <a:cubicBezTo>
                    <a:pt x="1106555" y="1938513"/>
                    <a:pt x="1102547" y="1945321"/>
                    <a:pt x="1094872" y="1950296"/>
                  </a:cubicBezTo>
                  <a:cubicBezTo>
                    <a:pt x="1078824" y="1960697"/>
                    <a:pt x="1063010" y="1953112"/>
                    <a:pt x="1055322" y="1941252"/>
                  </a:cubicBezTo>
                  <a:lnTo>
                    <a:pt x="1055094" y="1940248"/>
                  </a:lnTo>
                  <a:lnTo>
                    <a:pt x="780584" y="1990224"/>
                  </a:lnTo>
                  <a:lnTo>
                    <a:pt x="780813" y="1991232"/>
                  </a:lnTo>
                  <a:cubicBezTo>
                    <a:pt x="779798" y="1998454"/>
                    <a:pt x="775902" y="2005438"/>
                    <a:pt x="768227" y="2010412"/>
                  </a:cubicBezTo>
                  <a:cubicBezTo>
                    <a:pt x="760203" y="2015613"/>
                    <a:pt x="752238" y="2016317"/>
                    <a:pt x="745317" y="2014238"/>
                  </a:cubicBezTo>
                  <a:lnTo>
                    <a:pt x="737386" y="2008104"/>
                  </a:lnTo>
                  <a:lnTo>
                    <a:pt x="734556" y="2010439"/>
                  </a:lnTo>
                  <a:lnTo>
                    <a:pt x="735440" y="2006599"/>
                  </a:lnTo>
                  <a:lnTo>
                    <a:pt x="728677" y="2001368"/>
                  </a:lnTo>
                  <a:cubicBezTo>
                    <a:pt x="724833" y="1995437"/>
                    <a:pt x="722970" y="1987976"/>
                    <a:pt x="723985" y="1980753"/>
                  </a:cubicBezTo>
                  <a:lnTo>
                    <a:pt x="724458" y="1980033"/>
                  </a:lnTo>
                  <a:lnTo>
                    <a:pt x="595122" y="1887478"/>
                  </a:lnTo>
                  <a:lnTo>
                    <a:pt x="594770" y="1888015"/>
                  </a:lnTo>
                  <a:cubicBezTo>
                    <a:pt x="587793" y="1892536"/>
                    <a:pt x="579006" y="1894268"/>
                    <a:pt x="571655" y="1892097"/>
                  </a:cubicBezTo>
                  <a:cubicBezTo>
                    <a:pt x="565453" y="1890173"/>
                    <a:pt x="559290" y="1885249"/>
                    <a:pt x="555220" y="1878970"/>
                  </a:cubicBezTo>
                  <a:lnTo>
                    <a:pt x="555079" y="1878350"/>
                  </a:lnTo>
                  <a:lnTo>
                    <a:pt x="451142" y="1895781"/>
                  </a:lnTo>
                  <a:lnTo>
                    <a:pt x="439697" y="1913221"/>
                  </a:lnTo>
                  <a:cubicBezTo>
                    <a:pt x="423650" y="1923622"/>
                    <a:pt x="407835" y="1916038"/>
                    <a:pt x="400148" y="1904177"/>
                  </a:cubicBezTo>
                  <a:lnTo>
                    <a:pt x="396946" y="1890112"/>
                  </a:lnTo>
                  <a:lnTo>
                    <a:pt x="257499" y="1807304"/>
                  </a:lnTo>
                  <a:lnTo>
                    <a:pt x="254393" y="1807868"/>
                  </a:lnTo>
                  <a:lnTo>
                    <a:pt x="248889" y="1812969"/>
                  </a:lnTo>
                  <a:lnTo>
                    <a:pt x="248159" y="1809001"/>
                  </a:lnTo>
                  <a:lnTo>
                    <a:pt x="245735" y="1809441"/>
                  </a:lnTo>
                  <a:cubicBezTo>
                    <a:pt x="241166" y="1808316"/>
                    <a:pt x="236996" y="1805322"/>
                    <a:pt x="234056" y="1800786"/>
                  </a:cubicBezTo>
                  <a:cubicBezTo>
                    <a:pt x="231343" y="1796600"/>
                    <a:pt x="230477" y="1792207"/>
                    <a:pt x="230761" y="1788059"/>
                  </a:cubicBezTo>
                  <a:lnTo>
                    <a:pt x="233836" y="1783614"/>
                  </a:lnTo>
                  <a:lnTo>
                    <a:pt x="124910" y="1640363"/>
                  </a:lnTo>
                  <a:lnTo>
                    <a:pt x="124258" y="1642082"/>
                  </a:lnTo>
                  <a:lnTo>
                    <a:pt x="121628" y="1637144"/>
                  </a:lnTo>
                  <a:lnTo>
                    <a:pt x="116701" y="1638063"/>
                  </a:lnTo>
                  <a:cubicBezTo>
                    <a:pt x="112799" y="1636629"/>
                    <a:pt x="108690" y="1633346"/>
                    <a:pt x="106429" y="1629858"/>
                  </a:cubicBezTo>
                  <a:cubicBezTo>
                    <a:pt x="103490" y="1625323"/>
                    <a:pt x="102634" y="1620181"/>
                    <a:pt x="103559" y="1615494"/>
                  </a:cubicBezTo>
                  <a:lnTo>
                    <a:pt x="106097" y="1611719"/>
                  </a:lnTo>
                  <a:lnTo>
                    <a:pt x="35818" y="1479307"/>
                  </a:lnTo>
                  <a:lnTo>
                    <a:pt x="21400" y="1481853"/>
                  </a:lnTo>
                  <a:cubicBezTo>
                    <a:pt x="15198" y="1479928"/>
                    <a:pt x="9035" y="1475006"/>
                    <a:pt x="4965" y="1468726"/>
                  </a:cubicBezTo>
                  <a:cubicBezTo>
                    <a:pt x="-2722" y="1456865"/>
                    <a:pt x="-2490" y="1438880"/>
                    <a:pt x="12860" y="1428931"/>
                  </a:cubicBezTo>
                  <a:lnTo>
                    <a:pt x="23429" y="1427166"/>
                  </a:lnTo>
                  <a:lnTo>
                    <a:pt x="23894" y="1255064"/>
                  </a:lnTo>
                  <a:lnTo>
                    <a:pt x="12228" y="1246041"/>
                  </a:lnTo>
                  <a:cubicBezTo>
                    <a:pt x="4541" y="1234180"/>
                    <a:pt x="4773" y="1216194"/>
                    <a:pt x="20123" y="1206246"/>
                  </a:cubicBezTo>
                  <a:lnTo>
                    <a:pt x="24511" y="1205471"/>
                  </a:lnTo>
                  <a:lnTo>
                    <a:pt x="27834" y="1054326"/>
                  </a:lnTo>
                  <a:lnTo>
                    <a:pt x="17579" y="1046393"/>
                  </a:lnTo>
                  <a:cubicBezTo>
                    <a:pt x="9891" y="1034532"/>
                    <a:pt x="10123" y="1016547"/>
                    <a:pt x="25473" y="1006598"/>
                  </a:cubicBezTo>
                  <a:lnTo>
                    <a:pt x="39049" y="1004406"/>
                  </a:lnTo>
                  <a:lnTo>
                    <a:pt x="102302" y="872789"/>
                  </a:lnTo>
                  <a:lnTo>
                    <a:pt x="102158" y="872678"/>
                  </a:lnTo>
                  <a:cubicBezTo>
                    <a:pt x="94470" y="860816"/>
                    <a:pt x="94703" y="842831"/>
                    <a:pt x="110052" y="832882"/>
                  </a:cubicBezTo>
                  <a:lnTo>
                    <a:pt x="115521" y="831999"/>
                  </a:lnTo>
                  <a:lnTo>
                    <a:pt x="128172" y="743472"/>
                  </a:lnTo>
                  <a:lnTo>
                    <a:pt x="118685" y="736134"/>
                  </a:lnTo>
                  <a:cubicBezTo>
                    <a:pt x="110997" y="724273"/>
                    <a:pt x="111229" y="706288"/>
                    <a:pt x="126579" y="696339"/>
                  </a:cubicBezTo>
                  <a:lnTo>
                    <a:pt x="141656" y="693676"/>
                  </a:lnTo>
                  <a:lnTo>
                    <a:pt x="166418" y="624697"/>
                  </a:lnTo>
                  <a:lnTo>
                    <a:pt x="160316" y="619978"/>
                  </a:lnTo>
                  <a:cubicBezTo>
                    <a:pt x="152628" y="608116"/>
                    <a:pt x="152861" y="590131"/>
                    <a:pt x="168211" y="580182"/>
                  </a:cubicBezTo>
                  <a:cubicBezTo>
                    <a:pt x="175886" y="575208"/>
                    <a:pt x="183851" y="574504"/>
                    <a:pt x="190859" y="576526"/>
                  </a:cubicBezTo>
                  <a:lnTo>
                    <a:pt x="197939" y="581846"/>
                  </a:lnTo>
                  <a:lnTo>
                    <a:pt x="352128" y="462277"/>
                  </a:lnTo>
                  <a:lnTo>
                    <a:pt x="350519" y="455210"/>
                  </a:lnTo>
                  <a:cubicBezTo>
                    <a:pt x="351535" y="447988"/>
                    <a:pt x="355430" y="441004"/>
                    <a:pt x="363105" y="436030"/>
                  </a:cubicBezTo>
                  <a:lnTo>
                    <a:pt x="383796" y="432375"/>
                  </a:lnTo>
                  <a:lnTo>
                    <a:pt x="505728" y="290260"/>
                  </a:lnTo>
                  <a:lnTo>
                    <a:pt x="501199" y="270358"/>
                  </a:lnTo>
                  <a:cubicBezTo>
                    <a:pt x="502215" y="263136"/>
                    <a:pt x="506110" y="256152"/>
                    <a:pt x="513785" y="251178"/>
                  </a:cubicBezTo>
                  <a:close/>
                </a:path>
              </a:pathLst>
            </a:custGeom>
            <a:solidFill>
              <a:schemeClr val="accent1"/>
            </a:solidFill>
            <a:ln w="8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B171FE-20F1-3D71-E145-43F6DFB79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6998" y="1321757"/>
            <a:ext cx="6426342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A5D2D8-D169-D070-6897-180042E5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998" y="2090057"/>
            <a:ext cx="6426341" cy="4070597"/>
          </a:xfrm>
        </p:spPr>
        <p:txBody>
          <a:bodyPr/>
          <a:lstStyle/>
          <a:p>
            <a:r>
              <a:rPr lang="fa-IR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6763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758A27-C2C2-A781-A368-C8319893F9BD}"/>
              </a:ext>
            </a:extLst>
          </p:cNvPr>
          <p:cNvSpPr/>
          <p:nvPr/>
        </p:nvSpPr>
        <p:spPr>
          <a:xfrm rot="19848123">
            <a:off x="6739154" y="1754305"/>
            <a:ext cx="3680259" cy="588561"/>
          </a:xfrm>
          <a:prstGeom prst="rect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Picture Placeholder 10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A935BB4B-9EEA-ED76-C708-815B77AE1C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4515"/>
          <a:stretch/>
        </p:blipFill>
        <p:spPr>
          <a:xfrm>
            <a:off x="0" y="1"/>
            <a:ext cx="12192001" cy="685800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21A0A8-8C5A-FE6D-7DA9-AEF38A918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fa-IR" dirty="0"/>
              <a:t>عنوان دلخواه بنویسید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B8124E5-667E-F12A-D680-53F856813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38" y="1974792"/>
            <a:ext cx="3697672" cy="2309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a-IR" sz="1600" dirty="0"/>
              <a:t>لورم ایپسوم یا طرح‌نما به متنی آزمایشی و بی‌معنی در صنعت چاپ، صفحه‌آرایی و طراحی گرافیک گفته می‌شود. طراح گرافیک از این متن برای پر کردن صفحه و ارایه اولیه شکل ظاهری و کلی طرح استفاده می نماید. 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45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2B990E-92A3-4837-046F-27DDCBB5A233}"/>
              </a:ext>
            </a:extLst>
          </p:cNvPr>
          <p:cNvSpPr txBox="1"/>
          <p:nvPr/>
        </p:nvSpPr>
        <p:spPr>
          <a:xfrm>
            <a:off x="545096" y="762126"/>
            <a:ext cx="5809580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3714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برای ظاهر نشدن این پیام می توانید موقتاً از مسیر زیر و مطابق تصویر، تیک گزینه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embed fonts in the file</a:t>
            </a: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 را بردارید: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3F718-2CA7-DDBB-FFF0-28969D84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7" y="1786583"/>
            <a:ext cx="5627456" cy="46416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1EDB7B-6F94-A994-5766-6CD934CF9B27}"/>
              </a:ext>
            </a:extLst>
          </p:cNvPr>
          <p:cNvCxnSpPr/>
          <p:nvPr/>
        </p:nvCxnSpPr>
        <p:spPr>
          <a:xfrm>
            <a:off x="6502241" y="886822"/>
            <a:ext cx="0" cy="5541385"/>
          </a:xfrm>
          <a:prstGeom prst="line">
            <a:avLst/>
          </a:prstGeom>
          <a:ln w="38100">
            <a:solidFill>
              <a:srgbClr val="605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8CFFDB-EC86-CA1D-D283-B15FE0B2BF3D}"/>
              </a:ext>
            </a:extLst>
          </p:cNvPr>
          <p:cNvSpPr txBox="1"/>
          <p:nvPr/>
        </p:nvSpPr>
        <p:spPr>
          <a:xfrm>
            <a:off x="545097" y="1401151"/>
            <a:ext cx="2355420" cy="338554"/>
          </a:xfrm>
          <a:prstGeom prst="rect">
            <a:avLst/>
          </a:prstGeom>
          <a:solidFill>
            <a:srgbClr val="605CD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0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File -&gt; options -&gt; save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2B717-E0EB-6A4E-E814-1C524B620BF9}"/>
              </a:ext>
            </a:extLst>
          </p:cNvPr>
          <p:cNvSpPr txBox="1"/>
          <p:nvPr/>
        </p:nvSpPr>
        <p:spPr>
          <a:xfrm>
            <a:off x="6729711" y="1527711"/>
            <a:ext cx="4748987" cy="13580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just" defTabSz="913714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اگر هنگام ذخیره 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save</a:t>
            </a: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) فایل، با پیامی مشابه تصویر زیر رو به رو شدید، کافیست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ok</a:t>
            </a: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 را بزنید و صبر کنید</a:t>
            </a: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 </a:t>
            </a: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تا فایل ذخیره شود. </a:t>
            </a: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این پیام به علت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embed</a:t>
            </a:r>
            <a:r>
              <a:rPr kumimoji="0" lang="fa-I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 بودن فایل است که از به هم ریختگی فونتها در سیستم های مختلف جلوگیری می کند.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D9E72-30DF-E0C6-D963-BEB7D09C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10" y="3116825"/>
            <a:ext cx="3870904" cy="3384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FF0F4-5581-5263-A838-E08114422989}"/>
              </a:ext>
            </a:extLst>
          </p:cNvPr>
          <p:cNvSpPr txBox="1"/>
          <p:nvPr/>
        </p:nvSpPr>
        <p:spPr>
          <a:xfrm>
            <a:off x="8051912" y="831761"/>
            <a:ext cx="2106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6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fa-IR" sz="2800" b="1" i="0" u="none" strike="noStrike" kern="0" cap="none" spc="0" normalizeH="0" baseline="0" noProof="0" dirty="0">
                <a:ln>
                  <a:noFill/>
                </a:ln>
                <a:solidFill>
                  <a:srgbClr val="605CDB"/>
                </a:solidFill>
                <a:effectLst/>
                <a:uLnTx/>
                <a:uFillTx/>
                <a:latin typeface="Shabnam" panose="020B0603030804020204" pitchFamily="34" charset="-78"/>
                <a:ea typeface="+mn-ea"/>
                <a:cs typeface="Shabnam" panose="020B0603030804020204" pitchFamily="34" charset="-78"/>
                <a:sym typeface="Arial"/>
              </a:rPr>
              <a:t>اخطار فونت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605CDB"/>
              </a:solidFill>
              <a:effectLst/>
              <a:uLnTx/>
              <a:uFillTx/>
              <a:latin typeface="Shabnam" panose="020B0603030804020204" pitchFamily="34" charset="-78"/>
              <a:ea typeface="+mn-ea"/>
              <a:cs typeface="Shabnam" panose="020B0603030804020204" pitchFamily="3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41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095C945E-572D-4276-BC92-A0A51CC018B8}"/>
              </a:ext>
            </a:extLst>
          </p:cNvPr>
          <p:cNvGrpSpPr/>
          <p:nvPr/>
        </p:nvGrpSpPr>
        <p:grpSpPr>
          <a:xfrm>
            <a:off x="6347927" y="1584812"/>
            <a:ext cx="5168382" cy="4840902"/>
            <a:chOff x="-207397" y="1544658"/>
            <a:chExt cx="5168382" cy="4840902"/>
          </a:xfrm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2DCC75F-AB36-4E60-AE93-9B2F931409CF}"/>
                </a:ext>
              </a:extLst>
            </p:cNvPr>
            <p:cNvSpPr/>
            <p:nvPr/>
          </p:nvSpPr>
          <p:spPr>
            <a:xfrm>
              <a:off x="620913" y="1624965"/>
              <a:ext cx="3678776" cy="4760595"/>
            </a:xfrm>
            <a:custGeom>
              <a:avLst/>
              <a:gdLst>
                <a:gd name="connsiteX0" fmla="*/ 0 w 3295650"/>
                <a:gd name="connsiteY0" fmla="*/ 238125 h 4933950"/>
                <a:gd name="connsiteX1" fmla="*/ 0 w 3295650"/>
                <a:gd name="connsiteY1" fmla="*/ 3905250 h 4933950"/>
                <a:gd name="connsiteX2" fmla="*/ 2514600 w 3295650"/>
                <a:gd name="connsiteY2" fmla="*/ 4933950 h 4933950"/>
                <a:gd name="connsiteX3" fmla="*/ 3276600 w 3295650"/>
                <a:gd name="connsiteY3" fmla="*/ 4705350 h 4933950"/>
                <a:gd name="connsiteX4" fmla="*/ 3295650 w 3295650"/>
                <a:gd name="connsiteY4" fmla="*/ 4000500 h 4933950"/>
                <a:gd name="connsiteX5" fmla="*/ 2771775 w 3295650"/>
                <a:gd name="connsiteY5" fmla="*/ 3762375 h 4933950"/>
                <a:gd name="connsiteX6" fmla="*/ 2771775 w 3295650"/>
                <a:gd name="connsiteY6" fmla="*/ 3048000 h 4933950"/>
                <a:gd name="connsiteX7" fmla="*/ 2276475 w 3295650"/>
                <a:gd name="connsiteY7" fmla="*/ 2819400 h 4933950"/>
                <a:gd name="connsiteX8" fmla="*/ 2257425 w 3295650"/>
                <a:gd name="connsiteY8" fmla="*/ 2095500 h 4933950"/>
                <a:gd name="connsiteX9" fmla="*/ 1743075 w 3295650"/>
                <a:gd name="connsiteY9" fmla="*/ 1876425 h 4933950"/>
                <a:gd name="connsiteX10" fmla="*/ 1752600 w 3295650"/>
                <a:gd name="connsiteY10" fmla="*/ 1162050 h 4933950"/>
                <a:gd name="connsiteX11" fmla="*/ 1257300 w 3295650"/>
                <a:gd name="connsiteY11" fmla="*/ 904875 h 4933950"/>
                <a:gd name="connsiteX12" fmla="*/ 1266825 w 3295650"/>
                <a:gd name="connsiteY12" fmla="*/ 209550 h 4933950"/>
                <a:gd name="connsiteX13" fmla="*/ 781050 w 3295650"/>
                <a:gd name="connsiteY13" fmla="*/ 0 h 4933950"/>
                <a:gd name="connsiteX14" fmla="*/ 0 w 3295650"/>
                <a:gd name="connsiteY14" fmla="*/ 238125 h 493395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276475 w 3295650"/>
                <a:gd name="connsiteY7" fmla="*/ 2800350 h 4914900"/>
                <a:gd name="connsiteX8" fmla="*/ 2257425 w 3295650"/>
                <a:gd name="connsiteY8" fmla="*/ 2076450 h 4914900"/>
                <a:gd name="connsiteX9" fmla="*/ 1743075 w 3295650"/>
                <a:gd name="connsiteY9" fmla="*/ 1857375 h 4914900"/>
                <a:gd name="connsiteX10" fmla="*/ 1752600 w 3295650"/>
                <a:gd name="connsiteY10" fmla="*/ 1143000 h 4914900"/>
                <a:gd name="connsiteX11" fmla="*/ 1257300 w 3295650"/>
                <a:gd name="connsiteY11" fmla="*/ 885825 h 4914900"/>
                <a:gd name="connsiteX12" fmla="*/ 1266825 w 3295650"/>
                <a:gd name="connsiteY12" fmla="*/ 19050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276475 w 3295650"/>
                <a:gd name="connsiteY7" fmla="*/ 2800350 h 4914900"/>
                <a:gd name="connsiteX8" fmla="*/ 2257425 w 3295650"/>
                <a:gd name="connsiteY8" fmla="*/ 2076450 h 4914900"/>
                <a:gd name="connsiteX9" fmla="*/ 1743075 w 3295650"/>
                <a:gd name="connsiteY9" fmla="*/ 1857375 h 4914900"/>
                <a:gd name="connsiteX10" fmla="*/ 1752600 w 3295650"/>
                <a:gd name="connsiteY10" fmla="*/ 1143000 h 4914900"/>
                <a:gd name="connsiteX11" fmla="*/ 1257300 w 3295650"/>
                <a:gd name="connsiteY11" fmla="*/ 8858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276475 w 3295650"/>
                <a:gd name="connsiteY7" fmla="*/ 2800350 h 4914900"/>
                <a:gd name="connsiteX8" fmla="*/ 2257425 w 3295650"/>
                <a:gd name="connsiteY8" fmla="*/ 2076450 h 4914900"/>
                <a:gd name="connsiteX9" fmla="*/ 1743075 w 3295650"/>
                <a:gd name="connsiteY9" fmla="*/ 1857375 h 4914900"/>
                <a:gd name="connsiteX10" fmla="*/ 1752600 w 3295650"/>
                <a:gd name="connsiteY10" fmla="*/ 1143000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276475 w 3295650"/>
                <a:gd name="connsiteY7" fmla="*/ 2800350 h 4914900"/>
                <a:gd name="connsiteX8" fmla="*/ 2257425 w 3295650"/>
                <a:gd name="connsiteY8" fmla="*/ 2076450 h 4914900"/>
                <a:gd name="connsiteX9" fmla="*/ 1743075 w 3295650"/>
                <a:gd name="connsiteY9" fmla="*/ 18573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276475 w 3295650"/>
                <a:gd name="connsiteY7" fmla="*/ 2800350 h 4914900"/>
                <a:gd name="connsiteX8" fmla="*/ 2257425 w 3295650"/>
                <a:gd name="connsiteY8" fmla="*/ 2076450 h 4914900"/>
                <a:gd name="connsiteX9" fmla="*/ 1622411 w 3295650"/>
                <a:gd name="connsiteY9" fmla="*/ 20097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276475 w 3295650"/>
                <a:gd name="connsiteY7" fmla="*/ 2800350 h 4914900"/>
                <a:gd name="connsiteX8" fmla="*/ 2099053 w 3295650"/>
                <a:gd name="connsiteY8" fmla="*/ 2266950 h 4914900"/>
                <a:gd name="connsiteX9" fmla="*/ 1622411 w 3295650"/>
                <a:gd name="connsiteY9" fmla="*/ 20097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771775 w 3295650"/>
                <a:gd name="connsiteY6" fmla="*/ 3028950 h 4914900"/>
                <a:gd name="connsiteX7" fmla="*/ 2103020 w 3295650"/>
                <a:gd name="connsiteY7" fmla="*/ 3000375 h 4914900"/>
                <a:gd name="connsiteX8" fmla="*/ 2099053 w 3295650"/>
                <a:gd name="connsiteY8" fmla="*/ 2266950 h 4914900"/>
                <a:gd name="connsiteX9" fmla="*/ 1622411 w 3295650"/>
                <a:gd name="connsiteY9" fmla="*/ 20097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628486 w 3295650"/>
                <a:gd name="connsiteY6" fmla="*/ 3248025 h 4914900"/>
                <a:gd name="connsiteX7" fmla="*/ 2103020 w 3295650"/>
                <a:gd name="connsiteY7" fmla="*/ 3000375 h 4914900"/>
                <a:gd name="connsiteX8" fmla="*/ 2099053 w 3295650"/>
                <a:gd name="connsiteY8" fmla="*/ 2266950 h 4914900"/>
                <a:gd name="connsiteX9" fmla="*/ 1622411 w 3295650"/>
                <a:gd name="connsiteY9" fmla="*/ 20097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771775 w 3295650"/>
                <a:gd name="connsiteY5" fmla="*/ 3743325 h 4914900"/>
                <a:gd name="connsiteX6" fmla="*/ 2598320 w 3295650"/>
                <a:gd name="connsiteY6" fmla="*/ 3248025 h 4914900"/>
                <a:gd name="connsiteX7" fmla="*/ 2103020 w 3295650"/>
                <a:gd name="connsiteY7" fmla="*/ 3000375 h 4914900"/>
                <a:gd name="connsiteX8" fmla="*/ 2099053 w 3295650"/>
                <a:gd name="connsiteY8" fmla="*/ 2266950 h 4914900"/>
                <a:gd name="connsiteX9" fmla="*/ 1622411 w 3295650"/>
                <a:gd name="connsiteY9" fmla="*/ 20097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95650"/>
                <a:gd name="connsiteY0" fmla="*/ 219075 h 4914900"/>
                <a:gd name="connsiteX1" fmla="*/ 0 w 3295650"/>
                <a:gd name="connsiteY1" fmla="*/ 3886200 h 4914900"/>
                <a:gd name="connsiteX2" fmla="*/ 2514600 w 3295650"/>
                <a:gd name="connsiteY2" fmla="*/ 4914900 h 4914900"/>
                <a:gd name="connsiteX3" fmla="*/ 3276600 w 3295650"/>
                <a:gd name="connsiteY3" fmla="*/ 4686300 h 4914900"/>
                <a:gd name="connsiteX4" fmla="*/ 3295650 w 3295650"/>
                <a:gd name="connsiteY4" fmla="*/ 3981450 h 4914900"/>
                <a:gd name="connsiteX5" fmla="*/ 2620944 w 3295650"/>
                <a:gd name="connsiteY5" fmla="*/ 4019550 h 4914900"/>
                <a:gd name="connsiteX6" fmla="*/ 2598320 w 3295650"/>
                <a:gd name="connsiteY6" fmla="*/ 3248025 h 4914900"/>
                <a:gd name="connsiteX7" fmla="*/ 2103020 w 3295650"/>
                <a:gd name="connsiteY7" fmla="*/ 3000375 h 4914900"/>
                <a:gd name="connsiteX8" fmla="*/ 2099053 w 3295650"/>
                <a:gd name="connsiteY8" fmla="*/ 2266950 h 4914900"/>
                <a:gd name="connsiteX9" fmla="*/ 1622411 w 3295650"/>
                <a:gd name="connsiteY9" fmla="*/ 2009775 h 4914900"/>
                <a:gd name="connsiteX10" fmla="*/ 1601769 w 3295650"/>
                <a:gd name="connsiteY10" fmla="*/ 1266825 h 4914900"/>
                <a:gd name="connsiteX11" fmla="*/ 1076303 w 3295650"/>
                <a:gd name="connsiteY11" fmla="*/ 1000125 h 4914900"/>
                <a:gd name="connsiteX12" fmla="*/ 1078286 w 3295650"/>
                <a:gd name="connsiteY12" fmla="*/ 247650 h 4914900"/>
                <a:gd name="connsiteX13" fmla="*/ 554804 w 3295650"/>
                <a:gd name="connsiteY13" fmla="*/ 0 h 4914900"/>
                <a:gd name="connsiteX14" fmla="*/ 0 w 3295650"/>
                <a:gd name="connsiteY14" fmla="*/ 219075 h 4914900"/>
                <a:gd name="connsiteX0" fmla="*/ 0 w 3276600"/>
                <a:gd name="connsiteY0" fmla="*/ 219075 h 4914900"/>
                <a:gd name="connsiteX1" fmla="*/ 0 w 3276600"/>
                <a:gd name="connsiteY1" fmla="*/ 3886200 h 4914900"/>
                <a:gd name="connsiteX2" fmla="*/ 2514600 w 3276600"/>
                <a:gd name="connsiteY2" fmla="*/ 4914900 h 4914900"/>
                <a:gd name="connsiteX3" fmla="*/ 3276600 w 3276600"/>
                <a:gd name="connsiteY3" fmla="*/ 4686300 h 4914900"/>
                <a:gd name="connsiteX4" fmla="*/ 3092029 w 3276600"/>
                <a:gd name="connsiteY4" fmla="*/ 4267200 h 4914900"/>
                <a:gd name="connsiteX5" fmla="*/ 2620944 w 3276600"/>
                <a:gd name="connsiteY5" fmla="*/ 4019550 h 4914900"/>
                <a:gd name="connsiteX6" fmla="*/ 2598320 w 3276600"/>
                <a:gd name="connsiteY6" fmla="*/ 3248025 h 4914900"/>
                <a:gd name="connsiteX7" fmla="*/ 2103020 w 3276600"/>
                <a:gd name="connsiteY7" fmla="*/ 3000375 h 4914900"/>
                <a:gd name="connsiteX8" fmla="*/ 2099053 w 3276600"/>
                <a:gd name="connsiteY8" fmla="*/ 2266950 h 4914900"/>
                <a:gd name="connsiteX9" fmla="*/ 1622411 w 3276600"/>
                <a:gd name="connsiteY9" fmla="*/ 2009775 h 4914900"/>
                <a:gd name="connsiteX10" fmla="*/ 1601769 w 3276600"/>
                <a:gd name="connsiteY10" fmla="*/ 1266825 h 4914900"/>
                <a:gd name="connsiteX11" fmla="*/ 1076303 w 3276600"/>
                <a:gd name="connsiteY11" fmla="*/ 1000125 h 4914900"/>
                <a:gd name="connsiteX12" fmla="*/ 1078286 w 3276600"/>
                <a:gd name="connsiteY12" fmla="*/ 247650 h 4914900"/>
                <a:gd name="connsiteX13" fmla="*/ 554804 w 3276600"/>
                <a:gd name="connsiteY13" fmla="*/ 0 h 4914900"/>
                <a:gd name="connsiteX14" fmla="*/ 0 w 3276600"/>
                <a:gd name="connsiteY14" fmla="*/ 219075 h 4914900"/>
                <a:gd name="connsiteX0" fmla="*/ 0 w 3133311"/>
                <a:gd name="connsiteY0" fmla="*/ 219075 h 4953000"/>
                <a:gd name="connsiteX1" fmla="*/ 0 w 3133311"/>
                <a:gd name="connsiteY1" fmla="*/ 3886200 h 4953000"/>
                <a:gd name="connsiteX2" fmla="*/ 2514600 w 3133311"/>
                <a:gd name="connsiteY2" fmla="*/ 4914900 h 4953000"/>
                <a:gd name="connsiteX3" fmla="*/ 3133311 w 3133311"/>
                <a:gd name="connsiteY3" fmla="*/ 4953000 h 4953000"/>
                <a:gd name="connsiteX4" fmla="*/ 3092029 w 3133311"/>
                <a:gd name="connsiteY4" fmla="*/ 4267200 h 4953000"/>
                <a:gd name="connsiteX5" fmla="*/ 2620944 w 3133311"/>
                <a:gd name="connsiteY5" fmla="*/ 4019550 h 4953000"/>
                <a:gd name="connsiteX6" fmla="*/ 2598320 w 3133311"/>
                <a:gd name="connsiteY6" fmla="*/ 3248025 h 4953000"/>
                <a:gd name="connsiteX7" fmla="*/ 2103020 w 3133311"/>
                <a:gd name="connsiteY7" fmla="*/ 3000375 h 4953000"/>
                <a:gd name="connsiteX8" fmla="*/ 2099053 w 3133311"/>
                <a:gd name="connsiteY8" fmla="*/ 2266950 h 4953000"/>
                <a:gd name="connsiteX9" fmla="*/ 1622411 w 3133311"/>
                <a:gd name="connsiteY9" fmla="*/ 2009775 h 4953000"/>
                <a:gd name="connsiteX10" fmla="*/ 1601769 w 3133311"/>
                <a:gd name="connsiteY10" fmla="*/ 1266825 h 4953000"/>
                <a:gd name="connsiteX11" fmla="*/ 1076303 w 3133311"/>
                <a:gd name="connsiteY11" fmla="*/ 1000125 h 4953000"/>
                <a:gd name="connsiteX12" fmla="*/ 1078286 w 3133311"/>
                <a:gd name="connsiteY12" fmla="*/ 247650 h 4953000"/>
                <a:gd name="connsiteX13" fmla="*/ 554804 w 3133311"/>
                <a:gd name="connsiteY13" fmla="*/ 0 h 4953000"/>
                <a:gd name="connsiteX14" fmla="*/ 0 w 3133311"/>
                <a:gd name="connsiteY14" fmla="*/ 219075 h 4953000"/>
                <a:gd name="connsiteX0" fmla="*/ 0 w 3133311"/>
                <a:gd name="connsiteY0" fmla="*/ 219075 h 5200650"/>
                <a:gd name="connsiteX1" fmla="*/ 0 w 3133311"/>
                <a:gd name="connsiteY1" fmla="*/ 3886200 h 5200650"/>
                <a:gd name="connsiteX2" fmla="*/ 2544767 w 3133311"/>
                <a:gd name="connsiteY2" fmla="*/ 5200650 h 5200650"/>
                <a:gd name="connsiteX3" fmla="*/ 3133311 w 3133311"/>
                <a:gd name="connsiteY3" fmla="*/ 4953000 h 5200650"/>
                <a:gd name="connsiteX4" fmla="*/ 3092029 w 3133311"/>
                <a:gd name="connsiteY4" fmla="*/ 4267200 h 5200650"/>
                <a:gd name="connsiteX5" fmla="*/ 2620944 w 3133311"/>
                <a:gd name="connsiteY5" fmla="*/ 4019550 h 5200650"/>
                <a:gd name="connsiteX6" fmla="*/ 2598320 w 3133311"/>
                <a:gd name="connsiteY6" fmla="*/ 3248025 h 5200650"/>
                <a:gd name="connsiteX7" fmla="*/ 2103020 w 3133311"/>
                <a:gd name="connsiteY7" fmla="*/ 3000375 h 5200650"/>
                <a:gd name="connsiteX8" fmla="*/ 2099053 w 3133311"/>
                <a:gd name="connsiteY8" fmla="*/ 2266950 h 5200650"/>
                <a:gd name="connsiteX9" fmla="*/ 1622411 w 3133311"/>
                <a:gd name="connsiteY9" fmla="*/ 2009775 h 5200650"/>
                <a:gd name="connsiteX10" fmla="*/ 1601769 w 3133311"/>
                <a:gd name="connsiteY10" fmla="*/ 1266825 h 5200650"/>
                <a:gd name="connsiteX11" fmla="*/ 1076303 w 3133311"/>
                <a:gd name="connsiteY11" fmla="*/ 1000125 h 5200650"/>
                <a:gd name="connsiteX12" fmla="*/ 1078286 w 3133311"/>
                <a:gd name="connsiteY12" fmla="*/ 247650 h 5200650"/>
                <a:gd name="connsiteX13" fmla="*/ 554804 w 3133311"/>
                <a:gd name="connsiteY13" fmla="*/ 0 h 5200650"/>
                <a:gd name="connsiteX14" fmla="*/ 0 w 3133311"/>
                <a:gd name="connsiteY14" fmla="*/ 219075 h 5200650"/>
                <a:gd name="connsiteX0" fmla="*/ 0 w 3133311"/>
                <a:gd name="connsiteY0" fmla="*/ 219075 h 5200650"/>
                <a:gd name="connsiteX1" fmla="*/ 0 w 3133311"/>
                <a:gd name="connsiteY1" fmla="*/ 3886200 h 5200650"/>
                <a:gd name="connsiteX2" fmla="*/ 2544767 w 3133311"/>
                <a:gd name="connsiteY2" fmla="*/ 5200650 h 5200650"/>
                <a:gd name="connsiteX3" fmla="*/ 3133311 w 3133311"/>
                <a:gd name="connsiteY3" fmla="*/ 4953000 h 5200650"/>
                <a:gd name="connsiteX4" fmla="*/ 3099571 w 3133311"/>
                <a:gd name="connsiteY4" fmla="*/ 4267200 h 5200650"/>
                <a:gd name="connsiteX5" fmla="*/ 2620944 w 3133311"/>
                <a:gd name="connsiteY5" fmla="*/ 4019550 h 5200650"/>
                <a:gd name="connsiteX6" fmla="*/ 2598320 w 3133311"/>
                <a:gd name="connsiteY6" fmla="*/ 3248025 h 5200650"/>
                <a:gd name="connsiteX7" fmla="*/ 2103020 w 3133311"/>
                <a:gd name="connsiteY7" fmla="*/ 3000375 h 5200650"/>
                <a:gd name="connsiteX8" fmla="*/ 2099053 w 3133311"/>
                <a:gd name="connsiteY8" fmla="*/ 2266950 h 5200650"/>
                <a:gd name="connsiteX9" fmla="*/ 1622411 w 3133311"/>
                <a:gd name="connsiteY9" fmla="*/ 2009775 h 5200650"/>
                <a:gd name="connsiteX10" fmla="*/ 1601769 w 3133311"/>
                <a:gd name="connsiteY10" fmla="*/ 1266825 h 5200650"/>
                <a:gd name="connsiteX11" fmla="*/ 1076303 w 3133311"/>
                <a:gd name="connsiteY11" fmla="*/ 1000125 h 5200650"/>
                <a:gd name="connsiteX12" fmla="*/ 1078286 w 3133311"/>
                <a:gd name="connsiteY12" fmla="*/ 247650 h 5200650"/>
                <a:gd name="connsiteX13" fmla="*/ 554804 w 3133311"/>
                <a:gd name="connsiteY13" fmla="*/ 0 h 5200650"/>
                <a:gd name="connsiteX14" fmla="*/ 0 w 3133311"/>
                <a:gd name="connsiteY14" fmla="*/ 219075 h 5200650"/>
                <a:gd name="connsiteX0" fmla="*/ 0 w 3133311"/>
                <a:gd name="connsiteY0" fmla="*/ 219075 h 5179839"/>
                <a:gd name="connsiteX1" fmla="*/ 0 w 3133311"/>
                <a:gd name="connsiteY1" fmla="*/ 3886200 h 5179839"/>
                <a:gd name="connsiteX2" fmla="*/ 2487096 w 3133311"/>
                <a:gd name="connsiteY2" fmla="*/ 5179839 h 5179839"/>
                <a:gd name="connsiteX3" fmla="*/ 3133311 w 3133311"/>
                <a:gd name="connsiteY3" fmla="*/ 4953000 h 5179839"/>
                <a:gd name="connsiteX4" fmla="*/ 3099571 w 3133311"/>
                <a:gd name="connsiteY4" fmla="*/ 4267200 h 5179839"/>
                <a:gd name="connsiteX5" fmla="*/ 2620944 w 3133311"/>
                <a:gd name="connsiteY5" fmla="*/ 4019550 h 5179839"/>
                <a:gd name="connsiteX6" fmla="*/ 2598320 w 3133311"/>
                <a:gd name="connsiteY6" fmla="*/ 3248025 h 5179839"/>
                <a:gd name="connsiteX7" fmla="*/ 2103020 w 3133311"/>
                <a:gd name="connsiteY7" fmla="*/ 3000375 h 5179839"/>
                <a:gd name="connsiteX8" fmla="*/ 2099053 w 3133311"/>
                <a:gd name="connsiteY8" fmla="*/ 2266950 h 5179839"/>
                <a:gd name="connsiteX9" fmla="*/ 1622411 w 3133311"/>
                <a:gd name="connsiteY9" fmla="*/ 2009775 h 5179839"/>
                <a:gd name="connsiteX10" fmla="*/ 1601769 w 3133311"/>
                <a:gd name="connsiteY10" fmla="*/ 1266825 h 5179839"/>
                <a:gd name="connsiteX11" fmla="*/ 1076303 w 3133311"/>
                <a:gd name="connsiteY11" fmla="*/ 1000125 h 5179839"/>
                <a:gd name="connsiteX12" fmla="*/ 1078286 w 3133311"/>
                <a:gd name="connsiteY12" fmla="*/ 247650 h 5179839"/>
                <a:gd name="connsiteX13" fmla="*/ 554804 w 3133311"/>
                <a:gd name="connsiteY13" fmla="*/ 0 h 5179839"/>
                <a:gd name="connsiteX14" fmla="*/ 0 w 3133311"/>
                <a:gd name="connsiteY14" fmla="*/ 219075 h 5179839"/>
                <a:gd name="connsiteX0" fmla="*/ 0 w 3174504"/>
                <a:gd name="connsiteY0" fmla="*/ 219075 h 5179839"/>
                <a:gd name="connsiteX1" fmla="*/ 0 w 3174504"/>
                <a:gd name="connsiteY1" fmla="*/ 3886200 h 5179839"/>
                <a:gd name="connsiteX2" fmla="*/ 2487096 w 3174504"/>
                <a:gd name="connsiteY2" fmla="*/ 5179839 h 5179839"/>
                <a:gd name="connsiteX3" fmla="*/ 3174504 w 3174504"/>
                <a:gd name="connsiteY3" fmla="*/ 4932189 h 5179839"/>
                <a:gd name="connsiteX4" fmla="*/ 3099571 w 3174504"/>
                <a:gd name="connsiteY4" fmla="*/ 4267200 h 5179839"/>
                <a:gd name="connsiteX5" fmla="*/ 2620944 w 3174504"/>
                <a:gd name="connsiteY5" fmla="*/ 4019550 h 5179839"/>
                <a:gd name="connsiteX6" fmla="*/ 2598320 w 3174504"/>
                <a:gd name="connsiteY6" fmla="*/ 3248025 h 5179839"/>
                <a:gd name="connsiteX7" fmla="*/ 2103020 w 3174504"/>
                <a:gd name="connsiteY7" fmla="*/ 3000375 h 5179839"/>
                <a:gd name="connsiteX8" fmla="*/ 2099053 w 3174504"/>
                <a:gd name="connsiteY8" fmla="*/ 2266950 h 5179839"/>
                <a:gd name="connsiteX9" fmla="*/ 1622411 w 3174504"/>
                <a:gd name="connsiteY9" fmla="*/ 2009775 h 5179839"/>
                <a:gd name="connsiteX10" fmla="*/ 1601769 w 3174504"/>
                <a:gd name="connsiteY10" fmla="*/ 1266825 h 5179839"/>
                <a:gd name="connsiteX11" fmla="*/ 1076303 w 3174504"/>
                <a:gd name="connsiteY11" fmla="*/ 1000125 h 5179839"/>
                <a:gd name="connsiteX12" fmla="*/ 1078286 w 3174504"/>
                <a:gd name="connsiteY12" fmla="*/ 247650 h 5179839"/>
                <a:gd name="connsiteX13" fmla="*/ 554804 w 3174504"/>
                <a:gd name="connsiteY13" fmla="*/ 0 h 5179839"/>
                <a:gd name="connsiteX14" fmla="*/ 0 w 3174504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20944 w 3181957"/>
                <a:gd name="connsiteY5" fmla="*/ 4019550 h 5179839"/>
                <a:gd name="connsiteX6" fmla="*/ 2598320 w 3181957"/>
                <a:gd name="connsiteY6" fmla="*/ 3248025 h 5179839"/>
                <a:gd name="connsiteX7" fmla="*/ 2103020 w 3181957"/>
                <a:gd name="connsiteY7" fmla="*/ 3000375 h 5179839"/>
                <a:gd name="connsiteX8" fmla="*/ 2099053 w 3181957"/>
                <a:gd name="connsiteY8" fmla="*/ 2266950 h 5179839"/>
                <a:gd name="connsiteX9" fmla="*/ 1622411 w 3181957"/>
                <a:gd name="connsiteY9" fmla="*/ 2009775 h 5179839"/>
                <a:gd name="connsiteX10" fmla="*/ 1601769 w 3181957"/>
                <a:gd name="connsiteY10" fmla="*/ 1266825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598320 w 3181957"/>
                <a:gd name="connsiteY6" fmla="*/ 3248025 h 5179839"/>
                <a:gd name="connsiteX7" fmla="*/ 2103020 w 3181957"/>
                <a:gd name="connsiteY7" fmla="*/ 3000375 h 5179839"/>
                <a:gd name="connsiteX8" fmla="*/ 2099053 w 3181957"/>
                <a:gd name="connsiteY8" fmla="*/ 2266950 h 5179839"/>
                <a:gd name="connsiteX9" fmla="*/ 1622411 w 3181957"/>
                <a:gd name="connsiteY9" fmla="*/ 2009775 h 5179839"/>
                <a:gd name="connsiteX10" fmla="*/ 1601769 w 3181957"/>
                <a:gd name="connsiteY10" fmla="*/ 1266825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03020 w 3181957"/>
                <a:gd name="connsiteY7" fmla="*/ 3000375 h 5179839"/>
                <a:gd name="connsiteX8" fmla="*/ 2099053 w 3181957"/>
                <a:gd name="connsiteY8" fmla="*/ 2266950 h 5179839"/>
                <a:gd name="connsiteX9" fmla="*/ 1622411 w 3181957"/>
                <a:gd name="connsiteY9" fmla="*/ 2009775 h 5179839"/>
                <a:gd name="connsiteX10" fmla="*/ 1601769 w 3181957"/>
                <a:gd name="connsiteY10" fmla="*/ 1266825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52452 w 3181957"/>
                <a:gd name="connsiteY7" fmla="*/ 2958753 h 5179839"/>
                <a:gd name="connsiteX8" fmla="*/ 2099053 w 3181957"/>
                <a:gd name="connsiteY8" fmla="*/ 2266950 h 5179839"/>
                <a:gd name="connsiteX9" fmla="*/ 1622411 w 3181957"/>
                <a:gd name="connsiteY9" fmla="*/ 2009775 h 5179839"/>
                <a:gd name="connsiteX10" fmla="*/ 1601769 w 3181957"/>
                <a:gd name="connsiteY10" fmla="*/ 1266825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52452 w 3181957"/>
                <a:gd name="connsiteY7" fmla="*/ 2958753 h 5179839"/>
                <a:gd name="connsiteX8" fmla="*/ 2173201 w 3181957"/>
                <a:gd name="connsiteY8" fmla="*/ 2266950 h 5179839"/>
                <a:gd name="connsiteX9" fmla="*/ 1622411 w 3181957"/>
                <a:gd name="connsiteY9" fmla="*/ 2009775 h 5179839"/>
                <a:gd name="connsiteX10" fmla="*/ 1601769 w 3181957"/>
                <a:gd name="connsiteY10" fmla="*/ 1266825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52452 w 3181957"/>
                <a:gd name="connsiteY7" fmla="*/ 2958753 h 5179839"/>
                <a:gd name="connsiteX8" fmla="*/ 2173201 w 3181957"/>
                <a:gd name="connsiteY8" fmla="*/ 2266950 h 5179839"/>
                <a:gd name="connsiteX9" fmla="*/ 1614172 w 3181957"/>
                <a:gd name="connsiteY9" fmla="*/ 1936937 h 5179839"/>
                <a:gd name="connsiteX10" fmla="*/ 1601769 w 3181957"/>
                <a:gd name="connsiteY10" fmla="*/ 1266825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52452 w 3181957"/>
                <a:gd name="connsiteY7" fmla="*/ 2958753 h 5179839"/>
                <a:gd name="connsiteX8" fmla="*/ 2173201 w 3181957"/>
                <a:gd name="connsiteY8" fmla="*/ 2266950 h 5179839"/>
                <a:gd name="connsiteX9" fmla="*/ 1614172 w 3181957"/>
                <a:gd name="connsiteY9" fmla="*/ 1936937 h 5179839"/>
                <a:gd name="connsiteX10" fmla="*/ 1626485 w 3181957"/>
                <a:gd name="connsiteY10" fmla="*/ 1246014 h 5179839"/>
                <a:gd name="connsiteX11" fmla="*/ 1076303 w 3181957"/>
                <a:gd name="connsiteY11" fmla="*/ 1000125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52452 w 3181957"/>
                <a:gd name="connsiteY7" fmla="*/ 2958753 h 5179839"/>
                <a:gd name="connsiteX8" fmla="*/ 2173201 w 3181957"/>
                <a:gd name="connsiteY8" fmla="*/ 2266950 h 5179839"/>
                <a:gd name="connsiteX9" fmla="*/ 1614172 w 3181957"/>
                <a:gd name="connsiteY9" fmla="*/ 1936937 h 5179839"/>
                <a:gd name="connsiteX10" fmla="*/ 1626485 w 3181957"/>
                <a:gd name="connsiteY10" fmla="*/ 1246014 h 5179839"/>
                <a:gd name="connsiteX11" fmla="*/ 1166928 w 3181957"/>
                <a:gd name="connsiteY11" fmla="*/ 979314 h 5179839"/>
                <a:gd name="connsiteX12" fmla="*/ 1078286 w 3181957"/>
                <a:gd name="connsiteY12" fmla="*/ 247650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19075 h 5179839"/>
                <a:gd name="connsiteX1" fmla="*/ 0 w 3181957"/>
                <a:gd name="connsiteY1" fmla="*/ 3886200 h 5179839"/>
                <a:gd name="connsiteX2" fmla="*/ 2487096 w 3181957"/>
                <a:gd name="connsiteY2" fmla="*/ 5179839 h 5179839"/>
                <a:gd name="connsiteX3" fmla="*/ 3174504 w 3181957"/>
                <a:gd name="connsiteY3" fmla="*/ 4932189 h 5179839"/>
                <a:gd name="connsiteX4" fmla="*/ 3181957 w 3181957"/>
                <a:gd name="connsiteY4" fmla="*/ 4277605 h 5179839"/>
                <a:gd name="connsiteX5" fmla="*/ 2653899 w 3181957"/>
                <a:gd name="connsiteY5" fmla="*/ 3967522 h 5179839"/>
                <a:gd name="connsiteX6" fmla="*/ 2639513 w 3181957"/>
                <a:gd name="connsiteY6" fmla="*/ 3237619 h 5179839"/>
                <a:gd name="connsiteX7" fmla="*/ 2152452 w 3181957"/>
                <a:gd name="connsiteY7" fmla="*/ 2958753 h 5179839"/>
                <a:gd name="connsiteX8" fmla="*/ 2173201 w 3181957"/>
                <a:gd name="connsiteY8" fmla="*/ 2266950 h 5179839"/>
                <a:gd name="connsiteX9" fmla="*/ 1614172 w 3181957"/>
                <a:gd name="connsiteY9" fmla="*/ 1936937 h 5179839"/>
                <a:gd name="connsiteX10" fmla="*/ 1626485 w 3181957"/>
                <a:gd name="connsiteY10" fmla="*/ 1246014 h 5179839"/>
                <a:gd name="connsiteX11" fmla="*/ 1166928 w 3181957"/>
                <a:gd name="connsiteY11" fmla="*/ 979314 h 5179839"/>
                <a:gd name="connsiteX12" fmla="*/ 1144196 w 3181957"/>
                <a:gd name="connsiteY12" fmla="*/ 237245 h 5179839"/>
                <a:gd name="connsiteX13" fmla="*/ 554804 w 3181957"/>
                <a:gd name="connsiteY13" fmla="*/ 0 h 5179839"/>
                <a:gd name="connsiteX14" fmla="*/ 0 w 3181957"/>
                <a:gd name="connsiteY14" fmla="*/ 219075 h 5179839"/>
                <a:gd name="connsiteX0" fmla="*/ 0 w 3181957"/>
                <a:gd name="connsiteY0" fmla="*/ 239886 h 5200650"/>
                <a:gd name="connsiteX1" fmla="*/ 0 w 3181957"/>
                <a:gd name="connsiteY1" fmla="*/ 3907011 h 5200650"/>
                <a:gd name="connsiteX2" fmla="*/ 2487096 w 3181957"/>
                <a:gd name="connsiteY2" fmla="*/ 5200650 h 5200650"/>
                <a:gd name="connsiteX3" fmla="*/ 3174504 w 3181957"/>
                <a:gd name="connsiteY3" fmla="*/ 4953000 h 5200650"/>
                <a:gd name="connsiteX4" fmla="*/ 3181957 w 3181957"/>
                <a:gd name="connsiteY4" fmla="*/ 4298416 h 5200650"/>
                <a:gd name="connsiteX5" fmla="*/ 2653899 w 3181957"/>
                <a:gd name="connsiteY5" fmla="*/ 3988333 h 5200650"/>
                <a:gd name="connsiteX6" fmla="*/ 2639513 w 3181957"/>
                <a:gd name="connsiteY6" fmla="*/ 3258430 h 5200650"/>
                <a:gd name="connsiteX7" fmla="*/ 2152452 w 3181957"/>
                <a:gd name="connsiteY7" fmla="*/ 2979564 h 5200650"/>
                <a:gd name="connsiteX8" fmla="*/ 2173201 w 3181957"/>
                <a:gd name="connsiteY8" fmla="*/ 2287761 h 5200650"/>
                <a:gd name="connsiteX9" fmla="*/ 1614172 w 3181957"/>
                <a:gd name="connsiteY9" fmla="*/ 1957748 h 5200650"/>
                <a:gd name="connsiteX10" fmla="*/ 1626485 w 3181957"/>
                <a:gd name="connsiteY10" fmla="*/ 1266825 h 5200650"/>
                <a:gd name="connsiteX11" fmla="*/ 1166928 w 3181957"/>
                <a:gd name="connsiteY11" fmla="*/ 1000125 h 5200650"/>
                <a:gd name="connsiteX12" fmla="*/ 1144196 w 3181957"/>
                <a:gd name="connsiteY12" fmla="*/ 258056 h 5200650"/>
                <a:gd name="connsiteX13" fmla="*/ 661906 w 3181957"/>
                <a:gd name="connsiteY13" fmla="*/ 0 h 5200650"/>
                <a:gd name="connsiteX14" fmla="*/ 0 w 3181957"/>
                <a:gd name="connsiteY14" fmla="*/ 239886 h 5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1957" h="5200650">
                  <a:moveTo>
                    <a:pt x="0" y="239886"/>
                  </a:moveTo>
                  <a:lnTo>
                    <a:pt x="0" y="3907011"/>
                  </a:lnTo>
                  <a:lnTo>
                    <a:pt x="2487096" y="5200650"/>
                  </a:lnTo>
                  <a:lnTo>
                    <a:pt x="3174504" y="4953000"/>
                  </a:lnTo>
                  <a:cubicBezTo>
                    <a:pt x="3176988" y="4734805"/>
                    <a:pt x="3179473" y="4516611"/>
                    <a:pt x="3181957" y="4298416"/>
                  </a:cubicBezTo>
                  <a:lnTo>
                    <a:pt x="2653899" y="3988333"/>
                  </a:lnTo>
                  <a:lnTo>
                    <a:pt x="2639513" y="3258430"/>
                  </a:lnTo>
                  <a:lnTo>
                    <a:pt x="2152452" y="2979564"/>
                  </a:lnTo>
                  <a:cubicBezTo>
                    <a:pt x="2151130" y="2735089"/>
                    <a:pt x="2174523" y="2532236"/>
                    <a:pt x="2173201" y="2287761"/>
                  </a:cubicBezTo>
                  <a:lnTo>
                    <a:pt x="1614172" y="1957748"/>
                  </a:lnTo>
                  <a:lnTo>
                    <a:pt x="1626485" y="1266825"/>
                  </a:lnTo>
                  <a:lnTo>
                    <a:pt x="1166928" y="1000125"/>
                  </a:lnTo>
                  <a:lnTo>
                    <a:pt x="1144196" y="258056"/>
                  </a:lnTo>
                  <a:lnTo>
                    <a:pt x="661906" y="0"/>
                  </a:lnTo>
                  <a:lnTo>
                    <a:pt x="0" y="2398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D60AD6D-27D9-47C3-8443-BFF683C4CDD1}"/>
                </a:ext>
              </a:extLst>
            </p:cNvPr>
            <p:cNvSpPr/>
            <p:nvPr/>
          </p:nvSpPr>
          <p:spPr>
            <a:xfrm>
              <a:off x="-207397" y="2324388"/>
              <a:ext cx="4533900" cy="3586889"/>
            </a:xfrm>
            <a:custGeom>
              <a:avLst/>
              <a:gdLst>
                <a:gd name="connsiteX0" fmla="*/ 0 w 5400000"/>
                <a:gd name="connsiteY0" fmla="*/ 0 h 5400000"/>
                <a:gd name="connsiteX1" fmla="*/ 1080000 w 5400000"/>
                <a:gd name="connsiteY1" fmla="*/ 0 h 5400000"/>
                <a:gd name="connsiteX2" fmla="*/ 1080000 w 5400000"/>
                <a:gd name="connsiteY2" fmla="*/ 1080000 h 5400000"/>
                <a:gd name="connsiteX3" fmla="*/ 2160000 w 5400000"/>
                <a:gd name="connsiteY3" fmla="*/ 1080000 h 5400000"/>
                <a:gd name="connsiteX4" fmla="*/ 2160000 w 5400000"/>
                <a:gd name="connsiteY4" fmla="*/ 2160000 h 5400000"/>
                <a:gd name="connsiteX5" fmla="*/ 3240000 w 5400000"/>
                <a:gd name="connsiteY5" fmla="*/ 2160000 h 5400000"/>
                <a:gd name="connsiteX6" fmla="*/ 3240000 w 5400000"/>
                <a:gd name="connsiteY6" fmla="*/ 3240000 h 5400000"/>
                <a:gd name="connsiteX7" fmla="*/ 4320000 w 5400000"/>
                <a:gd name="connsiteY7" fmla="*/ 3240000 h 5400000"/>
                <a:gd name="connsiteX8" fmla="*/ 4320000 w 5400000"/>
                <a:gd name="connsiteY8" fmla="*/ 4320000 h 5400000"/>
                <a:gd name="connsiteX9" fmla="*/ 5400000 w 5400000"/>
                <a:gd name="connsiteY9" fmla="*/ 4320000 h 5400000"/>
                <a:gd name="connsiteX10" fmla="*/ 5400000 w 5400000"/>
                <a:gd name="connsiteY10" fmla="*/ 5400000 h 5400000"/>
                <a:gd name="connsiteX11" fmla="*/ 4320000 w 5400000"/>
                <a:gd name="connsiteY11" fmla="*/ 5400000 h 5400000"/>
                <a:gd name="connsiteX12" fmla="*/ 3240000 w 5400000"/>
                <a:gd name="connsiteY12" fmla="*/ 5400000 h 5400000"/>
                <a:gd name="connsiteX13" fmla="*/ 2160000 w 5400000"/>
                <a:gd name="connsiteY13" fmla="*/ 5400000 h 5400000"/>
                <a:gd name="connsiteX14" fmla="*/ 1080000 w 5400000"/>
                <a:gd name="connsiteY14" fmla="*/ 5400000 h 5400000"/>
                <a:gd name="connsiteX15" fmla="*/ 0 w 5400000"/>
                <a:gd name="connsiteY15" fmla="*/ 5400000 h 54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0000" h="5400000">
                  <a:moveTo>
                    <a:pt x="0" y="0"/>
                  </a:moveTo>
                  <a:lnTo>
                    <a:pt x="1080000" y="0"/>
                  </a:lnTo>
                  <a:lnTo>
                    <a:pt x="1080000" y="1080000"/>
                  </a:lnTo>
                  <a:lnTo>
                    <a:pt x="2160000" y="1080000"/>
                  </a:lnTo>
                  <a:lnTo>
                    <a:pt x="2160000" y="2160000"/>
                  </a:lnTo>
                  <a:lnTo>
                    <a:pt x="3240000" y="2160000"/>
                  </a:lnTo>
                  <a:lnTo>
                    <a:pt x="3240000" y="3240000"/>
                  </a:lnTo>
                  <a:lnTo>
                    <a:pt x="4320000" y="3240000"/>
                  </a:lnTo>
                  <a:lnTo>
                    <a:pt x="4320000" y="4320000"/>
                  </a:lnTo>
                  <a:lnTo>
                    <a:pt x="5400000" y="4320000"/>
                  </a:lnTo>
                  <a:lnTo>
                    <a:pt x="5400000" y="5400000"/>
                  </a:lnTo>
                  <a:lnTo>
                    <a:pt x="4320000" y="5400000"/>
                  </a:lnTo>
                  <a:lnTo>
                    <a:pt x="3240000" y="5400000"/>
                  </a:lnTo>
                  <a:lnTo>
                    <a:pt x="2160000" y="5400000"/>
                  </a:lnTo>
                  <a:lnTo>
                    <a:pt x="1080000" y="5400000"/>
                  </a:lnTo>
                  <a:lnTo>
                    <a:pt x="0" y="5400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isometricOffAxis1Left">
                <a:rot lat="1200000" lon="3000000" rev="0"/>
              </a:camera>
              <a:lightRig rig="soft" dir="t"/>
            </a:scene3d>
            <a:sp3d extrusionH="19050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799401C-FEDB-4652-AEF5-5647A296E526}"/>
                </a:ext>
              </a:extLst>
            </p:cNvPr>
            <p:cNvGrpSpPr/>
            <p:nvPr/>
          </p:nvGrpSpPr>
          <p:grpSpPr>
            <a:xfrm>
              <a:off x="857797" y="1544658"/>
              <a:ext cx="4103188" cy="4626687"/>
              <a:chOff x="6579329" y="1597840"/>
              <a:chExt cx="4103188" cy="4626687"/>
            </a:xfrm>
          </p:grpSpPr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DF02402E-4ECB-4B59-A29E-0C49944EBC6F}"/>
                  </a:ext>
                </a:extLst>
              </p:cNvPr>
              <p:cNvSpPr/>
              <p:nvPr/>
            </p:nvSpPr>
            <p:spPr>
              <a:xfrm rot="20661256" flipH="1">
                <a:off x="7183291" y="2499930"/>
                <a:ext cx="1634490" cy="398535"/>
              </a:xfrm>
              <a:prstGeom prst="parallelogram">
                <a:avLst>
                  <a:gd name="adj" fmla="val 12848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7C6B295D-057C-442F-87F3-055BB7AB6496}"/>
                  </a:ext>
                </a:extLst>
              </p:cNvPr>
              <p:cNvSpPr/>
              <p:nvPr/>
            </p:nvSpPr>
            <p:spPr>
              <a:xfrm rot="20661256" flipH="1">
                <a:off x="6579329" y="1597840"/>
                <a:ext cx="1634490" cy="389200"/>
              </a:xfrm>
              <a:prstGeom prst="parallelogram">
                <a:avLst>
                  <a:gd name="adj" fmla="val 12848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8467EC4C-6416-4D9A-8289-D5F147E84A4A}"/>
                  </a:ext>
                </a:extLst>
              </p:cNvPr>
              <p:cNvSpPr/>
              <p:nvPr/>
            </p:nvSpPr>
            <p:spPr>
              <a:xfrm rot="20636847">
                <a:off x="7030531" y="1924003"/>
                <a:ext cx="1322592" cy="653089"/>
              </a:xfrm>
              <a:prstGeom prst="parallelogram">
                <a:avLst>
                  <a:gd name="adj" fmla="val 2928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평행 사변형 72">
                <a:extLst>
                  <a:ext uri="{FF2B5EF4-FFF2-40B4-BE49-F238E27FC236}">
                    <a16:creationId xmlns:a16="http://schemas.microsoft.com/office/drawing/2014/main" id="{CD2EFC23-FDE4-4F73-885F-2E1670E780DB}"/>
                  </a:ext>
                </a:extLst>
              </p:cNvPr>
              <p:cNvSpPr/>
              <p:nvPr/>
            </p:nvSpPr>
            <p:spPr>
              <a:xfrm rot="20661256" flipH="1">
                <a:off x="7775389" y="3406636"/>
                <a:ext cx="1634490" cy="398535"/>
              </a:xfrm>
              <a:prstGeom prst="parallelogram">
                <a:avLst>
                  <a:gd name="adj" fmla="val 12761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평행 사변형 73">
                <a:extLst>
                  <a:ext uri="{FF2B5EF4-FFF2-40B4-BE49-F238E27FC236}">
                    <a16:creationId xmlns:a16="http://schemas.microsoft.com/office/drawing/2014/main" id="{5C33A11C-BDC1-4F48-BEA7-185DA0282326}"/>
                  </a:ext>
                </a:extLst>
              </p:cNvPr>
              <p:cNvSpPr/>
              <p:nvPr/>
            </p:nvSpPr>
            <p:spPr>
              <a:xfrm rot="20636847">
                <a:off x="7635204" y="2830132"/>
                <a:ext cx="1322592" cy="653089"/>
              </a:xfrm>
              <a:prstGeom prst="parallelogram">
                <a:avLst>
                  <a:gd name="adj" fmla="val 2928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평행 사변형 74">
                <a:extLst>
                  <a:ext uri="{FF2B5EF4-FFF2-40B4-BE49-F238E27FC236}">
                    <a16:creationId xmlns:a16="http://schemas.microsoft.com/office/drawing/2014/main" id="{572ED2B9-65DE-4D8D-A7CE-8520289FCAAC}"/>
                  </a:ext>
                </a:extLst>
              </p:cNvPr>
              <p:cNvSpPr/>
              <p:nvPr/>
            </p:nvSpPr>
            <p:spPr>
              <a:xfrm rot="20661256" flipH="1">
                <a:off x="8357840" y="4314835"/>
                <a:ext cx="1634490" cy="398535"/>
              </a:xfrm>
              <a:prstGeom prst="parallelogram">
                <a:avLst>
                  <a:gd name="adj" fmla="val 12596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평행 사변형 75">
                <a:extLst>
                  <a:ext uri="{FF2B5EF4-FFF2-40B4-BE49-F238E27FC236}">
                    <a16:creationId xmlns:a16="http://schemas.microsoft.com/office/drawing/2014/main" id="{4385C814-33E1-4D77-B2C7-2018F7E8F758}"/>
                  </a:ext>
                </a:extLst>
              </p:cNvPr>
              <p:cNvSpPr/>
              <p:nvPr/>
            </p:nvSpPr>
            <p:spPr>
              <a:xfrm rot="20636847">
                <a:off x="8209095" y="3730166"/>
                <a:ext cx="1312936" cy="649272"/>
              </a:xfrm>
              <a:prstGeom prst="parallelogram">
                <a:avLst>
                  <a:gd name="adj" fmla="val 29281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평행 사변형 76">
                <a:extLst>
                  <a:ext uri="{FF2B5EF4-FFF2-40B4-BE49-F238E27FC236}">
                    <a16:creationId xmlns:a16="http://schemas.microsoft.com/office/drawing/2014/main" id="{FACB0ECE-EF03-4453-98E5-B5A2E2C20E9B}"/>
                  </a:ext>
                </a:extLst>
              </p:cNvPr>
              <p:cNvSpPr/>
              <p:nvPr/>
            </p:nvSpPr>
            <p:spPr>
              <a:xfrm rot="20661256" flipH="1">
                <a:off x="8904307" y="5227989"/>
                <a:ext cx="1634490" cy="398535"/>
              </a:xfrm>
              <a:prstGeom prst="parallelogram">
                <a:avLst>
                  <a:gd name="adj" fmla="val 12509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E9060CA4-F4D1-4C99-8BDE-4A133056C320}"/>
                  </a:ext>
                </a:extLst>
              </p:cNvPr>
              <p:cNvSpPr/>
              <p:nvPr/>
            </p:nvSpPr>
            <p:spPr>
              <a:xfrm rot="20636847">
                <a:off x="8772042" y="4648654"/>
                <a:ext cx="1322592" cy="644050"/>
              </a:xfrm>
              <a:prstGeom prst="parallelogram">
                <a:avLst>
                  <a:gd name="adj" fmla="val 2928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9D12EF59-C9EC-4599-874D-5E60F34F91CB}"/>
                  </a:ext>
                </a:extLst>
              </p:cNvPr>
              <p:cNvSpPr/>
              <p:nvPr/>
            </p:nvSpPr>
            <p:spPr>
              <a:xfrm rot="20636847">
                <a:off x="9359925" y="5563775"/>
                <a:ext cx="1322592" cy="660752"/>
              </a:xfrm>
              <a:prstGeom prst="parallelogram">
                <a:avLst>
                  <a:gd name="adj" fmla="val 29281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0A4DB1-622C-487E-B760-EEDCC1E0E8F9}"/>
              </a:ext>
            </a:extLst>
          </p:cNvPr>
          <p:cNvSpPr txBox="1"/>
          <p:nvPr/>
        </p:nvSpPr>
        <p:spPr>
          <a:xfrm>
            <a:off x="10325012" y="5631611"/>
            <a:ext cx="1086816" cy="553998"/>
          </a:xfrm>
          <a:prstGeom prst="rect">
            <a:avLst/>
          </a:prstGeom>
          <a:noFill/>
          <a:scene3d>
            <a:camera prst="orthographicFront">
              <a:rot lat="0" lon="0" rev="899997"/>
            </a:camera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 rtl="1"/>
            <a:r>
              <a:rPr lang="fa-IR" altLang="ko-KR" sz="15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 1</a:t>
            </a:r>
            <a:endParaRPr lang="en-US" altLang="ko-KR" sz="15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36CEB1-20B5-4F5E-8929-77DF94CC4940}"/>
              </a:ext>
            </a:extLst>
          </p:cNvPr>
          <p:cNvSpPr txBox="1"/>
          <p:nvPr/>
        </p:nvSpPr>
        <p:spPr>
          <a:xfrm>
            <a:off x="9743321" y="4714311"/>
            <a:ext cx="1086816" cy="553998"/>
          </a:xfrm>
          <a:prstGeom prst="rect">
            <a:avLst/>
          </a:prstGeom>
          <a:noFill/>
          <a:scene3d>
            <a:camera prst="orthographicFront">
              <a:rot lat="0" lon="0" rev="899997"/>
            </a:camera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 rtl="1"/>
            <a:r>
              <a:rPr lang="fa-IR" altLang="ko-KR" sz="15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 2</a:t>
            </a:r>
            <a:endParaRPr lang="en-US" altLang="ko-KR" sz="15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1E0503-D8BD-4444-BD90-AA6FE49FCAC6}"/>
              </a:ext>
            </a:extLst>
          </p:cNvPr>
          <p:cNvSpPr txBox="1"/>
          <p:nvPr/>
        </p:nvSpPr>
        <p:spPr>
          <a:xfrm>
            <a:off x="9161632" y="3797012"/>
            <a:ext cx="1086816" cy="553998"/>
          </a:xfrm>
          <a:prstGeom prst="rect">
            <a:avLst/>
          </a:prstGeom>
          <a:noFill/>
          <a:scene3d>
            <a:camera prst="orthographicFront">
              <a:rot lat="0" lon="0" rev="899997"/>
            </a:camera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 rtl="1"/>
            <a:r>
              <a:rPr lang="fa-IR" altLang="ko-KR" sz="15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 3</a:t>
            </a:r>
            <a:endParaRPr lang="en-US" altLang="ko-KR" sz="15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9CED4D3-44E6-4EE4-948A-41DA1AA60EBC}"/>
              </a:ext>
            </a:extLst>
          </p:cNvPr>
          <p:cNvSpPr txBox="1"/>
          <p:nvPr/>
        </p:nvSpPr>
        <p:spPr>
          <a:xfrm>
            <a:off x="8579943" y="2879713"/>
            <a:ext cx="1086816" cy="553998"/>
          </a:xfrm>
          <a:prstGeom prst="rect">
            <a:avLst/>
          </a:prstGeom>
          <a:noFill/>
          <a:scene3d>
            <a:camera prst="orthographicFront">
              <a:rot lat="0" lon="0" rev="899997"/>
            </a:camera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 rtl="1"/>
            <a:r>
              <a:rPr lang="fa-IR" altLang="ko-KR" sz="15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 4</a:t>
            </a:r>
            <a:endParaRPr lang="en-US" altLang="ko-KR" sz="15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CB35AF-A35C-4420-B20E-78A344DE192B}"/>
              </a:ext>
            </a:extLst>
          </p:cNvPr>
          <p:cNvSpPr txBox="1"/>
          <p:nvPr/>
        </p:nvSpPr>
        <p:spPr>
          <a:xfrm>
            <a:off x="7998254" y="1962414"/>
            <a:ext cx="1086816" cy="553998"/>
          </a:xfrm>
          <a:prstGeom prst="rect">
            <a:avLst/>
          </a:prstGeom>
          <a:noFill/>
          <a:scene3d>
            <a:camera prst="orthographicFront">
              <a:rot lat="0" lon="0" rev="899997"/>
            </a:camera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 rtl="1"/>
            <a:r>
              <a:rPr lang="fa-IR" altLang="ko-KR" sz="15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متن دلخواه 5</a:t>
            </a:r>
            <a:endParaRPr lang="en-US" altLang="ko-KR" sz="15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BBAFEF-1EBD-4995-8873-9B64F918E12C}"/>
              </a:ext>
            </a:extLst>
          </p:cNvPr>
          <p:cNvSpPr/>
          <p:nvPr/>
        </p:nvSpPr>
        <p:spPr>
          <a:xfrm flipH="1">
            <a:off x="943616" y="1640931"/>
            <a:ext cx="2503999" cy="738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5B03D21-C8BE-49DE-BC9F-8AB67A411049}"/>
              </a:ext>
            </a:extLst>
          </p:cNvPr>
          <p:cNvSpPr/>
          <p:nvPr/>
        </p:nvSpPr>
        <p:spPr>
          <a:xfrm flipH="1">
            <a:off x="943616" y="2545569"/>
            <a:ext cx="2503999" cy="7384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162F089-E3AB-4E41-B519-8DF7D2A3DDE1}"/>
              </a:ext>
            </a:extLst>
          </p:cNvPr>
          <p:cNvSpPr/>
          <p:nvPr/>
        </p:nvSpPr>
        <p:spPr>
          <a:xfrm flipH="1">
            <a:off x="943616" y="3450207"/>
            <a:ext cx="2503999" cy="7384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6FD03D-54A3-4392-8CC0-07A3B655E867}"/>
              </a:ext>
            </a:extLst>
          </p:cNvPr>
          <p:cNvSpPr/>
          <p:nvPr/>
        </p:nvSpPr>
        <p:spPr>
          <a:xfrm flipH="1">
            <a:off x="943616" y="4354845"/>
            <a:ext cx="2503999" cy="7384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76C06E-EAC6-4D27-8ECA-E76AD50F85FD}"/>
              </a:ext>
            </a:extLst>
          </p:cNvPr>
          <p:cNvSpPr/>
          <p:nvPr/>
        </p:nvSpPr>
        <p:spPr>
          <a:xfrm flipH="1">
            <a:off x="943616" y="5259483"/>
            <a:ext cx="2503999" cy="7384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Oval 55">
            <a:extLst>
              <a:ext uri="{FF2B5EF4-FFF2-40B4-BE49-F238E27FC236}">
                <a16:creationId xmlns:a16="http://schemas.microsoft.com/office/drawing/2014/main" id="{F7DBAB58-A380-4EC8-BF76-E5E2735FA2A3}"/>
              </a:ext>
            </a:extLst>
          </p:cNvPr>
          <p:cNvSpPr/>
          <p:nvPr/>
        </p:nvSpPr>
        <p:spPr>
          <a:xfrm flipH="1">
            <a:off x="6360529" y="2622393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AAA8E9-FC19-4143-864B-D93F7A5ADBE5}"/>
              </a:ext>
            </a:extLst>
          </p:cNvPr>
          <p:cNvSpPr txBox="1"/>
          <p:nvPr/>
        </p:nvSpPr>
        <p:spPr>
          <a:xfrm flipH="1">
            <a:off x="4273043" y="2751906"/>
            <a:ext cx="198225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rtl="1"/>
            <a:r>
              <a:rPr lang="fa-IR" sz="14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1CF14A18-214C-44DE-B06C-C9C9C22EB880}"/>
              </a:ext>
            </a:extLst>
          </p:cNvPr>
          <p:cNvCxnSpPr>
            <a:cxnSpLocks/>
          </p:cNvCxnSpPr>
          <p:nvPr/>
        </p:nvCxnSpPr>
        <p:spPr>
          <a:xfrm flipH="1" flipV="1">
            <a:off x="3569432" y="2903744"/>
            <a:ext cx="648000" cy="410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Isosceles Triangle 51">
            <a:extLst>
              <a:ext uri="{FF2B5EF4-FFF2-40B4-BE49-F238E27FC236}">
                <a16:creationId xmlns:a16="http://schemas.microsoft.com/office/drawing/2014/main" id="{16791194-E7F1-439F-902F-ECFF194A17A8}"/>
              </a:ext>
            </a:extLst>
          </p:cNvPr>
          <p:cNvSpPr/>
          <p:nvPr/>
        </p:nvSpPr>
        <p:spPr>
          <a:xfrm flipH="1">
            <a:off x="6499304" y="2802019"/>
            <a:ext cx="283034" cy="20755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Oval 43">
            <a:extLst>
              <a:ext uri="{FF2B5EF4-FFF2-40B4-BE49-F238E27FC236}">
                <a16:creationId xmlns:a16="http://schemas.microsoft.com/office/drawing/2014/main" id="{4CFB2B0D-D78E-4F00-BF10-074B9A168862}"/>
              </a:ext>
            </a:extLst>
          </p:cNvPr>
          <p:cNvSpPr/>
          <p:nvPr/>
        </p:nvSpPr>
        <p:spPr>
          <a:xfrm flipH="1">
            <a:off x="6360529" y="4413719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79A2DC9-B6B5-4707-9963-F6064ACDFD3C}"/>
              </a:ext>
            </a:extLst>
          </p:cNvPr>
          <p:cNvSpPr txBox="1"/>
          <p:nvPr/>
        </p:nvSpPr>
        <p:spPr>
          <a:xfrm flipH="1">
            <a:off x="4303505" y="4543232"/>
            <a:ext cx="198225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rtl="1"/>
            <a:r>
              <a:rPr lang="fa-IR" sz="14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C275AE13-1F72-453F-948B-464441F4C1DD}"/>
              </a:ext>
            </a:extLst>
          </p:cNvPr>
          <p:cNvCxnSpPr>
            <a:cxnSpLocks/>
          </p:cNvCxnSpPr>
          <p:nvPr/>
        </p:nvCxnSpPr>
        <p:spPr>
          <a:xfrm flipH="1">
            <a:off x="3569432" y="4697120"/>
            <a:ext cx="648000" cy="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27">
            <a:extLst>
              <a:ext uri="{FF2B5EF4-FFF2-40B4-BE49-F238E27FC236}">
                <a16:creationId xmlns:a16="http://schemas.microsoft.com/office/drawing/2014/main" id="{DC4FB6AC-3785-406A-8028-58EB6889B8A9}"/>
              </a:ext>
            </a:extLst>
          </p:cNvPr>
          <p:cNvSpPr/>
          <p:nvPr/>
        </p:nvSpPr>
        <p:spPr>
          <a:xfrm flipH="1">
            <a:off x="6501943" y="4584058"/>
            <a:ext cx="294382" cy="22612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3" name="Oval 55">
            <a:extLst>
              <a:ext uri="{FF2B5EF4-FFF2-40B4-BE49-F238E27FC236}">
                <a16:creationId xmlns:a16="http://schemas.microsoft.com/office/drawing/2014/main" id="{31AA55DD-C682-4C02-B691-2A39CE462245}"/>
              </a:ext>
            </a:extLst>
          </p:cNvPr>
          <p:cNvSpPr/>
          <p:nvPr/>
        </p:nvSpPr>
        <p:spPr>
          <a:xfrm flipH="1">
            <a:off x="6360529" y="3518056"/>
            <a:ext cx="566802" cy="5668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45048A-3D8B-458D-846F-3948B3345D8B}"/>
              </a:ext>
            </a:extLst>
          </p:cNvPr>
          <p:cNvSpPr txBox="1"/>
          <p:nvPr/>
        </p:nvSpPr>
        <p:spPr>
          <a:xfrm flipH="1">
            <a:off x="4288274" y="3647569"/>
            <a:ext cx="198225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rtl="1"/>
            <a:r>
              <a:rPr lang="fa-IR" sz="14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90B1334-BF57-4FEC-B794-45E2BCD792E2}"/>
              </a:ext>
            </a:extLst>
          </p:cNvPr>
          <p:cNvCxnSpPr>
            <a:cxnSpLocks/>
          </p:cNvCxnSpPr>
          <p:nvPr/>
        </p:nvCxnSpPr>
        <p:spPr>
          <a:xfrm flipH="1">
            <a:off x="3569432" y="3801457"/>
            <a:ext cx="648000" cy="0"/>
          </a:xfrm>
          <a:prstGeom prst="line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 Same Side Corner Rectangle 36">
            <a:extLst>
              <a:ext uri="{FF2B5EF4-FFF2-40B4-BE49-F238E27FC236}">
                <a16:creationId xmlns:a16="http://schemas.microsoft.com/office/drawing/2014/main" id="{756260FF-62F6-43F6-8518-5BFAC20318D5}"/>
              </a:ext>
            </a:extLst>
          </p:cNvPr>
          <p:cNvSpPr/>
          <p:nvPr/>
        </p:nvSpPr>
        <p:spPr>
          <a:xfrm flipH="1">
            <a:off x="6476082" y="3681242"/>
            <a:ext cx="304106" cy="240431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7" name="Oval 43">
            <a:extLst>
              <a:ext uri="{FF2B5EF4-FFF2-40B4-BE49-F238E27FC236}">
                <a16:creationId xmlns:a16="http://schemas.microsoft.com/office/drawing/2014/main" id="{AD73E4B9-F7FF-4474-B257-2ACF6178EC1C}"/>
              </a:ext>
            </a:extLst>
          </p:cNvPr>
          <p:cNvSpPr/>
          <p:nvPr/>
        </p:nvSpPr>
        <p:spPr>
          <a:xfrm flipH="1">
            <a:off x="6360529" y="1726730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39F238-516D-4E17-8AB4-8D5E8770FE81}"/>
              </a:ext>
            </a:extLst>
          </p:cNvPr>
          <p:cNvSpPr txBox="1"/>
          <p:nvPr/>
        </p:nvSpPr>
        <p:spPr>
          <a:xfrm flipH="1">
            <a:off x="4303505" y="1856243"/>
            <a:ext cx="198225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rtl="1"/>
            <a:r>
              <a:rPr lang="fa-IR" sz="14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A011313-9D9F-40D5-919F-FC4B1B301BFD}"/>
              </a:ext>
            </a:extLst>
          </p:cNvPr>
          <p:cNvCxnSpPr>
            <a:cxnSpLocks/>
          </p:cNvCxnSpPr>
          <p:nvPr/>
        </p:nvCxnSpPr>
        <p:spPr>
          <a:xfrm flipH="1">
            <a:off x="3569432" y="2010131"/>
            <a:ext cx="648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9">
            <a:extLst>
              <a:ext uri="{FF2B5EF4-FFF2-40B4-BE49-F238E27FC236}">
                <a16:creationId xmlns:a16="http://schemas.microsoft.com/office/drawing/2014/main" id="{23CAA56B-AB41-4439-BD91-EEDC7E6BA9EB}"/>
              </a:ext>
            </a:extLst>
          </p:cNvPr>
          <p:cNvSpPr/>
          <p:nvPr/>
        </p:nvSpPr>
        <p:spPr>
          <a:xfrm flipH="1">
            <a:off x="6493914" y="1868940"/>
            <a:ext cx="301661" cy="28238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1" name="Oval 43">
            <a:extLst>
              <a:ext uri="{FF2B5EF4-FFF2-40B4-BE49-F238E27FC236}">
                <a16:creationId xmlns:a16="http://schemas.microsoft.com/office/drawing/2014/main" id="{9F3BF155-29E3-416C-BABE-BE7243D3DE6D}"/>
              </a:ext>
            </a:extLst>
          </p:cNvPr>
          <p:cNvSpPr/>
          <p:nvPr/>
        </p:nvSpPr>
        <p:spPr>
          <a:xfrm flipH="1">
            <a:off x="6360529" y="5309384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9BCF0F-D04A-4E26-8FCD-2E9576B22E8E}"/>
              </a:ext>
            </a:extLst>
          </p:cNvPr>
          <p:cNvSpPr txBox="1"/>
          <p:nvPr/>
        </p:nvSpPr>
        <p:spPr>
          <a:xfrm flipH="1">
            <a:off x="4303505" y="5438897"/>
            <a:ext cx="1982255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rtl="1"/>
            <a:r>
              <a:rPr lang="fa-IR" sz="14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E245368-2586-4F1E-AE1B-9853A6053707}"/>
              </a:ext>
            </a:extLst>
          </p:cNvPr>
          <p:cNvCxnSpPr>
            <a:cxnSpLocks/>
          </p:cNvCxnSpPr>
          <p:nvPr/>
        </p:nvCxnSpPr>
        <p:spPr>
          <a:xfrm flipH="1">
            <a:off x="3569432" y="5592785"/>
            <a:ext cx="648000" cy="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21">
            <a:extLst>
              <a:ext uri="{FF2B5EF4-FFF2-40B4-BE49-F238E27FC236}">
                <a16:creationId xmlns:a16="http://schemas.microsoft.com/office/drawing/2014/main" id="{7B52D0D7-048D-40EC-A185-D924F0A039A6}"/>
              </a:ext>
            </a:extLst>
          </p:cNvPr>
          <p:cNvSpPr>
            <a:spLocks noChangeAspect="1"/>
          </p:cNvSpPr>
          <p:nvPr/>
        </p:nvSpPr>
        <p:spPr>
          <a:xfrm rot="900000" flipH="1">
            <a:off x="6446409" y="5435362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FFD2D-5999-B111-71BB-A205DCEB57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CF3BA-4C03-2DE9-2263-69E17A556C6A}"/>
              </a:ext>
            </a:extLst>
          </p:cNvPr>
          <p:cNvSpPr txBox="1"/>
          <p:nvPr/>
        </p:nvSpPr>
        <p:spPr>
          <a:xfrm>
            <a:off x="1054360" y="1761184"/>
            <a:ext cx="2277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27D776-066C-B5F9-412B-E543A242269C}"/>
              </a:ext>
            </a:extLst>
          </p:cNvPr>
          <p:cNvSpPr txBox="1"/>
          <p:nvPr/>
        </p:nvSpPr>
        <p:spPr>
          <a:xfrm>
            <a:off x="1052410" y="2633493"/>
            <a:ext cx="2277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0B4E6-ABAA-4C2A-E008-4D58842209EB}"/>
              </a:ext>
            </a:extLst>
          </p:cNvPr>
          <p:cNvSpPr txBox="1"/>
          <p:nvPr/>
        </p:nvSpPr>
        <p:spPr>
          <a:xfrm>
            <a:off x="1051328" y="3561638"/>
            <a:ext cx="2277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26949-C2CD-B66B-8974-E2B9F805BD9C}"/>
              </a:ext>
            </a:extLst>
          </p:cNvPr>
          <p:cNvSpPr txBox="1"/>
          <p:nvPr/>
        </p:nvSpPr>
        <p:spPr>
          <a:xfrm>
            <a:off x="1084600" y="4475905"/>
            <a:ext cx="2277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FCB75-9558-F013-5103-3DD8AEC70092}"/>
              </a:ext>
            </a:extLst>
          </p:cNvPr>
          <p:cNvSpPr txBox="1"/>
          <p:nvPr/>
        </p:nvSpPr>
        <p:spPr>
          <a:xfrm>
            <a:off x="1083518" y="5404050"/>
            <a:ext cx="2277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7">
            <a:extLst>
              <a:ext uri="{FF2B5EF4-FFF2-40B4-BE49-F238E27FC236}">
                <a16:creationId xmlns:a16="http://schemas.microsoft.com/office/drawing/2014/main" id="{AACC1D59-4D17-4BFC-8713-E1ED67ACDDA6}"/>
              </a:ext>
            </a:extLst>
          </p:cNvPr>
          <p:cNvSpPr/>
          <p:nvPr/>
        </p:nvSpPr>
        <p:spPr>
          <a:xfrm rot="120000">
            <a:off x="5702903" y="6189819"/>
            <a:ext cx="774724" cy="183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1905000" contourW="12700" prstMaterial="matte">
            <a:extrusionClr>
              <a:schemeClr val="accent4"/>
            </a:extrusionClr>
            <a:contourClr>
              <a:schemeClr val="accent4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Frame 5">
            <a:extLst>
              <a:ext uri="{FF2B5EF4-FFF2-40B4-BE49-F238E27FC236}">
                <a16:creationId xmlns:a16="http://schemas.microsoft.com/office/drawing/2014/main" id="{E2DCBEDB-5599-455E-AA5A-3C89240365F3}"/>
              </a:ext>
            </a:extLst>
          </p:cNvPr>
          <p:cNvSpPr/>
          <p:nvPr/>
        </p:nvSpPr>
        <p:spPr>
          <a:xfrm rot="120000">
            <a:off x="5821004" y="5703527"/>
            <a:ext cx="343059" cy="183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4"/>
            </a:extrusionClr>
            <a:contourClr>
              <a:schemeClr val="accent4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5" name="Frame 5">
            <a:extLst>
              <a:ext uri="{FF2B5EF4-FFF2-40B4-BE49-F238E27FC236}">
                <a16:creationId xmlns:a16="http://schemas.microsoft.com/office/drawing/2014/main" id="{BBA9BAED-687C-4367-88CD-7CB2A710A7F0}"/>
              </a:ext>
            </a:extLst>
          </p:cNvPr>
          <p:cNvSpPr/>
          <p:nvPr/>
        </p:nvSpPr>
        <p:spPr>
          <a:xfrm rot="120000">
            <a:off x="5528335" y="5473415"/>
            <a:ext cx="343059" cy="183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4"/>
            </a:extrusionClr>
            <a:contourClr>
              <a:schemeClr val="accent4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6" name="Frame 6">
            <a:extLst>
              <a:ext uri="{FF2B5EF4-FFF2-40B4-BE49-F238E27FC236}">
                <a16:creationId xmlns:a16="http://schemas.microsoft.com/office/drawing/2014/main" id="{ED304DA7-1471-4B87-A60F-0F62F64FC744}"/>
              </a:ext>
            </a:extLst>
          </p:cNvPr>
          <p:cNvSpPr/>
          <p:nvPr/>
        </p:nvSpPr>
        <p:spPr>
          <a:xfrm rot="120000">
            <a:off x="5222120" y="5244994"/>
            <a:ext cx="343059" cy="183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4"/>
            </a:extrusionClr>
            <a:contourClr>
              <a:schemeClr val="accent4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" name="Frame 7">
            <a:extLst>
              <a:ext uri="{FF2B5EF4-FFF2-40B4-BE49-F238E27FC236}">
                <a16:creationId xmlns:a16="http://schemas.microsoft.com/office/drawing/2014/main" id="{CBC74D8E-BCB3-4FF7-BD49-CAB941D4992F}"/>
              </a:ext>
            </a:extLst>
          </p:cNvPr>
          <p:cNvSpPr/>
          <p:nvPr/>
        </p:nvSpPr>
        <p:spPr>
          <a:xfrm rot="120000">
            <a:off x="4931132" y="5014087"/>
            <a:ext cx="343059" cy="183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4"/>
            </a:extrusionClr>
            <a:contourClr>
              <a:schemeClr val="accent4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8F7E109-8C96-4293-BA94-32B148F02F92}"/>
              </a:ext>
            </a:extLst>
          </p:cNvPr>
          <p:cNvSpPr/>
          <p:nvPr/>
        </p:nvSpPr>
        <p:spPr>
          <a:xfrm rot="120000">
            <a:off x="4219133" y="4751506"/>
            <a:ext cx="774724" cy="183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1905000" contourW="12700" prstMaterial="matte">
            <a:extrusionClr>
              <a:schemeClr val="accent3"/>
            </a:extrusionClr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9" name="Frame 5">
            <a:extLst>
              <a:ext uri="{FF2B5EF4-FFF2-40B4-BE49-F238E27FC236}">
                <a16:creationId xmlns:a16="http://schemas.microsoft.com/office/drawing/2014/main" id="{43F05D71-6FD0-4802-8150-2AF671077A0E}"/>
              </a:ext>
            </a:extLst>
          </p:cNvPr>
          <p:cNvSpPr/>
          <p:nvPr/>
        </p:nvSpPr>
        <p:spPr>
          <a:xfrm rot="120000">
            <a:off x="5222122" y="4505549"/>
            <a:ext cx="343059" cy="183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3"/>
            </a:extrusionClr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0" name="Frame 5">
            <a:extLst>
              <a:ext uri="{FF2B5EF4-FFF2-40B4-BE49-F238E27FC236}">
                <a16:creationId xmlns:a16="http://schemas.microsoft.com/office/drawing/2014/main" id="{A0D6C450-4657-4DAB-AFBE-E3F157B9FA2B}"/>
              </a:ext>
            </a:extLst>
          </p:cNvPr>
          <p:cNvSpPr/>
          <p:nvPr/>
        </p:nvSpPr>
        <p:spPr>
          <a:xfrm rot="120000">
            <a:off x="5529733" y="4385797"/>
            <a:ext cx="343059" cy="183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3"/>
            </a:extrusionClr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1" name="Frame 6">
            <a:extLst>
              <a:ext uri="{FF2B5EF4-FFF2-40B4-BE49-F238E27FC236}">
                <a16:creationId xmlns:a16="http://schemas.microsoft.com/office/drawing/2014/main" id="{22FD41EC-DAB0-471D-9445-6E5C287646FE}"/>
              </a:ext>
            </a:extLst>
          </p:cNvPr>
          <p:cNvSpPr/>
          <p:nvPr/>
        </p:nvSpPr>
        <p:spPr>
          <a:xfrm rot="120000">
            <a:off x="5826544" y="4266044"/>
            <a:ext cx="343059" cy="183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3"/>
            </a:extrusionClr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2" name="Frame 7">
            <a:extLst>
              <a:ext uri="{FF2B5EF4-FFF2-40B4-BE49-F238E27FC236}">
                <a16:creationId xmlns:a16="http://schemas.microsoft.com/office/drawing/2014/main" id="{A34E4969-3ACD-4C92-89E7-DD806AF15F26}"/>
              </a:ext>
            </a:extLst>
          </p:cNvPr>
          <p:cNvSpPr/>
          <p:nvPr/>
        </p:nvSpPr>
        <p:spPr>
          <a:xfrm rot="120000">
            <a:off x="6134437" y="4151834"/>
            <a:ext cx="343059" cy="1833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3"/>
            </a:extrusionClr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3" name="Frame 7">
            <a:extLst>
              <a:ext uri="{FF2B5EF4-FFF2-40B4-BE49-F238E27FC236}">
                <a16:creationId xmlns:a16="http://schemas.microsoft.com/office/drawing/2014/main" id="{431DE944-5E57-4BD4-AE8B-13F6F1671A12}"/>
              </a:ext>
            </a:extLst>
          </p:cNvPr>
          <p:cNvSpPr/>
          <p:nvPr/>
        </p:nvSpPr>
        <p:spPr>
          <a:xfrm rot="120000">
            <a:off x="6403409" y="4067319"/>
            <a:ext cx="774724" cy="183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1905000" contourW="12700" prstMaterial="matte">
            <a:extrusionClr>
              <a:schemeClr val="accent2"/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4" name="Frame 5">
            <a:extLst>
              <a:ext uri="{FF2B5EF4-FFF2-40B4-BE49-F238E27FC236}">
                <a16:creationId xmlns:a16="http://schemas.microsoft.com/office/drawing/2014/main" id="{5701D730-2056-4EE6-92D1-01C0D06EDAB2}"/>
              </a:ext>
            </a:extLst>
          </p:cNvPr>
          <p:cNvSpPr/>
          <p:nvPr/>
        </p:nvSpPr>
        <p:spPr>
          <a:xfrm rot="120000">
            <a:off x="6581354" y="3552364"/>
            <a:ext cx="343059" cy="183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2"/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5" name="Frame 5">
            <a:extLst>
              <a:ext uri="{FF2B5EF4-FFF2-40B4-BE49-F238E27FC236}">
                <a16:creationId xmlns:a16="http://schemas.microsoft.com/office/drawing/2014/main" id="{14B1AF0F-CFFD-46F7-8366-BAEB78626AD1}"/>
              </a:ext>
            </a:extLst>
          </p:cNvPr>
          <p:cNvSpPr/>
          <p:nvPr/>
        </p:nvSpPr>
        <p:spPr>
          <a:xfrm rot="120000">
            <a:off x="6288685" y="3322251"/>
            <a:ext cx="343059" cy="183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2"/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6" name="Frame 6">
            <a:extLst>
              <a:ext uri="{FF2B5EF4-FFF2-40B4-BE49-F238E27FC236}">
                <a16:creationId xmlns:a16="http://schemas.microsoft.com/office/drawing/2014/main" id="{EE06F2C1-8C28-42E0-86F4-BAAFC07F6D0A}"/>
              </a:ext>
            </a:extLst>
          </p:cNvPr>
          <p:cNvSpPr/>
          <p:nvPr/>
        </p:nvSpPr>
        <p:spPr>
          <a:xfrm rot="120000">
            <a:off x="5982471" y="3093830"/>
            <a:ext cx="343059" cy="183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2"/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7" name="Frame 7">
            <a:extLst>
              <a:ext uri="{FF2B5EF4-FFF2-40B4-BE49-F238E27FC236}">
                <a16:creationId xmlns:a16="http://schemas.microsoft.com/office/drawing/2014/main" id="{0A28A904-4465-48F1-9F92-45AD02A5546F}"/>
              </a:ext>
            </a:extLst>
          </p:cNvPr>
          <p:cNvSpPr/>
          <p:nvPr/>
        </p:nvSpPr>
        <p:spPr>
          <a:xfrm rot="120000">
            <a:off x="5691482" y="2862923"/>
            <a:ext cx="343059" cy="183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984250" contourW="6350" prstMaterial="matte">
            <a:extrusionClr>
              <a:schemeClr val="accent2"/>
            </a:extrusionClr>
            <a:contourClr>
              <a:schemeClr val="accent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8" name="Frame 7">
            <a:extLst>
              <a:ext uri="{FF2B5EF4-FFF2-40B4-BE49-F238E27FC236}">
                <a16:creationId xmlns:a16="http://schemas.microsoft.com/office/drawing/2014/main" id="{5AD1758A-702F-4099-9B95-74421A22E873}"/>
              </a:ext>
            </a:extLst>
          </p:cNvPr>
          <p:cNvSpPr/>
          <p:nvPr/>
        </p:nvSpPr>
        <p:spPr>
          <a:xfrm rot="120000">
            <a:off x="4979483" y="2600343"/>
            <a:ext cx="774724" cy="183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isometricOffAxis1Left">
              <a:rot lat="1140000" lon="1800000" rev="120000"/>
            </a:camera>
            <a:lightRig rig="balanced" dir="t"/>
          </a:scene3d>
          <a:sp3d extrusionH="1905000" contourW="12700" prstMaterial="matte">
            <a:extrusionClr>
              <a:schemeClr val="accent1"/>
            </a:extrusionClr>
            <a:contourClr>
              <a:schemeClr val="accent1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CD1F30C-14CC-4FB0-B6F2-53B54B6E9788}"/>
              </a:ext>
            </a:extLst>
          </p:cNvPr>
          <p:cNvSpPr/>
          <p:nvPr/>
        </p:nvSpPr>
        <p:spPr>
          <a:xfrm flipH="1">
            <a:off x="6544502" y="2107341"/>
            <a:ext cx="780650" cy="1330960"/>
          </a:xfrm>
          <a:custGeom>
            <a:avLst/>
            <a:gdLst>
              <a:gd name="connsiteX0" fmla="*/ 397471 w 1298288"/>
              <a:gd name="connsiteY0" fmla="*/ 1183376 h 2213501"/>
              <a:gd name="connsiteX1" fmla="*/ 591029 w 1298288"/>
              <a:gd name="connsiteY1" fmla="*/ 1183376 h 2213501"/>
              <a:gd name="connsiteX2" fmla="*/ 603496 w 1298288"/>
              <a:gd name="connsiteY2" fmla="*/ 1183376 h 2213501"/>
              <a:gd name="connsiteX3" fmla="*/ 879041 w 1298288"/>
              <a:gd name="connsiteY3" fmla="*/ 1183376 h 2213501"/>
              <a:gd name="connsiteX4" fmla="*/ 1022783 w 1298288"/>
              <a:gd name="connsiteY4" fmla="*/ 1355645 h 2213501"/>
              <a:gd name="connsiteX5" fmla="*/ 1029545 w 1298288"/>
              <a:gd name="connsiteY5" fmla="*/ 1377515 h 2213501"/>
              <a:gd name="connsiteX6" fmla="*/ 1052261 w 1298288"/>
              <a:gd name="connsiteY6" fmla="*/ 1821895 h 2213501"/>
              <a:gd name="connsiteX7" fmla="*/ 988499 w 1298288"/>
              <a:gd name="connsiteY7" fmla="*/ 1825170 h 2213501"/>
              <a:gd name="connsiteX8" fmla="*/ 839263 w 1298288"/>
              <a:gd name="connsiteY8" fmla="*/ 1690462 h 2213501"/>
              <a:gd name="connsiteX9" fmla="*/ 827852 w 1298288"/>
              <a:gd name="connsiteY9" fmla="*/ 1467215 h 2213501"/>
              <a:gd name="connsiteX10" fmla="*/ 603496 w 1298288"/>
              <a:gd name="connsiteY10" fmla="*/ 1198273 h 2213501"/>
              <a:gd name="connsiteX11" fmla="*/ 603496 w 1298288"/>
              <a:gd name="connsiteY11" fmla="*/ 2082755 h 2213501"/>
              <a:gd name="connsiteX12" fmla="*/ 472749 w 1298288"/>
              <a:gd name="connsiteY12" fmla="*/ 2213501 h 2213501"/>
              <a:gd name="connsiteX13" fmla="*/ 397471 w 1298288"/>
              <a:gd name="connsiteY13" fmla="*/ 2213501 h 2213501"/>
              <a:gd name="connsiteX14" fmla="*/ 617337 w 1298288"/>
              <a:gd name="connsiteY14" fmla="*/ 406715 h 2213501"/>
              <a:gd name="connsiteX15" fmla="*/ 652995 w 1298288"/>
              <a:gd name="connsiteY15" fmla="*/ 406715 h 2213501"/>
              <a:gd name="connsiteX16" fmla="*/ 883479 w 1298288"/>
              <a:gd name="connsiteY16" fmla="*/ 637199 h 2213501"/>
              <a:gd name="connsiteX17" fmla="*/ 883479 w 1298288"/>
              <a:gd name="connsiteY17" fmla="*/ 769953 h 2213501"/>
              <a:gd name="connsiteX18" fmla="*/ 1294261 w 1298288"/>
              <a:gd name="connsiteY18" fmla="*/ 966364 h 2213501"/>
              <a:gd name="connsiteX19" fmla="*/ 1297589 w 1298288"/>
              <a:gd name="connsiteY19" fmla="*/ 975714 h 2213501"/>
              <a:gd name="connsiteX20" fmla="*/ 1276881 w 1298288"/>
              <a:gd name="connsiteY20" fmla="*/ 1019032 h 2213501"/>
              <a:gd name="connsiteX21" fmla="*/ 1075611 w 1298288"/>
              <a:gd name="connsiteY21" fmla="*/ 1090084 h 2213501"/>
              <a:gd name="connsiteX22" fmla="*/ 883479 w 1298288"/>
              <a:gd name="connsiteY22" fmla="*/ 998218 h 2213501"/>
              <a:gd name="connsiteX23" fmla="*/ 883479 w 1298288"/>
              <a:gd name="connsiteY23" fmla="*/ 1151522 h 2213501"/>
              <a:gd name="connsiteX24" fmla="*/ 386906 w 1298288"/>
              <a:gd name="connsiteY24" fmla="*/ 1151522 h 2213501"/>
              <a:gd name="connsiteX25" fmla="*/ 386906 w 1298288"/>
              <a:gd name="connsiteY25" fmla="*/ 871011 h 2213501"/>
              <a:gd name="connsiteX26" fmla="*/ 100742 w 1298288"/>
              <a:gd name="connsiteY26" fmla="*/ 1212273 h 2213501"/>
              <a:gd name="connsiteX27" fmla="*/ 90758 w 1298288"/>
              <a:gd name="connsiteY27" fmla="*/ 1213171 h 2213501"/>
              <a:gd name="connsiteX28" fmla="*/ 53991 w 1298288"/>
              <a:gd name="connsiteY28" fmla="*/ 1182320 h 2213501"/>
              <a:gd name="connsiteX29" fmla="*/ 35290 w 1298288"/>
              <a:gd name="connsiteY29" fmla="*/ 969692 h 2213501"/>
              <a:gd name="connsiteX30" fmla="*/ 443431 w 1298288"/>
              <a:gd name="connsiteY30" fmla="*/ 482944 h 2213501"/>
              <a:gd name="connsiteX31" fmla="*/ 452834 w 1298288"/>
              <a:gd name="connsiteY31" fmla="*/ 475813 h 2213501"/>
              <a:gd name="connsiteX32" fmla="*/ 617337 w 1298288"/>
              <a:gd name="connsiteY32" fmla="*/ 406715 h 2213501"/>
              <a:gd name="connsiteX33" fmla="*/ 717074 w 1298288"/>
              <a:gd name="connsiteY33" fmla="*/ 0 h 2213501"/>
              <a:gd name="connsiteX34" fmla="*/ 941589 w 1298288"/>
              <a:gd name="connsiteY34" fmla="*/ 192818 h 2213501"/>
              <a:gd name="connsiteX35" fmla="*/ 717074 w 1298288"/>
              <a:gd name="connsiteY35" fmla="*/ 385637 h 2213501"/>
              <a:gd name="connsiteX36" fmla="*/ 492560 w 1298288"/>
              <a:gd name="connsiteY36" fmla="*/ 192818 h 2213501"/>
              <a:gd name="connsiteX37" fmla="*/ 717074 w 1298288"/>
              <a:gd name="connsiteY37" fmla="*/ 0 h 221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8288" h="2213501">
                <a:moveTo>
                  <a:pt x="397471" y="1183376"/>
                </a:moveTo>
                <a:lnTo>
                  <a:pt x="591029" y="1183376"/>
                </a:lnTo>
                <a:lnTo>
                  <a:pt x="603496" y="1183376"/>
                </a:lnTo>
                <a:lnTo>
                  <a:pt x="879041" y="1183376"/>
                </a:lnTo>
                <a:lnTo>
                  <a:pt x="1022783" y="1355645"/>
                </a:lnTo>
                <a:cubicBezTo>
                  <a:pt x="1031394" y="1362935"/>
                  <a:pt x="1029545" y="1377515"/>
                  <a:pt x="1029545" y="1377515"/>
                </a:cubicBezTo>
                <a:lnTo>
                  <a:pt x="1052261" y="1821895"/>
                </a:lnTo>
                <a:lnTo>
                  <a:pt x="988499" y="1825170"/>
                </a:lnTo>
                <a:cubicBezTo>
                  <a:pt x="910104" y="1829185"/>
                  <a:pt x="843277" y="1768857"/>
                  <a:pt x="839263" y="1690462"/>
                </a:cubicBezTo>
                <a:lnTo>
                  <a:pt x="827852" y="1467215"/>
                </a:lnTo>
                <a:lnTo>
                  <a:pt x="603496" y="1198273"/>
                </a:lnTo>
                <a:lnTo>
                  <a:pt x="603496" y="2082755"/>
                </a:lnTo>
                <a:cubicBezTo>
                  <a:pt x="603496" y="2154969"/>
                  <a:pt x="544964" y="2213501"/>
                  <a:pt x="472749" y="2213501"/>
                </a:cubicBezTo>
                <a:lnTo>
                  <a:pt x="397471" y="2213501"/>
                </a:lnTo>
                <a:close/>
                <a:moveTo>
                  <a:pt x="617337" y="406715"/>
                </a:moveTo>
                <a:lnTo>
                  <a:pt x="652995" y="406715"/>
                </a:lnTo>
                <a:cubicBezTo>
                  <a:pt x="780308" y="406715"/>
                  <a:pt x="883479" y="509939"/>
                  <a:pt x="883479" y="637199"/>
                </a:cubicBezTo>
                <a:lnTo>
                  <a:pt x="883479" y="769953"/>
                </a:lnTo>
                <a:lnTo>
                  <a:pt x="1294261" y="966364"/>
                </a:lnTo>
                <a:cubicBezTo>
                  <a:pt x="1297801" y="968054"/>
                  <a:pt x="1299280" y="972280"/>
                  <a:pt x="1297589" y="975714"/>
                </a:cubicBezTo>
                <a:lnTo>
                  <a:pt x="1276881" y="1019032"/>
                </a:lnTo>
                <a:cubicBezTo>
                  <a:pt x="1240959" y="1094205"/>
                  <a:pt x="1150836" y="1126059"/>
                  <a:pt x="1075611" y="1090084"/>
                </a:cubicBezTo>
                <a:lnTo>
                  <a:pt x="883479" y="998218"/>
                </a:lnTo>
                <a:lnTo>
                  <a:pt x="883479" y="1151522"/>
                </a:lnTo>
                <a:lnTo>
                  <a:pt x="386906" y="1151522"/>
                </a:lnTo>
                <a:lnTo>
                  <a:pt x="386906" y="871011"/>
                </a:lnTo>
                <a:lnTo>
                  <a:pt x="100742" y="1212273"/>
                </a:lnTo>
                <a:cubicBezTo>
                  <a:pt x="98207" y="1215284"/>
                  <a:pt x="93769" y="1215707"/>
                  <a:pt x="90758" y="1213171"/>
                </a:cubicBezTo>
                <a:lnTo>
                  <a:pt x="53991" y="1182320"/>
                </a:lnTo>
                <a:cubicBezTo>
                  <a:pt x="-9930" y="1128754"/>
                  <a:pt x="-18277" y="1033559"/>
                  <a:pt x="35290" y="969692"/>
                </a:cubicBezTo>
                <a:lnTo>
                  <a:pt x="443431" y="482944"/>
                </a:lnTo>
                <a:cubicBezTo>
                  <a:pt x="446072" y="479775"/>
                  <a:pt x="449347" y="477450"/>
                  <a:pt x="452834" y="475813"/>
                </a:cubicBezTo>
                <a:cubicBezTo>
                  <a:pt x="494673" y="433181"/>
                  <a:pt x="552888" y="406715"/>
                  <a:pt x="617337" y="406715"/>
                </a:cubicBezTo>
                <a:close/>
                <a:moveTo>
                  <a:pt x="717074" y="0"/>
                </a:moveTo>
                <a:cubicBezTo>
                  <a:pt x="841070" y="0"/>
                  <a:pt x="941589" y="86328"/>
                  <a:pt x="941589" y="192818"/>
                </a:cubicBezTo>
                <a:cubicBezTo>
                  <a:pt x="941589" y="299309"/>
                  <a:pt x="841070" y="385637"/>
                  <a:pt x="717074" y="385637"/>
                </a:cubicBezTo>
                <a:cubicBezTo>
                  <a:pt x="593079" y="385637"/>
                  <a:pt x="492560" y="299309"/>
                  <a:pt x="492560" y="192818"/>
                </a:cubicBezTo>
                <a:cubicBezTo>
                  <a:pt x="492560" y="86328"/>
                  <a:pt x="593079" y="0"/>
                  <a:pt x="71707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27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0" name="Group 1">
            <a:extLst>
              <a:ext uri="{FF2B5EF4-FFF2-40B4-BE49-F238E27FC236}">
                <a16:creationId xmlns:a16="http://schemas.microsoft.com/office/drawing/2014/main" id="{6F5C43F0-7AB8-4727-A361-0BB2E8EAD805}"/>
              </a:ext>
            </a:extLst>
          </p:cNvPr>
          <p:cNvGrpSpPr/>
          <p:nvPr/>
        </p:nvGrpSpPr>
        <p:grpSpPr>
          <a:xfrm>
            <a:off x="6310702" y="4773543"/>
            <a:ext cx="856910" cy="1152394"/>
            <a:chOff x="5823708" y="3105088"/>
            <a:chExt cx="1330902" cy="1789834"/>
          </a:xfrm>
        </p:grpSpPr>
        <p:sp>
          <p:nvSpPr>
            <p:cNvPr id="21" name="Graphic 22">
              <a:extLst>
                <a:ext uri="{FF2B5EF4-FFF2-40B4-BE49-F238E27FC236}">
                  <a16:creationId xmlns:a16="http://schemas.microsoft.com/office/drawing/2014/main" id="{033E1961-6A18-450F-9F76-5017CD81255D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Oval 3">
              <a:extLst>
                <a:ext uri="{FF2B5EF4-FFF2-40B4-BE49-F238E27FC236}">
                  <a16:creationId xmlns:a16="http://schemas.microsoft.com/office/drawing/2014/main" id="{AEC238B7-FA0D-4BA6-83D3-64A9E88EDCB7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921B2B9D-86F0-4431-BF8D-40EFCA7BD22D}"/>
              </a:ext>
            </a:extLst>
          </p:cNvPr>
          <p:cNvGrpSpPr/>
          <p:nvPr/>
        </p:nvGrpSpPr>
        <p:grpSpPr>
          <a:xfrm>
            <a:off x="7115957" y="2616791"/>
            <a:ext cx="856910" cy="1152394"/>
            <a:chOff x="5823708" y="3105088"/>
            <a:chExt cx="1330902" cy="1789834"/>
          </a:xfrm>
        </p:grpSpPr>
        <p:sp>
          <p:nvSpPr>
            <p:cNvPr id="24" name="Graphic 22">
              <a:extLst>
                <a:ext uri="{FF2B5EF4-FFF2-40B4-BE49-F238E27FC236}">
                  <a16:creationId xmlns:a16="http://schemas.microsoft.com/office/drawing/2014/main" id="{62926DEE-A401-4E6C-8784-A52209805186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CE06698F-7BD7-4CF9-B92B-1D0CAA07BBFF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76D8289B-FCAD-4F33-BC96-6AB907FDBAA6}"/>
              </a:ext>
            </a:extLst>
          </p:cNvPr>
          <p:cNvGrpSpPr/>
          <p:nvPr/>
        </p:nvGrpSpPr>
        <p:grpSpPr>
          <a:xfrm>
            <a:off x="4733393" y="3287976"/>
            <a:ext cx="856910" cy="1152394"/>
            <a:chOff x="5823708" y="3105088"/>
            <a:chExt cx="1330902" cy="1789834"/>
          </a:xfrm>
        </p:grpSpPr>
        <p:sp>
          <p:nvSpPr>
            <p:cNvPr id="27" name="Graphic 22">
              <a:extLst>
                <a:ext uri="{FF2B5EF4-FFF2-40B4-BE49-F238E27FC236}">
                  <a16:creationId xmlns:a16="http://schemas.microsoft.com/office/drawing/2014/main" id="{E224FE82-A80C-4E96-BB6D-C49AF4FDC28C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7B732D8D-8282-4BF4-9B25-297ADA3D0E95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51">
            <a:extLst>
              <a:ext uri="{FF2B5EF4-FFF2-40B4-BE49-F238E27FC236}">
                <a16:creationId xmlns:a16="http://schemas.microsoft.com/office/drawing/2014/main" id="{809DFA34-5BD2-4499-9312-867233E26AD0}"/>
              </a:ext>
            </a:extLst>
          </p:cNvPr>
          <p:cNvSpPr/>
          <p:nvPr/>
        </p:nvSpPr>
        <p:spPr>
          <a:xfrm>
            <a:off x="6587497" y="5092948"/>
            <a:ext cx="303320" cy="2224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 Same Side Corner Rectangle 36">
            <a:extLst>
              <a:ext uri="{FF2B5EF4-FFF2-40B4-BE49-F238E27FC236}">
                <a16:creationId xmlns:a16="http://schemas.microsoft.com/office/drawing/2014/main" id="{9951A5E8-F9BE-45AF-942A-306F14A577D8}"/>
              </a:ext>
            </a:extLst>
          </p:cNvPr>
          <p:cNvSpPr/>
          <p:nvPr/>
        </p:nvSpPr>
        <p:spPr>
          <a:xfrm>
            <a:off x="7381460" y="2896830"/>
            <a:ext cx="325903" cy="25766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15423E2C-A40A-4FAF-BA9C-8D947116A29E}"/>
              </a:ext>
            </a:extLst>
          </p:cNvPr>
          <p:cNvSpPr/>
          <p:nvPr/>
        </p:nvSpPr>
        <p:spPr>
          <a:xfrm>
            <a:off x="5000206" y="3540330"/>
            <a:ext cx="323283" cy="3026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2" name="Group 1">
            <a:extLst>
              <a:ext uri="{FF2B5EF4-FFF2-40B4-BE49-F238E27FC236}">
                <a16:creationId xmlns:a16="http://schemas.microsoft.com/office/drawing/2014/main" id="{7452B7F8-1C18-4207-8211-055B5B9A5350}"/>
              </a:ext>
            </a:extLst>
          </p:cNvPr>
          <p:cNvGrpSpPr/>
          <p:nvPr/>
        </p:nvGrpSpPr>
        <p:grpSpPr>
          <a:xfrm>
            <a:off x="5259932" y="1434176"/>
            <a:ext cx="856910" cy="1152394"/>
            <a:chOff x="5823707" y="3105088"/>
            <a:chExt cx="1330902" cy="1789834"/>
          </a:xfrm>
        </p:grpSpPr>
        <p:sp>
          <p:nvSpPr>
            <p:cNvPr id="33" name="Graphic 22">
              <a:extLst>
                <a:ext uri="{FF2B5EF4-FFF2-40B4-BE49-F238E27FC236}">
                  <a16:creationId xmlns:a16="http://schemas.microsoft.com/office/drawing/2014/main" id="{5C82774D-D082-437F-B369-C40232F6D52E}"/>
                </a:ext>
              </a:extLst>
            </p:cNvPr>
            <p:cNvSpPr/>
            <p:nvPr/>
          </p:nvSpPr>
          <p:spPr>
            <a:xfrm>
              <a:off x="5823707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Oval 3">
              <a:extLst>
                <a:ext uri="{FF2B5EF4-FFF2-40B4-BE49-F238E27FC236}">
                  <a16:creationId xmlns:a16="http://schemas.microsoft.com/office/drawing/2014/main" id="{1260CD1E-2D63-4C85-9B4E-4275ECC32ACF}"/>
                </a:ext>
              </a:extLst>
            </p:cNvPr>
            <p:cNvSpPr/>
            <p:nvPr/>
          </p:nvSpPr>
          <p:spPr>
            <a:xfrm>
              <a:off x="6051009" y="3319815"/>
              <a:ext cx="876301" cy="8762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A5586411-1EE9-455C-BE26-35E958451B20}"/>
              </a:ext>
            </a:extLst>
          </p:cNvPr>
          <p:cNvSpPr/>
          <p:nvPr/>
        </p:nvSpPr>
        <p:spPr>
          <a:xfrm>
            <a:off x="5537933" y="1733367"/>
            <a:ext cx="315482" cy="24233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80E43DC0-2D66-B515-20E0-253D4B345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3ED57F-EFBA-213B-D585-70C427EF681B}"/>
              </a:ext>
            </a:extLst>
          </p:cNvPr>
          <p:cNvSpPr txBox="1"/>
          <p:nvPr/>
        </p:nvSpPr>
        <p:spPr>
          <a:xfrm>
            <a:off x="8077237" y="5426264"/>
            <a:ext cx="2622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487A71-1E4C-4D18-979E-9A59FEB847EA}"/>
              </a:ext>
            </a:extLst>
          </p:cNvPr>
          <p:cNvSpPr txBox="1"/>
          <p:nvPr/>
        </p:nvSpPr>
        <p:spPr>
          <a:xfrm>
            <a:off x="8077237" y="5104747"/>
            <a:ext cx="2622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3E106E-728E-B54D-8E6E-BBD9D1400C6D}"/>
              </a:ext>
            </a:extLst>
          </p:cNvPr>
          <p:cNvSpPr txBox="1"/>
          <p:nvPr/>
        </p:nvSpPr>
        <p:spPr>
          <a:xfrm>
            <a:off x="1492199" y="3861847"/>
            <a:ext cx="2622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57B74D-8844-2657-9F6A-73CA5B3762DF}"/>
              </a:ext>
            </a:extLst>
          </p:cNvPr>
          <p:cNvSpPr txBox="1"/>
          <p:nvPr/>
        </p:nvSpPr>
        <p:spPr>
          <a:xfrm>
            <a:off x="1492199" y="3540330"/>
            <a:ext cx="2622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B3AB81-3985-5676-A7BA-F57D464ABC7B}"/>
              </a:ext>
            </a:extLst>
          </p:cNvPr>
          <p:cNvSpPr txBox="1"/>
          <p:nvPr/>
        </p:nvSpPr>
        <p:spPr>
          <a:xfrm>
            <a:off x="8077237" y="3536870"/>
            <a:ext cx="2622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FD00AE-0756-873C-4EE1-B3B70521CFEE}"/>
              </a:ext>
            </a:extLst>
          </p:cNvPr>
          <p:cNvSpPr txBox="1"/>
          <p:nvPr/>
        </p:nvSpPr>
        <p:spPr>
          <a:xfrm>
            <a:off x="8077237" y="3215353"/>
            <a:ext cx="2622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FE907F-DD49-6EE5-F5AB-9FADD1161D19}"/>
              </a:ext>
            </a:extLst>
          </p:cNvPr>
          <p:cNvSpPr txBox="1"/>
          <p:nvPr/>
        </p:nvSpPr>
        <p:spPr>
          <a:xfrm>
            <a:off x="1492199" y="1972453"/>
            <a:ext cx="2622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A0B866-7BCE-6885-72E0-CCF0CE2BE588}"/>
              </a:ext>
            </a:extLst>
          </p:cNvPr>
          <p:cNvSpPr txBox="1"/>
          <p:nvPr/>
        </p:nvSpPr>
        <p:spPr>
          <a:xfrm>
            <a:off x="1492199" y="1650936"/>
            <a:ext cx="2622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63">
            <a:extLst>
              <a:ext uri="{FF2B5EF4-FFF2-40B4-BE49-F238E27FC236}">
                <a16:creationId xmlns:a16="http://schemas.microsoft.com/office/drawing/2014/main" id="{AD27727C-2463-46C1-9209-CEEED33B6CBF}"/>
              </a:ext>
            </a:extLst>
          </p:cNvPr>
          <p:cNvSpPr/>
          <p:nvPr/>
        </p:nvSpPr>
        <p:spPr>
          <a:xfrm>
            <a:off x="9965289" y="3682150"/>
            <a:ext cx="1735952" cy="2650863"/>
          </a:xfrm>
          <a:custGeom>
            <a:avLst/>
            <a:gdLst>
              <a:gd name="connsiteX0" fmla="*/ 4434496 w 4493080"/>
              <a:gd name="connsiteY0" fmla="*/ 3709516 h 6861098"/>
              <a:gd name="connsiteX1" fmla="*/ 4390626 w 4493080"/>
              <a:gd name="connsiteY1" fmla="*/ 3631267 h 6861098"/>
              <a:gd name="connsiteX2" fmla="*/ 4326433 w 4493080"/>
              <a:gd name="connsiteY2" fmla="*/ 3428392 h 6861098"/>
              <a:gd name="connsiteX3" fmla="*/ 4295187 w 4493080"/>
              <a:gd name="connsiteY3" fmla="*/ 3319613 h 6861098"/>
              <a:gd name="connsiteX4" fmla="*/ 4279967 w 4493080"/>
              <a:gd name="connsiteY4" fmla="*/ 3211102 h 6861098"/>
              <a:gd name="connsiteX5" fmla="*/ 4247289 w 4493080"/>
              <a:gd name="connsiteY5" fmla="*/ 3084328 h 6861098"/>
              <a:gd name="connsiteX6" fmla="*/ 4222399 w 4493080"/>
              <a:gd name="connsiteY6" fmla="*/ 2912609 h 6861098"/>
              <a:gd name="connsiteX7" fmla="*/ 4220430 w 4493080"/>
              <a:gd name="connsiteY7" fmla="*/ 2838210 h 6861098"/>
              <a:gd name="connsiteX8" fmla="*/ 4212193 w 4493080"/>
              <a:gd name="connsiteY8" fmla="*/ 2516618 h 6861098"/>
              <a:gd name="connsiteX9" fmla="*/ 4182111 w 4493080"/>
              <a:gd name="connsiteY9" fmla="*/ 2333708 h 6861098"/>
              <a:gd name="connsiteX10" fmla="*/ 4194556 w 4493080"/>
              <a:gd name="connsiteY10" fmla="*/ 2164854 h 6861098"/>
              <a:gd name="connsiteX11" fmla="*/ 4157669 w 4493080"/>
              <a:gd name="connsiteY11" fmla="*/ 2008356 h 6861098"/>
              <a:gd name="connsiteX12" fmla="*/ 3883618 w 4493080"/>
              <a:gd name="connsiteY12" fmla="*/ 1777906 h 6861098"/>
              <a:gd name="connsiteX13" fmla="*/ 3850044 w 4493080"/>
              <a:gd name="connsiteY13" fmla="*/ 1698582 h 6861098"/>
              <a:gd name="connsiteX14" fmla="*/ 3866517 w 4493080"/>
              <a:gd name="connsiteY14" fmla="*/ 1561512 h 6861098"/>
              <a:gd name="connsiteX15" fmla="*/ 3869024 w 4493080"/>
              <a:gd name="connsiteY15" fmla="*/ 1530624 h 6861098"/>
              <a:gd name="connsiteX16" fmla="*/ 3866070 w 4493080"/>
              <a:gd name="connsiteY16" fmla="*/ 1457836 h 6861098"/>
              <a:gd name="connsiteX17" fmla="*/ 3825423 w 4493080"/>
              <a:gd name="connsiteY17" fmla="*/ 1358189 h 6861098"/>
              <a:gd name="connsiteX18" fmla="*/ 3802325 w 4493080"/>
              <a:gd name="connsiteY18" fmla="*/ 1100701 h 6861098"/>
              <a:gd name="connsiteX19" fmla="*/ 3706080 w 4493080"/>
              <a:gd name="connsiteY19" fmla="*/ 933906 h 6861098"/>
              <a:gd name="connsiteX20" fmla="*/ 3556475 w 4493080"/>
              <a:gd name="connsiteY20" fmla="*/ 882426 h 6861098"/>
              <a:gd name="connsiteX21" fmla="*/ 3412063 w 4493080"/>
              <a:gd name="connsiteY21" fmla="*/ 892633 h 6861098"/>
              <a:gd name="connsiteX22" fmla="*/ 3351809 w 4493080"/>
              <a:gd name="connsiteY22" fmla="*/ 902212 h 6861098"/>
              <a:gd name="connsiteX23" fmla="*/ 3225303 w 4493080"/>
              <a:gd name="connsiteY23" fmla="*/ 1024152 h 6861098"/>
              <a:gd name="connsiteX24" fmla="*/ 3206055 w 4493080"/>
              <a:gd name="connsiteY24" fmla="*/ 1117801 h 6861098"/>
              <a:gd name="connsiteX25" fmla="*/ 3179464 w 4493080"/>
              <a:gd name="connsiteY25" fmla="*/ 1255766 h 6861098"/>
              <a:gd name="connsiteX26" fmla="*/ 3151799 w 4493080"/>
              <a:gd name="connsiteY26" fmla="*/ 1352190 h 6861098"/>
              <a:gd name="connsiteX27" fmla="*/ 3113122 w 4493080"/>
              <a:gd name="connsiteY27" fmla="*/ 1429992 h 6861098"/>
              <a:gd name="connsiteX28" fmla="*/ 3169884 w 4493080"/>
              <a:gd name="connsiteY28" fmla="*/ 1449509 h 6861098"/>
              <a:gd name="connsiteX29" fmla="*/ 3169705 w 4493080"/>
              <a:gd name="connsiteY29" fmla="*/ 1596428 h 6861098"/>
              <a:gd name="connsiteX30" fmla="*/ 3222170 w 4493080"/>
              <a:gd name="connsiteY30" fmla="*/ 1655966 h 6861098"/>
              <a:gd name="connsiteX31" fmla="*/ 3289765 w 4493080"/>
              <a:gd name="connsiteY31" fmla="*/ 1670201 h 6861098"/>
              <a:gd name="connsiteX32" fmla="*/ 3287974 w 4493080"/>
              <a:gd name="connsiteY32" fmla="*/ 1681034 h 6861098"/>
              <a:gd name="connsiteX33" fmla="*/ 3135952 w 4493080"/>
              <a:gd name="connsiteY33" fmla="*/ 1661517 h 6861098"/>
              <a:gd name="connsiteX34" fmla="*/ 3026547 w 4493080"/>
              <a:gd name="connsiteY34" fmla="*/ 1677274 h 6861098"/>
              <a:gd name="connsiteX35" fmla="*/ 2996017 w 4493080"/>
              <a:gd name="connsiteY35" fmla="*/ 1695717 h 6861098"/>
              <a:gd name="connsiteX36" fmla="*/ 2730023 w 4493080"/>
              <a:gd name="connsiteY36" fmla="*/ 1618811 h 6861098"/>
              <a:gd name="connsiteX37" fmla="*/ 2654550 w 4493080"/>
              <a:gd name="connsiteY37" fmla="*/ 1573688 h 6861098"/>
              <a:gd name="connsiteX38" fmla="*/ 2571645 w 4493080"/>
              <a:gd name="connsiteY38" fmla="*/ 1518806 h 6861098"/>
              <a:gd name="connsiteX39" fmla="*/ 2474594 w 4493080"/>
              <a:gd name="connsiteY39" fmla="*/ 1441810 h 6861098"/>
              <a:gd name="connsiteX40" fmla="*/ 2427591 w 4493080"/>
              <a:gd name="connsiteY40" fmla="*/ 1389166 h 6861098"/>
              <a:gd name="connsiteX41" fmla="*/ 2378708 w 4493080"/>
              <a:gd name="connsiteY41" fmla="*/ 1225595 h 6861098"/>
              <a:gd name="connsiteX42" fmla="*/ 2258737 w 4493080"/>
              <a:gd name="connsiteY42" fmla="*/ 928266 h 6861098"/>
              <a:gd name="connsiteX43" fmla="*/ 2269481 w 4493080"/>
              <a:gd name="connsiteY43" fmla="*/ 605510 h 6861098"/>
              <a:gd name="connsiteX44" fmla="*/ 2294370 w 4493080"/>
              <a:gd name="connsiteY44" fmla="*/ 474707 h 6861098"/>
              <a:gd name="connsiteX45" fmla="*/ 2308785 w 4493080"/>
              <a:gd name="connsiteY45" fmla="*/ 227604 h 6861098"/>
              <a:gd name="connsiteX46" fmla="*/ 2293117 w 4493080"/>
              <a:gd name="connsiteY46" fmla="*/ 167081 h 6861098"/>
              <a:gd name="connsiteX47" fmla="*/ 2255156 w 4493080"/>
              <a:gd name="connsiteY47" fmla="*/ 215069 h 6861098"/>
              <a:gd name="connsiteX48" fmla="*/ 2241100 w 4493080"/>
              <a:gd name="connsiteY48" fmla="*/ 220620 h 6861098"/>
              <a:gd name="connsiteX49" fmla="*/ 2209406 w 4493080"/>
              <a:gd name="connsiteY49" fmla="*/ 40575 h 6861098"/>
              <a:gd name="connsiteX50" fmla="*/ 2198663 w 4493080"/>
              <a:gd name="connsiteY50" fmla="*/ 7628 h 6861098"/>
              <a:gd name="connsiteX51" fmla="*/ 2167148 w 4493080"/>
              <a:gd name="connsiteY51" fmla="*/ 1719 h 6861098"/>
              <a:gd name="connsiteX52" fmla="*/ 2132590 w 4493080"/>
              <a:gd name="connsiteY52" fmla="*/ 100471 h 6861098"/>
              <a:gd name="connsiteX53" fmla="*/ 2109133 w 4493080"/>
              <a:gd name="connsiteY53" fmla="*/ 304241 h 6861098"/>
              <a:gd name="connsiteX54" fmla="*/ 2062129 w 4493080"/>
              <a:gd name="connsiteY54" fmla="*/ 275860 h 6861098"/>
              <a:gd name="connsiteX55" fmla="*/ 2065711 w 4493080"/>
              <a:gd name="connsiteY55" fmla="*/ 343097 h 6861098"/>
              <a:gd name="connsiteX56" fmla="*/ 1985044 w 4493080"/>
              <a:gd name="connsiteY56" fmla="*/ 623416 h 6861098"/>
              <a:gd name="connsiteX57" fmla="*/ 1832395 w 4493080"/>
              <a:gd name="connsiteY57" fmla="*/ 927639 h 6861098"/>
              <a:gd name="connsiteX58" fmla="*/ 1676434 w 4493080"/>
              <a:gd name="connsiteY58" fmla="*/ 1172325 h 6861098"/>
              <a:gd name="connsiteX59" fmla="*/ 1500239 w 4493080"/>
              <a:gd name="connsiteY59" fmla="*/ 1396866 h 6861098"/>
              <a:gd name="connsiteX60" fmla="*/ 1479020 w 4493080"/>
              <a:gd name="connsiteY60" fmla="*/ 1409848 h 6861098"/>
              <a:gd name="connsiteX61" fmla="*/ 1394683 w 4493080"/>
              <a:gd name="connsiteY61" fmla="*/ 1419875 h 6861098"/>
              <a:gd name="connsiteX62" fmla="*/ 1306944 w 4493080"/>
              <a:gd name="connsiteY62" fmla="*/ 1445212 h 6861098"/>
              <a:gd name="connsiteX63" fmla="*/ 1321627 w 4493080"/>
              <a:gd name="connsiteY63" fmla="*/ 1395523 h 6861098"/>
              <a:gd name="connsiteX64" fmla="*/ 1340159 w 4493080"/>
              <a:gd name="connsiteY64" fmla="*/ 1206525 h 6861098"/>
              <a:gd name="connsiteX65" fmla="*/ 1326640 w 4493080"/>
              <a:gd name="connsiteY65" fmla="*/ 1086465 h 6861098"/>
              <a:gd name="connsiteX66" fmla="*/ 1318135 w 4493080"/>
              <a:gd name="connsiteY66" fmla="*/ 1022809 h 6861098"/>
              <a:gd name="connsiteX67" fmla="*/ 1290739 w 4493080"/>
              <a:gd name="connsiteY67" fmla="*/ 907763 h 6861098"/>
              <a:gd name="connsiteX68" fmla="*/ 1272296 w 4493080"/>
              <a:gd name="connsiteY68" fmla="*/ 779019 h 6861098"/>
              <a:gd name="connsiteX69" fmla="*/ 1208282 w 4493080"/>
              <a:gd name="connsiteY69" fmla="*/ 660302 h 6861098"/>
              <a:gd name="connsiteX70" fmla="*/ 1091355 w 4493080"/>
              <a:gd name="connsiteY70" fmla="*/ 643560 h 6861098"/>
              <a:gd name="connsiteX71" fmla="*/ 767167 w 4493080"/>
              <a:gd name="connsiteY71" fmla="*/ 673016 h 6861098"/>
              <a:gd name="connsiteX72" fmla="*/ 724014 w 4493080"/>
              <a:gd name="connsiteY72" fmla="*/ 709007 h 6861098"/>
              <a:gd name="connsiteX73" fmla="*/ 640572 w 4493080"/>
              <a:gd name="connsiteY73" fmla="*/ 948141 h 6861098"/>
              <a:gd name="connsiteX74" fmla="*/ 795638 w 4493080"/>
              <a:gd name="connsiteY74" fmla="*/ 1361591 h 6861098"/>
              <a:gd name="connsiteX75" fmla="*/ 667341 w 4493080"/>
              <a:gd name="connsiteY75" fmla="*/ 1568226 h 6861098"/>
              <a:gd name="connsiteX76" fmla="*/ 522661 w 4493080"/>
              <a:gd name="connsiteY76" fmla="*/ 1871106 h 6861098"/>
              <a:gd name="connsiteX77" fmla="*/ 464914 w 4493080"/>
              <a:gd name="connsiteY77" fmla="*/ 2015250 h 6861098"/>
              <a:gd name="connsiteX78" fmla="*/ 420686 w 4493080"/>
              <a:gd name="connsiteY78" fmla="*/ 2156707 h 6861098"/>
              <a:gd name="connsiteX79" fmla="*/ 358910 w 4493080"/>
              <a:gd name="connsiteY79" fmla="*/ 2337916 h 6861098"/>
              <a:gd name="connsiteX80" fmla="*/ 350136 w 4493080"/>
              <a:gd name="connsiteY80" fmla="*/ 2353226 h 6861098"/>
              <a:gd name="connsiteX81" fmla="*/ 279855 w 4493080"/>
              <a:gd name="connsiteY81" fmla="*/ 2818334 h 6861098"/>
              <a:gd name="connsiteX82" fmla="*/ 294986 w 4493080"/>
              <a:gd name="connsiteY82" fmla="*/ 3465278 h 6861098"/>
              <a:gd name="connsiteX83" fmla="*/ 298030 w 4493080"/>
              <a:gd name="connsiteY83" fmla="*/ 3679792 h 6861098"/>
              <a:gd name="connsiteX84" fmla="*/ 304386 w 4493080"/>
              <a:gd name="connsiteY84" fmla="*/ 3713903 h 6861098"/>
              <a:gd name="connsiteX85" fmla="*/ 312176 w 4493080"/>
              <a:gd name="connsiteY85" fmla="*/ 3790183 h 6861098"/>
              <a:gd name="connsiteX86" fmla="*/ 276901 w 4493080"/>
              <a:gd name="connsiteY86" fmla="*/ 3912481 h 6861098"/>
              <a:gd name="connsiteX87" fmla="*/ 293195 w 4493080"/>
              <a:gd name="connsiteY87" fmla="*/ 3919106 h 6861098"/>
              <a:gd name="connsiteX88" fmla="*/ 365625 w 4493080"/>
              <a:gd name="connsiteY88" fmla="*/ 3823040 h 6861098"/>
              <a:gd name="connsiteX89" fmla="*/ 382725 w 4493080"/>
              <a:gd name="connsiteY89" fmla="*/ 3831993 h 6861098"/>
              <a:gd name="connsiteX90" fmla="*/ 316831 w 4493080"/>
              <a:gd name="connsiteY90" fmla="*/ 3985895 h 6861098"/>
              <a:gd name="connsiteX91" fmla="*/ 366968 w 4493080"/>
              <a:gd name="connsiteY91" fmla="*/ 3979628 h 6861098"/>
              <a:gd name="connsiteX92" fmla="*/ 436533 w 4493080"/>
              <a:gd name="connsiteY92" fmla="*/ 3847571 h 6861098"/>
              <a:gd name="connsiteX93" fmla="*/ 370818 w 4493080"/>
              <a:gd name="connsiteY93" fmla="*/ 4033167 h 6861098"/>
              <a:gd name="connsiteX94" fmla="*/ 487386 w 4493080"/>
              <a:gd name="connsiteY94" fmla="*/ 3918569 h 6861098"/>
              <a:gd name="connsiteX95" fmla="*/ 446560 w 4493080"/>
              <a:gd name="connsiteY95" fmla="*/ 4050625 h 6861098"/>
              <a:gd name="connsiteX96" fmla="*/ 489087 w 4493080"/>
              <a:gd name="connsiteY96" fmla="*/ 4033346 h 6861098"/>
              <a:gd name="connsiteX97" fmla="*/ 517378 w 4493080"/>
              <a:gd name="connsiteY97" fmla="*/ 3994669 h 6861098"/>
              <a:gd name="connsiteX98" fmla="*/ 527137 w 4493080"/>
              <a:gd name="connsiteY98" fmla="*/ 4397912 h 6861098"/>
              <a:gd name="connsiteX99" fmla="*/ 471629 w 4493080"/>
              <a:gd name="connsiteY99" fmla="*/ 4777162 h 6861098"/>
              <a:gd name="connsiteX100" fmla="*/ 423999 w 4493080"/>
              <a:gd name="connsiteY100" fmla="*/ 4913784 h 6861098"/>
              <a:gd name="connsiteX101" fmla="*/ 273767 w 4493080"/>
              <a:gd name="connsiteY101" fmla="*/ 5196520 h 6861098"/>
              <a:gd name="connsiteX102" fmla="*/ 267142 w 4493080"/>
              <a:gd name="connsiteY102" fmla="*/ 5226782 h 6861098"/>
              <a:gd name="connsiteX103" fmla="*/ 201696 w 4493080"/>
              <a:gd name="connsiteY103" fmla="*/ 5595914 h 6861098"/>
              <a:gd name="connsiteX104" fmla="*/ 109032 w 4493080"/>
              <a:gd name="connsiteY104" fmla="*/ 5918669 h 6861098"/>
              <a:gd name="connsiteX105" fmla="*/ 51912 w 4493080"/>
              <a:gd name="connsiteY105" fmla="*/ 6143121 h 6861098"/>
              <a:gd name="connsiteX106" fmla="*/ 1238 w 4493080"/>
              <a:gd name="connsiteY106" fmla="*/ 6421649 h 6861098"/>
              <a:gd name="connsiteX107" fmla="*/ 16637 w 4493080"/>
              <a:gd name="connsiteY107" fmla="*/ 6533204 h 6861098"/>
              <a:gd name="connsiteX108" fmla="*/ 34812 w 4493080"/>
              <a:gd name="connsiteY108" fmla="*/ 6718531 h 6861098"/>
              <a:gd name="connsiteX109" fmla="*/ 261412 w 4493080"/>
              <a:gd name="connsiteY109" fmla="*/ 6748882 h 6861098"/>
              <a:gd name="connsiteX110" fmla="*/ 316294 w 4493080"/>
              <a:gd name="connsiteY110" fmla="*/ 6754164 h 6861098"/>
              <a:gd name="connsiteX111" fmla="*/ 490072 w 4493080"/>
              <a:gd name="connsiteY111" fmla="*/ 6798123 h 6861098"/>
              <a:gd name="connsiteX112" fmla="*/ 664387 w 4493080"/>
              <a:gd name="connsiteY112" fmla="*/ 6792214 h 6861098"/>
              <a:gd name="connsiteX113" fmla="*/ 894210 w 4493080"/>
              <a:gd name="connsiteY113" fmla="*/ 6763206 h 6861098"/>
              <a:gd name="connsiteX114" fmla="*/ 735026 w 4493080"/>
              <a:gd name="connsiteY114" fmla="*/ 6637058 h 6861098"/>
              <a:gd name="connsiteX115" fmla="*/ 705750 w 4493080"/>
              <a:gd name="connsiteY115" fmla="*/ 6628732 h 6861098"/>
              <a:gd name="connsiteX116" fmla="*/ 557846 w 4493080"/>
              <a:gd name="connsiteY116" fmla="*/ 6537322 h 6861098"/>
              <a:gd name="connsiteX117" fmla="*/ 531793 w 4493080"/>
              <a:gd name="connsiteY117" fmla="*/ 6493452 h 6861098"/>
              <a:gd name="connsiteX118" fmla="*/ 494906 w 4493080"/>
              <a:gd name="connsiteY118" fmla="*/ 6371960 h 6861098"/>
              <a:gd name="connsiteX119" fmla="*/ 457483 w 4493080"/>
              <a:gd name="connsiteY119" fmla="*/ 6332029 h 6861098"/>
              <a:gd name="connsiteX120" fmla="*/ 493921 w 4493080"/>
              <a:gd name="connsiteY120" fmla="*/ 6325404 h 6861098"/>
              <a:gd name="connsiteX121" fmla="*/ 590166 w 4493080"/>
              <a:gd name="connsiteY121" fmla="*/ 6260405 h 6861098"/>
              <a:gd name="connsiteX122" fmla="*/ 805486 w 4493080"/>
              <a:gd name="connsiteY122" fmla="*/ 5785270 h 6861098"/>
              <a:gd name="connsiteX123" fmla="*/ 823929 w 4493080"/>
              <a:gd name="connsiteY123" fmla="*/ 5757068 h 6861098"/>
              <a:gd name="connsiteX124" fmla="*/ 839866 w 4493080"/>
              <a:gd name="connsiteY124" fmla="*/ 5798251 h 6861098"/>
              <a:gd name="connsiteX125" fmla="*/ 921159 w 4493080"/>
              <a:gd name="connsiteY125" fmla="*/ 6290488 h 6861098"/>
              <a:gd name="connsiteX126" fmla="*/ 938438 w 4493080"/>
              <a:gd name="connsiteY126" fmla="*/ 6362380 h 6861098"/>
              <a:gd name="connsiteX127" fmla="*/ 973355 w 4493080"/>
              <a:gd name="connsiteY127" fmla="*/ 6538486 h 6861098"/>
              <a:gd name="connsiteX128" fmla="*/ 1126630 w 4493080"/>
              <a:gd name="connsiteY128" fmla="*/ 6629448 h 6861098"/>
              <a:gd name="connsiteX129" fmla="*/ 1223233 w 4493080"/>
              <a:gd name="connsiteY129" fmla="*/ 6556303 h 6861098"/>
              <a:gd name="connsiteX130" fmla="*/ 1234782 w 4493080"/>
              <a:gd name="connsiteY130" fmla="*/ 6542873 h 6861098"/>
              <a:gd name="connsiteX131" fmla="*/ 1388864 w 4493080"/>
              <a:gd name="connsiteY131" fmla="*/ 6624972 h 6861098"/>
              <a:gd name="connsiteX132" fmla="*/ 1432286 w 4493080"/>
              <a:gd name="connsiteY132" fmla="*/ 6644400 h 6861098"/>
              <a:gd name="connsiteX133" fmla="*/ 1632475 w 4493080"/>
              <a:gd name="connsiteY133" fmla="*/ 6643505 h 6861098"/>
              <a:gd name="connsiteX134" fmla="*/ 1843407 w 4493080"/>
              <a:gd name="connsiteY134" fmla="*/ 6611005 h 6861098"/>
              <a:gd name="connsiteX135" fmla="*/ 1744835 w 4493080"/>
              <a:gd name="connsiteY135" fmla="*/ 6519416 h 6861098"/>
              <a:gd name="connsiteX136" fmla="*/ 1607317 w 4493080"/>
              <a:gd name="connsiteY136" fmla="*/ 6481634 h 6861098"/>
              <a:gd name="connsiteX137" fmla="*/ 1454310 w 4493080"/>
              <a:gd name="connsiteY137" fmla="*/ 6337312 h 6861098"/>
              <a:gd name="connsiteX138" fmla="*/ 1378747 w 4493080"/>
              <a:gd name="connsiteY138" fmla="*/ 6229697 h 6861098"/>
              <a:gd name="connsiteX139" fmla="*/ 1359945 w 4493080"/>
              <a:gd name="connsiteY139" fmla="*/ 6202569 h 6861098"/>
              <a:gd name="connsiteX140" fmla="*/ 1427183 w 4493080"/>
              <a:gd name="connsiteY140" fmla="*/ 6128975 h 6861098"/>
              <a:gd name="connsiteX141" fmla="*/ 1408023 w 4493080"/>
              <a:gd name="connsiteY141" fmla="*/ 6042221 h 6861098"/>
              <a:gd name="connsiteX142" fmla="*/ 1379552 w 4493080"/>
              <a:gd name="connsiteY142" fmla="*/ 5963882 h 6861098"/>
              <a:gd name="connsiteX143" fmla="*/ 1438732 w 4493080"/>
              <a:gd name="connsiteY143" fmla="*/ 5406468 h 6861098"/>
              <a:gd name="connsiteX144" fmla="*/ 1430943 w 4493080"/>
              <a:gd name="connsiteY144" fmla="*/ 5017998 h 6861098"/>
              <a:gd name="connsiteX145" fmla="*/ 1416528 w 4493080"/>
              <a:gd name="connsiteY145" fmla="*/ 4512779 h 6861098"/>
              <a:gd name="connsiteX146" fmla="*/ 1432196 w 4493080"/>
              <a:gd name="connsiteY146" fmla="*/ 4088407 h 6861098"/>
              <a:gd name="connsiteX147" fmla="*/ 1424317 w 4493080"/>
              <a:gd name="connsiteY147" fmla="*/ 3907109 h 6861098"/>
              <a:gd name="connsiteX148" fmla="*/ 1456101 w 4493080"/>
              <a:gd name="connsiteY148" fmla="*/ 3849720 h 6861098"/>
              <a:gd name="connsiteX149" fmla="*/ 1602572 w 4493080"/>
              <a:gd name="connsiteY149" fmla="*/ 3755266 h 6861098"/>
              <a:gd name="connsiteX150" fmla="*/ 1624865 w 4493080"/>
              <a:gd name="connsiteY150" fmla="*/ 3709964 h 6861098"/>
              <a:gd name="connsiteX151" fmla="*/ 1586456 w 4493080"/>
              <a:gd name="connsiteY151" fmla="*/ 3359364 h 6861098"/>
              <a:gd name="connsiteX152" fmla="*/ 1593887 w 4493080"/>
              <a:gd name="connsiteY152" fmla="*/ 3254256 h 6861098"/>
              <a:gd name="connsiteX153" fmla="*/ 1674464 w 4493080"/>
              <a:gd name="connsiteY153" fmla="*/ 2989963 h 6861098"/>
              <a:gd name="connsiteX154" fmla="*/ 1667481 w 4493080"/>
              <a:gd name="connsiteY154" fmla="*/ 2856295 h 6861098"/>
              <a:gd name="connsiteX155" fmla="*/ 1519398 w 4493080"/>
              <a:gd name="connsiteY155" fmla="*/ 2440249 h 6861098"/>
              <a:gd name="connsiteX156" fmla="*/ 1511520 w 4493080"/>
              <a:gd name="connsiteY156" fmla="*/ 2371848 h 6861098"/>
              <a:gd name="connsiteX157" fmla="*/ 1527098 w 4493080"/>
              <a:gd name="connsiteY157" fmla="*/ 2037274 h 6861098"/>
              <a:gd name="connsiteX158" fmla="*/ 1501045 w 4493080"/>
              <a:gd name="connsiteY158" fmla="*/ 1854185 h 6861098"/>
              <a:gd name="connsiteX159" fmla="*/ 1654141 w 4493080"/>
              <a:gd name="connsiteY159" fmla="*/ 1743437 h 6861098"/>
              <a:gd name="connsiteX160" fmla="*/ 1750565 w 4493080"/>
              <a:gd name="connsiteY160" fmla="*/ 1659995 h 6861098"/>
              <a:gd name="connsiteX161" fmla="*/ 2005278 w 4493080"/>
              <a:gd name="connsiteY161" fmla="*/ 1368574 h 6861098"/>
              <a:gd name="connsiteX162" fmla="*/ 2076365 w 4493080"/>
              <a:gd name="connsiteY162" fmla="*/ 1221208 h 6861098"/>
              <a:gd name="connsiteX163" fmla="*/ 2101612 w 4493080"/>
              <a:gd name="connsiteY163" fmla="*/ 1410653 h 6861098"/>
              <a:gd name="connsiteX164" fmla="*/ 2386228 w 4493080"/>
              <a:gd name="connsiteY164" fmla="*/ 1772713 h 6861098"/>
              <a:gd name="connsiteX165" fmla="*/ 2530640 w 4493080"/>
              <a:gd name="connsiteY165" fmla="*/ 1892325 h 6861098"/>
              <a:gd name="connsiteX166" fmla="*/ 2843547 w 4493080"/>
              <a:gd name="connsiteY166" fmla="*/ 2125730 h 6861098"/>
              <a:gd name="connsiteX167" fmla="*/ 2872287 w 4493080"/>
              <a:gd name="connsiteY167" fmla="*/ 2177747 h 6861098"/>
              <a:gd name="connsiteX168" fmla="*/ 2832714 w 4493080"/>
              <a:gd name="connsiteY168" fmla="*/ 2703378 h 6861098"/>
              <a:gd name="connsiteX169" fmla="*/ 2779354 w 4493080"/>
              <a:gd name="connsiteY169" fmla="*/ 2818961 h 6861098"/>
              <a:gd name="connsiteX170" fmla="*/ 2782936 w 4493080"/>
              <a:gd name="connsiteY170" fmla="*/ 2900523 h 6861098"/>
              <a:gd name="connsiteX171" fmla="*/ 2717489 w 4493080"/>
              <a:gd name="connsiteY171" fmla="*/ 3097578 h 6861098"/>
              <a:gd name="connsiteX172" fmla="*/ 2728680 w 4493080"/>
              <a:gd name="connsiteY172" fmla="*/ 3142075 h 6861098"/>
              <a:gd name="connsiteX173" fmla="*/ 2812212 w 4493080"/>
              <a:gd name="connsiteY173" fmla="*/ 3257479 h 6861098"/>
              <a:gd name="connsiteX174" fmla="*/ 2813644 w 4493080"/>
              <a:gd name="connsiteY174" fmla="*/ 3278877 h 6861098"/>
              <a:gd name="connsiteX175" fmla="*/ 2781056 w 4493080"/>
              <a:gd name="connsiteY175" fmla="*/ 3684089 h 6861098"/>
              <a:gd name="connsiteX176" fmla="*/ 2789024 w 4493080"/>
              <a:gd name="connsiteY176" fmla="*/ 4277853 h 6861098"/>
              <a:gd name="connsiteX177" fmla="*/ 2812928 w 4493080"/>
              <a:gd name="connsiteY177" fmla="*/ 4516987 h 6861098"/>
              <a:gd name="connsiteX178" fmla="*/ 2846412 w 4493080"/>
              <a:gd name="connsiteY178" fmla="*/ 4618246 h 6861098"/>
              <a:gd name="connsiteX179" fmla="*/ 2872645 w 4493080"/>
              <a:gd name="connsiteY179" fmla="*/ 4817540 h 6861098"/>
              <a:gd name="connsiteX180" fmla="*/ 2883120 w 4493080"/>
              <a:gd name="connsiteY180" fmla="*/ 4933212 h 6861098"/>
              <a:gd name="connsiteX181" fmla="*/ 2972113 w 4493080"/>
              <a:gd name="connsiteY181" fmla="*/ 5113526 h 6861098"/>
              <a:gd name="connsiteX182" fmla="*/ 3058778 w 4493080"/>
              <a:gd name="connsiteY182" fmla="*/ 5235645 h 6861098"/>
              <a:gd name="connsiteX183" fmla="*/ 3151620 w 4493080"/>
              <a:gd name="connsiteY183" fmla="*/ 5418465 h 6861098"/>
              <a:gd name="connsiteX184" fmla="*/ 3185015 w 4493080"/>
              <a:gd name="connsiteY184" fmla="*/ 5643633 h 6861098"/>
              <a:gd name="connsiteX185" fmla="*/ 3189670 w 4493080"/>
              <a:gd name="connsiteY185" fmla="*/ 6163534 h 6861098"/>
              <a:gd name="connsiteX186" fmla="*/ 3038633 w 4493080"/>
              <a:gd name="connsiteY186" fmla="*/ 6492825 h 6861098"/>
              <a:gd name="connsiteX187" fmla="*/ 3014908 w 4493080"/>
              <a:gd name="connsiteY187" fmla="*/ 6525146 h 6861098"/>
              <a:gd name="connsiteX188" fmla="*/ 2898429 w 4493080"/>
              <a:gd name="connsiteY188" fmla="*/ 6616556 h 6861098"/>
              <a:gd name="connsiteX189" fmla="*/ 2811048 w 4493080"/>
              <a:gd name="connsiteY189" fmla="*/ 6649951 h 6861098"/>
              <a:gd name="connsiteX190" fmla="*/ 2777743 w 4493080"/>
              <a:gd name="connsiteY190" fmla="*/ 6690149 h 6861098"/>
              <a:gd name="connsiteX191" fmla="*/ 2878106 w 4493080"/>
              <a:gd name="connsiteY191" fmla="*/ 6845753 h 6861098"/>
              <a:gd name="connsiteX192" fmla="*/ 2961280 w 4493080"/>
              <a:gd name="connsiteY192" fmla="*/ 6859093 h 6861098"/>
              <a:gd name="connsiteX193" fmla="*/ 3140160 w 4493080"/>
              <a:gd name="connsiteY193" fmla="*/ 6859361 h 6861098"/>
              <a:gd name="connsiteX194" fmla="*/ 3230675 w 4493080"/>
              <a:gd name="connsiteY194" fmla="*/ 6790423 h 6861098"/>
              <a:gd name="connsiteX195" fmla="*/ 3265502 w 4493080"/>
              <a:gd name="connsiteY195" fmla="*/ 6684599 h 6861098"/>
              <a:gd name="connsiteX196" fmla="*/ 3392188 w 4493080"/>
              <a:gd name="connsiteY196" fmla="*/ 6544037 h 6861098"/>
              <a:gd name="connsiteX197" fmla="*/ 3445010 w 4493080"/>
              <a:gd name="connsiteY197" fmla="*/ 6580744 h 6861098"/>
              <a:gd name="connsiteX198" fmla="*/ 3463901 w 4493080"/>
              <a:gd name="connsiteY198" fmla="*/ 6843694 h 6861098"/>
              <a:gd name="connsiteX199" fmla="*/ 3508666 w 4493080"/>
              <a:gd name="connsiteY199" fmla="*/ 6843694 h 6861098"/>
              <a:gd name="connsiteX200" fmla="*/ 3544478 w 4493080"/>
              <a:gd name="connsiteY200" fmla="*/ 6458715 h 6861098"/>
              <a:gd name="connsiteX201" fmla="*/ 3480374 w 4493080"/>
              <a:gd name="connsiteY201" fmla="*/ 6280550 h 6861098"/>
              <a:gd name="connsiteX202" fmla="*/ 3446711 w 4493080"/>
              <a:gd name="connsiteY202" fmla="*/ 6210179 h 6861098"/>
              <a:gd name="connsiteX203" fmla="*/ 3446711 w 4493080"/>
              <a:gd name="connsiteY203" fmla="*/ 6107399 h 6861098"/>
              <a:gd name="connsiteX204" fmla="*/ 3470705 w 4493080"/>
              <a:gd name="connsiteY204" fmla="*/ 5973551 h 6861098"/>
              <a:gd name="connsiteX205" fmla="*/ 3552267 w 4493080"/>
              <a:gd name="connsiteY205" fmla="*/ 6143121 h 6861098"/>
              <a:gd name="connsiteX206" fmla="*/ 3586826 w 4493080"/>
              <a:gd name="connsiteY206" fmla="*/ 6472592 h 6861098"/>
              <a:gd name="connsiteX207" fmla="*/ 3649318 w 4493080"/>
              <a:gd name="connsiteY207" fmla="*/ 6651831 h 6861098"/>
              <a:gd name="connsiteX208" fmla="*/ 3704737 w 4493080"/>
              <a:gd name="connsiteY208" fmla="*/ 6649861 h 6861098"/>
              <a:gd name="connsiteX209" fmla="*/ 3850939 w 4493080"/>
              <a:gd name="connsiteY209" fmla="*/ 6539202 h 6861098"/>
              <a:gd name="connsiteX210" fmla="*/ 3877350 w 4493080"/>
              <a:gd name="connsiteY210" fmla="*/ 6504823 h 6861098"/>
              <a:gd name="connsiteX211" fmla="*/ 3877261 w 4493080"/>
              <a:gd name="connsiteY211" fmla="*/ 6322450 h 6861098"/>
              <a:gd name="connsiteX212" fmla="*/ 3857027 w 4493080"/>
              <a:gd name="connsiteY212" fmla="*/ 6144643 h 6861098"/>
              <a:gd name="connsiteX213" fmla="*/ 3950228 w 4493080"/>
              <a:gd name="connsiteY213" fmla="*/ 6095939 h 6861098"/>
              <a:gd name="connsiteX214" fmla="*/ 4076018 w 4493080"/>
              <a:gd name="connsiteY214" fmla="*/ 6155029 h 6861098"/>
              <a:gd name="connsiteX215" fmla="*/ 4090432 w 4493080"/>
              <a:gd name="connsiteY215" fmla="*/ 6127364 h 6861098"/>
              <a:gd name="connsiteX216" fmla="*/ 3902419 w 4493080"/>
              <a:gd name="connsiteY216" fmla="*/ 5921445 h 6861098"/>
              <a:gd name="connsiteX217" fmla="*/ 3848432 w 4493080"/>
              <a:gd name="connsiteY217" fmla="*/ 5894138 h 6861098"/>
              <a:gd name="connsiteX218" fmla="*/ 3664359 w 4493080"/>
              <a:gd name="connsiteY218" fmla="*/ 5786075 h 6861098"/>
              <a:gd name="connsiteX219" fmla="*/ 3594883 w 4493080"/>
              <a:gd name="connsiteY219" fmla="*/ 5628413 h 6861098"/>
              <a:gd name="connsiteX220" fmla="*/ 3561936 w 4493080"/>
              <a:gd name="connsiteY220" fmla="*/ 5523126 h 6861098"/>
              <a:gd name="connsiteX221" fmla="*/ 3493983 w 4493080"/>
              <a:gd name="connsiteY221" fmla="*/ 5023728 h 6861098"/>
              <a:gd name="connsiteX222" fmla="*/ 3478494 w 4493080"/>
              <a:gd name="connsiteY222" fmla="*/ 4860156 h 6861098"/>
              <a:gd name="connsiteX223" fmla="*/ 3517619 w 4493080"/>
              <a:gd name="connsiteY223" fmla="*/ 4626751 h 6861098"/>
              <a:gd name="connsiteX224" fmla="*/ 3533824 w 4493080"/>
              <a:gd name="connsiteY224" fmla="*/ 4599534 h 6861098"/>
              <a:gd name="connsiteX225" fmla="*/ 3697843 w 4493080"/>
              <a:gd name="connsiteY225" fmla="*/ 4566587 h 6861098"/>
              <a:gd name="connsiteX226" fmla="*/ 3703842 w 4493080"/>
              <a:gd name="connsiteY226" fmla="*/ 4504364 h 6861098"/>
              <a:gd name="connsiteX227" fmla="*/ 3739116 w 4493080"/>
              <a:gd name="connsiteY227" fmla="*/ 3749446 h 6861098"/>
              <a:gd name="connsiteX228" fmla="*/ 3716644 w 4493080"/>
              <a:gd name="connsiteY228" fmla="*/ 3344144 h 6861098"/>
              <a:gd name="connsiteX229" fmla="*/ 3686562 w 4493080"/>
              <a:gd name="connsiteY229" fmla="*/ 2939379 h 6861098"/>
              <a:gd name="connsiteX230" fmla="*/ 3685936 w 4493080"/>
              <a:gd name="connsiteY230" fmla="*/ 2930515 h 6861098"/>
              <a:gd name="connsiteX231" fmla="*/ 3720315 w 4493080"/>
              <a:gd name="connsiteY231" fmla="*/ 2806427 h 6861098"/>
              <a:gd name="connsiteX232" fmla="*/ 3775018 w 4493080"/>
              <a:gd name="connsiteY232" fmla="*/ 2670251 h 6861098"/>
              <a:gd name="connsiteX233" fmla="*/ 3827124 w 4493080"/>
              <a:gd name="connsiteY233" fmla="*/ 2587078 h 6861098"/>
              <a:gd name="connsiteX234" fmla="*/ 3839748 w 4493080"/>
              <a:gd name="connsiteY234" fmla="*/ 2629515 h 6861098"/>
              <a:gd name="connsiteX235" fmla="*/ 3845836 w 4493080"/>
              <a:gd name="connsiteY235" fmla="*/ 2700333 h 6861098"/>
              <a:gd name="connsiteX236" fmla="*/ 3919788 w 4493080"/>
              <a:gd name="connsiteY236" fmla="*/ 3003303 h 6861098"/>
              <a:gd name="connsiteX237" fmla="*/ 4090522 w 4493080"/>
              <a:gd name="connsiteY237" fmla="*/ 3656514 h 6861098"/>
              <a:gd name="connsiteX238" fmla="*/ 4110755 w 4493080"/>
              <a:gd name="connsiteY238" fmla="*/ 3772277 h 6861098"/>
              <a:gd name="connsiteX239" fmla="*/ 4208164 w 4493080"/>
              <a:gd name="connsiteY239" fmla="*/ 3785527 h 6861098"/>
              <a:gd name="connsiteX240" fmla="*/ 4219893 w 4493080"/>
              <a:gd name="connsiteY240" fmla="*/ 3807999 h 6861098"/>
              <a:gd name="connsiteX241" fmla="*/ 4266359 w 4493080"/>
              <a:gd name="connsiteY241" fmla="*/ 3835664 h 6861098"/>
              <a:gd name="connsiteX242" fmla="*/ 4262956 w 4493080"/>
              <a:gd name="connsiteY242" fmla="*/ 3792868 h 6861098"/>
              <a:gd name="connsiteX243" fmla="*/ 4306647 w 4493080"/>
              <a:gd name="connsiteY243" fmla="*/ 3798777 h 6861098"/>
              <a:gd name="connsiteX244" fmla="*/ 4340221 w 4493080"/>
              <a:gd name="connsiteY244" fmla="*/ 3997713 h 6861098"/>
              <a:gd name="connsiteX245" fmla="*/ 4434048 w 4493080"/>
              <a:gd name="connsiteY245" fmla="*/ 3780961 h 6861098"/>
              <a:gd name="connsiteX246" fmla="*/ 4448642 w 4493080"/>
              <a:gd name="connsiteY246" fmla="*/ 3790630 h 6861098"/>
              <a:gd name="connsiteX247" fmla="*/ 4460549 w 4493080"/>
              <a:gd name="connsiteY247" fmla="*/ 3915346 h 6861098"/>
              <a:gd name="connsiteX248" fmla="*/ 4434496 w 4493080"/>
              <a:gd name="connsiteY248" fmla="*/ 3709516 h 686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4493080" h="6861098">
                <a:moveTo>
                  <a:pt x="4434496" y="3709516"/>
                </a:moveTo>
                <a:cubicBezTo>
                  <a:pt x="4410502" y="3687671"/>
                  <a:pt x="4398057" y="3664303"/>
                  <a:pt x="4390626" y="3631267"/>
                </a:cubicBezTo>
                <a:cubicBezTo>
                  <a:pt x="4375138" y="3562150"/>
                  <a:pt x="4355083" y="3492943"/>
                  <a:pt x="4326433" y="3428392"/>
                </a:cubicBezTo>
                <a:cubicBezTo>
                  <a:pt x="4310408" y="3392401"/>
                  <a:pt x="4296351" y="3359364"/>
                  <a:pt x="4295187" y="3319613"/>
                </a:cubicBezTo>
                <a:cubicBezTo>
                  <a:pt x="4294113" y="3282816"/>
                  <a:pt x="4297873" y="3239215"/>
                  <a:pt x="4279967" y="3211102"/>
                </a:cubicBezTo>
                <a:cubicBezTo>
                  <a:pt x="4253735" y="3169829"/>
                  <a:pt x="4252213" y="3128377"/>
                  <a:pt x="4247289" y="3084328"/>
                </a:cubicBezTo>
                <a:cubicBezTo>
                  <a:pt x="4240932" y="3026849"/>
                  <a:pt x="4229741" y="2969998"/>
                  <a:pt x="4222399" y="2912609"/>
                </a:cubicBezTo>
                <a:cubicBezTo>
                  <a:pt x="4219266" y="2888078"/>
                  <a:pt x="4215326" y="2861846"/>
                  <a:pt x="4220430" y="2838210"/>
                </a:cubicBezTo>
                <a:cubicBezTo>
                  <a:pt x="4243529" y="2730057"/>
                  <a:pt x="4243170" y="2624054"/>
                  <a:pt x="4212193" y="2516618"/>
                </a:cubicBezTo>
                <a:cubicBezTo>
                  <a:pt x="4195093" y="2457528"/>
                  <a:pt x="4184886" y="2395126"/>
                  <a:pt x="4182111" y="2333708"/>
                </a:cubicBezTo>
                <a:cubicBezTo>
                  <a:pt x="4179514" y="2277752"/>
                  <a:pt x="4197779" y="2220721"/>
                  <a:pt x="4194556" y="2164854"/>
                </a:cubicBezTo>
                <a:cubicBezTo>
                  <a:pt x="4191512" y="2111405"/>
                  <a:pt x="4188378" y="2045959"/>
                  <a:pt x="4157669" y="2008356"/>
                </a:cubicBezTo>
                <a:cubicBezTo>
                  <a:pt x="4082016" y="1915782"/>
                  <a:pt x="4000365" y="1823924"/>
                  <a:pt x="3883618" y="1777906"/>
                </a:cubicBezTo>
                <a:cubicBezTo>
                  <a:pt x="3843777" y="1762238"/>
                  <a:pt x="3832854" y="1725351"/>
                  <a:pt x="3850044" y="1698582"/>
                </a:cubicBezTo>
                <a:cubicBezTo>
                  <a:pt x="3879589" y="1652564"/>
                  <a:pt x="3870636" y="1608246"/>
                  <a:pt x="3866517" y="1561512"/>
                </a:cubicBezTo>
                <a:cubicBezTo>
                  <a:pt x="3865622" y="1551395"/>
                  <a:pt x="3869114" y="1540920"/>
                  <a:pt x="3869024" y="1530624"/>
                </a:cubicBezTo>
                <a:cubicBezTo>
                  <a:pt x="3868935" y="1506272"/>
                  <a:pt x="3872785" y="1480487"/>
                  <a:pt x="3866070" y="1457836"/>
                </a:cubicBezTo>
                <a:cubicBezTo>
                  <a:pt x="3855953" y="1423546"/>
                  <a:pt x="3830079" y="1392568"/>
                  <a:pt x="3825423" y="1358189"/>
                </a:cubicBezTo>
                <a:cubicBezTo>
                  <a:pt x="3813784" y="1272867"/>
                  <a:pt x="3814859" y="1185844"/>
                  <a:pt x="3802325" y="1100701"/>
                </a:cubicBezTo>
                <a:cubicBezTo>
                  <a:pt x="3792566" y="1034717"/>
                  <a:pt x="3773496" y="966316"/>
                  <a:pt x="3706080" y="933906"/>
                </a:cubicBezTo>
                <a:cubicBezTo>
                  <a:pt x="3658897" y="911255"/>
                  <a:pt x="3606254" y="899885"/>
                  <a:pt x="3556475" y="882426"/>
                </a:cubicBezTo>
                <a:cubicBezTo>
                  <a:pt x="3506607" y="864878"/>
                  <a:pt x="3459604" y="862461"/>
                  <a:pt x="3412063" y="892633"/>
                </a:cubicBezTo>
                <a:cubicBezTo>
                  <a:pt x="3396216" y="902660"/>
                  <a:pt x="3372222" y="901407"/>
                  <a:pt x="3351809" y="902212"/>
                </a:cubicBezTo>
                <a:cubicBezTo>
                  <a:pt x="3299703" y="904182"/>
                  <a:pt x="3230675" y="971867"/>
                  <a:pt x="3225303" y="1024152"/>
                </a:cubicBezTo>
                <a:cubicBezTo>
                  <a:pt x="3222081" y="1055667"/>
                  <a:pt x="3212769" y="1086644"/>
                  <a:pt x="3206055" y="1117801"/>
                </a:cubicBezTo>
                <a:cubicBezTo>
                  <a:pt x="3196117" y="1163909"/>
                  <a:pt x="3174540" y="1211360"/>
                  <a:pt x="3179464" y="1255766"/>
                </a:cubicBezTo>
                <a:cubicBezTo>
                  <a:pt x="3184030" y="1296861"/>
                  <a:pt x="3172391" y="1322287"/>
                  <a:pt x="3151799" y="1352190"/>
                </a:cubicBezTo>
                <a:cubicBezTo>
                  <a:pt x="3136042" y="1375021"/>
                  <a:pt x="3126641" y="1402238"/>
                  <a:pt x="3113122" y="1429992"/>
                </a:cubicBezTo>
                <a:cubicBezTo>
                  <a:pt x="3138012" y="1438587"/>
                  <a:pt x="3153142" y="1443780"/>
                  <a:pt x="3169884" y="1449509"/>
                </a:cubicBezTo>
                <a:cubicBezTo>
                  <a:pt x="3169884" y="1499288"/>
                  <a:pt x="3170511" y="1547813"/>
                  <a:pt x="3169705" y="1596428"/>
                </a:cubicBezTo>
                <a:cubicBezTo>
                  <a:pt x="3169079" y="1632956"/>
                  <a:pt x="3187790" y="1650415"/>
                  <a:pt x="3222170" y="1655966"/>
                </a:cubicBezTo>
                <a:cubicBezTo>
                  <a:pt x="3244911" y="1659636"/>
                  <a:pt x="3267293" y="1665366"/>
                  <a:pt x="3289765" y="1670201"/>
                </a:cubicBezTo>
                <a:cubicBezTo>
                  <a:pt x="3289138" y="1673782"/>
                  <a:pt x="3288512" y="1677453"/>
                  <a:pt x="3287974" y="1681034"/>
                </a:cubicBezTo>
                <a:cubicBezTo>
                  <a:pt x="3237211" y="1675036"/>
                  <a:pt x="3185015" y="1674230"/>
                  <a:pt x="3135952" y="1661517"/>
                </a:cubicBezTo>
                <a:cubicBezTo>
                  <a:pt x="3094590" y="1650773"/>
                  <a:pt x="3060568" y="1654354"/>
                  <a:pt x="3026547" y="1677274"/>
                </a:cubicBezTo>
                <a:cubicBezTo>
                  <a:pt x="3016699" y="1683899"/>
                  <a:pt x="3006940" y="1691509"/>
                  <a:pt x="2996017" y="1695717"/>
                </a:cubicBezTo>
                <a:cubicBezTo>
                  <a:pt x="2932361" y="1720696"/>
                  <a:pt x="2768969" y="1676289"/>
                  <a:pt x="2730023" y="1618811"/>
                </a:cubicBezTo>
                <a:cubicBezTo>
                  <a:pt x="2709969" y="1589266"/>
                  <a:pt x="2685079" y="1583088"/>
                  <a:pt x="2654550" y="1573688"/>
                </a:cubicBezTo>
                <a:cubicBezTo>
                  <a:pt x="2623304" y="1564018"/>
                  <a:pt x="2581851" y="1544501"/>
                  <a:pt x="2571645" y="1518806"/>
                </a:cubicBezTo>
                <a:cubicBezTo>
                  <a:pt x="2552127" y="1469206"/>
                  <a:pt x="2520434" y="1453986"/>
                  <a:pt x="2474594" y="1441810"/>
                </a:cubicBezTo>
                <a:cubicBezTo>
                  <a:pt x="2454719" y="1436528"/>
                  <a:pt x="2426069" y="1405908"/>
                  <a:pt x="2427591" y="1389166"/>
                </a:cubicBezTo>
                <a:cubicBezTo>
                  <a:pt x="2433410" y="1326137"/>
                  <a:pt x="2401985" y="1278418"/>
                  <a:pt x="2378708" y="1225595"/>
                </a:cubicBezTo>
                <a:cubicBezTo>
                  <a:pt x="2335464" y="1127828"/>
                  <a:pt x="2288193" y="1030419"/>
                  <a:pt x="2258737" y="928266"/>
                </a:cubicBezTo>
                <a:cubicBezTo>
                  <a:pt x="2228208" y="822620"/>
                  <a:pt x="2201259" y="836408"/>
                  <a:pt x="2269481" y="605510"/>
                </a:cubicBezTo>
                <a:cubicBezTo>
                  <a:pt x="2282015" y="562894"/>
                  <a:pt x="2291147" y="518666"/>
                  <a:pt x="2294370" y="474707"/>
                </a:cubicBezTo>
                <a:cubicBezTo>
                  <a:pt x="2300458" y="392339"/>
                  <a:pt x="2307352" y="310240"/>
                  <a:pt x="2308785" y="227604"/>
                </a:cubicBezTo>
                <a:cubicBezTo>
                  <a:pt x="2309143" y="207728"/>
                  <a:pt x="2317738" y="111215"/>
                  <a:pt x="2293117" y="167081"/>
                </a:cubicBezTo>
                <a:cubicBezTo>
                  <a:pt x="2280493" y="183107"/>
                  <a:pt x="2267959" y="199223"/>
                  <a:pt x="2255156" y="215069"/>
                </a:cubicBezTo>
                <a:cubicBezTo>
                  <a:pt x="2253903" y="216681"/>
                  <a:pt x="2250859" y="216860"/>
                  <a:pt x="2241100" y="220620"/>
                </a:cubicBezTo>
                <a:cubicBezTo>
                  <a:pt x="2230356" y="159471"/>
                  <a:pt x="2220240" y="99934"/>
                  <a:pt x="2209406" y="40575"/>
                </a:cubicBezTo>
                <a:cubicBezTo>
                  <a:pt x="2207347" y="29026"/>
                  <a:pt x="2206094" y="14612"/>
                  <a:pt x="2198663" y="7628"/>
                </a:cubicBezTo>
                <a:cubicBezTo>
                  <a:pt x="2191769" y="1182"/>
                  <a:pt x="2170103" y="-2310"/>
                  <a:pt x="2167148" y="1719"/>
                </a:cubicBezTo>
                <a:cubicBezTo>
                  <a:pt x="2146019" y="30548"/>
                  <a:pt x="2123457" y="56243"/>
                  <a:pt x="2132590" y="100471"/>
                </a:cubicBezTo>
                <a:cubicBezTo>
                  <a:pt x="2146735" y="169051"/>
                  <a:pt x="2137424" y="238258"/>
                  <a:pt x="2109133" y="304241"/>
                </a:cubicBezTo>
                <a:cubicBezTo>
                  <a:pt x="2092659" y="294303"/>
                  <a:pt x="2066964" y="245420"/>
                  <a:pt x="2062129" y="275860"/>
                </a:cubicBezTo>
                <a:cubicBezTo>
                  <a:pt x="2064189" y="304331"/>
                  <a:pt x="2073768" y="328504"/>
                  <a:pt x="2065711" y="343097"/>
                </a:cubicBezTo>
                <a:cubicBezTo>
                  <a:pt x="2017722" y="430121"/>
                  <a:pt x="2031600" y="532095"/>
                  <a:pt x="1985044" y="623416"/>
                </a:cubicBezTo>
                <a:cubicBezTo>
                  <a:pt x="1933743" y="724048"/>
                  <a:pt x="1896051" y="832021"/>
                  <a:pt x="1832395" y="927639"/>
                </a:cubicBezTo>
                <a:cubicBezTo>
                  <a:pt x="1778767" y="1008126"/>
                  <a:pt x="1735524" y="1096313"/>
                  <a:pt x="1676434" y="1172325"/>
                </a:cubicBezTo>
                <a:cubicBezTo>
                  <a:pt x="1618150" y="1247261"/>
                  <a:pt x="1593529" y="1349236"/>
                  <a:pt x="1500239" y="1396866"/>
                </a:cubicBezTo>
                <a:cubicBezTo>
                  <a:pt x="1492271" y="1400895"/>
                  <a:pt x="1480095" y="1413518"/>
                  <a:pt x="1479020" y="1409848"/>
                </a:cubicBezTo>
                <a:cubicBezTo>
                  <a:pt x="1449923" y="1412444"/>
                  <a:pt x="1406143" y="1404297"/>
                  <a:pt x="1394683" y="1419875"/>
                </a:cubicBezTo>
                <a:cubicBezTo>
                  <a:pt x="1366392" y="1458373"/>
                  <a:pt x="1340696" y="1463745"/>
                  <a:pt x="1306944" y="1445212"/>
                </a:cubicBezTo>
                <a:cubicBezTo>
                  <a:pt x="1312674" y="1427217"/>
                  <a:pt x="1325118" y="1409311"/>
                  <a:pt x="1321627" y="1395523"/>
                </a:cubicBezTo>
                <a:cubicBezTo>
                  <a:pt x="1304974" y="1329629"/>
                  <a:pt x="1327894" y="1268838"/>
                  <a:pt x="1340159" y="1206525"/>
                </a:cubicBezTo>
                <a:cubicBezTo>
                  <a:pt x="1348307" y="1165252"/>
                  <a:pt x="1353141" y="1125769"/>
                  <a:pt x="1326640" y="1086465"/>
                </a:cubicBezTo>
                <a:cubicBezTo>
                  <a:pt x="1315718" y="1070260"/>
                  <a:pt x="1313121" y="1042416"/>
                  <a:pt x="1318135" y="1022809"/>
                </a:cubicBezTo>
                <a:cubicBezTo>
                  <a:pt x="1329595" y="977865"/>
                  <a:pt x="1318493" y="944381"/>
                  <a:pt x="1290739" y="907763"/>
                </a:cubicBezTo>
                <a:cubicBezTo>
                  <a:pt x="1263343" y="871593"/>
                  <a:pt x="1235320" y="832827"/>
                  <a:pt x="1272296" y="779019"/>
                </a:cubicBezTo>
                <a:cubicBezTo>
                  <a:pt x="1301482" y="736582"/>
                  <a:pt x="1255912" y="663704"/>
                  <a:pt x="1208282" y="660302"/>
                </a:cubicBezTo>
                <a:cubicBezTo>
                  <a:pt x="1168888" y="657527"/>
                  <a:pt x="1126630" y="658154"/>
                  <a:pt x="1091355" y="643560"/>
                </a:cubicBezTo>
                <a:cubicBezTo>
                  <a:pt x="976757" y="596020"/>
                  <a:pt x="872902" y="642217"/>
                  <a:pt x="767167" y="673016"/>
                </a:cubicBezTo>
                <a:cubicBezTo>
                  <a:pt x="750604" y="677850"/>
                  <a:pt x="736190" y="694861"/>
                  <a:pt x="724014" y="709007"/>
                </a:cubicBezTo>
                <a:cubicBezTo>
                  <a:pt x="665192" y="777676"/>
                  <a:pt x="647018" y="859148"/>
                  <a:pt x="640572" y="948141"/>
                </a:cubicBezTo>
                <a:cubicBezTo>
                  <a:pt x="628843" y="1110817"/>
                  <a:pt x="656329" y="1255587"/>
                  <a:pt x="795638" y="1361591"/>
                </a:cubicBezTo>
                <a:cubicBezTo>
                  <a:pt x="730370" y="1416652"/>
                  <a:pt x="711300" y="1500273"/>
                  <a:pt x="667341" y="1568226"/>
                </a:cubicBezTo>
                <a:cubicBezTo>
                  <a:pt x="607446" y="1660621"/>
                  <a:pt x="579781" y="1773519"/>
                  <a:pt x="522661" y="1871106"/>
                </a:cubicBezTo>
                <a:cubicBezTo>
                  <a:pt x="496786" y="1915245"/>
                  <a:pt x="482641" y="1966545"/>
                  <a:pt x="464914" y="2015250"/>
                </a:cubicBezTo>
                <a:cubicBezTo>
                  <a:pt x="447993" y="2061984"/>
                  <a:pt x="420507" y="2109614"/>
                  <a:pt x="420686" y="2156707"/>
                </a:cubicBezTo>
                <a:cubicBezTo>
                  <a:pt x="421044" y="2227346"/>
                  <a:pt x="413613" y="2288764"/>
                  <a:pt x="358910" y="2337916"/>
                </a:cubicBezTo>
                <a:cubicBezTo>
                  <a:pt x="354702" y="2341676"/>
                  <a:pt x="351300" y="2347764"/>
                  <a:pt x="350136" y="2353226"/>
                </a:cubicBezTo>
                <a:cubicBezTo>
                  <a:pt x="318174" y="2506591"/>
                  <a:pt x="261054" y="2651450"/>
                  <a:pt x="279855" y="2818334"/>
                </a:cubicBezTo>
                <a:cubicBezTo>
                  <a:pt x="303939" y="3031863"/>
                  <a:pt x="291673" y="3249421"/>
                  <a:pt x="294986" y="3465278"/>
                </a:cubicBezTo>
                <a:cubicBezTo>
                  <a:pt x="296060" y="3536813"/>
                  <a:pt x="296597" y="3608257"/>
                  <a:pt x="298030" y="3679792"/>
                </a:cubicBezTo>
                <a:cubicBezTo>
                  <a:pt x="298298" y="3691521"/>
                  <a:pt x="297493" y="3708263"/>
                  <a:pt x="304386" y="3713903"/>
                </a:cubicBezTo>
                <a:cubicBezTo>
                  <a:pt x="333484" y="3737897"/>
                  <a:pt x="347988" y="3728317"/>
                  <a:pt x="312176" y="3790183"/>
                </a:cubicBezTo>
                <a:cubicBezTo>
                  <a:pt x="299552" y="3812028"/>
                  <a:pt x="279139" y="3895112"/>
                  <a:pt x="276901" y="3912481"/>
                </a:cubicBezTo>
                <a:cubicBezTo>
                  <a:pt x="276274" y="3943189"/>
                  <a:pt x="287734" y="3916867"/>
                  <a:pt x="293195" y="3919106"/>
                </a:cubicBezTo>
                <a:cubicBezTo>
                  <a:pt x="317368" y="3887054"/>
                  <a:pt x="341452" y="3855092"/>
                  <a:pt x="365625" y="3823040"/>
                </a:cubicBezTo>
                <a:cubicBezTo>
                  <a:pt x="371355" y="3825995"/>
                  <a:pt x="377085" y="3829039"/>
                  <a:pt x="382725" y="3831993"/>
                </a:cubicBezTo>
                <a:cubicBezTo>
                  <a:pt x="360880" y="3882936"/>
                  <a:pt x="339124" y="3933878"/>
                  <a:pt x="316831" y="3985895"/>
                </a:cubicBezTo>
                <a:cubicBezTo>
                  <a:pt x="312176" y="4014724"/>
                  <a:pt x="356941" y="3996818"/>
                  <a:pt x="366968" y="3979628"/>
                </a:cubicBezTo>
                <a:cubicBezTo>
                  <a:pt x="390335" y="3939429"/>
                  <a:pt x="410659" y="3897350"/>
                  <a:pt x="436533" y="3847571"/>
                </a:cubicBezTo>
                <a:cubicBezTo>
                  <a:pt x="455424" y="3871565"/>
                  <a:pt x="419074" y="3914629"/>
                  <a:pt x="370818" y="4033167"/>
                </a:cubicBezTo>
                <a:cubicBezTo>
                  <a:pt x="437607" y="4041672"/>
                  <a:pt x="410748" y="4014813"/>
                  <a:pt x="487386" y="3918569"/>
                </a:cubicBezTo>
                <a:cubicBezTo>
                  <a:pt x="481208" y="3952590"/>
                  <a:pt x="456050" y="4017857"/>
                  <a:pt x="446560" y="4050625"/>
                </a:cubicBezTo>
                <a:cubicBezTo>
                  <a:pt x="464466" y="4059578"/>
                  <a:pt x="480402" y="4042568"/>
                  <a:pt x="489087" y="4033346"/>
                </a:cubicBezTo>
                <a:cubicBezTo>
                  <a:pt x="500726" y="4020991"/>
                  <a:pt x="509410" y="4005860"/>
                  <a:pt x="517378" y="3994669"/>
                </a:cubicBezTo>
                <a:cubicBezTo>
                  <a:pt x="585332" y="4127979"/>
                  <a:pt x="533494" y="4264065"/>
                  <a:pt x="527137" y="4397912"/>
                </a:cubicBezTo>
                <a:cubicBezTo>
                  <a:pt x="521049" y="4524956"/>
                  <a:pt x="490519" y="4650745"/>
                  <a:pt x="471629" y="4777162"/>
                </a:cubicBezTo>
                <a:cubicBezTo>
                  <a:pt x="464377" y="4825956"/>
                  <a:pt x="450858" y="4869825"/>
                  <a:pt x="423999" y="4913784"/>
                </a:cubicBezTo>
                <a:cubicBezTo>
                  <a:pt x="368400" y="5004658"/>
                  <a:pt x="322830" y="5101708"/>
                  <a:pt x="273767" y="5196520"/>
                </a:cubicBezTo>
                <a:cubicBezTo>
                  <a:pt x="269201" y="5205384"/>
                  <a:pt x="268933" y="5216575"/>
                  <a:pt x="267142" y="5226782"/>
                </a:cubicBezTo>
                <a:cubicBezTo>
                  <a:pt x="245028" y="5349796"/>
                  <a:pt x="221750" y="5472541"/>
                  <a:pt x="201696" y="5595914"/>
                </a:cubicBezTo>
                <a:cubicBezTo>
                  <a:pt x="195249" y="5635307"/>
                  <a:pt x="114851" y="5865847"/>
                  <a:pt x="109032" y="5918669"/>
                </a:cubicBezTo>
                <a:cubicBezTo>
                  <a:pt x="100348" y="5997098"/>
                  <a:pt x="93543" y="6072392"/>
                  <a:pt x="51912" y="6143121"/>
                </a:cubicBezTo>
                <a:cubicBezTo>
                  <a:pt x="1685" y="6228354"/>
                  <a:pt x="15563" y="6328269"/>
                  <a:pt x="1238" y="6421649"/>
                </a:cubicBezTo>
                <a:cubicBezTo>
                  <a:pt x="-4761" y="6460595"/>
                  <a:pt x="12787" y="6496944"/>
                  <a:pt x="16637" y="6533204"/>
                </a:cubicBezTo>
                <a:cubicBezTo>
                  <a:pt x="21651" y="6580028"/>
                  <a:pt x="15921" y="6675646"/>
                  <a:pt x="34812" y="6718531"/>
                </a:cubicBezTo>
                <a:cubicBezTo>
                  <a:pt x="72325" y="6803763"/>
                  <a:pt x="185580" y="6768847"/>
                  <a:pt x="261412" y="6748882"/>
                </a:cubicBezTo>
                <a:cubicBezTo>
                  <a:pt x="278333" y="6744405"/>
                  <a:pt x="301522" y="6745748"/>
                  <a:pt x="316294" y="6754164"/>
                </a:cubicBezTo>
                <a:cubicBezTo>
                  <a:pt x="370639" y="6785320"/>
                  <a:pt x="425968" y="6804122"/>
                  <a:pt x="490072" y="6798123"/>
                </a:cubicBezTo>
                <a:cubicBezTo>
                  <a:pt x="547908" y="6792661"/>
                  <a:pt x="606371" y="6790513"/>
                  <a:pt x="664387" y="6792214"/>
                </a:cubicBezTo>
                <a:cubicBezTo>
                  <a:pt x="748545" y="6794721"/>
                  <a:pt x="817304" y="6788275"/>
                  <a:pt x="894210" y="6763206"/>
                </a:cubicBezTo>
                <a:cubicBezTo>
                  <a:pt x="885257" y="6691582"/>
                  <a:pt x="826078" y="6649503"/>
                  <a:pt x="735026" y="6637058"/>
                </a:cubicBezTo>
                <a:cubicBezTo>
                  <a:pt x="724999" y="6635716"/>
                  <a:pt x="714165" y="6633746"/>
                  <a:pt x="705750" y="6628732"/>
                </a:cubicBezTo>
                <a:cubicBezTo>
                  <a:pt x="655881" y="6599098"/>
                  <a:pt x="605745" y="6569911"/>
                  <a:pt x="557846" y="6537322"/>
                </a:cubicBezTo>
                <a:cubicBezTo>
                  <a:pt x="544685" y="6528369"/>
                  <a:pt x="529554" y="6506524"/>
                  <a:pt x="531793" y="6493452"/>
                </a:cubicBezTo>
                <a:cubicBezTo>
                  <a:pt x="538149" y="6456656"/>
                  <a:pt x="522929" y="6395506"/>
                  <a:pt x="494906" y="6371960"/>
                </a:cubicBezTo>
                <a:cubicBezTo>
                  <a:pt x="482820" y="6361843"/>
                  <a:pt x="473151" y="6348951"/>
                  <a:pt x="457483" y="6332029"/>
                </a:cubicBezTo>
                <a:cubicBezTo>
                  <a:pt x="476821" y="6328269"/>
                  <a:pt x="485774" y="6324240"/>
                  <a:pt x="493921" y="6325404"/>
                </a:cubicBezTo>
                <a:cubicBezTo>
                  <a:pt x="546118" y="6332746"/>
                  <a:pt x="570559" y="6304902"/>
                  <a:pt x="590166" y="6260405"/>
                </a:cubicBezTo>
                <a:cubicBezTo>
                  <a:pt x="660268" y="6101311"/>
                  <a:pt x="733235" y="5943469"/>
                  <a:pt x="805486" y="5785270"/>
                </a:cubicBezTo>
                <a:cubicBezTo>
                  <a:pt x="810142" y="5775153"/>
                  <a:pt x="817662" y="5766379"/>
                  <a:pt x="823929" y="5757068"/>
                </a:cubicBezTo>
                <a:cubicBezTo>
                  <a:pt x="836463" y="5773273"/>
                  <a:pt x="838791" y="5785718"/>
                  <a:pt x="839866" y="5798251"/>
                </a:cubicBezTo>
                <a:cubicBezTo>
                  <a:pt x="853922" y="5964509"/>
                  <a:pt x="871917" y="6130050"/>
                  <a:pt x="921159" y="6290488"/>
                </a:cubicBezTo>
                <a:cubicBezTo>
                  <a:pt x="928411" y="6314213"/>
                  <a:pt x="941930" y="6339819"/>
                  <a:pt x="938438" y="6362380"/>
                </a:cubicBezTo>
                <a:cubicBezTo>
                  <a:pt x="928679" y="6426574"/>
                  <a:pt x="949540" y="6480829"/>
                  <a:pt x="973355" y="6538486"/>
                </a:cubicBezTo>
                <a:cubicBezTo>
                  <a:pt x="1003437" y="6611363"/>
                  <a:pt x="1047933" y="6638581"/>
                  <a:pt x="1126630" y="6629448"/>
                </a:cubicBezTo>
                <a:cubicBezTo>
                  <a:pt x="1202731" y="6620585"/>
                  <a:pt x="1203357" y="6626046"/>
                  <a:pt x="1223233" y="6556303"/>
                </a:cubicBezTo>
                <a:cubicBezTo>
                  <a:pt x="1223949" y="6553795"/>
                  <a:pt x="1226904" y="6551916"/>
                  <a:pt x="1234782" y="6542873"/>
                </a:cubicBezTo>
                <a:cubicBezTo>
                  <a:pt x="1284919" y="6569642"/>
                  <a:pt x="1336757" y="6597576"/>
                  <a:pt x="1388864" y="6624972"/>
                </a:cubicBezTo>
                <a:cubicBezTo>
                  <a:pt x="1403009" y="6632403"/>
                  <a:pt x="1417603" y="6643952"/>
                  <a:pt x="1432286" y="6644400"/>
                </a:cubicBezTo>
                <a:cubicBezTo>
                  <a:pt x="1499075" y="6646459"/>
                  <a:pt x="1566760" y="6651921"/>
                  <a:pt x="1632475" y="6643505"/>
                </a:cubicBezTo>
                <a:cubicBezTo>
                  <a:pt x="1702935" y="6634462"/>
                  <a:pt x="1777066" y="6627210"/>
                  <a:pt x="1843407" y="6611005"/>
                </a:cubicBezTo>
                <a:cubicBezTo>
                  <a:pt x="1843407" y="6548334"/>
                  <a:pt x="1784228" y="6530339"/>
                  <a:pt x="1744835" y="6519416"/>
                </a:cubicBezTo>
                <a:cubicBezTo>
                  <a:pt x="1698996" y="6506703"/>
                  <a:pt x="1653693" y="6491662"/>
                  <a:pt x="1607317" y="6481634"/>
                </a:cubicBezTo>
                <a:cubicBezTo>
                  <a:pt x="1526382" y="6464086"/>
                  <a:pt x="1483676" y="6410189"/>
                  <a:pt x="1454310" y="6337312"/>
                </a:cubicBezTo>
                <a:cubicBezTo>
                  <a:pt x="1438016" y="6296844"/>
                  <a:pt x="1432017" y="6246528"/>
                  <a:pt x="1378747" y="6229697"/>
                </a:cubicBezTo>
                <a:cubicBezTo>
                  <a:pt x="1370599" y="6227100"/>
                  <a:pt x="1366302" y="6212239"/>
                  <a:pt x="1359945" y="6202569"/>
                </a:cubicBezTo>
                <a:cubicBezTo>
                  <a:pt x="1415812" y="6177769"/>
                  <a:pt x="1432196" y="6160580"/>
                  <a:pt x="1427183" y="6128975"/>
                </a:cubicBezTo>
                <a:cubicBezTo>
                  <a:pt x="1422527" y="6099789"/>
                  <a:pt x="1416528" y="6070513"/>
                  <a:pt x="1408023" y="6042221"/>
                </a:cubicBezTo>
                <a:cubicBezTo>
                  <a:pt x="1399965" y="6015451"/>
                  <a:pt x="1378657" y="5989667"/>
                  <a:pt x="1379552" y="5963882"/>
                </a:cubicBezTo>
                <a:cubicBezTo>
                  <a:pt x="1381791" y="5896197"/>
                  <a:pt x="1437389" y="5484628"/>
                  <a:pt x="1438732" y="5406468"/>
                </a:cubicBezTo>
                <a:cubicBezTo>
                  <a:pt x="1440791" y="5277008"/>
                  <a:pt x="1434614" y="5147458"/>
                  <a:pt x="1430943" y="5017998"/>
                </a:cubicBezTo>
                <a:cubicBezTo>
                  <a:pt x="1426198" y="4849592"/>
                  <a:pt x="1416618" y="4681186"/>
                  <a:pt x="1416528" y="4512779"/>
                </a:cubicBezTo>
                <a:cubicBezTo>
                  <a:pt x="1416439" y="4371322"/>
                  <a:pt x="1428615" y="4229865"/>
                  <a:pt x="1432196" y="4088407"/>
                </a:cubicBezTo>
                <a:cubicBezTo>
                  <a:pt x="1433718" y="4028064"/>
                  <a:pt x="1427988" y="3967541"/>
                  <a:pt x="1424317" y="3907109"/>
                </a:cubicBezTo>
                <a:cubicBezTo>
                  <a:pt x="1422706" y="3880250"/>
                  <a:pt x="1432554" y="3863597"/>
                  <a:pt x="1456101" y="3849720"/>
                </a:cubicBezTo>
                <a:cubicBezTo>
                  <a:pt x="1506148" y="3820265"/>
                  <a:pt x="1555389" y="3789108"/>
                  <a:pt x="1602572" y="3755266"/>
                </a:cubicBezTo>
                <a:cubicBezTo>
                  <a:pt x="1614927" y="3746402"/>
                  <a:pt x="1626297" y="3724557"/>
                  <a:pt x="1624865" y="3709964"/>
                </a:cubicBezTo>
                <a:cubicBezTo>
                  <a:pt x="1613584" y="3592948"/>
                  <a:pt x="1597648" y="3476380"/>
                  <a:pt x="1586456" y="3359364"/>
                </a:cubicBezTo>
                <a:cubicBezTo>
                  <a:pt x="1583144" y="3324716"/>
                  <a:pt x="1585203" y="3287740"/>
                  <a:pt x="1593887" y="3254256"/>
                </a:cubicBezTo>
                <a:cubicBezTo>
                  <a:pt x="1617076" y="3164994"/>
                  <a:pt x="1637220" y="3073495"/>
                  <a:pt x="1674464" y="2989963"/>
                </a:cubicBezTo>
                <a:cubicBezTo>
                  <a:pt x="1697832" y="2937499"/>
                  <a:pt x="1683507" y="2900523"/>
                  <a:pt x="1667481" y="2856295"/>
                </a:cubicBezTo>
                <a:cubicBezTo>
                  <a:pt x="1617255" y="2717971"/>
                  <a:pt x="1567566" y="2579379"/>
                  <a:pt x="1519398" y="2440249"/>
                </a:cubicBezTo>
                <a:cubicBezTo>
                  <a:pt x="1512057" y="2419030"/>
                  <a:pt x="1510624" y="2394588"/>
                  <a:pt x="1511520" y="2371848"/>
                </a:cubicBezTo>
                <a:cubicBezTo>
                  <a:pt x="1516265" y="2260293"/>
                  <a:pt x="1526919" y="2148829"/>
                  <a:pt x="1527098" y="2037274"/>
                </a:cubicBezTo>
                <a:cubicBezTo>
                  <a:pt x="1527188" y="1977199"/>
                  <a:pt x="1510624" y="1917125"/>
                  <a:pt x="1501045" y="1854185"/>
                </a:cubicBezTo>
                <a:cubicBezTo>
                  <a:pt x="1546168" y="1816045"/>
                  <a:pt x="1584666" y="1763402"/>
                  <a:pt x="1654141" y="1743437"/>
                </a:cubicBezTo>
                <a:cubicBezTo>
                  <a:pt x="1691117" y="1732782"/>
                  <a:pt x="1715648" y="1684526"/>
                  <a:pt x="1750565" y="1659995"/>
                </a:cubicBezTo>
                <a:cubicBezTo>
                  <a:pt x="1859523" y="1583357"/>
                  <a:pt x="1943771" y="1486306"/>
                  <a:pt x="2005278" y="1368574"/>
                </a:cubicBezTo>
                <a:cubicBezTo>
                  <a:pt x="2017543" y="1345118"/>
                  <a:pt x="2058906" y="1250395"/>
                  <a:pt x="2076365" y="1221208"/>
                </a:cubicBezTo>
                <a:cubicBezTo>
                  <a:pt x="2085318" y="1292832"/>
                  <a:pt x="2089257" y="1372155"/>
                  <a:pt x="2101612" y="1410653"/>
                </a:cubicBezTo>
                <a:cubicBezTo>
                  <a:pt x="2151839" y="1566883"/>
                  <a:pt x="2256320" y="1678975"/>
                  <a:pt x="2386228" y="1772713"/>
                </a:cubicBezTo>
                <a:cubicBezTo>
                  <a:pt x="2436902" y="1809241"/>
                  <a:pt x="2487576" y="1847560"/>
                  <a:pt x="2530640" y="1892325"/>
                </a:cubicBezTo>
                <a:cubicBezTo>
                  <a:pt x="2622319" y="1987854"/>
                  <a:pt x="2722324" y="2070758"/>
                  <a:pt x="2843547" y="2125730"/>
                </a:cubicBezTo>
                <a:cubicBezTo>
                  <a:pt x="2868168" y="2136921"/>
                  <a:pt x="2874256" y="2152052"/>
                  <a:pt x="2872287" y="2177747"/>
                </a:cubicBezTo>
                <a:cubicBezTo>
                  <a:pt x="2859036" y="2352957"/>
                  <a:pt x="2849994" y="2528526"/>
                  <a:pt x="2832714" y="2703378"/>
                </a:cubicBezTo>
                <a:cubicBezTo>
                  <a:pt x="2828775" y="2743308"/>
                  <a:pt x="2797619" y="2780373"/>
                  <a:pt x="2779354" y="2818961"/>
                </a:cubicBezTo>
                <a:cubicBezTo>
                  <a:pt x="2766104" y="2847073"/>
                  <a:pt x="2737544" y="2875902"/>
                  <a:pt x="2782936" y="2900523"/>
                </a:cubicBezTo>
                <a:cubicBezTo>
                  <a:pt x="2760195" y="2967670"/>
                  <a:pt x="2737007" y="3032042"/>
                  <a:pt x="2717489" y="3097578"/>
                </a:cubicBezTo>
                <a:cubicBezTo>
                  <a:pt x="2713639" y="3110381"/>
                  <a:pt x="2720533" y="3129899"/>
                  <a:pt x="2728680" y="3142075"/>
                </a:cubicBezTo>
                <a:cubicBezTo>
                  <a:pt x="2755092" y="3181468"/>
                  <a:pt x="2784816" y="3218712"/>
                  <a:pt x="2812212" y="3257479"/>
                </a:cubicBezTo>
                <a:cubicBezTo>
                  <a:pt x="2815793" y="3262493"/>
                  <a:pt x="2814181" y="3271714"/>
                  <a:pt x="2813644" y="3278877"/>
                </a:cubicBezTo>
                <a:cubicBezTo>
                  <a:pt x="2802901" y="3413977"/>
                  <a:pt x="2792068" y="3548989"/>
                  <a:pt x="2781056" y="3684089"/>
                </a:cubicBezTo>
                <a:cubicBezTo>
                  <a:pt x="2764851" y="3882219"/>
                  <a:pt x="2769238" y="4080170"/>
                  <a:pt x="2789024" y="4277853"/>
                </a:cubicBezTo>
                <a:cubicBezTo>
                  <a:pt x="2796992" y="4357803"/>
                  <a:pt x="2818121" y="4438111"/>
                  <a:pt x="2812928" y="4516987"/>
                </a:cubicBezTo>
                <a:cubicBezTo>
                  <a:pt x="2809974" y="4562558"/>
                  <a:pt x="2840862" y="4583777"/>
                  <a:pt x="2846412" y="4618246"/>
                </a:cubicBezTo>
                <a:cubicBezTo>
                  <a:pt x="2856977" y="4684409"/>
                  <a:pt x="2864677" y="4751019"/>
                  <a:pt x="2872645" y="4817540"/>
                </a:cubicBezTo>
                <a:cubicBezTo>
                  <a:pt x="2877211" y="4855948"/>
                  <a:pt x="2881329" y="4894535"/>
                  <a:pt x="2883120" y="4933212"/>
                </a:cubicBezTo>
                <a:cubicBezTo>
                  <a:pt x="2886522" y="5006717"/>
                  <a:pt x="2931466" y="5058734"/>
                  <a:pt x="2972113" y="5113526"/>
                </a:cubicBezTo>
                <a:cubicBezTo>
                  <a:pt x="3001926" y="5153635"/>
                  <a:pt x="3034157" y="5192491"/>
                  <a:pt x="3058778" y="5235645"/>
                </a:cubicBezTo>
                <a:cubicBezTo>
                  <a:pt x="3092531" y="5295003"/>
                  <a:pt x="3114823" y="5361255"/>
                  <a:pt x="3151620" y="5418465"/>
                </a:cubicBezTo>
                <a:cubicBezTo>
                  <a:pt x="3197639" y="5490179"/>
                  <a:pt x="3188596" y="5565026"/>
                  <a:pt x="3185015" y="5643633"/>
                </a:cubicBezTo>
                <a:cubicBezTo>
                  <a:pt x="3186537" y="5832094"/>
                  <a:pt x="3197549" y="6030582"/>
                  <a:pt x="3189670" y="6163534"/>
                </a:cubicBezTo>
                <a:cubicBezTo>
                  <a:pt x="3182240" y="6290040"/>
                  <a:pt x="3146607" y="6409294"/>
                  <a:pt x="3038633" y="6492825"/>
                </a:cubicBezTo>
                <a:cubicBezTo>
                  <a:pt x="3028427" y="6500704"/>
                  <a:pt x="3021354" y="6513417"/>
                  <a:pt x="3014908" y="6525146"/>
                </a:cubicBezTo>
                <a:cubicBezTo>
                  <a:pt x="2989034" y="6572328"/>
                  <a:pt x="2947850" y="6599456"/>
                  <a:pt x="2898429" y="6616556"/>
                </a:cubicBezTo>
                <a:cubicBezTo>
                  <a:pt x="2868884" y="6626763"/>
                  <a:pt x="2838355" y="6635447"/>
                  <a:pt x="2811048" y="6649951"/>
                </a:cubicBezTo>
                <a:cubicBezTo>
                  <a:pt x="2796365" y="6657740"/>
                  <a:pt x="2776848" y="6677258"/>
                  <a:pt x="2777743" y="6690149"/>
                </a:cubicBezTo>
                <a:cubicBezTo>
                  <a:pt x="2782577" y="6758998"/>
                  <a:pt x="2793858" y="6827310"/>
                  <a:pt x="2878106" y="6845753"/>
                </a:cubicBezTo>
                <a:cubicBezTo>
                  <a:pt x="2905502" y="6851752"/>
                  <a:pt x="2933436" y="6858108"/>
                  <a:pt x="2961280" y="6859093"/>
                </a:cubicBezTo>
                <a:cubicBezTo>
                  <a:pt x="3020817" y="6861242"/>
                  <a:pt x="3080623" y="6862137"/>
                  <a:pt x="3140160" y="6859361"/>
                </a:cubicBezTo>
                <a:cubicBezTo>
                  <a:pt x="3183941" y="6857302"/>
                  <a:pt x="3219305" y="6840650"/>
                  <a:pt x="3230675" y="6790423"/>
                </a:cubicBezTo>
                <a:cubicBezTo>
                  <a:pt x="3238823" y="6754343"/>
                  <a:pt x="3255117" y="6720232"/>
                  <a:pt x="3265502" y="6684599"/>
                </a:cubicBezTo>
                <a:cubicBezTo>
                  <a:pt x="3285109" y="6616914"/>
                  <a:pt x="3329696" y="6572776"/>
                  <a:pt x="3392188" y="6544037"/>
                </a:cubicBezTo>
                <a:cubicBezTo>
                  <a:pt x="3435162" y="6524340"/>
                  <a:pt x="3439370" y="6532756"/>
                  <a:pt x="3445010" y="6580744"/>
                </a:cubicBezTo>
                <a:cubicBezTo>
                  <a:pt x="3454948" y="6664634"/>
                  <a:pt x="3463901" y="6745211"/>
                  <a:pt x="3463901" y="6843694"/>
                </a:cubicBezTo>
                <a:cubicBezTo>
                  <a:pt x="3481807" y="6843694"/>
                  <a:pt x="3490760" y="6843694"/>
                  <a:pt x="3508666" y="6843694"/>
                </a:cubicBezTo>
                <a:cubicBezTo>
                  <a:pt x="3517619" y="6798929"/>
                  <a:pt x="3517619" y="6566151"/>
                  <a:pt x="3544478" y="6458715"/>
                </a:cubicBezTo>
                <a:cubicBezTo>
                  <a:pt x="3561131" y="6392104"/>
                  <a:pt x="3540628" y="6324957"/>
                  <a:pt x="3480374" y="6280550"/>
                </a:cubicBezTo>
                <a:cubicBezTo>
                  <a:pt x="3452799" y="6260227"/>
                  <a:pt x="3446085" y="6239814"/>
                  <a:pt x="3446711" y="6210179"/>
                </a:cubicBezTo>
                <a:cubicBezTo>
                  <a:pt x="3447427" y="6175890"/>
                  <a:pt x="3442951" y="6141241"/>
                  <a:pt x="3446711" y="6107399"/>
                </a:cubicBezTo>
                <a:cubicBezTo>
                  <a:pt x="3451725" y="6062455"/>
                  <a:pt x="3462468" y="6018137"/>
                  <a:pt x="3470705" y="5973551"/>
                </a:cubicBezTo>
                <a:cubicBezTo>
                  <a:pt x="3505712" y="6030761"/>
                  <a:pt x="3534540" y="6085285"/>
                  <a:pt x="3552267" y="6143121"/>
                </a:cubicBezTo>
                <a:cubicBezTo>
                  <a:pt x="3585125" y="6250020"/>
                  <a:pt x="3629711" y="6355039"/>
                  <a:pt x="3586826" y="6472592"/>
                </a:cubicBezTo>
                <a:cubicBezTo>
                  <a:pt x="3541703" y="6596233"/>
                  <a:pt x="3544030" y="6588086"/>
                  <a:pt x="3649318" y="6651831"/>
                </a:cubicBezTo>
                <a:cubicBezTo>
                  <a:pt x="3671431" y="6665171"/>
                  <a:pt x="3685756" y="6664544"/>
                  <a:pt x="3704737" y="6649861"/>
                </a:cubicBezTo>
                <a:cubicBezTo>
                  <a:pt x="3753083" y="6612527"/>
                  <a:pt x="3802862" y="6576894"/>
                  <a:pt x="3850939" y="6539202"/>
                </a:cubicBezTo>
                <a:cubicBezTo>
                  <a:pt x="3861951" y="6530518"/>
                  <a:pt x="3869651" y="6516999"/>
                  <a:pt x="3877350" y="6504823"/>
                </a:cubicBezTo>
                <a:cubicBezTo>
                  <a:pt x="3915490" y="6444121"/>
                  <a:pt x="3915490" y="6385121"/>
                  <a:pt x="3877261" y="6322450"/>
                </a:cubicBezTo>
                <a:cubicBezTo>
                  <a:pt x="3844045" y="6268105"/>
                  <a:pt x="3829094" y="6209463"/>
                  <a:pt x="3857027" y="6144643"/>
                </a:cubicBezTo>
                <a:cubicBezTo>
                  <a:pt x="3876903" y="6098714"/>
                  <a:pt x="3904747" y="6078302"/>
                  <a:pt x="3950228" y="6095939"/>
                </a:cubicBezTo>
                <a:cubicBezTo>
                  <a:pt x="3989890" y="6111338"/>
                  <a:pt x="4027582" y="6132020"/>
                  <a:pt x="4076018" y="6155029"/>
                </a:cubicBezTo>
                <a:cubicBezTo>
                  <a:pt x="4099385" y="6136317"/>
                  <a:pt x="4099833" y="6135601"/>
                  <a:pt x="4090432" y="6127364"/>
                </a:cubicBezTo>
                <a:cubicBezTo>
                  <a:pt x="4018808" y="6064693"/>
                  <a:pt x="3956137" y="6019928"/>
                  <a:pt x="3902419" y="5921445"/>
                </a:cubicBezTo>
                <a:cubicBezTo>
                  <a:pt x="3894719" y="5907299"/>
                  <a:pt x="3875560" y="5894586"/>
                  <a:pt x="3848432" y="5894138"/>
                </a:cubicBezTo>
                <a:cubicBezTo>
                  <a:pt x="3723807" y="5892079"/>
                  <a:pt x="3723807" y="5894586"/>
                  <a:pt x="3664359" y="5786075"/>
                </a:cubicBezTo>
                <a:cubicBezTo>
                  <a:pt x="3660867" y="5779719"/>
                  <a:pt x="3599091" y="5638172"/>
                  <a:pt x="3594883" y="5628413"/>
                </a:cubicBezTo>
                <a:cubicBezTo>
                  <a:pt x="3580290" y="5594750"/>
                  <a:pt x="3565339" y="5559117"/>
                  <a:pt x="3561936" y="5523126"/>
                </a:cubicBezTo>
                <a:cubicBezTo>
                  <a:pt x="3546089" y="5355705"/>
                  <a:pt x="3537674" y="5187657"/>
                  <a:pt x="3493983" y="5023728"/>
                </a:cubicBezTo>
                <a:cubicBezTo>
                  <a:pt x="3480016" y="4971352"/>
                  <a:pt x="3474197" y="4914053"/>
                  <a:pt x="3478494" y="4860156"/>
                </a:cubicBezTo>
                <a:cubicBezTo>
                  <a:pt x="3484762" y="4781817"/>
                  <a:pt x="3503205" y="4704374"/>
                  <a:pt x="3517619" y="4626751"/>
                </a:cubicBezTo>
                <a:cubicBezTo>
                  <a:pt x="3519499" y="4616724"/>
                  <a:pt x="3526483" y="4601235"/>
                  <a:pt x="3533824" y="4599534"/>
                </a:cubicBezTo>
                <a:cubicBezTo>
                  <a:pt x="3586468" y="4587269"/>
                  <a:pt x="3639738" y="4577868"/>
                  <a:pt x="3697843" y="4566587"/>
                </a:cubicBezTo>
                <a:cubicBezTo>
                  <a:pt x="3699365" y="4551367"/>
                  <a:pt x="3702588" y="4527910"/>
                  <a:pt x="3703842" y="4504364"/>
                </a:cubicBezTo>
                <a:cubicBezTo>
                  <a:pt x="3716465" y="4252695"/>
                  <a:pt x="3733565" y="4001205"/>
                  <a:pt x="3739116" y="3749446"/>
                </a:cubicBezTo>
                <a:cubicBezTo>
                  <a:pt x="3742071" y="3614614"/>
                  <a:pt x="3725776" y="3479245"/>
                  <a:pt x="3716644" y="3344144"/>
                </a:cubicBezTo>
                <a:cubicBezTo>
                  <a:pt x="3707602" y="3209133"/>
                  <a:pt x="3696679" y="3074300"/>
                  <a:pt x="3686562" y="2939379"/>
                </a:cubicBezTo>
                <a:cubicBezTo>
                  <a:pt x="3686383" y="2936424"/>
                  <a:pt x="3687278" y="2932843"/>
                  <a:pt x="3685936" y="2930515"/>
                </a:cubicBezTo>
                <a:cubicBezTo>
                  <a:pt x="3654242" y="2877334"/>
                  <a:pt x="3689248" y="2839374"/>
                  <a:pt x="3720315" y="2806427"/>
                </a:cubicBezTo>
                <a:cubicBezTo>
                  <a:pt x="3757739" y="2766854"/>
                  <a:pt x="3777077" y="2722895"/>
                  <a:pt x="3775018" y="2670251"/>
                </a:cubicBezTo>
                <a:cubicBezTo>
                  <a:pt x="3773585" y="2632291"/>
                  <a:pt x="3792745" y="2610445"/>
                  <a:pt x="3827124" y="2587078"/>
                </a:cubicBezTo>
                <a:cubicBezTo>
                  <a:pt x="3832228" y="2603820"/>
                  <a:pt x="3837957" y="2616444"/>
                  <a:pt x="3839748" y="2629515"/>
                </a:cubicBezTo>
                <a:cubicBezTo>
                  <a:pt x="3842882" y="2652972"/>
                  <a:pt x="3840464" y="2677503"/>
                  <a:pt x="3845836" y="2700333"/>
                </a:cubicBezTo>
                <a:cubicBezTo>
                  <a:pt x="3869561" y="2801592"/>
                  <a:pt x="3897316" y="2901866"/>
                  <a:pt x="3919788" y="3003303"/>
                </a:cubicBezTo>
                <a:cubicBezTo>
                  <a:pt x="3968761" y="3223995"/>
                  <a:pt x="4040295" y="3436091"/>
                  <a:pt x="4090522" y="3656514"/>
                </a:cubicBezTo>
                <a:cubicBezTo>
                  <a:pt x="4100012" y="3698235"/>
                  <a:pt x="4098848" y="3745865"/>
                  <a:pt x="4110755" y="3772277"/>
                </a:cubicBezTo>
                <a:cubicBezTo>
                  <a:pt x="4145493" y="3777022"/>
                  <a:pt x="4177545" y="3781319"/>
                  <a:pt x="4208164" y="3785527"/>
                </a:cubicBezTo>
                <a:cubicBezTo>
                  <a:pt x="4210761" y="3792779"/>
                  <a:pt x="4214610" y="3800478"/>
                  <a:pt x="4219893" y="3807999"/>
                </a:cubicBezTo>
                <a:cubicBezTo>
                  <a:pt x="4235381" y="3830381"/>
                  <a:pt x="4256242" y="3842737"/>
                  <a:pt x="4266359" y="3835664"/>
                </a:cubicBezTo>
                <a:cubicBezTo>
                  <a:pt x="4274953" y="3829755"/>
                  <a:pt x="4273073" y="3811759"/>
                  <a:pt x="4262956" y="3792868"/>
                </a:cubicBezTo>
                <a:cubicBezTo>
                  <a:pt x="4277729" y="3794838"/>
                  <a:pt x="4292233" y="3796808"/>
                  <a:pt x="4306647" y="3798777"/>
                </a:cubicBezTo>
                <a:cubicBezTo>
                  <a:pt x="4421783" y="3826442"/>
                  <a:pt x="4314347" y="3978643"/>
                  <a:pt x="4340221" y="3997713"/>
                </a:cubicBezTo>
                <a:cubicBezTo>
                  <a:pt x="4403877" y="3942831"/>
                  <a:pt x="4448642" y="3915972"/>
                  <a:pt x="4434048" y="3780961"/>
                </a:cubicBezTo>
                <a:cubicBezTo>
                  <a:pt x="4438794" y="3781140"/>
                  <a:pt x="4443897" y="3790541"/>
                  <a:pt x="4448642" y="3790630"/>
                </a:cubicBezTo>
                <a:cubicBezTo>
                  <a:pt x="4466548" y="3844348"/>
                  <a:pt x="4448642" y="3907019"/>
                  <a:pt x="4460549" y="3915346"/>
                </a:cubicBezTo>
                <a:cubicBezTo>
                  <a:pt x="4511760" y="3827069"/>
                  <a:pt x="4502091" y="3771202"/>
                  <a:pt x="4434496" y="370951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893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D2CFAE-2911-118D-1A6C-073D67B8E6AE}"/>
              </a:ext>
            </a:extLst>
          </p:cNvPr>
          <p:cNvGrpSpPr/>
          <p:nvPr/>
        </p:nvGrpSpPr>
        <p:grpSpPr>
          <a:xfrm>
            <a:off x="6188188" y="1715545"/>
            <a:ext cx="5115113" cy="4634323"/>
            <a:chOff x="6188188" y="1715545"/>
            <a:chExt cx="5115113" cy="4634323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63F6278B-10FE-48CB-A2D0-726F1C20153A}"/>
                </a:ext>
              </a:extLst>
            </p:cNvPr>
            <p:cNvSpPr/>
            <p:nvPr/>
          </p:nvSpPr>
          <p:spPr>
            <a:xfrm rot="5400000">
              <a:off x="7655160" y="4257154"/>
              <a:ext cx="913325" cy="892859"/>
            </a:xfrm>
            <a:prstGeom prst="parallelogram">
              <a:avLst>
                <a:gd name="adj" fmla="val 76735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38A4B1CF-51F0-405C-AB02-631A11AE9CE5}"/>
                </a:ext>
              </a:extLst>
            </p:cNvPr>
            <p:cNvSpPr/>
            <p:nvPr/>
          </p:nvSpPr>
          <p:spPr>
            <a:xfrm rot="9158125" flipV="1">
              <a:off x="7823609" y="3897047"/>
              <a:ext cx="1322563" cy="1016090"/>
            </a:xfrm>
            <a:prstGeom prst="parallelogram">
              <a:avLst>
                <a:gd name="adj" fmla="val 478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C794D02-F027-4EFE-879F-6EF249375220}"/>
                </a:ext>
              </a:extLst>
            </p:cNvPr>
            <p:cNvSpPr/>
            <p:nvPr/>
          </p:nvSpPr>
          <p:spPr>
            <a:xfrm rot="5400000">
              <a:off x="8405372" y="3663012"/>
              <a:ext cx="913325" cy="892859"/>
            </a:xfrm>
            <a:prstGeom prst="parallelogram">
              <a:avLst>
                <a:gd name="adj" fmla="val 76735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073ABB11-2F3F-40DA-A040-81601F671B89}"/>
                </a:ext>
              </a:extLst>
            </p:cNvPr>
            <p:cNvSpPr/>
            <p:nvPr/>
          </p:nvSpPr>
          <p:spPr>
            <a:xfrm rot="9158125" flipV="1">
              <a:off x="8573821" y="3302905"/>
              <a:ext cx="1322563" cy="1016090"/>
            </a:xfrm>
            <a:prstGeom prst="parallelogram">
              <a:avLst>
                <a:gd name="adj" fmla="val 478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6462765-1888-492D-BF3F-11F92F01A5E4}"/>
                </a:ext>
              </a:extLst>
            </p:cNvPr>
            <p:cNvSpPr/>
            <p:nvPr/>
          </p:nvSpPr>
          <p:spPr>
            <a:xfrm rot="5400000">
              <a:off x="9135559" y="3057903"/>
              <a:ext cx="913325" cy="892859"/>
            </a:xfrm>
            <a:prstGeom prst="parallelogram">
              <a:avLst>
                <a:gd name="adj" fmla="val 7673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02712B02-EAA6-489F-B59F-869044D86F34}"/>
                </a:ext>
              </a:extLst>
            </p:cNvPr>
            <p:cNvSpPr/>
            <p:nvPr/>
          </p:nvSpPr>
          <p:spPr>
            <a:xfrm rot="9158125" flipV="1">
              <a:off x="9304008" y="2697796"/>
              <a:ext cx="1322563" cy="1016090"/>
            </a:xfrm>
            <a:prstGeom prst="parallelogram">
              <a:avLst>
                <a:gd name="adj" fmla="val 478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E5649304-5277-4317-B890-B034FFDB4B99}"/>
                </a:ext>
              </a:extLst>
            </p:cNvPr>
            <p:cNvSpPr/>
            <p:nvPr/>
          </p:nvSpPr>
          <p:spPr>
            <a:xfrm rot="5400000">
              <a:off x="9575852" y="2167447"/>
              <a:ext cx="1510308" cy="892859"/>
            </a:xfrm>
            <a:prstGeom prst="parallelogram">
              <a:avLst>
                <a:gd name="adj" fmla="val 7673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E1BE41F1-6562-4BE8-B2AB-64711C3730DF}"/>
                </a:ext>
              </a:extLst>
            </p:cNvPr>
            <p:cNvSpPr/>
            <p:nvPr/>
          </p:nvSpPr>
          <p:spPr>
            <a:xfrm rot="1852825">
              <a:off x="9781647" y="1715545"/>
              <a:ext cx="1521654" cy="685206"/>
            </a:xfrm>
            <a:prstGeom prst="triangle">
              <a:avLst>
                <a:gd name="adj" fmla="val 218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B89D6A9-7350-47BB-9568-417842FB7A1B}"/>
                </a:ext>
              </a:extLst>
            </p:cNvPr>
            <p:cNvSpPr/>
            <p:nvPr/>
          </p:nvSpPr>
          <p:spPr>
            <a:xfrm rot="5400000">
              <a:off x="6916557" y="4854136"/>
              <a:ext cx="913325" cy="892859"/>
            </a:xfrm>
            <a:prstGeom prst="parallelogram">
              <a:avLst>
                <a:gd name="adj" fmla="val 76735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62116821-3030-49FB-9D4F-4344A8F6AED4}"/>
                </a:ext>
              </a:extLst>
            </p:cNvPr>
            <p:cNvSpPr/>
            <p:nvPr/>
          </p:nvSpPr>
          <p:spPr>
            <a:xfrm rot="9158125" flipV="1">
              <a:off x="7085006" y="4494029"/>
              <a:ext cx="1322563" cy="1016090"/>
            </a:xfrm>
            <a:prstGeom prst="parallelogram">
              <a:avLst>
                <a:gd name="adj" fmla="val 478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5B922486-BBD8-4CAE-968D-90E91831F8D7}"/>
                </a:ext>
              </a:extLst>
            </p:cNvPr>
            <p:cNvSpPr/>
            <p:nvPr/>
          </p:nvSpPr>
          <p:spPr>
            <a:xfrm rot="5400000">
              <a:off x="6177955" y="5446776"/>
              <a:ext cx="913325" cy="892859"/>
            </a:xfrm>
            <a:prstGeom prst="parallelogram">
              <a:avLst>
                <a:gd name="adj" fmla="val 7673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DD2BB025-420C-4C7E-85AA-37F9D899B1D4}"/>
                </a:ext>
              </a:extLst>
            </p:cNvPr>
            <p:cNvSpPr/>
            <p:nvPr/>
          </p:nvSpPr>
          <p:spPr>
            <a:xfrm rot="9158125" flipV="1">
              <a:off x="6346404" y="5086669"/>
              <a:ext cx="1322563" cy="1016090"/>
            </a:xfrm>
            <a:prstGeom prst="parallelogram">
              <a:avLst>
                <a:gd name="adj" fmla="val 478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2BE86F-0480-4C56-AA79-CA28E0247525}"/>
                </a:ext>
              </a:extLst>
            </p:cNvPr>
            <p:cNvSpPr txBox="1"/>
            <p:nvPr/>
          </p:nvSpPr>
          <p:spPr>
            <a:xfrm rot="2262891">
              <a:off x="6474589" y="5267527"/>
              <a:ext cx="1041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altLang="ko-KR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متن دلخواه 1</a:t>
              </a:r>
              <a:endParaRPr lang="en-US" altLang="ko-KR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061FE7-1B0B-4F69-8647-24238351FB8F}"/>
                </a:ext>
              </a:extLst>
            </p:cNvPr>
            <p:cNvSpPr txBox="1"/>
            <p:nvPr/>
          </p:nvSpPr>
          <p:spPr>
            <a:xfrm rot="2262891">
              <a:off x="7216900" y="4673241"/>
              <a:ext cx="1041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متن دلخواه </a:t>
              </a:r>
              <a:r>
                <a:rPr lang="en-US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ECC0F-A705-412A-B695-16624A8C96F5}"/>
                </a:ext>
              </a:extLst>
            </p:cNvPr>
            <p:cNvSpPr txBox="1"/>
            <p:nvPr/>
          </p:nvSpPr>
          <p:spPr>
            <a:xfrm rot="2262891">
              <a:off x="7959211" y="4078953"/>
              <a:ext cx="1041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متن دلخواه </a:t>
              </a:r>
              <a:r>
                <a:rPr lang="en-US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3E278F-9287-44FA-9943-6B10FAC728FF}"/>
                </a:ext>
              </a:extLst>
            </p:cNvPr>
            <p:cNvSpPr txBox="1"/>
            <p:nvPr/>
          </p:nvSpPr>
          <p:spPr>
            <a:xfrm rot="2262891">
              <a:off x="8701522" y="3484665"/>
              <a:ext cx="1041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متن دلخواه </a:t>
              </a:r>
              <a:r>
                <a:rPr lang="en-US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4A62BB-D48D-4854-808C-E977F61EE1BC}"/>
                </a:ext>
              </a:extLst>
            </p:cNvPr>
            <p:cNvSpPr txBox="1"/>
            <p:nvPr/>
          </p:nvSpPr>
          <p:spPr>
            <a:xfrm rot="2262891">
              <a:off x="9443833" y="2890377"/>
              <a:ext cx="1041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متن دلخواه </a:t>
              </a:r>
              <a:r>
                <a:rPr lang="en-US" altLang="ko-KR" sz="1800" b="1" dirty="0">
                  <a:solidFill>
                    <a:schemeClr val="bg1"/>
                  </a:solidFill>
                  <a:latin typeface="Shabnam" panose="020B0603030804020204" pitchFamily="34" charset="-78"/>
                  <a:cs typeface="Shabnam" panose="020B0603030804020204" pitchFamily="34" charset="-78"/>
                </a:rPr>
                <a:t>5</a:t>
              </a:r>
            </a:p>
          </p:txBody>
        </p:sp>
        <p:sp>
          <p:nvSpPr>
            <p:cNvPr id="37" name="Freeform: Shape 84">
              <a:extLst>
                <a:ext uri="{FF2B5EF4-FFF2-40B4-BE49-F238E27FC236}">
                  <a16:creationId xmlns:a16="http://schemas.microsoft.com/office/drawing/2014/main" id="{FB682C9B-AB15-4A7A-A2B9-28D1CFAD0DDE}"/>
                </a:ext>
              </a:extLst>
            </p:cNvPr>
            <p:cNvSpPr/>
            <p:nvPr/>
          </p:nvSpPr>
          <p:spPr>
            <a:xfrm>
              <a:off x="10003802" y="2218143"/>
              <a:ext cx="596328" cy="339424"/>
            </a:xfrm>
            <a:custGeom>
              <a:avLst/>
              <a:gdLst/>
              <a:ahLst/>
              <a:cxnLst/>
              <a:rect l="l" t="t" r="r" b="b"/>
              <a:pathLst>
                <a:path w="450768" h="256575">
                  <a:moveTo>
                    <a:pt x="308455" y="42677"/>
                  </a:moveTo>
                  <a:lnTo>
                    <a:pt x="308455" y="114263"/>
                  </a:lnTo>
                  <a:lnTo>
                    <a:pt x="336333" y="114263"/>
                  </a:lnTo>
                  <a:cubicBezTo>
                    <a:pt x="356409" y="114263"/>
                    <a:pt x="369831" y="112944"/>
                    <a:pt x="376600" y="110305"/>
                  </a:cubicBezTo>
                  <a:cubicBezTo>
                    <a:pt x="383368" y="107667"/>
                    <a:pt x="388674" y="103537"/>
                    <a:pt x="392518" y="97915"/>
                  </a:cubicBezTo>
                  <a:cubicBezTo>
                    <a:pt x="396361" y="92294"/>
                    <a:pt x="398282" y="85755"/>
                    <a:pt x="398282" y="78298"/>
                  </a:cubicBezTo>
                  <a:cubicBezTo>
                    <a:pt x="398282" y="69120"/>
                    <a:pt x="395586" y="61548"/>
                    <a:pt x="390194" y="55583"/>
                  </a:cubicBezTo>
                  <a:cubicBezTo>
                    <a:pt x="384802" y="49617"/>
                    <a:pt x="377977" y="45889"/>
                    <a:pt x="369717" y="44398"/>
                  </a:cubicBezTo>
                  <a:cubicBezTo>
                    <a:pt x="363636" y="43250"/>
                    <a:pt x="351418" y="42677"/>
                    <a:pt x="333063" y="42677"/>
                  </a:cubicBezTo>
                  <a:close/>
                  <a:moveTo>
                    <a:pt x="257519" y="0"/>
                  </a:moveTo>
                  <a:lnTo>
                    <a:pt x="339258" y="0"/>
                  </a:lnTo>
                  <a:cubicBezTo>
                    <a:pt x="370233" y="0"/>
                    <a:pt x="390424" y="1262"/>
                    <a:pt x="399831" y="3786"/>
                  </a:cubicBezTo>
                  <a:cubicBezTo>
                    <a:pt x="414286" y="7572"/>
                    <a:pt x="426389" y="15803"/>
                    <a:pt x="436140" y="28480"/>
                  </a:cubicBezTo>
                  <a:cubicBezTo>
                    <a:pt x="445892" y="41157"/>
                    <a:pt x="450768" y="57533"/>
                    <a:pt x="450768" y="77609"/>
                  </a:cubicBezTo>
                  <a:cubicBezTo>
                    <a:pt x="450768" y="93097"/>
                    <a:pt x="447957" y="106118"/>
                    <a:pt x="442335" y="116672"/>
                  </a:cubicBezTo>
                  <a:cubicBezTo>
                    <a:pt x="436714" y="127227"/>
                    <a:pt x="429573" y="135515"/>
                    <a:pt x="420911" y="141538"/>
                  </a:cubicBezTo>
                  <a:cubicBezTo>
                    <a:pt x="412250" y="147561"/>
                    <a:pt x="403445" y="151548"/>
                    <a:pt x="394496" y="153498"/>
                  </a:cubicBezTo>
                  <a:cubicBezTo>
                    <a:pt x="382336" y="155907"/>
                    <a:pt x="364726" y="157112"/>
                    <a:pt x="341667" y="157112"/>
                  </a:cubicBezTo>
                  <a:lnTo>
                    <a:pt x="308455" y="157112"/>
                  </a:lnTo>
                  <a:lnTo>
                    <a:pt x="308455" y="252273"/>
                  </a:lnTo>
                  <a:lnTo>
                    <a:pt x="257519" y="252273"/>
                  </a:lnTo>
                  <a:close/>
                  <a:moveTo>
                    <a:pt x="0" y="0"/>
                  </a:moveTo>
                  <a:lnTo>
                    <a:pt x="50936" y="0"/>
                  </a:lnTo>
                  <a:lnTo>
                    <a:pt x="50936" y="136634"/>
                  </a:lnTo>
                  <a:cubicBezTo>
                    <a:pt x="50936" y="158316"/>
                    <a:pt x="51567" y="172370"/>
                    <a:pt x="52829" y="178794"/>
                  </a:cubicBezTo>
                  <a:cubicBezTo>
                    <a:pt x="55009" y="189119"/>
                    <a:pt x="60200" y="197408"/>
                    <a:pt x="68402" y="203660"/>
                  </a:cubicBezTo>
                  <a:cubicBezTo>
                    <a:pt x="76605" y="209912"/>
                    <a:pt x="87819" y="213038"/>
                    <a:pt x="102045" y="213038"/>
                  </a:cubicBezTo>
                  <a:cubicBezTo>
                    <a:pt x="116500" y="213038"/>
                    <a:pt x="127398" y="210084"/>
                    <a:pt x="134740" y="204176"/>
                  </a:cubicBezTo>
                  <a:cubicBezTo>
                    <a:pt x="142082" y="198268"/>
                    <a:pt x="146499" y="191012"/>
                    <a:pt x="147991" y="182408"/>
                  </a:cubicBezTo>
                  <a:cubicBezTo>
                    <a:pt x="149482" y="173804"/>
                    <a:pt x="150228" y="159521"/>
                    <a:pt x="150228" y="139559"/>
                  </a:cubicBezTo>
                  <a:lnTo>
                    <a:pt x="150228" y="0"/>
                  </a:lnTo>
                  <a:lnTo>
                    <a:pt x="201164" y="0"/>
                  </a:lnTo>
                  <a:lnTo>
                    <a:pt x="201164" y="132504"/>
                  </a:lnTo>
                  <a:cubicBezTo>
                    <a:pt x="201164" y="162790"/>
                    <a:pt x="199787" y="184186"/>
                    <a:pt x="197034" y="196691"/>
                  </a:cubicBezTo>
                  <a:cubicBezTo>
                    <a:pt x="194281" y="209195"/>
                    <a:pt x="189204" y="219750"/>
                    <a:pt x="181805" y="228354"/>
                  </a:cubicBezTo>
                  <a:cubicBezTo>
                    <a:pt x="174405" y="236958"/>
                    <a:pt x="164510" y="243813"/>
                    <a:pt x="152121" y="248918"/>
                  </a:cubicBezTo>
                  <a:cubicBezTo>
                    <a:pt x="139731" y="254023"/>
                    <a:pt x="123555" y="256575"/>
                    <a:pt x="103593" y="256575"/>
                  </a:cubicBezTo>
                  <a:cubicBezTo>
                    <a:pt x="79502" y="256575"/>
                    <a:pt x="61232" y="253793"/>
                    <a:pt x="48785" y="248229"/>
                  </a:cubicBezTo>
                  <a:cubicBezTo>
                    <a:pt x="36338" y="242665"/>
                    <a:pt x="26500" y="235438"/>
                    <a:pt x="19273" y="226547"/>
                  </a:cubicBezTo>
                  <a:cubicBezTo>
                    <a:pt x="12045" y="217656"/>
                    <a:pt x="7284" y="208335"/>
                    <a:pt x="4990" y="198583"/>
                  </a:cubicBezTo>
                  <a:cubicBezTo>
                    <a:pt x="1663" y="184129"/>
                    <a:pt x="0" y="162790"/>
                    <a:pt x="0" y="1345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>
                <a:rot lat="10200000" lon="13200000" rev="10800000"/>
              </a:camera>
              <a:lightRig rig="threePt" dir="t"/>
            </a:scene3d>
            <a:sp3d extrusionH="57150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  <a:sp3d contourW="12700">
                <a:contourClr>
                  <a:schemeClr val="accent3">
                    <a:lumMod val="75000"/>
                  </a:schemeClr>
                </a:contourClr>
              </a:sp3d>
            </a:bodyPr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7741DE9B-6904-0937-39E5-79C18BA3B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C00B36-B7D4-B254-74AA-48355C1149BF}"/>
              </a:ext>
            </a:extLst>
          </p:cNvPr>
          <p:cNvSpPr txBox="1"/>
          <p:nvPr/>
        </p:nvSpPr>
        <p:spPr>
          <a:xfrm>
            <a:off x="932399" y="1903128"/>
            <a:ext cx="4183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08522B-B942-1F96-D1EA-FE41002C34BC}"/>
              </a:ext>
            </a:extLst>
          </p:cNvPr>
          <p:cNvSpPr txBox="1"/>
          <p:nvPr/>
        </p:nvSpPr>
        <p:spPr>
          <a:xfrm>
            <a:off x="932399" y="1581611"/>
            <a:ext cx="4183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A7A23683-C291-AF00-AE4E-63D76D21FC99}"/>
              </a:ext>
            </a:extLst>
          </p:cNvPr>
          <p:cNvSpPr/>
          <p:nvPr/>
        </p:nvSpPr>
        <p:spPr>
          <a:xfrm>
            <a:off x="5125027" y="1534958"/>
            <a:ext cx="461044" cy="359421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bnam" panose="020B0603030804020204" pitchFamily="34" charset="-78"/>
                <a:cs typeface="Shabnam" panose="020B0603030804020204" pitchFamily="34" charset="-78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111424-E6D4-FA04-AF76-DF2DDEC5FAB9}"/>
              </a:ext>
            </a:extLst>
          </p:cNvPr>
          <p:cNvSpPr txBox="1"/>
          <p:nvPr/>
        </p:nvSpPr>
        <p:spPr>
          <a:xfrm>
            <a:off x="932399" y="2777081"/>
            <a:ext cx="4183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56DB1B-0150-4F49-6C17-272C18E0AF24}"/>
              </a:ext>
            </a:extLst>
          </p:cNvPr>
          <p:cNvSpPr txBox="1"/>
          <p:nvPr/>
        </p:nvSpPr>
        <p:spPr>
          <a:xfrm>
            <a:off x="932399" y="2455564"/>
            <a:ext cx="4183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4C7701F-408E-5482-0207-7220BB6F6853}"/>
              </a:ext>
            </a:extLst>
          </p:cNvPr>
          <p:cNvSpPr/>
          <p:nvPr/>
        </p:nvSpPr>
        <p:spPr>
          <a:xfrm>
            <a:off x="5125027" y="2408911"/>
            <a:ext cx="461044" cy="35942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bnam" panose="020B0603030804020204" pitchFamily="34" charset="-78"/>
                <a:cs typeface="Shabnam" panose="020B0603030804020204" pitchFamily="34" charset="-78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9D28C7-C053-A429-9CCA-4A3C3DD1F071}"/>
              </a:ext>
            </a:extLst>
          </p:cNvPr>
          <p:cNvSpPr txBox="1"/>
          <p:nvPr/>
        </p:nvSpPr>
        <p:spPr>
          <a:xfrm>
            <a:off x="932399" y="3660623"/>
            <a:ext cx="4183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89AD8C-28A9-1CF2-F70C-52FF4FA59893}"/>
              </a:ext>
            </a:extLst>
          </p:cNvPr>
          <p:cNvSpPr txBox="1"/>
          <p:nvPr/>
        </p:nvSpPr>
        <p:spPr>
          <a:xfrm>
            <a:off x="932399" y="3339106"/>
            <a:ext cx="4183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1F221B50-DD4A-4D67-E72A-C4DF7219FB70}"/>
              </a:ext>
            </a:extLst>
          </p:cNvPr>
          <p:cNvSpPr/>
          <p:nvPr/>
        </p:nvSpPr>
        <p:spPr>
          <a:xfrm>
            <a:off x="5125027" y="3292453"/>
            <a:ext cx="461044" cy="35942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bnam" panose="020B0603030804020204" pitchFamily="34" charset="-78"/>
                <a:cs typeface="Shabnam" panose="020B0603030804020204" pitchFamily="34" charset="-78"/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B348E5-D4F2-DA5C-D5C2-8610AEDAB164}"/>
              </a:ext>
            </a:extLst>
          </p:cNvPr>
          <p:cNvSpPr txBox="1"/>
          <p:nvPr/>
        </p:nvSpPr>
        <p:spPr>
          <a:xfrm>
            <a:off x="954405" y="4564446"/>
            <a:ext cx="4183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3794E8-A21F-87B0-AAE0-DACEA47EA75F}"/>
              </a:ext>
            </a:extLst>
          </p:cNvPr>
          <p:cNvSpPr txBox="1"/>
          <p:nvPr/>
        </p:nvSpPr>
        <p:spPr>
          <a:xfrm>
            <a:off x="954405" y="4242929"/>
            <a:ext cx="4183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C9DB90C-535B-13B1-22D2-FC8C24964FB9}"/>
              </a:ext>
            </a:extLst>
          </p:cNvPr>
          <p:cNvSpPr/>
          <p:nvPr/>
        </p:nvSpPr>
        <p:spPr>
          <a:xfrm>
            <a:off x="5147033" y="4196276"/>
            <a:ext cx="461044" cy="35942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bnam" panose="020B0603030804020204" pitchFamily="34" charset="-78"/>
                <a:cs typeface="Shabnam" panose="020B0603030804020204" pitchFamily="34" charset="-78"/>
              </a:rPr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B0A36E-3B38-EBF8-E1CA-6B99F6F7545D}"/>
              </a:ext>
            </a:extLst>
          </p:cNvPr>
          <p:cNvSpPr txBox="1"/>
          <p:nvPr/>
        </p:nvSpPr>
        <p:spPr>
          <a:xfrm>
            <a:off x="954405" y="5447988"/>
            <a:ext cx="4183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B6C772-6863-6896-8FFD-247A087A55C6}"/>
              </a:ext>
            </a:extLst>
          </p:cNvPr>
          <p:cNvSpPr txBox="1"/>
          <p:nvPr/>
        </p:nvSpPr>
        <p:spPr>
          <a:xfrm>
            <a:off x="954405" y="5126471"/>
            <a:ext cx="4183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860CCF98-76C9-2161-7602-000EF9C21131}"/>
              </a:ext>
            </a:extLst>
          </p:cNvPr>
          <p:cNvSpPr/>
          <p:nvPr/>
        </p:nvSpPr>
        <p:spPr>
          <a:xfrm>
            <a:off x="5147033" y="5079818"/>
            <a:ext cx="461044" cy="359421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habnam" panose="020B0603030804020204" pitchFamily="34" charset="-78"/>
                <a:cs typeface="Shabnam" panose="020B0603030804020204" pitchFamily="34" charset="-7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8" grpId="0"/>
      <p:bldP spid="59" grpId="0"/>
      <p:bldP spid="62" grpId="0" animBg="1"/>
      <p:bldP spid="63" grpId="0"/>
      <p:bldP spid="64" grpId="0"/>
      <p:bldP spid="65" grpId="0" animBg="1"/>
      <p:bldP spid="66" grpId="0"/>
      <p:bldP spid="67" grpId="0"/>
      <p:bldP spid="68" grpId="0" animBg="1"/>
      <p:bldP spid="69" grpId="0"/>
      <p:bldP spid="70" grpId="0"/>
      <p:bldP spid="71" grpId="0" animBg="1"/>
      <p:bldP spid="72" grpId="0"/>
      <p:bldP spid="73" grpId="0"/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3F46AEC-DE12-DCED-E01E-315957F3427A}"/>
              </a:ext>
            </a:extLst>
          </p:cNvPr>
          <p:cNvSpPr/>
          <p:nvPr/>
        </p:nvSpPr>
        <p:spPr>
          <a:xfrm>
            <a:off x="-9525" y="0"/>
            <a:ext cx="12201525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3E99CE14-B8EF-4E79-8535-5544DED016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66" r="25815" b="-66"/>
          <a:stretch/>
        </p:blipFill>
        <p:spPr>
          <a:xfrm>
            <a:off x="4847861" y="4558"/>
            <a:ext cx="7344139" cy="6863603"/>
          </a:xfrm>
        </p:spPr>
      </p:pic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340D9F6-118B-D17E-2616-E40BB2BA7E6C}"/>
              </a:ext>
            </a:extLst>
          </p:cNvPr>
          <p:cNvSpPr txBox="1">
            <a:spLocks/>
          </p:cNvSpPr>
          <p:nvPr/>
        </p:nvSpPr>
        <p:spPr>
          <a:xfrm>
            <a:off x="579818" y="1644700"/>
            <a:ext cx="5190850" cy="547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3200" b="1" dirty="0">
                <a:latin typeface="Shabnam" panose="020B0603030804020204" pitchFamily="34" charset="-78"/>
                <a:cs typeface="Shabnam" panose="020B0603030804020204" pitchFamily="34" charset="-78"/>
              </a:rPr>
              <a:t>عنوان دلخواه بنویسید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ACC7E69-A6B6-E9DA-088C-6D8337C8C30B}"/>
              </a:ext>
            </a:extLst>
          </p:cNvPr>
          <p:cNvSpPr txBox="1">
            <a:spLocks/>
          </p:cNvSpPr>
          <p:nvPr/>
        </p:nvSpPr>
        <p:spPr>
          <a:xfrm>
            <a:off x="867746" y="2431993"/>
            <a:ext cx="4124131" cy="27813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fa-IR" sz="18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طراح گرافیک از این متن برای پر کردن صفحه و ارایه اولیه شکل ظاهری و کلی طرح استفاده می نماید. </a:t>
            </a: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호 2">
            <a:extLst>
              <a:ext uri="{FF2B5EF4-FFF2-40B4-BE49-F238E27FC236}">
                <a16:creationId xmlns:a16="http://schemas.microsoft.com/office/drawing/2014/main" id="{432757DA-5465-4E8F-B68B-CC1D50714546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9582684" y="3206576"/>
            <a:ext cx="1620000" cy="1620000"/>
          </a:xfrm>
          <a:prstGeom prst="arc">
            <a:avLst>
              <a:gd name="adj1" fmla="val 11736209"/>
              <a:gd name="adj2" fmla="val 20810079"/>
            </a:avLst>
          </a:prstGeom>
          <a:ln w="19050">
            <a:solidFill>
              <a:schemeClr val="bg1">
                <a:lumMod val="6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7B5EE52C-CEC1-46DA-98FB-272D1FD6C9EB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7434342" y="3026576"/>
            <a:ext cx="1980000" cy="1980000"/>
          </a:xfrm>
          <a:prstGeom prst="arc">
            <a:avLst>
              <a:gd name="adj1" fmla="val 590461"/>
              <a:gd name="adj2" fmla="val 10058746"/>
            </a:avLst>
          </a:prstGeom>
          <a:ln w="19050">
            <a:solidFill>
              <a:schemeClr val="bg1">
                <a:lumMod val="6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id="{1BB934CD-8225-434F-9BE6-61ABF7BEE7CD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989316" y="3206576"/>
            <a:ext cx="1620000" cy="1620000"/>
          </a:xfrm>
          <a:prstGeom prst="arc">
            <a:avLst>
              <a:gd name="adj1" fmla="val 11729278"/>
              <a:gd name="adj2" fmla="val 20774429"/>
            </a:avLst>
          </a:prstGeom>
          <a:ln w="19050">
            <a:solidFill>
              <a:schemeClr val="bg1">
                <a:lumMod val="6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A043CB7F-8BD1-4684-B3A6-E3F808679CDF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2777658" y="3026576"/>
            <a:ext cx="1980000" cy="1980000"/>
          </a:xfrm>
          <a:prstGeom prst="arc">
            <a:avLst>
              <a:gd name="adj1" fmla="val 636328"/>
              <a:gd name="adj2" fmla="val 10139064"/>
            </a:avLst>
          </a:prstGeom>
          <a:ln w="19050">
            <a:solidFill>
              <a:schemeClr val="bg1">
                <a:lumMod val="6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9FCE5E9-6147-43D6-AF2B-92D4C510516A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926000" y="2846576"/>
            <a:ext cx="2340000" cy="2340000"/>
          </a:xfrm>
          <a:prstGeom prst="arc">
            <a:avLst>
              <a:gd name="adj1" fmla="val 11452794"/>
              <a:gd name="adj2" fmla="val 20925701"/>
            </a:avLst>
          </a:prstGeom>
          <a:ln w="19050">
            <a:solidFill>
              <a:schemeClr val="bg1">
                <a:lumMod val="6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469BAD-CB1D-4485-933A-B3C96EB86E6C}"/>
              </a:ext>
            </a:extLst>
          </p:cNvPr>
          <p:cNvSpPr/>
          <p:nvPr/>
        </p:nvSpPr>
        <p:spPr>
          <a:xfrm flipH="1">
            <a:off x="0" y="3806887"/>
            <a:ext cx="12192000" cy="419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E9DC250-1C53-4EB5-9EC3-A6A4CF4361A3}"/>
              </a:ext>
            </a:extLst>
          </p:cNvPr>
          <p:cNvSpPr>
            <a:spLocks noChangeAspect="1"/>
          </p:cNvSpPr>
          <p:nvPr/>
        </p:nvSpPr>
        <p:spPr>
          <a:xfrm flipH="1">
            <a:off x="9766397" y="3386576"/>
            <a:ext cx="1260000" cy="1260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53CAE5-822D-47D5-B87D-5BC5C35B266A}"/>
              </a:ext>
            </a:extLst>
          </p:cNvPr>
          <p:cNvSpPr>
            <a:spLocks noChangeAspect="1"/>
          </p:cNvSpPr>
          <p:nvPr/>
        </p:nvSpPr>
        <p:spPr>
          <a:xfrm flipH="1">
            <a:off x="7614375" y="3206576"/>
            <a:ext cx="1620000" cy="162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3B56C9E-7B99-4AF1-86CB-30521829A2F8}"/>
              </a:ext>
            </a:extLst>
          </p:cNvPr>
          <p:cNvSpPr>
            <a:spLocks noChangeAspect="1"/>
          </p:cNvSpPr>
          <p:nvPr/>
        </p:nvSpPr>
        <p:spPr>
          <a:xfrm flipH="1">
            <a:off x="5102353" y="3026576"/>
            <a:ext cx="1980000" cy="19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4404DF-1B69-4DA3-A89C-50260FE047D4}"/>
              </a:ext>
            </a:extLst>
          </p:cNvPr>
          <p:cNvSpPr>
            <a:spLocks noChangeAspect="1"/>
          </p:cNvSpPr>
          <p:nvPr/>
        </p:nvSpPr>
        <p:spPr>
          <a:xfrm flipH="1">
            <a:off x="2950331" y="3206576"/>
            <a:ext cx="1620000" cy="162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944252-5AC5-45DC-A09C-A9C438B481F2}"/>
              </a:ext>
            </a:extLst>
          </p:cNvPr>
          <p:cNvSpPr>
            <a:spLocks noChangeAspect="1"/>
          </p:cNvSpPr>
          <p:nvPr/>
        </p:nvSpPr>
        <p:spPr>
          <a:xfrm flipH="1">
            <a:off x="1158309" y="3386576"/>
            <a:ext cx="1260000" cy="1260000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B09CD4F9-D26F-46E3-89DF-3DD6B91A37D2}"/>
              </a:ext>
            </a:extLst>
          </p:cNvPr>
          <p:cNvSpPr>
            <a:spLocks noChangeAspect="1"/>
          </p:cNvSpPr>
          <p:nvPr/>
        </p:nvSpPr>
        <p:spPr>
          <a:xfrm flipH="1">
            <a:off x="9582684" y="3207822"/>
            <a:ext cx="1620000" cy="1620000"/>
          </a:xfrm>
          <a:prstGeom prst="arc">
            <a:avLst>
              <a:gd name="adj1" fmla="val 12235672"/>
              <a:gd name="adj2" fmla="val 20059339"/>
            </a:avLst>
          </a:prstGeom>
          <a:ln w="19050">
            <a:solidFill>
              <a:schemeClr val="accent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6FCDA220-E3EF-4017-A886-65D283FB04CF}"/>
              </a:ext>
            </a:extLst>
          </p:cNvPr>
          <p:cNvSpPr>
            <a:spLocks noChangeAspect="1"/>
          </p:cNvSpPr>
          <p:nvPr/>
        </p:nvSpPr>
        <p:spPr>
          <a:xfrm flipH="1">
            <a:off x="7434342" y="3027822"/>
            <a:ext cx="1980000" cy="1980000"/>
          </a:xfrm>
          <a:prstGeom prst="arc">
            <a:avLst>
              <a:gd name="adj1" fmla="val 1372831"/>
              <a:gd name="adj2" fmla="val 9373507"/>
            </a:avLst>
          </a:prstGeom>
          <a:ln w="19050">
            <a:solidFill>
              <a:schemeClr val="accent4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F288BCBA-57E6-4B4E-A86B-6C1CF2D8A2CB}"/>
              </a:ext>
            </a:extLst>
          </p:cNvPr>
          <p:cNvSpPr>
            <a:spLocks noChangeAspect="1"/>
          </p:cNvSpPr>
          <p:nvPr/>
        </p:nvSpPr>
        <p:spPr>
          <a:xfrm flipH="1">
            <a:off x="989316" y="3207822"/>
            <a:ext cx="1620000" cy="1620000"/>
          </a:xfrm>
          <a:prstGeom prst="arc">
            <a:avLst>
              <a:gd name="adj1" fmla="val 12235672"/>
              <a:gd name="adj2" fmla="val 20214018"/>
            </a:avLst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071C0D9E-1385-454F-B2F1-6ECDBC383C53}"/>
              </a:ext>
            </a:extLst>
          </p:cNvPr>
          <p:cNvSpPr>
            <a:spLocks noChangeAspect="1"/>
          </p:cNvSpPr>
          <p:nvPr/>
        </p:nvSpPr>
        <p:spPr>
          <a:xfrm flipH="1">
            <a:off x="2777658" y="3027822"/>
            <a:ext cx="1980000" cy="1980000"/>
          </a:xfrm>
          <a:prstGeom prst="arc">
            <a:avLst>
              <a:gd name="adj1" fmla="val 1372831"/>
              <a:gd name="adj2" fmla="val 9373507"/>
            </a:avLst>
          </a:prstGeom>
          <a:ln w="19050">
            <a:solidFill>
              <a:schemeClr val="accent2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F436DDE3-43CB-4269-B1F0-F389565724DF}"/>
              </a:ext>
            </a:extLst>
          </p:cNvPr>
          <p:cNvSpPr>
            <a:spLocks noChangeAspect="1"/>
          </p:cNvSpPr>
          <p:nvPr/>
        </p:nvSpPr>
        <p:spPr>
          <a:xfrm flipH="1">
            <a:off x="4926000" y="2847822"/>
            <a:ext cx="2340000" cy="2340000"/>
          </a:xfrm>
          <a:prstGeom prst="arc">
            <a:avLst>
              <a:gd name="adj1" fmla="val 12235672"/>
              <a:gd name="adj2" fmla="val 20196667"/>
            </a:avLst>
          </a:prstGeom>
          <a:ln w="1905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6A9F39FE-1943-454C-8BAE-81FE66009CB1}"/>
              </a:ext>
            </a:extLst>
          </p:cNvPr>
          <p:cNvSpPr/>
          <p:nvPr/>
        </p:nvSpPr>
        <p:spPr>
          <a:xfrm flipH="1">
            <a:off x="1609489" y="3842401"/>
            <a:ext cx="347961" cy="32572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Block Arc 10">
            <a:extLst>
              <a:ext uri="{FF2B5EF4-FFF2-40B4-BE49-F238E27FC236}">
                <a16:creationId xmlns:a16="http://schemas.microsoft.com/office/drawing/2014/main" id="{53CA2B7B-2BC1-41AD-BB19-C3F33EBDA185}"/>
              </a:ext>
            </a:extLst>
          </p:cNvPr>
          <p:cNvSpPr/>
          <p:nvPr/>
        </p:nvSpPr>
        <p:spPr>
          <a:xfrm flipH="1">
            <a:off x="3452372" y="3842401"/>
            <a:ext cx="545426" cy="36944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37A28967-3718-45C7-B449-2DC86E0B377F}"/>
              </a:ext>
            </a:extLst>
          </p:cNvPr>
          <p:cNvSpPr/>
          <p:nvPr/>
        </p:nvSpPr>
        <p:spPr>
          <a:xfrm rot="18900000" flipH="1">
            <a:off x="10225287" y="3749322"/>
            <a:ext cx="280850" cy="50351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15DD122A-0274-4D85-B9CE-765E50572C62}"/>
              </a:ext>
            </a:extLst>
          </p:cNvPr>
          <p:cNvSpPr/>
          <p:nvPr/>
        </p:nvSpPr>
        <p:spPr>
          <a:xfrm>
            <a:off x="8195050" y="3806887"/>
            <a:ext cx="495085" cy="40841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04EE2527-FC39-4228-B93F-08F3DC056707}"/>
              </a:ext>
            </a:extLst>
          </p:cNvPr>
          <p:cNvSpPr>
            <a:spLocks noChangeAspect="1"/>
          </p:cNvSpPr>
          <p:nvPr/>
        </p:nvSpPr>
        <p:spPr>
          <a:xfrm flipH="1">
            <a:off x="5760545" y="3667005"/>
            <a:ext cx="670911" cy="6765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219B64F-3CA7-18D9-32E4-D1F764FE0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CB1F4-C2DF-5ED3-9284-C9ACB62EBDFC}"/>
              </a:ext>
            </a:extLst>
          </p:cNvPr>
          <p:cNvSpPr txBox="1"/>
          <p:nvPr/>
        </p:nvSpPr>
        <p:spPr>
          <a:xfrm>
            <a:off x="747107" y="2102387"/>
            <a:ext cx="2061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B73CF7-7480-AAD5-700A-42C54D8321C3}"/>
              </a:ext>
            </a:extLst>
          </p:cNvPr>
          <p:cNvSpPr txBox="1"/>
          <p:nvPr/>
        </p:nvSpPr>
        <p:spPr>
          <a:xfrm>
            <a:off x="747107" y="1780871"/>
            <a:ext cx="20612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29077C-CF0D-ABE9-AB70-D3F34EB747BB}"/>
              </a:ext>
            </a:extLst>
          </p:cNvPr>
          <p:cNvSpPr txBox="1"/>
          <p:nvPr/>
        </p:nvSpPr>
        <p:spPr>
          <a:xfrm>
            <a:off x="2718808" y="2102387"/>
            <a:ext cx="2061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31DD14-EFEF-3866-BEE0-99512C5EBBF1}"/>
              </a:ext>
            </a:extLst>
          </p:cNvPr>
          <p:cNvSpPr txBox="1"/>
          <p:nvPr/>
        </p:nvSpPr>
        <p:spPr>
          <a:xfrm>
            <a:off x="2718808" y="1780871"/>
            <a:ext cx="20612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C144ED-74D7-5052-9036-A297B6A07F0F}"/>
              </a:ext>
            </a:extLst>
          </p:cNvPr>
          <p:cNvSpPr txBox="1"/>
          <p:nvPr/>
        </p:nvSpPr>
        <p:spPr>
          <a:xfrm>
            <a:off x="7452048" y="2102387"/>
            <a:ext cx="2061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43C155-8392-21A5-83AC-D55D8D55DCA5}"/>
              </a:ext>
            </a:extLst>
          </p:cNvPr>
          <p:cNvSpPr txBox="1"/>
          <p:nvPr/>
        </p:nvSpPr>
        <p:spPr>
          <a:xfrm>
            <a:off x="7452048" y="1780871"/>
            <a:ext cx="20612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34B906-A7E0-DEDF-CF3D-1F927414F679}"/>
              </a:ext>
            </a:extLst>
          </p:cNvPr>
          <p:cNvSpPr txBox="1"/>
          <p:nvPr/>
        </p:nvSpPr>
        <p:spPr>
          <a:xfrm>
            <a:off x="9423749" y="2102387"/>
            <a:ext cx="2061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563387-F1C0-AAB5-8B71-0297608177C0}"/>
              </a:ext>
            </a:extLst>
          </p:cNvPr>
          <p:cNvSpPr txBox="1"/>
          <p:nvPr/>
        </p:nvSpPr>
        <p:spPr>
          <a:xfrm>
            <a:off x="9423749" y="1780871"/>
            <a:ext cx="20612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40BB1-5A3D-9228-45F6-5210F06DD4EE}"/>
              </a:ext>
            </a:extLst>
          </p:cNvPr>
          <p:cNvSpPr txBox="1"/>
          <p:nvPr/>
        </p:nvSpPr>
        <p:spPr>
          <a:xfrm>
            <a:off x="4839866" y="5630872"/>
            <a:ext cx="2512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بی‌معنی در طراحی گرافیک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F8CF14-E1F6-1A12-B868-015FD181C25E}"/>
              </a:ext>
            </a:extLst>
          </p:cNvPr>
          <p:cNvSpPr txBox="1"/>
          <p:nvPr/>
        </p:nvSpPr>
        <p:spPr>
          <a:xfrm>
            <a:off x="4839866" y="5309356"/>
            <a:ext cx="25122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500" b="1" dirty="0">
                <a:latin typeface="Shabnam" panose="020B0603030804020204" pitchFamily="34" charset="-78"/>
                <a:cs typeface="Shabnam" panose="020B0603030804020204" pitchFamily="34" charset="-78"/>
              </a:rPr>
              <a:t>متن دلخواه بنویسید</a:t>
            </a: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92F2354-8943-C28D-A219-6BAA28202D18}"/>
              </a:ext>
            </a:extLst>
          </p:cNvPr>
          <p:cNvSpPr/>
          <p:nvPr/>
        </p:nvSpPr>
        <p:spPr>
          <a:xfrm>
            <a:off x="1201848" y="4262"/>
            <a:ext cx="9788304" cy="6853737"/>
          </a:xfrm>
          <a:prstGeom prst="parallelogram">
            <a:avLst>
              <a:gd name="adj" fmla="val 55768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C479B-22F8-87A4-6199-D7703DD0E3EA}"/>
              </a:ext>
            </a:extLst>
          </p:cNvPr>
          <p:cNvSpPr/>
          <p:nvPr/>
        </p:nvSpPr>
        <p:spPr>
          <a:xfrm>
            <a:off x="602216" y="997964"/>
            <a:ext cx="3510178" cy="44137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4" name="직사각형 11">
            <a:extLst>
              <a:ext uri="{FF2B5EF4-FFF2-40B4-BE49-F238E27FC236}">
                <a16:creationId xmlns:a16="http://schemas.microsoft.com/office/drawing/2014/main" id="{BBD09B98-0F7E-BAE4-2633-9FE1152A9010}"/>
              </a:ext>
            </a:extLst>
          </p:cNvPr>
          <p:cNvSpPr/>
          <p:nvPr/>
        </p:nvSpPr>
        <p:spPr>
          <a:xfrm>
            <a:off x="717892" y="1799861"/>
            <a:ext cx="3278827" cy="4398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82880" indent="-182880" algn="ct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600" b="1" dirty="0">
                <a:solidFill>
                  <a:schemeClr val="accent2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B40A79C7-2001-DB96-3064-27B8C25EEC56}"/>
              </a:ext>
            </a:extLst>
          </p:cNvPr>
          <p:cNvSpPr txBox="1">
            <a:spLocks/>
          </p:cNvSpPr>
          <p:nvPr/>
        </p:nvSpPr>
        <p:spPr>
          <a:xfrm>
            <a:off x="816221" y="2475463"/>
            <a:ext cx="3082168" cy="2344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E459FA52-D014-804A-1369-B7332BFDBB70}"/>
              </a:ext>
            </a:extLst>
          </p:cNvPr>
          <p:cNvSpPr txBox="1">
            <a:spLocks/>
          </p:cNvSpPr>
          <p:nvPr/>
        </p:nvSpPr>
        <p:spPr>
          <a:xfrm>
            <a:off x="796490" y="1175251"/>
            <a:ext cx="3121630" cy="471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20000"/>
              </a:lnSpc>
              <a:buNone/>
            </a:pPr>
            <a:r>
              <a:rPr lang="fa-IR" sz="24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عنوان دلخواه بنویسید</a:t>
            </a:r>
            <a:endParaRPr lang="en-US" sz="24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69FEE-2A03-8DE2-1432-6B9B93BF74D2}"/>
              </a:ext>
            </a:extLst>
          </p:cNvPr>
          <p:cNvSpPr/>
          <p:nvPr/>
        </p:nvSpPr>
        <p:spPr>
          <a:xfrm>
            <a:off x="4340912" y="1716425"/>
            <a:ext cx="3510178" cy="4413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D18DC5A3-3A47-45EA-0887-84F38654856C}"/>
              </a:ext>
            </a:extLst>
          </p:cNvPr>
          <p:cNvSpPr/>
          <p:nvPr/>
        </p:nvSpPr>
        <p:spPr>
          <a:xfrm>
            <a:off x="4456588" y="2518322"/>
            <a:ext cx="3278827" cy="4398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82880" indent="-182880" algn="ct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600" b="1" dirty="0">
                <a:solidFill>
                  <a:schemeClr val="accent1">
                    <a:lumMod val="50000"/>
                  </a:schemeClr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E1BCA15A-D2D1-3595-61DF-23742370EB1B}"/>
              </a:ext>
            </a:extLst>
          </p:cNvPr>
          <p:cNvSpPr txBox="1">
            <a:spLocks/>
          </p:cNvSpPr>
          <p:nvPr/>
        </p:nvSpPr>
        <p:spPr>
          <a:xfrm>
            <a:off x="4557085" y="3110937"/>
            <a:ext cx="3077833" cy="2776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7BEDE0AB-11E3-89AD-2543-6D6633729F16}"/>
              </a:ext>
            </a:extLst>
          </p:cNvPr>
          <p:cNvSpPr txBox="1">
            <a:spLocks/>
          </p:cNvSpPr>
          <p:nvPr/>
        </p:nvSpPr>
        <p:spPr>
          <a:xfrm>
            <a:off x="4535186" y="1893712"/>
            <a:ext cx="3121630" cy="471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20000"/>
              </a:lnSpc>
              <a:buNone/>
            </a:pPr>
            <a:r>
              <a:rPr lang="fa-IR" sz="24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عنوان دلخواه بنویسید</a:t>
            </a:r>
            <a:endParaRPr lang="en-US" sz="24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FE25C-72B2-AF3B-4B70-29E7CB7F9A95}"/>
              </a:ext>
            </a:extLst>
          </p:cNvPr>
          <p:cNvSpPr/>
          <p:nvPr/>
        </p:nvSpPr>
        <p:spPr>
          <a:xfrm>
            <a:off x="8086361" y="997964"/>
            <a:ext cx="3510178" cy="441378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14" name="직사각형 11">
            <a:extLst>
              <a:ext uri="{FF2B5EF4-FFF2-40B4-BE49-F238E27FC236}">
                <a16:creationId xmlns:a16="http://schemas.microsoft.com/office/drawing/2014/main" id="{13315A14-2CE0-3528-4350-6A41AA17274C}"/>
              </a:ext>
            </a:extLst>
          </p:cNvPr>
          <p:cNvSpPr/>
          <p:nvPr/>
        </p:nvSpPr>
        <p:spPr>
          <a:xfrm>
            <a:off x="8202037" y="1799861"/>
            <a:ext cx="3278827" cy="4398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82880" indent="-182880" algn="ct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b="1" dirty="0">
                <a:solidFill>
                  <a:srgbClr val="262626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79713F47-01BF-B14D-0AA3-E29DFEB56D27}"/>
              </a:ext>
            </a:extLst>
          </p:cNvPr>
          <p:cNvSpPr txBox="1">
            <a:spLocks/>
          </p:cNvSpPr>
          <p:nvPr/>
        </p:nvSpPr>
        <p:spPr>
          <a:xfrm>
            <a:off x="8309705" y="2415437"/>
            <a:ext cx="3063491" cy="2903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  <a:p>
            <a:pPr marL="182880" indent="-182880" algn="just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400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متنی آزمایشی و بی معنی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7F4D72D-F8CF-6371-F945-0B1A1F889E3F}"/>
              </a:ext>
            </a:extLst>
          </p:cNvPr>
          <p:cNvSpPr txBox="1">
            <a:spLocks/>
          </p:cNvSpPr>
          <p:nvPr/>
        </p:nvSpPr>
        <p:spPr>
          <a:xfrm>
            <a:off x="8280635" y="1193913"/>
            <a:ext cx="3121630" cy="471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20000"/>
              </a:lnSpc>
              <a:buNone/>
            </a:pPr>
            <a:r>
              <a:rPr lang="fa-IR" sz="24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عنوان دلخواه بنویسید</a:t>
            </a:r>
            <a:endParaRPr lang="en-US" sz="24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09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 animBg="1"/>
      <p:bldP spid="9" grpId="0" animBg="1"/>
      <p:bldP spid="11" grpId="0"/>
      <p:bldP spid="12" grpId="0"/>
      <p:bldP spid="13" grpId="0" animBg="1"/>
      <p:bldP spid="14" grpId="0" animBg="1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3030B01-C044-7239-54BF-3DC2D983EA2E}"/>
              </a:ext>
            </a:extLst>
          </p:cNvPr>
          <p:cNvSpPr/>
          <p:nvPr/>
        </p:nvSpPr>
        <p:spPr>
          <a:xfrm rot="10800000">
            <a:off x="11607603" y="3552018"/>
            <a:ext cx="584397" cy="3305981"/>
          </a:xfrm>
          <a:custGeom>
            <a:avLst/>
            <a:gdLst>
              <a:gd name="connsiteX0" fmla="*/ 0 w 584397"/>
              <a:gd name="connsiteY0" fmla="*/ 3305981 h 3305981"/>
              <a:gd name="connsiteX1" fmla="*/ 0 w 584397"/>
              <a:gd name="connsiteY1" fmla="*/ 0 h 3305981"/>
              <a:gd name="connsiteX2" fmla="*/ 584397 w 584397"/>
              <a:gd name="connsiteY2" fmla="*/ 0 h 330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397" h="3305981">
                <a:moveTo>
                  <a:pt x="0" y="3305981"/>
                </a:moveTo>
                <a:lnTo>
                  <a:pt x="0" y="0"/>
                </a:lnTo>
                <a:lnTo>
                  <a:pt x="584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19" name="Picture Placeholder 18" descr="A close-up of a game&#10;&#10;Description automatically generated">
            <a:extLst>
              <a:ext uri="{FF2B5EF4-FFF2-40B4-BE49-F238E27FC236}">
                <a16:creationId xmlns:a16="http://schemas.microsoft.com/office/drawing/2014/main" id="{3EB34724-9E55-2DD3-8FCD-4640F96062E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7" r="28527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781EC9-AF86-BB50-CD2A-4B06FE282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553" y="1439430"/>
            <a:ext cx="5729720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143BD-8A41-98DF-FE63-A4DA3DE4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53" y="2152075"/>
            <a:ext cx="5729720" cy="4027054"/>
          </a:xfrm>
        </p:spPr>
        <p:txBody>
          <a:bodyPr>
            <a:normAutofit/>
          </a:bodyPr>
          <a:lstStyle/>
          <a:p>
            <a:r>
              <a:rPr lang="fa-IR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dirty="0"/>
              <a:t>لورم ایپسوم یا طرح‌نما به متنی آزمایشی و بی‌معنی در صنعت چاپ، صفحه‌آرایی و طراحی گرافیک گفته می‌شود.</a:t>
            </a:r>
          </a:p>
        </p:txBody>
      </p:sp>
    </p:spTree>
    <p:extLst>
      <p:ext uri="{BB962C8B-B14F-4D97-AF65-F5344CB8AC3E}">
        <p14:creationId xmlns:p14="http://schemas.microsoft.com/office/powerpoint/2010/main" val="9684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C05F1A-B849-DC82-79D8-8DBE86D9D0BF}"/>
              </a:ext>
            </a:extLst>
          </p:cNvPr>
          <p:cNvSpPr/>
          <p:nvPr/>
        </p:nvSpPr>
        <p:spPr>
          <a:xfrm>
            <a:off x="0" y="0"/>
            <a:ext cx="12190412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Placeholder 19" descr="A hand holding a chess piece&#10;&#10;Description automatically generated">
            <a:extLst>
              <a:ext uri="{FF2B5EF4-FFF2-40B4-BE49-F238E27FC236}">
                <a16:creationId xmlns:a16="http://schemas.microsoft.com/office/drawing/2014/main" id="{C2B26CBB-DEA7-3E07-D8A1-897155E62B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1" b="11251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A4A91-13E0-4091-1BA3-43A93804B697}"/>
              </a:ext>
            </a:extLst>
          </p:cNvPr>
          <p:cNvSpPr txBox="1"/>
          <p:nvPr/>
        </p:nvSpPr>
        <p:spPr>
          <a:xfrm flipH="1">
            <a:off x="3946722" y="2910303"/>
            <a:ext cx="41674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10000"/>
              </a:lnSpc>
            </a:pPr>
            <a:r>
              <a:rPr lang="fa-IR" sz="60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با سپاس از توجه شما</a:t>
            </a:r>
            <a:endParaRPr lang="en-US" sz="48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CD254-6F39-CB82-D8E0-820AC5946214}"/>
              </a:ext>
            </a:extLst>
          </p:cNvPr>
          <p:cNvSpPr txBox="1"/>
          <p:nvPr/>
        </p:nvSpPr>
        <p:spPr>
          <a:xfrm>
            <a:off x="4360325" y="5353742"/>
            <a:ext cx="3340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8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راشاسایت (</a:t>
            </a:r>
            <a:r>
              <a:rPr lang="en-US" sz="18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rashasite.ir</a:t>
            </a:r>
            <a:r>
              <a:rPr lang="fa-IR" sz="18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)</a:t>
            </a:r>
            <a:endParaRPr lang="en-US" sz="18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0413859"/>
      </p:ext>
    </p:extLst>
  </p:cSld>
  <p:clrMapOvr>
    <a:masterClrMapping/>
  </p:clrMapOvr>
  <p:transition spd="slow">
    <p:cover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6000" y="534531"/>
            <a:ext cx="10740003" cy="52309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2799" dirty="0">
                <a:solidFill>
                  <a:schemeClr val="bg1"/>
                </a:solidFill>
                <a:latin typeface="+mj-lt"/>
                <a:cs typeface="B Titr" panose="00000700000000000000" pitchFamily="2" charset="-78"/>
              </a:rPr>
              <a:t>آیکن ها</a:t>
            </a:r>
            <a:endParaRPr lang="en-US" sz="2799" dirty="0">
              <a:solidFill>
                <a:schemeClr val="bg1"/>
              </a:solidFill>
              <a:latin typeface="+mj-lt"/>
              <a:cs typeface="B Titr" panose="000007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999" y="1194356"/>
            <a:ext cx="4764149" cy="4692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00"/>
              </a:spcBef>
            </a:pPr>
            <a:r>
              <a:rPr lang="fa-IR" sz="1999" i="1" dirty="0">
                <a:solidFill>
                  <a:schemeClr val="bg1"/>
                </a:solidFill>
                <a:cs typeface="B Titr" panose="00000700000000000000" pitchFamily="2" charset="-78"/>
              </a:rPr>
              <a:t>پزشکی</a:t>
            </a:r>
            <a:endParaRPr lang="en-US" sz="1999" i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4" name="Freeform 407"/>
          <p:cNvSpPr>
            <a:spLocks noEditPoints="1"/>
          </p:cNvSpPr>
          <p:nvPr/>
        </p:nvSpPr>
        <p:spPr bwMode="auto">
          <a:xfrm>
            <a:off x="834457" y="1891494"/>
            <a:ext cx="175474" cy="392233"/>
          </a:xfrm>
          <a:custGeom>
            <a:avLst/>
            <a:gdLst>
              <a:gd name="T0" fmla="*/ 87 w 687"/>
              <a:gd name="T1" fmla="*/ 261 h 1536"/>
              <a:gd name="T2" fmla="*/ 87 w 687"/>
              <a:gd name="T3" fmla="*/ 851 h 1536"/>
              <a:gd name="T4" fmla="*/ 214 w 687"/>
              <a:gd name="T5" fmla="*/ 1072 h 1536"/>
              <a:gd name="T6" fmla="*/ 214 w 687"/>
              <a:gd name="T7" fmla="*/ 1273 h 1536"/>
              <a:gd name="T8" fmla="*/ 259 w 687"/>
              <a:gd name="T9" fmla="*/ 1318 h 1536"/>
              <a:gd name="T10" fmla="*/ 298 w 687"/>
              <a:gd name="T11" fmla="*/ 1296 h 1536"/>
              <a:gd name="T12" fmla="*/ 298 w 687"/>
              <a:gd name="T13" fmla="*/ 1446 h 1536"/>
              <a:gd name="T14" fmla="*/ 273 w 687"/>
              <a:gd name="T15" fmla="*/ 1446 h 1536"/>
              <a:gd name="T16" fmla="*/ 228 w 687"/>
              <a:gd name="T17" fmla="*/ 1491 h 1536"/>
              <a:gd name="T18" fmla="*/ 273 w 687"/>
              <a:gd name="T19" fmla="*/ 1536 h 1536"/>
              <a:gd name="T20" fmla="*/ 414 w 687"/>
              <a:gd name="T21" fmla="*/ 1536 h 1536"/>
              <a:gd name="T22" fmla="*/ 459 w 687"/>
              <a:gd name="T23" fmla="*/ 1491 h 1536"/>
              <a:gd name="T24" fmla="*/ 414 w 687"/>
              <a:gd name="T25" fmla="*/ 1446 h 1536"/>
              <a:gd name="T26" fmla="*/ 388 w 687"/>
              <a:gd name="T27" fmla="*/ 1446 h 1536"/>
              <a:gd name="T28" fmla="*/ 388 w 687"/>
              <a:gd name="T29" fmla="*/ 1296 h 1536"/>
              <a:gd name="T30" fmla="*/ 427 w 687"/>
              <a:gd name="T31" fmla="*/ 1318 h 1536"/>
              <a:gd name="T32" fmla="*/ 472 w 687"/>
              <a:gd name="T33" fmla="*/ 1273 h 1536"/>
              <a:gd name="T34" fmla="*/ 472 w 687"/>
              <a:gd name="T35" fmla="*/ 1072 h 1536"/>
              <a:gd name="T36" fmla="*/ 600 w 687"/>
              <a:gd name="T37" fmla="*/ 851 h 1536"/>
              <a:gd name="T38" fmla="*/ 600 w 687"/>
              <a:gd name="T39" fmla="*/ 261 h 1536"/>
              <a:gd name="T40" fmla="*/ 687 w 687"/>
              <a:gd name="T41" fmla="*/ 135 h 1536"/>
              <a:gd name="T42" fmla="*/ 553 w 687"/>
              <a:gd name="T43" fmla="*/ 0 h 1536"/>
              <a:gd name="T44" fmla="*/ 134 w 687"/>
              <a:gd name="T45" fmla="*/ 0 h 1536"/>
              <a:gd name="T46" fmla="*/ 0 w 687"/>
              <a:gd name="T47" fmla="*/ 135 h 1536"/>
              <a:gd name="T48" fmla="*/ 87 w 687"/>
              <a:gd name="T49" fmla="*/ 261 h 1536"/>
              <a:gd name="T50" fmla="*/ 382 w 687"/>
              <a:gd name="T51" fmla="*/ 1190 h 1536"/>
              <a:gd name="T52" fmla="*/ 343 w 687"/>
              <a:gd name="T53" fmla="*/ 1167 h 1536"/>
              <a:gd name="T54" fmla="*/ 304 w 687"/>
              <a:gd name="T55" fmla="*/ 1190 h 1536"/>
              <a:gd name="T56" fmla="*/ 304 w 687"/>
              <a:gd name="T57" fmla="*/ 1104 h 1536"/>
              <a:gd name="T58" fmla="*/ 343 w 687"/>
              <a:gd name="T59" fmla="*/ 1107 h 1536"/>
              <a:gd name="T60" fmla="*/ 382 w 687"/>
              <a:gd name="T61" fmla="*/ 1104 h 1536"/>
              <a:gd name="T62" fmla="*/ 382 w 687"/>
              <a:gd name="T63" fmla="*/ 1190 h 1536"/>
              <a:gd name="T64" fmla="*/ 510 w 687"/>
              <a:gd name="T65" fmla="*/ 851 h 1536"/>
              <a:gd name="T66" fmla="*/ 343 w 687"/>
              <a:gd name="T67" fmla="*/ 1017 h 1536"/>
              <a:gd name="T68" fmla="*/ 177 w 687"/>
              <a:gd name="T69" fmla="*/ 851 h 1536"/>
              <a:gd name="T70" fmla="*/ 177 w 687"/>
              <a:gd name="T71" fmla="*/ 759 h 1536"/>
              <a:gd name="T72" fmla="*/ 510 w 687"/>
              <a:gd name="T73" fmla="*/ 759 h 1536"/>
              <a:gd name="T74" fmla="*/ 510 w 687"/>
              <a:gd name="T75" fmla="*/ 851 h 1536"/>
              <a:gd name="T76" fmla="*/ 510 w 687"/>
              <a:gd name="T77" fmla="*/ 669 h 1536"/>
              <a:gd name="T78" fmla="*/ 177 w 687"/>
              <a:gd name="T79" fmla="*/ 669 h 1536"/>
              <a:gd name="T80" fmla="*/ 177 w 687"/>
              <a:gd name="T81" fmla="*/ 580 h 1536"/>
              <a:gd name="T82" fmla="*/ 510 w 687"/>
              <a:gd name="T83" fmla="*/ 580 h 1536"/>
              <a:gd name="T84" fmla="*/ 510 w 687"/>
              <a:gd name="T85" fmla="*/ 669 h 1536"/>
              <a:gd name="T86" fmla="*/ 510 w 687"/>
              <a:gd name="T87" fmla="*/ 490 h 1536"/>
              <a:gd name="T88" fmla="*/ 177 w 687"/>
              <a:gd name="T89" fmla="*/ 490 h 1536"/>
              <a:gd name="T90" fmla="*/ 177 w 687"/>
              <a:gd name="T91" fmla="*/ 269 h 1536"/>
              <a:gd name="T92" fmla="*/ 510 w 687"/>
              <a:gd name="T93" fmla="*/ 269 h 1536"/>
              <a:gd name="T94" fmla="*/ 510 w 687"/>
              <a:gd name="T95" fmla="*/ 490 h 1536"/>
              <a:gd name="T96" fmla="*/ 134 w 687"/>
              <a:gd name="T97" fmla="*/ 90 h 1536"/>
              <a:gd name="T98" fmla="*/ 553 w 687"/>
              <a:gd name="T99" fmla="*/ 90 h 1536"/>
              <a:gd name="T100" fmla="*/ 597 w 687"/>
              <a:gd name="T101" fmla="*/ 135 h 1536"/>
              <a:gd name="T102" fmla="*/ 553 w 687"/>
              <a:gd name="T103" fmla="*/ 179 h 1536"/>
              <a:gd name="T104" fmla="*/ 134 w 687"/>
              <a:gd name="T105" fmla="*/ 179 h 1536"/>
              <a:gd name="T106" fmla="*/ 90 w 687"/>
              <a:gd name="T107" fmla="*/ 135 h 1536"/>
              <a:gd name="T108" fmla="*/ 134 w 687"/>
              <a:gd name="T109" fmla="*/ 9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87" h="1536">
                <a:moveTo>
                  <a:pt x="87" y="261"/>
                </a:moveTo>
                <a:cubicBezTo>
                  <a:pt x="87" y="851"/>
                  <a:pt x="87" y="851"/>
                  <a:pt x="87" y="851"/>
                </a:cubicBezTo>
                <a:cubicBezTo>
                  <a:pt x="87" y="945"/>
                  <a:pt x="138" y="1028"/>
                  <a:pt x="214" y="1072"/>
                </a:cubicBezTo>
                <a:cubicBezTo>
                  <a:pt x="214" y="1273"/>
                  <a:pt x="214" y="1273"/>
                  <a:pt x="214" y="1273"/>
                </a:cubicBezTo>
                <a:cubicBezTo>
                  <a:pt x="214" y="1298"/>
                  <a:pt x="235" y="1318"/>
                  <a:pt x="259" y="1318"/>
                </a:cubicBezTo>
                <a:cubicBezTo>
                  <a:pt x="276" y="1318"/>
                  <a:pt x="291" y="1309"/>
                  <a:pt x="298" y="1296"/>
                </a:cubicBezTo>
                <a:cubicBezTo>
                  <a:pt x="298" y="1446"/>
                  <a:pt x="298" y="1446"/>
                  <a:pt x="298" y="1446"/>
                </a:cubicBezTo>
                <a:cubicBezTo>
                  <a:pt x="273" y="1446"/>
                  <a:pt x="273" y="1446"/>
                  <a:pt x="273" y="1446"/>
                </a:cubicBezTo>
                <a:cubicBezTo>
                  <a:pt x="248" y="1446"/>
                  <a:pt x="228" y="1467"/>
                  <a:pt x="228" y="1491"/>
                </a:cubicBezTo>
                <a:cubicBezTo>
                  <a:pt x="228" y="1516"/>
                  <a:pt x="248" y="1536"/>
                  <a:pt x="273" y="1536"/>
                </a:cubicBezTo>
                <a:cubicBezTo>
                  <a:pt x="414" y="1536"/>
                  <a:pt x="414" y="1536"/>
                  <a:pt x="414" y="1536"/>
                </a:cubicBezTo>
                <a:cubicBezTo>
                  <a:pt x="439" y="1536"/>
                  <a:pt x="459" y="1516"/>
                  <a:pt x="459" y="1491"/>
                </a:cubicBezTo>
                <a:cubicBezTo>
                  <a:pt x="459" y="1467"/>
                  <a:pt x="439" y="1446"/>
                  <a:pt x="414" y="1446"/>
                </a:cubicBezTo>
                <a:cubicBezTo>
                  <a:pt x="388" y="1446"/>
                  <a:pt x="388" y="1446"/>
                  <a:pt x="388" y="1446"/>
                </a:cubicBezTo>
                <a:cubicBezTo>
                  <a:pt x="388" y="1296"/>
                  <a:pt x="388" y="1296"/>
                  <a:pt x="388" y="1296"/>
                </a:cubicBezTo>
                <a:cubicBezTo>
                  <a:pt x="396" y="1309"/>
                  <a:pt x="411" y="1318"/>
                  <a:pt x="427" y="1318"/>
                </a:cubicBezTo>
                <a:cubicBezTo>
                  <a:pt x="452" y="1318"/>
                  <a:pt x="472" y="1298"/>
                  <a:pt x="472" y="1273"/>
                </a:cubicBezTo>
                <a:cubicBezTo>
                  <a:pt x="472" y="1072"/>
                  <a:pt x="472" y="1072"/>
                  <a:pt x="472" y="1072"/>
                </a:cubicBezTo>
                <a:cubicBezTo>
                  <a:pt x="549" y="1028"/>
                  <a:pt x="600" y="945"/>
                  <a:pt x="600" y="851"/>
                </a:cubicBezTo>
                <a:cubicBezTo>
                  <a:pt x="600" y="261"/>
                  <a:pt x="600" y="261"/>
                  <a:pt x="600" y="261"/>
                </a:cubicBezTo>
                <a:cubicBezTo>
                  <a:pt x="651" y="241"/>
                  <a:pt x="687" y="192"/>
                  <a:pt x="687" y="135"/>
                </a:cubicBezTo>
                <a:cubicBezTo>
                  <a:pt x="687" y="61"/>
                  <a:pt x="627" y="0"/>
                  <a:pt x="553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60" y="0"/>
                  <a:pt x="0" y="61"/>
                  <a:pt x="0" y="135"/>
                </a:cubicBezTo>
                <a:cubicBezTo>
                  <a:pt x="0" y="192"/>
                  <a:pt x="36" y="241"/>
                  <a:pt x="87" y="261"/>
                </a:cubicBezTo>
                <a:close/>
                <a:moveTo>
                  <a:pt x="382" y="1190"/>
                </a:moveTo>
                <a:cubicBezTo>
                  <a:pt x="375" y="1176"/>
                  <a:pt x="360" y="1167"/>
                  <a:pt x="343" y="1167"/>
                </a:cubicBezTo>
                <a:cubicBezTo>
                  <a:pt x="327" y="1167"/>
                  <a:pt x="312" y="1176"/>
                  <a:pt x="304" y="1190"/>
                </a:cubicBezTo>
                <a:cubicBezTo>
                  <a:pt x="304" y="1104"/>
                  <a:pt x="304" y="1104"/>
                  <a:pt x="304" y="1104"/>
                </a:cubicBezTo>
                <a:cubicBezTo>
                  <a:pt x="317" y="1106"/>
                  <a:pt x="330" y="1107"/>
                  <a:pt x="343" y="1107"/>
                </a:cubicBezTo>
                <a:cubicBezTo>
                  <a:pt x="357" y="1107"/>
                  <a:pt x="370" y="1106"/>
                  <a:pt x="382" y="1104"/>
                </a:cubicBezTo>
                <a:lnTo>
                  <a:pt x="382" y="1190"/>
                </a:lnTo>
                <a:close/>
                <a:moveTo>
                  <a:pt x="510" y="851"/>
                </a:moveTo>
                <a:cubicBezTo>
                  <a:pt x="510" y="943"/>
                  <a:pt x="435" y="1017"/>
                  <a:pt x="343" y="1017"/>
                </a:cubicBezTo>
                <a:cubicBezTo>
                  <a:pt x="252" y="1017"/>
                  <a:pt x="177" y="943"/>
                  <a:pt x="177" y="851"/>
                </a:cubicBezTo>
                <a:cubicBezTo>
                  <a:pt x="177" y="759"/>
                  <a:pt x="177" y="759"/>
                  <a:pt x="177" y="759"/>
                </a:cubicBezTo>
                <a:cubicBezTo>
                  <a:pt x="510" y="759"/>
                  <a:pt x="510" y="759"/>
                  <a:pt x="510" y="759"/>
                </a:cubicBezTo>
                <a:lnTo>
                  <a:pt x="510" y="851"/>
                </a:lnTo>
                <a:close/>
                <a:moveTo>
                  <a:pt x="510" y="669"/>
                </a:moveTo>
                <a:cubicBezTo>
                  <a:pt x="177" y="669"/>
                  <a:pt x="177" y="669"/>
                  <a:pt x="177" y="669"/>
                </a:cubicBezTo>
                <a:cubicBezTo>
                  <a:pt x="177" y="580"/>
                  <a:pt x="177" y="580"/>
                  <a:pt x="177" y="580"/>
                </a:cubicBezTo>
                <a:cubicBezTo>
                  <a:pt x="510" y="580"/>
                  <a:pt x="510" y="580"/>
                  <a:pt x="510" y="580"/>
                </a:cubicBezTo>
                <a:lnTo>
                  <a:pt x="510" y="669"/>
                </a:lnTo>
                <a:close/>
                <a:moveTo>
                  <a:pt x="510" y="490"/>
                </a:moveTo>
                <a:cubicBezTo>
                  <a:pt x="177" y="490"/>
                  <a:pt x="177" y="490"/>
                  <a:pt x="177" y="490"/>
                </a:cubicBezTo>
                <a:cubicBezTo>
                  <a:pt x="177" y="269"/>
                  <a:pt x="177" y="269"/>
                  <a:pt x="177" y="269"/>
                </a:cubicBezTo>
                <a:cubicBezTo>
                  <a:pt x="510" y="269"/>
                  <a:pt x="510" y="269"/>
                  <a:pt x="510" y="269"/>
                </a:cubicBezTo>
                <a:lnTo>
                  <a:pt x="510" y="490"/>
                </a:lnTo>
                <a:close/>
                <a:moveTo>
                  <a:pt x="134" y="90"/>
                </a:moveTo>
                <a:cubicBezTo>
                  <a:pt x="553" y="90"/>
                  <a:pt x="553" y="90"/>
                  <a:pt x="553" y="90"/>
                </a:cubicBezTo>
                <a:cubicBezTo>
                  <a:pt x="577" y="90"/>
                  <a:pt x="597" y="110"/>
                  <a:pt x="597" y="135"/>
                </a:cubicBezTo>
                <a:cubicBezTo>
                  <a:pt x="597" y="159"/>
                  <a:pt x="577" y="179"/>
                  <a:pt x="553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10" y="179"/>
                  <a:pt x="90" y="159"/>
                  <a:pt x="90" y="135"/>
                </a:cubicBezTo>
                <a:cubicBezTo>
                  <a:pt x="90" y="110"/>
                  <a:pt x="110" y="90"/>
                  <a:pt x="134" y="9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" name="Freeform 414"/>
          <p:cNvSpPr>
            <a:spLocks noEditPoints="1"/>
          </p:cNvSpPr>
          <p:nvPr/>
        </p:nvSpPr>
        <p:spPr bwMode="auto">
          <a:xfrm>
            <a:off x="737025" y="2565292"/>
            <a:ext cx="370338" cy="392233"/>
          </a:xfrm>
          <a:custGeom>
            <a:avLst/>
            <a:gdLst>
              <a:gd name="T0" fmla="*/ 957 w 1450"/>
              <a:gd name="T1" fmla="*/ 789 h 1536"/>
              <a:gd name="T2" fmla="*/ 1237 w 1450"/>
              <a:gd name="T3" fmla="*/ 491 h 1536"/>
              <a:gd name="T4" fmla="*/ 725 w 1450"/>
              <a:gd name="T5" fmla="*/ 189 h 1536"/>
              <a:gd name="T6" fmla="*/ 214 w 1450"/>
              <a:gd name="T7" fmla="*/ 491 h 1536"/>
              <a:gd name="T8" fmla="*/ 494 w 1450"/>
              <a:gd name="T9" fmla="*/ 789 h 1536"/>
              <a:gd name="T10" fmla="*/ 725 w 1450"/>
              <a:gd name="T11" fmla="*/ 642 h 1536"/>
              <a:gd name="T12" fmla="*/ 699 w 1450"/>
              <a:gd name="T13" fmla="*/ 699 h 1536"/>
              <a:gd name="T14" fmla="*/ 429 w 1450"/>
              <a:gd name="T15" fmla="*/ 438 h 1536"/>
              <a:gd name="T16" fmla="*/ 492 w 1450"/>
              <a:gd name="T17" fmla="*/ 444 h 1536"/>
              <a:gd name="T18" fmla="*/ 467 w 1450"/>
              <a:gd name="T19" fmla="*/ 343 h 1536"/>
              <a:gd name="T20" fmla="*/ 680 w 1450"/>
              <a:gd name="T21" fmla="*/ 337 h 1536"/>
              <a:gd name="T22" fmla="*/ 770 w 1450"/>
              <a:gd name="T23" fmla="*/ 337 h 1536"/>
              <a:gd name="T24" fmla="*/ 983 w 1450"/>
              <a:gd name="T25" fmla="*/ 343 h 1536"/>
              <a:gd name="T26" fmla="*/ 958 w 1450"/>
              <a:gd name="T27" fmla="*/ 444 h 1536"/>
              <a:gd name="T28" fmla="*/ 1022 w 1450"/>
              <a:gd name="T29" fmla="*/ 438 h 1536"/>
              <a:gd name="T30" fmla="*/ 1142 w 1450"/>
              <a:gd name="T31" fmla="*/ 463 h 1536"/>
              <a:gd name="T32" fmla="*/ 851 w 1450"/>
              <a:gd name="T33" fmla="*/ 699 h 1536"/>
              <a:gd name="T34" fmla="*/ 725 w 1450"/>
              <a:gd name="T35" fmla="*/ 489 h 1536"/>
              <a:gd name="T36" fmla="*/ 599 w 1450"/>
              <a:gd name="T37" fmla="*/ 699 h 1536"/>
              <a:gd name="T38" fmla="*/ 308 w 1450"/>
              <a:gd name="T39" fmla="*/ 463 h 1536"/>
              <a:gd name="T40" fmla="*/ 429 w 1450"/>
              <a:gd name="T41" fmla="*/ 1536 h 1536"/>
              <a:gd name="T42" fmla="*/ 1349 w 1450"/>
              <a:gd name="T43" fmla="*/ 1240 h 1536"/>
              <a:gd name="T44" fmla="*/ 1357 w 1450"/>
              <a:gd name="T45" fmla="*/ 108 h 1536"/>
              <a:gd name="T46" fmla="*/ 338 w 1450"/>
              <a:gd name="T47" fmla="*/ 0 h 1536"/>
              <a:gd name="T48" fmla="*/ 10 w 1450"/>
              <a:gd name="T49" fmla="*/ 363 h 1536"/>
              <a:gd name="T50" fmla="*/ 429 w 1450"/>
              <a:gd name="T51" fmla="*/ 1536 h 1536"/>
              <a:gd name="T52" fmla="*/ 160 w 1450"/>
              <a:gd name="T53" fmla="*/ 169 h 1536"/>
              <a:gd name="T54" fmla="*/ 1113 w 1450"/>
              <a:gd name="T55" fmla="*/ 90 h 1536"/>
              <a:gd name="T56" fmla="*/ 1351 w 1450"/>
              <a:gd name="T57" fmla="*/ 354 h 1536"/>
              <a:gd name="T58" fmla="*/ 1021 w 1450"/>
              <a:gd name="T59" fmla="*/ 1445 h 1536"/>
              <a:gd name="T60" fmla="*/ 770 w 1450"/>
              <a:gd name="T61" fmla="*/ 1175 h 1536"/>
              <a:gd name="T62" fmla="*/ 680 w 1450"/>
              <a:gd name="T63" fmla="*/ 1175 h 1536"/>
              <a:gd name="T64" fmla="*/ 429 w 1450"/>
              <a:gd name="T65" fmla="*/ 1445 h 1536"/>
              <a:gd name="T66" fmla="*/ 100 w 1450"/>
              <a:gd name="T67" fmla="*/ 35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50" h="1536">
                <a:moveTo>
                  <a:pt x="494" y="789"/>
                </a:moveTo>
                <a:cubicBezTo>
                  <a:pt x="957" y="789"/>
                  <a:pt x="957" y="789"/>
                  <a:pt x="957" y="789"/>
                </a:cubicBezTo>
                <a:cubicBezTo>
                  <a:pt x="970" y="789"/>
                  <a:pt x="982" y="783"/>
                  <a:pt x="991" y="774"/>
                </a:cubicBezTo>
                <a:cubicBezTo>
                  <a:pt x="1237" y="491"/>
                  <a:pt x="1237" y="491"/>
                  <a:pt x="1237" y="491"/>
                </a:cubicBezTo>
                <a:cubicBezTo>
                  <a:pt x="1251" y="474"/>
                  <a:pt x="1251" y="449"/>
                  <a:pt x="1237" y="432"/>
                </a:cubicBezTo>
                <a:cubicBezTo>
                  <a:pt x="1100" y="276"/>
                  <a:pt x="919" y="189"/>
                  <a:pt x="725" y="189"/>
                </a:cubicBezTo>
                <a:cubicBezTo>
                  <a:pt x="532" y="189"/>
                  <a:pt x="350" y="276"/>
                  <a:pt x="214" y="432"/>
                </a:cubicBezTo>
                <a:cubicBezTo>
                  <a:pt x="199" y="449"/>
                  <a:pt x="199" y="474"/>
                  <a:pt x="214" y="491"/>
                </a:cubicBezTo>
                <a:cubicBezTo>
                  <a:pt x="459" y="774"/>
                  <a:pt x="459" y="774"/>
                  <a:pt x="459" y="774"/>
                </a:cubicBezTo>
                <a:cubicBezTo>
                  <a:pt x="468" y="783"/>
                  <a:pt x="480" y="789"/>
                  <a:pt x="494" y="789"/>
                </a:cubicBezTo>
                <a:close/>
                <a:moveTo>
                  <a:pt x="699" y="699"/>
                </a:moveTo>
                <a:cubicBezTo>
                  <a:pt x="725" y="642"/>
                  <a:pt x="725" y="642"/>
                  <a:pt x="725" y="642"/>
                </a:cubicBezTo>
                <a:cubicBezTo>
                  <a:pt x="752" y="699"/>
                  <a:pt x="752" y="699"/>
                  <a:pt x="752" y="699"/>
                </a:cubicBezTo>
                <a:lnTo>
                  <a:pt x="699" y="699"/>
                </a:lnTo>
                <a:close/>
                <a:moveTo>
                  <a:pt x="390" y="392"/>
                </a:moveTo>
                <a:cubicBezTo>
                  <a:pt x="429" y="438"/>
                  <a:pt x="429" y="438"/>
                  <a:pt x="429" y="438"/>
                </a:cubicBezTo>
                <a:cubicBezTo>
                  <a:pt x="438" y="449"/>
                  <a:pt x="450" y="454"/>
                  <a:pt x="463" y="454"/>
                </a:cubicBezTo>
                <a:cubicBezTo>
                  <a:pt x="474" y="454"/>
                  <a:pt x="484" y="451"/>
                  <a:pt x="492" y="444"/>
                </a:cubicBezTo>
                <a:cubicBezTo>
                  <a:pt x="511" y="428"/>
                  <a:pt x="514" y="400"/>
                  <a:pt x="498" y="380"/>
                </a:cubicBezTo>
                <a:cubicBezTo>
                  <a:pt x="467" y="343"/>
                  <a:pt x="467" y="343"/>
                  <a:pt x="467" y="343"/>
                </a:cubicBezTo>
                <a:cubicBezTo>
                  <a:pt x="534" y="309"/>
                  <a:pt x="606" y="288"/>
                  <a:pt x="680" y="281"/>
                </a:cubicBezTo>
                <a:cubicBezTo>
                  <a:pt x="680" y="337"/>
                  <a:pt x="680" y="337"/>
                  <a:pt x="680" y="337"/>
                </a:cubicBezTo>
                <a:cubicBezTo>
                  <a:pt x="680" y="362"/>
                  <a:pt x="700" y="382"/>
                  <a:pt x="725" y="382"/>
                </a:cubicBezTo>
                <a:cubicBezTo>
                  <a:pt x="750" y="382"/>
                  <a:pt x="770" y="362"/>
                  <a:pt x="770" y="337"/>
                </a:cubicBezTo>
                <a:cubicBezTo>
                  <a:pt x="770" y="281"/>
                  <a:pt x="770" y="281"/>
                  <a:pt x="770" y="281"/>
                </a:cubicBezTo>
                <a:cubicBezTo>
                  <a:pt x="845" y="288"/>
                  <a:pt x="917" y="309"/>
                  <a:pt x="983" y="343"/>
                </a:cubicBezTo>
                <a:cubicBezTo>
                  <a:pt x="952" y="380"/>
                  <a:pt x="952" y="380"/>
                  <a:pt x="952" y="380"/>
                </a:cubicBezTo>
                <a:cubicBezTo>
                  <a:pt x="937" y="400"/>
                  <a:pt x="939" y="428"/>
                  <a:pt x="958" y="444"/>
                </a:cubicBezTo>
                <a:cubicBezTo>
                  <a:pt x="967" y="451"/>
                  <a:pt x="977" y="454"/>
                  <a:pt x="987" y="454"/>
                </a:cubicBezTo>
                <a:cubicBezTo>
                  <a:pt x="1000" y="454"/>
                  <a:pt x="1013" y="449"/>
                  <a:pt x="1022" y="438"/>
                </a:cubicBezTo>
                <a:cubicBezTo>
                  <a:pt x="1061" y="392"/>
                  <a:pt x="1061" y="392"/>
                  <a:pt x="1061" y="392"/>
                </a:cubicBezTo>
                <a:cubicBezTo>
                  <a:pt x="1089" y="413"/>
                  <a:pt x="1116" y="436"/>
                  <a:pt x="1142" y="463"/>
                </a:cubicBezTo>
                <a:cubicBezTo>
                  <a:pt x="936" y="699"/>
                  <a:pt x="936" y="699"/>
                  <a:pt x="936" y="699"/>
                </a:cubicBezTo>
                <a:cubicBezTo>
                  <a:pt x="851" y="699"/>
                  <a:pt x="851" y="699"/>
                  <a:pt x="851" y="699"/>
                </a:cubicBezTo>
                <a:cubicBezTo>
                  <a:pt x="766" y="515"/>
                  <a:pt x="766" y="515"/>
                  <a:pt x="766" y="515"/>
                </a:cubicBezTo>
                <a:cubicBezTo>
                  <a:pt x="759" y="499"/>
                  <a:pt x="743" y="489"/>
                  <a:pt x="725" y="489"/>
                </a:cubicBezTo>
                <a:cubicBezTo>
                  <a:pt x="708" y="489"/>
                  <a:pt x="692" y="499"/>
                  <a:pt x="684" y="515"/>
                </a:cubicBezTo>
                <a:cubicBezTo>
                  <a:pt x="599" y="699"/>
                  <a:pt x="599" y="699"/>
                  <a:pt x="599" y="699"/>
                </a:cubicBezTo>
                <a:cubicBezTo>
                  <a:pt x="514" y="699"/>
                  <a:pt x="514" y="699"/>
                  <a:pt x="514" y="699"/>
                </a:cubicBezTo>
                <a:cubicBezTo>
                  <a:pt x="308" y="463"/>
                  <a:pt x="308" y="463"/>
                  <a:pt x="308" y="463"/>
                </a:cubicBezTo>
                <a:cubicBezTo>
                  <a:pt x="334" y="436"/>
                  <a:pt x="361" y="413"/>
                  <a:pt x="390" y="392"/>
                </a:cubicBezTo>
                <a:close/>
                <a:moveTo>
                  <a:pt x="429" y="1536"/>
                </a:moveTo>
                <a:cubicBezTo>
                  <a:pt x="1021" y="1536"/>
                  <a:pt x="1021" y="1536"/>
                  <a:pt x="1021" y="1536"/>
                </a:cubicBezTo>
                <a:cubicBezTo>
                  <a:pt x="1191" y="1536"/>
                  <a:pt x="1332" y="1408"/>
                  <a:pt x="1349" y="1240"/>
                </a:cubicBezTo>
                <a:cubicBezTo>
                  <a:pt x="1440" y="363"/>
                  <a:pt x="1440" y="363"/>
                  <a:pt x="1440" y="363"/>
                </a:cubicBezTo>
                <a:cubicBezTo>
                  <a:pt x="1450" y="270"/>
                  <a:pt x="1420" y="178"/>
                  <a:pt x="1357" y="108"/>
                </a:cubicBezTo>
                <a:cubicBezTo>
                  <a:pt x="1295" y="39"/>
                  <a:pt x="1206" y="0"/>
                  <a:pt x="1113" y="0"/>
                </a:cubicBezTo>
                <a:cubicBezTo>
                  <a:pt x="338" y="0"/>
                  <a:pt x="338" y="0"/>
                  <a:pt x="338" y="0"/>
                </a:cubicBezTo>
                <a:cubicBezTo>
                  <a:pt x="245" y="0"/>
                  <a:pt x="155" y="39"/>
                  <a:pt x="93" y="108"/>
                </a:cubicBezTo>
                <a:cubicBezTo>
                  <a:pt x="31" y="178"/>
                  <a:pt x="0" y="270"/>
                  <a:pt x="10" y="363"/>
                </a:cubicBezTo>
                <a:cubicBezTo>
                  <a:pt x="101" y="1240"/>
                  <a:pt x="101" y="1240"/>
                  <a:pt x="101" y="1240"/>
                </a:cubicBezTo>
                <a:cubicBezTo>
                  <a:pt x="119" y="1408"/>
                  <a:pt x="260" y="1536"/>
                  <a:pt x="429" y="1536"/>
                </a:cubicBezTo>
                <a:close/>
                <a:moveTo>
                  <a:pt x="100" y="354"/>
                </a:moveTo>
                <a:cubicBezTo>
                  <a:pt x="93" y="287"/>
                  <a:pt x="115" y="219"/>
                  <a:pt x="160" y="169"/>
                </a:cubicBezTo>
                <a:cubicBezTo>
                  <a:pt x="205" y="119"/>
                  <a:pt x="270" y="90"/>
                  <a:pt x="338" y="90"/>
                </a:cubicBezTo>
                <a:cubicBezTo>
                  <a:pt x="1113" y="90"/>
                  <a:pt x="1113" y="90"/>
                  <a:pt x="1113" y="90"/>
                </a:cubicBezTo>
                <a:cubicBezTo>
                  <a:pt x="1180" y="90"/>
                  <a:pt x="1245" y="119"/>
                  <a:pt x="1290" y="169"/>
                </a:cubicBezTo>
                <a:cubicBezTo>
                  <a:pt x="1336" y="219"/>
                  <a:pt x="1358" y="287"/>
                  <a:pt x="1351" y="354"/>
                </a:cubicBezTo>
                <a:cubicBezTo>
                  <a:pt x="1260" y="1231"/>
                  <a:pt x="1260" y="1231"/>
                  <a:pt x="1260" y="1231"/>
                </a:cubicBezTo>
                <a:cubicBezTo>
                  <a:pt x="1247" y="1353"/>
                  <a:pt x="1144" y="1445"/>
                  <a:pt x="1021" y="1445"/>
                </a:cubicBezTo>
                <a:cubicBezTo>
                  <a:pt x="770" y="1445"/>
                  <a:pt x="770" y="1445"/>
                  <a:pt x="770" y="1445"/>
                </a:cubicBezTo>
                <a:cubicBezTo>
                  <a:pt x="770" y="1175"/>
                  <a:pt x="770" y="1175"/>
                  <a:pt x="770" y="1175"/>
                </a:cubicBezTo>
                <a:cubicBezTo>
                  <a:pt x="770" y="1150"/>
                  <a:pt x="750" y="1130"/>
                  <a:pt x="725" y="1130"/>
                </a:cubicBezTo>
                <a:cubicBezTo>
                  <a:pt x="700" y="1130"/>
                  <a:pt x="680" y="1150"/>
                  <a:pt x="680" y="1175"/>
                </a:cubicBezTo>
                <a:cubicBezTo>
                  <a:pt x="680" y="1445"/>
                  <a:pt x="680" y="1445"/>
                  <a:pt x="680" y="1445"/>
                </a:cubicBezTo>
                <a:cubicBezTo>
                  <a:pt x="429" y="1445"/>
                  <a:pt x="429" y="1445"/>
                  <a:pt x="429" y="1445"/>
                </a:cubicBezTo>
                <a:cubicBezTo>
                  <a:pt x="306" y="1445"/>
                  <a:pt x="204" y="1353"/>
                  <a:pt x="191" y="1231"/>
                </a:cubicBezTo>
                <a:lnTo>
                  <a:pt x="100" y="35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" name="Freeform 421"/>
          <p:cNvSpPr>
            <a:spLocks noEditPoints="1"/>
          </p:cNvSpPr>
          <p:nvPr/>
        </p:nvSpPr>
        <p:spPr bwMode="auto">
          <a:xfrm>
            <a:off x="790978" y="3237292"/>
            <a:ext cx="262428" cy="392547"/>
          </a:xfrm>
          <a:custGeom>
            <a:avLst/>
            <a:gdLst>
              <a:gd name="T0" fmla="*/ 685 w 1028"/>
              <a:gd name="T1" fmla="*/ 999 h 1537"/>
              <a:gd name="T2" fmla="*/ 1027 w 1028"/>
              <a:gd name="T3" fmla="*/ 512 h 1537"/>
              <a:gd name="T4" fmla="*/ 517 w 1028"/>
              <a:gd name="T5" fmla="*/ 1 h 1537"/>
              <a:gd name="T6" fmla="*/ 152 w 1028"/>
              <a:gd name="T7" fmla="*/ 150 h 1537"/>
              <a:gd name="T8" fmla="*/ 0 w 1028"/>
              <a:gd name="T9" fmla="*/ 514 h 1537"/>
              <a:gd name="T10" fmla="*/ 0 w 1028"/>
              <a:gd name="T11" fmla="*/ 1243 h 1537"/>
              <a:gd name="T12" fmla="*/ 293 w 1028"/>
              <a:gd name="T13" fmla="*/ 1537 h 1537"/>
              <a:gd name="T14" fmla="*/ 587 w 1028"/>
              <a:gd name="T15" fmla="*/ 1243 h 1537"/>
              <a:gd name="T16" fmla="*/ 587 w 1028"/>
              <a:gd name="T17" fmla="*/ 1138 h 1537"/>
              <a:gd name="T18" fmla="*/ 685 w 1028"/>
              <a:gd name="T19" fmla="*/ 999 h 1537"/>
              <a:gd name="T20" fmla="*/ 497 w 1028"/>
              <a:gd name="T21" fmla="*/ 1138 h 1537"/>
              <a:gd name="T22" fmla="*/ 497 w 1028"/>
              <a:gd name="T23" fmla="*/ 1243 h 1537"/>
              <a:gd name="T24" fmla="*/ 293 w 1028"/>
              <a:gd name="T25" fmla="*/ 1447 h 1537"/>
              <a:gd name="T26" fmla="*/ 90 w 1028"/>
              <a:gd name="T27" fmla="*/ 1243 h 1537"/>
              <a:gd name="T28" fmla="*/ 90 w 1028"/>
              <a:gd name="T29" fmla="*/ 514 h 1537"/>
              <a:gd name="T30" fmla="*/ 215 w 1028"/>
              <a:gd name="T31" fmla="*/ 214 h 1537"/>
              <a:gd name="T32" fmla="*/ 513 w 1028"/>
              <a:gd name="T33" fmla="*/ 91 h 1537"/>
              <a:gd name="T34" fmla="*/ 517 w 1028"/>
              <a:gd name="T35" fmla="*/ 91 h 1537"/>
              <a:gd name="T36" fmla="*/ 937 w 1028"/>
              <a:gd name="T37" fmla="*/ 512 h 1537"/>
              <a:gd name="T38" fmla="*/ 655 w 1028"/>
              <a:gd name="T39" fmla="*/ 914 h 1537"/>
              <a:gd name="T40" fmla="*/ 497 w 1028"/>
              <a:gd name="T41" fmla="*/ 1138 h 1537"/>
              <a:gd name="T42" fmla="*/ 847 w 1028"/>
              <a:gd name="T43" fmla="*/ 513 h 1537"/>
              <a:gd name="T44" fmla="*/ 516 w 1028"/>
              <a:gd name="T45" fmla="*/ 181 h 1537"/>
              <a:gd name="T46" fmla="*/ 513 w 1028"/>
              <a:gd name="T47" fmla="*/ 181 h 1537"/>
              <a:gd name="T48" fmla="*/ 180 w 1028"/>
              <a:gd name="T49" fmla="*/ 514 h 1537"/>
              <a:gd name="T50" fmla="*/ 180 w 1028"/>
              <a:gd name="T51" fmla="*/ 897 h 1537"/>
              <a:gd name="T52" fmla="*/ 329 w 1028"/>
              <a:gd name="T53" fmla="*/ 1046 h 1537"/>
              <a:gd name="T54" fmla="*/ 477 w 1028"/>
              <a:gd name="T55" fmla="*/ 897 h 1537"/>
              <a:gd name="T56" fmla="*/ 477 w 1028"/>
              <a:gd name="T57" fmla="*/ 846 h 1537"/>
              <a:gd name="T58" fmla="*/ 329 w 1028"/>
              <a:gd name="T59" fmla="*/ 698 h 1537"/>
              <a:gd name="T60" fmla="*/ 270 w 1028"/>
              <a:gd name="T61" fmla="*/ 710 h 1537"/>
              <a:gd name="T62" fmla="*/ 270 w 1028"/>
              <a:gd name="T63" fmla="*/ 514 h 1537"/>
              <a:gd name="T64" fmla="*/ 513 w 1028"/>
              <a:gd name="T65" fmla="*/ 270 h 1537"/>
              <a:gd name="T66" fmla="*/ 515 w 1028"/>
              <a:gd name="T67" fmla="*/ 270 h 1537"/>
              <a:gd name="T68" fmla="*/ 757 w 1028"/>
              <a:gd name="T69" fmla="*/ 513 h 1537"/>
              <a:gd name="T70" fmla="*/ 595 w 1028"/>
              <a:gd name="T71" fmla="*/ 744 h 1537"/>
              <a:gd name="T72" fmla="*/ 567 w 1028"/>
              <a:gd name="T73" fmla="*/ 802 h 1537"/>
              <a:gd name="T74" fmla="*/ 625 w 1028"/>
              <a:gd name="T75" fmla="*/ 829 h 1537"/>
              <a:gd name="T76" fmla="*/ 847 w 1028"/>
              <a:gd name="T77" fmla="*/ 513 h 1537"/>
              <a:gd name="T78" fmla="*/ 329 w 1028"/>
              <a:gd name="T79" fmla="*/ 787 h 1537"/>
              <a:gd name="T80" fmla="*/ 388 w 1028"/>
              <a:gd name="T81" fmla="*/ 846 h 1537"/>
              <a:gd name="T82" fmla="*/ 388 w 1028"/>
              <a:gd name="T83" fmla="*/ 897 h 1537"/>
              <a:gd name="T84" fmla="*/ 329 w 1028"/>
              <a:gd name="T85" fmla="*/ 956 h 1537"/>
              <a:gd name="T86" fmla="*/ 270 w 1028"/>
              <a:gd name="T87" fmla="*/ 897 h 1537"/>
              <a:gd name="T88" fmla="*/ 270 w 1028"/>
              <a:gd name="T89" fmla="*/ 846 h 1537"/>
              <a:gd name="T90" fmla="*/ 329 w 1028"/>
              <a:gd name="T91" fmla="*/ 787 h 1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8" h="1537">
                <a:moveTo>
                  <a:pt x="685" y="999"/>
                </a:moveTo>
                <a:cubicBezTo>
                  <a:pt x="890" y="926"/>
                  <a:pt x="1028" y="730"/>
                  <a:pt x="1027" y="512"/>
                </a:cubicBezTo>
                <a:cubicBezTo>
                  <a:pt x="1026" y="232"/>
                  <a:pt x="797" y="3"/>
                  <a:pt x="517" y="1"/>
                </a:cubicBezTo>
                <a:cubicBezTo>
                  <a:pt x="379" y="0"/>
                  <a:pt x="249" y="53"/>
                  <a:pt x="152" y="150"/>
                </a:cubicBezTo>
                <a:cubicBezTo>
                  <a:pt x="54" y="247"/>
                  <a:pt x="0" y="376"/>
                  <a:pt x="0" y="514"/>
                </a:cubicBezTo>
                <a:cubicBezTo>
                  <a:pt x="0" y="1243"/>
                  <a:pt x="0" y="1243"/>
                  <a:pt x="0" y="1243"/>
                </a:cubicBezTo>
                <a:cubicBezTo>
                  <a:pt x="0" y="1405"/>
                  <a:pt x="132" y="1537"/>
                  <a:pt x="293" y="1537"/>
                </a:cubicBezTo>
                <a:cubicBezTo>
                  <a:pt x="455" y="1537"/>
                  <a:pt x="587" y="1405"/>
                  <a:pt x="587" y="1243"/>
                </a:cubicBezTo>
                <a:cubicBezTo>
                  <a:pt x="587" y="1138"/>
                  <a:pt x="587" y="1138"/>
                  <a:pt x="587" y="1138"/>
                </a:cubicBezTo>
                <a:cubicBezTo>
                  <a:pt x="587" y="1075"/>
                  <a:pt x="626" y="1019"/>
                  <a:pt x="685" y="999"/>
                </a:cubicBezTo>
                <a:close/>
                <a:moveTo>
                  <a:pt x="497" y="1138"/>
                </a:moveTo>
                <a:cubicBezTo>
                  <a:pt x="497" y="1243"/>
                  <a:pt x="497" y="1243"/>
                  <a:pt x="497" y="1243"/>
                </a:cubicBezTo>
                <a:cubicBezTo>
                  <a:pt x="497" y="1355"/>
                  <a:pt x="406" y="1447"/>
                  <a:pt x="293" y="1447"/>
                </a:cubicBezTo>
                <a:cubicBezTo>
                  <a:pt x="181" y="1447"/>
                  <a:pt x="90" y="1355"/>
                  <a:pt x="90" y="1243"/>
                </a:cubicBezTo>
                <a:cubicBezTo>
                  <a:pt x="90" y="514"/>
                  <a:pt x="90" y="514"/>
                  <a:pt x="90" y="514"/>
                </a:cubicBezTo>
                <a:cubicBezTo>
                  <a:pt x="90" y="401"/>
                  <a:pt x="134" y="294"/>
                  <a:pt x="215" y="214"/>
                </a:cubicBezTo>
                <a:cubicBezTo>
                  <a:pt x="295" y="134"/>
                  <a:pt x="401" y="91"/>
                  <a:pt x="513" y="91"/>
                </a:cubicBezTo>
                <a:cubicBezTo>
                  <a:pt x="515" y="91"/>
                  <a:pt x="516" y="91"/>
                  <a:pt x="517" y="91"/>
                </a:cubicBezTo>
                <a:cubicBezTo>
                  <a:pt x="747" y="92"/>
                  <a:pt x="936" y="281"/>
                  <a:pt x="937" y="512"/>
                </a:cubicBezTo>
                <a:cubicBezTo>
                  <a:pt x="938" y="693"/>
                  <a:pt x="824" y="854"/>
                  <a:pt x="655" y="914"/>
                </a:cubicBezTo>
                <a:cubicBezTo>
                  <a:pt x="560" y="947"/>
                  <a:pt x="497" y="1037"/>
                  <a:pt x="497" y="1138"/>
                </a:cubicBezTo>
                <a:close/>
                <a:moveTo>
                  <a:pt x="847" y="513"/>
                </a:moveTo>
                <a:cubicBezTo>
                  <a:pt x="846" y="331"/>
                  <a:pt x="698" y="182"/>
                  <a:pt x="516" y="181"/>
                </a:cubicBezTo>
                <a:cubicBezTo>
                  <a:pt x="513" y="181"/>
                  <a:pt x="513" y="181"/>
                  <a:pt x="513" y="181"/>
                </a:cubicBezTo>
                <a:cubicBezTo>
                  <a:pt x="329" y="181"/>
                  <a:pt x="180" y="330"/>
                  <a:pt x="180" y="514"/>
                </a:cubicBezTo>
                <a:cubicBezTo>
                  <a:pt x="180" y="897"/>
                  <a:pt x="180" y="897"/>
                  <a:pt x="180" y="897"/>
                </a:cubicBezTo>
                <a:cubicBezTo>
                  <a:pt x="180" y="979"/>
                  <a:pt x="246" y="1046"/>
                  <a:pt x="329" y="1046"/>
                </a:cubicBezTo>
                <a:cubicBezTo>
                  <a:pt x="411" y="1046"/>
                  <a:pt x="477" y="979"/>
                  <a:pt x="477" y="897"/>
                </a:cubicBezTo>
                <a:cubicBezTo>
                  <a:pt x="477" y="846"/>
                  <a:pt x="477" y="846"/>
                  <a:pt x="477" y="846"/>
                </a:cubicBezTo>
                <a:cubicBezTo>
                  <a:pt x="477" y="764"/>
                  <a:pt x="411" y="698"/>
                  <a:pt x="329" y="698"/>
                </a:cubicBezTo>
                <a:cubicBezTo>
                  <a:pt x="308" y="698"/>
                  <a:pt x="288" y="702"/>
                  <a:pt x="270" y="710"/>
                </a:cubicBezTo>
                <a:cubicBezTo>
                  <a:pt x="270" y="514"/>
                  <a:pt x="270" y="514"/>
                  <a:pt x="270" y="514"/>
                </a:cubicBezTo>
                <a:cubicBezTo>
                  <a:pt x="270" y="380"/>
                  <a:pt x="379" y="270"/>
                  <a:pt x="513" y="270"/>
                </a:cubicBezTo>
                <a:cubicBezTo>
                  <a:pt x="515" y="270"/>
                  <a:pt x="515" y="270"/>
                  <a:pt x="515" y="270"/>
                </a:cubicBezTo>
                <a:cubicBezTo>
                  <a:pt x="648" y="271"/>
                  <a:pt x="757" y="380"/>
                  <a:pt x="757" y="513"/>
                </a:cubicBezTo>
                <a:cubicBezTo>
                  <a:pt x="758" y="617"/>
                  <a:pt x="692" y="710"/>
                  <a:pt x="595" y="744"/>
                </a:cubicBezTo>
                <a:cubicBezTo>
                  <a:pt x="571" y="753"/>
                  <a:pt x="559" y="778"/>
                  <a:pt x="567" y="802"/>
                </a:cubicBezTo>
                <a:cubicBezTo>
                  <a:pt x="576" y="825"/>
                  <a:pt x="601" y="838"/>
                  <a:pt x="625" y="829"/>
                </a:cubicBezTo>
                <a:cubicBezTo>
                  <a:pt x="758" y="782"/>
                  <a:pt x="848" y="655"/>
                  <a:pt x="847" y="513"/>
                </a:cubicBezTo>
                <a:close/>
                <a:moveTo>
                  <a:pt x="329" y="787"/>
                </a:moveTo>
                <a:cubicBezTo>
                  <a:pt x="361" y="787"/>
                  <a:pt x="388" y="814"/>
                  <a:pt x="388" y="846"/>
                </a:cubicBezTo>
                <a:cubicBezTo>
                  <a:pt x="388" y="897"/>
                  <a:pt x="388" y="897"/>
                  <a:pt x="388" y="897"/>
                </a:cubicBezTo>
                <a:cubicBezTo>
                  <a:pt x="388" y="930"/>
                  <a:pt x="361" y="956"/>
                  <a:pt x="329" y="956"/>
                </a:cubicBezTo>
                <a:cubicBezTo>
                  <a:pt x="296" y="956"/>
                  <a:pt x="270" y="930"/>
                  <a:pt x="270" y="897"/>
                </a:cubicBezTo>
                <a:cubicBezTo>
                  <a:pt x="270" y="846"/>
                  <a:pt x="270" y="846"/>
                  <a:pt x="270" y="846"/>
                </a:cubicBezTo>
                <a:cubicBezTo>
                  <a:pt x="270" y="814"/>
                  <a:pt x="296" y="787"/>
                  <a:pt x="329" y="78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" name="Freeform 428"/>
          <p:cNvSpPr>
            <a:spLocks noEditPoints="1"/>
          </p:cNvSpPr>
          <p:nvPr/>
        </p:nvSpPr>
        <p:spPr bwMode="auto">
          <a:xfrm>
            <a:off x="726002" y="3938774"/>
            <a:ext cx="392389" cy="333899"/>
          </a:xfrm>
          <a:custGeom>
            <a:avLst/>
            <a:gdLst>
              <a:gd name="T0" fmla="*/ 768 w 1536"/>
              <a:gd name="T1" fmla="*/ 1308 h 1308"/>
              <a:gd name="T2" fmla="*/ 1312 w 1536"/>
              <a:gd name="T3" fmla="*/ 1083 h 1308"/>
              <a:gd name="T4" fmla="*/ 1536 w 1536"/>
              <a:gd name="T5" fmla="*/ 540 h 1308"/>
              <a:gd name="T6" fmla="*/ 1536 w 1536"/>
              <a:gd name="T7" fmla="*/ 45 h 1308"/>
              <a:gd name="T8" fmla="*/ 1491 w 1536"/>
              <a:gd name="T9" fmla="*/ 0 h 1308"/>
              <a:gd name="T10" fmla="*/ 45 w 1536"/>
              <a:gd name="T11" fmla="*/ 0 h 1308"/>
              <a:gd name="T12" fmla="*/ 0 w 1536"/>
              <a:gd name="T13" fmla="*/ 45 h 1308"/>
              <a:gd name="T14" fmla="*/ 0 w 1536"/>
              <a:gd name="T15" fmla="*/ 540 h 1308"/>
              <a:gd name="T16" fmla="*/ 225 w 1536"/>
              <a:gd name="T17" fmla="*/ 1083 h 1308"/>
              <a:gd name="T18" fmla="*/ 768 w 1536"/>
              <a:gd name="T19" fmla="*/ 1308 h 1308"/>
              <a:gd name="T20" fmla="*/ 1248 w 1536"/>
              <a:gd name="T21" fmla="*/ 1019 h 1308"/>
              <a:gd name="T22" fmla="*/ 938 w 1536"/>
              <a:gd name="T23" fmla="*/ 1197 h 1308"/>
              <a:gd name="T24" fmla="*/ 1323 w 1536"/>
              <a:gd name="T25" fmla="*/ 820 h 1308"/>
              <a:gd name="T26" fmla="*/ 1384 w 1536"/>
              <a:gd name="T27" fmla="*/ 825 h 1308"/>
              <a:gd name="T28" fmla="*/ 1248 w 1536"/>
              <a:gd name="T29" fmla="*/ 1019 h 1308"/>
              <a:gd name="T30" fmla="*/ 1446 w 1536"/>
              <a:gd name="T31" fmla="*/ 539 h 1308"/>
              <a:gd name="T32" fmla="*/ 1198 w 1536"/>
              <a:gd name="T33" fmla="*/ 539 h 1308"/>
              <a:gd name="T34" fmla="*/ 1198 w 1536"/>
              <a:gd name="T35" fmla="*/ 450 h 1308"/>
              <a:gd name="T36" fmla="*/ 1446 w 1536"/>
              <a:gd name="T37" fmla="*/ 450 h 1308"/>
              <a:gd name="T38" fmla="*/ 1446 w 1536"/>
              <a:gd name="T39" fmla="*/ 539 h 1308"/>
              <a:gd name="T40" fmla="*/ 92 w 1536"/>
              <a:gd name="T41" fmla="*/ 90 h 1308"/>
              <a:gd name="T42" fmla="*/ 1446 w 1536"/>
              <a:gd name="T43" fmla="*/ 90 h 1308"/>
              <a:gd name="T44" fmla="*/ 1446 w 1536"/>
              <a:gd name="T45" fmla="*/ 179 h 1308"/>
              <a:gd name="T46" fmla="*/ 92 w 1536"/>
              <a:gd name="T47" fmla="*/ 179 h 1308"/>
              <a:gd name="T48" fmla="*/ 92 w 1536"/>
              <a:gd name="T49" fmla="*/ 90 h 1308"/>
              <a:gd name="T50" fmla="*/ 90 w 1536"/>
              <a:gd name="T51" fmla="*/ 450 h 1308"/>
              <a:gd name="T52" fmla="*/ 339 w 1536"/>
              <a:gd name="T53" fmla="*/ 450 h 1308"/>
              <a:gd name="T54" fmla="*/ 339 w 1536"/>
              <a:gd name="T55" fmla="*/ 539 h 1308"/>
              <a:gd name="T56" fmla="*/ 90 w 1536"/>
              <a:gd name="T57" fmla="*/ 539 h 1308"/>
              <a:gd name="T58" fmla="*/ 90 w 1536"/>
              <a:gd name="T59" fmla="*/ 450 h 1308"/>
              <a:gd name="T60" fmla="*/ 96 w 1536"/>
              <a:gd name="T61" fmla="*/ 630 h 1308"/>
              <a:gd name="T62" fmla="*/ 96 w 1536"/>
              <a:gd name="T63" fmla="*/ 629 h 1308"/>
              <a:gd name="T64" fmla="*/ 384 w 1536"/>
              <a:gd name="T65" fmla="*/ 629 h 1308"/>
              <a:gd name="T66" fmla="*/ 429 w 1536"/>
              <a:gd name="T67" fmla="*/ 584 h 1308"/>
              <a:gd name="T68" fmla="*/ 429 w 1536"/>
              <a:gd name="T69" fmla="*/ 405 h 1308"/>
              <a:gd name="T70" fmla="*/ 384 w 1536"/>
              <a:gd name="T71" fmla="*/ 360 h 1308"/>
              <a:gd name="T72" fmla="*/ 90 w 1536"/>
              <a:gd name="T73" fmla="*/ 360 h 1308"/>
              <a:gd name="T74" fmla="*/ 90 w 1536"/>
              <a:gd name="T75" fmla="*/ 269 h 1308"/>
              <a:gd name="T76" fmla="*/ 1446 w 1536"/>
              <a:gd name="T77" fmla="*/ 269 h 1308"/>
              <a:gd name="T78" fmla="*/ 1446 w 1536"/>
              <a:gd name="T79" fmla="*/ 360 h 1308"/>
              <a:gd name="T80" fmla="*/ 1153 w 1536"/>
              <a:gd name="T81" fmla="*/ 360 h 1308"/>
              <a:gd name="T82" fmla="*/ 1108 w 1536"/>
              <a:gd name="T83" fmla="*/ 405 h 1308"/>
              <a:gd name="T84" fmla="*/ 1108 w 1536"/>
              <a:gd name="T85" fmla="*/ 584 h 1308"/>
              <a:gd name="T86" fmla="*/ 1153 w 1536"/>
              <a:gd name="T87" fmla="*/ 629 h 1308"/>
              <a:gd name="T88" fmla="*/ 1441 w 1536"/>
              <a:gd name="T89" fmla="*/ 629 h 1308"/>
              <a:gd name="T90" fmla="*/ 1440 w 1536"/>
              <a:gd name="T91" fmla="*/ 630 h 1308"/>
              <a:gd name="T92" fmla="*/ 1417 w 1536"/>
              <a:gd name="T93" fmla="*/ 739 h 1308"/>
              <a:gd name="T94" fmla="*/ 1323 w 1536"/>
              <a:gd name="T95" fmla="*/ 730 h 1308"/>
              <a:gd name="T96" fmla="*/ 847 w 1536"/>
              <a:gd name="T97" fmla="*/ 1206 h 1308"/>
              <a:gd name="T98" fmla="*/ 848 w 1536"/>
              <a:gd name="T99" fmla="*/ 1213 h 1308"/>
              <a:gd name="T100" fmla="*/ 768 w 1536"/>
              <a:gd name="T101" fmla="*/ 1218 h 1308"/>
              <a:gd name="T102" fmla="*/ 689 w 1536"/>
              <a:gd name="T103" fmla="*/ 1213 h 1308"/>
              <a:gd name="T104" fmla="*/ 690 w 1536"/>
              <a:gd name="T105" fmla="*/ 1206 h 1308"/>
              <a:gd name="T106" fmla="*/ 213 w 1536"/>
              <a:gd name="T107" fmla="*/ 730 h 1308"/>
              <a:gd name="T108" fmla="*/ 120 w 1536"/>
              <a:gd name="T109" fmla="*/ 739 h 1308"/>
              <a:gd name="T110" fmla="*/ 96 w 1536"/>
              <a:gd name="T111" fmla="*/ 630 h 1308"/>
              <a:gd name="T112" fmla="*/ 213 w 1536"/>
              <a:gd name="T113" fmla="*/ 820 h 1308"/>
              <a:gd name="T114" fmla="*/ 599 w 1536"/>
              <a:gd name="T115" fmla="*/ 1197 h 1308"/>
              <a:gd name="T116" fmla="*/ 289 w 1536"/>
              <a:gd name="T117" fmla="*/ 1019 h 1308"/>
              <a:gd name="T118" fmla="*/ 153 w 1536"/>
              <a:gd name="T119" fmla="*/ 825 h 1308"/>
              <a:gd name="T120" fmla="*/ 213 w 1536"/>
              <a:gd name="T121" fmla="*/ 820 h 1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6" h="1308">
                <a:moveTo>
                  <a:pt x="768" y="1308"/>
                </a:moveTo>
                <a:cubicBezTo>
                  <a:pt x="974" y="1308"/>
                  <a:pt x="1166" y="1228"/>
                  <a:pt x="1312" y="1083"/>
                </a:cubicBezTo>
                <a:cubicBezTo>
                  <a:pt x="1457" y="938"/>
                  <a:pt x="1536" y="745"/>
                  <a:pt x="1536" y="540"/>
                </a:cubicBezTo>
                <a:cubicBezTo>
                  <a:pt x="1536" y="45"/>
                  <a:pt x="1536" y="45"/>
                  <a:pt x="1536" y="45"/>
                </a:cubicBezTo>
                <a:cubicBezTo>
                  <a:pt x="1536" y="20"/>
                  <a:pt x="1516" y="0"/>
                  <a:pt x="149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40"/>
                  <a:pt x="0" y="540"/>
                  <a:pt x="0" y="540"/>
                </a:cubicBezTo>
                <a:cubicBezTo>
                  <a:pt x="0" y="745"/>
                  <a:pt x="80" y="938"/>
                  <a:pt x="225" y="1083"/>
                </a:cubicBezTo>
                <a:cubicBezTo>
                  <a:pt x="370" y="1228"/>
                  <a:pt x="563" y="1308"/>
                  <a:pt x="768" y="1308"/>
                </a:cubicBezTo>
                <a:close/>
                <a:moveTo>
                  <a:pt x="1248" y="1019"/>
                </a:moveTo>
                <a:cubicBezTo>
                  <a:pt x="1161" y="1106"/>
                  <a:pt x="1054" y="1167"/>
                  <a:pt x="938" y="1197"/>
                </a:cubicBezTo>
                <a:cubicBezTo>
                  <a:pt x="943" y="988"/>
                  <a:pt x="1114" y="820"/>
                  <a:pt x="1323" y="820"/>
                </a:cubicBezTo>
                <a:cubicBezTo>
                  <a:pt x="1344" y="820"/>
                  <a:pt x="1364" y="822"/>
                  <a:pt x="1384" y="825"/>
                </a:cubicBezTo>
                <a:cubicBezTo>
                  <a:pt x="1351" y="896"/>
                  <a:pt x="1305" y="962"/>
                  <a:pt x="1248" y="1019"/>
                </a:cubicBezTo>
                <a:close/>
                <a:moveTo>
                  <a:pt x="1446" y="539"/>
                </a:moveTo>
                <a:cubicBezTo>
                  <a:pt x="1198" y="539"/>
                  <a:pt x="1198" y="539"/>
                  <a:pt x="1198" y="539"/>
                </a:cubicBezTo>
                <a:cubicBezTo>
                  <a:pt x="1198" y="450"/>
                  <a:pt x="1198" y="450"/>
                  <a:pt x="1198" y="450"/>
                </a:cubicBezTo>
                <a:cubicBezTo>
                  <a:pt x="1446" y="450"/>
                  <a:pt x="1446" y="450"/>
                  <a:pt x="1446" y="450"/>
                </a:cubicBezTo>
                <a:lnTo>
                  <a:pt x="1446" y="539"/>
                </a:lnTo>
                <a:close/>
                <a:moveTo>
                  <a:pt x="92" y="90"/>
                </a:moveTo>
                <a:cubicBezTo>
                  <a:pt x="1446" y="90"/>
                  <a:pt x="1446" y="90"/>
                  <a:pt x="1446" y="90"/>
                </a:cubicBezTo>
                <a:cubicBezTo>
                  <a:pt x="1446" y="179"/>
                  <a:pt x="1446" y="179"/>
                  <a:pt x="1446" y="179"/>
                </a:cubicBezTo>
                <a:cubicBezTo>
                  <a:pt x="92" y="179"/>
                  <a:pt x="92" y="179"/>
                  <a:pt x="92" y="179"/>
                </a:cubicBezTo>
                <a:lnTo>
                  <a:pt x="92" y="90"/>
                </a:lnTo>
                <a:close/>
                <a:moveTo>
                  <a:pt x="90" y="450"/>
                </a:moveTo>
                <a:cubicBezTo>
                  <a:pt x="339" y="450"/>
                  <a:pt x="339" y="450"/>
                  <a:pt x="339" y="450"/>
                </a:cubicBezTo>
                <a:cubicBezTo>
                  <a:pt x="339" y="539"/>
                  <a:pt x="339" y="539"/>
                  <a:pt x="339" y="539"/>
                </a:cubicBezTo>
                <a:cubicBezTo>
                  <a:pt x="90" y="539"/>
                  <a:pt x="90" y="539"/>
                  <a:pt x="90" y="539"/>
                </a:cubicBezTo>
                <a:lnTo>
                  <a:pt x="90" y="450"/>
                </a:lnTo>
                <a:close/>
                <a:moveTo>
                  <a:pt x="96" y="630"/>
                </a:moveTo>
                <a:cubicBezTo>
                  <a:pt x="96" y="630"/>
                  <a:pt x="96" y="629"/>
                  <a:pt x="96" y="629"/>
                </a:cubicBezTo>
                <a:cubicBezTo>
                  <a:pt x="384" y="629"/>
                  <a:pt x="384" y="629"/>
                  <a:pt x="384" y="629"/>
                </a:cubicBezTo>
                <a:cubicBezTo>
                  <a:pt x="409" y="629"/>
                  <a:pt x="429" y="609"/>
                  <a:pt x="429" y="584"/>
                </a:cubicBezTo>
                <a:cubicBezTo>
                  <a:pt x="429" y="405"/>
                  <a:pt x="429" y="405"/>
                  <a:pt x="429" y="405"/>
                </a:cubicBezTo>
                <a:cubicBezTo>
                  <a:pt x="429" y="380"/>
                  <a:pt x="409" y="360"/>
                  <a:pt x="384" y="360"/>
                </a:cubicBezTo>
                <a:cubicBezTo>
                  <a:pt x="90" y="360"/>
                  <a:pt x="90" y="360"/>
                  <a:pt x="90" y="360"/>
                </a:cubicBezTo>
                <a:cubicBezTo>
                  <a:pt x="90" y="269"/>
                  <a:pt x="90" y="269"/>
                  <a:pt x="90" y="269"/>
                </a:cubicBezTo>
                <a:cubicBezTo>
                  <a:pt x="1446" y="269"/>
                  <a:pt x="1446" y="269"/>
                  <a:pt x="1446" y="269"/>
                </a:cubicBezTo>
                <a:cubicBezTo>
                  <a:pt x="1446" y="360"/>
                  <a:pt x="1446" y="360"/>
                  <a:pt x="1446" y="360"/>
                </a:cubicBezTo>
                <a:cubicBezTo>
                  <a:pt x="1153" y="360"/>
                  <a:pt x="1153" y="360"/>
                  <a:pt x="1153" y="360"/>
                </a:cubicBezTo>
                <a:cubicBezTo>
                  <a:pt x="1128" y="360"/>
                  <a:pt x="1108" y="380"/>
                  <a:pt x="1108" y="405"/>
                </a:cubicBezTo>
                <a:cubicBezTo>
                  <a:pt x="1108" y="584"/>
                  <a:pt x="1108" y="584"/>
                  <a:pt x="1108" y="584"/>
                </a:cubicBezTo>
                <a:cubicBezTo>
                  <a:pt x="1108" y="609"/>
                  <a:pt x="1128" y="629"/>
                  <a:pt x="1153" y="629"/>
                </a:cubicBezTo>
                <a:cubicBezTo>
                  <a:pt x="1441" y="629"/>
                  <a:pt x="1441" y="629"/>
                  <a:pt x="1441" y="629"/>
                </a:cubicBezTo>
                <a:cubicBezTo>
                  <a:pt x="1441" y="629"/>
                  <a:pt x="1441" y="630"/>
                  <a:pt x="1440" y="630"/>
                </a:cubicBezTo>
                <a:cubicBezTo>
                  <a:pt x="1436" y="667"/>
                  <a:pt x="1428" y="704"/>
                  <a:pt x="1417" y="739"/>
                </a:cubicBezTo>
                <a:cubicBezTo>
                  <a:pt x="1386" y="733"/>
                  <a:pt x="1355" y="730"/>
                  <a:pt x="1323" y="730"/>
                </a:cubicBezTo>
                <a:cubicBezTo>
                  <a:pt x="1061" y="730"/>
                  <a:pt x="847" y="943"/>
                  <a:pt x="847" y="1206"/>
                </a:cubicBezTo>
                <a:cubicBezTo>
                  <a:pt x="847" y="1208"/>
                  <a:pt x="847" y="1211"/>
                  <a:pt x="848" y="1213"/>
                </a:cubicBezTo>
                <a:cubicBezTo>
                  <a:pt x="821" y="1216"/>
                  <a:pt x="795" y="1218"/>
                  <a:pt x="768" y="1218"/>
                </a:cubicBezTo>
                <a:cubicBezTo>
                  <a:pt x="742" y="1218"/>
                  <a:pt x="716" y="1216"/>
                  <a:pt x="689" y="1213"/>
                </a:cubicBezTo>
                <a:cubicBezTo>
                  <a:pt x="690" y="1211"/>
                  <a:pt x="690" y="1208"/>
                  <a:pt x="690" y="1206"/>
                </a:cubicBezTo>
                <a:cubicBezTo>
                  <a:pt x="690" y="943"/>
                  <a:pt x="476" y="730"/>
                  <a:pt x="213" y="730"/>
                </a:cubicBezTo>
                <a:cubicBezTo>
                  <a:pt x="182" y="730"/>
                  <a:pt x="151" y="733"/>
                  <a:pt x="120" y="739"/>
                </a:cubicBezTo>
                <a:cubicBezTo>
                  <a:pt x="109" y="704"/>
                  <a:pt x="101" y="667"/>
                  <a:pt x="96" y="630"/>
                </a:cubicBezTo>
                <a:close/>
                <a:moveTo>
                  <a:pt x="213" y="820"/>
                </a:moveTo>
                <a:cubicBezTo>
                  <a:pt x="423" y="820"/>
                  <a:pt x="594" y="988"/>
                  <a:pt x="599" y="1197"/>
                </a:cubicBezTo>
                <a:cubicBezTo>
                  <a:pt x="483" y="1167"/>
                  <a:pt x="376" y="1106"/>
                  <a:pt x="289" y="1019"/>
                </a:cubicBezTo>
                <a:cubicBezTo>
                  <a:pt x="232" y="962"/>
                  <a:pt x="186" y="896"/>
                  <a:pt x="153" y="825"/>
                </a:cubicBezTo>
                <a:cubicBezTo>
                  <a:pt x="173" y="822"/>
                  <a:pt x="193" y="820"/>
                  <a:pt x="213" y="8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" name="Freeform 435"/>
          <p:cNvSpPr>
            <a:spLocks noEditPoints="1"/>
          </p:cNvSpPr>
          <p:nvPr/>
        </p:nvSpPr>
        <p:spPr bwMode="auto">
          <a:xfrm>
            <a:off x="811702" y="4583172"/>
            <a:ext cx="220984" cy="392233"/>
          </a:xfrm>
          <a:custGeom>
            <a:avLst/>
            <a:gdLst>
              <a:gd name="T0" fmla="*/ 865 w 865"/>
              <a:gd name="T1" fmla="*/ 432 h 1536"/>
              <a:gd name="T2" fmla="*/ 0 w 865"/>
              <a:gd name="T3" fmla="*/ 432 h 1536"/>
              <a:gd name="T4" fmla="*/ 433 w 865"/>
              <a:gd name="T5" fmla="*/ 1536 h 1536"/>
              <a:gd name="T6" fmla="*/ 775 w 865"/>
              <a:gd name="T7" fmla="*/ 1104 h 1536"/>
              <a:gd name="T8" fmla="*/ 710 w 865"/>
              <a:gd name="T9" fmla="*/ 1265 h 1536"/>
              <a:gd name="T10" fmla="*/ 770 w 865"/>
              <a:gd name="T11" fmla="*/ 950 h 1536"/>
              <a:gd name="T12" fmla="*/ 775 w 865"/>
              <a:gd name="T13" fmla="*/ 1104 h 1536"/>
              <a:gd name="T14" fmla="*/ 202 w 865"/>
              <a:gd name="T15" fmla="*/ 950 h 1536"/>
              <a:gd name="T16" fmla="*/ 556 w 865"/>
              <a:gd name="T17" fmla="*/ 890 h 1536"/>
              <a:gd name="T18" fmla="*/ 431 w 865"/>
              <a:gd name="T19" fmla="*/ 1115 h 1536"/>
              <a:gd name="T20" fmla="*/ 714 w 865"/>
              <a:gd name="T21" fmla="*/ 871 h 1536"/>
              <a:gd name="T22" fmla="*/ 647 w 865"/>
              <a:gd name="T23" fmla="*/ 815 h 1536"/>
              <a:gd name="T24" fmla="*/ 775 w 865"/>
              <a:gd name="T25" fmla="*/ 651 h 1536"/>
              <a:gd name="T26" fmla="*/ 191 w 865"/>
              <a:gd name="T27" fmla="*/ 191 h 1536"/>
              <a:gd name="T28" fmla="*/ 674 w 865"/>
              <a:gd name="T29" fmla="*/ 191 h 1536"/>
              <a:gd name="T30" fmla="*/ 725 w 865"/>
              <a:gd name="T31" fmla="*/ 380 h 1536"/>
              <a:gd name="T32" fmla="*/ 616 w 865"/>
              <a:gd name="T33" fmla="*/ 267 h 1536"/>
              <a:gd name="T34" fmla="*/ 417 w 865"/>
              <a:gd name="T35" fmla="*/ 214 h 1536"/>
              <a:gd name="T36" fmla="*/ 143 w 865"/>
              <a:gd name="T37" fmla="*/ 380 h 1536"/>
              <a:gd name="T38" fmla="*/ 93 w 865"/>
              <a:gd name="T39" fmla="*/ 388 h 1536"/>
              <a:gd name="T40" fmla="*/ 140 w 865"/>
              <a:gd name="T41" fmla="*/ 470 h 1536"/>
              <a:gd name="T42" fmla="*/ 210 w 865"/>
              <a:gd name="T43" fmla="*/ 445 h 1536"/>
              <a:gd name="T44" fmla="*/ 433 w 865"/>
              <a:gd name="T45" fmla="*/ 345 h 1536"/>
              <a:gd name="T46" fmla="*/ 410 w 865"/>
              <a:gd name="T47" fmla="*/ 358 h 1536"/>
              <a:gd name="T48" fmla="*/ 387 w 865"/>
              <a:gd name="T49" fmla="*/ 445 h 1536"/>
              <a:gd name="T50" fmla="*/ 469 w 865"/>
              <a:gd name="T51" fmla="*/ 434 h 1536"/>
              <a:gd name="T52" fmla="*/ 523 w 865"/>
              <a:gd name="T53" fmla="*/ 321 h 1536"/>
              <a:gd name="T54" fmla="*/ 698 w 865"/>
              <a:gd name="T55" fmla="*/ 470 h 1536"/>
              <a:gd name="T56" fmla="*/ 775 w 865"/>
              <a:gd name="T57" fmla="*/ 520 h 1536"/>
              <a:gd name="T58" fmla="*/ 720 w 865"/>
              <a:gd name="T59" fmla="*/ 571 h 1536"/>
              <a:gd name="T60" fmla="*/ 590 w 865"/>
              <a:gd name="T61" fmla="*/ 745 h 1536"/>
              <a:gd name="T62" fmla="*/ 421 w 865"/>
              <a:gd name="T63" fmla="*/ 800 h 1536"/>
              <a:gd name="T64" fmla="*/ 192 w 865"/>
              <a:gd name="T65" fmla="*/ 606 h 1536"/>
              <a:gd name="T66" fmla="*/ 140 w 865"/>
              <a:gd name="T67" fmla="*/ 571 h 1536"/>
              <a:gd name="T68" fmla="*/ 140 w 865"/>
              <a:gd name="T69" fmla="*/ 470 h 1536"/>
              <a:gd name="T70" fmla="*/ 113 w 865"/>
              <a:gd name="T71" fmla="*/ 658 h 1536"/>
              <a:gd name="T72" fmla="*/ 226 w 865"/>
              <a:gd name="T73" fmla="*/ 818 h 1536"/>
              <a:gd name="T74" fmla="*/ 90 w 865"/>
              <a:gd name="T75" fmla="*/ 760 h 1536"/>
              <a:gd name="T76" fmla="*/ 90 w 865"/>
              <a:gd name="T77" fmla="*/ 1104 h 1536"/>
              <a:gd name="T78" fmla="*/ 94 w 865"/>
              <a:gd name="T79" fmla="*/ 955 h 1536"/>
              <a:gd name="T80" fmla="*/ 666 w 865"/>
              <a:gd name="T81" fmla="*/ 1354 h 1536"/>
              <a:gd name="T82" fmla="*/ 191 w 865"/>
              <a:gd name="T83" fmla="*/ 1345 h 1536"/>
              <a:gd name="T84" fmla="*/ 322 w 865"/>
              <a:gd name="T85" fmla="*/ 652 h 1536"/>
              <a:gd name="T86" fmla="*/ 399 w 865"/>
              <a:gd name="T87" fmla="*/ 606 h 1536"/>
              <a:gd name="T88" fmla="*/ 466 w 865"/>
              <a:gd name="T89" fmla="*/ 606 h 1536"/>
              <a:gd name="T90" fmla="*/ 543 w 865"/>
              <a:gd name="T91" fmla="*/ 652 h 1536"/>
              <a:gd name="T92" fmla="*/ 322 w 865"/>
              <a:gd name="T93" fmla="*/ 65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5" h="1536">
                <a:moveTo>
                  <a:pt x="865" y="1104"/>
                </a:moveTo>
                <a:cubicBezTo>
                  <a:pt x="865" y="432"/>
                  <a:pt x="865" y="432"/>
                  <a:pt x="865" y="432"/>
                </a:cubicBezTo>
                <a:cubicBezTo>
                  <a:pt x="865" y="194"/>
                  <a:pt x="671" y="0"/>
                  <a:pt x="433" y="0"/>
                </a:cubicBezTo>
                <a:cubicBezTo>
                  <a:pt x="194" y="0"/>
                  <a:pt x="0" y="194"/>
                  <a:pt x="0" y="432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342"/>
                  <a:pt x="194" y="1536"/>
                  <a:pt x="433" y="1536"/>
                </a:cubicBezTo>
                <a:cubicBezTo>
                  <a:pt x="671" y="1536"/>
                  <a:pt x="865" y="1342"/>
                  <a:pt x="865" y="1104"/>
                </a:cubicBezTo>
                <a:close/>
                <a:moveTo>
                  <a:pt x="775" y="1104"/>
                </a:moveTo>
                <a:cubicBezTo>
                  <a:pt x="775" y="1167"/>
                  <a:pt x="757" y="1229"/>
                  <a:pt x="725" y="1282"/>
                </a:cubicBezTo>
                <a:cubicBezTo>
                  <a:pt x="720" y="1277"/>
                  <a:pt x="715" y="1271"/>
                  <a:pt x="710" y="1265"/>
                </a:cubicBezTo>
                <a:cubicBezTo>
                  <a:pt x="672" y="1226"/>
                  <a:pt x="617" y="1191"/>
                  <a:pt x="548" y="1159"/>
                </a:cubicBezTo>
                <a:cubicBezTo>
                  <a:pt x="632" y="1112"/>
                  <a:pt x="708" y="1041"/>
                  <a:pt x="770" y="950"/>
                </a:cubicBezTo>
                <a:cubicBezTo>
                  <a:pt x="771" y="948"/>
                  <a:pt x="773" y="945"/>
                  <a:pt x="775" y="943"/>
                </a:cubicBezTo>
                <a:lnTo>
                  <a:pt x="775" y="1104"/>
                </a:lnTo>
                <a:close/>
                <a:moveTo>
                  <a:pt x="431" y="1115"/>
                </a:moveTo>
                <a:cubicBezTo>
                  <a:pt x="344" y="1084"/>
                  <a:pt x="267" y="1029"/>
                  <a:pt x="202" y="950"/>
                </a:cubicBezTo>
                <a:cubicBezTo>
                  <a:pt x="232" y="911"/>
                  <a:pt x="269" y="890"/>
                  <a:pt x="309" y="890"/>
                </a:cubicBezTo>
                <a:cubicBezTo>
                  <a:pt x="556" y="890"/>
                  <a:pt x="556" y="890"/>
                  <a:pt x="556" y="890"/>
                </a:cubicBezTo>
                <a:cubicBezTo>
                  <a:pt x="595" y="890"/>
                  <a:pt x="632" y="910"/>
                  <a:pt x="660" y="946"/>
                </a:cubicBezTo>
                <a:cubicBezTo>
                  <a:pt x="595" y="1027"/>
                  <a:pt x="517" y="1084"/>
                  <a:pt x="431" y="1115"/>
                </a:cubicBezTo>
                <a:close/>
                <a:moveTo>
                  <a:pt x="775" y="750"/>
                </a:moveTo>
                <a:cubicBezTo>
                  <a:pt x="768" y="767"/>
                  <a:pt x="749" y="815"/>
                  <a:pt x="714" y="871"/>
                </a:cubicBezTo>
                <a:cubicBezTo>
                  <a:pt x="692" y="848"/>
                  <a:pt x="668" y="831"/>
                  <a:pt x="642" y="819"/>
                </a:cubicBezTo>
                <a:cubicBezTo>
                  <a:pt x="643" y="817"/>
                  <a:pt x="645" y="816"/>
                  <a:pt x="647" y="815"/>
                </a:cubicBezTo>
                <a:cubicBezTo>
                  <a:pt x="697" y="774"/>
                  <a:pt x="735" y="719"/>
                  <a:pt x="755" y="657"/>
                </a:cubicBezTo>
                <a:cubicBezTo>
                  <a:pt x="762" y="656"/>
                  <a:pt x="768" y="654"/>
                  <a:pt x="775" y="651"/>
                </a:cubicBezTo>
                <a:lnTo>
                  <a:pt x="775" y="750"/>
                </a:lnTo>
                <a:close/>
                <a:moveTo>
                  <a:pt x="191" y="191"/>
                </a:moveTo>
                <a:cubicBezTo>
                  <a:pt x="256" y="126"/>
                  <a:pt x="341" y="90"/>
                  <a:pt x="433" y="90"/>
                </a:cubicBezTo>
                <a:cubicBezTo>
                  <a:pt x="524" y="90"/>
                  <a:pt x="609" y="126"/>
                  <a:pt x="674" y="191"/>
                </a:cubicBezTo>
                <a:cubicBezTo>
                  <a:pt x="729" y="245"/>
                  <a:pt x="762" y="314"/>
                  <a:pt x="772" y="388"/>
                </a:cubicBezTo>
                <a:cubicBezTo>
                  <a:pt x="757" y="383"/>
                  <a:pt x="741" y="380"/>
                  <a:pt x="725" y="380"/>
                </a:cubicBezTo>
                <a:cubicBezTo>
                  <a:pt x="725" y="380"/>
                  <a:pt x="725" y="380"/>
                  <a:pt x="725" y="380"/>
                </a:cubicBezTo>
                <a:cubicBezTo>
                  <a:pt x="698" y="335"/>
                  <a:pt x="661" y="296"/>
                  <a:pt x="616" y="267"/>
                </a:cubicBezTo>
                <a:cubicBezTo>
                  <a:pt x="562" y="232"/>
                  <a:pt x="499" y="214"/>
                  <a:pt x="434" y="214"/>
                </a:cubicBezTo>
                <a:cubicBezTo>
                  <a:pt x="428" y="214"/>
                  <a:pt x="423" y="214"/>
                  <a:pt x="417" y="214"/>
                </a:cubicBezTo>
                <a:cubicBezTo>
                  <a:pt x="358" y="217"/>
                  <a:pt x="301" y="235"/>
                  <a:pt x="252" y="267"/>
                </a:cubicBezTo>
                <a:cubicBezTo>
                  <a:pt x="207" y="296"/>
                  <a:pt x="170" y="335"/>
                  <a:pt x="143" y="380"/>
                </a:cubicBezTo>
                <a:cubicBezTo>
                  <a:pt x="140" y="380"/>
                  <a:pt x="140" y="380"/>
                  <a:pt x="140" y="380"/>
                </a:cubicBezTo>
                <a:cubicBezTo>
                  <a:pt x="124" y="380"/>
                  <a:pt x="108" y="383"/>
                  <a:pt x="93" y="388"/>
                </a:cubicBezTo>
                <a:cubicBezTo>
                  <a:pt x="103" y="314"/>
                  <a:pt x="136" y="245"/>
                  <a:pt x="191" y="191"/>
                </a:cubicBezTo>
                <a:close/>
                <a:moveTo>
                  <a:pt x="140" y="470"/>
                </a:moveTo>
                <a:cubicBezTo>
                  <a:pt x="170" y="470"/>
                  <a:pt x="170" y="470"/>
                  <a:pt x="170" y="470"/>
                </a:cubicBezTo>
                <a:cubicBezTo>
                  <a:pt x="187" y="470"/>
                  <a:pt x="203" y="460"/>
                  <a:pt x="210" y="445"/>
                </a:cubicBezTo>
                <a:cubicBezTo>
                  <a:pt x="249" y="365"/>
                  <a:pt x="327" y="312"/>
                  <a:pt x="414" y="305"/>
                </a:cubicBezTo>
                <a:cubicBezTo>
                  <a:pt x="429" y="312"/>
                  <a:pt x="438" y="329"/>
                  <a:pt x="433" y="345"/>
                </a:cubicBezTo>
                <a:cubicBezTo>
                  <a:pt x="431" y="351"/>
                  <a:pt x="427" y="355"/>
                  <a:pt x="424" y="356"/>
                </a:cubicBezTo>
                <a:cubicBezTo>
                  <a:pt x="422" y="358"/>
                  <a:pt x="417" y="360"/>
                  <a:pt x="410" y="358"/>
                </a:cubicBezTo>
                <a:cubicBezTo>
                  <a:pt x="386" y="352"/>
                  <a:pt x="362" y="366"/>
                  <a:pt x="355" y="390"/>
                </a:cubicBezTo>
                <a:cubicBezTo>
                  <a:pt x="349" y="414"/>
                  <a:pt x="363" y="439"/>
                  <a:pt x="387" y="445"/>
                </a:cubicBezTo>
                <a:cubicBezTo>
                  <a:pt x="396" y="448"/>
                  <a:pt x="406" y="449"/>
                  <a:pt x="415" y="449"/>
                </a:cubicBezTo>
                <a:cubicBezTo>
                  <a:pt x="434" y="449"/>
                  <a:pt x="453" y="444"/>
                  <a:pt x="469" y="434"/>
                </a:cubicBezTo>
                <a:cubicBezTo>
                  <a:pt x="495" y="420"/>
                  <a:pt x="513" y="396"/>
                  <a:pt x="520" y="368"/>
                </a:cubicBezTo>
                <a:cubicBezTo>
                  <a:pt x="524" y="352"/>
                  <a:pt x="525" y="336"/>
                  <a:pt x="523" y="321"/>
                </a:cubicBezTo>
                <a:cubicBezTo>
                  <a:pt x="581" y="343"/>
                  <a:pt x="630" y="387"/>
                  <a:pt x="657" y="445"/>
                </a:cubicBezTo>
                <a:cubicBezTo>
                  <a:pt x="665" y="460"/>
                  <a:pt x="680" y="470"/>
                  <a:pt x="698" y="470"/>
                </a:cubicBezTo>
                <a:cubicBezTo>
                  <a:pt x="725" y="470"/>
                  <a:pt x="725" y="470"/>
                  <a:pt x="725" y="470"/>
                </a:cubicBezTo>
                <a:cubicBezTo>
                  <a:pt x="752" y="470"/>
                  <a:pt x="775" y="493"/>
                  <a:pt x="775" y="520"/>
                </a:cubicBezTo>
                <a:cubicBezTo>
                  <a:pt x="775" y="548"/>
                  <a:pt x="752" y="571"/>
                  <a:pt x="725" y="571"/>
                </a:cubicBezTo>
                <a:cubicBezTo>
                  <a:pt x="720" y="571"/>
                  <a:pt x="720" y="571"/>
                  <a:pt x="720" y="571"/>
                </a:cubicBezTo>
                <a:cubicBezTo>
                  <a:pt x="699" y="571"/>
                  <a:pt x="680" y="585"/>
                  <a:pt x="676" y="606"/>
                </a:cubicBezTo>
                <a:cubicBezTo>
                  <a:pt x="664" y="660"/>
                  <a:pt x="633" y="710"/>
                  <a:pt x="590" y="745"/>
                </a:cubicBezTo>
                <a:cubicBezTo>
                  <a:pt x="549" y="778"/>
                  <a:pt x="499" y="797"/>
                  <a:pt x="446" y="800"/>
                </a:cubicBezTo>
                <a:cubicBezTo>
                  <a:pt x="421" y="800"/>
                  <a:pt x="421" y="800"/>
                  <a:pt x="421" y="800"/>
                </a:cubicBezTo>
                <a:cubicBezTo>
                  <a:pt x="368" y="797"/>
                  <a:pt x="319" y="778"/>
                  <a:pt x="278" y="745"/>
                </a:cubicBezTo>
                <a:cubicBezTo>
                  <a:pt x="234" y="710"/>
                  <a:pt x="204" y="660"/>
                  <a:pt x="192" y="606"/>
                </a:cubicBezTo>
                <a:cubicBezTo>
                  <a:pt x="187" y="585"/>
                  <a:pt x="169" y="571"/>
                  <a:pt x="148" y="571"/>
                </a:cubicBezTo>
                <a:cubicBezTo>
                  <a:pt x="140" y="571"/>
                  <a:pt x="140" y="571"/>
                  <a:pt x="140" y="571"/>
                </a:cubicBezTo>
                <a:cubicBezTo>
                  <a:pt x="113" y="571"/>
                  <a:pt x="90" y="548"/>
                  <a:pt x="90" y="520"/>
                </a:cubicBezTo>
                <a:cubicBezTo>
                  <a:pt x="90" y="493"/>
                  <a:pt x="113" y="470"/>
                  <a:pt x="140" y="470"/>
                </a:cubicBezTo>
                <a:close/>
                <a:moveTo>
                  <a:pt x="90" y="651"/>
                </a:moveTo>
                <a:cubicBezTo>
                  <a:pt x="97" y="654"/>
                  <a:pt x="105" y="656"/>
                  <a:pt x="113" y="658"/>
                </a:cubicBezTo>
                <a:cubicBezTo>
                  <a:pt x="133" y="719"/>
                  <a:pt x="171" y="774"/>
                  <a:pt x="221" y="815"/>
                </a:cubicBezTo>
                <a:cubicBezTo>
                  <a:pt x="222" y="816"/>
                  <a:pt x="224" y="817"/>
                  <a:pt x="226" y="818"/>
                </a:cubicBezTo>
                <a:cubicBezTo>
                  <a:pt x="197" y="831"/>
                  <a:pt x="171" y="850"/>
                  <a:pt x="148" y="874"/>
                </a:cubicBezTo>
                <a:cubicBezTo>
                  <a:pt x="115" y="821"/>
                  <a:pt x="96" y="776"/>
                  <a:pt x="90" y="760"/>
                </a:cubicBezTo>
                <a:lnTo>
                  <a:pt x="90" y="651"/>
                </a:lnTo>
                <a:close/>
                <a:moveTo>
                  <a:pt x="90" y="1104"/>
                </a:moveTo>
                <a:cubicBezTo>
                  <a:pt x="90" y="950"/>
                  <a:pt x="90" y="950"/>
                  <a:pt x="90" y="950"/>
                </a:cubicBezTo>
                <a:cubicBezTo>
                  <a:pt x="91" y="952"/>
                  <a:pt x="92" y="954"/>
                  <a:pt x="94" y="955"/>
                </a:cubicBezTo>
                <a:cubicBezTo>
                  <a:pt x="178" y="1077"/>
                  <a:pt x="288" y="1162"/>
                  <a:pt x="412" y="1203"/>
                </a:cubicBezTo>
                <a:cubicBezTo>
                  <a:pt x="587" y="1261"/>
                  <a:pt x="646" y="1324"/>
                  <a:pt x="666" y="1354"/>
                </a:cubicBezTo>
                <a:cubicBezTo>
                  <a:pt x="602" y="1413"/>
                  <a:pt x="520" y="1446"/>
                  <a:pt x="433" y="1446"/>
                </a:cubicBezTo>
                <a:cubicBezTo>
                  <a:pt x="341" y="1446"/>
                  <a:pt x="256" y="1410"/>
                  <a:pt x="191" y="1345"/>
                </a:cubicBezTo>
                <a:cubicBezTo>
                  <a:pt x="126" y="1281"/>
                  <a:pt x="90" y="1195"/>
                  <a:pt x="90" y="1104"/>
                </a:cubicBezTo>
                <a:close/>
                <a:moveTo>
                  <a:pt x="322" y="652"/>
                </a:moveTo>
                <a:cubicBezTo>
                  <a:pt x="309" y="631"/>
                  <a:pt x="316" y="603"/>
                  <a:pt x="337" y="591"/>
                </a:cubicBezTo>
                <a:cubicBezTo>
                  <a:pt x="358" y="578"/>
                  <a:pt x="386" y="585"/>
                  <a:pt x="399" y="606"/>
                </a:cubicBezTo>
                <a:cubicBezTo>
                  <a:pt x="403" y="614"/>
                  <a:pt x="416" y="621"/>
                  <a:pt x="433" y="621"/>
                </a:cubicBezTo>
                <a:cubicBezTo>
                  <a:pt x="449" y="621"/>
                  <a:pt x="462" y="614"/>
                  <a:pt x="466" y="606"/>
                </a:cubicBezTo>
                <a:cubicBezTo>
                  <a:pt x="479" y="585"/>
                  <a:pt x="507" y="578"/>
                  <a:pt x="528" y="591"/>
                </a:cubicBezTo>
                <a:cubicBezTo>
                  <a:pt x="549" y="603"/>
                  <a:pt x="556" y="631"/>
                  <a:pt x="543" y="652"/>
                </a:cubicBezTo>
                <a:cubicBezTo>
                  <a:pt x="522" y="689"/>
                  <a:pt x="479" y="711"/>
                  <a:pt x="433" y="711"/>
                </a:cubicBezTo>
                <a:cubicBezTo>
                  <a:pt x="386" y="711"/>
                  <a:pt x="343" y="689"/>
                  <a:pt x="322" y="65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" name="Freeform 442"/>
          <p:cNvSpPr>
            <a:spLocks noEditPoints="1"/>
          </p:cNvSpPr>
          <p:nvPr/>
        </p:nvSpPr>
        <p:spPr bwMode="auto">
          <a:xfrm>
            <a:off x="726078" y="5257204"/>
            <a:ext cx="392233" cy="392233"/>
          </a:xfrm>
          <a:custGeom>
            <a:avLst/>
            <a:gdLst>
              <a:gd name="T0" fmla="*/ 1491 w 1536"/>
              <a:gd name="T1" fmla="*/ 1220 h 1536"/>
              <a:gd name="T2" fmla="*/ 347 w 1536"/>
              <a:gd name="T3" fmla="*/ 1220 h 1536"/>
              <a:gd name="T4" fmla="*/ 302 w 1536"/>
              <a:gd name="T5" fmla="*/ 1265 h 1536"/>
              <a:gd name="T6" fmla="*/ 347 w 1536"/>
              <a:gd name="T7" fmla="*/ 1310 h 1536"/>
              <a:gd name="T8" fmla="*/ 997 w 1536"/>
              <a:gd name="T9" fmla="*/ 1310 h 1536"/>
              <a:gd name="T10" fmla="*/ 1265 w 1536"/>
              <a:gd name="T11" fmla="*/ 1536 h 1536"/>
              <a:gd name="T12" fmla="*/ 1536 w 1536"/>
              <a:gd name="T13" fmla="*/ 1265 h 1536"/>
              <a:gd name="T14" fmla="*/ 1491 w 1536"/>
              <a:gd name="T15" fmla="*/ 1220 h 1536"/>
              <a:gd name="T16" fmla="*/ 1265 w 1536"/>
              <a:gd name="T17" fmla="*/ 1446 h 1536"/>
              <a:gd name="T18" fmla="*/ 1089 w 1536"/>
              <a:gd name="T19" fmla="*/ 1310 h 1536"/>
              <a:gd name="T20" fmla="*/ 1440 w 1536"/>
              <a:gd name="T21" fmla="*/ 1310 h 1536"/>
              <a:gd name="T22" fmla="*/ 1265 w 1536"/>
              <a:gd name="T23" fmla="*/ 1446 h 1536"/>
              <a:gd name="T24" fmla="*/ 1188 w 1536"/>
              <a:gd name="T25" fmla="*/ 721 h 1536"/>
              <a:gd name="T26" fmla="*/ 1128 w 1536"/>
              <a:gd name="T27" fmla="*/ 983 h 1536"/>
              <a:gd name="T28" fmla="*/ 1263 w 1536"/>
              <a:gd name="T29" fmla="*/ 1118 h 1536"/>
              <a:gd name="T30" fmla="*/ 1398 w 1536"/>
              <a:gd name="T31" fmla="*/ 983 h 1536"/>
              <a:gd name="T32" fmla="*/ 1338 w 1536"/>
              <a:gd name="T33" fmla="*/ 721 h 1536"/>
              <a:gd name="T34" fmla="*/ 1308 w 1536"/>
              <a:gd name="T35" fmla="*/ 503 h 1536"/>
              <a:gd name="T36" fmla="*/ 1308 w 1536"/>
              <a:gd name="T37" fmla="*/ 258 h 1536"/>
              <a:gd name="T38" fmla="*/ 1263 w 1536"/>
              <a:gd name="T39" fmla="*/ 213 h 1536"/>
              <a:gd name="T40" fmla="*/ 1080 w 1536"/>
              <a:gd name="T41" fmla="*/ 213 h 1536"/>
              <a:gd name="T42" fmla="*/ 1080 w 1536"/>
              <a:gd name="T43" fmla="*/ 45 h 1536"/>
              <a:gd name="T44" fmla="*/ 1035 w 1536"/>
              <a:gd name="T45" fmla="*/ 0 h 1536"/>
              <a:gd name="T46" fmla="*/ 45 w 1536"/>
              <a:gd name="T47" fmla="*/ 0 h 1536"/>
              <a:gd name="T48" fmla="*/ 0 w 1536"/>
              <a:gd name="T49" fmla="*/ 45 h 1536"/>
              <a:gd name="T50" fmla="*/ 0 w 1536"/>
              <a:gd name="T51" fmla="*/ 651 h 1536"/>
              <a:gd name="T52" fmla="*/ 45 w 1536"/>
              <a:gd name="T53" fmla="*/ 696 h 1536"/>
              <a:gd name="T54" fmla="*/ 1035 w 1536"/>
              <a:gd name="T55" fmla="*/ 696 h 1536"/>
              <a:gd name="T56" fmla="*/ 1080 w 1536"/>
              <a:gd name="T57" fmla="*/ 651 h 1536"/>
              <a:gd name="T58" fmla="*/ 1080 w 1536"/>
              <a:gd name="T59" fmla="*/ 482 h 1536"/>
              <a:gd name="T60" fmla="*/ 1218 w 1536"/>
              <a:gd name="T61" fmla="*/ 482 h 1536"/>
              <a:gd name="T62" fmla="*/ 1218 w 1536"/>
              <a:gd name="T63" fmla="*/ 503 h 1536"/>
              <a:gd name="T64" fmla="*/ 1188 w 1536"/>
              <a:gd name="T65" fmla="*/ 721 h 1536"/>
              <a:gd name="T66" fmla="*/ 403 w 1536"/>
              <a:gd name="T67" fmla="*/ 606 h 1536"/>
              <a:gd name="T68" fmla="*/ 90 w 1536"/>
              <a:gd name="T69" fmla="*/ 606 h 1536"/>
              <a:gd name="T70" fmla="*/ 90 w 1536"/>
              <a:gd name="T71" fmla="*/ 90 h 1536"/>
              <a:gd name="T72" fmla="*/ 403 w 1536"/>
              <a:gd name="T73" fmla="*/ 90 h 1536"/>
              <a:gd name="T74" fmla="*/ 403 w 1536"/>
              <a:gd name="T75" fmla="*/ 606 h 1536"/>
              <a:gd name="T76" fmla="*/ 786 w 1536"/>
              <a:gd name="T77" fmla="*/ 606 h 1536"/>
              <a:gd name="T78" fmla="*/ 493 w 1536"/>
              <a:gd name="T79" fmla="*/ 606 h 1536"/>
              <a:gd name="T80" fmla="*/ 493 w 1536"/>
              <a:gd name="T81" fmla="*/ 90 h 1536"/>
              <a:gd name="T82" fmla="*/ 786 w 1536"/>
              <a:gd name="T83" fmla="*/ 90 h 1536"/>
              <a:gd name="T84" fmla="*/ 786 w 1536"/>
              <a:gd name="T85" fmla="*/ 606 h 1536"/>
              <a:gd name="T86" fmla="*/ 1035 w 1536"/>
              <a:gd name="T87" fmla="*/ 392 h 1536"/>
              <a:gd name="T88" fmla="*/ 990 w 1536"/>
              <a:gd name="T89" fmla="*/ 437 h 1536"/>
              <a:gd name="T90" fmla="*/ 990 w 1536"/>
              <a:gd name="T91" fmla="*/ 606 h 1536"/>
              <a:gd name="T92" fmla="*/ 876 w 1536"/>
              <a:gd name="T93" fmla="*/ 606 h 1536"/>
              <a:gd name="T94" fmla="*/ 876 w 1536"/>
              <a:gd name="T95" fmla="*/ 90 h 1536"/>
              <a:gd name="T96" fmla="*/ 990 w 1536"/>
              <a:gd name="T97" fmla="*/ 90 h 1536"/>
              <a:gd name="T98" fmla="*/ 990 w 1536"/>
              <a:gd name="T99" fmla="*/ 258 h 1536"/>
              <a:gd name="T100" fmla="*/ 1035 w 1536"/>
              <a:gd name="T101" fmla="*/ 303 h 1536"/>
              <a:gd name="T102" fmla="*/ 1218 w 1536"/>
              <a:gd name="T103" fmla="*/ 303 h 1536"/>
              <a:gd name="T104" fmla="*/ 1218 w 1536"/>
              <a:gd name="T105" fmla="*/ 392 h 1536"/>
              <a:gd name="T106" fmla="*/ 1035 w 1536"/>
              <a:gd name="T107" fmla="*/ 392 h 1536"/>
              <a:gd name="T108" fmla="*/ 1263 w 1536"/>
              <a:gd name="T109" fmla="*/ 790 h 1536"/>
              <a:gd name="T110" fmla="*/ 1308 w 1536"/>
              <a:gd name="T111" fmla="*/ 983 h 1536"/>
              <a:gd name="T112" fmla="*/ 1263 w 1536"/>
              <a:gd name="T113" fmla="*/ 1028 h 1536"/>
              <a:gd name="T114" fmla="*/ 1218 w 1536"/>
              <a:gd name="T115" fmla="*/ 983 h 1536"/>
              <a:gd name="T116" fmla="*/ 1263 w 1536"/>
              <a:gd name="T117" fmla="*/ 79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36" h="1536">
                <a:moveTo>
                  <a:pt x="1491" y="1220"/>
                </a:moveTo>
                <a:cubicBezTo>
                  <a:pt x="347" y="1220"/>
                  <a:pt x="347" y="1220"/>
                  <a:pt x="347" y="1220"/>
                </a:cubicBezTo>
                <a:cubicBezTo>
                  <a:pt x="322" y="1220"/>
                  <a:pt x="302" y="1240"/>
                  <a:pt x="302" y="1265"/>
                </a:cubicBezTo>
                <a:cubicBezTo>
                  <a:pt x="302" y="1290"/>
                  <a:pt x="322" y="1310"/>
                  <a:pt x="347" y="1310"/>
                </a:cubicBezTo>
                <a:cubicBezTo>
                  <a:pt x="997" y="1310"/>
                  <a:pt x="997" y="1310"/>
                  <a:pt x="997" y="1310"/>
                </a:cubicBezTo>
                <a:cubicBezTo>
                  <a:pt x="1019" y="1438"/>
                  <a:pt x="1131" y="1536"/>
                  <a:pt x="1265" y="1536"/>
                </a:cubicBezTo>
                <a:cubicBezTo>
                  <a:pt x="1414" y="1536"/>
                  <a:pt x="1536" y="1414"/>
                  <a:pt x="1536" y="1265"/>
                </a:cubicBezTo>
                <a:cubicBezTo>
                  <a:pt x="1536" y="1240"/>
                  <a:pt x="1516" y="1220"/>
                  <a:pt x="1491" y="1220"/>
                </a:cubicBezTo>
                <a:close/>
                <a:moveTo>
                  <a:pt x="1265" y="1446"/>
                </a:moveTo>
                <a:cubicBezTo>
                  <a:pt x="1180" y="1446"/>
                  <a:pt x="1109" y="1388"/>
                  <a:pt x="1089" y="1310"/>
                </a:cubicBezTo>
                <a:cubicBezTo>
                  <a:pt x="1440" y="1310"/>
                  <a:pt x="1440" y="1310"/>
                  <a:pt x="1440" y="1310"/>
                </a:cubicBezTo>
                <a:cubicBezTo>
                  <a:pt x="1420" y="1388"/>
                  <a:pt x="1349" y="1446"/>
                  <a:pt x="1265" y="1446"/>
                </a:cubicBezTo>
                <a:close/>
                <a:moveTo>
                  <a:pt x="1188" y="721"/>
                </a:moveTo>
                <a:cubicBezTo>
                  <a:pt x="1161" y="821"/>
                  <a:pt x="1128" y="948"/>
                  <a:pt x="1128" y="983"/>
                </a:cubicBezTo>
                <a:cubicBezTo>
                  <a:pt x="1128" y="1058"/>
                  <a:pt x="1188" y="1118"/>
                  <a:pt x="1263" y="1118"/>
                </a:cubicBezTo>
                <a:cubicBezTo>
                  <a:pt x="1337" y="1118"/>
                  <a:pt x="1398" y="1058"/>
                  <a:pt x="1398" y="983"/>
                </a:cubicBezTo>
                <a:cubicBezTo>
                  <a:pt x="1398" y="948"/>
                  <a:pt x="1365" y="821"/>
                  <a:pt x="1338" y="721"/>
                </a:cubicBezTo>
                <a:cubicBezTo>
                  <a:pt x="1318" y="650"/>
                  <a:pt x="1308" y="577"/>
                  <a:pt x="1308" y="503"/>
                </a:cubicBezTo>
                <a:cubicBezTo>
                  <a:pt x="1308" y="258"/>
                  <a:pt x="1308" y="258"/>
                  <a:pt x="1308" y="258"/>
                </a:cubicBezTo>
                <a:cubicBezTo>
                  <a:pt x="1308" y="233"/>
                  <a:pt x="1288" y="213"/>
                  <a:pt x="1263" y="213"/>
                </a:cubicBezTo>
                <a:cubicBezTo>
                  <a:pt x="1080" y="213"/>
                  <a:pt x="1080" y="213"/>
                  <a:pt x="1080" y="213"/>
                </a:cubicBezTo>
                <a:cubicBezTo>
                  <a:pt x="1080" y="45"/>
                  <a:pt x="1080" y="45"/>
                  <a:pt x="1080" y="45"/>
                </a:cubicBezTo>
                <a:cubicBezTo>
                  <a:pt x="1080" y="20"/>
                  <a:pt x="1060" y="0"/>
                  <a:pt x="103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651"/>
                  <a:pt x="0" y="651"/>
                  <a:pt x="0" y="651"/>
                </a:cubicBezTo>
                <a:cubicBezTo>
                  <a:pt x="0" y="675"/>
                  <a:pt x="20" y="696"/>
                  <a:pt x="45" y="696"/>
                </a:cubicBezTo>
                <a:cubicBezTo>
                  <a:pt x="1035" y="696"/>
                  <a:pt x="1035" y="696"/>
                  <a:pt x="1035" y="696"/>
                </a:cubicBezTo>
                <a:cubicBezTo>
                  <a:pt x="1060" y="696"/>
                  <a:pt x="1080" y="675"/>
                  <a:pt x="1080" y="651"/>
                </a:cubicBezTo>
                <a:cubicBezTo>
                  <a:pt x="1080" y="482"/>
                  <a:pt x="1080" y="482"/>
                  <a:pt x="1080" y="482"/>
                </a:cubicBezTo>
                <a:cubicBezTo>
                  <a:pt x="1218" y="482"/>
                  <a:pt x="1218" y="482"/>
                  <a:pt x="1218" y="482"/>
                </a:cubicBezTo>
                <a:cubicBezTo>
                  <a:pt x="1218" y="503"/>
                  <a:pt x="1218" y="503"/>
                  <a:pt x="1218" y="503"/>
                </a:cubicBezTo>
                <a:cubicBezTo>
                  <a:pt x="1218" y="577"/>
                  <a:pt x="1208" y="650"/>
                  <a:pt x="1188" y="721"/>
                </a:cubicBezTo>
                <a:close/>
                <a:moveTo>
                  <a:pt x="403" y="606"/>
                </a:moveTo>
                <a:cubicBezTo>
                  <a:pt x="90" y="606"/>
                  <a:pt x="90" y="606"/>
                  <a:pt x="90" y="606"/>
                </a:cubicBezTo>
                <a:cubicBezTo>
                  <a:pt x="90" y="90"/>
                  <a:pt x="90" y="90"/>
                  <a:pt x="90" y="90"/>
                </a:cubicBezTo>
                <a:cubicBezTo>
                  <a:pt x="403" y="90"/>
                  <a:pt x="403" y="90"/>
                  <a:pt x="403" y="90"/>
                </a:cubicBezTo>
                <a:lnTo>
                  <a:pt x="403" y="606"/>
                </a:lnTo>
                <a:close/>
                <a:moveTo>
                  <a:pt x="786" y="606"/>
                </a:moveTo>
                <a:cubicBezTo>
                  <a:pt x="493" y="606"/>
                  <a:pt x="493" y="606"/>
                  <a:pt x="493" y="606"/>
                </a:cubicBezTo>
                <a:cubicBezTo>
                  <a:pt x="493" y="90"/>
                  <a:pt x="493" y="90"/>
                  <a:pt x="493" y="90"/>
                </a:cubicBezTo>
                <a:cubicBezTo>
                  <a:pt x="786" y="90"/>
                  <a:pt x="786" y="90"/>
                  <a:pt x="786" y="90"/>
                </a:cubicBezTo>
                <a:lnTo>
                  <a:pt x="786" y="606"/>
                </a:lnTo>
                <a:close/>
                <a:moveTo>
                  <a:pt x="1035" y="392"/>
                </a:moveTo>
                <a:cubicBezTo>
                  <a:pt x="1010" y="392"/>
                  <a:pt x="990" y="413"/>
                  <a:pt x="990" y="437"/>
                </a:cubicBezTo>
                <a:cubicBezTo>
                  <a:pt x="990" y="606"/>
                  <a:pt x="990" y="606"/>
                  <a:pt x="990" y="606"/>
                </a:cubicBezTo>
                <a:cubicBezTo>
                  <a:pt x="876" y="606"/>
                  <a:pt x="876" y="606"/>
                  <a:pt x="876" y="606"/>
                </a:cubicBezTo>
                <a:cubicBezTo>
                  <a:pt x="876" y="90"/>
                  <a:pt x="876" y="90"/>
                  <a:pt x="876" y="90"/>
                </a:cubicBezTo>
                <a:cubicBezTo>
                  <a:pt x="990" y="90"/>
                  <a:pt x="990" y="90"/>
                  <a:pt x="990" y="90"/>
                </a:cubicBezTo>
                <a:cubicBezTo>
                  <a:pt x="990" y="258"/>
                  <a:pt x="990" y="258"/>
                  <a:pt x="990" y="258"/>
                </a:cubicBezTo>
                <a:cubicBezTo>
                  <a:pt x="990" y="283"/>
                  <a:pt x="1010" y="303"/>
                  <a:pt x="1035" y="303"/>
                </a:cubicBezTo>
                <a:cubicBezTo>
                  <a:pt x="1218" y="303"/>
                  <a:pt x="1218" y="303"/>
                  <a:pt x="1218" y="303"/>
                </a:cubicBezTo>
                <a:cubicBezTo>
                  <a:pt x="1218" y="392"/>
                  <a:pt x="1218" y="392"/>
                  <a:pt x="1218" y="392"/>
                </a:cubicBezTo>
                <a:lnTo>
                  <a:pt x="1035" y="392"/>
                </a:lnTo>
                <a:close/>
                <a:moveTo>
                  <a:pt x="1263" y="790"/>
                </a:moveTo>
                <a:cubicBezTo>
                  <a:pt x="1288" y="885"/>
                  <a:pt x="1308" y="965"/>
                  <a:pt x="1308" y="983"/>
                </a:cubicBezTo>
                <a:cubicBezTo>
                  <a:pt x="1308" y="1008"/>
                  <a:pt x="1288" y="1028"/>
                  <a:pt x="1263" y="1028"/>
                </a:cubicBezTo>
                <a:cubicBezTo>
                  <a:pt x="1238" y="1028"/>
                  <a:pt x="1218" y="1008"/>
                  <a:pt x="1218" y="983"/>
                </a:cubicBezTo>
                <a:cubicBezTo>
                  <a:pt x="1218" y="965"/>
                  <a:pt x="1237" y="885"/>
                  <a:pt x="1263" y="79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" name="Freeform 449"/>
          <p:cNvSpPr>
            <a:spLocks noEditPoints="1"/>
          </p:cNvSpPr>
          <p:nvPr/>
        </p:nvSpPr>
        <p:spPr bwMode="auto">
          <a:xfrm>
            <a:off x="726078" y="5975263"/>
            <a:ext cx="392233" cy="302620"/>
          </a:xfrm>
          <a:custGeom>
            <a:avLst/>
            <a:gdLst>
              <a:gd name="T0" fmla="*/ 90 w 1536"/>
              <a:gd name="T1" fmla="*/ 224 h 1185"/>
              <a:gd name="T2" fmla="*/ 45 w 1536"/>
              <a:gd name="T3" fmla="*/ 0 h 1185"/>
              <a:gd name="T4" fmla="*/ 0 w 1536"/>
              <a:gd name="T5" fmla="*/ 637 h 1185"/>
              <a:gd name="T6" fmla="*/ 441 w 1536"/>
              <a:gd name="T7" fmla="*/ 682 h 1185"/>
              <a:gd name="T8" fmla="*/ 440 w 1536"/>
              <a:gd name="T9" fmla="*/ 916 h 1185"/>
              <a:gd name="T10" fmla="*/ 452 w 1536"/>
              <a:gd name="T11" fmla="*/ 1185 h 1185"/>
              <a:gd name="T12" fmla="*/ 550 w 1536"/>
              <a:gd name="T13" fmla="*/ 957 h 1185"/>
              <a:gd name="T14" fmla="*/ 936 w 1536"/>
              <a:gd name="T15" fmla="*/ 957 h 1185"/>
              <a:gd name="T16" fmla="*/ 1034 w 1536"/>
              <a:gd name="T17" fmla="*/ 1185 h 1185"/>
              <a:gd name="T18" fmla="*/ 1047 w 1536"/>
              <a:gd name="T19" fmla="*/ 916 h 1185"/>
              <a:gd name="T20" fmla="*/ 1046 w 1536"/>
              <a:gd name="T21" fmla="*/ 682 h 1185"/>
              <a:gd name="T22" fmla="*/ 1535 w 1536"/>
              <a:gd name="T23" fmla="*/ 637 h 1185"/>
              <a:gd name="T24" fmla="*/ 1399 w 1536"/>
              <a:gd name="T25" fmla="*/ 224 h 1185"/>
              <a:gd name="T26" fmla="*/ 407 w 1536"/>
              <a:gd name="T27" fmla="*/ 1050 h 1185"/>
              <a:gd name="T28" fmla="*/ 452 w 1536"/>
              <a:gd name="T29" fmla="*/ 1005 h 1185"/>
              <a:gd name="T30" fmla="*/ 498 w 1536"/>
              <a:gd name="T31" fmla="*/ 1050 h 1185"/>
              <a:gd name="T32" fmla="*/ 1034 w 1536"/>
              <a:gd name="T33" fmla="*/ 1005 h 1185"/>
              <a:gd name="T34" fmla="*/ 1034 w 1536"/>
              <a:gd name="T35" fmla="*/ 1005 h 1185"/>
              <a:gd name="T36" fmla="*/ 1034 w 1536"/>
              <a:gd name="T37" fmla="*/ 1095 h 1185"/>
              <a:gd name="T38" fmla="*/ 1034 w 1536"/>
              <a:gd name="T39" fmla="*/ 1005 h 1185"/>
              <a:gd name="T40" fmla="*/ 1085 w 1536"/>
              <a:gd name="T41" fmla="*/ 314 h 1185"/>
              <a:gd name="T42" fmla="*/ 814 w 1536"/>
              <a:gd name="T43" fmla="*/ 408 h 1185"/>
              <a:gd name="T44" fmla="*/ 453 w 1536"/>
              <a:gd name="T45" fmla="*/ 314 h 1185"/>
              <a:gd name="T46" fmla="*/ 724 w 1536"/>
              <a:gd name="T47" fmla="*/ 408 h 1185"/>
              <a:gd name="T48" fmla="*/ 453 w 1536"/>
              <a:gd name="T49" fmla="*/ 314 h 1185"/>
              <a:gd name="T50" fmla="*/ 363 w 1536"/>
              <a:gd name="T51" fmla="*/ 314 h 1185"/>
              <a:gd name="T52" fmla="*/ 90 w 1536"/>
              <a:gd name="T53" fmla="*/ 408 h 1185"/>
              <a:gd name="T54" fmla="*/ 743 w 1536"/>
              <a:gd name="T55" fmla="*/ 747 h 1185"/>
              <a:gd name="T56" fmla="*/ 861 w 1536"/>
              <a:gd name="T57" fmla="*/ 682 h 1185"/>
              <a:gd name="T58" fmla="*/ 1445 w 1536"/>
              <a:gd name="T59" fmla="*/ 592 h 1185"/>
              <a:gd name="T60" fmla="*/ 90 w 1536"/>
              <a:gd name="T61" fmla="*/ 498 h 1185"/>
              <a:gd name="T62" fmla="*/ 1445 w 1536"/>
              <a:gd name="T63" fmla="*/ 592 h 1185"/>
              <a:gd name="T64" fmla="*/ 1175 w 1536"/>
              <a:gd name="T65" fmla="*/ 408 h 1185"/>
              <a:gd name="T66" fmla="*/ 1399 w 1536"/>
              <a:gd name="T67" fmla="*/ 314 h 1185"/>
              <a:gd name="T68" fmla="*/ 1445 w 1536"/>
              <a:gd name="T69" fmla="*/ 408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6" h="1185">
                <a:moveTo>
                  <a:pt x="1399" y="224"/>
                </a:moveTo>
                <a:cubicBezTo>
                  <a:pt x="90" y="224"/>
                  <a:pt x="90" y="224"/>
                  <a:pt x="90" y="224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20"/>
                  <a:pt x="69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637"/>
                  <a:pt x="0" y="637"/>
                  <a:pt x="0" y="637"/>
                </a:cubicBezTo>
                <a:cubicBezTo>
                  <a:pt x="0" y="662"/>
                  <a:pt x="20" y="682"/>
                  <a:pt x="45" y="682"/>
                </a:cubicBezTo>
                <a:cubicBezTo>
                  <a:pt x="441" y="682"/>
                  <a:pt x="441" y="682"/>
                  <a:pt x="441" y="682"/>
                </a:cubicBezTo>
                <a:cubicBezTo>
                  <a:pt x="651" y="799"/>
                  <a:pt x="651" y="799"/>
                  <a:pt x="651" y="799"/>
                </a:cubicBezTo>
                <a:cubicBezTo>
                  <a:pt x="440" y="916"/>
                  <a:pt x="440" y="916"/>
                  <a:pt x="440" y="916"/>
                </a:cubicBezTo>
                <a:cubicBezTo>
                  <a:pt x="371" y="922"/>
                  <a:pt x="317" y="980"/>
                  <a:pt x="317" y="1050"/>
                </a:cubicBezTo>
                <a:cubicBezTo>
                  <a:pt x="317" y="1125"/>
                  <a:pt x="378" y="1185"/>
                  <a:pt x="452" y="1185"/>
                </a:cubicBezTo>
                <a:cubicBezTo>
                  <a:pt x="527" y="1185"/>
                  <a:pt x="588" y="1125"/>
                  <a:pt x="588" y="1050"/>
                </a:cubicBezTo>
                <a:cubicBezTo>
                  <a:pt x="588" y="1014"/>
                  <a:pt x="573" y="982"/>
                  <a:pt x="550" y="957"/>
                </a:cubicBezTo>
                <a:cubicBezTo>
                  <a:pt x="743" y="850"/>
                  <a:pt x="743" y="850"/>
                  <a:pt x="743" y="850"/>
                </a:cubicBezTo>
                <a:cubicBezTo>
                  <a:pt x="936" y="957"/>
                  <a:pt x="936" y="957"/>
                  <a:pt x="936" y="957"/>
                </a:cubicBezTo>
                <a:cubicBezTo>
                  <a:pt x="913" y="982"/>
                  <a:pt x="899" y="1014"/>
                  <a:pt x="899" y="1050"/>
                </a:cubicBezTo>
                <a:cubicBezTo>
                  <a:pt x="899" y="1125"/>
                  <a:pt x="960" y="1185"/>
                  <a:pt x="1034" y="1185"/>
                </a:cubicBezTo>
                <a:cubicBezTo>
                  <a:pt x="1109" y="1185"/>
                  <a:pt x="1170" y="1125"/>
                  <a:pt x="1170" y="1050"/>
                </a:cubicBezTo>
                <a:cubicBezTo>
                  <a:pt x="1170" y="980"/>
                  <a:pt x="1116" y="922"/>
                  <a:pt x="1047" y="916"/>
                </a:cubicBezTo>
                <a:cubicBezTo>
                  <a:pt x="836" y="799"/>
                  <a:pt x="836" y="799"/>
                  <a:pt x="836" y="799"/>
                </a:cubicBezTo>
                <a:cubicBezTo>
                  <a:pt x="1046" y="682"/>
                  <a:pt x="1046" y="682"/>
                  <a:pt x="1046" y="682"/>
                </a:cubicBezTo>
                <a:cubicBezTo>
                  <a:pt x="1490" y="682"/>
                  <a:pt x="1490" y="682"/>
                  <a:pt x="1490" y="682"/>
                </a:cubicBezTo>
                <a:cubicBezTo>
                  <a:pt x="1515" y="682"/>
                  <a:pt x="1535" y="662"/>
                  <a:pt x="1535" y="637"/>
                </a:cubicBezTo>
                <a:cubicBezTo>
                  <a:pt x="1535" y="360"/>
                  <a:pt x="1535" y="360"/>
                  <a:pt x="1535" y="360"/>
                </a:cubicBezTo>
                <a:cubicBezTo>
                  <a:pt x="1536" y="285"/>
                  <a:pt x="1474" y="224"/>
                  <a:pt x="1399" y="224"/>
                </a:cubicBezTo>
                <a:close/>
                <a:moveTo>
                  <a:pt x="452" y="1095"/>
                </a:moveTo>
                <a:cubicBezTo>
                  <a:pt x="428" y="1095"/>
                  <a:pt x="407" y="1075"/>
                  <a:pt x="407" y="1050"/>
                </a:cubicBezTo>
                <a:cubicBezTo>
                  <a:pt x="407" y="1025"/>
                  <a:pt x="428" y="1005"/>
                  <a:pt x="452" y="1005"/>
                </a:cubicBezTo>
                <a:cubicBezTo>
                  <a:pt x="452" y="1005"/>
                  <a:pt x="452" y="1005"/>
                  <a:pt x="452" y="1005"/>
                </a:cubicBezTo>
                <a:cubicBezTo>
                  <a:pt x="453" y="1005"/>
                  <a:pt x="453" y="1005"/>
                  <a:pt x="453" y="1005"/>
                </a:cubicBezTo>
                <a:cubicBezTo>
                  <a:pt x="477" y="1005"/>
                  <a:pt x="498" y="1025"/>
                  <a:pt x="498" y="1050"/>
                </a:cubicBezTo>
                <a:cubicBezTo>
                  <a:pt x="498" y="1075"/>
                  <a:pt x="477" y="1095"/>
                  <a:pt x="452" y="1095"/>
                </a:cubicBezTo>
                <a:close/>
                <a:moveTo>
                  <a:pt x="1034" y="1005"/>
                </a:moveTo>
                <a:cubicBezTo>
                  <a:pt x="1034" y="1005"/>
                  <a:pt x="1034" y="1005"/>
                  <a:pt x="1034" y="1005"/>
                </a:cubicBezTo>
                <a:cubicBezTo>
                  <a:pt x="1034" y="1005"/>
                  <a:pt x="1034" y="1005"/>
                  <a:pt x="1034" y="1005"/>
                </a:cubicBezTo>
                <a:cubicBezTo>
                  <a:pt x="1059" y="1005"/>
                  <a:pt x="1079" y="1025"/>
                  <a:pt x="1079" y="1050"/>
                </a:cubicBezTo>
                <a:cubicBezTo>
                  <a:pt x="1079" y="1075"/>
                  <a:pt x="1059" y="1095"/>
                  <a:pt x="1034" y="1095"/>
                </a:cubicBezTo>
                <a:cubicBezTo>
                  <a:pt x="1010" y="1095"/>
                  <a:pt x="989" y="1075"/>
                  <a:pt x="989" y="1050"/>
                </a:cubicBezTo>
                <a:cubicBezTo>
                  <a:pt x="989" y="1025"/>
                  <a:pt x="1009" y="1005"/>
                  <a:pt x="1034" y="1005"/>
                </a:cubicBezTo>
                <a:close/>
                <a:moveTo>
                  <a:pt x="814" y="314"/>
                </a:moveTo>
                <a:cubicBezTo>
                  <a:pt x="1085" y="314"/>
                  <a:pt x="1085" y="314"/>
                  <a:pt x="1085" y="314"/>
                </a:cubicBezTo>
                <a:cubicBezTo>
                  <a:pt x="1085" y="408"/>
                  <a:pt x="1085" y="408"/>
                  <a:pt x="1085" y="408"/>
                </a:cubicBezTo>
                <a:cubicBezTo>
                  <a:pt x="814" y="408"/>
                  <a:pt x="814" y="408"/>
                  <a:pt x="814" y="408"/>
                </a:cubicBezTo>
                <a:lnTo>
                  <a:pt x="814" y="314"/>
                </a:lnTo>
                <a:close/>
                <a:moveTo>
                  <a:pt x="453" y="314"/>
                </a:moveTo>
                <a:cubicBezTo>
                  <a:pt x="724" y="314"/>
                  <a:pt x="724" y="314"/>
                  <a:pt x="724" y="314"/>
                </a:cubicBezTo>
                <a:cubicBezTo>
                  <a:pt x="724" y="408"/>
                  <a:pt x="724" y="408"/>
                  <a:pt x="724" y="408"/>
                </a:cubicBezTo>
                <a:cubicBezTo>
                  <a:pt x="453" y="408"/>
                  <a:pt x="453" y="408"/>
                  <a:pt x="453" y="408"/>
                </a:cubicBezTo>
                <a:lnTo>
                  <a:pt x="453" y="314"/>
                </a:lnTo>
                <a:close/>
                <a:moveTo>
                  <a:pt x="90" y="314"/>
                </a:moveTo>
                <a:cubicBezTo>
                  <a:pt x="363" y="314"/>
                  <a:pt x="363" y="314"/>
                  <a:pt x="363" y="314"/>
                </a:cubicBezTo>
                <a:cubicBezTo>
                  <a:pt x="363" y="408"/>
                  <a:pt x="363" y="408"/>
                  <a:pt x="363" y="408"/>
                </a:cubicBezTo>
                <a:cubicBezTo>
                  <a:pt x="90" y="408"/>
                  <a:pt x="90" y="408"/>
                  <a:pt x="90" y="408"/>
                </a:cubicBezTo>
                <a:lnTo>
                  <a:pt x="90" y="314"/>
                </a:lnTo>
                <a:close/>
                <a:moveTo>
                  <a:pt x="743" y="747"/>
                </a:moveTo>
                <a:cubicBezTo>
                  <a:pt x="626" y="682"/>
                  <a:pt x="626" y="682"/>
                  <a:pt x="626" y="682"/>
                </a:cubicBezTo>
                <a:cubicBezTo>
                  <a:pt x="861" y="682"/>
                  <a:pt x="861" y="682"/>
                  <a:pt x="861" y="682"/>
                </a:cubicBezTo>
                <a:lnTo>
                  <a:pt x="743" y="747"/>
                </a:lnTo>
                <a:close/>
                <a:moveTo>
                  <a:pt x="1445" y="592"/>
                </a:moveTo>
                <a:cubicBezTo>
                  <a:pt x="90" y="592"/>
                  <a:pt x="90" y="592"/>
                  <a:pt x="90" y="592"/>
                </a:cubicBezTo>
                <a:cubicBezTo>
                  <a:pt x="90" y="498"/>
                  <a:pt x="90" y="498"/>
                  <a:pt x="90" y="498"/>
                </a:cubicBezTo>
                <a:cubicBezTo>
                  <a:pt x="1445" y="498"/>
                  <a:pt x="1445" y="498"/>
                  <a:pt x="1445" y="498"/>
                </a:cubicBezTo>
                <a:lnTo>
                  <a:pt x="1445" y="592"/>
                </a:lnTo>
                <a:close/>
                <a:moveTo>
                  <a:pt x="1445" y="408"/>
                </a:moveTo>
                <a:cubicBezTo>
                  <a:pt x="1175" y="408"/>
                  <a:pt x="1175" y="408"/>
                  <a:pt x="1175" y="408"/>
                </a:cubicBezTo>
                <a:cubicBezTo>
                  <a:pt x="1175" y="314"/>
                  <a:pt x="1175" y="314"/>
                  <a:pt x="1175" y="314"/>
                </a:cubicBezTo>
                <a:cubicBezTo>
                  <a:pt x="1399" y="314"/>
                  <a:pt x="1399" y="314"/>
                  <a:pt x="1399" y="314"/>
                </a:cubicBezTo>
                <a:cubicBezTo>
                  <a:pt x="1425" y="314"/>
                  <a:pt x="1445" y="335"/>
                  <a:pt x="1445" y="360"/>
                </a:cubicBezTo>
                <a:lnTo>
                  <a:pt x="1445" y="40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" name="Freeform 408"/>
          <p:cNvSpPr>
            <a:spLocks noEditPoints="1"/>
          </p:cNvSpPr>
          <p:nvPr/>
        </p:nvSpPr>
        <p:spPr bwMode="auto">
          <a:xfrm>
            <a:off x="1537540" y="1891494"/>
            <a:ext cx="220671" cy="392233"/>
          </a:xfrm>
          <a:custGeom>
            <a:avLst/>
            <a:gdLst>
              <a:gd name="T0" fmla="*/ 45 w 864"/>
              <a:gd name="T1" fmla="*/ 813 h 1536"/>
              <a:gd name="T2" fmla="*/ 70 w 864"/>
              <a:gd name="T3" fmla="*/ 813 h 1536"/>
              <a:gd name="T4" fmla="*/ 70 w 864"/>
              <a:gd name="T5" fmla="*/ 1491 h 1536"/>
              <a:gd name="T6" fmla="*/ 115 w 864"/>
              <a:gd name="T7" fmla="*/ 1536 h 1536"/>
              <a:gd name="T8" fmla="*/ 749 w 864"/>
              <a:gd name="T9" fmla="*/ 1536 h 1536"/>
              <a:gd name="T10" fmla="*/ 794 w 864"/>
              <a:gd name="T11" fmla="*/ 1491 h 1536"/>
              <a:gd name="T12" fmla="*/ 794 w 864"/>
              <a:gd name="T13" fmla="*/ 813 h 1536"/>
              <a:gd name="T14" fmla="*/ 819 w 864"/>
              <a:gd name="T15" fmla="*/ 813 h 1536"/>
              <a:gd name="T16" fmla="*/ 864 w 864"/>
              <a:gd name="T17" fmla="*/ 768 h 1536"/>
              <a:gd name="T18" fmla="*/ 864 w 864"/>
              <a:gd name="T19" fmla="*/ 587 h 1536"/>
              <a:gd name="T20" fmla="*/ 819 w 864"/>
              <a:gd name="T21" fmla="*/ 542 h 1536"/>
              <a:gd name="T22" fmla="*/ 771 w 864"/>
              <a:gd name="T23" fmla="*/ 542 h 1536"/>
              <a:gd name="T24" fmla="*/ 567 w 864"/>
              <a:gd name="T25" fmla="*/ 265 h 1536"/>
              <a:gd name="T26" fmla="*/ 567 w 864"/>
              <a:gd name="T27" fmla="*/ 135 h 1536"/>
              <a:gd name="T28" fmla="*/ 432 w 864"/>
              <a:gd name="T29" fmla="*/ 0 h 1536"/>
              <a:gd name="T30" fmla="*/ 297 w 864"/>
              <a:gd name="T31" fmla="*/ 135 h 1536"/>
              <a:gd name="T32" fmla="*/ 297 w 864"/>
              <a:gd name="T33" fmla="*/ 265 h 1536"/>
              <a:gd name="T34" fmla="*/ 93 w 864"/>
              <a:gd name="T35" fmla="*/ 542 h 1536"/>
              <a:gd name="T36" fmla="*/ 45 w 864"/>
              <a:gd name="T37" fmla="*/ 542 h 1536"/>
              <a:gd name="T38" fmla="*/ 0 w 864"/>
              <a:gd name="T39" fmla="*/ 587 h 1536"/>
              <a:gd name="T40" fmla="*/ 0 w 864"/>
              <a:gd name="T41" fmla="*/ 768 h 1536"/>
              <a:gd name="T42" fmla="*/ 45 w 864"/>
              <a:gd name="T43" fmla="*/ 813 h 1536"/>
              <a:gd name="T44" fmla="*/ 704 w 864"/>
              <a:gd name="T45" fmla="*/ 1446 h 1536"/>
              <a:gd name="T46" fmla="*/ 160 w 864"/>
              <a:gd name="T47" fmla="*/ 1446 h 1536"/>
              <a:gd name="T48" fmla="*/ 160 w 864"/>
              <a:gd name="T49" fmla="*/ 1141 h 1536"/>
              <a:gd name="T50" fmla="*/ 287 w 864"/>
              <a:gd name="T51" fmla="*/ 1141 h 1536"/>
              <a:gd name="T52" fmla="*/ 332 w 864"/>
              <a:gd name="T53" fmla="*/ 1096 h 1536"/>
              <a:gd name="T54" fmla="*/ 379 w 864"/>
              <a:gd name="T55" fmla="*/ 1049 h 1536"/>
              <a:gd name="T56" fmla="*/ 426 w 864"/>
              <a:gd name="T57" fmla="*/ 1096 h 1536"/>
              <a:gd name="T58" fmla="*/ 471 w 864"/>
              <a:gd name="T59" fmla="*/ 1141 h 1536"/>
              <a:gd name="T60" fmla="*/ 704 w 864"/>
              <a:gd name="T61" fmla="*/ 1141 h 1536"/>
              <a:gd name="T62" fmla="*/ 704 w 864"/>
              <a:gd name="T63" fmla="*/ 1446 h 1536"/>
              <a:gd name="T64" fmla="*/ 704 w 864"/>
              <a:gd name="T65" fmla="*/ 1051 h 1536"/>
              <a:gd name="T66" fmla="*/ 508 w 864"/>
              <a:gd name="T67" fmla="*/ 1051 h 1536"/>
              <a:gd name="T68" fmla="*/ 379 w 864"/>
              <a:gd name="T69" fmla="*/ 959 h 1536"/>
              <a:gd name="T70" fmla="*/ 249 w 864"/>
              <a:gd name="T71" fmla="*/ 1051 h 1536"/>
              <a:gd name="T72" fmla="*/ 160 w 864"/>
              <a:gd name="T73" fmla="*/ 1051 h 1536"/>
              <a:gd name="T74" fmla="*/ 160 w 864"/>
              <a:gd name="T75" fmla="*/ 813 h 1536"/>
              <a:gd name="T76" fmla="*/ 704 w 864"/>
              <a:gd name="T77" fmla="*/ 813 h 1536"/>
              <a:gd name="T78" fmla="*/ 704 w 864"/>
              <a:gd name="T79" fmla="*/ 1051 h 1536"/>
              <a:gd name="T80" fmla="*/ 356 w 864"/>
              <a:gd name="T81" fmla="*/ 339 h 1536"/>
              <a:gd name="T82" fmla="*/ 387 w 864"/>
              <a:gd name="T83" fmla="*/ 296 h 1536"/>
              <a:gd name="T84" fmla="*/ 387 w 864"/>
              <a:gd name="T85" fmla="*/ 135 h 1536"/>
              <a:gd name="T86" fmla="*/ 432 w 864"/>
              <a:gd name="T87" fmla="*/ 90 h 1536"/>
              <a:gd name="T88" fmla="*/ 477 w 864"/>
              <a:gd name="T89" fmla="*/ 135 h 1536"/>
              <a:gd name="T90" fmla="*/ 477 w 864"/>
              <a:gd name="T91" fmla="*/ 296 h 1536"/>
              <a:gd name="T92" fmla="*/ 508 w 864"/>
              <a:gd name="T93" fmla="*/ 339 h 1536"/>
              <a:gd name="T94" fmla="*/ 680 w 864"/>
              <a:gd name="T95" fmla="*/ 542 h 1536"/>
              <a:gd name="T96" fmla="*/ 184 w 864"/>
              <a:gd name="T97" fmla="*/ 542 h 1536"/>
              <a:gd name="T98" fmla="*/ 356 w 864"/>
              <a:gd name="T99" fmla="*/ 339 h 1536"/>
              <a:gd name="T100" fmla="*/ 90 w 864"/>
              <a:gd name="T101" fmla="*/ 632 h 1536"/>
              <a:gd name="T102" fmla="*/ 774 w 864"/>
              <a:gd name="T103" fmla="*/ 632 h 1536"/>
              <a:gd name="T104" fmla="*/ 774 w 864"/>
              <a:gd name="T105" fmla="*/ 723 h 1536"/>
              <a:gd name="T106" fmla="*/ 90 w 864"/>
              <a:gd name="T107" fmla="*/ 723 h 1536"/>
              <a:gd name="T108" fmla="*/ 90 w 864"/>
              <a:gd name="T109" fmla="*/ 63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4" h="1536">
                <a:moveTo>
                  <a:pt x="45" y="813"/>
                </a:moveTo>
                <a:cubicBezTo>
                  <a:pt x="70" y="813"/>
                  <a:pt x="70" y="813"/>
                  <a:pt x="70" y="813"/>
                </a:cubicBezTo>
                <a:cubicBezTo>
                  <a:pt x="70" y="1491"/>
                  <a:pt x="70" y="1491"/>
                  <a:pt x="70" y="1491"/>
                </a:cubicBezTo>
                <a:cubicBezTo>
                  <a:pt x="70" y="1516"/>
                  <a:pt x="90" y="1536"/>
                  <a:pt x="115" y="1536"/>
                </a:cubicBezTo>
                <a:cubicBezTo>
                  <a:pt x="749" y="1536"/>
                  <a:pt x="749" y="1536"/>
                  <a:pt x="749" y="1536"/>
                </a:cubicBezTo>
                <a:cubicBezTo>
                  <a:pt x="774" y="1536"/>
                  <a:pt x="794" y="1516"/>
                  <a:pt x="794" y="1491"/>
                </a:cubicBezTo>
                <a:cubicBezTo>
                  <a:pt x="794" y="813"/>
                  <a:pt x="794" y="813"/>
                  <a:pt x="794" y="813"/>
                </a:cubicBezTo>
                <a:cubicBezTo>
                  <a:pt x="819" y="813"/>
                  <a:pt x="819" y="813"/>
                  <a:pt x="819" y="813"/>
                </a:cubicBezTo>
                <a:cubicBezTo>
                  <a:pt x="844" y="813"/>
                  <a:pt x="864" y="793"/>
                  <a:pt x="864" y="768"/>
                </a:cubicBezTo>
                <a:cubicBezTo>
                  <a:pt x="864" y="587"/>
                  <a:pt x="864" y="587"/>
                  <a:pt x="864" y="587"/>
                </a:cubicBezTo>
                <a:cubicBezTo>
                  <a:pt x="864" y="562"/>
                  <a:pt x="844" y="542"/>
                  <a:pt x="819" y="542"/>
                </a:cubicBezTo>
                <a:cubicBezTo>
                  <a:pt x="771" y="542"/>
                  <a:pt x="771" y="542"/>
                  <a:pt x="771" y="542"/>
                </a:cubicBezTo>
                <a:cubicBezTo>
                  <a:pt x="758" y="419"/>
                  <a:pt x="680" y="314"/>
                  <a:pt x="567" y="265"/>
                </a:cubicBezTo>
                <a:cubicBezTo>
                  <a:pt x="567" y="135"/>
                  <a:pt x="567" y="135"/>
                  <a:pt x="567" y="135"/>
                </a:cubicBezTo>
                <a:cubicBezTo>
                  <a:pt x="567" y="61"/>
                  <a:pt x="506" y="0"/>
                  <a:pt x="432" y="0"/>
                </a:cubicBezTo>
                <a:cubicBezTo>
                  <a:pt x="358" y="0"/>
                  <a:pt x="297" y="61"/>
                  <a:pt x="297" y="135"/>
                </a:cubicBezTo>
                <a:cubicBezTo>
                  <a:pt x="297" y="265"/>
                  <a:pt x="297" y="265"/>
                  <a:pt x="297" y="265"/>
                </a:cubicBezTo>
                <a:cubicBezTo>
                  <a:pt x="184" y="314"/>
                  <a:pt x="106" y="419"/>
                  <a:pt x="93" y="542"/>
                </a:cubicBezTo>
                <a:cubicBezTo>
                  <a:pt x="45" y="542"/>
                  <a:pt x="45" y="542"/>
                  <a:pt x="45" y="542"/>
                </a:cubicBezTo>
                <a:cubicBezTo>
                  <a:pt x="20" y="542"/>
                  <a:pt x="0" y="562"/>
                  <a:pt x="0" y="587"/>
                </a:cubicBezTo>
                <a:cubicBezTo>
                  <a:pt x="0" y="768"/>
                  <a:pt x="0" y="768"/>
                  <a:pt x="0" y="768"/>
                </a:cubicBezTo>
                <a:cubicBezTo>
                  <a:pt x="0" y="793"/>
                  <a:pt x="20" y="813"/>
                  <a:pt x="45" y="813"/>
                </a:cubicBezTo>
                <a:close/>
                <a:moveTo>
                  <a:pt x="704" y="1446"/>
                </a:moveTo>
                <a:cubicBezTo>
                  <a:pt x="160" y="1446"/>
                  <a:pt x="160" y="1446"/>
                  <a:pt x="160" y="1446"/>
                </a:cubicBezTo>
                <a:cubicBezTo>
                  <a:pt x="160" y="1141"/>
                  <a:pt x="160" y="1141"/>
                  <a:pt x="160" y="1141"/>
                </a:cubicBezTo>
                <a:cubicBezTo>
                  <a:pt x="287" y="1141"/>
                  <a:pt x="287" y="1141"/>
                  <a:pt x="287" y="1141"/>
                </a:cubicBezTo>
                <a:cubicBezTo>
                  <a:pt x="312" y="1141"/>
                  <a:pt x="332" y="1121"/>
                  <a:pt x="332" y="1096"/>
                </a:cubicBezTo>
                <a:cubicBezTo>
                  <a:pt x="332" y="1070"/>
                  <a:pt x="353" y="1049"/>
                  <a:pt x="379" y="1049"/>
                </a:cubicBezTo>
                <a:cubicBezTo>
                  <a:pt x="405" y="1049"/>
                  <a:pt x="426" y="1070"/>
                  <a:pt x="426" y="1096"/>
                </a:cubicBezTo>
                <a:cubicBezTo>
                  <a:pt x="426" y="1121"/>
                  <a:pt x="446" y="1141"/>
                  <a:pt x="471" y="1141"/>
                </a:cubicBezTo>
                <a:cubicBezTo>
                  <a:pt x="704" y="1141"/>
                  <a:pt x="704" y="1141"/>
                  <a:pt x="704" y="1141"/>
                </a:cubicBezTo>
                <a:lnTo>
                  <a:pt x="704" y="1446"/>
                </a:lnTo>
                <a:close/>
                <a:moveTo>
                  <a:pt x="704" y="1051"/>
                </a:moveTo>
                <a:cubicBezTo>
                  <a:pt x="508" y="1051"/>
                  <a:pt x="508" y="1051"/>
                  <a:pt x="508" y="1051"/>
                </a:cubicBezTo>
                <a:cubicBezTo>
                  <a:pt x="489" y="998"/>
                  <a:pt x="439" y="959"/>
                  <a:pt x="379" y="959"/>
                </a:cubicBezTo>
                <a:cubicBezTo>
                  <a:pt x="319" y="959"/>
                  <a:pt x="268" y="998"/>
                  <a:pt x="249" y="1051"/>
                </a:cubicBezTo>
                <a:cubicBezTo>
                  <a:pt x="160" y="1051"/>
                  <a:pt x="160" y="1051"/>
                  <a:pt x="160" y="1051"/>
                </a:cubicBezTo>
                <a:cubicBezTo>
                  <a:pt x="160" y="813"/>
                  <a:pt x="160" y="813"/>
                  <a:pt x="160" y="813"/>
                </a:cubicBezTo>
                <a:cubicBezTo>
                  <a:pt x="704" y="813"/>
                  <a:pt x="704" y="813"/>
                  <a:pt x="704" y="813"/>
                </a:cubicBezTo>
                <a:lnTo>
                  <a:pt x="704" y="1051"/>
                </a:lnTo>
                <a:close/>
                <a:moveTo>
                  <a:pt x="356" y="339"/>
                </a:moveTo>
                <a:cubicBezTo>
                  <a:pt x="374" y="333"/>
                  <a:pt x="387" y="316"/>
                  <a:pt x="387" y="296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7" y="111"/>
                  <a:pt x="407" y="90"/>
                  <a:pt x="432" y="90"/>
                </a:cubicBezTo>
                <a:cubicBezTo>
                  <a:pt x="457" y="90"/>
                  <a:pt x="477" y="111"/>
                  <a:pt x="477" y="135"/>
                </a:cubicBezTo>
                <a:cubicBezTo>
                  <a:pt x="477" y="296"/>
                  <a:pt x="477" y="296"/>
                  <a:pt x="477" y="296"/>
                </a:cubicBezTo>
                <a:cubicBezTo>
                  <a:pt x="477" y="316"/>
                  <a:pt x="490" y="333"/>
                  <a:pt x="508" y="339"/>
                </a:cubicBezTo>
                <a:cubicBezTo>
                  <a:pt x="601" y="369"/>
                  <a:pt x="667" y="448"/>
                  <a:pt x="680" y="542"/>
                </a:cubicBezTo>
                <a:cubicBezTo>
                  <a:pt x="184" y="542"/>
                  <a:pt x="184" y="542"/>
                  <a:pt x="184" y="542"/>
                </a:cubicBezTo>
                <a:cubicBezTo>
                  <a:pt x="197" y="448"/>
                  <a:pt x="263" y="369"/>
                  <a:pt x="356" y="339"/>
                </a:cubicBezTo>
                <a:close/>
                <a:moveTo>
                  <a:pt x="90" y="632"/>
                </a:moveTo>
                <a:cubicBezTo>
                  <a:pt x="774" y="632"/>
                  <a:pt x="774" y="632"/>
                  <a:pt x="774" y="632"/>
                </a:cubicBezTo>
                <a:cubicBezTo>
                  <a:pt x="774" y="723"/>
                  <a:pt x="774" y="723"/>
                  <a:pt x="774" y="723"/>
                </a:cubicBezTo>
                <a:cubicBezTo>
                  <a:pt x="90" y="723"/>
                  <a:pt x="90" y="723"/>
                  <a:pt x="90" y="723"/>
                </a:cubicBezTo>
                <a:lnTo>
                  <a:pt x="90" y="63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2" name="Freeform 415"/>
          <p:cNvSpPr>
            <a:spLocks noEditPoints="1"/>
          </p:cNvSpPr>
          <p:nvPr/>
        </p:nvSpPr>
        <p:spPr bwMode="auto">
          <a:xfrm>
            <a:off x="1487962" y="2565292"/>
            <a:ext cx="319824" cy="392233"/>
          </a:xfrm>
          <a:custGeom>
            <a:avLst/>
            <a:gdLst>
              <a:gd name="T0" fmla="*/ 558 w 1252"/>
              <a:gd name="T1" fmla="*/ 1144 h 1536"/>
              <a:gd name="T2" fmla="*/ 214 w 1252"/>
              <a:gd name="T3" fmla="*/ 1406 h 1536"/>
              <a:gd name="T4" fmla="*/ 473 w 1252"/>
              <a:gd name="T5" fmla="*/ 1406 h 1536"/>
              <a:gd name="T6" fmla="*/ 558 w 1252"/>
              <a:gd name="T7" fmla="*/ 1248 h 1536"/>
              <a:gd name="T8" fmla="*/ 672 w 1252"/>
              <a:gd name="T9" fmla="*/ 1406 h 1536"/>
              <a:gd name="T10" fmla="*/ 931 w 1252"/>
              <a:gd name="T11" fmla="*/ 1406 h 1536"/>
              <a:gd name="T12" fmla="*/ 651 w 1252"/>
              <a:gd name="T13" fmla="*/ 1194 h 1536"/>
              <a:gd name="T14" fmla="*/ 817 w 1252"/>
              <a:gd name="T15" fmla="*/ 1144 h 1536"/>
              <a:gd name="T16" fmla="*/ 1144 w 1252"/>
              <a:gd name="T17" fmla="*/ 255 h 1536"/>
              <a:gd name="T18" fmla="*/ 1252 w 1252"/>
              <a:gd name="T19" fmla="*/ 147 h 1536"/>
              <a:gd name="T20" fmla="*/ 1054 w 1252"/>
              <a:gd name="T21" fmla="*/ 255 h 1536"/>
              <a:gd name="T22" fmla="*/ 617 w 1252"/>
              <a:gd name="T23" fmla="*/ 527 h 1536"/>
              <a:gd name="T24" fmla="*/ 572 w 1252"/>
              <a:gd name="T25" fmla="*/ 0 h 1536"/>
              <a:gd name="T26" fmla="*/ 0 w 1252"/>
              <a:gd name="T27" fmla="*/ 817 h 1536"/>
              <a:gd name="T28" fmla="*/ 343 w 1252"/>
              <a:gd name="T29" fmla="*/ 1446 h 1536"/>
              <a:gd name="T30" fmla="*/ 343 w 1252"/>
              <a:gd name="T31" fmla="*/ 1367 h 1536"/>
              <a:gd name="T32" fmla="*/ 343 w 1252"/>
              <a:gd name="T33" fmla="*/ 1367 h 1536"/>
              <a:gd name="T34" fmla="*/ 343 w 1252"/>
              <a:gd name="T35" fmla="*/ 1446 h 1536"/>
              <a:gd name="T36" fmla="*/ 802 w 1252"/>
              <a:gd name="T37" fmla="*/ 1367 h 1536"/>
              <a:gd name="T38" fmla="*/ 841 w 1252"/>
              <a:gd name="T39" fmla="*/ 1406 h 1536"/>
              <a:gd name="T40" fmla="*/ 762 w 1252"/>
              <a:gd name="T41" fmla="*/ 1406 h 1536"/>
              <a:gd name="T42" fmla="*/ 527 w 1252"/>
              <a:gd name="T43" fmla="*/ 92 h 1536"/>
              <a:gd name="T44" fmla="*/ 92 w 1252"/>
              <a:gd name="T45" fmla="*/ 527 h 1536"/>
              <a:gd name="T46" fmla="*/ 90 w 1252"/>
              <a:gd name="T47" fmla="*/ 617 h 1536"/>
              <a:gd name="T48" fmla="*/ 212 w 1252"/>
              <a:gd name="T49" fmla="*/ 652 h 1536"/>
              <a:gd name="T50" fmla="*/ 349 w 1252"/>
              <a:gd name="T51" fmla="*/ 617 h 1536"/>
              <a:gd name="T52" fmla="*/ 436 w 1252"/>
              <a:gd name="T53" fmla="*/ 617 h 1536"/>
              <a:gd name="T54" fmla="*/ 572 w 1252"/>
              <a:gd name="T55" fmla="*/ 652 h 1536"/>
              <a:gd name="T56" fmla="*/ 709 w 1252"/>
              <a:gd name="T57" fmla="*/ 617 h 1536"/>
              <a:gd name="T58" fmla="*/ 796 w 1252"/>
              <a:gd name="T59" fmla="*/ 617 h 1536"/>
              <a:gd name="T60" fmla="*/ 932 w 1252"/>
              <a:gd name="T61" fmla="*/ 652 h 1536"/>
              <a:gd name="T62" fmla="*/ 1054 w 1252"/>
              <a:gd name="T63" fmla="*/ 617 h 1536"/>
              <a:gd name="T64" fmla="*/ 90 w 1252"/>
              <a:gd name="T65" fmla="*/ 707 h 1536"/>
              <a:gd name="T66" fmla="*/ 90 w 1252"/>
              <a:gd name="T67" fmla="*/ 797 h 1536"/>
              <a:gd name="T68" fmla="*/ 1054 w 1252"/>
              <a:gd name="T69" fmla="*/ 817 h 1536"/>
              <a:gd name="T70" fmla="*/ 328 w 1252"/>
              <a:gd name="T71" fmla="*/ 1054 h 1536"/>
              <a:gd name="T72" fmla="*/ 90 w 1252"/>
              <a:gd name="T73" fmla="*/ 797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2" h="1536">
                <a:moveTo>
                  <a:pt x="328" y="1144"/>
                </a:moveTo>
                <a:cubicBezTo>
                  <a:pt x="558" y="1144"/>
                  <a:pt x="558" y="1144"/>
                  <a:pt x="558" y="1144"/>
                </a:cubicBezTo>
                <a:cubicBezTo>
                  <a:pt x="330" y="1277"/>
                  <a:pt x="330" y="1277"/>
                  <a:pt x="330" y="1277"/>
                </a:cubicBezTo>
                <a:cubicBezTo>
                  <a:pt x="265" y="1284"/>
                  <a:pt x="214" y="1339"/>
                  <a:pt x="214" y="1406"/>
                </a:cubicBezTo>
                <a:cubicBezTo>
                  <a:pt x="214" y="1478"/>
                  <a:pt x="272" y="1536"/>
                  <a:pt x="343" y="1536"/>
                </a:cubicBezTo>
                <a:cubicBezTo>
                  <a:pt x="415" y="1536"/>
                  <a:pt x="473" y="1478"/>
                  <a:pt x="473" y="1406"/>
                </a:cubicBezTo>
                <a:cubicBezTo>
                  <a:pt x="473" y="1372"/>
                  <a:pt x="460" y="1341"/>
                  <a:pt x="438" y="1318"/>
                </a:cubicBezTo>
                <a:cubicBezTo>
                  <a:pt x="558" y="1248"/>
                  <a:pt x="558" y="1248"/>
                  <a:pt x="558" y="1248"/>
                </a:cubicBezTo>
                <a:cubicBezTo>
                  <a:pt x="703" y="1322"/>
                  <a:pt x="703" y="1322"/>
                  <a:pt x="703" y="1322"/>
                </a:cubicBezTo>
                <a:cubicBezTo>
                  <a:pt x="684" y="1345"/>
                  <a:pt x="672" y="1374"/>
                  <a:pt x="672" y="1406"/>
                </a:cubicBezTo>
                <a:cubicBezTo>
                  <a:pt x="672" y="1478"/>
                  <a:pt x="730" y="1536"/>
                  <a:pt x="802" y="1536"/>
                </a:cubicBezTo>
                <a:cubicBezTo>
                  <a:pt x="873" y="1536"/>
                  <a:pt x="931" y="1478"/>
                  <a:pt x="931" y="1406"/>
                </a:cubicBezTo>
                <a:cubicBezTo>
                  <a:pt x="931" y="1339"/>
                  <a:pt x="879" y="1283"/>
                  <a:pt x="814" y="1277"/>
                </a:cubicBezTo>
                <a:cubicBezTo>
                  <a:pt x="651" y="1194"/>
                  <a:pt x="651" y="1194"/>
                  <a:pt x="651" y="1194"/>
                </a:cubicBezTo>
                <a:cubicBezTo>
                  <a:pt x="737" y="1144"/>
                  <a:pt x="737" y="1144"/>
                  <a:pt x="737" y="1144"/>
                </a:cubicBezTo>
                <a:cubicBezTo>
                  <a:pt x="817" y="1144"/>
                  <a:pt x="817" y="1144"/>
                  <a:pt x="817" y="1144"/>
                </a:cubicBezTo>
                <a:cubicBezTo>
                  <a:pt x="998" y="1144"/>
                  <a:pt x="1144" y="997"/>
                  <a:pt x="1144" y="817"/>
                </a:cubicBezTo>
                <a:cubicBezTo>
                  <a:pt x="1144" y="255"/>
                  <a:pt x="1144" y="255"/>
                  <a:pt x="1144" y="255"/>
                </a:cubicBezTo>
                <a:cubicBezTo>
                  <a:pt x="1144" y="220"/>
                  <a:pt x="1172" y="192"/>
                  <a:pt x="1207" y="192"/>
                </a:cubicBezTo>
                <a:cubicBezTo>
                  <a:pt x="1231" y="192"/>
                  <a:pt x="1252" y="172"/>
                  <a:pt x="1252" y="147"/>
                </a:cubicBezTo>
                <a:cubicBezTo>
                  <a:pt x="1252" y="123"/>
                  <a:pt x="1231" y="102"/>
                  <a:pt x="1207" y="102"/>
                </a:cubicBezTo>
                <a:cubicBezTo>
                  <a:pt x="1123" y="102"/>
                  <a:pt x="1054" y="171"/>
                  <a:pt x="1054" y="255"/>
                </a:cubicBezTo>
                <a:cubicBezTo>
                  <a:pt x="1054" y="527"/>
                  <a:pt x="1054" y="527"/>
                  <a:pt x="1054" y="527"/>
                </a:cubicBezTo>
                <a:cubicBezTo>
                  <a:pt x="617" y="527"/>
                  <a:pt x="617" y="527"/>
                  <a:pt x="617" y="527"/>
                </a:cubicBezTo>
                <a:cubicBezTo>
                  <a:pt x="617" y="45"/>
                  <a:pt x="617" y="45"/>
                  <a:pt x="617" y="45"/>
                </a:cubicBezTo>
                <a:cubicBezTo>
                  <a:pt x="617" y="20"/>
                  <a:pt x="597" y="0"/>
                  <a:pt x="572" y="0"/>
                </a:cubicBezTo>
                <a:cubicBezTo>
                  <a:pt x="257" y="0"/>
                  <a:pt x="0" y="257"/>
                  <a:pt x="0" y="572"/>
                </a:cubicBezTo>
                <a:cubicBezTo>
                  <a:pt x="0" y="817"/>
                  <a:pt x="0" y="817"/>
                  <a:pt x="0" y="817"/>
                </a:cubicBezTo>
                <a:cubicBezTo>
                  <a:pt x="0" y="997"/>
                  <a:pt x="147" y="1144"/>
                  <a:pt x="328" y="1144"/>
                </a:cubicBezTo>
                <a:close/>
                <a:moveTo>
                  <a:pt x="343" y="1446"/>
                </a:moveTo>
                <a:cubicBezTo>
                  <a:pt x="321" y="1446"/>
                  <a:pt x="304" y="1428"/>
                  <a:pt x="304" y="1406"/>
                </a:cubicBezTo>
                <a:cubicBezTo>
                  <a:pt x="304" y="1385"/>
                  <a:pt x="321" y="1367"/>
                  <a:pt x="343" y="1367"/>
                </a:cubicBezTo>
                <a:cubicBezTo>
                  <a:pt x="343" y="1367"/>
                  <a:pt x="343" y="1367"/>
                  <a:pt x="343" y="1367"/>
                </a:cubicBezTo>
                <a:cubicBezTo>
                  <a:pt x="343" y="1367"/>
                  <a:pt x="343" y="1367"/>
                  <a:pt x="343" y="1367"/>
                </a:cubicBezTo>
                <a:cubicBezTo>
                  <a:pt x="365" y="1367"/>
                  <a:pt x="383" y="1385"/>
                  <a:pt x="383" y="1406"/>
                </a:cubicBezTo>
                <a:cubicBezTo>
                  <a:pt x="383" y="1428"/>
                  <a:pt x="365" y="1446"/>
                  <a:pt x="343" y="1446"/>
                </a:cubicBezTo>
                <a:close/>
                <a:moveTo>
                  <a:pt x="801" y="1367"/>
                </a:moveTo>
                <a:cubicBezTo>
                  <a:pt x="802" y="1367"/>
                  <a:pt x="802" y="1367"/>
                  <a:pt x="802" y="1367"/>
                </a:cubicBezTo>
                <a:cubicBezTo>
                  <a:pt x="802" y="1367"/>
                  <a:pt x="802" y="1367"/>
                  <a:pt x="802" y="1367"/>
                </a:cubicBezTo>
                <a:cubicBezTo>
                  <a:pt x="823" y="1367"/>
                  <a:pt x="841" y="1385"/>
                  <a:pt x="841" y="1406"/>
                </a:cubicBezTo>
                <a:cubicBezTo>
                  <a:pt x="841" y="1428"/>
                  <a:pt x="823" y="1446"/>
                  <a:pt x="802" y="1446"/>
                </a:cubicBezTo>
                <a:cubicBezTo>
                  <a:pt x="780" y="1446"/>
                  <a:pt x="762" y="1428"/>
                  <a:pt x="762" y="1406"/>
                </a:cubicBezTo>
                <a:cubicBezTo>
                  <a:pt x="762" y="1385"/>
                  <a:pt x="780" y="1367"/>
                  <a:pt x="801" y="1367"/>
                </a:cubicBezTo>
                <a:close/>
                <a:moveTo>
                  <a:pt x="527" y="92"/>
                </a:moveTo>
                <a:cubicBezTo>
                  <a:pt x="527" y="527"/>
                  <a:pt x="527" y="527"/>
                  <a:pt x="527" y="527"/>
                </a:cubicBezTo>
                <a:cubicBezTo>
                  <a:pt x="92" y="527"/>
                  <a:pt x="92" y="527"/>
                  <a:pt x="92" y="527"/>
                </a:cubicBezTo>
                <a:cubicBezTo>
                  <a:pt x="114" y="297"/>
                  <a:pt x="297" y="113"/>
                  <a:pt x="527" y="92"/>
                </a:cubicBezTo>
                <a:close/>
                <a:moveTo>
                  <a:pt x="90" y="617"/>
                </a:moveTo>
                <a:cubicBezTo>
                  <a:pt x="169" y="617"/>
                  <a:pt x="169" y="617"/>
                  <a:pt x="169" y="617"/>
                </a:cubicBezTo>
                <a:cubicBezTo>
                  <a:pt x="173" y="637"/>
                  <a:pt x="191" y="652"/>
                  <a:pt x="212" y="652"/>
                </a:cubicBezTo>
                <a:cubicBezTo>
                  <a:pt x="234" y="652"/>
                  <a:pt x="251" y="637"/>
                  <a:pt x="256" y="617"/>
                </a:cubicBezTo>
                <a:cubicBezTo>
                  <a:pt x="349" y="617"/>
                  <a:pt x="349" y="617"/>
                  <a:pt x="349" y="617"/>
                </a:cubicBezTo>
                <a:cubicBezTo>
                  <a:pt x="353" y="637"/>
                  <a:pt x="371" y="652"/>
                  <a:pt x="392" y="652"/>
                </a:cubicBezTo>
                <a:cubicBezTo>
                  <a:pt x="414" y="652"/>
                  <a:pt x="431" y="637"/>
                  <a:pt x="436" y="617"/>
                </a:cubicBezTo>
                <a:cubicBezTo>
                  <a:pt x="529" y="617"/>
                  <a:pt x="529" y="617"/>
                  <a:pt x="529" y="617"/>
                </a:cubicBezTo>
                <a:cubicBezTo>
                  <a:pt x="533" y="637"/>
                  <a:pt x="551" y="652"/>
                  <a:pt x="572" y="652"/>
                </a:cubicBezTo>
                <a:cubicBezTo>
                  <a:pt x="594" y="652"/>
                  <a:pt x="611" y="637"/>
                  <a:pt x="616" y="617"/>
                </a:cubicBezTo>
                <a:cubicBezTo>
                  <a:pt x="709" y="617"/>
                  <a:pt x="709" y="617"/>
                  <a:pt x="709" y="617"/>
                </a:cubicBezTo>
                <a:cubicBezTo>
                  <a:pt x="713" y="637"/>
                  <a:pt x="731" y="652"/>
                  <a:pt x="752" y="652"/>
                </a:cubicBezTo>
                <a:cubicBezTo>
                  <a:pt x="774" y="652"/>
                  <a:pt x="791" y="637"/>
                  <a:pt x="796" y="617"/>
                </a:cubicBezTo>
                <a:cubicBezTo>
                  <a:pt x="889" y="617"/>
                  <a:pt x="889" y="617"/>
                  <a:pt x="889" y="617"/>
                </a:cubicBezTo>
                <a:cubicBezTo>
                  <a:pt x="893" y="637"/>
                  <a:pt x="911" y="652"/>
                  <a:pt x="932" y="652"/>
                </a:cubicBezTo>
                <a:cubicBezTo>
                  <a:pt x="954" y="652"/>
                  <a:pt x="971" y="637"/>
                  <a:pt x="976" y="617"/>
                </a:cubicBezTo>
                <a:cubicBezTo>
                  <a:pt x="1054" y="617"/>
                  <a:pt x="1054" y="617"/>
                  <a:pt x="1054" y="617"/>
                </a:cubicBezTo>
                <a:cubicBezTo>
                  <a:pt x="1054" y="707"/>
                  <a:pt x="1054" y="707"/>
                  <a:pt x="1054" y="707"/>
                </a:cubicBezTo>
                <a:cubicBezTo>
                  <a:pt x="90" y="707"/>
                  <a:pt x="90" y="707"/>
                  <a:pt x="90" y="707"/>
                </a:cubicBezTo>
                <a:lnTo>
                  <a:pt x="90" y="617"/>
                </a:lnTo>
                <a:close/>
                <a:moveTo>
                  <a:pt x="90" y="797"/>
                </a:moveTo>
                <a:cubicBezTo>
                  <a:pt x="1054" y="797"/>
                  <a:pt x="1054" y="797"/>
                  <a:pt x="1054" y="797"/>
                </a:cubicBezTo>
                <a:cubicBezTo>
                  <a:pt x="1054" y="817"/>
                  <a:pt x="1054" y="817"/>
                  <a:pt x="1054" y="817"/>
                </a:cubicBezTo>
                <a:cubicBezTo>
                  <a:pt x="1054" y="948"/>
                  <a:pt x="948" y="1054"/>
                  <a:pt x="817" y="1054"/>
                </a:cubicBezTo>
                <a:cubicBezTo>
                  <a:pt x="328" y="1054"/>
                  <a:pt x="328" y="1054"/>
                  <a:pt x="328" y="1054"/>
                </a:cubicBezTo>
                <a:cubicBezTo>
                  <a:pt x="197" y="1054"/>
                  <a:pt x="90" y="948"/>
                  <a:pt x="90" y="817"/>
                </a:cubicBezTo>
                <a:lnTo>
                  <a:pt x="90" y="7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3" name="Freeform 422"/>
          <p:cNvSpPr>
            <a:spLocks noEditPoints="1"/>
          </p:cNvSpPr>
          <p:nvPr/>
        </p:nvSpPr>
        <p:spPr bwMode="auto">
          <a:xfrm>
            <a:off x="1532693" y="3237449"/>
            <a:ext cx="230367" cy="392233"/>
          </a:xfrm>
          <a:custGeom>
            <a:avLst/>
            <a:gdLst>
              <a:gd name="T0" fmla="*/ 644 w 902"/>
              <a:gd name="T1" fmla="*/ 0 h 1536"/>
              <a:gd name="T2" fmla="*/ 45 w 902"/>
              <a:gd name="T3" fmla="*/ 0 h 1536"/>
              <a:gd name="T4" fmla="*/ 0 w 902"/>
              <a:gd name="T5" fmla="*/ 45 h 1536"/>
              <a:gd name="T6" fmla="*/ 0 w 902"/>
              <a:gd name="T7" fmla="*/ 1194 h 1536"/>
              <a:gd name="T8" fmla="*/ 343 w 902"/>
              <a:gd name="T9" fmla="*/ 1536 h 1536"/>
              <a:gd name="T10" fmla="*/ 346 w 902"/>
              <a:gd name="T11" fmla="*/ 1536 h 1536"/>
              <a:gd name="T12" fmla="*/ 509 w 902"/>
              <a:gd name="T13" fmla="*/ 1495 h 1536"/>
              <a:gd name="T14" fmla="*/ 648 w 902"/>
              <a:gd name="T15" fmla="*/ 1536 h 1536"/>
              <a:gd name="T16" fmla="*/ 902 w 902"/>
              <a:gd name="T17" fmla="*/ 1282 h 1536"/>
              <a:gd name="T18" fmla="*/ 789 w 902"/>
              <a:gd name="T19" fmla="*/ 1038 h 1536"/>
              <a:gd name="T20" fmla="*/ 689 w 902"/>
              <a:gd name="T21" fmla="*/ 910 h 1536"/>
              <a:gd name="T22" fmla="*/ 689 w 902"/>
              <a:gd name="T23" fmla="*/ 45 h 1536"/>
              <a:gd name="T24" fmla="*/ 644 w 902"/>
              <a:gd name="T25" fmla="*/ 0 h 1536"/>
              <a:gd name="T26" fmla="*/ 480 w 902"/>
              <a:gd name="T27" fmla="*/ 90 h 1536"/>
              <a:gd name="T28" fmla="*/ 599 w 902"/>
              <a:gd name="T29" fmla="*/ 90 h 1536"/>
              <a:gd name="T30" fmla="*/ 599 w 902"/>
              <a:gd name="T31" fmla="*/ 325 h 1536"/>
              <a:gd name="T32" fmla="*/ 480 w 902"/>
              <a:gd name="T33" fmla="*/ 325 h 1536"/>
              <a:gd name="T34" fmla="*/ 480 w 902"/>
              <a:gd name="T35" fmla="*/ 90 h 1536"/>
              <a:gd name="T36" fmla="*/ 299 w 902"/>
              <a:gd name="T37" fmla="*/ 90 h 1536"/>
              <a:gd name="T38" fmla="*/ 390 w 902"/>
              <a:gd name="T39" fmla="*/ 90 h 1536"/>
              <a:gd name="T40" fmla="*/ 390 w 902"/>
              <a:gd name="T41" fmla="*/ 325 h 1536"/>
              <a:gd name="T42" fmla="*/ 299 w 902"/>
              <a:gd name="T43" fmla="*/ 325 h 1536"/>
              <a:gd name="T44" fmla="*/ 299 w 902"/>
              <a:gd name="T45" fmla="*/ 90 h 1536"/>
              <a:gd name="T46" fmla="*/ 91 w 902"/>
              <a:gd name="T47" fmla="*/ 90 h 1536"/>
              <a:gd name="T48" fmla="*/ 209 w 902"/>
              <a:gd name="T49" fmla="*/ 90 h 1536"/>
              <a:gd name="T50" fmla="*/ 209 w 902"/>
              <a:gd name="T51" fmla="*/ 325 h 1536"/>
              <a:gd name="T52" fmla="*/ 91 w 902"/>
              <a:gd name="T53" fmla="*/ 325 h 1536"/>
              <a:gd name="T54" fmla="*/ 91 w 902"/>
              <a:gd name="T55" fmla="*/ 90 h 1536"/>
              <a:gd name="T56" fmla="*/ 90 w 902"/>
              <a:gd name="T57" fmla="*/ 415 h 1536"/>
              <a:gd name="T58" fmla="*/ 599 w 902"/>
              <a:gd name="T59" fmla="*/ 415 h 1536"/>
              <a:gd name="T60" fmla="*/ 599 w 902"/>
              <a:gd name="T61" fmla="*/ 699 h 1536"/>
              <a:gd name="T62" fmla="*/ 90 w 902"/>
              <a:gd name="T63" fmla="*/ 699 h 1536"/>
              <a:gd name="T64" fmla="*/ 90 w 902"/>
              <a:gd name="T65" fmla="*/ 415 h 1536"/>
              <a:gd name="T66" fmla="*/ 346 w 902"/>
              <a:gd name="T67" fmla="*/ 1446 h 1536"/>
              <a:gd name="T68" fmla="*/ 343 w 902"/>
              <a:gd name="T69" fmla="*/ 1446 h 1536"/>
              <a:gd name="T70" fmla="*/ 90 w 902"/>
              <a:gd name="T71" fmla="*/ 1194 h 1536"/>
              <a:gd name="T72" fmla="*/ 90 w 902"/>
              <a:gd name="T73" fmla="*/ 789 h 1536"/>
              <a:gd name="T74" fmla="*/ 599 w 902"/>
              <a:gd name="T75" fmla="*/ 789 h 1536"/>
              <a:gd name="T76" fmla="*/ 599 w 902"/>
              <a:gd name="T77" fmla="*/ 920 h 1536"/>
              <a:gd name="T78" fmla="*/ 507 w 902"/>
              <a:gd name="T79" fmla="*/ 1038 h 1536"/>
              <a:gd name="T80" fmla="*/ 394 w 902"/>
              <a:gd name="T81" fmla="*/ 1282 h 1536"/>
              <a:gd name="T82" fmla="*/ 440 w 902"/>
              <a:gd name="T83" fmla="*/ 1428 h 1536"/>
              <a:gd name="T84" fmla="*/ 346 w 902"/>
              <a:gd name="T85" fmla="*/ 1446 h 1536"/>
              <a:gd name="T86" fmla="*/ 716 w 902"/>
              <a:gd name="T87" fmla="*/ 1090 h 1536"/>
              <a:gd name="T88" fmla="*/ 811 w 902"/>
              <a:gd name="T89" fmla="*/ 1282 h 1536"/>
              <a:gd name="T90" fmla="*/ 648 w 902"/>
              <a:gd name="T91" fmla="*/ 1446 h 1536"/>
              <a:gd name="T92" fmla="*/ 546 w 902"/>
              <a:gd name="T93" fmla="*/ 1411 h 1536"/>
              <a:gd name="T94" fmla="*/ 537 w 902"/>
              <a:gd name="T95" fmla="*/ 1402 h 1536"/>
              <a:gd name="T96" fmla="*/ 484 w 902"/>
              <a:gd name="T97" fmla="*/ 1282 h 1536"/>
              <a:gd name="T98" fmla="*/ 648 w 902"/>
              <a:gd name="T99" fmla="*/ 1002 h 1536"/>
              <a:gd name="T100" fmla="*/ 716 w 902"/>
              <a:gd name="T101" fmla="*/ 109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2" h="1536">
                <a:moveTo>
                  <a:pt x="644" y="0"/>
                </a:move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1194"/>
                  <a:pt x="0" y="1194"/>
                  <a:pt x="0" y="1194"/>
                </a:cubicBezTo>
                <a:cubicBezTo>
                  <a:pt x="0" y="1383"/>
                  <a:pt x="154" y="1536"/>
                  <a:pt x="343" y="1536"/>
                </a:cubicBezTo>
                <a:cubicBezTo>
                  <a:pt x="346" y="1536"/>
                  <a:pt x="346" y="1536"/>
                  <a:pt x="346" y="1536"/>
                </a:cubicBezTo>
                <a:cubicBezTo>
                  <a:pt x="404" y="1536"/>
                  <a:pt x="460" y="1522"/>
                  <a:pt x="509" y="1495"/>
                </a:cubicBezTo>
                <a:cubicBezTo>
                  <a:pt x="549" y="1521"/>
                  <a:pt x="597" y="1536"/>
                  <a:pt x="648" y="1536"/>
                </a:cubicBezTo>
                <a:cubicBezTo>
                  <a:pt x="788" y="1536"/>
                  <a:pt x="902" y="1422"/>
                  <a:pt x="902" y="1282"/>
                </a:cubicBezTo>
                <a:cubicBezTo>
                  <a:pt x="902" y="1224"/>
                  <a:pt x="865" y="1144"/>
                  <a:pt x="789" y="1038"/>
                </a:cubicBezTo>
                <a:cubicBezTo>
                  <a:pt x="747" y="979"/>
                  <a:pt x="705" y="929"/>
                  <a:pt x="689" y="910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20"/>
                  <a:pt x="668" y="0"/>
                  <a:pt x="644" y="0"/>
                </a:cubicBezTo>
                <a:close/>
                <a:moveTo>
                  <a:pt x="480" y="90"/>
                </a:moveTo>
                <a:cubicBezTo>
                  <a:pt x="599" y="90"/>
                  <a:pt x="599" y="90"/>
                  <a:pt x="599" y="90"/>
                </a:cubicBezTo>
                <a:cubicBezTo>
                  <a:pt x="599" y="325"/>
                  <a:pt x="599" y="325"/>
                  <a:pt x="599" y="325"/>
                </a:cubicBezTo>
                <a:cubicBezTo>
                  <a:pt x="480" y="325"/>
                  <a:pt x="480" y="325"/>
                  <a:pt x="480" y="325"/>
                </a:cubicBezTo>
                <a:lnTo>
                  <a:pt x="480" y="90"/>
                </a:lnTo>
                <a:close/>
                <a:moveTo>
                  <a:pt x="299" y="90"/>
                </a:moveTo>
                <a:cubicBezTo>
                  <a:pt x="390" y="90"/>
                  <a:pt x="390" y="90"/>
                  <a:pt x="390" y="90"/>
                </a:cubicBezTo>
                <a:cubicBezTo>
                  <a:pt x="390" y="325"/>
                  <a:pt x="390" y="325"/>
                  <a:pt x="390" y="325"/>
                </a:cubicBezTo>
                <a:cubicBezTo>
                  <a:pt x="299" y="325"/>
                  <a:pt x="299" y="325"/>
                  <a:pt x="299" y="325"/>
                </a:cubicBezTo>
                <a:lnTo>
                  <a:pt x="299" y="90"/>
                </a:lnTo>
                <a:close/>
                <a:moveTo>
                  <a:pt x="91" y="90"/>
                </a:moveTo>
                <a:cubicBezTo>
                  <a:pt x="209" y="90"/>
                  <a:pt x="209" y="90"/>
                  <a:pt x="209" y="90"/>
                </a:cubicBezTo>
                <a:cubicBezTo>
                  <a:pt x="209" y="325"/>
                  <a:pt x="209" y="325"/>
                  <a:pt x="209" y="325"/>
                </a:cubicBezTo>
                <a:cubicBezTo>
                  <a:pt x="91" y="325"/>
                  <a:pt x="91" y="325"/>
                  <a:pt x="91" y="325"/>
                </a:cubicBezTo>
                <a:lnTo>
                  <a:pt x="91" y="90"/>
                </a:lnTo>
                <a:close/>
                <a:moveTo>
                  <a:pt x="90" y="415"/>
                </a:moveTo>
                <a:cubicBezTo>
                  <a:pt x="599" y="415"/>
                  <a:pt x="599" y="415"/>
                  <a:pt x="599" y="415"/>
                </a:cubicBezTo>
                <a:cubicBezTo>
                  <a:pt x="599" y="699"/>
                  <a:pt x="599" y="699"/>
                  <a:pt x="599" y="699"/>
                </a:cubicBezTo>
                <a:cubicBezTo>
                  <a:pt x="90" y="699"/>
                  <a:pt x="90" y="699"/>
                  <a:pt x="90" y="699"/>
                </a:cubicBezTo>
                <a:lnTo>
                  <a:pt x="90" y="415"/>
                </a:lnTo>
                <a:close/>
                <a:moveTo>
                  <a:pt x="346" y="1446"/>
                </a:moveTo>
                <a:cubicBezTo>
                  <a:pt x="343" y="1446"/>
                  <a:pt x="343" y="1446"/>
                  <a:pt x="343" y="1446"/>
                </a:cubicBezTo>
                <a:cubicBezTo>
                  <a:pt x="204" y="1446"/>
                  <a:pt x="90" y="1333"/>
                  <a:pt x="90" y="1194"/>
                </a:cubicBezTo>
                <a:cubicBezTo>
                  <a:pt x="90" y="789"/>
                  <a:pt x="90" y="789"/>
                  <a:pt x="90" y="789"/>
                </a:cubicBezTo>
                <a:cubicBezTo>
                  <a:pt x="599" y="789"/>
                  <a:pt x="599" y="789"/>
                  <a:pt x="599" y="789"/>
                </a:cubicBezTo>
                <a:cubicBezTo>
                  <a:pt x="599" y="920"/>
                  <a:pt x="599" y="920"/>
                  <a:pt x="599" y="920"/>
                </a:cubicBezTo>
                <a:cubicBezTo>
                  <a:pt x="579" y="944"/>
                  <a:pt x="543" y="987"/>
                  <a:pt x="507" y="1038"/>
                </a:cubicBezTo>
                <a:cubicBezTo>
                  <a:pt x="431" y="1144"/>
                  <a:pt x="394" y="1224"/>
                  <a:pt x="394" y="1282"/>
                </a:cubicBezTo>
                <a:cubicBezTo>
                  <a:pt x="394" y="1337"/>
                  <a:pt x="411" y="1387"/>
                  <a:pt x="440" y="1428"/>
                </a:cubicBezTo>
                <a:cubicBezTo>
                  <a:pt x="411" y="1440"/>
                  <a:pt x="379" y="1446"/>
                  <a:pt x="346" y="1446"/>
                </a:cubicBezTo>
                <a:close/>
                <a:moveTo>
                  <a:pt x="716" y="1090"/>
                </a:moveTo>
                <a:cubicBezTo>
                  <a:pt x="802" y="1212"/>
                  <a:pt x="811" y="1265"/>
                  <a:pt x="811" y="1282"/>
                </a:cubicBezTo>
                <a:cubicBezTo>
                  <a:pt x="811" y="1373"/>
                  <a:pt x="738" y="1446"/>
                  <a:pt x="648" y="1446"/>
                </a:cubicBezTo>
                <a:cubicBezTo>
                  <a:pt x="610" y="1446"/>
                  <a:pt x="574" y="1433"/>
                  <a:pt x="546" y="1411"/>
                </a:cubicBezTo>
                <a:cubicBezTo>
                  <a:pt x="543" y="1407"/>
                  <a:pt x="540" y="1405"/>
                  <a:pt x="537" y="1402"/>
                </a:cubicBezTo>
                <a:cubicBezTo>
                  <a:pt x="504" y="1372"/>
                  <a:pt x="484" y="1330"/>
                  <a:pt x="484" y="1282"/>
                </a:cubicBezTo>
                <a:cubicBezTo>
                  <a:pt x="484" y="1221"/>
                  <a:pt x="574" y="1091"/>
                  <a:pt x="648" y="1002"/>
                </a:cubicBezTo>
                <a:cubicBezTo>
                  <a:pt x="666" y="1025"/>
                  <a:pt x="691" y="1056"/>
                  <a:pt x="716" y="109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4" name="Freeform 429"/>
          <p:cNvSpPr>
            <a:spLocks noEditPoints="1"/>
          </p:cNvSpPr>
          <p:nvPr/>
        </p:nvSpPr>
        <p:spPr bwMode="auto">
          <a:xfrm>
            <a:off x="1451288" y="3909607"/>
            <a:ext cx="393172" cy="392233"/>
          </a:xfrm>
          <a:custGeom>
            <a:avLst/>
            <a:gdLst>
              <a:gd name="T0" fmla="*/ 0 w 1539"/>
              <a:gd name="T1" fmla="*/ 1491 h 1536"/>
              <a:gd name="T2" fmla="*/ 1191 w 1539"/>
              <a:gd name="T3" fmla="*/ 1536 h 1536"/>
              <a:gd name="T4" fmla="*/ 1191 w 1539"/>
              <a:gd name="T5" fmla="*/ 1446 h 1536"/>
              <a:gd name="T6" fmla="*/ 1167 w 1539"/>
              <a:gd name="T7" fmla="*/ 1298 h 1536"/>
              <a:gd name="T8" fmla="*/ 1528 w 1539"/>
              <a:gd name="T9" fmla="*/ 1280 h 1536"/>
              <a:gd name="T10" fmla="*/ 1485 w 1539"/>
              <a:gd name="T11" fmla="*/ 1092 h 1536"/>
              <a:gd name="T12" fmla="*/ 1534 w 1539"/>
              <a:gd name="T13" fmla="*/ 916 h 1536"/>
              <a:gd name="T14" fmla="*/ 1534 w 1539"/>
              <a:gd name="T15" fmla="*/ 620 h 1536"/>
              <a:gd name="T16" fmla="*/ 1485 w 1539"/>
              <a:gd name="T17" fmla="*/ 444 h 1536"/>
              <a:gd name="T18" fmla="*/ 1528 w 1539"/>
              <a:gd name="T19" fmla="*/ 256 h 1536"/>
              <a:gd name="T20" fmla="*/ 1167 w 1539"/>
              <a:gd name="T21" fmla="*/ 238 h 1536"/>
              <a:gd name="T22" fmla="*/ 1191 w 1539"/>
              <a:gd name="T23" fmla="*/ 90 h 1536"/>
              <a:gd name="T24" fmla="*/ 1191 w 1539"/>
              <a:gd name="T25" fmla="*/ 0 h 1536"/>
              <a:gd name="T26" fmla="*/ 0 w 1539"/>
              <a:gd name="T27" fmla="*/ 45 h 1536"/>
              <a:gd name="T28" fmla="*/ 70 w 1539"/>
              <a:gd name="T29" fmla="*/ 90 h 1536"/>
              <a:gd name="T30" fmla="*/ 45 w 1539"/>
              <a:gd name="T31" fmla="*/ 1446 h 1536"/>
              <a:gd name="T32" fmla="*/ 1429 w 1539"/>
              <a:gd name="T33" fmla="*/ 328 h 1536"/>
              <a:gd name="T34" fmla="*/ 1395 w 1539"/>
              <a:gd name="T35" fmla="*/ 459 h 1536"/>
              <a:gd name="T36" fmla="*/ 1395 w 1539"/>
              <a:gd name="T37" fmla="*/ 754 h 1536"/>
              <a:gd name="T38" fmla="*/ 1444 w 1539"/>
              <a:gd name="T39" fmla="*/ 930 h 1536"/>
              <a:gd name="T40" fmla="*/ 1395 w 1539"/>
              <a:gd name="T41" fmla="*/ 1106 h 1536"/>
              <a:gd name="T42" fmla="*/ 1167 w 1539"/>
              <a:gd name="T43" fmla="*/ 1208 h 1536"/>
              <a:gd name="T44" fmla="*/ 160 w 1539"/>
              <a:gd name="T45" fmla="*/ 90 h 1536"/>
              <a:gd name="T46" fmla="*/ 1077 w 1539"/>
              <a:gd name="T47" fmla="*/ 194 h 1536"/>
              <a:gd name="T48" fmla="*/ 160 w 1539"/>
              <a:gd name="T49" fmla="*/ 90 h 1536"/>
              <a:gd name="T50" fmla="*/ 1077 w 1539"/>
              <a:gd name="T51" fmla="*/ 284 h 1536"/>
              <a:gd name="T52" fmla="*/ 160 w 1539"/>
              <a:gd name="T53" fmla="*/ 1250 h 1536"/>
              <a:gd name="T54" fmla="*/ 160 w 1539"/>
              <a:gd name="T55" fmla="*/ 1340 h 1536"/>
              <a:gd name="T56" fmla="*/ 1077 w 1539"/>
              <a:gd name="T57" fmla="*/ 1446 h 1536"/>
              <a:gd name="T58" fmla="*/ 160 w 1539"/>
              <a:gd name="T59" fmla="*/ 1340 h 1536"/>
              <a:gd name="T60" fmla="*/ 751 w 1539"/>
              <a:gd name="T61" fmla="*/ 630 h 1536"/>
              <a:gd name="T62" fmla="*/ 706 w 1539"/>
              <a:gd name="T63" fmla="*/ 494 h 1536"/>
              <a:gd name="T64" fmla="*/ 486 w 1539"/>
              <a:gd name="T65" fmla="*/ 539 h 1536"/>
              <a:gd name="T66" fmla="*/ 400 w 1539"/>
              <a:gd name="T67" fmla="*/ 630 h 1536"/>
              <a:gd name="T68" fmla="*/ 355 w 1539"/>
              <a:gd name="T69" fmla="*/ 857 h 1536"/>
              <a:gd name="T70" fmla="*/ 486 w 1539"/>
              <a:gd name="T71" fmla="*/ 902 h 1536"/>
              <a:gd name="T72" fmla="*/ 531 w 1539"/>
              <a:gd name="T73" fmla="*/ 1038 h 1536"/>
              <a:gd name="T74" fmla="*/ 751 w 1539"/>
              <a:gd name="T75" fmla="*/ 993 h 1536"/>
              <a:gd name="T76" fmla="*/ 837 w 1539"/>
              <a:gd name="T77" fmla="*/ 902 h 1536"/>
              <a:gd name="T78" fmla="*/ 882 w 1539"/>
              <a:gd name="T79" fmla="*/ 675 h 1536"/>
              <a:gd name="T80" fmla="*/ 792 w 1539"/>
              <a:gd name="T81" fmla="*/ 812 h 1536"/>
              <a:gd name="T82" fmla="*/ 661 w 1539"/>
              <a:gd name="T83" fmla="*/ 857 h 1536"/>
              <a:gd name="T84" fmla="*/ 576 w 1539"/>
              <a:gd name="T85" fmla="*/ 948 h 1536"/>
              <a:gd name="T86" fmla="*/ 531 w 1539"/>
              <a:gd name="T87" fmla="*/ 812 h 1536"/>
              <a:gd name="T88" fmla="*/ 445 w 1539"/>
              <a:gd name="T89" fmla="*/ 720 h 1536"/>
              <a:gd name="T90" fmla="*/ 576 w 1539"/>
              <a:gd name="T91" fmla="*/ 675 h 1536"/>
              <a:gd name="T92" fmla="*/ 661 w 1539"/>
              <a:gd name="T93" fmla="*/ 584 h 1536"/>
              <a:gd name="T94" fmla="*/ 706 w 1539"/>
              <a:gd name="T95" fmla="*/ 720 h 1536"/>
              <a:gd name="T96" fmla="*/ 792 w 1539"/>
              <a:gd name="T97" fmla="*/ 81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9" h="1536">
                <a:moveTo>
                  <a:pt x="45" y="1446"/>
                </a:moveTo>
                <a:cubicBezTo>
                  <a:pt x="21" y="1446"/>
                  <a:pt x="0" y="1466"/>
                  <a:pt x="0" y="1491"/>
                </a:cubicBezTo>
                <a:cubicBezTo>
                  <a:pt x="0" y="1516"/>
                  <a:pt x="21" y="1536"/>
                  <a:pt x="45" y="1536"/>
                </a:cubicBezTo>
                <a:cubicBezTo>
                  <a:pt x="1191" y="1536"/>
                  <a:pt x="1191" y="1536"/>
                  <a:pt x="1191" y="1536"/>
                </a:cubicBezTo>
                <a:cubicBezTo>
                  <a:pt x="1216" y="1536"/>
                  <a:pt x="1236" y="1516"/>
                  <a:pt x="1236" y="1491"/>
                </a:cubicBezTo>
                <a:cubicBezTo>
                  <a:pt x="1236" y="1466"/>
                  <a:pt x="1216" y="1446"/>
                  <a:pt x="1191" y="1446"/>
                </a:cubicBezTo>
                <a:cubicBezTo>
                  <a:pt x="1167" y="1446"/>
                  <a:pt x="1167" y="1446"/>
                  <a:pt x="1167" y="1446"/>
                </a:cubicBezTo>
                <a:cubicBezTo>
                  <a:pt x="1167" y="1298"/>
                  <a:pt x="1167" y="1298"/>
                  <a:pt x="1167" y="1298"/>
                </a:cubicBezTo>
                <a:cubicBezTo>
                  <a:pt x="1491" y="1298"/>
                  <a:pt x="1491" y="1298"/>
                  <a:pt x="1491" y="1298"/>
                </a:cubicBezTo>
                <a:cubicBezTo>
                  <a:pt x="1506" y="1298"/>
                  <a:pt x="1519" y="1292"/>
                  <a:pt x="1528" y="1280"/>
                </a:cubicBezTo>
                <a:cubicBezTo>
                  <a:pt x="1536" y="1268"/>
                  <a:pt x="1539" y="1253"/>
                  <a:pt x="1534" y="1239"/>
                </a:cubicBezTo>
                <a:cubicBezTo>
                  <a:pt x="1485" y="1092"/>
                  <a:pt x="1485" y="1092"/>
                  <a:pt x="1485" y="1092"/>
                </a:cubicBezTo>
                <a:cubicBezTo>
                  <a:pt x="1534" y="944"/>
                  <a:pt x="1534" y="944"/>
                  <a:pt x="1534" y="944"/>
                </a:cubicBezTo>
                <a:cubicBezTo>
                  <a:pt x="1537" y="935"/>
                  <a:pt x="1537" y="925"/>
                  <a:pt x="1534" y="916"/>
                </a:cubicBezTo>
                <a:cubicBezTo>
                  <a:pt x="1485" y="768"/>
                  <a:pt x="1485" y="768"/>
                  <a:pt x="1485" y="768"/>
                </a:cubicBezTo>
                <a:cubicBezTo>
                  <a:pt x="1534" y="620"/>
                  <a:pt x="1534" y="620"/>
                  <a:pt x="1534" y="620"/>
                </a:cubicBezTo>
                <a:cubicBezTo>
                  <a:pt x="1537" y="611"/>
                  <a:pt x="1537" y="601"/>
                  <a:pt x="1534" y="592"/>
                </a:cubicBezTo>
                <a:cubicBezTo>
                  <a:pt x="1485" y="444"/>
                  <a:pt x="1485" y="444"/>
                  <a:pt x="1485" y="444"/>
                </a:cubicBezTo>
                <a:cubicBezTo>
                  <a:pt x="1534" y="297"/>
                  <a:pt x="1534" y="297"/>
                  <a:pt x="1534" y="297"/>
                </a:cubicBezTo>
                <a:cubicBezTo>
                  <a:pt x="1539" y="283"/>
                  <a:pt x="1536" y="268"/>
                  <a:pt x="1528" y="256"/>
                </a:cubicBezTo>
                <a:cubicBezTo>
                  <a:pt x="1519" y="244"/>
                  <a:pt x="1506" y="238"/>
                  <a:pt x="1491" y="238"/>
                </a:cubicBezTo>
                <a:cubicBezTo>
                  <a:pt x="1167" y="238"/>
                  <a:pt x="1167" y="238"/>
                  <a:pt x="1167" y="238"/>
                </a:cubicBezTo>
                <a:cubicBezTo>
                  <a:pt x="1167" y="90"/>
                  <a:pt x="1167" y="90"/>
                  <a:pt x="1167" y="90"/>
                </a:cubicBezTo>
                <a:cubicBezTo>
                  <a:pt x="1191" y="90"/>
                  <a:pt x="1191" y="90"/>
                  <a:pt x="1191" y="90"/>
                </a:cubicBezTo>
                <a:cubicBezTo>
                  <a:pt x="1216" y="90"/>
                  <a:pt x="1236" y="70"/>
                  <a:pt x="1236" y="45"/>
                </a:cubicBezTo>
                <a:cubicBezTo>
                  <a:pt x="1236" y="20"/>
                  <a:pt x="1216" y="0"/>
                  <a:pt x="119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70"/>
                  <a:pt x="21" y="90"/>
                  <a:pt x="45" y="90"/>
                </a:cubicBezTo>
                <a:cubicBezTo>
                  <a:pt x="70" y="90"/>
                  <a:pt x="70" y="90"/>
                  <a:pt x="70" y="90"/>
                </a:cubicBezTo>
                <a:cubicBezTo>
                  <a:pt x="70" y="1446"/>
                  <a:pt x="70" y="1446"/>
                  <a:pt x="70" y="1446"/>
                </a:cubicBezTo>
                <a:lnTo>
                  <a:pt x="45" y="1446"/>
                </a:lnTo>
                <a:close/>
                <a:moveTo>
                  <a:pt x="1167" y="328"/>
                </a:moveTo>
                <a:cubicBezTo>
                  <a:pt x="1429" y="328"/>
                  <a:pt x="1429" y="328"/>
                  <a:pt x="1429" y="328"/>
                </a:cubicBezTo>
                <a:cubicBezTo>
                  <a:pt x="1395" y="430"/>
                  <a:pt x="1395" y="430"/>
                  <a:pt x="1395" y="430"/>
                </a:cubicBezTo>
                <a:cubicBezTo>
                  <a:pt x="1392" y="439"/>
                  <a:pt x="1392" y="449"/>
                  <a:pt x="1395" y="459"/>
                </a:cubicBezTo>
                <a:cubicBezTo>
                  <a:pt x="1444" y="606"/>
                  <a:pt x="1444" y="606"/>
                  <a:pt x="1444" y="606"/>
                </a:cubicBezTo>
                <a:cubicBezTo>
                  <a:pt x="1395" y="754"/>
                  <a:pt x="1395" y="754"/>
                  <a:pt x="1395" y="754"/>
                </a:cubicBezTo>
                <a:cubicBezTo>
                  <a:pt x="1392" y="763"/>
                  <a:pt x="1392" y="773"/>
                  <a:pt x="1395" y="782"/>
                </a:cubicBezTo>
                <a:cubicBezTo>
                  <a:pt x="1444" y="930"/>
                  <a:pt x="1444" y="930"/>
                  <a:pt x="1444" y="930"/>
                </a:cubicBezTo>
                <a:cubicBezTo>
                  <a:pt x="1395" y="1077"/>
                  <a:pt x="1395" y="1077"/>
                  <a:pt x="1395" y="1077"/>
                </a:cubicBezTo>
                <a:cubicBezTo>
                  <a:pt x="1392" y="1087"/>
                  <a:pt x="1392" y="1097"/>
                  <a:pt x="1395" y="1106"/>
                </a:cubicBezTo>
                <a:cubicBezTo>
                  <a:pt x="1429" y="1208"/>
                  <a:pt x="1429" y="1208"/>
                  <a:pt x="1429" y="1208"/>
                </a:cubicBezTo>
                <a:cubicBezTo>
                  <a:pt x="1167" y="1208"/>
                  <a:pt x="1167" y="1208"/>
                  <a:pt x="1167" y="1208"/>
                </a:cubicBezTo>
                <a:lnTo>
                  <a:pt x="1167" y="328"/>
                </a:lnTo>
                <a:close/>
                <a:moveTo>
                  <a:pt x="160" y="90"/>
                </a:moveTo>
                <a:cubicBezTo>
                  <a:pt x="1077" y="90"/>
                  <a:pt x="1077" y="90"/>
                  <a:pt x="1077" y="90"/>
                </a:cubicBezTo>
                <a:cubicBezTo>
                  <a:pt x="1077" y="194"/>
                  <a:pt x="1077" y="194"/>
                  <a:pt x="1077" y="194"/>
                </a:cubicBezTo>
                <a:cubicBezTo>
                  <a:pt x="160" y="194"/>
                  <a:pt x="160" y="194"/>
                  <a:pt x="160" y="194"/>
                </a:cubicBezTo>
                <a:lnTo>
                  <a:pt x="160" y="90"/>
                </a:lnTo>
                <a:close/>
                <a:moveTo>
                  <a:pt x="160" y="284"/>
                </a:moveTo>
                <a:cubicBezTo>
                  <a:pt x="1077" y="284"/>
                  <a:pt x="1077" y="284"/>
                  <a:pt x="1077" y="284"/>
                </a:cubicBezTo>
                <a:cubicBezTo>
                  <a:pt x="1077" y="1250"/>
                  <a:pt x="1077" y="1250"/>
                  <a:pt x="1077" y="1250"/>
                </a:cubicBezTo>
                <a:cubicBezTo>
                  <a:pt x="160" y="1250"/>
                  <a:pt x="160" y="1250"/>
                  <a:pt x="160" y="1250"/>
                </a:cubicBezTo>
                <a:lnTo>
                  <a:pt x="160" y="284"/>
                </a:lnTo>
                <a:close/>
                <a:moveTo>
                  <a:pt x="160" y="1340"/>
                </a:moveTo>
                <a:cubicBezTo>
                  <a:pt x="1077" y="1340"/>
                  <a:pt x="1077" y="1340"/>
                  <a:pt x="1077" y="1340"/>
                </a:cubicBezTo>
                <a:cubicBezTo>
                  <a:pt x="1077" y="1446"/>
                  <a:pt x="1077" y="1446"/>
                  <a:pt x="1077" y="1446"/>
                </a:cubicBezTo>
                <a:cubicBezTo>
                  <a:pt x="160" y="1446"/>
                  <a:pt x="160" y="1446"/>
                  <a:pt x="160" y="1446"/>
                </a:cubicBezTo>
                <a:lnTo>
                  <a:pt x="160" y="1340"/>
                </a:lnTo>
                <a:close/>
                <a:moveTo>
                  <a:pt x="837" y="630"/>
                </a:moveTo>
                <a:cubicBezTo>
                  <a:pt x="751" y="630"/>
                  <a:pt x="751" y="630"/>
                  <a:pt x="751" y="630"/>
                </a:cubicBezTo>
                <a:cubicBezTo>
                  <a:pt x="751" y="539"/>
                  <a:pt x="751" y="539"/>
                  <a:pt x="751" y="539"/>
                </a:cubicBezTo>
                <a:cubicBezTo>
                  <a:pt x="751" y="514"/>
                  <a:pt x="731" y="494"/>
                  <a:pt x="706" y="494"/>
                </a:cubicBezTo>
                <a:cubicBezTo>
                  <a:pt x="531" y="494"/>
                  <a:pt x="531" y="494"/>
                  <a:pt x="531" y="494"/>
                </a:cubicBezTo>
                <a:cubicBezTo>
                  <a:pt x="506" y="494"/>
                  <a:pt x="486" y="514"/>
                  <a:pt x="486" y="539"/>
                </a:cubicBezTo>
                <a:cubicBezTo>
                  <a:pt x="486" y="630"/>
                  <a:pt x="486" y="630"/>
                  <a:pt x="486" y="630"/>
                </a:cubicBezTo>
                <a:cubicBezTo>
                  <a:pt x="400" y="630"/>
                  <a:pt x="400" y="630"/>
                  <a:pt x="400" y="630"/>
                </a:cubicBezTo>
                <a:cubicBezTo>
                  <a:pt x="375" y="630"/>
                  <a:pt x="355" y="650"/>
                  <a:pt x="355" y="675"/>
                </a:cubicBezTo>
                <a:cubicBezTo>
                  <a:pt x="355" y="857"/>
                  <a:pt x="355" y="857"/>
                  <a:pt x="355" y="857"/>
                </a:cubicBezTo>
                <a:cubicBezTo>
                  <a:pt x="355" y="882"/>
                  <a:pt x="375" y="902"/>
                  <a:pt x="400" y="902"/>
                </a:cubicBezTo>
                <a:cubicBezTo>
                  <a:pt x="486" y="902"/>
                  <a:pt x="486" y="902"/>
                  <a:pt x="486" y="902"/>
                </a:cubicBezTo>
                <a:cubicBezTo>
                  <a:pt x="486" y="993"/>
                  <a:pt x="486" y="993"/>
                  <a:pt x="486" y="993"/>
                </a:cubicBezTo>
                <a:cubicBezTo>
                  <a:pt x="486" y="1018"/>
                  <a:pt x="506" y="1038"/>
                  <a:pt x="531" y="1038"/>
                </a:cubicBezTo>
                <a:cubicBezTo>
                  <a:pt x="706" y="1038"/>
                  <a:pt x="706" y="1038"/>
                  <a:pt x="706" y="1038"/>
                </a:cubicBezTo>
                <a:cubicBezTo>
                  <a:pt x="731" y="1038"/>
                  <a:pt x="751" y="1018"/>
                  <a:pt x="751" y="993"/>
                </a:cubicBezTo>
                <a:cubicBezTo>
                  <a:pt x="751" y="902"/>
                  <a:pt x="751" y="902"/>
                  <a:pt x="751" y="902"/>
                </a:cubicBezTo>
                <a:cubicBezTo>
                  <a:pt x="837" y="902"/>
                  <a:pt x="837" y="902"/>
                  <a:pt x="837" y="902"/>
                </a:cubicBezTo>
                <a:cubicBezTo>
                  <a:pt x="862" y="902"/>
                  <a:pt x="882" y="882"/>
                  <a:pt x="882" y="857"/>
                </a:cubicBezTo>
                <a:cubicBezTo>
                  <a:pt x="882" y="675"/>
                  <a:pt x="882" y="675"/>
                  <a:pt x="882" y="675"/>
                </a:cubicBezTo>
                <a:cubicBezTo>
                  <a:pt x="882" y="650"/>
                  <a:pt x="862" y="630"/>
                  <a:pt x="837" y="630"/>
                </a:cubicBezTo>
                <a:close/>
                <a:moveTo>
                  <a:pt x="792" y="812"/>
                </a:moveTo>
                <a:cubicBezTo>
                  <a:pt x="706" y="812"/>
                  <a:pt x="706" y="812"/>
                  <a:pt x="706" y="812"/>
                </a:cubicBezTo>
                <a:cubicBezTo>
                  <a:pt x="681" y="812"/>
                  <a:pt x="661" y="832"/>
                  <a:pt x="661" y="857"/>
                </a:cubicBezTo>
                <a:cubicBezTo>
                  <a:pt x="661" y="948"/>
                  <a:pt x="661" y="948"/>
                  <a:pt x="661" y="948"/>
                </a:cubicBezTo>
                <a:cubicBezTo>
                  <a:pt x="576" y="948"/>
                  <a:pt x="576" y="948"/>
                  <a:pt x="576" y="948"/>
                </a:cubicBezTo>
                <a:cubicBezTo>
                  <a:pt x="576" y="857"/>
                  <a:pt x="576" y="857"/>
                  <a:pt x="576" y="857"/>
                </a:cubicBezTo>
                <a:cubicBezTo>
                  <a:pt x="576" y="832"/>
                  <a:pt x="556" y="812"/>
                  <a:pt x="531" y="812"/>
                </a:cubicBezTo>
                <a:cubicBezTo>
                  <a:pt x="445" y="812"/>
                  <a:pt x="445" y="812"/>
                  <a:pt x="445" y="812"/>
                </a:cubicBezTo>
                <a:cubicBezTo>
                  <a:pt x="445" y="720"/>
                  <a:pt x="445" y="720"/>
                  <a:pt x="445" y="720"/>
                </a:cubicBezTo>
                <a:cubicBezTo>
                  <a:pt x="531" y="720"/>
                  <a:pt x="531" y="720"/>
                  <a:pt x="531" y="720"/>
                </a:cubicBezTo>
                <a:cubicBezTo>
                  <a:pt x="556" y="720"/>
                  <a:pt x="576" y="700"/>
                  <a:pt x="576" y="675"/>
                </a:cubicBezTo>
                <a:cubicBezTo>
                  <a:pt x="576" y="584"/>
                  <a:pt x="576" y="584"/>
                  <a:pt x="576" y="584"/>
                </a:cubicBezTo>
                <a:cubicBezTo>
                  <a:pt x="661" y="584"/>
                  <a:pt x="661" y="584"/>
                  <a:pt x="661" y="584"/>
                </a:cubicBezTo>
                <a:cubicBezTo>
                  <a:pt x="661" y="675"/>
                  <a:pt x="661" y="675"/>
                  <a:pt x="661" y="675"/>
                </a:cubicBezTo>
                <a:cubicBezTo>
                  <a:pt x="661" y="700"/>
                  <a:pt x="681" y="720"/>
                  <a:pt x="706" y="720"/>
                </a:cubicBezTo>
                <a:cubicBezTo>
                  <a:pt x="792" y="720"/>
                  <a:pt x="792" y="720"/>
                  <a:pt x="792" y="720"/>
                </a:cubicBezTo>
                <a:lnTo>
                  <a:pt x="792" y="8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5" name="Freeform 436"/>
          <p:cNvSpPr>
            <a:spLocks noEditPoints="1"/>
          </p:cNvSpPr>
          <p:nvPr/>
        </p:nvSpPr>
        <p:spPr bwMode="auto">
          <a:xfrm>
            <a:off x="1565065" y="4583172"/>
            <a:ext cx="165621" cy="392233"/>
          </a:xfrm>
          <a:custGeom>
            <a:avLst/>
            <a:gdLst>
              <a:gd name="T0" fmla="*/ 324 w 648"/>
              <a:gd name="T1" fmla="*/ 0 h 1536"/>
              <a:gd name="T2" fmla="*/ 188 w 648"/>
              <a:gd name="T3" fmla="*/ 135 h 1536"/>
              <a:gd name="T4" fmla="*/ 188 w 648"/>
              <a:gd name="T5" fmla="*/ 366 h 1536"/>
              <a:gd name="T6" fmla="*/ 144 w 648"/>
              <a:gd name="T7" fmla="*/ 411 h 1536"/>
              <a:gd name="T8" fmla="*/ 144 w 648"/>
              <a:gd name="T9" fmla="*/ 516 h 1536"/>
              <a:gd name="T10" fmla="*/ 114 w 648"/>
              <a:gd name="T11" fmla="*/ 558 h 1536"/>
              <a:gd name="T12" fmla="*/ 114 w 648"/>
              <a:gd name="T13" fmla="*/ 642 h 1536"/>
              <a:gd name="T14" fmla="*/ 17 w 648"/>
              <a:gd name="T15" fmla="*/ 718 h 1536"/>
              <a:gd name="T16" fmla="*/ 0 w 648"/>
              <a:gd name="T17" fmla="*/ 754 h 1536"/>
              <a:gd name="T18" fmla="*/ 0 w 648"/>
              <a:gd name="T19" fmla="*/ 1491 h 1536"/>
              <a:gd name="T20" fmla="*/ 45 w 648"/>
              <a:gd name="T21" fmla="*/ 1536 h 1536"/>
              <a:gd name="T22" fmla="*/ 603 w 648"/>
              <a:gd name="T23" fmla="*/ 1536 h 1536"/>
              <a:gd name="T24" fmla="*/ 648 w 648"/>
              <a:gd name="T25" fmla="*/ 1491 h 1536"/>
              <a:gd name="T26" fmla="*/ 648 w 648"/>
              <a:gd name="T27" fmla="*/ 754 h 1536"/>
              <a:gd name="T28" fmla="*/ 631 w 648"/>
              <a:gd name="T29" fmla="*/ 718 h 1536"/>
              <a:gd name="T30" fmla="*/ 534 w 648"/>
              <a:gd name="T31" fmla="*/ 642 h 1536"/>
              <a:gd name="T32" fmla="*/ 534 w 648"/>
              <a:gd name="T33" fmla="*/ 558 h 1536"/>
              <a:gd name="T34" fmla="*/ 504 w 648"/>
              <a:gd name="T35" fmla="*/ 516 h 1536"/>
              <a:gd name="T36" fmla="*/ 504 w 648"/>
              <a:gd name="T37" fmla="*/ 411 h 1536"/>
              <a:gd name="T38" fmla="*/ 460 w 648"/>
              <a:gd name="T39" fmla="*/ 366 h 1536"/>
              <a:gd name="T40" fmla="*/ 460 w 648"/>
              <a:gd name="T41" fmla="*/ 135 h 1536"/>
              <a:gd name="T42" fmla="*/ 324 w 648"/>
              <a:gd name="T43" fmla="*/ 0 h 1536"/>
              <a:gd name="T44" fmla="*/ 278 w 648"/>
              <a:gd name="T45" fmla="*/ 135 h 1536"/>
              <a:gd name="T46" fmla="*/ 324 w 648"/>
              <a:gd name="T47" fmla="*/ 90 h 1536"/>
              <a:gd name="T48" fmla="*/ 370 w 648"/>
              <a:gd name="T49" fmla="*/ 135 h 1536"/>
              <a:gd name="T50" fmla="*/ 370 w 648"/>
              <a:gd name="T51" fmla="*/ 366 h 1536"/>
              <a:gd name="T52" fmla="*/ 278 w 648"/>
              <a:gd name="T53" fmla="*/ 366 h 1536"/>
              <a:gd name="T54" fmla="*/ 278 w 648"/>
              <a:gd name="T55" fmla="*/ 135 h 1536"/>
              <a:gd name="T56" fmla="*/ 234 w 648"/>
              <a:gd name="T57" fmla="*/ 456 h 1536"/>
              <a:gd name="T58" fmla="*/ 414 w 648"/>
              <a:gd name="T59" fmla="*/ 456 h 1536"/>
              <a:gd name="T60" fmla="*/ 414 w 648"/>
              <a:gd name="T61" fmla="*/ 513 h 1536"/>
              <a:gd name="T62" fmla="*/ 234 w 648"/>
              <a:gd name="T63" fmla="*/ 513 h 1536"/>
              <a:gd name="T64" fmla="*/ 234 w 648"/>
              <a:gd name="T65" fmla="*/ 456 h 1536"/>
              <a:gd name="T66" fmla="*/ 558 w 648"/>
              <a:gd name="T67" fmla="*/ 1446 h 1536"/>
              <a:gd name="T68" fmla="*/ 90 w 648"/>
              <a:gd name="T69" fmla="*/ 1446 h 1536"/>
              <a:gd name="T70" fmla="*/ 90 w 648"/>
              <a:gd name="T71" fmla="*/ 1349 h 1536"/>
              <a:gd name="T72" fmla="*/ 558 w 648"/>
              <a:gd name="T73" fmla="*/ 1349 h 1536"/>
              <a:gd name="T74" fmla="*/ 558 w 648"/>
              <a:gd name="T75" fmla="*/ 1446 h 1536"/>
              <a:gd name="T76" fmla="*/ 462 w 648"/>
              <a:gd name="T77" fmla="*/ 700 h 1536"/>
              <a:gd name="T78" fmla="*/ 558 w 648"/>
              <a:gd name="T79" fmla="*/ 775 h 1536"/>
              <a:gd name="T80" fmla="*/ 558 w 648"/>
              <a:gd name="T81" fmla="*/ 1259 h 1536"/>
              <a:gd name="T82" fmla="*/ 90 w 648"/>
              <a:gd name="T83" fmla="*/ 1259 h 1536"/>
              <a:gd name="T84" fmla="*/ 90 w 648"/>
              <a:gd name="T85" fmla="*/ 775 h 1536"/>
              <a:gd name="T86" fmla="*/ 186 w 648"/>
              <a:gd name="T87" fmla="*/ 700 h 1536"/>
              <a:gd name="T88" fmla="*/ 204 w 648"/>
              <a:gd name="T89" fmla="*/ 664 h 1536"/>
              <a:gd name="T90" fmla="*/ 204 w 648"/>
              <a:gd name="T91" fmla="*/ 603 h 1536"/>
              <a:gd name="T92" fmla="*/ 444 w 648"/>
              <a:gd name="T93" fmla="*/ 603 h 1536"/>
              <a:gd name="T94" fmla="*/ 444 w 648"/>
              <a:gd name="T95" fmla="*/ 664 h 1536"/>
              <a:gd name="T96" fmla="*/ 462 w 648"/>
              <a:gd name="T97" fmla="*/ 700 h 1536"/>
              <a:gd name="T98" fmla="*/ 357 w 648"/>
              <a:gd name="T99" fmla="*/ 829 h 1536"/>
              <a:gd name="T100" fmla="*/ 324 w 648"/>
              <a:gd name="T101" fmla="*/ 814 h 1536"/>
              <a:gd name="T102" fmla="*/ 291 w 648"/>
              <a:gd name="T103" fmla="*/ 829 h 1536"/>
              <a:gd name="T104" fmla="*/ 242 w 648"/>
              <a:gd name="T105" fmla="*/ 889 h 1536"/>
              <a:gd name="T106" fmla="*/ 189 w 648"/>
              <a:gd name="T107" fmla="*/ 1009 h 1536"/>
              <a:gd name="T108" fmla="*/ 324 w 648"/>
              <a:gd name="T109" fmla="*/ 1144 h 1536"/>
              <a:gd name="T110" fmla="*/ 459 w 648"/>
              <a:gd name="T111" fmla="*/ 1009 h 1536"/>
              <a:gd name="T112" fmla="*/ 406 w 648"/>
              <a:gd name="T113" fmla="*/ 889 h 1536"/>
              <a:gd name="T114" fmla="*/ 357 w 648"/>
              <a:gd name="T115" fmla="*/ 829 h 1536"/>
              <a:gd name="T116" fmla="*/ 324 w 648"/>
              <a:gd name="T117" fmla="*/ 1054 h 1536"/>
              <a:gd name="T118" fmla="*/ 279 w 648"/>
              <a:gd name="T119" fmla="*/ 1009 h 1536"/>
              <a:gd name="T120" fmla="*/ 324 w 648"/>
              <a:gd name="T121" fmla="*/ 930 h 1536"/>
              <a:gd name="T122" fmla="*/ 369 w 648"/>
              <a:gd name="T123" fmla="*/ 1009 h 1536"/>
              <a:gd name="T124" fmla="*/ 324 w 648"/>
              <a:gd name="T125" fmla="*/ 105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1536">
                <a:moveTo>
                  <a:pt x="324" y="0"/>
                </a:moveTo>
                <a:cubicBezTo>
                  <a:pt x="249" y="0"/>
                  <a:pt x="188" y="61"/>
                  <a:pt x="188" y="135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63" y="366"/>
                  <a:pt x="144" y="386"/>
                  <a:pt x="144" y="411"/>
                </a:cubicBezTo>
                <a:cubicBezTo>
                  <a:pt x="144" y="516"/>
                  <a:pt x="144" y="516"/>
                  <a:pt x="144" y="516"/>
                </a:cubicBezTo>
                <a:cubicBezTo>
                  <a:pt x="126" y="522"/>
                  <a:pt x="114" y="538"/>
                  <a:pt x="114" y="558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7" y="718"/>
                  <a:pt x="17" y="718"/>
                  <a:pt x="17" y="718"/>
                </a:cubicBezTo>
                <a:cubicBezTo>
                  <a:pt x="6" y="727"/>
                  <a:pt x="0" y="740"/>
                  <a:pt x="0" y="754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15"/>
                  <a:pt x="20" y="1536"/>
                  <a:pt x="45" y="1536"/>
                </a:cubicBezTo>
                <a:cubicBezTo>
                  <a:pt x="603" y="1536"/>
                  <a:pt x="603" y="1536"/>
                  <a:pt x="603" y="1536"/>
                </a:cubicBezTo>
                <a:cubicBezTo>
                  <a:pt x="628" y="1536"/>
                  <a:pt x="648" y="1515"/>
                  <a:pt x="648" y="1491"/>
                </a:cubicBezTo>
                <a:cubicBezTo>
                  <a:pt x="648" y="754"/>
                  <a:pt x="648" y="754"/>
                  <a:pt x="648" y="754"/>
                </a:cubicBezTo>
                <a:cubicBezTo>
                  <a:pt x="648" y="740"/>
                  <a:pt x="642" y="727"/>
                  <a:pt x="631" y="718"/>
                </a:cubicBezTo>
                <a:cubicBezTo>
                  <a:pt x="534" y="642"/>
                  <a:pt x="534" y="642"/>
                  <a:pt x="534" y="642"/>
                </a:cubicBezTo>
                <a:cubicBezTo>
                  <a:pt x="534" y="558"/>
                  <a:pt x="534" y="558"/>
                  <a:pt x="534" y="558"/>
                </a:cubicBezTo>
                <a:cubicBezTo>
                  <a:pt x="534" y="538"/>
                  <a:pt x="522" y="522"/>
                  <a:pt x="504" y="516"/>
                </a:cubicBezTo>
                <a:cubicBezTo>
                  <a:pt x="504" y="411"/>
                  <a:pt x="504" y="411"/>
                  <a:pt x="504" y="411"/>
                </a:cubicBezTo>
                <a:cubicBezTo>
                  <a:pt x="504" y="386"/>
                  <a:pt x="484" y="366"/>
                  <a:pt x="460" y="366"/>
                </a:cubicBezTo>
                <a:cubicBezTo>
                  <a:pt x="460" y="135"/>
                  <a:pt x="460" y="135"/>
                  <a:pt x="460" y="135"/>
                </a:cubicBezTo>
                <a:cubicBezTo>
                  <a:pt x="460" y="61"/>
                  <a:pt x="399" y="0"/>
                  <a:pt x="324" y="0"/>
                </a:cubicBezTo>
                <a:close/>
                <a:moveTo>
                  <a:pt x="278" y="135"/>
                </a:moveTo>
                <a:cubicBezTo>
                  <a:pt x="278" y="110"/>
                  <a:pt x="299" y="90"/>
                  <a:pt x="324" y="90"/>
                </a:cubicBezTo>
                <a:cubicBezTo>
                  <a:pt x="349" y="90"/>
                  <a:pt x="370" y="110"/>
                  <a:pt x="370" y="135"/>
                </a:cubicBezTo>
                <a:cubicBezTo>
                  <a:pt x="370" y="366"/>
                  <a:pt x="370" y="366"/>
                  <a:pt x="370" y="366"/>
                </a:cubicBezTo>
                <a:cubicBezTo>
                  <a:pt x="278" y="366"/>
                  <a:pt x="278" y="366"/>
                  <a:pt x="278" y="366"/>
                </a:cubicBezTo>
                <a:lnTo>
                  <a:pt x="278" y="135"/>
                </a:lnTo>
                <a:close/>
                <a:moveTo>
                  <a:pt x="234" y="456"/>
                </a:moveTo>
                <a:cubicBezTo>
                  <a:pt x="414" y="456"/>
                  <a:pt x="414" y="456"/>
                  <a:pt x="414" y="456"/>
                </a:cubicBezTo>
                <a:cubicBezTo>
                  <a:pt x="414" y="513"/>
                  <a:pt x="414" y="513"/>
                  <a:pt x="414" y="513"/>
                </a:cubicBezTo>
                <a:cubicBezTo>
                  <a:pt x="234" y="513"/>
                  <a:pt x="234" y="513"/>
                  <a:pt x="234" y="513"/>
                </a:cubicBezTo>
                <a:lnTo>
                  <a:pt x="234" y="456"/>
                </a:lnTo>
                <a:close/>
                <a:moveTo>
                  <a:pt x="558" y="1446"/>
                </a:moveTo>
                <a:cubicBezTo>
                  <a:pt x="90" y="1446"/>
                  <a:pt x="90" y="1446"/>
                  <a:pt x="90" y="1446"/>
                </a:cubicBezTo>
                <a:cubicBezTo>
                  <a:pt x="90" y="1349"/>
                  <a:pt x="90" y="1349"/>
                  <a:pt x="90" y="1349"/>
                </a:cubicBezTo>
                <a:cubicBezTo>
                  <a:pt x="558" y="1349"/>
                  <a:pt x="558" y="1349"/>
                  <a:pt x="558" y="1349"/>
                </a:cubicBezTo>
                <a:lnTo>
                  <a:pt x="558" y="1446"/>
                </a:lnTo>
                <a:close/>
                <a:moveTo>
                  <a:pt x="462" y="700"/>
                </a:moveTo>
                <a:cubicBezTo>
                  <a:pt x="558" y="775"/>
                  <a:pt x="558" y="775"/>
                  <a:pt x="558" y="775"/>
                </a:cubicBezTo>
                <a:cubicBezTo>
                  <a:pt x="558" y="1259"/>
                  <a:pt x="558" y="1259"/>
                  <a:pt x="558" y="1259"/>
                </a:cubicBezTo>
                <a:cubicBezTo>
                  <a:pt x="90" y="1259"/>
                  <a:pt x="90" y="1259"/>
                  <a:pt x="90" y="1259"/>
                </a:cubicBezTo>
                <a:cubicBezTo>
                  <a:pt x="90" y="775"/>
                  <a:pt x="90" y="775"/>
                  <a:pt x="90" y="775"/>
                </a:cubicBezTo>
                <a:cubicBezTo>
                  <a:pt x="186" y="700"/>
                  <a:pt x="186" y="700"/>
                  <a:pt x="186" y="700"/>
                </a:cubicBezTo>
                <a:cubicBezTo>
                  <a:pt x="197" y="691"/>
                  <a:pt x="204" y="678"/>
                  <a:pt x="204" y="664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444" y="603"/>
                  <a:pt x="444" y="603"/>
                  <a:pt x="444" y="603"/>
                </a:cubicBezTo>
                <a:cubicBezTo>
                  <a:pt x="444" y="664"/>
                  <a:pt x="444" y="664"/>
                  <a:pt x="444" y="664"/>
                </a:cubicBezTo>
                <a:cubicBezTo>
                  <a:pt x="444" y="678"/>
                  <a:pt x="451" y="691"/>
                  <a:pt x="462" y="700"/>
                </a:cubicBezTo>
                <a:close/>
                <a:moveTo>
                  <a:pt x="357" y="829"/>
                </a:moveTo>
                <a:cubicBezTo>
                  <a:pt x="349" y="820"/>
                  <a:pt x="337" y="814"/>
                  <a:pt x="324" y="814"/>
                </a:cubicBezTo>
                <a:cubicBezTo>
                  <a:pt x="311" y="814"/>
                  <a:pt x="299" y="820"/>
                  <a:pt x="291" y="829"/>
                </a:cubicBezTo>
                <a:cubicBezTo>
                  <a:pt x="290" y="830"/>
                  <a:pt x="266" y="856"/>
                  <a:pt x="242" y="889"/>
                </a:cubicBezTo>
                <a:cubicBezTo>
                  <a:pt x="206" y="940"/>
                  <a:pt x="189" y="978"/>
                  <a:pt x="189" y="1009"/>
                </a:cubicBezTo>
                <a:cubicBezTo>
                  <a:pt x="189" y="1084"/>
                  <a:pt x="250" y="1144"/>
                  <a:pt x="324" y="1144"/>
                </a:cubicBezTo>
                <a:cubicBezTo>
                  <a:pt x="398" y="1144"/>
                  <a:pt x="459" y="1084"/>
                  <a:pt x="459" y="1009"/>
                </a:cubicBezTo>
                <a:cubicBezTo>
                  <a:pt x="459" y="978"/>
                  <a:pt x="442" y="940"/>
                  <a:pt x="406" y="889"/>
                </a:cubicBezTo>
                <a:cubicBezTo>
                  <a:pt x="382" y="856"/>
                  <a:pt x="358" y="830"/>
                  <a:pt x="357" y="829"/>
                </a:cubicBezTo>
                <a:close/>
                <a:moveTo>
                  <a:pt x="324" y="1054"/>
                </a:moveTo>
                <a:cubicBezTo>
                  <a:pt x="299" y="1054"/>
                  <a:pt x="279" y="1034"/>
                  <a:pt x="279" y="1009"/>
                </a:cubicBezTo>
                <a:cubicBezTo>
                  <a:pt x="279" y="997"/>
                  <a:pt x="299" y="964"/>
                  <a:pt x="324" y="930"/>
                </a:cubicBezTo>
                <a:cubicBezTo>
                  <a:pt x="349" y="964"/>
                  <a:pt x="368" y="997"/>
                  <a:pt x="369" y="1009"/>
                </a:cubicBezTo>
                <a:cubicBezTo>
                  <a:pt x="369" y="1034"/>
                  <a:pt x="349" y="1054"/>
                  <a:pt x="324" y="10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6" name="Freeform 443"/>
          <p:cNvSpPr>
            <a:spLocks noEditPoints="1"/>
          </p:cNvSpPr>
          <p:nvPr/>
        </p:nvSpPr>
        <p:spPr bwMode="auto">
          <a:xfrm>
            <a:off x="1450586" y="5256734"/>
            <a:ext cx="394579" cy="393172"/>
          </a:xfrm>
          <a:custGeom>
            <a:avLst/>
            <a:gdLst>
              <a:gd name="T0" fmla="*/ 1287 w 1545"/>
              <a:gd name="T1" fmla="*/ 17 h 1540"/>
              <a:gd name="T2" fmla="*/ 1224 w 1545"/>
              <a:gd name="T3" fmla="*/ 17 h 1540"/>
              <a:gd name="T4" fmla="*/ 1224 w 1545"/>
              <a:gd name="T5" fmla="*/ 81 h 1540"/>
              <a:gd name="T6" fmla="*/ 1312 w 1545"/>
              <a:gd name="T7" fmla="*/ 169 h 1540"/>
              <a:gd name="T8" fmla="*/ 1112 w 1545"/>
              <a:gd name="T9" fmla="*/ 368 h 1540"/>
              <a:gd name="T10" fmla="*/ 970 w 1545"/>
              <a:gd name="T11" fmla="*/ 226 h 1540"/>
              <a:gd name="T12" fmla="*/ 906 w 1545"/>
              <a:gd name="T13" fmla="*/ 226 h 1540"/>
              <a:gd name="T14" fmla="*/ 906 w 1545"/>
              <a:gd name="T15" fmla="*/ 290 h 1540"/>
              <a:gd name="T16" fmla="*/ 917 w 1545"/>
              <a:gd name="T17" fmla="*/ 301 h 1540"/>
              <a:gd name="T18" fmla="*/ 500 w 1545"/>
              <a:gd name="T19" fmla="*/ 718 h 1540"/>
              <a:gd name="T20" fmla="*/ 435 w 1545"/>
              <a:gd name="T21" fmla="*/ 918 h 1540"/>
              <a:gd name="T22" fmla="*/ 309 w 1545"/>
              <a:gd name="T23" fmla="*/ 1044 h 1540"/>
              <a:gd name="T24" fmla="*/ 309 w 1545"/>
              <a:gd name="T25" fmla="*/ 1108 h 1540"/>
              <a:gd name="T26" fmla="*/ 341 w 1545"/>
              <a:gd name="T27" fmla="*/ 1140 h 1540"/>
              <a:gd name="T28" fmla="*/ 17 w 1545"/>
              <a:gd name="T29" fmla="*/ 1463 h 1540"/>
              <a:gd name="T30" fmla="*/ 17 w 1545"/>
              <a:gd name="T31" fmla="*/ 1527 h 1540"/>
              <a:gd name="T32" fmla="*/ 49 w 1545"/>
              <a:gd name="T33" fmla="*/ 1540 h 1540"/>
              <a:gd name="T34" fmla="*/ 81 w 1545"/>
              <a:gd name="T35" fmla="*/ 1527 h 1540"/>
              <a:gd name="T36" fmla="*/ 404 w 1545"/>
              <a:gd name="T37" fmla="*/ 1204 h 1540"/>
              <a:gd name="T38" fmla="*/ 436 w 1545"/>
              <a:gd name="T39" fmla="*/ 1235 h 1540"/>
              <a:gd name="T40" fmla="*/ 468 w 1545"/>
              <a:gd name="T41" fmla="*/ 1249 h 1540"/>
              <a:gd name="T42" fmla="*/ 500 w 1545"/>
              <a:gd name="T43" fmla="*/ 1235 h 1540"/>
              <a:gd name="T44" fmla="*/ 626 w 1545"/>
              <a:gd name="T45" fmla="*/ 1109 h 1540"/>
              <a:gd name="T46" fmla="*/ 826 w 1545"/>
              <a:gd name="T47" fmla="*/ 1044 h 1540"/>
              <a:gd name="T48" fmla="*/ 1244 w 1545"/>
              <a:gd name="T49" fmla="*/ 627 h 1540"/>
              <a:gd name="T50" fmla="*/ 1254 w 1545"/>
              <a:gd name="T51" fmla="*/ 638 h 1540"/>
              <a:gd name="T52" fmla="*/ 1286 w 1545"/>
              <a:gd name="T53" fmla="*/ 651 h 1540"/>
              <a:gd name="T54" fmla="*/ 1318 w 1545"/>
              <a:gd name="T55" fmla="*/ 638 h 1540"/>
              <a:gd name="T56" fmla="*/ 1318 w 1545"/>
              <a:gd name="T57" fmla="*/ 574 h 1540"/>
              <a:gd name="T58" fmla="*/ 1176 w 1545"/>
              <a:gd name="T59" fmla="*/ 432 h 1540"/>
              <a:gd name="T60" fmla="*/ 1375 w 1545"/>
              <a:gd name="T61" fmla="*/ 232 h 1540"/>
              <a:gd name="T62" fmla="*/ 1463 w 1545"/>
              <a:gd name="T63" fmla="*/ 320 h 1540"/>
              <a:gd name="T64" fmla="*/ 1495 w 1545"/>
              <a:gd name="T65" fmla="*/ 334 h 1540"/>
              <a:gd name="T66" fmla="*/ 1527 w 1545"/>
              <a:gd name="T67" fmla="*/ 320 h 1540"/>
              <a:gd name="T68" fmla="*/ 1527 w 1545"/>
              <a:gd name="T69" fmla="*/ 257 h 1540"/>
              <a:gd name="T70" fmla="*/ 1287 w 1545"/>
              <a:gd name="T71" fmla="*/ 17 h 1540"/>
              <a:gd name="T72" fmla="*/ 763 w 1545"/>
              <a:gd name="T73" fmla="*/ 981 h 1540"/>
              <a:gd name="T74" fmla="*/ 624 w 1545"/>
              <a:gd name="T75" fmla="*/ 1017 h 1540"/>
              <a:gd name="T76" fmla="*/ 580 w 1545"/>
              <a:gd name="T77" fmla="*/ 1028 h 1540"/>
              <a:gd name="T78" fmla="*/ 468 w 1545"/>
              <a:gd name="T79" fmla="*/ 1140 h 1540"/>
              <a:gd name="T80" fmla="*/ 404 w 1545"/>
              <a:gd name="T81" fmla="*/ 1076 h 1540"/>
              <a:gd name="T82" fmla="*/ 516 w 1545"/>
              <a:gd name="T83" fmla="*/ 964 h 1540"/>
              <a:gd name="T84" fmla="*/ 528 w 1545"/>
              <a:gd name="T85" fmla="*/ 920 h 1540"/>
              <a:gd name="T86" fmla="*/ 546 w 1545"/>
              <a:gd name="T87" fmla="*/ 802 h 1540"/>
              <a:gd name="T88" fmla="*/ 579 w 1545"/>
              <a:gd name="T89" fmla="*/ 835 h 1540"/>
              <a:gd name="T90" fmla="*/ 610 w 1545"/>
              <a:gd name="T91" fmla="*/ 848 h 1540"/>
              <a:gd name="T92" fmla="*/ 642 w 1545"/>
              <a:gd name="T93" fmla="*/ 835 h 1540"/>
              <a:gd name="T94" fmla="*/ 642 w 1545"/>
              <a:gd name="T95" fmla="*/ 771 h 1540"/>
              <a:gd name="T96" fmla="*/ 608 w 1545"/>
              <a:gd name="T97" fmla="*/ 737 h 1540"/>
              <a:gd name="T98" fmla="*/ 672 w 1545"/>
              <a:gd name="T99" fmla="*/ 673 h 1540"/>
              <a:gd name="T100" fmla="*/ 706 w 1545"/>
              <a:gd name="T101" fmla="*/ 708 h 1540"/>
              <a:gd name="T102" fmla="*/ 738 w 1545"/>
              <a:gd name="T103" fmla="*/ 721 h 1540"/>
              <a:gd name="T104" fmla="*/ 770 w 1545"/>
              <a:gd name="T105" fmla="*/ 708 h 1540"/>
              <a:gd name="T106" fmla="*/ 770 w 1545"/>
              <a:gd name="T107" fmla="*/ 644 h 1540"/>
              <a:gd name="T108" fmla="*/ 735 w 1545"/>
              <a:gd name="T109" fmla="*/ 610 h 1540"/>
              <a:gd name="T110" fmla="*/ 797 w 1545"/>
              <a:gd name="T111" fmla="*/ 548 h 1540"/>
              <a:gd name="T112" fmla="*/ 996 w 1545"/>
              <a:gd name="T113" fmla="*/ 747 h 1540"/>
              <a:gd name="T114" fmla="*/ 763 w 1545"/>
              <a:gd name="T115" fmla="*/ 981 h 1540"/>
              <a:gd name="T116" fmla="*/ 1180 w 1545"/>
              <a:gd name="T117" fmla="*/ 564 h 1540"/>
              <a:gd name="T118" fmla="*/ 1060 w 1545"/>
              <a:gd name="T119" fmla="*/ 684 h 1540"/>
              <a:gd name="T120" fmla="*/ 860 w 1545"/>
              <a:gd name="T121" fmla="*/ 484 h 1540"/>
              <a:gd name="T122" fmla="*/ 981 w 1545"/>
              <a:gd name="T123" fmla="*/ 364 h 1540"/>
              <a:gd name="T124" fmla="*/ 1180 w 1545"/>
              <a:gd name="T125" fmla="*/ 564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45" h="1540">
                <a:moveTo>
                  <a:pt x="1287" y="17"/>
                </a:moveTo>
                <a:cubicBezTo>
                  <a:pt x="1270" y="0"/>
                  <a:pt x="1241" y="0"/>
                  <a:pt x="1224" y="17"/>
                </a:cubicBezTo>
                <a:cubicBezTo>
                  <a:pt x="1206" y="35"/>
                  <a:pt x="1206" y="63"/>
                  <a:pt x="1224" y="81"/>
                </a:cubicBezTo>
                <a:cubicBezTo>
                  <a:pt x="1312" y="169"/>
                  <a:pt x="1312" y="169"/>
                  <a:pt x="1312" y="169"/>
                </a:cubicBezTo>
                <a:cubicBezTo>
                  <a:pt x="1112" y="368"/>
                  <a:pt x="1112" y="368"/>
                  <a:pt x="1112" y="368"/>
                </a:cubicBezTo>
                <a:cubicBezTo>
                  <a:pt x="970" y="226"/>
                  <a:pt x="970" y="226"/>
                  <a:pt x="970" y="226"/>
                </a:cubicBezTo>
                <a:cubicBezTo>
                  <a:pt x="952" y="209"/>
                  <a:pt x="924" y="209"/>
                  <a:pt x="906" y="226"/>
                </a:cubicBezTo>
                <a:cubicBezTo>
                  <a:pt x="889" y="244"/>
                  <a:pt x="889" y="272"/>
                  <a:pt x="906" y="290"/>
                </a:cubicBezTo>
                <a:cubicBezTo>
                  <a:pt x="917" y="301"/>
                  <a:pt x="917" y="301"/>
                  <a:pt x="917" y="301"/>
                </a:cubicBezTo>
                <a:cubicBezTo>
                  <a:pt x="500" y="718"/>
                  <a:pt x="500" y="718"/>
                  <a:pt x="500" y="718"/>
                </a:cubicBezTo>
                <a:cubicBezTo>
                  <a:pt x="447" y="771"/>
                  <a:pt x="423" y="845"/>
                  <a:pt x="435" y="918"/>
                </a:cubicBezTo>
                <a:cubicBezTo>
                  <a:pt x="309" y="1044"/>
                  <a:pt x="309" y="1044"/>
                  <a:pt x="309" y="1044"/>
                </a:cubicBezTo>
                <a:cubicBezTo>
                  <a:pt x="291" y="1062"/>
                  <a:pt x="291" y="1091"/>
                  <a:pt x="309" y="1108"/>
                </a:cubicBezTo>
                <a:cubicBezTo>
                  <a:pt x="341" y="1140"/>
                  <a:pt x="341" y="1140"/>
                  <a:pt x="341" y="1140"/>
                </a:cubicBezTo>
                <a:cubicBezTo>
                  <a:pt x="17" y="1463"/>
                  <a:pt x="17" y="1463"/>
                  <a:pt x="17" y="1463"/>
                </a:cubicBezTo>
                <a:cubicBezTo>
                  <a:pt x="0" y="1481"/>
                  <a:pt x="0" y="1509"/>
                  <a:pt x="17" y="1527"/>
                </a:cubicBezTo>
                <a:cubicBezTo>
                  <a:pt x="26" y="1536"/>
                  <a:pt x="38" y="1540"/>
                  <a:pt x="49" y="1540"/>
                </a:cubicBezTo>
                <a:cubicBezTo>
                  <a:pt x="61" y="1540"/>
                  <a:pt x="72" y="1536"/>
                  <a:pt x="81" y="1527"/>
                </a:cubicBezTo>
                <a:cubicBezTo>
                  <a:pt x="404" y="1204"/>
                  <a:pt x="404" y="1204"/>
                  <a:pt x="404" y="1204"/>
                </a:cubicBezTo>
                <a:cubicBezTo>
                  <a:pt x="436" y="1235"/>
                  <a:pt x="436" y="1235"/>
                  <a:pt x="436" y="1235"/>
                </a:cubicBezTo>
                <a:cubicBezTo>
                  <a:pt x="445" y="1244"/>
                  <a:pt x="456" y="1249"/>
                  <a:pt x="468" y="1249"/>
                </a:cubicBezTo>
                <a:cubicBezTo>
                  <a:pt x="479" y="1249"/>
                  <a:pt x="491" y="1244"/>
                  <a:pt x="500" y="1235"/>
                </a:cubicBezTo>
                <a:cubicBezTo>
                  <a:pt x="626" y="1109"/>
                  <a:pt x="626" y="1109"/>
                  <a:pt x="626" y="1109"/>
                </a:cubicBezTo>
                <a:cubicBezTo>
                  <a:pt x="699" y="1121"/>
                  <a:pt x="773" y="1097"/>
                  <a:pt x="826" y="1044"/>
                </a:cubicBezTo>
                <a:cubicBezTo>
                  <a:pt x="1244" y="627"/>
                  <a:pt x="1244" y="627"/>
                  <a:pt x="1244" y="627"/>
                </a:cubicBezTo>
                <a:cubicBezTo>
                  <a:pt x="1254" y="638"/>
                  <a:pt x="1254" y="638"/>
                  <a:pt x="1254" y="638"/>
                </a:cubicBezTo>
                <a:cubicBezTo>
                  <a:pt x="1263" y="647"/>
                  <a:pt x="1275" y="651"/>
                  <a:pt x="1286" y="651"/>
                </a:cubicBezTo>
                <a:cubicBezTo>
                  <a:pt x="1298" y="651"/>
                  <a:pt x="1309" y="647"/>
                  <a:pt x="1318" y="638"/>
                </a:cubicBezTo>
                <a:cubicBezTo>
                  <a:pt x="1335" y="620"/>
                  <a:pt x="1335" y="592"/>
                  <a:pt x="1318" y="574"/>
                </a:cubicBezTo>
                <a:cubicBezTo>
                  <a:pt x="1176" y="432"/>
                  <a:pt x="1176" y="432"/>
                  <a:pt x="1176" y="432"/>
                </a:cubicBezTo>
                <a:cubicBezTo>
                  <a:pt x="1375" y="232"/>
                  <a:pt x="1375" y="232"/>
                  <a:pt x="1375" y="232"/>
                </a:cubicBezTo>
                <a:cubicBezTo>
                  <a:pt x="1463" y="320"/>
                  <a:pt x="1463" y="320"/>
                  <a:pt x="1463" y="320"/>
                </a:cubicBezTo>
                <a:cubicBezTo>
                  <a:pt x="1472" y="329"/>
                  <a:pt x="1484" y="334"/>
                  <a:pt x="1495" y="334"/>
                </a:cubicBezTo>
                <a:cubicBezTo>
                  <a:pt x="1507" y="334"/>
                  <a:pt x="1518" y="329"/>
                  <a:pt x="1527" y="320"/>
                </a:cubicBezTo>
                <a:cubicBezTo>
                  <a:pt x="1545" y="303"/>
                  <a:pt x="1545" y="274"/>
                  <a:pt x="1527" y="257"/>
                </a:cubicBezTo>
                <a:lnTo>
                  <a:pt x="1287" y="17"/>
                </a:lnTo>
                <a:close/>
                <a:moveTo>
                  <a:pt x="763" y="981"/>
                </a:moveTo>
                <a:cubicBezTo>
                  <a:pt x="726" y="1017"/>
                  <a:pt x="673" y="1031"/>
                  <a:pt x="624" y="1017"/>
                </a:cubicBezTo>
                <a:cubicBezTo>
                  <a:pt x="608" y="1012"/>
                  <a:pt x="591" y="1016"/>
                  <a:pt x="580" y="1028"/>
                </a:cubicBezTo>
                <a:cubicBezTo>
                  <a:pt x="468" y="1140"/>
                  <a:pt x="468" y="1140"/>
                  <a:pt x="468" y="1140"/>
                </a:cubicBezTo>
                <a:cubicBezTo>
                  <a:pt x="404" y="1076"/>
                  <a:pt x="404" y="1076"/>
                  <a:pt x="404" y="1076"/>
                </a:cubicBezTo>
                <a:cubicBezTo>
                  <a:pt x="516" y="964"/>
                  <a:pt x="516" y="964"/>
                  <a:pt x="516" y="964"/>
                </a:cubicBezTo>
                <a:cubicBezTo>
                  <a:pt x="528" y="953"/>
                  <a:pt x="532" y="936"/>
                  <a:pt x="528" y="920"/>
                </a:cubicBezTo>
                <a:cubicBezTo>
                  <a:pt x="516" y="880"/>
                  <a:pt x="523" y="837"/>
                  <a:pt x="546" y="802"/>
                </a:cubicBezTo>
                <a:cubicBezTo>
                  <a:pt x="579" y="835"/>
                  <a:pt x="579" y="835"/>
                  <a:pt x="579" y="835"/>
                </a:cubicBezTo>
                <a:cubicBezTo>
                  <a:pt x="587" y="844"/>
                  <a:pt x="599" y="848"/>
                  <a:pt x="610" y="848"/>
                </a:cubicBezTo>
                <a:cubicBezTo>
                  <a:pt x="622" y="848"/>
                  <a:pt x="633" y="844"/>
                  <a:pt x="642" y="835"/>
                </a:cubicBezTo>
                <a:cubicBezTo>
                  <a:pt x="660" y="817"/>
                  <a:pt x="660" y="789"/>
                  <a:pt x="642" y="771"/>
                </a:cubicBezTo>
                <a:cubicBezTo>
                  <a:pt x="608" y="737"/>
                  <a:pt x="608" y="737"/>
                  <a:pt x="608" y="737"/>
                </a:cubicBezTo>
                <a:cubicBezTo>
                  <a:pt x="672" y="673"/>
                  <a:pt x="672" y="673"/>
                  <a:pt x="672" y="673"/>
                </a:cubicBezTo>
                <a:cubicBezTo>
                  <a:pt x="706" y="708"/>
                  <a:pt x="706" y="708"/>
                  <a:pt x="706" y="708"/>
                </a:cubicBezTo>
                <a:cubicBezTo>
                  <a:pt x="715" y="716"/>
                  <a:pt x="726" y="721"/>
                  <a:pt x="738" y="721"/>
                </a:cubicBezTo>
                <a:cubicBezTo>
                  <a:pt x="749" y="721"/>
                  <a:pt x="761" y="716"/>
                  <a:pt x="770" y="708"/>
                </a:cubicBezTo>
                <a:cubicBezTo>
                  <a:pt x="787" y="690"/>
                  <a:pt x="787" y="661"/>
                  <a:pt x="770" y="644"/>
                </a:cubicBezTo>
                <a:cubicBezTo>
                  <a:pt x="735" y="610"/>
                  <a:pt x="735" y="610"/>
                  <a:pt x="735" y="610"/>
                </a:cubicBezTo>
                <a:cubicBezTo>
                  <a:pt x="797" y="548"/>
                  <a:pt x="797" y="548"/>
                  <a:pt x="797" y="548"/>
                </a:cubicBezTo>
                <a:cubicBezTo>
                  <a:pt x="996" y="747"/>
                  <a:pt x="996" y="747"/>
                  <a:pt x="996" y="747"/>
                </a:cubicBezTo>
                <a:lnTo>
                  <a:pt x="763" y="981"/>
                </a:lnTo>
                <a:close/>
                <a:moveTo>
                  <a:pt x="1180" y="564"/>
                </a:moveTo>
                <a:cubicBezTo>
                  <a:pt x="1060" y="684"/>
                  <a:pt x="1060" y="684"/>
                  <a:pt x="1060" y="684"/>
                </a:cubicBezTo>
                <a:cubicBezTo>
                  <a:pt x="860" y="484"/>
                  <a:pt x="860" y="484"/>
                  <a:pt x="860" y="484"/>
                </a:cubicBezTo>
                <a:cubicBezTo>
                  <a:pt x="981" y="364"/>
                  <a:pt x="981" y="364"/>
                  <a:pt x="981" y="364"/>
                </a:cubicBezTo>
                <a:lnTo>
                  <a:pt x="1180" y="56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7" name="Freeform 450"/>
          <p:cNvSpPr>
            <a:spLocks noEditPoints="1"/>
          </p:cNvSpPr>
          <p:nvPr/>
        </p:nvSpPr>
        <p:spPr bwMode="auto">
          <a:xfrm>
            <a:off x="1482332" y="5930457"/>
            <a:ext cx="331084" cy="392233"/>
          </a:xfrm>
          <a:custGeom>
            <a:avLst/>
            <a:gdLst>
              <a:gd name="T0" fmla="*/ 337 w 1296"/>
              <a:gd name="T1" fmla="*/ 765 h 1536"/>
              <a:gd name="T2" fmla="*/ 180 w 1296"/>
              <a:gd name="T3" fmla="*/ 720 h 1536"/>
              <a:gd name="T4" fmla="*/ 337 w 1296"/>
              <a:gd name="T5" fmla="*/ 675 h 1536"/>
              <a:gd name="T6" fmla="*/ 337 w 1296"/>
              <a:gd name="T7" fmla="*/ 495 h 1536"/>
              <a:gd name="T8" fmla="*/ 180 w 1296"/>
              <a:gd name="T9" fmla="*/ 540 h 1536"/>
              <a:gd name="T10" fmla="*/ 337 w 1296"/>
              <a:gd name="T11" fmla="*/ 585 h 1536"/>
              <a:gd name="T12" fmla="*/ 337 w 1296"/>
              <a:gd name="T13" fmla="*/ 495 h 1536"/>
              <a:gd name="T14" fmla="*/ 225 w 1296"/>
              <a:gd name="T15" fmla="*/ 315 h 1536"/>
              <a:gd name="T16" fmla="*/ 225 w 1296"/>
              <a:gd name="T17" fmla="*/ 405 h 1536"/>
              <a:gd name="T18" fmla="*/ 382 w 1296"/>
              <a:gd name="T19" fmla="*/ 360 h 1536"/>
              <a:gd name="T20" fmla="*/ 1296 w 1296"/>
              <a:gd name="T21" fmla="*/ 309 h 1536"/>
              <a:gd name="T22" fmla="*/ 1251 w 1296"/>
              <a:gd name="T23" fmla="*/ 721 h 1536"/>
              <a:gd name="T24" fmla="*/ 1192 w 1296"/>
              <a:gd name="T25" fmla="*/ 1491 h 1536"/>
              <a:gd name="T26" fmla="*/ 450 w 1296"/>
              <a:gd name="T27" fmla="*/ 1536 h 1536"/>
              <a:gd name="T28" fmla="*/ 405 w 1296"/>
              <a:gd name="T29" fmla="*/ 1395 h 1536"/>
              <a:gd name="T30" fmla="*/ 236 w 1296"/>
              <a:gd name="T31" fmla="*/ 1350 h 1536"/>
              <a:gd name="T32" fmla="*/ 266 w 1296"/>
              <a:gd name="T33" fmla="*/ 1222 h 1536"/>
              <a:gd name="T34" fmla="*/ 0 w 1296"/>
              <a:gd name="T35" fmla="*/ 1177 h 1536"/>
              <a:gd name="T36" fmla="*/ 45 w 1296"/>
              <a:gd name="T37" fmla="*/ 135 h 1536"/>
              <a:gd name="T38" fmla="*/ 450 w 1296"/>
              <a:gd name="T39" fmla="*/ 0 h 1536"/>
              <a:gd name="T40" fmla="*/ 855 w 1296"/>
              <a:gd name="T41" fmla="*/ 135 h 1536"/>
              <a:gd name="T42" fmla="*/ 900 w 1296"/>
              <a:gd name="T43" fmla="*/ 1177 h 1536"/>
              <a:gd name="T44" fmla="*/ 634 w 1296"/>
              <a:gd name="T45" fmla="*/ 1222 h 1536"/>
              <a:gd name="T46" fmla="*/ 664 w 1296"/>
              <a:gd name="T47" fmla="*/ 1350 h 1536"/>
              <a:gd name="T48" fmla="*/ 495 w 1296"/>
              <a:gd name="T49" fmla="*/ 1395 h 1536"/>
              <a:gd name="T50" fmla="*/ 1102 w 1296"/>
              <a:gd name="T51" fmla="*/ 1446 h 1536"/>
              <a:gd name="T52" fmla="*/ 1043 w 1296"/>
              <a:gd name="T53" fmla="*/ 721 h 1536"/>
              <a:gd name="T54" fmla="*/ 998 w 1296"/>
              <a:gd name="T55" fmla="*/ 309 h 1536"/>
              <a:gd name="T56" fmla="*/ 1102 w 1296"/>
              <a:gd name="T57" fmla="*/ 264 h 1536"/>
              <a:gd name="T58" fmla="*/ 1147 w 1296"/>
              <a:gd name="T59" fmla="*/ 189 h 1536"/>
              <a:gd name="T60" fmla="*/ 1192 w 1296"/>
              <a:gd name="T61" fmla="*/ 264 h 1536"/>
              <a:gd name="T62" fmla="*/ 1296 w 1296"/>
              <a:gd name="T63" fmla="*/ 309 h 1536"/>
              <a:gd name="T64" fmla="*/ 521 w 1296"/>
              <a:gd name="T65" fmla="*/ 135 h 1536"/>
              <a:gd name="T66" fmla="*/ 379 w 1296"/>
              <a:gd name="T67" fmla="*/ 135 h 1536"/>
              <a:gd name="T68" fmla="*/ 810 w 1296"/>
              <a:gd name="T69" fmla="*/ 855 h 1536"/>
              <a:gd name="T70" fmla="*/ 90 w 1296"/>
              <a:gd name="T71" fmla="*/ 225 h 1536"/>
              <a:gd name="T72" fmla="*/ 544 w 1296"/>
              <a:gd name="T73" fmla="*/ 1305 h 1536"/>
              <a:gd name="T74" fmla="*/ 589 w 1296"/>
              <a:gd name="T75" fmla="*/ 1132 h 1536"/>
              <a:gd name="T76" fmla="*/ 810 w 1296"/>
              <a:gd name="T77" fmla="*/ 945 h 1536"/>
              <a:gd name="T78" fmla="*/ 90 w 1296"/>
              <a:gd name="T79" fmla="*/ 1132 h 1536"/>
              <a:gd name="T80" fmla="*/ 356 w 1296"/>
              <a:gd name="T81" fmla="*/ 1177 h 1536"/>
              <a:gd name="T82" fmla="*/ 544 w 1296"/>
              <a:gd name="T83" fmla="*/ 1305 h 1536"/>
              <a:gd name="T84" fmla="*/ 1088 w 1296"/>
              <a:gd name="T85" fmla="*/ 354 h 1536"/>
              <a:gd name="T86" fmla="*/ 1206 w 1296"/>
              <a:gd name="T87" fmla="*/ 631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96" h="1536">
                <a:moveTo>
                  <a:pt x="382" y="720"/>
                </a:moveTo>
                <a:cubicBezTo>
                  <a:pt x="382" y="745"/>
                  <a:pt x="362" y="765"/>
                  <a:pt x="337" y="765"/>
                </a:cubicBezTo>
                <a:cubicBezTo>
                  <a:pt x="225" y="765"/>
                  <a:pt x="225" y="765"/>
                  <a:pt x="225" y="765"/>
                </a:cubicBezTo>
                <a:cubicBezTo>
                  <a:pt x="200" y="765"/>
                  <a:pt x="180" y="745"/>
                  <a:pt x="180" y="720"/>
                </a:cubicBezTo>
                <a:cubicBezTo>
                  <a:pt x="180" y="695"/>
                  <a:pt x="200" y="675"/>
                  <a:pt x="225" y="675"/>
                </a:cubicBezTo>
                <a:cubicBezTo>
                  <a:pt x="337" y="675"/>
                  <a:pt x="337" y="675"/>
                  <a:pt x="337" y="675"/>
                </a:cubicBezTo>
                <a:cubicBezTo>
                  <a:pt x="362" y="675"/>
                  <a:pt x="382" y="695"/>
                  <a:pt x="382" y="720"/>
                </a:cubicBezTo>
                <a:close/>
                <a:moveTo>
                  <a:pt x="337" y="495"/>
                </a:moveTo>
                <a:cubicBezTo>
                  <a:pt x="225" y="495"/>
                  <a:pt x="225" y="495"/>
                  <a:pt x="225" y="495"/>
                </a:cubicBezTo>
                <a:cubicBezTo>
                  <a:pt x="200" y="495"/>
                  <a:pt x="180" y="515"/>
                  <a:pt x="180" y="540"/>
                </a:cubicBezTo>
                <a:cubicBezTo>
                  <a:pt x="180" y="565"/>
                  <a:pt x="200" y="585"/>
                  <a:pt x="225" y="585"/>
                </a:cubicBezTo>
                <a:cubicBezTo>
                  <a:pt x="337" y="585"/>
                  <a:pt x="337" y="585"/>
                  <a:pt x="337" y="585"/>
                </a:cubicBezTo>
                <a:cubicBezTo>
                  <a:pt x="362" y="585"/>
                  <a:pt x="382" y="565"/>
                  <a:pt x="382" y="540"/>
                </a:cubicBezTo>
                <a:cubicBezTo>
                  <a:pt x="382" y="515"/>
                  <a:pt x="362" y="495"/>
                  <a:pt x="337" y="495"/>
                </a:cubicBezTo>
                <a:close/>
                <a:moveTo>
                  <a:pt x="337" y="315"/>
                </a:moveTo>
                <a:cubicBezTo>
                  <a:pt x="225" y="315"/>
                  <a:pt x="225" y="315"/>
                  <a:pt x="225" y="315"/>
                </a:cubicBezTo>
                <a:cubicBezTo>
                  <a:pt x="200" y="315"/>
                  <a:pt x="180" y="335"/>
                  <a:pt x="180" y="360"/>
                </a:cubicBezTo>
                <a:cubicBezTo>
                  <a:pt x="180" y="385"/>
                  <a:pt x="200" y="405"/>
                  <a:pt x="225" y="405"/>
                </a:cubicBezTo>
                <a:cubicBezTo>
                  <a:pt x="337" y="405"/>
                  <a:pt x="337" y="405"/>
                  <a:pt x="337" y="405"/>
                </a:cubicBezTo>
                <a:cubicBezTo>
                  <a:pt x="362" y="405"/>
                  <a:pt x="382" y="385"/>
                  <a:pt x="382" y="360"/>
                </a:cubicBezTo>
                <a:cubicBezTo>
                  <a:pt x="382" y="335"/>
                  <a:pt x="362" y="315"/>
                  <a:pt x="337" y="315"/>
                </a:cubicBezTo>
                <a:close/>
                <a:moveTo>
                  <a:pt x="1296" y="309"/>
                </a:moveTo>
                <a:cubicBezTo>
                  <a:pt x="1296" y="676"/>
                  <a:pt x="1296" y="676"/>
                  <a:pt x="1296" y="676"/>
                </a:cubicBezTo>
                <a:cubicBezTo>
                  <a:pt x="1296" y="701"/>
                  <a:pt x="1276" y="721"/>
                  <a:pt x="1251" y="721"/>
                </a:cubicBezTo>
                <a:cubicBezTo>
                  <a:pt x="1192" y="721"/>
                  <a:pt x="1192" y="721"/>
                  <a:pt x="1192" y="721"/>
                </a:cubicBezTo>
                <a:cubicBezTo>
                  <a:pt x="1192" y="1491"/>
                  <a:pt x="1192" y="1491"/>
                  <a:pt x="1192" y="1491"/>
                </a:cubicBezTo>
                <a:cubicBezTo>
                  <a:pt x="1192" y="1516"/>
                  <a:pt x="1172" y="1536"/>
                  <a:pt x="1147" y="1536"/>
                </a:cubicBezTo>
                <a:cubicBezTo>
                  <a:pt x="450" y="1536"/>
                  <a:pt x="450" y="1536"/>
                  <a:pt x="450" y="1536"/>
                </a:cubicBezTo>
                <a:cubicBezTo>
                  <a:pt x="425" y="1536"/>
                  <a:pt x="405" y="1516"/>
                  <a:pt x="405" y="1491"/>
                </a:cubicBezTo>
                <a:cubicBezTo>
                  <a:pt x="405" y="1395"/>
                  <a:pt x="405" y="1395"/>
                  <a:pt x="405" y="1395"/>
                </a:cubicBezTo>
                <a:cubicBezTo>
                  <a:pt x="281" y="1395"/>
                  <a:pt x="281" y="1395"/>
                  <a:pt x="281" y="1395"/>
                </a:cubicBezTo>
                <a:cubicBezTo>
                  <a:pt x="256" y="1395"/>
                  <a:pt x="236" y="1375"/>
                  <a:pt x="236" y="1350"/>
                </a:cubicBezTo>
                <a:cubicBezTo>
                  <a:pt x="236" y="1330"/>
                  <a:pt x="249" y="1314"/>
                  <a:pt x="266" y="1307"/>
                </a:cubicBezTo>
                <a:cubicBezTo>
                  <a:pt x="266" y="1222"/>
                  <a:pt x="266" y="1222"/>
                  <a:pt x="266" y="1222"/>
                </a:cubicBezTo>
                <a:cubicBezTo>
                  <a:pt x="45" y="1222"/>
                  <a:pt x="45" y="1222"/>
                  <a:pt x="45" y="1222"/>
                </a:cubicBezTo>
                <a:cubicBezTo>
                  <a:pt x="20" y="1222"/>
                  <a:pt x="0" y="1202"/>
                  <a:pt x="0" y="1177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55"/>
                  <a:pt x="20" y="135"/>
                  <a:pt x="45" y="135"/>
                </a:cubicBezTo>
                <a:cubicBezTo>
                  <a:pt x="285" y="135"/>
                  <a:pt x="285" y="135"/>
                  <a:pt x="285" y="135"/>
                </a:cubicBezTo>
                <a:cubicBezTo>
                  <a:pt x="301" y="58"/>
                  <a:pt x="369" y="0"/>
                  <a:pt x="450" y="0"/>
                </a:cubicBezTo>
                <a:cubicBezTo>
                  <a:pt x="532" y="0"/>
                  <a:pt x="600" y="58"/>
                  <a:pt x="615" y="135"/>
                </a:cubicBezTo>
                <a:cubicBezTo>
                  <a:pt x="855" y="135"/>
                  <a:pt x="855" y="135"/>
                  <a:pt x="855" y="135"/>
                </a:cubicBezTo>
                <a:cubicBezTo>
                  <a:pt x="880" y="135"/>
                  <a:pt x="900" y="155"/>
                  <a:pt x="900" y="180"/>
                </a:cubicBezTo>
                <a:cubicBezTo>
                  <a:pt x="900" y="1177"/>
                  <a:pt x="900" y="1177"/>
                  <a:pt x="900" y="1177"/>
                </a:cubicBezTo>
                <a:cubicBezTo>
                  <a:pt x="900" y="1202"/>
                  <a:pt x="880" y="1222"/>
                  <a:pt x="855" y="1222"/>
                </a:cubicBezTo>
                <a:cubicBezTo>
                  <a:pt x="634" y="1222"/>
                  <a:pt x="634" y="1222"/>
                  <a:pt x="634" y="1222"/>
                </a:cubicBezTo>
                <a:cubicBezTo>
                  <a:pt x="634" y="1307"/>
                  <a:pt x="634" y="1307"/>
                  <a:pt x="634" y="1307"/>
                </a:cubicBezTo>
                <a:cubicBezTo>
                  <a:pt x="652" y="1314"/>
                  <a:pt x="664" y="1330"/>
                  <a:pt x="664" y="1350"/>
                </a:cubicBezTo>
                <a:cubicBezTo>
                  <a:pt x="664" y="1375"/>
                  <a:pt x="644" y="1395"/>
                  <a:pt x="619" y="1395"/>
                </a:cubicBezTo>
                <a:cubicBezTo>
                  <a:pt x="495" y="1395"/>
                  <a:pt x="495" y="1395"/>
                  <a:pt x="495" y="1395"/>
                </a:cubicBezTo>
                <a:cubicBezTo>
                  <a:pt x="495" y="1446"/>
                  <a:pt x="495" y="1446"/>
                  <a:pt x="495" y="1446"/>
                </a:cubicBezTo>
                <a:cubicBezTo>
                  <a:pt x="1102" y="1446"/>
                  <a:pt x="1102" y="1446"/>
                  <a:pt x="1102" y="1446"/>
                </a:cubicBezTo>
                <a:cubicBezTo>
                  <a:pt x="1102" y="721"/>
                  <a:pt x="1102" y="721"/>
                  <a:pt x="1102" y="721"/>
                </a:cubicBezTo>
                <a:cubicBezTo>
                  <a:pt x="1043" y="721"/>
                  <a:pt x="1043" y="721"/>
                  <a:pt x="1043" y="721"/>
                </a:cubicBezTo>
                <a:cubicBezTo>
                  <a:pt x="1019" y="721"/>
                  <a:pt x="998" y="701"/>
                  <a:pt x="998" y="676"/>
                </a:cubicBezTo>
                <a:cubicBezTo>
                  <a:pt x="998" y="309"/>
                  <a:pt x="998" y="309"/>
                  <a:pt x="998" y="309"/>
                </a:cubicBezTo>
                <a:cubicBezTo>
                  <a:pt x="998" y="284"/>
                  <a:pt x="1019" y="264"/>
                  <a:pt x="1043" y="264"/>
                </a:cubicBezTo>
                <a:cubicBezTo>
                  <a:pt x="1102" y="264"/>
                  <a:pt x="1102" y="264"/>
                  <a:pt x="1102" y="264"/>
                </a:cubicBezTo>
                <a:cubicBezTo>
                  <a:pt x="1102" y="234"/>
                  <a:pt x="1102" y="234"/>
                  <a:pt x="1102" y="234"/>
                </a:cubicBezTo>
                <a:cubicBezTo>
                  <a:pt x="1102" y="210"/>
                  <a:pt x="1122" y="189"/>
                  <a:pt x="1147" y="189"/>
                </a:cubicBezTo>
                <a:cubicBezTo>
                  <a:pt x="1172" y="189"/>
                  <a:pt x="1192" y="210"/>
                  <a:pt x="1192" y="234"/>
                </a:cubicBezTo>
                <a:cubicBezTo>
                  <a:pt x="1192" y="264"/>
                  <a:pt x="1192" y="264"/>
                  <a:pt x="1192" y="264"/>
                </a:cubicBezTo>
                <a:cubicBezTo>
                  <a:pt x="1251" y="264"/>
                  <a:pt x="1251" y="264"/>
                  <a:pt x="1251" y="264"/>
                </a:cubicBezTo>
                <a:cubicBezTo>
                  <a:pt x="1276" y="264"/>
                  <a:pt x="1296" y="284"/>
                  <a:pt x="1296" y="309"/>
                </a:cubicBezTo>
                <a:close/>
                <a:moveTo>
                  <a:pt x="379" y="135"/>
                </a:moveTo>
                <a:cubicBezTo>
                  <a:pt x="521" y="135"/>
                  <a:pt x="521" y="135"/>
                  <a:pt x="521" y="135"/>
                </a:cubicBezTo>
                <a:cubicBezTo>
                  <a:pt x="508" y="109"/>
                  <a:pt x="481" y="90"/>
                  <a:pt x="450" y="90"/>
                </a:cubicBezTo>
                <a:cubicBezTo>
                  <a:pt x="419" y="90"/>
                  <a:pt x="392" y="109"/>
                  <a:pt x="379" y="135"/>
                </a:cubicBezTo>
                <a:close/>
                <a:moveTo>
                  <a:pt x="90" y="855"/>
                </a:moveTo>
                <a:cubicBezTo>
                  <a:pt x="810" y="855"/>
                  <a:pt x="810" y="855"/>
                  <a:pt x="810" y="855"/>
                </a:cubicBezTo>
                <a:cubicBezTo>
                  <a:pt x="810" y="225"/>
                  <a:pt x="810" y="225"/>
                  <a:pt x="810" y="225"/>
                </a:cubicBezTo>
                <a:cubicBezTo>
                  <a:pt x="90" y="225"/>
                  <a:pt x="90" y="225"/>
                  <a:pt x="90" y="225"/>
                </a:cubicBezTo>
                <a:lnTo>
                  <a:pt x="90" y="855"/>
                </a:lnTo>
                <a:close/>
                <a:moveTo>
                  <a:pt x="544" y="1305"/>
                </a:moveTo>
                <a:cubicBezTo>
                  <a:pt x="544" y="1177"/>
                  <a:pt x="544" y="1177"/>
                  <a:pt x="544" y="1177"/>
                </a:cubicBezTo>
                <a:cubicBezTo>
                  <a:pt x="544" y="1152"/>
                  <a:pt x="564" y="1132"/>
                  <a:pt x="589" y="1132"/>
                </a:cubicBezTo>
                <a:cubicBezTo>
                  <a:pt x="810" y="1132"/>
                  <a:pt x="810" y="1132"/>
                  <a:pt x="810" y="1132"/>
                </a:cubicBezTo>
                <a:cubicBezTo>
                  <a:pt x="810" y="945"/>
                  <a:pt x="810" y="945"/>
                  <a:pt x="810" y="945"/>
                </a:cubicBezTo>
                <a:cubicBezTo>
                  <a:pt x="90" y="945"/>
                  <a:pt x="90" y="945"/>
                  <a:pt x="90" y="945"/>
                </a:cubicBezTo>
                <a:cubicBezTo>
                  <a:pt x="90" y="1132"/>
                  <a:pt x="90" y="1132"/>
                  <a:pt x="90" y="1132"/>
                </a:cubicBezTo>
                <a:cubicBezTo>
                  <a:pt x="311" y="1132"/>
                  <a:pt x="311" y="1132"/>
                  <a:pt x="311" y="1132"/>
                </a:cubicBezTo>
                <a:cubicBezTo>
                  <a:pt x="336" y="1132"/>
                  <a:pt x="356" y="1152"/>
                  <a:pt x="356" y="1177"/>
                </a:cubicBezTo>
                <a:cubicBezTo>
                  <a:pt x="356" y="1305"/>
                  <a:pt x="356" y="1305"/>
                  <a:pt x="356" y="1305"/>
                </a:cubicBezTo>
                <a:lnTo>
                  <a:pt x="544" y="1305"/>
                </a:lnTo>
                <a:close/>
                <a:moveTo>
                  <a:pt x="1206" y="354"/>
                </a:moveTo>
                <a:cubicBezTo>
                  <a:pt x="1088" y="354"/>
                  <a:pt x="1088" y="354"/>
                  <a:pt x="1088" y="354"/>
                </a:cubicBezTo>
                <a:cubicBezTo>
                  <a:pt x="1088" y="631"/>
                  <a:pt x="1088" y="631"/>
                  <a:pt x="1088" y="631"/>
                </a:cubicBezTo>
                <a:cubicBezTo>
                  <a:pt x="1206" y="631"/>
                  <a:pt x="1206" y="631"/>
                  <a:pt x="1206" y="631"/>
                </a:cubicBezTo>
                <a:lnTo>
                  <a:pt x="1206" y="35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8" name="Freeform 409"/>
          <p:cNvSpPr>
            <a:spLocks noEditPoints="1"/>
          </p:cNvSpPr>
          <p:nvPr/>
        </p:nvSpPr>
        <p:spPr bwMode="auto">
          <a:xfrm>
            <a:off x="2177360" y="1890008"/>
            <a:ext cx="392858" cy="395204"/>
          </a:xfrm>
          <a:custGeom>
            <a:avLst/>
            <a:gdLst>
              <a:gd name="T0" fmla="*/ 1470 w 1538"/>
              <a:gd name="T1" fmla="*/ 1548 h 1548"/>
              <a:gd name="T2" fmla="*/ 1538 w 1538"/>
              <a:gd name="T3" fmla="*/ 1319 h 1548"/>
              <a:gd name="T4" fmla="*/ 1385 w 1538"/>
              <a:gd name="T5" fmla="*/ 669 h 1548"/>
              <a:gd name="T6" fmla="*/ 1269 w 1538"/>
              <a:gd name="T7" fmla="*/ 704 h 1548"/>
              <a:gd name="T8" fmla="*/ 1457 w 1538"/>
              <a:gd name="T9" fmla="*/ 445 h 1548"/>
              <a:gd name="T10" fmla="*/ 734 w 1538"/>
              <a:gd name="T11" fmla="*/ 69 h 1548"/>
              <a:gd name="T12" fmla="*/ 11 w 1538"/>
              <a:gd name="T13" fmla="*/ 445 h 1548"/>
              <a:gd name="T14" fmla="*/ 182 w 1538"/>
              <a:gd name="T15" fmla="*/ 689 h 1548"/>
              <a:gd name="T16" fmla="*/ 577 w 1538"/>
              <a:gd name="T17" fmla="*/ 1126 h 1548"/>
              <a:gd name="T18" fmla="*/ 333 w 1538"/>
              <a:gd name="T19" fmla="*/ 917 h 1548"/>
              <a:gd name="T20" fmla="*/ 168 w 1538"/>
              <a:gd name="T21" fmla="*/ 1060 h 1548"/>
              <a:gd name="T22" fmla="*/ 499 w 1538"/>
              <a:gd name="T23" fmla="*/ 1532 h 1548"/>
              <a:gd name="T24" fmla="*/ 1177 w 1538"/>
              <a:gd name="T25" fmla="*/ 666 h 1548"/>
              <a:gd name="T26" fmla="*/ 1056 w 1538"/>
              <a:gd name="T27" fmla="*/ 712 h 1548"/>
              <a:gd name="T28" fmla="*/ 885 w 1538"/>
              <a:gd name="T29" fmla="*/ 683 h 1548"/>
              <a:gd name="T30" fmla="*/ 1327 w 1538"/>
              <a:gd name="T31" fmla="*/ 515 h 1548"/>
              <a:gd name="T32" fmla="*/ 557 w 1538"/>
              <a:gd name="T33" fmla="*/ 111 h 1548"/>
              <a:gd name="T34" fmla="*/ 734 w 1538"/>
              <a:gd name="T35" fmla="*/ 185 h 1548"/>
              <a:gd name="T36" fmla="*/ 910 w 1538"/>
              <a:gd name="T37" fmla="*/ 111 h 1548"/>
              <a:gd name="T38" fmla="*/ 885 w 1538"/>
              <a:gd name="T39" fmla="*/ 425 h 1548"/>
              <a:gd name="T40" fmla="*/ 885 w 1538"/>
              <a:gd name="T41" fmla="*/ 400 h 1548"/>
              <a:gd name="T42" fmla="*/ 578 w 1538"/>
              <a:gd name="T43" fmla="*/ 408 h 1548"/>
              <a:gd name="T44" fmla="*/ 141 w 1538"/>
              <a:gd name="T45" fmla="*/ 425 h 1548"/>
              <a:gd name="T46" fmla="*/ 245 w 1538"/>
              <a:gd name="T47" fmla="*/ 625 h 1548"/>
              <a:gd name="T48" fmla="*/ 578 w 1538"/>
              <a:gd name="T49" fmla="*/ 515 h 1548"/>
              <a:gd name="T50" fmla="*/ 245 w 1538"/>
              <a:gd name="T51" fmla="*/ 625 h 1548"/>
              <a:gd name="T52" fmla="*/ 280 w 1538"/>
              <a:gd name="T53" fmla="*/ 1022 h 1548"/>
              <a:gd name="T54" fmla="*/ 370 w 1538"/>
              <a:gd name="T55" fmla="*/ 1029 h 1548"/>
              <a:gd name="T56" fmla="*/ 638 w 1538"/>
              <a:gd name="T57" fmla="*/ 1287 h 1548"/>
              <a:gd name="T58" fmla="*/ 667 w 1538"/>
              <a:gd name="T59" fmla="*/ 896 h 1548"/>
              <a:gd name="T60" fmla="*/ 668 w 1538"/>
              <a:gd name="T61" fmla="*/ 408 h 1548"/>
              <a:gd name="T62" fmla="*/ 795 w 1538"/>
              <a:gd name="T63" fmla="*/ 404 h 1548"/>
              <a:gd name="T64" fmla="*/ 840 w 1538"/>
              <a:gd name="T65" fmla="*/ 867 h 1548"/>
              <a:gd name="T66" fmla="*/ 885 w 1538"/>
              <a:gd name="T67" fmla="*/ 822 h 1548"/>
              <a:gd name="T68" fmla="*/ 1013 w 1538"/>
              <a:gd name="T69" fmla="*/ 822 h 1548"/>
              <a:gd name="T70" fmla="*/ 1058 w 1538"/>
              <a:gd name="T71" fmla="*/ 867 h 1548"/>
              <a:gd name="T72" fmla="*/ 1103 w 1538"/>
              <a:gd name="T73" fmla="*/ 819 h 1548"/>
              <a:gd name="T74" fmla="*/ 1231 w 1538"/>
              <a:gd name="T75" fmla="*/ 819 h 1548"/>
              <a:gd name="T76" fmla="*/ 1276 w 1538"/>
              <a:gd name="T77" fmla="*/ 867 h 1548"/>
              <a:gd name="T78" fmla="*/ 1321 w 1538"/>
              <a:gd name="T79" fmla="*/ 822 h 1548"/>
              <a:gd name="T80" fmla="*/ 1449 w 1538"/>
              <a:gd name="T81" fmla="*/ 822 h 1548"/>
              <a:gd name="T82" fmla="*/ 1434 w 1538"/>
              <a:gd name="T83" fmla="*/ 1459 h 1548"/>
              <a:gd name="T84" fmla="*/ 274 w 1538"/>
              <a:gd name="T85" fmla="*/ 1114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8" h="1548">
                <a:moveTo>
                  <a:pt x="534" y="1548"/>
                </a:moveTo>
                <a:cubicBezTo>
                  <a:pt x="1470" y="1548"/>
                  <a:pt x="1470" y="1548"/>
                  <a:pt x="1470" y="1548"/>
                </a:cubicBezTo>
                <a:cubicBezTo>
                  <a:pt x="1491" y="1548"/>
                  <a:pt x="1508" y="1535"/>
                  <a:pt x="1514" y="1515"/>
                </a:cubicBezTo>
                <a:cubicBezTo>
                  <a:pt x="1530" y="1451"/>
                  <a:pt x="1538" y="1385"/>
                  <a:pt x="1538" y="1319"/>
                </a:cubicBezTo>
                <a:cubicBezTo>
                  <a:pt x="1538" y="822"/>
                  <a:pt x="1538" y="822"/>
                  <a:pt x="1538" y="822"/>
                </a:cubicBezTo>
                <a:cubicBezTo>
                  <a:pt x="1538" y="738"/>
                  <a:pt x="1469" y="669"/>
                  <a:pt x="1385" y="669"/>
                </a:cubicBezTo>
                <a:cubicBezTo>
                  <a:pt x="1343" y="669"/>
                  <a:pt x="1305" y="685"/>
                  <a:pt x="1277" y="712"/>
                </a:cubicBezTo>
                <a:cubicBezTo>
                  <a:pt x="1275" y="710"/>
                  <a:pt x="1272" y="707"/>
                  <a:pt x="1269" y="704"/>
                </a:cubicBezTo>
                <a:cubicBezTo>
                  <a:pt x="1384" y="600"/>
                  <a:pt x="1454" y="501"/>
                  <a:pt x="1457" y="496"/>
                </a:cubicBezTo>
                <a:cubicBezTo>
                  <a:pt x="1468" y="481"/>
                  <a:pt x="1468" y="460"/>
                  <a:pt x="1457" y="445"/>
                </a:cubicBezTo>
                <a:cubicBezTo>
                  <a:pt x="1448" y="432"/>
                  <a:pt x="1237" y="135"/>
                  <a:pt x="941" y="27"/>
                </a:cubicBezTo>
                <a:cubicBezTo>
                  <a:pt x="868" y="0"/>
                  <a:pt x="789" y="18"/>
                  <a:pt x="734" y="69"/>
                </a:cubicBezTo>
                <a:cubicBezTo>
                  <a:pt x="679" y="18"/>
                  <a:pt x="599" y="0"/>
                  <a:pt x="526" y="27"/>
                </a:cubicBezTo>
                <a:cubicBezTo>
                  <a:pt x="231" y="135"/>
                  <a:pt x="19" y="432"/>
                  <a:pt x="11" y="445"/>
                </a:cubicBezTo>
                <a:cubicBezTo>
                  <a:pt x="0" y="460"/>
                  <a:pt x="0" y="481"/>
                  <a:pt x="11" y="496"/>
                </a:cubicBezTo>
                <a:cubicBezTo>
                  <a:pt x="13" y="500"/>
                  <a:pt x="77" y="590"/>
                  <a:pt x="182" y="689"/>
                </a:cubicBezTo>
                <a:cubicBezTo>
                  <a:pt x="313" y="813"/>
                  <a:pt x="446" y="894"/>
                  <a:pt x="577" y="930"/>
                </a:cubicBezTo>
                <a:cubicBezTo>
                  <a:pt x="577" y="1126"/>
                  <a:pt x="577" y="1126"/>
                  <a:pt x="577" y="1126"/>
                </a:cubicBezTo>
                <a:cubicBezTo>
                  <a:pt x="438" y="969"/>
                  <a:pt x="438" y="969"/>
                  <a:pt x="438" y="969"/>
                </a:cubicBezTo>
                <a:cubicBezTo>
                  <a:pt x="411" y="939"/>
                  <a:pt x="373" y="920"/>
                  <a:pt x="333" y="917"/>
                </a:cubicBezTo>
                <a:cubicBezTo>
                  <a:pt x="292" y="914"/>
                  <a:pt x="252" y="927"/>
                  <a:pt x="221" y="954"/>
                </a:cubicBezTo>
                <a:cubicBezTo>
                  <a:pt x="190" y="981"/>
                  <a:pt x="171" y="1019"/>
                  <a:pt x="168" y="1060"/>
                </a:cubicBezTo>
                <a:cubicBezTo>
                  <a:pt x="165" y="1101"/>
                  <a:pt x="179" y="1140"/>
                  <a:pt x="205" y="1171"/>
                </a:cubicBezTo>
                <a:cubicBezTo>
                  <a:pt x="499" y="1532"/>
                  <a:pt x="499" y="1532"/>
                  <a:pt x="499" y="1532"/>
                </a:cubicBezTo>
                <a:cubicBezTo>
                  <a:pt x="507" y="1542"/>
                  <a:pt x="520" y="1548"/>
                  <a:pt x="534" y="1548"/>
                </a:cubicBezTo>
                <a:close/>
                <a:moveTo>
                  <a:pt x="1177" y="666"/>
                </a:moveTo>
                <a:cubicBezTo>
                  <a:pt x="1174" y="665"/>
                  <a:pt x="1170" y="665"/>
                  <a:pt x="1167" y="665"/>
                </a:cubicBezTo>
                <a:cubicBezTo>
                  <a:pt x="1123" y="665"/>
                  <a:pt x="1084" y="683"/>
                  <a:pt x="1056" y="712"/>
                </a:cubicBezTo>
                <a:cubicBezTo>
                  <a:pt x="1029" y="685"/>
                  <a:pt x="991" y="669"/>
                  <a:pt x="949" y="669"/>
                </a:cubicBezTo>
                <a:cubicBezTo>
                  <a:pt x="926" y="669"/>
                  <a:pt x="905" y="674"/>
                  <a:pt x="885" y="683"/>
                </a:cubicBezTo>
                <a:cubicBezTo>
                  <a:pt x="885" y="515"/>
                  <a:pt x="885" y="515"/>
                  <a:pt x="885" y="515"/>
                </a:cubicBezTo>
                <a:cubicBezTo>
                  <a:pt x="1327" y="515"/>
                  <a:pt x="1327" y="515"/>
                  <a:pt x="1327" y="515"/>
                </a:cubicBezTo>
                <a:cubicBezTo>
                  <a:pt x="1291" y="557"/>
                  <a:pt x="1240" y="612"/>
                  <a:pt x="1177" y="666"/>
                </a:cubicBezTo>
                <a:close/>
                <a:moveTo>
                  <a:pt x="557" y="111"/>
                </a:moveTo>
                <a:cubicBezTo>
                  <a:pt x="609" y="92"/>
                  <a:pt x="667" y="114"/>
                  <a:pt x="695" y="162"/>
                </a:cubicBezTo>
                <a:cubicBezTo>
                  <a:pt x="703" y="176"/>
                  <a:pt x="718" y="185"/>
                  <a:pt x="734" y="185"/>
                </a:cubicBezTo>
                <a:cubicBezTo>
                  <a:pt x="750" y="185"/>
                  <a:pt x="765" y="176"/>
                  <a:pt x="773" y="162"/>
                </a:cubicBezTo>
                <a:cubicBezTo>
                  <a:pt x="801" y="114"/>
                  <a:pt x="858" y="92"/>
                  <a:pt x="910" y="111"/>
                </a:cubicBezTo>
                <a:cubicBezTo>
                  <a:pt x="1095" y="179"/>
                  <a:pt x="1248" y="334"/>
                  <a:pt x="1327" y="425"/>
                </a:cubicBezTo>
                <a:cubicBezTo>
                  <a:pt x="885" y="425"/>
                  <a:pt x="885" y="425"/>
                  <a:pt x="885" y="425"/>
                </a:cubicBezTo>
                <a:cubicBezTo>
                  <a:pt x="885" y="402"/>
                  <a:pt x="885" y="402"/>
                  <a:pt x="885" y="402"/>
                </a:cubicBezTo>
                <a:cubicBezTo>
                  <a:pt x="885" y="401"/>
                  <a:pt x="885" y="401"/>
                  <a:pt x="885" y="400"/>
                </a:cubicBezTo>
                <a:cubicBezTo>
                  <a:pt x="881" y="318"/>
                  <a:pt x="813" y="254"/>
                  <a:pt x="732" y="254"/>
                </a:cubicBezTo>
                <a:cubicBezTo>
                  <a:pt x="647" y="254"/>
                  <a:pt x="578" y="323"/>
                  <a:pt x="578" y="408"/>
                </a:cubicBezTo>
                <a:cubicBezTo>
                  <a:pt x="578" y="425"/>
                  <a:pt x="578" y="425"/>
                  <a:pt x="578" y="425"/>
                </a:cubicBezTo>
                <a:cubicBezTo>
                  <a:pt x="141" y="425"/>
                  <a:pt x="141" y="425"/>
                  <a:pt x="141" y="425"/>
                </a:cubicBezTo>
                <a:cubicBezTo>
                  <a:pt x="219" y="334"/>
                  <a:pt x="372" y="179"/>
                  <a:pt x="557" y="111"/>
                </a:cubicBezTo>
                <a:close/>
                <a:moveTo>
                  <a:pt x="245" y="625"/>
                </a:moveTo>
                <a:cubicBezTo>
                  <a:pt x="203" y="585"/>
                  <a:pt x="167" y="547"/>
                  <a:pt x="140" y="515"/>
                </a:cubicBezTo>
                <a:cubicBezTo>
                  <a:pt x="578" y="515"/>
                  <a:pt x="578" y="515"/>
                  <a:pt x="578" y="515"/>
                </a:cubicBezTo>
                <a:cubicBezTo>
                  <a:pt x="577" y="837"/>
                  <a:pt x="577" y="837"/>
                  <a:pt x="577" y="837"/>
                </a:cubicBezTo>
                <a:cubicBezTo>
                  <a:pt x="442" y="792"/>
                  <a:pt x="324" y="699"/>
                  <a:pt x="245" y="625"/>
                </a:cubicBezTo>
                <a:close/>
                <a:moveTo>
                  <a:pt x="274" y="1112"/>
                </a:moveTo>
                <a:cubicBezTo>
                  <a:pt x="250" y="1086"/>
                  <a:pt x="253" y="1045"/>
                  <a:pt x="280" y="1022"/>
                </a:cubicBezTo>
                <a:cubicBezTo>
                  <a:pt x="306" y="999"/>
                  <a:pt x="347" y="1002"/>
                  <a:pt x="370" y="1029"/>
                </a:cubicBezTo>
                <a:cubicBezTo>
                  <a:pt x="370" y="1029"/>
                  <a:pt x="370" y="1029"/>
                  <a:pt x="370" y="1029"/>
                </a:cubicBezTo>
                <a:cubicBezTo>
                  <a:pt x="588" y="1274"/>
                  <a:pt x="588" y="1274"/>
                  <a:pt x="588" y="1274"/>
                </a:cubicBezTo>
                <a:cubicBezTo>
                  <a:pt x="601" y="1288"/>
                  <a:pt x="621" y="1293"/>
                  <a:pt x="638" y="1287"/>
                </a:cubicBezTo>
                <a:cubicBezTo>
                  <a:pt x="655" y="1280"/>
                  <a:pt x="667" y="1263"/>
                  <a:pt x="667" y="1245"/>
                </a:cubicBezTo>
                <a:cubicBezTo>
                  <a:pt x="667" y="896"/>
                  <a:pt x="667" y="896"/>
                  <a:pt x="667" y="896"/>
                </a:cubicBezTo>
                <a:cubicBezTo>
                  <a:pt x="667" y="896"/>
                  <a:pt x="667" y="896"/>
                  <a:pt x="667" y="896"/>
                </a:cubicBezTo>
                <a:cubicBezTo>
                  <a:pt x="668" y="408"/>
                  <a:pt x="668" y="408"/>
                  <a:pt x="668" y="408"/>
                </a:cubicBezTo>
                <a:cubicBezTo>
                  <a:pt x="668" y="373"/>
                  <a:pt x="696" y="344"/>
                  <a:pt x="732" y="344"/>
                </a:cubicBezTo>
                <a:cubicBezTo>
                  <a:pt x="765" y="344"/>
                  <a:pt x="793" y="370"/>
                  <a:pt x="795" y="404"/>
                </a:cubicBezTo>
                <a:cubicBezTo>
                  <a:pt x="795" y="822"/>
                  <a:pt x="795" y="822"/>
                  <a:pt x="795" y="822"/>
                </a:cubicBezTo>
                <a:cubicBezTo>
                  <a:pt x="795" y="847"/>
                  <a:pt x="815" y="867"/>
                  <a:pt x="840" y="867"/>
                </a:cubicBezTo>
                <a:cubicBezTo>
                  <a:pt x="840" y="867"/>
                  <a:pt x="840" y="867"/>
                  <a:pt x="840" y="867"/>
                </a:cubicBezTo>
                <a:cubicBezTo>
                  <a:pt x="865" y="867"/>
                  <a:pt x="885" y="847"/>
                  <a:pt x="885" y="822"/>
                </a:cubicBezTo>
                <a:cubicBezTo>
                  <a:pt x="885" y="787"/>
                  <a:pt x="914" y="759"/>
                  <a:pt x="949" y="759"/>
                </a:cubicBezTo>
                <a:cubicBezTo>
                  <a:pt x="984" y="759"/>
                  <a:pt x="1013" y="787"/>
                  <a:pt x="1013" y="822"/>
                </a:cubicBezTo>
                <a:cubicBezTo>
                  <a:pt x="1013" y="847"/>
                  <a:pt x="1033" y="867"/>
                  <a:pt x="1058" y="867"/>
                </a:cubicBezTo>
                <a:cubicBezTo>
                  <a:pt x="1058" y="867"/>
                  <a:pt x="1058" y="867"/>
                  <a:pt x="1058" y="867"/>
                </a:cubicBezTo>
                <a:cubicBezTo>
                  <a:pt x="1083" y="867"/>
                  <a:pt x="1103" y="847"/>
                  <a:pt x="1103" y="823"/>
                </a:cubicBezTo>
                <a:cubicBezTo>
                  <a:pt x="1103" y="819"/>
                  <a:pt x="1103" y="819"/>
                  <a:pt x="1103" y="819"/>
                </a:cubicBezTo>
                <a:cubicBezTo>
                  <a:pt x="1103" y="784"/>
                  <a:pt x="1132" y="755"/>
                  <a:pt x="1167" y="755"/>
                </a:cubicBezTo>
                <a:cubicBezTo>
                  <a:pt x="1202" y="755"/>
                  <a:pt x="1231" y="784"/>
                  <a:pt x="1231" y="819"/>
                </a:cubicBezTo>
                <a:cubicBezTo>
                  <a:pt x="1231" y="822"/>
                  <a:pt x="1231" y="822"/>
                  <a:pt x="1231" y="822"/>
                </a:cubicBezTo>
                <a:cubicBezTo>
                  <a:pt x="1231" y="847"/>
                  <a:pt x="1251" y="867"/>
                  <a:pt x="1276" y="867"/>
                </a:cubicBezTo>
                <a:cubicBezTo>
                  <a:pt x="1276" y="867"/>
                  <a:pt x="1276" y="867"/>
                  <a:pt x="1276" y="867"/>
                </a:cubicBezTo>
                <a:cubicBezTo>
                  <a:pt x="1301" y="867"/>
                  <a:pt x="1321" y="847"/>
                  <a:pt x="1321" y="822"/>
                </a:cubicBezTo>
                <a:cubicBezTo>
                  <a:pt x="1321" y="787"/>
                  <a:pt x="1349" y="759"/>
                  <a:pt x="1385" y="759"/>
                </a:cubicBezTo>
                <a:cubicBezTo>
                  <a:pt x="1420" y="759"/>
                  <a:pt x="1449" y="787"/>
                  <a:pt x="1449" y="822"/>
                </a:cubicBezTo>
                <a:cubicBezTo>
                  <a:pt x="1449" y="1319"/>
                  <a:pt x="1449" y="1319"/>
                  <a:pt x="1449" y="1319"/>
                </a:cubicBezTo>
                <a:cubicBezTo>
                  <a:pt x="1449" y="1366"/>
                  <a:pt x="1444" y="1413"/>
                  <a:pt x="1434" y="1459"/>
                </a:cubicBezTo>
                <a:cubicBezTo>
                  <a:pt x="555" y="1459"/>
                  <a:pt x="555" y="1459"/>
                  <a:pt x="555" y="1459"/>
                </a:cubicBezTo>
                <a:cubicBezTo>
                  <a:pt x="274" y="1114"/>
                  <a:pt x="274" y="1114"/>
                  <a:pt x="274" y="1114"/>
                </a:cubicBezTo>
                <a:cubicBezTo>
                  <a:pt x="274" y="1113"/>
                  <a:pt x="274" y="1113"/>
                  <a:pt x="274" y="111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9" name="Freeform 416"/>
          <p:cNvSpPr>
            <a:spLocks noEditPoints="1"/>
          </p:cNvSpPr>
          <p:nvPr/>
        </p:nvSpPr>
        <p:spPr bwMode="auto">
          <a:xfrm>
            <a:off x="2177674" y="2606110"/>
            <a:ext cx="392233" cy="310597"/>
          </a:xfrm>
          <a:custGeom>
            <a:avLst/>
            <a:gdLst>
              <a:gd name="T0" fmla="*/ 1304 w 1536"/>
              <a:gd name="T1" fmla="*/ 729 h 1216"/>
              <a:gd name="T2" fmla="*/ 1138 w 1536"/>
              <a:gd name="T3" fmla="*/ 1017 h 1216"/>
              <a:gd name="T4" fmla="*/ 1536 w 1536"/>
              <a:gd name="T5" fmla="*/ 1017 h 1216"/>
              <a:gd name="T6" fmla="*/ 1371 w 1536"/>
              <a:gd name="T7" fmla="*/ 729 h 1216"/>
              <a:gd name="T8" fmla="*/ 1337 w 1536"/>
              <a:gd name="T9" fmla="*/ 1126 h 1216"/>
              <a:gd name="T10" fmla="*/ 1337 w 1536"/>
              <a:gd name="T11" fmla="*/ 828 h 1216"/>
              <a:gd name="T12" fmla="*/ 1337 w 1536"/>
              <a:gd name="T13" fmla="*/ 1126 h 1216"/>
              <a:gd name="T14" fmla="*/ 816 w 1536"/>
              <a:gd name="T15" fmla="*/ 63 h 1216"/>
              <a:gd name="T16" fmla="*/ 17 w 1536"/>
              <a:gd name="T17" fmla="*/ 545 h 1216"/>
              <a:gd name="T18" fmla="*/ 0 w 1536"/>
              <a:gd name="T19" fmla="*/ 942 h 1216"/>
              <a:gd name="T20" fmla="*/ 163 w 1536"/>
              <a:gd name="T21" fmla="*/ 1068 h 1216"/>
              <a:gd name="T22" fmla="*/ 920 w 1536"/>
              <a:gd name="T23" fmla="*/ 1167 h 1216"/>
              <a:gd name="T24" fmla="*/ 1022 w 1536"/>
              <a:gd name="T25" fmla="*/ 943 h 1216"/>
              <a:gd name="T26" fmla="*/ 1022 w 1536"/>
              <a:gd name="T27" fmla="*/ 759 h 1216"/>
              <a:gd name="T28" fmla="*/ 1047 w 1536"/>
              <a:gd name="T29" fmla="*/ 626 h 1216"/>
              <a:gd name="T30" fmla="*/ 1315 w 1536"/>
              <a:gd name="T31" fmla="*/ 626 h 1216"/>
              <a:gd name="T32" fmla="*/ 1308 w 1536"/>
              <a:gd name="T33" fmla="*/ 356 h 1216"/>
              <a:gd name="T34" fmla="*/ 803 w 1536"/>
              <a:gd name="T35" fmla="*/ 253 h 1216"/>
              <a:gd name="T36" fmla="*/ 786 w 1536"/>
              <a:gd name="T37" fmla="*/ 1077 h 1216"/>
              <a:gd name="T38" fmla="*/ 786 w 1536"/>
              <a:gd name="T39" fmla="*/ 986 h 1216"/>
              <a:gd name="T40" fmla="*/ 965 w 1536"/>
              <a:gd name="T41" fmla="*/ 1032 h 1216"/>
              <a:gd name="T42" fmla="*/ 923 w 1536"/>
              <a:gd name="T43" fmla="*/ 896 h 1216"/>
              <a:gd name="T44" fmla="*/ 590 w 1536"/>
              <a:gd name="T45" fmla="*/ 851 h 1216"/>
              <a:gd name="T46" fmla="*/ 923 w 1536"/>
              <a:gd name="T47" fmla="*/ 806 h 1216"/>
              <a:gd name="T48" fmla="*/ 923 w 1536"/>
              <a:gd name="T49" fmla="*/ 896 h 1216"/>
              <a:gd name="T50" fmla="*/ 623 w 1536"/>
              <a:gd name="T51" fmla="*/ 626 h 1216"/>
              <a:gd name="T52" fmla="*/ 920 w 1536"/>
              <a:gd name="T53" fmla="*/ 626 h 1216"/>
              <a:gd name="T54" fmla="*/ 965 w 1536"/>
              <a:gd name="T55" fmla="*/ 671 h 1216"/>
              <a:gd name="T56" fmla="*/ 623 w 1536"/>
              <a:gd name="T57" fmla="*/ 716 h 1216"/>
              <a:gd name="T58" fmla="*/ 1308 w 1536"/>
              <a:gd name="T59" fmla="*/ 446 h 1216"/>
              <a:gd name="T60" fmla="*/ 1311 w 1536"/>
              <a:gd name="T61" fmla="*/ 536 h 1216"/>
              <a:gd name="T62" fmla="*/ 488 w 1536"/>
              <a:gd name="T63" fmla="*/ 671 h 1216"/>
              <a:gd name="T64" fmla="*/ 500 w 1536"/>
              <a:gd name="T65" fmla="*/ 851 h 1216"/>
              <a:gd name="T66" fmla="*/ 659 w 1536"/>
              <a:gd name="T67" fmla="*/ 986 h 1216"/>
              <a:gd name="T68" fmla="*/ 659 w 1536"/>
              <a:gd name="T69" fmla="*/ 1077 h 1216"/>
              <a:gd name="T70" fmla="*/ 211 w 1536"/>
              <a:gd name="T71" fmla="*/ 992 h 1216"/>
              <a:gd name="T72" fmla="*/ 90 w 1536"/>
              <a:gd name="T73" fmla="*/ 601 h 1216"/>
              <a:gd name="T74" fmla="*/ 685 w 1536"/>
              <a:gd name="T75" fmla="*/ 117 h 1216"/>
              <a:gd name="T76" fmla="*/ 744 w 1536"/>
              <a:gd name="T77" fmla="*/ 185 h 1216"/>
              <a:gd name="T78" fmla="*/ 540 w 1536"/>
              <a:gd name="T79" fmla="*/ 366 h 1216"/>
              <a:gd name="T80" fmla="*/ 570 w 1536"/>
              <a:gd name="T81" fmla="*/ 445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36" h="1216">
                <a:moveTo>
                  <a:pt x="1337" y="713"/>
                </a:moveTo>
                <a:cubicBezTo>
                  <a:pt x="1324" y="713"/>
                  <a:pt x="1312" y="719"/>
                  <a:pt x="1304" y="729"/>
                </a:cubicBezTo>
                <a:cubicBezTo>
                  <a:pt x="1302" y="730"/>
                  <a:pt x="1263" y="774"/>
                  <a:pt x="1224" y="830"/>
                </a:cubicBezTo>
                <a:cubicBezTo>
                  <a:pt x="1166" y="910"/>
                  <a:pt x="1138" y="971"/>
                  <a:pt x="1138" y="1017"/>
                </a:cubicBezTo>
                <a:cubicBezTo>
                  <a:pt x="1138" y="1127"/>
                  <a:pt x="1227" y="1216"/>
                  <a:pt x="1337" y="1216"/>
                </a:cubicBezTo>
                <a:cubicBezTo>
                  <a:pt x="1447" y="1216"/>
                  <a:pt x="1536" y="1127"/>
                  <a:pt x="1536" y="1017"/>
                </a:cubicBezTo>
                <a:cubicBezTo>
                  <a:pt x="1536" y="971"/>
                  <a:pt x="1508" y="910"/>
                  <a:pt x="1451" y="830"/>
                </a:cubicBezTo>
                <a:cubicBezTo>
                  <a:pt x="1411" y="774"/>
                  <a:pt x="1373" y="730"/>
                  <a:pt x="1371" y="729"/>
                </a:cubicBezTo>
                <a:cubicBezTo>
                  <a:pt x="1362" y="719"/>
                  <a:pt x="1350" y="713"/>
                  <a:pt x="1337" y="713"/>
                </a:cubicBezTo>
                <a:close/>
                <a:moveTo>
                  <a:pt x="1337" y="1126"/>
                </a:moveTo>
                <a:cubicBezTo>
                  <a:pt x="1277" y="1126"/>
                  <a:pt x="1228" y="1077"/>
                  <a:pt x="1228" y="1017"/>
                </a:cubicBezTo>
                <a:cubicBezTo>
                  <a:pt x="1228" y="979"/>
                  <a:pt x="1285" y="894"/>
                  <a:pt x="1337" y="828"/>
                </a:cubicBezTo>
                <a:cubicBezTo>
                  <a:pt x="1389" y="894"/>
                  <a:pt x="1446" y="979"/>
                  <a:pt x="1446" y="1017"/>
                </a:cubicBezTo>
                <a:cubicBezTo>
                  <a:pt x="1446" y="1077"/>
                  <a:pt x="1397" y="1126"/>
                  <a:pt x="1337" y="1126"/>
                </a:cubicBezTo>
                <a:close/>
                <a:moveTo>
                  <a:pt x="803" y="253"/>
                </a:moveTo>
                <a:cubicBezTo>
                  <a:pt x="859" y="204"/>
                  <a:pt x="865" y="119"/>
                  <a:pt x="816" y="63"/>
                </a:cubicBezTo>
                <a:cubicBezTo>
                  <a:pt x="768" y="7"/>
                  <a:pt x="683" y="0"/>
                  <a:pt x="626" y="49"/>
                </a:cubicBezTo>
                <a:cubicBezTo>
                  <a:pt x="17" y="545"/>
                  <a:pt x="17" y="545"/>
                  <a:pt x="17" y="545"/>
                </a:cubicBezTo>
                <a:cubicBezTo>
                  <a:pt x="6" y="553"/>
                  <a:pt x="0" y="566"/>
                  <a:pt x="0" y="580"/>
                </a:cubicBezTo>
                <a:cubicBezTo>
                  <a:pt x="0" y="942"/>
                  <a:pt x="0" y="942"/>
                  <a:pt x="0" y="942"/>
                </a:cubicBezTo>
                <a:cubicBezTo>
                  <a:pt x="0" y="957"/>
                  <a:pt x="8" y="972"/>
                  <a:pt x="21" y="980"/>
                </a:cubicBezTo>
                <a:cubicBezTo>
                  <a:pt x="163" y="1068"/>
                  <a:pt x="163" y="1068"/>
                  <a:pt x="163" y="1068"/>
                </a:cubicBezTo>
                <a:cubicBezTo>
                  <a:pt x="267" y="1133"/>
                  <a:pt x="386" y="1167"/>
                  <a:pt x="508" y="1167"/>
                </a:cubicBezTo>
                <a:cubicBezTo>
                  <a:pt x="920" y="1167"/>
                  <a:pt x="920" y="1167"/>
                  <a:pt x="920" y="1167"/>
                </a:cubicBezTo>
                <a:cubicBezTo>
                  <a:pt x="994" y="1167"/>
                  <a:pt x="1055" y="1106"/>
                  <a:pt x="1055" y="1032"/>
                </a:cubicBezTo>
                <a:cubicBezTo>
                  <a:pt x="1055" y="998"/>
                  <a:pt x="1042" y="967"/>
                  <a:pt x="1022" y="943"/>
                </a:cubicBezTo>
                <a:cubicBezTo>
                  <a:pt x="1044" y="919"/>
                  <a:pt x="1058" y="887"/>
                  <a:pt x="1058" y="851"/>
                </a:cubicBezTo>
                <a:cubicBezTo>
                  <a:pt x="1058" y="816"/>
                  <a:pt x="1044" y="784"/>
                  <a:pt x="1022" y="759"/>
                </a:cubicBezTo>
                <a:cubicBezTo>
                  <a:pt x="1042" y="736"/>
                  <a:pt x="1055" y="705"/>
                  <a:pt x="1055" y="671"/>
                </a:cubicBezTo>
                <a:cubicBezTo>
                  <a:pt x="1055" y="655"/>
                  <a:pt x="1052" y="640"/>
                  <a:pt x="1047" y="626"/>
                </a:cubicBezTo>
                <a:cubicBezTo>
                  <a:pt x="1313" y="626"/>
                  <a:pt x="1313" y="626"/>
                  <a:pt x="1313" y="626"/>
                </a:cubicBezTo>
                <a:cubicBezTo>
                  <a:pt x="1313" y="626"/>
                  <a:pt x="1314" y="626"/>
                  <a:pt x="1315" y="626"/>
                </a:cubicBezTo>
                <a:cubicBezTo>
                  <a:pt x="1387" y="622"/>
                  <a:pt x="1443" y="562"/>
                  <a:pt x="1443" y="491"/>
                </a:cubicBezTo>
                <a:cubicBezTo>
                  <a:pt x="1443" y="416"/>
                  <a:pt x="1382" y="356"/>
                  <a:pt x="1308" y="356"/>
                </a:cubicBezTo>
                <a:cubicBezTo>
                  <a:pt x="689" y="355"/>
                  <a:pt x="689" y="355"/>
                  <a:pt x="689" y="355"/>
                </a:cubicBezTo>
                <a:lnTo>
                  <a:pt x="803" y="253"/>
                </a:lnTo>
                <a:close/>
                <a:moveTo>
                  <a:pt x="920" y="1077"/>
                </a:moveTo>
                <a:cubicBezTo>
                  <a:pt x="786" y="1077"/>
                  <a:pt x="786" y="1077"/>
                  <a:pt x="786" y="1077"/>
                </a:cubicBezTo>
                <a:cubicBezTo>
                  <a:pt x="761" y="1077"/>
                  <a:pt x="741" y="1056"/>
                  <a:pt x="741" y="1032"/>
                </a:cubicBezTo>
                <a:cubicBezTo>
                  <a:pt x="741" y="1007"/>
                  <a:pt x="761" y="986"/>
                  <a:pt x="786" y="986"/>
                </a:cubicBezTo>
                <a:cubicBezTo>
                  <a:pt x="920" y="986"/>
                  <a:pt x="920" y="986"/>
                  <a:pt x="920" y="986"/>
                </a:cubicBezTo>
                <a:cubicBezTo>
                  <a:pt x="945" y="986"/>
                  <a:pt x="965" y="1007"/>
                  <a:pt x="965" y="1032"/>
                </a:cubicBezTo>
                <a:cubicBezTo>
                  <a:pt x="965" y="1056"/>
                  <a:pt x="945" y="1077"/>
                  <a:pt x="920" y="1077"/>
                </a:cubicBezTo>
                <a:close/>
                <a:moveTo>
                  <a:pt x="923" y="896"/>
                </a:moveTo>
                <a:cubicBezTo>
                  <a:pt x="635" y="896"/>
                  <a:pt x="635" y="896"/>
                  <a:pt x="635" y="896"/>
                </a:cubicBezTo>
                <a:cubicBezTo>
                  <a:pt x="610" y="896"/>
                  <a:pt x="590" y="876"/>
                  <a:pt x="590" y="851"/>
                </a:cubicBezTo>
                <a:cubicBezTo>
                  <a:pt x="590" y="826"/>
                  <a:pt x="610" y="806"/>
                  <a:pt x="635" y="806"/>
                </a:cubicBezTo>
                <a:cubicBezTo>
                  <a:pt x="923" y="806"/>
                  <a:pt x="923" y="806"/>
                  <a:pt x="923" y="806"/>
                </a:cubicBezTo>
                <a:cubicBezTo>
                  <a:pt x="947" y="806"/>
                  <a:pt x="968" y="826"/>
                  <a:pt x="968" y="851"/>
                </a:cubicBezTo>
                <a:cubicBezTo>
                  <a:pt x="968" y="876"/>
                  <a:pt x="947" y="896"/>
                  <a:pt x="923" y="896"/>
                </a:cubicBezTo>
                <a:close/>
                <a:moveTo>
                  <a:pt x="578" y="671"/>
                </a:moveTo>
                <a:cubicBezTo>
                  <a:pt x="578" y="646"/>
                  <a:pt x="598" y="626"/>
                  <a:pt x="623" y="626"/>
                </a:cubicBezTo>
                <a:cubicBezTo>
                  <a:pt x="920" y="626"/>
                  <a:pt x="920" y="626"/>
                  <a:pt x="920" y="626"/>
                </a:cubicBezTo>
                <a:cubicBezTo>
                  <a:pt x="920" y="626"/>
                  <a:pt x="920" y="626"/>
                  <a:pt x="920" y="626"/>
                </a:cubicBezTo>
                <a:cubicBezTo>
                  <a:pt x="920" y="626"/>
                  <a:pt x="920" y="626"/>
                  <a:pt x="920" y="626"/>
                </a:cubicBezTo>
                <a:cubicBezTo>
                  <a:pt x="945" y="626"/>
                  <a:pt x="965" y="646"/>
                  <a:pt x="965" y="671"/>
                </a:cubicBezTo>
                <a:cubicBezTo>
                  <a:pt x="965" y="696"/>
                  <a:pt x="945" y="716"/>
                  <a:pt x="920" y="716"/>
                </a:cubicBezTo>
                <a:cubicBezTo>
                  <a:pt x="623" y="716"/>
                  <a:pt x="623" y="716"/>
                  <a:pt x="623" y="716"/>
                </a:cubicBezTo>
                <a:cubicBezTo>
                  <a:pt x="598" y="716"/>
                  <a:pt x="578" y="696"/>
                  <a:pt x="578" y="671"/>
                </a:cubicBezTo>
                <a:close/>
                <a:moveTo>
                  <a:pt x="1308" y="446"/>
                </a:moveTo>
                <a:cubicBezTo>
                  <a:pt x="1333" y="446"/>
                  <a:pt x="1353" y="466"/>
                  <a:pt x="1353" y="491"/>
                </a:cubicBezTo>
                <a:cubicBezTo>
                  <a:pt x="1353" y="514"/>
                  <a:pt x="1335" y="534"/>
                  <a:pt x="1311" y="536"/>
                </a:cubicBezTo>
                <a:cubicBezTo>
                  <a:pt x="623" y="536"/>
                  <a:pt x="623" y="536"/>
                  <a:pt x="623" y="536"/>
                </a:cubicBezTo>
                <a:cubicBezTo>
                  <a:pt x="549" y="536"/>
                  <a:pt x="488" y="596"/>
                  <a:pt x="488" y="671"/>
                </a:cubicBezTo>
                <a:cubicBezTo>
                  <a:pt x="488" y="709"/>
                  <a:pt x="504" y="743"/>
                  <a:pt x="529" y="768"/>
                </a:cubicBezTo>
                <a:cubicBezTo>
                  <a:pt x="511" y="791"/>
                  <a:pt x="500" y="820"/>
                  <a:pt x="500" y="851"/>
                </a:cubicBezTo>
                <a:cubicBezTo>
                  <a:pt x="500" y="926"/>
                  <a:pt x="561" y="986"/>
                  <a:pt x="635" y="986"/>
                </a:cubicBezTo>
                <a:cubicBezTo>
                  <a:pt x="659" y="986"/>
                  <a:pt x="659" y="986"/>
                  <a:pt x="659" y="986"/>
                </a:cubicBezTo>
                <a:cubicBezTo>
                  <a:pt x="654" y="1001"/>
                  <a:pt x="651" y="1016"/>
                  <a:pt x="651" y="1032"/>
                </a:cubicBezTo>
                <a:cubicBezTo>
                  <a:pt x="651" y="1047"/>
                  <a:pt x="654" y="1063"/>
                  <a:pt x="659" y="1077"/>
                </a:cubicBezTo>
                <a:cubicBezTo>
                  <a:pt x="508" y="1077"/>
                  <a:pt x="508" y="1077"/>
                  <a:pt x="508" y="1077"/>
                </a:cubicBezTo>
                <a:cubicBezTo>
                  <a:pt x="403" y="1077"/>
                  <a:pt x="300" y="1047"/>
                  <a:pt x="211" y="992"/>
                </a:cubicBezTo>
                <a:cubicBezTo>
                  <a:pt x="90" y="917"/>
                  <a:pt x="90" y="917"/>
                  <a:pt x="90" y="917"/>
                </a:cubicBezTo>
                <a:cubicBezTo>
                  <a:pt x="90" y="601"/>
                  <a:pt x="90" y="601"/>
                  <a:pt x="90" y="601"/>
                </a:cubicBezTo>
                <a:cubicBezTo>
                  <a:pt x="684" y="118"/>
                  <a:pt x="684" y="118"/>
                  <a:pt x="684" y="118"/>
                </a:cubicBezTo>
                <a:cubicBezTo>
                  <a:pt x="684" y="118"/>
                  <a:pt x="684" y="117"/>
                  <a:pt x="685" y="117"/>
                </a:cubicBezTo>
                <a:cubicBezTo>
                  <a:pt x="704" y="101"/>
                  <a:pt x="732" y="103"/>
                  <a:pt x="748" y="122"/>
                </a:cubicBezTo>
                <a:cubicBezTo>
                  <a:pt x="765" y="140"/>
                  <a:pt x="763" y="169"/>
                  <a:pt x="744" y="185"/>
                </a:cubicBezTo>
                <a:cubicBezTo>
                  <a:pt x="744" y="185"/>
                  <a:pt x="744" y="186"/>
                  <a:pt x="744" y="186"/>
                </a:cubicBezTo>
                <a:cubicBezTo>
                  <a:pt x="540" y="366"/>
                  <a:pt x="540" y="366"/>
                  <a:pt x="540" y="366"/>
                </a:cubicBezTo>
                <a:cubicBezTo>
                  <a:pt x="526" y="379"/>
                  <a:pt x="522" y="398"/>
                  <a:pt x="528" y="416"/>
                </a:cubicBezTo>
                <a:cubicBezTo>
                  <a:pt x="535" y="433"/>
                  <a:pt x="552" y="445"/>
                  <a:pt x="570" y="445"/>
                </a:cubicBezTo>
                <a:lnTo>
                  <a:pt x="1308" y="4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0" name="Freeform 423"/>
          <p:cNvSpPr>
            <a:spLocks noEditPoints="1"/>
          </p:cNvSpPr>
          <p:nvPr/>
        </p:nvSpPr>
        <p:spPr bwMode="auto">
          <a:xfrm>
            <a:off x="2177674" y="3237449"/>
            <a:ext cx="392233" cy="392233"/>
          </a:xfrm>
          <a:custGeom>
            <a:avLst/>
            <a:gdLst>
              <a:gd name="T0" fmla="*/ 498 w 1536"/>
              <a:gd name="T1" fmla="*/ 1536 h 1536"/>
              <a:gd name="T2" fmla="*/ 1083 w 1536"/>
              <a:gd name="T3" fmla="*/ 1491 h 1536"/>
              <a:gd name="T4" fmla="*/ 1491 w 1536"/>
              <a:gd name="T5" fmla="*/ 1083 h 1536"/>
              <a:gd name="T6" fmla="*/ 1536 w 1536"/>
              <a:gd name="T7" fmla="*/ 498 h 1536"/>
              <a:gd name="T8" fmla="*/ 1083 w 1536"/>
              <a:gd name="T9" fmla="*/ 453 h 1536"/>
              <a:gd name="T10" fmla="*/ 1038 w 1536"/>
              <a:gd name="T11" fmla="*/ 0 h 1536"/>
              <a:gd name="T12" fmla="*/ 453 w 1536"/>
              <a:gd name="T13" fmla="*/ 45 h 1536"/>
              <a:gd name="T14" fmla="*/ 45 w 1536"/>
              <a:gd name="T15" fmla="*/ 453 h 1536"/>
              <a:gd name="T16" fmla="*/ 0 w 1536"/>
              <a:gd name="T17" fmla="*/ 1038 h 1536"/>
              <a:gd name="T18" fmla="*/ 453 w 1536"/>
              <a:gd name="T19" fmla="*/ 1083 h 1536"/>
              <a:gd name="T20" fmla="*/ 1083 w 1536"/>
              <a:gd name="T21" fmla="*/ 543 h 1536"/>
              <a:gd name="T22" fmla="*/ 1446 w 1536"/>
              <a:gd name="T23" fmla="*/ 993 h 1536"/>
              <a:gd name="T24" fmla="*/ 1083 w 1536"/>
              <a:gd name="T25" fmla="*/ 543 h 1536"/>
              <a:gd name="T26" fmla="*/ 993 w 1536"/>
              <a:gd name="T27" fmla="*/ 90 h 1536"/>
              <a:gd name="T28" fmla="*/ 543 w 1536"/>
              <a:gd name="T29" fmla="*/ 1446 h 1536"/>
              <a:gd name="T30" fmla="*/ 90 w 1536"/>
              <a:gd name="T31" fmla="*/ 993 h 1536"/>
              <a:gd name="T32" fmla="*/ 453 w 1536"/>
              <a:gd name="T33" fmla="*/ 543 h 1536"/>
              <a:gd name="T34" fmla="*/ 90 w 1536"/>
              <a:gd name="T35" fmla="*/ 993 h 1536"/>
              <a:gd name="T36" fmla="*/ 1247 w 1536"/>
              <a:gd name="T37" fmla="*/ 636 h 1536"/>
              <a:gd name="T38" fmla="*/ 1304 w 1536"/>
              <a:gd name="T39" fmla="*/ 699 h 1536"/>
              <a:gd name="T40" fmla="*/ 1220 w 1536"/>
              <a:gd name="T41" fmla="*/ 687 h 1536"/>
              <a:gd name="T42" fmla="*/ 1282 w 1536"/>
              <a:gd name="T43" fmla="*/ 899 h 1536"/>
              <a:gd name="T44" fmla="*/ 1225 w 1536"/>
              <a:gd name="T45" fmla="*/ 837 h 1536"/>
              <a:gd name="T46" fmla="*/ 1309 w 1536"/>
              <a:gd name="T47" fmla="*/ 849 h 1536"/>
              <a:gd name="T48" fmla="*/ 255 w 1536"/>
              <a:gd name="T49" fmla="*/ 636 h 1536"/>
              <a:gd name="T50" fmla="*/ 311 w 1536"/>
              <a:gd name="T51" fmla="*/ 699 h 1536"/>
              <a:gd name="T52" fmla="*/ 228 w 1536"/>
              <a:gd name="T53" fmla="*/ 687 h 1536"/>
              <a:gd name="T54" fmla="*/ 289 w 1536"/>
              <a:gd name="T55" fmla="*/ 899 h 1536"/>
              <a:gd name="T56" fmla="*/ 232 w 1536"/>
              <a:gd name="T57" fmla="*/ 837 h 1536"/>
              <a:gd name="T58" fmla="*/ 316 w 1536"/>
              <a:gd name="T59" fmla="*/ 849 h 1536"/>
              <a:gd name="T60" fmla="*/ 661 w 1536"/>
              <a:gd name="T61" fmla="*/ 183 h 1536"/>
              <a:gd name="T62" fmla="*/ 718 w 1536"/>
              <a:gd name="T63" fmla="*/ 246 h 1536"/>
              <a:gd name="T64" fmla="*/ 634 w 1536"/>
              <a:gd name="T65" fmla="*/ 234 h 1536"/>
              <a:gd name="T66" fmla="*/ 819 w 1536"/>
              <a:gd name="T67" fmla="*/ 204 h 1536"/>
              <a:gd name="T68" fmla="*/ 902 w 1536"/>
              <a:gd name="T69" fmla="*/ 216 h 1536"/>
              <a:gd name="T70" fmla="*/ 825 w 1536"/>
              <a:gd name="T71" fmla="*/ 255 h 1536"/>
              <a:gd name="T72" fmla="*/ 661 w 1536"/>
              <a:gd name="T73" fmla="*/ 363 h 1536"/>
              <a:gd name="T74" fmla="*/ 718 w 1536"/>
              <a:gd name="T75" fmla="*/ 426 h 1536"/>
              <a:gd name="T76" fmla="*/ 634 w 1536"/>
              <a:gd name="T77" fmla="*/ 414 h 1536"/>
              <a:gd name="T78" fmla="*/ 819 w 1536"/>
              <a:gd name="T79" fmla="*/ 384 h 1536"/>
              <a:gd name="T80" fmla="*/ 902 w 1536"/>
              <a:gd name="T81" fmla="*/ 396 h 1536"/>
              <a:gd name="T82" fmla="*/ 825 w 1536"/>
              <a:gd name="T83" fmla="*/ 435 h 1536"/>
              <a:gd name="T84" fmla="*/ 695 w 1536"/>
              <a:gd name="T85" fmla="*/ 1172 h 1536"/>
              <a:gd name="T86" fmla="*/ 639 w 1536"/>
              <a:gd name="T87" fmla="*/ 1110 h 1536"/>
              <a:gd name="T88" fmla="*/ 722 w 1536"/>
              <a:gd name="T89" fmla="*/ 1122 h 1536"/>
              <a:gd name="T90" fmla="*/ 819 w 1536"/>
              <a:gd name="T91" fmla="*/ 1110 h 1536"/>
              <a:gd name="T92" fmla="*/ 902 w 1536"/>
              <a:gd name="T93" fmla="*/ 1122 h 1536"/>
              <a:gd name="T94" fmla="*/ 825 w 1536"/>
              <a:gd name="T95" fmla="*/ 1161 h 1536"/>
              <a:gd name="T96" fmla="*/ 695 w 1536"/>
              <a:gd name="T97" fmla="*/ 1352 h 1536"/>
              <a:gd name="T98" fmla="*/ 639 w 1536"/>
              <a:gd name="T99" fmla="*/ 1290 h 1536"/>
              <a:gd name="T100" fmla="*/ 722 w 1536"/>
              <a:gd name="T101" fmla="*/ 1302 h 1536"/>
              <a:gd name="T102" fmla="*/ 875 w 1536"/>
              <a:gd name="T103" fmla="*/ 1352 h 1536"/>
              <a:gd name="T104" fmla="*/ 819 w 1536"/>
              <a:gd name="T105" fmla="*/ 1290 h 1536"/>
              <a:gd name="T106" fmla="*/ 902 w 1536"/>
              <a:gd name="T107" fmla="*/ 1302 h 1536"/>
              <a:gd name="T108" fmla="*/ 678 w 1536"/>
              <a:gd name="T109" fmla="*/ 545 h 1536"/>
              <a:gd name="T110" fmla="*/ 633 w 1536"/>
              <a:gd name="T111" fmla="*/ 946 h 1536"/>
              <a:gd name="T112" fmla="*/ 858 w 1536"/>
              <a:gd name="T113" fmla="*/ 991 h 1536"/>
              <a:gd name="T114" fmla="*/ 903 w 1536"/>
              <a:gd name="T115" fmla="*/ 590 h 1536"/>
              <a:gd name="T116" fmla="*/ 813 w 1536"/>
              <a:gd name="T117" fmla="*/ 901 h 1536"/>
              <a:gd name="T118" fmla="*/ 723 w 1536"/>
              <a:gd name="T119" fmla="*/ 635 h 1536"/>
              <a:gd name="T120" fmla="*/ 813 w 1536"/>
              <a:gd name="T121" fmla="*/ 901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6" h="1536">
                <a:moveTo>
                  <a:pt x="453" y="1491"/>
                </a:moveTo>
                <a:cubicBezTo>
                  <a:pt x="453" y="1516"/>
                  <a:pt x="473" y="1536"/>
                  <a:pt x="498" y="1536"/>
                </a:cubicBezTo>
                <a:cubicBezTo>
                  <a:pt x="1038" y="1536"/>
                  <a:pt x="1038" y="1536"/>
                  <a:pt x="1038" y="1536"/>
                </a:cubicBezTo>
                <a:cubicBezTo>
                  <a:pt x="1063" y="1536"/>
                  <a:pt x="1083" y="1516"/>
                  <a:pt x="1083" y="1491"/>
                </a:cubicBezTo>
                <a:cubicBezTo>
                  <a:pt x="1083" y="1083"/>
                  <a:pt x="1083" y="1083"/>
                  <a:pt x="1083" y="1083"/>
                </a:cubicBezTo>
                <a:cubicBezTo>
                  <a:pt x="1491" y="1083"/>
                  <a:pt x="1491" y="1083"/>
                  <a:pt x="1491" y="1083"/>
                </a:cubicBezTo>
                <a:cubicBezTo>
                  <a:pt x="1516" y="1083"/>
                  <a:pt x="1536" y="1063"/>
                  <a:pt x="1536" y="1038"/>
                </a:cubicBezTo>
                <a:cubicBezTo>
                  <a:pt x="1536" y="498"/>
                  <a:pt x="1536" y="498"/>
                  <a:pt x="1536" y="498"/>
                </a:cubicBezTo>
                <a:cubicBezTo>
                  <a:pt x="1536" y="473"/>
                  <a:pt x="1516" y="453"/>
                  <a:pt x="1491" y="453"/>
                </a:cubicBezTo>
                <a:cubicBezTo>
                  <a:pt x="1083" y="453"/>
                  <a:pt x="1083" y="453"/>
                  <a:pt x="1083" y="453"/>
                </a:cubicBezTo>
                <a:cubicBezTo>
                  <a:pt x="1083" y="45"/>
                  <a:pt x="1083" y="45"/>
                  <a:pt x="1083" y="45"/>
                </a:cubicBezTo>
                <a:cubicBezTo>
                  <a:pt x="1083" y="20"/>
                  <a:pt x="1063" y="0"/>
                  <a:pt x="1038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73" y="0"/>
                  <a:pt x="453" y="20"/>
                  <a:pt x="453" y="45"/>
                </a:cubicBezTo>
                <a:cubicBezTo>
                  <a:pt x="453" y="453"/>
                  <a:pt x="453" y="453"/>
                  <a:pt x="453" y="453"/>
                </a:cubicBezTo>
                <a:cubicBezTo>
                  <a:pt x="45" y="453"/>
                  <a:pt x="45" y="453"/>
                  <a:pt x="45" y="453"/>
                </a:cubicBezTo>
                <a:cubicBezTo>
                  <a:pt x="20" y="453"/>
                  <a:pt x="0" y="473"/>
                  <a:pt x="0" y="498"/>
                </a:cubicBezTo>
                <a:cubicBezTo>
                  <a:pt x="0" y="1038"/>
                  <a:pt x="0" y="1038"/>
                  <a:pt x="0" y="1038"/>
                </a:cubicBezTo>
                <a:cubicBezTo>
                  <a:pt x="0" y="1063"/>
                  <a:pt x="20" y="1083"/>
                  <a:pt x="45" y="1083"/>
                </a:cubicBezTo>
                <a:cubicBezTo>
                  <a:pt x="453" y="1083"/>
                  <a:pt x="453" y="1083"/>
                  <a:pt x="453" y="1083"/>
                </a:cubicBezTo>
                <a:lnTo>
                  <a:pt x="453" y="1491"/>
                </a:lnTo>
                <a:close/>
                <a:moveTo>
                  <a:pt x="1083" y="543"/>
                </a:moveTo>
                <a:cubicBezTo>
                  <a:pt x="1446" y="543"/>
                  <a:pt x="1446" y="543"/>
                  <a:pt x="1446" y="543"/>
                </a:cubicBezTo>
                <a:cubicBezTo>
                  <a:pt x="1446" y="993"/>
                  <a:pt x="1446" y="993"/>
                  <a:pt x="1446" y="993"/>
                </a:cubicBezTo>
                <a:cubicBezTo>
                  <a:pt x="1083" y="993"/>
                  <a:pt x="1083" y="993"/>
                  <a:pt x="1083" y="993"/>
                </a:cubicBezTo>
                <a:lnTo>
                  <a:pt x="1083" y="543"/>
                </a:lnTo>
                <a:close/>
                <a:moveTo>
                  <a:pt x="543" y="90"/>
                </a:moveTo>
                <a:cubicBezTo>
                  <a:pt x="993" y="90"/>
                  <a:pt x="993" y="90"/>
                  <a:pt x="993" y="90"/>
                </a:cubicBezTo>
                <a:cubicBezTo>
                  <a:pt x="993" y="1446"/>
                  <a:pt x="993" y="1446"/>
                  <a:pt x="993" y="1446"/>
                </a:cubicBezTo>
                <a:cubicBezTo>
                  <a:pt x="543" y="1446"/>
                  <a:pt x="543" y="1446"/>
                  <a:pt x="543" y="1446"/>
                </a:cubicBezTo>
                <a:lnTo>
                  <a:pt x="543" y="90"/>
                </a:lnTo>
                <a:close/>
                <a:moveTo>
                  <a:pt x="90" y="993"/>
                </a:moveTo>
                <a:cubicBezTo>
                  <a:pt x="90" y="543"/>
                  <a:pt x="90" y="543"/>
                  <a:pt x="90" y="543"/>
                </a:cubicBezTo>
                <a:cubicBezTo>
                  <a:pt x="453" y="543"/>
                  <a:pt x="453" y="543"/>
                  <a:pt x="453" y="543"/>
                </a:cubicBezTo>
                <a:cubicBezTo>
                  <a:pt x="453" y="993"/>
                  <a:pt x="453" y="993"/>
                  <a:pt x="453" y="993"/>
                </a:cubicBezTo>
                <a:lnTo>
                  <a:pt x="90" y="993"/>
                </a:lnTo>
                <a:close/>
                <a:moveTo>
                  <a:pt x="1220" y="687"/>
                </a:moveTo>
                <a:cubicBezTo>
                  <a:pt x="1216" y="666"/>
                  <a:pt x="1228" y="645"/>
                  <a:pt x="1247" y="636"/>
                </a:cubicBezTo>
                <a:cubicBezTo>
                  <a:pt x="1265" y="629"/>
                  <a:pt x="1285" y="634"/>
                  <a:pt x="1298" y="648"/>
                </a:cubicBezTo>
                <a:cubicBezTo>
                  <a:pt x="1311" y="662"/>
                  <a:pt x="1313" y="682"/>
                  <a:pt x="1304" y="699"/>
                </a:cubicBezTo>
                <a:cubicBezTo>
                  <a:pt x="1295" y="716"/>
                  <a:pt x="1277" y="725"/>
                  <a:pt x="1258" y="722"/>
                </a:cubicBezTo>
                <a:cubicBezTo>
                  <a:pt x="1240" y="720"/>
                  <a:pt x="1224" y="705"/>
                  <a:pt x="1220" y="687"/>
                </a:cubicBezTo>
                <a:close/>
                <a:moveTo>
                  <a:pt x="1309" y="849"/>
                </a:moveTo>
                <a:cubicBezTo>
                  <a:pt x="1313" y="870"/>
                  <a:pt x="1301" y="891"/>
                  <a:pt x="1282" y="899"/>
                </a:cubicBezTo>
                <a:cubicBezTo>
                  <a:pt x="1265" y="907"/>
                  <a:pt x="1244" y="902"/>
                  <a:pt x="1231" y="888"/>
                </a:cubicBezTo>
                <a:cubicBezTo>
                  <a:pt x="1219" y="874"/>
                  <a:pt x="1216" y="853"/>
                  <a:pt x="1225" y="837"/>
                </a:cubicBezTo>
                <a:cubicBezTo>
                  <a:pt x="1234" y="820"/>
                  <a:pt x="1253" y="811"/>
                  <a:pt x="1271" y="813"/>
                </a:cubicBezTo>
                <a:cubicBezTo>
                  <a:pt x="1290" y="816"/>
                  <a:pt x="1305" y="831"/>
                  <a:pt x="1309" y="849"/>
                </a:cubicBezTo>
                <a:close/>
                <a:moveTo>
                  <a:pt x="228" y="687"/>
                </a:moveTo>
                <a:cubicBezTo>
                  <a:pt x="223" y="666"/>
                  <a:pt x="235" y="645"/>
                  <a:pt x="255" y="636"/>
                </a:cubicBezTo>
                <a:cubicBezTo>
                  <a:pt x="272" y="629"/>
                  <a:pt x="293" y="634"/>
                  <a:pt x="305" y="648"/>
                </a:cubicBezTo>
                <a:cubicBezTo>
                  <a:pt x="318" y="662"/>
                  <a:pt x="320" y="682"/>
                  <a:pt x="311" y="699"/>
                </a:cubicBezTo>
                <a:cubicBezTo>
                  <a:pt x="303" y="716"/>
                  <a:pt x="284" y="725"/>
                  <a:pt x="265" y="722"/>
                </a:cubicBezTo>
                <a:cubicBezTo>
                  <a:pt x="246" y="720"/>
                  <a:pt x="232" y="705"/>
                  <a:pt x="228" y="687"/>
                </a:cubicBezTo>
                <a:close/>
                <a:moveTo>
                  <a:pt x="316" y="849"/>
                </a:moveTo>
                <a:cubicBezTo>
                  <a:pt x="320" y="870"/>
                  <a:pt x="308" y="891"/>
                  <a:pt x="289" y="899"/>
                </a:cubicBezTo>
                <a:cubicBezTo>
                  <a:pt x="272" y="907"/>
                  <a:pt x="251" y="902"/>
                  <a:pt x="238" y="888"/>
                </a:cubicBezTo>
                <a:cubicBezTo>
                  <a:pt x="226" y="874"/>
                  <a:pt x="223" y="853"/>
                  <a:pt x="232" y="837"/>
                </a:cubicBezTo>
                <a:cubicBezTo>
                  <a:pt x="241" y="820"/>
                  <a:pt x="260" y="811"/>
                  <a:pt x="278" y="813"/>
                </a:cubicBezTo>
                <a:cubicBezTo>
                  <a:pt x="297" y="816"/>
                  <a:pt x="312" y="831"/>
                  <a:pt x="316" y="849"/>
                </a:cubicBezTo>
                <a:close/>
                <a:moveTo>
                  <a:pt x="634" y="234"/>
                </a:moveTo>
                <a:cubicBezTo>
                  <a:pt x="630" y="213"/>
                  <a:pt x="641" y="192"/>
                  <a:pt x="661" y="183"/>
                </a:cubicBezTo>
                <a:cubicBezTo>
                  <a:pt x="678" y="176"/>
                  <a:pt x="699" y="181"/>
                  <a:pt x="712" y="195"/>
                </a:cubicBezTo>
                <a:cubicBezTo>
                  <a:pt x="724" y="209"/>
                  <a:pt x="727" y="229"/>
                  <a:pt x="718" y="246"/>
                </a:cubicBezTo>
                <a:cubicBezTo>
                  <a:pt x="709" y="263"/>
                  <a:pt x="690" y="272"/>
                  <a:pt x="672" y="269"/>
                </a:cubicBezTo>
                <a:cubicBezTo>
                  <a:pt x="653" y="267"/>
                  <a:pt x="638" y="252"/>
                  <a:pt x="634" y="234"/>
                </a:cubicBezTo>
                <a:close/>
                <a:moveTo>
                  <a:pt x="825" y="255"/>
                </a:moveTo>
                <a:cubicBezTo>
                  <a:pt x="812" y="241"/>
                  <a:pt x="810" y="220"/>
                  <a:pt x="819" y="204"/>
                </a:cubicBezTo>
                <a:cubicBezTo>
                  <a:pt x="827" y="187"/>
                  <a:pt x="846" y="178"/>
                  <a:pt x="865" y="180"/>
                </a:cubicBezTo>
                <a:cubicBezTo>
                  <a:pt x="884" y="183"/>
                  <a:pt x="898" y="198"/>
                  <a:pt x="902" y="216"/>
                </a:cubicBezTo>
                <a:cubicBezTo>
                  <a:pt x="906" y="237"/>
                  <a:pt x="895" y="258"/>
                  <a:pt x="875" y="266"/>
                </a:cubicBezTo>
                <a:cubicBezTo>
                  <a:pt x="858" y="274"/>
                  <a:pt x="837" y="269"/>
                  <a:pt x="825" y="255"/>
                </a:cubicBezTo>
                <a:close/>
                <a:moveTo>
                  <a:pt x="634" y="414"/>
                </a:moveTo>
                <a:cubicBezTo>
                  <a:pt x="630" y="393"/>
                  <a:pt x="641" y="372"/>
                  <a:pt x="661" y="363"/>
                </a:cubicBezTo>
                <a:cubicBezTo>
                  <a:pt x="678" y="356"/>
                  <a:pt x="699" y="361"/>
                  <a:pt x="712" y="375"/>
                </a:cubicBezTo>
                <a:cubicBezTo>
                  <a:pt x="724" y="389"/>
                  <a:pt x="727" y="409"/>
                  <a:pt x="718" y="426"/>
                </a:cubicBezTo>
                <a:cubicBezTo>
                  <a:pt x="709" y="443"/>
                  <a:pt x="690" y="452"/>
                  <a:pt x="672" y="449"/>
                </a:cubicBezTo>
                <a:cubicBezTo>
                  <a:pt x="653" y="447"/>
                  <a:pt x="638" y="432"/>
                  <a:pt x="634" y="414"/>
                </a:cubicBezTo>
                <a:close/>
                <a:moveTo>
                  <a:pt x="825" y="435"/>
                </a:moveTo>
                <a:cubicBezTo>
                  <a:pt x="812" y="421"/>
                  <a:pt x="810" y="400"/>
                  <a:pt x="819" y="384"/>
                </a:cubicBezTo>
                <a:cubicBezTo>
                  <a:pt x="827" y="367"/>
                  <a:pt x="846" y="358"/>
                  <a:pt x="865" y="360"/>
                </a:cubicBezTo>
                <a:cubicBezTo>
                  <a:pt x="884" y="363"/>
                  <a:pt x="899" y="378"/>
                  <a:pt x="902" y="396"/>
                </a:cubicBezTo>
                <a:cubicBezTo>
                  <a:pt x="906" y="417"/>
                  <a:pt x="895" y="438"/>
                  <a:pt x="875" y="446"/>
                </a:cubicBezTo>
                <a:cubicBezTo>
                  <a:pt x="858" y="454"/>
                  <a:pt x="837" y="449"/>
                  <a:pt x="825" y="435"/>
                </a:cubicBezTo>
                <a:close/>
                <a:moveTo>
                  <a:pt x="722" y="1122"/>
                </a:moveTo>
                <a:cubicBezTo>
                  <a:pt x="726" y="1143"/>
                  <a:pt x="715" y="1164"/>
                  <a:pt x="695" y="1172"/>
                </a:cubicBezTo>
                <a:cubicBezTo>
                  <a:pt x="678" y="1179"/>
                  <a:pt x="658" y="1175"/>
                  <a:pt x="645" y="1161"/>
                </a:cubicBezTo>
                <a:cubicBezTo>
                  <a:pt x="632" y="1147"/>
                  <a:pt x="630" y="1126"/>
                  <a:pt x="639" y="1110"/>
                </a:cubicBezTo>
                <a:cubicBezTo>
                  <a:pt x="647" y="1093"/>
                  <a:pt x="666" y="1083"/>
                  <a:pt x="685" y="1086"/>
                </a:cubicBezTo>
                <a:cubicBezTo>
                  <a:pt x="704" y="1089"/>
                  <a:pt x="718" y="1103"/>
                  <a:pt x="722" y="1122"/>
                </a:cubicBezTo>
                <a:close/>
                <a:moveTo>
                  <a:pt x="825" y="1161"/>
                </a:moveTo>
                <a:cubicBezTo>
                  <a:pt x="812" y="1147"/>
                  <a:pt x="810" y="1126"/>
                  <a:pt x="819" y="1110"/>
                </a:cubicBezTo>
                <a:cubicBezTo>
                  <a:pt x="827" y="1093"/>
                  <a:pt x="846" y="1083"/>
                  <a:pt x="865" y="1086"/>
                </a:cubicBezTo>
                <a:cubicBezTo>
                  <a:pt x="884" y="1089"/>
                  <a:pt x="898" y="1103"/>
                  <a:pt x="902" y="1122"/>
                </a:cubicBezTo>
                <a:cubicBezTo>
                  <a:pt x="906" y="1143"/>
                  <a:pt x="895" y="1164"/>
                  <a:pt x="875" y="1172"/>
                </a:cubicBezTo>
                <a:cubicBezTo>
                  <a:pt x="858" y="1179"/>
                  <a:pt x="838" y="1175"/>
                  <a:pt x="825" y="1161"/>
                </a:cubicBezTo>
                <a:close/>
                <a:moveTo>
                  <a:pt x="722" y="1302"/>
                </a:moveTo>
                <a:cubicBezTo>
                  <a:pt x="726" y="1323"/>
                  <a:pt x="715" y="1344"/>
                  <a:pt x="695" y="1352"/>
                </a:cubicBezTo>
                <a:cubicBezTo>
                  <a:pt x="678" y="1359"/>
                  <a:pt x="658" y="1355"/>
                  <a:pt x="645" y="1341"/>
                </a:cubicBezTo>
                <a:cubicBezTo>
                  <a:pt x="632" y="1327"/>
                  <a:pt x="630" y="1306"/>
                  <a:pt x="639" y="1290"/>
                </a:cubicBezTo>
                <a:cubicBezTo>
                  <a:pt x="647" y="1273"/>
                  <a:pt x="666" y="1263"/>
                  <a:pt x="685" y="1266"/>
                </a:cubicBezTo>
                <a:cubicBezTo>
                  <a:pt x="704" y="1269"/>
                  <a:pt x="718" y="1283"/>
                  <a:pt x="722" y="1302"/>
                </a:cubicBezTo>
                <a:close/>
                <a:moveTo>
                  <a:pt x="902" y="1302"/>
                </a:moveTo>
                <a:cubicBezTo>
                  <a:pt x="906" y="1323"/>
                  <a:pt x="895" y="1344"/>
                  <a:pt x="875" y="1352"/>
                </a:cubicBezTo>
                <a:cubicBezTo>
                  <a:pt x="858" y="1359"/>
                  <a:pt x="838" y="1355"/>
                  <a:pt x="825" y="1341"/>
                </a:cubicBezTo>
                <a:cubicBezTo>
                  <a:pt x="812" y="1327"/>
                  <a:pt x="810" y="1306"/>
                  <a:pt x="819" y="1290"/>
                </a:cubicBezTo>
                <a:cubicBezTo>
                  <a:pt x="827" y="1273"/>
                  <a:pt x="846" y="1263"/>
                  <a:pt x="865" y="1266"/>
                </a:cubicBezTo>
                <a:cubicBezTo>
                  <a:pt x="884" y="1269"/>
                  <a:pt x="898" y="1283"/>
                  <a:pt x="902" y="1302"/>
                </a:cubicBezTo>
                <a:close/>
                <a:moveTo>
                  <a:pt x="858" y="545"/>
                </a:moveTo>
                <a:cubicBezTo>
                  <a:pt x="678" y="545"/>
                  <a:pt x="678" y="545"/>
                  <a:pt x="678" y="545"/>
                </a:cubicBezTo>
                <a:cubicBezTo>
                  <a:pt x="653" y="545"/>
                  <a:pt x="633" y="565"/>
                  <a:pt x="633" y="590"/>
                </a:cubicBezTo>
                <a:cubicBezTo>
                  <a:pt x="633" y="946"/>
                  <a:pt x="633" y="946"/>
                  <a:pt x="633" y="946"/>
                </a:cubicBezTo>
                <a:cubicBezTo>
                  <a:pt x="633" y="971"/>
                  <a:pt x="653" y="991"/>
                  <a:pt x="678" y="991"/>
                </a:cubicBezTo>
                <a:cubicBezTo>
                  <a:pt x="858" y="991"/>
                  <a:pt x="858" y="991"/>
                  <a:pt x="858" y="991"/>
                </a:cubicBezTo>
                <a:cubicBezTo>
                  <a:pt x="883" y="991"/>
                  <a:pt x="903" y="971"/>
                  <a:pt x="903" y="946"/>
                </a:cubicBezTo>
                <a:cubicBezTo>
                  <a:pt x="903" y="590"/>
                  <a:pt x="903" y="590"/>
                  <a:pt x="903" y="590"/>
                </a:cubicBezTo>
                <a:cubicBezTo>
                  <a:pt x="903" y="565"/>
                  <a:pt x="883" y="545"/>
                  <a:pt x="858" y="545"/>
                </a:cubicBezTo>
                <a:close/>
                <a:moveTo>
                  <a:pt x="813" y="901"/>
                </a:moveTo>
                <a:cubicBezTo>
                  <a:pt x="723" y="901"/>
                  <a:pt x="723" y="901"/>
                  <a:pt x="723" y="901"/>
                </a:cubicBezTo>
                <a:cubicBezTo>
                  <a:pt x="723" y="635"/>
                  <a:pt x="723" y="635"/>
                  <a:pt x="723" y="635"/>
                </a:cubicBezTo>
                <a:cubicBezTo>
                  <a:pt x="813" y="635"/>
                  <a:pt x="813" y="635"/>
                  <a:pt x="813" y="635"/>
                </a:cubicBezTo>
                <a:lnTo>
                  <a:pt x="813" y="9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1" name="Freeform 430"/>
          <p:cNvSpPr>
            <a:spLocks noEditPoints="1"/>
          </p:cNvSpPr>
          <p:nvPr/>
        </p:nvSpPr>
        <p:spPr bwMode="auto">
          <a:xfrm>
            <a:off x="2208014" y="3909607"/>
            <a:ext cx="331553" cy="392233"/>
          </a:xfrm>
          <a:custGeom>
            <a:avLst/>
            <a:gdLst>
              <a:gd name="T0" fmla="*/ 447 w 1298"/>
              <a:gd name="T1" fmla="*/ 707 h 1536"/>
              <a:gd name="T2" fmla="*/ 279 w 1298"/>
              <a:gd name="T3" fmla="*/ 536 h 1536"/>
              <a:gd name="T4" fmla="*/ 173 w 1298"/>
              <a:gd name="T5" fmla="*/ 707 h 1536"/>
              <a:gd name="T6" fmla="*/ 310 w 1298"/>
              <a:gd name="T7" fmla="*/ 634 h 1536"/>
              <a:gd name="T8" fmla="*/ 310 w 1298"/>
              <a:gd name="T9" fmla="*/ 753 h 1536"/>
              <a:gd name="T10" fmla="*/ 310 w 1298"/>
              <a:gd name="T11" fmla="*/ 634 h 1536"/>
              <a:gd name="T12" fmla="*/ 537 w 1298"/>
              <a:gd name="T13" fmla="*/ 677 h 1536"/>
              <a:gd name="T14" fmla="*/ 835 w 1298"/>
              <a:gd name="T15" fmla="*/ 632 h 1536"/>
              <a:gd name="T16" fmla="*/ 835 w 1298"/>
              <a:gd name="T17" fmla="*/ 722 h 1536"/>
              <a:gd name="T18" fmla="*/ 462 w 1298"/>
              <a:gd name="T19" fmla="*/ 1338 h 1536"/>
              <a:gd name="T20" fmla="*/ 224 w 1298"/>
              <a:gd name="T21" fmla="*/ 1383 h 1536"/>
              <a:gd name="T22" fmla="*/ 224 w 1298"/>
              <a:gd name="T23" fmla="*/ 1293 h 1536"/>
              <a:gd name="T24" fmla="*/ 462 w 1298"/>
              <a:gd name="T25" fmla="*/ 1338 h 1536"/>
              <a:gd name="T26" fmla="*/ 417 w 1298"/>
              <a:gd name="T27" fmla="*/ 1203 h 1536"/>
              <a:gd name="T28" fmla="*/ 179 w 1298"/>
              <a:gd name="T29" fmla="*/ 1158 h 1536"/>
              <a:gd name="T30" fmla="*/ 417 w 1298"/>
              <a:gd name="T31" fmla="*/ 1113 h 1536"/>
              <a:gd name="T32" fmla="*/ 462 w 1298"/>
              <a:gd name="T33" fmla="*/ 978 h 1536"/>
              <a:gd name="T34" fmla="*/ 224 w 1298"/>
              <a:gd name="T35" fmla="*/ 1023 h 1536"/>
              <a:gd name="T36" fmla="*/ 224 w 1298"/>
              <a:gd name="T37" fmla="*/ 933 h 1536"/>
              <a:gd name="T38" fmla="*/ 462 w 1298"/>
              <a:gd name="T39" fmla="*/ 978 h 1536"/>
              <a:gd name="T40" fmla="*/ 1059 w 1298"/>
              <a:gd name="T41" fmla="*/ 310 h 1536"/>
              <a:gd name="T42" fmla="*/ 895 w 1298"/>
              <a:gd name="T43" fmla="*/ 265 h 1536"/>
              <a:gd name="T44" fmla="*/ 850 w 1298"/>
              <a:gd name="T45" fmla="*/ 166 h 1536"/>
              <a:gd name="T46" fmla="*/ 530 w 1298"/>
              <a:gd name="T47" fmla="*/ 0 h 1536"/>
              <a:gd name="T48" fmla="*/ 210 w 1298"/>
              <a:gd name="T49" fmla="*/ 166 h 1536"/>
              <a:gd name="T50" fmla="*/ 165 w 1298"/>
              <a:gd name="T51" fmla="*/ 265 h 1536"/>
              <a:gd name="T52" fmla="*/ 0 w 1298"/>
              <a:gd name="T53" fmla="*/ 310 h 1536"/>
              <a:gd name="T54" fmla="*/ 45 w 1298"/>
              <a:gd name="T55" fmla="*/ 1536 h 1536"/>
              <a:gd name="T56" fmla="*/ 1298 w 1298"/>
              <a:gd name="T57" fmla="*/ 1163 h 1536"/>
              <a:gd name="T58" fmla="*/ 255 w 1298"/>
              <a:gd name="T59" fmla="*/ 310 h 1536"/>
              <a:gd name="T60" fmla="*/ 255 w 1298"/>
              <a:gd name="T61" fmla="*/ 310 h 1536"/>
              <a:gd name="T62" fmla="*/ 409 w 1298"/>
              <a:gd name="T63" fmla="*/ 256 h 1536"/>
              <a:gd name="T64" fmla="*/ 452 w 1298"/>
              <a:gd name="T65" fmla="*/ 197 h 1536"/>
              <a:gd name="T66" fmla="*/ 530 w 1298"/>
              <a:gd name="T67" fmla="*/ 90 h 1536"/>
              <a:gd name="T68" fmla="*/ 608 w 1298"/>
              <a:gd name="T69" fmla="*/ 197 h 1536"/>
              <a:gd name="T70" fmla="*/ 651 w 1298"/>
              <a:gd name="T71" fmla="*/ 256 h 1536"/>
              <a:gd name="T72" fmla="*/ 805 w 1298"/>
              <a:gd name="T73" fmla="*/ 342 h 1536"/>
              <a:gd name="T74" fmla="*/ 255 w 1298"/>
              <a:gd name="T75" fmla="*/ 310 h 1536"/>
              <a:gd name="T76" fmla="*/ 90 w 1298"/>
              <a:gd name="T77" fmla="*/ 355 h 1536"/>
              <a:gd name="T78" fmla="*/ 165 w 1298"/>
              <a:gd name="T79" fmla="*/ 387 h 1536"/>
              <a:gd name="T80" fmla="*/ 850 w 1298"/>
              <a:gd name="T81" fmla="*/ 432 h 1536"/>
              <a:gd name="T82" fmla="*/ 895 w 1298"/>
              <a:gd name="T83" fmla="*/ 355 h 1536"/>
              <a:gd name="T84" fmla="*/ 969 w 1298"/>
              <a:gd name="T85" fmla="*/ 793 h 1536"/>
              <a:gd name="T86" fmla="*/ 552 w 1298"/>
              <a:gd name="T87" fmla="*/ 1163 h 1536"/>
              <a:gd name="T88" fmla="*/ 90 w 1298"/>
              <a:gd name="T89" fmla="*/ 1446 h 1536"/>
              <a:gd name="T90" fmla="*/ 642 w 1298"/>
              <a:gd name="T91" fmla="*/ 1163 h 1536"/>
              <a:gd name="T92" fmla="*/ 1208 w 1298"/>
              <a:gd name="T93" fmla="*/ 1163 h 1536"/>
              <a:gd name="T94" fmla="*/ 1056 w 1298"/>
              <a:gd name="T95" fmla="*/ 1101 h 1536"/>
              <a:gd name="T96" fmla="*/ 905 w 1298"/>
              <a:gd name="T97" fmla="*/ 1295 h 1536"/>
              <a:gd name="T98" fmla="*/ 795 w 1298"/>
              <a:gd name="T99" fmla="*/ 1174 h 1536"/>
              <a:gd name="T100" fmla="*/ 868 w 1298"/>
              <a:gd name="T101" fmla="*/ 1122 h 1536"/>
              <a:gd name="T102" fmla="*/ 980 w 1298"/>
              <a:gd name="T103" fmla="*/ 1052 h 1536"/>
              <a:gd name="T104" fmla="*/ 1056 w 1298"/>
              <a:gd name="T105" fmla="*/ 1101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8" h="1536">
                <a:moveTo>
                  <a:pt x="310" y="843"/>
                </a:moveTo>
                <a:cubicBezTo>
                  <a:pt x="386" y="843"/>
                  <a:pt x="447" y="782"/>
                  <a:pt x="447" y="707"/>
                </a:cubicBezTo>
                <a:cubicBezTo>
                  <a:pt x="447" y="641"/>
                  <a:pt x="366" y="559"/>
                  <a:pt x="341" y="536"/>
                </a:cubicBezTo>
                <a:cubicBezTo>
                  <a:pt x="324" y="519"/>
                  <a:pt x="297" y="519"/>
                  <a:pt x="279" y="536"/>
                </a:cubicBezTo>
                <a:cubicBezTo>
                  <a:pt x="278" y="537"/>
                  <a:pt x="254" y="560"/>
                  <a:pt x="229" y="590"/>
                </a:cubicBezTo>
                <a:cubicBezTo>
                  <a:pt x="192" y="636"/>
                  <a:pt x="173" y="674"/>
                  <a:pt x="173" y="707"/>
                </a:cubicBezTo>
                <a:cubicBezTo>
                  <a:pt x="173" y="782"/>
                  <a:pt x="235" y="843"/>
                  <a:pt x="310" y="843"/>
                </a:cubicBezTo>
                <a:close/>
                <a:moveTo>
                  <a:pt x="310" y="634"/>
                </a:moveTo>
                <a:cubicBezTo>
                  <a:pt x="336" y="664"/>
                  <a:pt x="357" y="694"/>
                  <a:pt x="357" y="707"/>
                </a:cubicBezTo>
                <a:cubicBezTo>
                  <a:pt x="357" y="732"/>
                  <a:pt x="336" y="753"/>
                  <a:pt x="310" y="753"/>
                </a:cubicBezTo>
                <a:cubicBezTo>
                  <a:pt x="284" y="753"/>
                  <a:pt x="263" y="732"/>
                  <a:pt x="263" y="707"/>
                </a:cubicBezTo>
                <a:cubicBezTo>
                  <a:pt x="264" y="694"/>
                  <a:pt x="284" y="664"/>
                  <a:pt x="310" y="634"/>
                </a:cubicBezTo>
                <a:close/>
                <a:moveTo>
                  <a:pt x="582" y="722"/>
                </a:moveTo>
                <a:cubicBezTo>
                  <a:pt x="557" y="722"/>
                  <a:pt x="537" y="701"/>
                  <a:pt x="537" y="677"/>
                </a:cubicBezTo>
                <a:cubicBezTo>
                  <a:pt x="537" y="652"/>
                  <a:pt x="557" y="632"/>
                  <a:pt x="582" y="632"/>
                </a:cubicBezTo>
                <a:cubicBezTo>
                  <a:pt x="835" y="632"/>
                  <a:pt x="835" y="632"/>
                  <a:pt x="835" y="632"/>
                </a:cubicBezTo>
                <a:cubicBezTo>
                  <a:pt x="860" y="632"/>
                  <a:pt x="880" y="652"/>
                  <a:pt x="880" y="677"/>
                </a:cubicBezTo>
                <a:cubicBezTo>
                  <a:pt x="880" y="701"/>
                  <a:pt x="860" y="722"/>
                  <a:pt x="835" y="722"/>
                </a:cubicBezTo>
                <a:lnTo>
                  <a:pt x="582" y="722"/>
                </a:lnTo>
                <a:close/>
                <a:moveTo>
                  <a:pt x="462" y="1338"/>
                </a:moveTo>
                <a:cubicBezTo>
                  <a:pt x="462" y="1363"/>
                  <a:pt x="442" y="1383"/>
                  <a:pt x="417" y="1383"/>
                </a:cubicBezTo>
                <a:cubicBezTo>
                  <a:pt x="224" y="1383"/>
                  <a:pt x="224" y="1383"/>
                  <a:pt x="224" y="1383"/>
                </a:cubicBezTo>
                <a:cubicBezTo>
                  <a:pt x="199" y="1383"/>
                  <a:pt x="179" y="1363"/>
                  <a:pt x="179" y="1338"/>
                </a:cubicBezTo>
                <a:cubicBezTo>
                  <a:pt x="179" y="1314"/>
                  <a:pt x="199" y="1293"/>
                  <a:pt x="224" y="1293"/>
                </a:cubicBezTo>
                <a:cubicBezTo>
                  <a:pt x="417" y="1293"/>
                  <a:pt x="417" y="1293"/>
                  <a:pt x="417" y="1293"/>
                </a:cubicBezTo>
                <a:cubicBezTo>
                  <a:pt x="442" y="1293"/>
                  <a:pt x="462" y="1314"/>
                  <a:pt x="462" y="1338"/>
                </a:cubicBezTo>
                <a:close/>
                <a:moveTo>
                  <a:pt x="462" y="1158"/>
                </a:moveTo>
                <a:cubicBezTo>
                  <a:pt x="462" y="1183"/>
                  <a:pt x="442" y="1203"/>
                  <a:pt x="417" y="1203"/>
                </a:cubicBezTo>
                <a:cubicBezTo>
                  <a:pt x="224" y="1203"/>
                  <a:pt x="224" y="1203"/>
                  <a:pt x="224" y="1203"/>
                </a:cubicBezTo>
                <a:cubicBezTo>
                  <a:pt x="199" y="1203"/>
                  <a:pt x="179" y="1183"/>
                  <a:pt x="179" y="1158"/>
                </a:cubicBezTo>
                <a:cubicBezTo>
                  <a:pt x="179" y="1134"/>
                  <a:pt x="199" y="1113"/>
                  <a:pt x="224" y="1113"/>
                </a:cubicBezTo>
                <a:cubicBezTo>
                  <a:pt x="417" y="1113"/>
                  <a:pt x="417" y="1113"/>
                  <a:pt x="417" y="1113"/>
                </a:cubicBezTo>
                <a:cubicBezTo>
                  <a:pt x="442" y="1113"/>
                  <a:pt x="462" y="1134"/>
                  <a:pt x="462" y="1158"/>
                </a:cubicBezTo>
                <a:close/>
                <a:moveTo>
                  <a:pt x="462" y="978"/>
                </a:moveTo>
                <a:cubicBezTo>
                  <a:pt x="462" y="1003"/>
                  <a:pt x="442" y="1023"/>
                  <a:pt x="417" y="1023"/>
                </a:cubicBezTo>
                <a:cubicBezTo>
                  <a:pt x="224" y="1023"/>
                  <a:pt x="224" y="1023"/>
                  <a:pt x="224" y="1023"/>
                </a:cubicBezTo>
                <a:cubicBezTo>
                  <a:pt x="199" y="1023"/>
                  <a:pt x="179" y="1003"/>
                  <a:pt x="179" y="978"/>
                </a:cubicBezTo>
                <a:cubicBezTo>
                  <a:pt x="179" y="954"/>
                  <a:pt x="199" y="933"/>
                  <a:pt x="224" y="933"/>
                </a:cubicBezTo>
                <a:cubicBezTo>
                  <a:pt x="417" y="933"/>
                  <a:pt x="417" y="933"/>
                  <a:pt x="417" y="933"/>
                </a:cubicBezTo>
                <a:cubicBezTo>
                  <a:pt x="442" y="933"/>
                  <a:pt x="462" y="954"/>
                  <a:pt x="462" y="978"/>
                </a:cubicBezTo>
                <a:close/>
                <a:moveTo>
                  <a:pt x="1059" y="815"/>
                </a:moveTo>
                <a:cubicBezTo>
                  <a:pt x="1059" y="310"/>
                  <a:pt x="1059" y="310"/>
                  <a:pt x="1059" y="310"/>
                </a:cubicBezTo>
                <a:cubicBezTo>
                  <a:pt x="1059" y="285"/>
                  <a:pt x="1039" y="265"/>
                  <a:pt x="1014" y="265"/>
                </a:cubicBezTo>
                <a:cubicBezTo>
                  <a:pt x="895" y="265"/>
                  <a:pt x="895" y="265"/>
                  <a:pt x="895" y="265"/>
                </a:cubicBezTo>
                <a:cubicBezTo>
                  <a:pt x="895" y="211"/>
                  <a:pt x="895" y="211"/>
                  <a:pt x="895" y="211"/>
                </a:cubicBezTo>
                <a:cubicBezTo>
                  <a:pt x="895" y="186"/>
                  <a:pt x="875" y="166"/>
                  <a:pt x="850" y="166"/>
                </a:cubicBezTo>
                <a:cubicBezTo>
                  <a:pt x="702" y="166"/>
                  <a:pt x="702" y="166"/>
                  <a:pt x="702" y="166"/>
                </a:cubicBezTo>
                <a:cubicBezTo>
                  <a:pt x="698" y="74"/>
                  <a:pt x="623" y="0"/>
                  <a:pt x="530" y="0"/>
                </a:cubicBezTo>
                <a:cubicBezTo>
                  <a:pt x="437" y="0"/>
                  <a:pt x="361" y="74"/>
                  <a:pt x="358" y="166"/>
                </a:cubicBezTo>
                <a:cubicBezTo>
                  <a:pt x="210" y="166"/>
                  <a:pt x="210" y="166"/>
                  <a:pt x="210" y="166"/>
                </a:cubicBezTo>
                <a:cubicBezTo>
                  <a:pt x="185" y="166"/>
                  <a:pt x="165" y="186"/>
                  <a:pt x="165" y="211"/>
                </a:cubicBezTo>
                <a:cubicBezTo>
                  <a:pt x="165" y="265"/>
                  <a:pt x="165" y="265"/>
                  <a:pt x="165" y="265"/>
                </a:cubicBezTo>
                <a:cubicBezTo>
                  <a:pt x="45" y="265"/>
                  <a:pt x="45" y="265"/>
                  <a:pt x="45" y="265"/>
                </a:cubicBezTo>
                <a:cubicBezTo>
                  <a:pt x="20" y="265"/>
                  <a:pt x="0" y="285"/>
                  <a:pt x="0" y="310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16"/>
                  <a:pt x="20" y="1536"/>
                  <a:pt x="45" y="1536"/>
                </a:cubicBezTo>
                <a:cubicBezTo>
                  <a:pt x="925" y="1536"/>
                  <a:pt x="925" y="1536"/>
                  <a:pt x="925" y="1536"/>
                </a:cubicBezTo>
                <a:cubicBezTo>
                  <a:pt x="1131" y="1536"/>
                  <a:pt x="1298" y="1369"/>
                  <a:pt x="1298" y="1163"/>
                </a:cubicBezTo>
                <a:cubicBezTo>
                  <a:pt x="1298" y="1005"/>
                  <a:pt x="1199" y="869"/>
                  <a:pt x="1059" y="815"/>
                </a:cubicBezTo>
                <a:close/>
                <a:moveTo>
                  <a:pt x="255" y="310"/>
                </a:moveTo>
                <a:cubicBezTo>
                  <a:pt x="255" y="310"/>
                  <a:pt x="255" y="310"/>
                  <a:pt x="255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56"/>
                  <a:pt x="255" y="256"/>
                  <a:pt x="255" y="256"/>
                </a:cubicBezTo>
                <a:cubicBezTo>
                  <a:pt x="409" y="256"/>
                  <a:pt x="409" y="256"/>
                  <a:pt x="409" y="256"/>
                </a:cubicBezTo>
                <a:cubicBezTo>
                  <a:pt x="424" y="256"/>
                  <a:pt x="437" y="249"/>
                  <a:pt x="446" y="237"/>
                </a:cubicBezTo>
                <a:cubicBezTo>
                  <a:pt x="454" y="226"/>
                  <a:pt x="456" y="211"/>
                  <a:pt x="452" y="197"/>
                </a:cubicBezTo>
                <a:cubicBezTo>
                  <a:pt x="449" y="189"/>
                  <a:pt x="448" y="181"/>
                  <a:pt x="448" y="172"/>
                </a:cubicBezTo>
                <a:cubicBezTo>
                  <a:pt x="448" y="127"/>
                  <a:pt x="485" y="90"/>
                  <a:pt x="530" y="90"/>
                </a:cubicBezTo>
                <a:cubicBezTo>
                  <a:pt x="575" y="90"/>
                  <a:pt x="612" y="127"/>
                  <a:pt x="612" y="172"/>
                </a:cubicBezTo>
                <a:cubicBezTo>
                  <a:pt x="612" y="181"/>
                  <a:pt x="610" y="189"/>
                  <a:pt x="608" y="197"/>
                </a:cubicBezTo>
                <a:cubicBezTo>
                  <a:pt x="603" y="211"/>
                  <a:pt x="606" y="226"/>
                  <a:pt x="614" y="237"/>
                </a:cubicBezTo>
                <a:cubicBezTo>
                  <a:pt x="623" y="249"/>
                  <a:pt x="636" y="256"/>
                  <a:pt x="651" y="256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342"/>
                  <a:pt x="805" y="342"/>
                  <a:pt x="805" y="342"/>
                </a:cubicBezTo>
                <a:cubicBezTo>
                  <a:pt x="255" y="342"/>
                  <a:pt x="255" y="342"/>
                  <a:pt x="255" y="342"/>
                </a:cubicBezTo>
                <a:lnTo>
                  <a:pt x="255" y="310"/>
                </a:lnTo>
                <a:close/>
                <a:moveTo>
                  <a:pt x="90" y="1446"/>
                </a:moveTo>
                <a:cubicBezTo>
                  <a:pt x="90" y="355"/>
                  <a:pt x="90" y="355"/>
                  <a:pt x="90" y="355"/>
                </a:cubicBezTo>
                <a:cubicBezTo>
                  <a:pt x="165" y="355"/>
                  <a:pt x="165" y="355"/>
                  <a:pt x="165" y="355"/>
                </a:cubicBezTo>
                <a:cubicBezTo>
                  <a:pt x="165" y="387"/>
                  <a:pt x="165" y="387"/>
                  <a:pt x="165" y="387"/>
                </a:cubicBezTo>
                <a:cubicBezTo>
                  <a:pt x="165" y="412"/>
                  <a:pt x="185" y="432"/>
                  <a:pt x="210" y="432"/>
                </a:cubicBezTo>
                <a:cubicBezTo>
                  <a:pt x="850" y="432"/>
                  <a:pt x="850" y="432"/>
                  <a:pt x="850" y="432"/>
                </a:cubicBezTo>
                <a:cubicBezTo>
                  <a:pt x="875" y="432"/>
                  <a:pt x="895" y="412"/>
                  <a:pt x="895" y="387"/>
                </a:cubicBezTo>
                <a:cubicBezTo>
                  <a:pt x="895" y="355"/>
                  <a:pt x="895" y="355"/>
                  <a:pt x="895" y="355"/>
                </a:cubicBezTo>
                <a:cubicBezTo>
                  <a:pt x="969" y="355"/>
                  <a:pt x="969" y="355"/>
                  <a:pt x="969" y="355"/>
                </a:cubicBezTo>
                <a:cubicBezTo>
                  <a:pt x="969" y="793"/>
                  <a:pt x="969" y="793"/>
                  <a:pt x="969" y="793"/>
                </a:cubicBezTo>
                <a:cubicBezTo>
                  <a:pt x="955" y="791"/>
                  <a:pt x="940" y="790"/>
                  <a:pt x="925" y="790"/>
                </a:cubicBezTo>
                <a:cubicBezTo>
                  <a:pt x="719" y="790"/>
                  <a:pt x="552" y="957"/>
                  <a:pt x="552" y="1163"/>
                </a:cubicBezTo>
                <a:cubicBezTo>
                  <a:pt x="552" y="1276"/>
                  <a:pt x="602" y="1378"/>
                  <a:pt x="682" y="1446"/>
                </a:cubicBezTo>
                <a:lnTo>
                  <a:pt x="90" y="1446"/>
                </a:lnTo>
                <a:close/>
                <a:moveTo>
                  <a:pt x="925" y="1446"/>
                </a:moveTo>
                <a:cubicBezTo>
                  <a:pt x="769" y="1446"/>
                  <a:pt x="642" y="1319"/>
                  <a:pt x="642" y="1163"/>
                </a:cubicBezTo>
                <a:cubicBezTo>
                  <a:pt x="642" y="1007"/>
                  <a:pt x="769" y="880"/>
                  <a:pt x="925" y="880"/>
                </a:cubicBezTo>
                <a:cubicBezTo>
                  <a:pt x="1081" y="880"/>
                  <a:pt x="1208" y="1007"/>
                  <a:pt x="1208" y="1163"/>
                </a:cubicBezTo>
                <a:cubicBezTo>
                  <a:pt x="1208" y="1319"/>
                  <a:pt x="1081" y="1446"/>
                  <a:pt x="925" y="1446"/>
                </a:cubicBezTo>
                <a:close/>
                <a:moveTo>
                  <a:pt x="1056" y="1101"/>
                </a:moveTo>
                <a:cubicBezTo>
                  <a:pt x="942" y="1274"/>
                  <a:pt x="942" y="1274"/>
                  <a:pt x="942" y="1274"/>
                </a:cubicBezTo>
                <a:cubicBezTo>
                  <a:pt x="934" y="1287"/>
                  <a:pt x="920" y="1295"/>
                  <a:pt x="905" y="1295"/>
                </a:cubicBezTo>
                <a:cubicBezTo>
                  <a:pt x="890" y="1295"/>
                  <a:pt x="876" y="1288"/>
                  <a:pt x="868" y="1276"/>
                </a:cubicBezTo>
                <a:cubicBezTo>
                  <a:pt x="795" y="1174"/>
                  <a:pt x="795" y="1174"/>
                  <a:pt x="795" y="1174"/>
                </a:cubicBezTo>
                <a:cubicBezTo>
                  <a:pt x="781" y="1154"/>
                  <a:pt x="785" y="1126"/>
                  <a:pt x="806" y="1111"/>
                </a:cubicBezTo>
                <a:cubicBezTo>
                  <a:pt x="826" y="1097"/>
                  <a:pt x="854" y="1101"/>
                  <a:pt x="868" y="1122"/>
                </a:cubicBezTo>
                <a:cubicBezTo>
                  <a:pt x="903" y="1170"/>
                  <a:pt x="903" y="1170"/>
                  <a:pt x="903" y="1170"/>
                </a:cubicBezTo>
                <a:cubicBezTo>
                  <a:pt x="980" y="1052"/>
                  <a:pt x="980" y="1052"/>
                  <a:pt x="980" y="1052"/>
                </a:cubicBezTo>
                <a:cubicBezTo>
                  <a:pt x="994" y="1031"/>
                  <a:pt x="1022" y="1025"/>
                  <a:pt x="1043" y="1039"/>
                </a:cubicBezTo>
                <a:cubicBezTo>
                  <a:pt x="1063" y="1052"/>
                  <a:pt x="1069" y="1080"/>
                  <a:pt x="1056" y="11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2" name="Freeform 437"/>
          <p:cNvSpPr>
            <a:spLocks noEditPoints="1"/>
          </p:cNvSpPr>
          <p:nvPr/>
        </p:nvSpPr>
        <p:spPr bwMode="auto">
          <a:xfrm>
            <a:off x="2217943" y="4583172"/>
            <a:ext cx="311692" cy="392233"/>
          </a:xfrm>
          <a:custGeom>
            <a:avLst/>
            <a:gdLst>
              <a:gd name="T0" fmla="*/ 894 w 1220"/>
              <a:gd name="T1" fmla="*/ 1412 h 1536"/>
              <a:gd name="T2" fmla="*/ 873 w 1220"/>
              <a:gd name="T3" fmla="*/ 1334 h 1536"/>
              <a:gd name="T4" fmla="*/ 527 w 1220"/>
              <a:gd name="T5" fmla="*/ 941 h 1536"/>
              <a:gd name="T6" fmla="*/ 482 w 1220"/>
              <a:gd name="T7" fmla="*/ 475 h 1536"/>
              <a:gd name="T8" fmla="*/ 340 w 1220"/>
              <a:gd name="T9" fmla="*/ 269 h 1536"/>
              <a:gd name="T10" fmla="*/ 951 w 1220"/>
              <a:gd name="T11" fmla="*/ 90 h 1536"/>
              <a:gd name="T12" fmla="*/ 951 w 1220"/>
              <a:gd name="T13" fmla="*/ 449 h 1536"/>
              <a:gd name="T14" fmla="*/ 819 w 1220"/>
              <a:gd name="T15" fmla="*/ 356 h 1536"/>
              <a:gd name="T16" fmla="*/ 819 w 1220"/>
              <a:gd name="T17" fmla="*/ 632 h 1536"/>
              <a:gd name="T18" fmla="*/ 951 w 1220"/>
              <a:gd name="T19" fmla="*/ 539 h 1536"/>
              <a:gd name="T20" fmla="*/ 951 w 1220"/>
              <a:gd name="T21" fmla="*/ 0 h 1536"/>
              <a:gd name="T22" fmla="*/ 250 w 1220"/>
              <a:gd name="T23" fmla="*/ 269 h 1536"/>
              <a:gd name="T24" fmla="*/ 114 w 1220"/>
              <a:gd name="T25" fmla="*/ 475 h 1536"/>
              <a:gd name="T26" fmla="*/ 69 w 1220"/>
              <a:gd name="T27" fmla="*/ 656 h 1536"/>
              <a:gd name="T28" fmla="*/ 45 w 1220"/>
              <a:gd name="T29" fmla="*/ 656 h 1536"/>
              <a:gd name="T30" fmla="*/ 45 w 1220"/>
              <a:gd name="T31" fmla="*/ 746 h 1536"/>
              <a:gd name="T32" fmla="*/ 69 w 1220"/>
              <a:gd name="T33" fmla="*/ 745 h 1536"/>
              <a:gd name="T34" fmla="*/ 66 w 1220"/>
              <a:gd name="T35" fmla="*/ 836 h 1536"/>
              <a:gd name="T36" fmla="*/ 0 w 1220"/>
              <a:gd name="T37" fmla="*/ 881 h 1536"/>
              <a:gd name="T38" fmla="*/ 66 w 1220"/>
              <a:gd name="T39" fmla="*/ 926 h 1536"/>
              <a:gd name="T40" fmla="*/ 70 w 1220"/>
              <a:gd name="T41" fmla="*/ 1048 h 1536"/>
              <a:gd name="T42" fmla="*/ 819 w 1220"/>
              <a:gd name="T43" fmla="*/ 542 h 1536"/>
              <a:gd name="T44" fmla="*/ 819 w 1220"/>
              <a:gd name="T45" fmla="*/ 446 h 1536"/>
              <a:gd name="T46" fmla="*/ 819 w 1220"/>
              <a:gd name="T47" fmla="*/ 542 h 1536"/>
              <a:gd name="T48" fmla="*/ 437 w 1220"/>
              <a:gd name="T49" fmla="*/ 565 h 1536"/>
              <a:gd name="T50" fmla="*/ 563 w 1220"/>
              <a:gd name="T51" fmla="*/ 1256 h 1536"/>
              <a:gd name="T52" fmla="*/ 566 w 1220"/>
              <a:gd name="T53" fmla="*/ 1446 h 1536"/>
              <a:gd name="T54" fmla="*/ 159 w 1220"/>
              <a:gd name="T55" fmla="*/ 565 h 1536"/>
              <a:gd name="T56" fmla="*/ 160 w 1220"/>
              <a:gd name="T57" fmla="*/ 1041 h 1536"/>
              <a:gd name="T58" fmla="*/ 160 w 1220"/>
              <a:gd name="T59" fmla="*/ 1041 h 1536"/>
              <a:gd name="T60" fmla="*/ 160 w 1220"/>
              <a:gd name="T61" fmla="*/ 1040 h 1536"/>
              <a:gd name="T62" fmla="*/ 160 w 1220"/>
              <a:gd name="T63" fmla="*/ 104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20" h="1536">
                <a:moveTo>
                  <a:pt x="566" y="1536"/>
                </a:moveTo>
                <a:cubicBezTo>
                  <a:pt x="687" y="1536"/>
                  <a:pt x="804" y="1492"/>
                  <a:pt x="894" y="1412"/>
                </a:cubicBezTo>
                <a:cubicBezTo>
                  <a:pt x="907" y="1401"/>
                  <a:pt x="912" y="1383"/>
                  <a:pt x="908" y="1367"/>
                </a:cubicBezTo>
                <a:cubicBezTo>
                  <a:pt x="904" y="1350"/>
                  <a:pt x="890" y="1338"/>
                  <a:pt x="873" y="1334"/>
                </a:cubicBezTo>
                <a:cubicBezTo>
                  <a:pt x="780" y="1315"/>
                  <a:pt x="694" y="1266"/>
                  <a:pt x="630" y="1195"/>
                </a:cubicBezTo>
                <a:cubicBezTo>
                  <a:pt x="563" y="1122"/>
                  <a:pt x="527" y="1034"/>
                  <a:pt x="527" y="941"/>
                </a:cubicBezTo>
                <a:cubicBezTo>
                  <a:pt x="527" y="520"/>
                  <a:pt x="527" y="520"/>
                  <a:pt x="527" y="520"/>
                </a:cubicBezTo>
                <a:cubicBezTo>
                  <a:pt x="527" y="495"/>
                  <a:pt x="507" y="475"/>
                  <a:pt x="482" y="475"/>
                </a:cubicBezTo>
                <a:cubicBezTo>
                  <a:pt x="340" y="475"/>
                  <a:pt x="340" y="475"/>
                  <a:pt x="340" y="475"/>
                </a:cubicBezTo>
                <a:cubicBezTo>
                  <a:pt x="340" y="269"/>
                  <a:pt x="340" y="269"/>
                  <a:pt x="340" y="269"/>
                </a:cubicBezTo>
                <a:cubicBezTo>
                  <a:pt x="340" y="171"/>
                  <a:pt x="421" y="90"/>
                  <a:pt x="520" y="90"/>
                </a:cubicBezTo>
                <a:cubicBezTo>
                  <a:pt x="951" y="90"/>
                  <a:pt x="951" y="90"/>
                  <a:pt x="951" y="90"/>
                </a:cubicBezTo>
                <a:cubicBezTo>
                  <a:pt x="1050" y="90"/>
                  <a:pt x="1130" y="171"/>
                  <a:pt x="1130" y="269"/>
                </a:cubicBezTo>
                <a:cubicBezTo>
                  <a:pt x="1130" y="368"/>
                  <a:pt x="1050" y="449"/>
                  <a:pt x="951" y="449"/>
                </a:cubicBezTo>
                <a:cubicBezTo>
                  <a:pt x="950" y="449"/>
                  <a:pt x="950" y="449"/>
                  <a:pt x="950" y="449"/>
                </a:cubicBezTo>
                <a:cubicBezTo>
                  <a:pt x="931" y="395"/>
                  <a:pt x="880" y="356"/>
                  <a:pt x="819" y="356"/>
                </a:cubicBezTo>
                <a:cubicBezTo>
                  <a:pt x="743" y="356"/>
                  <a:pt x="681" y="418"/>
                  <a:pt x="681" y="494"/>
                </a:cubicBezTo>
                <a:cubicBezTo>
                  <a:pt x="681" y="570"/>
                  <a:pt x="743" y="632"/>
                  <a:pt x="819" y="632"/>
                </a:cubicBezTo>
                <a:cubicBezTo>
                  <a:pt x="880" y="632"/>
                  <a:pt x="931" y="593"/>
                  <a:pt x="950" y="539"/>
                </a:cubicBezTo>
                <a:cubicBezTo>
                  <a:pt x="951" y="539"/>
                  <a:pt x="951" y="539"/>
                  <a:pt x="951" y="539"/>
                </a:cubicBezTo>
                <a:cubicBezTo>
                  <a:pt x="1100" y="539"/>
                  <a:pt x="1220" y="418"/>
                  <a:pt x="1220" y="269"/>
                </a:cubicBezTo>
                <a:cubicBezTo>
                  <a:pt x="1220" y="121"/>
                  <a:pt x="1100" y="0"/>
                  <a:pt x="951" y="0"/>
                </a:cubicBezTo>
                <a:cubicBezTo>
                  <a:pt x="520" y="0"/>
                  <a:pt x="520" y="0"/>
                  <a:pt x="520" y="0"/>
                </a:cubicBezTo>
                <a:cubicBezTo>
                  <a:pt x="371" y="0"/>
                  <a:pt x="250" y="121"/>
                  <a:pt x="250" y="269"/>
                </a:cubicBezTo>
                <a:cubicBezTo>
                  <a:pt x="250" y="475"/>
                  <a:pt x="250" y="475"/>
                  <a:pt x="250" y="475"/>
                </a:cubicBezTo>
                <a:cubicBezTo>
                  <a:pt x="114" y="475"/>
                  <a:pt x="114" y="475"/>
                  <a:pt x="114" y="475"/>
                </a:cubicBezTo>
                <a:cubicBezTo>
                  <a:pt x="90" y="475"/>
                  <a:pt x="69" y="495"/>
                  <a:pt x="69" y="520"/>
                </a:cubicBezTo>
                <a:cubicBezTo>
                  <a:pt x="69" y="656"/>
                  <a:pt x="69" y="656"/>
                  <a:pt x="69" y="656"/>
                </a:cubicBezTo>
                <a:cubicBezTo>
                  <a:pt x="68" y="656"/>
                  <a:pt x="67" y="656"/>
                  <a:pt x="66" y="656"/>
                </a:cubicBezTo>
                <a:cubicBezTo>
                  <a:pt x="45" y="656"/>
                  <a:pt x="45" y="656"/>
                  <a:pt x="45" y="656"/>
                </a:cubicBezTo>
                <a:cubicBezTo>
                  <a:pt x="20" y="656"/>
                  <a:pt x="0" y="676"/>
                  <a:pt x="0" y="701"/>
                </a:cubicBezTo>
                <a:cubicBezTo>
                  <a:pt x="0" y="726"/>
                  <a:pt x="20" y="746"/>
                  <a:pt x="45" y="746"/>
                </a:cubicBezTo>
                <a:cubicBezTo>
                  <a:pt x="66" y="746"/>
                  <a:pt x="66" y="746"/>
                  <a:pt x="66" y="746"/>
                </a:cubicBezTo>
                <a:cubicBezTo>
                  <a:pt x="67" y="746"/>
                  <a:pt x="68" y="746"/>
                  <a:pt x="69" y="745"/>
                </a:cubicBezTo>
                <a:cubicBezTo>
                  <a:pt x="69" y="836"/>
                  <a:pt x="69" y="836"/>
                  <a:pt x="69" y="836"/>
                </a:cubicBezTo>
                <a:cubicBezTo>
                  <a:pt x="68" y="836"/>
                  <a:pt x="67" y="836"/>
                  <a:pt x="66" y="836"/>
                </a:cubicBezTo>
                <a:cubicBezTo>
                  <a:pt x="45" y="836"/>
                  <a:pt x="45" y="836"/>
                  <a:pt x="45" y="836"/>
                </a:cubicBezTo>
                <a:cubicBezTo>
                  <a:pt x="20" y="836"/>
                  <a:pt x="0" y="856"/>
                  <a:pt x="0" y="881"/>
                </a:cubicBezTo>
                <a:cubicBezTo>
                  <a:pt x="0" y="906"/>
                  <a:pt x="20" y="926"/>
                  <a:pt x="45" y="926"/>
                </a:cubicBezTo>
                <a:cubicBezTo>
                  <a:pt x="66" y="926"/>
                  <a:pt x="66" y="926"/>
                  <a:pt x="66" y="926"/>
                </a:cubicBezTo>
                <a:cubicBezTo>
                  <a:pt x="67" y="926"/>
                  <a:pt x="68" y="926"/>
                  <a:pt x="69" y="925"/>
                </a:cubicBezTo>
                <a:cubicBezTo>
                  <a:pt x="70" y="1048"/>
                  <a:pt x="70" y="1048"/>
                  <a:pt x="70" y="1048"/>
                </a:cubicBezTo>
                <a:cubicBezTo>
                  <a:pt x="74" y="1318"/>
                  <a:pt x="295" y="1536"/>
                  <a:pt x="566" y="1536"/>
                </a:cubicBezTo>
                <a:close/>
                <a:moveTo>
                  <a:pt x="819" y="542"/>
                </a:moveTo>
                <a:cubicBezTo>
                  <a:pt x="793" y="542"/>
                  <a:pt x="771" y="520"/>
                  <a:pt x="771" y="494"/>
                </a:cubicBezTo>
                <a:cubicBezTo>
                  <a:pt x="771" y="467"/>
                  <a:pt x="793" y="446"/>
                  <a:pt x="819" y="446"/>
                </a:cubicBezTo>
                <a:cubicBezTo>
                  <a:pt x="846" y="446"/>
                  <a:pt x="867" y="467"/>
                  <a:pt x="867" y="494"/>
                </a:cubicBezTo>
                <a:cubicBezTo>
                  <a:pt x="867" y="520"/>
                  <a:pt x="846" y="542"/>
                  <a:pt x="819" y="542"/>
                </a:cubicBezTo>
                <a:close/>
                <a:moveTo>
                  <a:pt x="159" y="565"/>
                </a:moveTo>
                <a:cubicBezTo>
                  <a:pt x="437" y="565"/>
                  <a:pt x="437" y="565"/>
                  <a:pt x="437" y="565"/>
                </a:cubicBezTo>
                <a:cubicBezTo>
                  <a:pt x="437" y="941"/>
                  <a:pt x="437" y="941"/>
                  <a:pt x="437" y="941"/>
                </a:cubicBezTo>
                <a:cubicBezTo>
                  <a:pt x="437" y="1055"/>
                  <a:pt x="482" y="1167"/>
                  <a:pt x="563" y="1256"/>
                </a:cubicBezTo>
                <a:cubicBezTo>
                  <a:pt x="618" y="1317"/>
                  <a:pt x="688" y="1364"/>
                  <a:pt x="764" y="1395"/>
                </a:cubicBezTo>
                <a:cubicBezTo>
                  <a:pt x="704" y="1428"/>
                  <a:pt x="636" y="1446"/>
                  <a:pt x="566" y="1446"/>
                </a:cubicBezTo>
                <a:cubicBezTo>
                  <a:pt x="342" y="1446"/>
                  <a:pt x="160" y="1264"/>
                  <a:pt x="160" y="1040"/>
                </a:cubicBezTo>
                <a:lnTo>
                  <a:pt x="159" y="565"/>
                </a:lnTo>
                <a:close/>
                <a:moveTo>
                  <a:pt x="160" y="1041"/>
                </a:moveTo>
                <a:cubicBezTo>
                  <a:pt x="160" y="1041"/>
                  <a:pt x="160" y="1042"/>
                  <a:pt x="160" y="1041"/>
                </a:cubicBezTo>
                <a:close/>
                <a:moveTo>
                  <a:pt x="160" y="1041"/>
                </a:moveTo>
                <a:cubicBezTo>
                  <a:pt x="160" y="1041"/>
                  <a:pt x="160" y="1041"/>
                  <a:pt x="160" y="1041"/>
                </a:cubicBezTo>
                <a:cubicBezTo>
                  <a:pt x="160" y="1041"/>
                  <a:pt x="160" y="1041"/>
                  <a:pt x="160" y="1041"/>
                </a:cubicBezTo>
                <a:close/>
                <a:moveTo>
                  <a:pt x="160" y="1040"/>
                </a:moveTo>
                <a:cubicBezTo>
                  <a:pt x="160" y="1041"/>
                  <a:pt x="160" y="1041"/>
                  <a:pt x="160" y="1041"/>
                </a:cubicBezTo>
                <a:cubicBezTo>
                  <a:pt x="160" y="1041"/>
                  <a:pt x="160" y="1040"/>
                  <a:pt x="160" y="10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3" name="Freeform 444"/>
          <p:cNvSpPr>
            <a:spLocks noEditPoints="1"/>
          </p:cNvSpPr>
          <p:nvPr/>
        </p:nvSpPr>
        <p:spPr bwMode="auto">
          <a:xfrm>
            <a:off x="2241482" y="5257204"/>
            <a:ext cx="264617" cy="392233"/>
          </a:xfrm>
          <a:custGeom>
            <a:avLst/>
            <a:gdLst>
              <a:gd name="T0" fmla="*/ 936 w 1036"/>
              <a:gd name="T1" fmla="*/ 1084 h 1536"/>
              <a:gd name="T2" fmla="*/ 653 w 1036"/>
              <a:gd name="T3" fmla="*/ 1039 h 1536"/>
              <a:gd name="T4" fmla="*/ 671 w 1036"/>
              <a:gd name="T5" fmla="*/ 572 h 1536"/>
              <a:gd name="T6" fmla="*/ 671 w 1036"/>
              <a:gd name="T7" fmla="*/ 90 h 1536"/>
              <a:gd name="T8" fmla="*/ 425 w 1036"/>
              <a:gd name="T9" fmla="*/ 0 h 1536"/>
              <a:gd name="T10" fmla="*/ 0 w 1036"/>
              <a:gd name="T11" fmla="*/ 135 h 1536"/>
              <a:gd name="T12" fmla="*/ 425 w 1036"/>
              <a:gd name="T13" fmla="*/ 270 h 1536"/>
              <a:gd name="T14" fmla="*/ 671 w 1036"/>
              <a:gd name="T15" fmla="*/ 180 h 1536"/>
              <a:gd name="T16" fmla="*/ 671 w 1036"/>
              <a:gd name="T17" fmla="*/ 482 h 1536"/>
              <a:gd name="T18" fmla="*/ 563 w 1036"/>
              <a:gd name="T19" fmla="*/ 527 h 1536"/>
              <a:gd name="T20" fmla="*/ 325 w 1036"/>
              <a:gd name="T21" fmla="*/ 1039 h 1536"/>
              <a:gd name="T22" fmla="*/ 280 w 1036"/>
              <a:gd name="T23" fmla="*/ 1247 h 1536"/>
              <a:gd name="T24" fmla="*/ 180 w 1036"/>
              <a:gd name="T25" fmla="*/ 1361 h 1536"/>
              <a:gd name="T26" fmla="*/ 225 w 1036"/>
              <a:gd name="T27" fmla="*/ 1536 h 1536"/>
              <a:gd name="T28" fmla="*/ 470 w 1036"/>
              <a:gd name="T29" fmla="*/ 1491 h 1536"/>
              <a:gd name="T30" fmla="*/ 456 w 1036"/>
              <a:gd name="T31" fmla="*/ 1328 h 1536"/>
              <a:gd name="T32" fmla="*/ 370 w 1036"/>
              <a:gd name="T33" fmla="*/ 1129 h 1536"/>
              <a:gd name="T34" fmla="*/ 846 w 1036"/>
              <a:gd name="T35" fmla="*/ 1247 h 1536"/>
              <a:gd name="T36" fmla="*/ 746 w 1036"/>
              <a:gd name="T37" fmla="*/ 1361 h 1536"/>
              <a:gd name="T38" fmla="*/ 791 w 1036"/>
              <a:gd name="T39" fmla="*/ 1536 h 1536"/>
              <a:gd name="T40" fmla="*/ 1036 w 1036"/>
              <a:gd name="T41" fmla="*/ 1491 h 1536"/>
              <a:gd name="T42" fmla="*/ 1022 w 1036"/>
              <a:gd name="T43" fmla="*/ 1328 h 1536"/>
              <a:gd name="T44" fmla="*/ 425 w 1036"/>
              <a:gd name="T45" fmla="*/ 180 h 1536"/>
              <a:gd name="T46" fmla="*/ 90 w 1036"/>
              <a:gd name="T47" fmla="*/ 135 h 1536"/>
              <a:gd name="T48" fmla="*/ 425 w 1036"/>
              <a:gd name="T49" fmla="*/ 90 h 1536"/>
              <a:gd name="T50" fmla="*/ 425 w 1036"/>
              <a:gd name="T51" fmla="*/ 180 h 1536"/>
              <a:gd name="T52" fmla="*/ 380 w 1036"/>
              <a:gd name="T53" fmla="*/ 1446 h 1536"/>
              <a:gd name="T54" fmla="*/ 270 w 1036"/>
              <a:gd name="T55" fmla="*/ 1380 h 1536"/>
              <a:gd name="T56" fmla="*/ 380 w 1036"/>
              <a:gd name="T57" fmla="*/ 1380 h 1536"/>
              <a:gd name="T58" fmla="*/ 836 w 1036"/>
              <a:gd name="T59" fmla="*/ 1446 h 1536"/>
              <a:gd name="T60" fmla="*/ 891 w 1036"/>
              <a:gd name="T61" fmla="*/ 1328 h 1536"/>
              <a:gd name="T62" fmla="*/ 946 w 1036"/>
              <a:gd name="T63" fmla="*/ 144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6" h="1536">
                <a:moveTo>
                  <a:pt x="936" y="1247"/>
                </a:moveTo>
                <a:cubicBezTo>
                  <a:pt x="936" y="1084"/>
                  <a:pt x="936" y="1084"/>
                  <a:pt x="936" y="1084"/>
                </a:cubicBezTo>
                <a:cubicBezTo>
                  <a:pt x="936" y="1059"/>
                  <a:pt x="916" y="1039"/>
                  <a:pt x="891" y="1039"/>
                </a:cubicBezTo>
                <a:cubicBezTo>
                  <a:pt x="653" y="1039"/>
                  <a:pt x="653" y="1039"/>
                  <a:pt x="653" y="1039"/>
                </a:cubicBezTo>
                <a:cubicBezTo>
                  <a:pt x="653" y="572"/>
                  <a:pt x="653" y="572"/>
                  <a:pt x="653" y="572"/>
                </a:cubicBezTo>
                <a:cubicBezTo>
                  <a:pt x="671" y="572"/>
                  <a:pt x="671" y="572"/>
                  <a:pt x="671" y="572"/>
                </a:cubicBezTo>
                <a:cubicBezTo>
                  <a:pt x="804" y="572"/>
                  <a:pt x="912" y="464"/>
                  <a:pt x="912" y="331"/>
                </a:cubicBezTo>
                <a:cubicBezTo>
                  <a:pt x="912" y="198"/>
                  <a:pt x="804" y="90"/>
                  <a:pt x="671" y="90"/>
                </a:cubicBezTo>
                <a:cubicBezTo>
                  <a:pt x="553" y="90"/>
                  <a:pt x="553" y="90"/>
                  <a:pt x="553" y="90"/>
                </a:cubicBezTo>
                <a:cubicBezTo>
                  <a:pt x="534" y="38"/>
                  <a:pt x="484" y="0"/>
                  <a:pt x="425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60" y="0"/>
                  <a:pt x="0" y="61"/>
                  <a:pt x="0" y="135"/>
                </a:cubicBezTo>
                <a:cubicBezTo>
                  <a:pt x="0" y="210"/>
                  <a:pt x="60" y="270"/>
                  <a:pt x="135" y="270"/>
                </a:cubicBezTo>
                <a:cubicBezTo>
                  <a:pt x="425" y="270"/>
                  <a:pt x="425" y="270"/>
                  <a:pt x="425" y="270"/>
                </a:cubicBezTo>
                <a:cubicBezTo>
                  <a:pt x="484" y="270"/>
                  <a:pt x="534" y="233"/>
                  <a:pt x="553" y="180"/>
                </a:cubicBezTo>
                <a:cubicBezTo>
                  <a:pt x="671" y="180"/>
                  <a:pt x="671" y="180"/>
                  <a:pt x="671" y="180"/>
                </a:cubicBezTo>
                <a:cubicBezTo>
                  <a:pt x="754" y="180"/>
                  <a:pt x="822" y="248"/>
                  <a:pt x="822" y="331"/>
                </a:cubicBezTo>
                <a:cubicBezTo>
                  <a:pt x="822" y="414"/>
                  <a:pt x="754" y="482"/>
                  <a:pt x="671" y="482"/>
                </a:cubicBezTo>
                <a:cubicBezTo>
                  <a:pt x="608" y="482"/>
                  <a:pt x="608" y="482"/>
                  <a:pt x="608" y="482"/>
                </a:cubicBezTo>
                <a:cubicBezTo>
                  <a:pt x="583" y="482"/>
                  <a:pt x="563" y="502"/>
                  <a:pt x="563" y="527"/>
                </a:cubicBezTo>
                <a:cubicBezTo>
                  <a:pt x="563" y="1039"/>
                  <a:pt x="563" y="1039"/>
                  <a:pt x="563" y="1039"/>
                </a:cubicBezTo>
                <a:cubicBezTo>
                  <a:pt x="325" y="1039"/>
                  <a:pt x="325" y="1039"/>
                  <a:pt x="325" y="1039"/>
                </a:cubicBezTo>
                <a:cubicBezTo>
                  <a:pt x="300" y="1039"/>
                  <a:pt x="280" y="1059"/>
                  <a:pt x="280" y="1084"/>
                </a:cubicBezTo>
                <a:cubicBezTo>
                  <a:pt x="280" y="1247"/>
                  <a:pt x="280" y="1247"/>
                  <a:pt x="280" y="1247"/>
                </a:cubicBezTo>
                <a:cubicBezTo>
                  <a:pt x="194" y="1328"/>
                  <a:pt x="194" y="1328"/>
                  <a:pt x="194" y="1328"/>
                </a:cubicBezTo>
                <a:cubicBezTo>
                  <a:pt x="185" y="1337"/>
                  <a:pt x="180" y="1349"/>
                  <a:pt x="180" y="1361"/>
                </a:cubicBezTo>
                <a:cubicBezTo>
                  <a:pt x="180" y="1491"/>
                  <a:pt x="180" y="1491"/>
                  <a:pt x="180" y="1491"/>
                </a:cubicBezTo>
                <a:cubicBezTo>
                  <a:pt x="180" y="1516"/>
                  <a:pt x="200" y="1536"/>
                  <a:pt x="225" y="1536"/>
                </a:cubicBezTo>
                <a:cubicBezTo>
                  <a:pt x="425" y="1536"/>
                  <a:pt x="425" y="1536"/>
                  <a:pt x="425" y="1536"/>
                </a:cubicBezTo>
                <a:cubicBezTo>
                  <a:pt x="450" y="1536"/>
                  <a:pt x="470" y="1516"/>
                  <a:pt x="470" y="1491"/>
                </a:cubicBezTo>
                <a:cubicBezTo>
                  <a:pt x="470" y="1361"/>
                  <a:pt x="470" y="1361"/>
                  <a:pt x="470" y="1361"/>
                </a:cubicBezTo>
                <a:cubicBezTo>
                  <a:pt x="470" y="1349"/>
                  <a:pt x="465" y="1337"/>
                  <a:pt x="456" y="1328"/>
                </a:cubicBezTo>
                <a:cubicBezTo>
                  <a:pt x="370" y="1247"/>
                  <a:pt x="370" y="1247"/>
                  <a:pt x="370" y="1247"/>
                </a:cubicBezTo>
                <a:cubicBezTo>
                  <a:pt x="370" y="1129"/>
                  <a:pt x="370" y="1129"/>
                  <a:pt x="370" y="1129"/>
                </a:cubicBezTo>
                <a:cubicBezTo>
                  <a:pt x="846" y="1129"/>
                  <a:pt x="846" y="1129"/>
                  <a:pt x="846" y="1129"/>
                </a:cubicBezTo>
                <a:cubicBezTo>
                  <a:pt x="846" y="1247"/>
                  <a:pt x="846" y="1247"/>
                  <a:pt x="846" y="1247"/>
                </a:cubicBezTo>
                <a:cubicBezTo>
                  <a:pt x="760" y="1328"/>
                  <a:pt x="760" y="1328"/>
                  <a:pt x="760" y="1328"/>
                </a:cubicBezTo>
                <a:cubicBezTo>
                  <a:pt x="751" y="1337"/>
                  <a:pt x="746" y="1349"/>
                  <a:pt x="746" y="1361"/>
                </a:cubicBezTo>
                <a:cubicBezTo>
                  <a:pt x="746" y="1491"/>
                  <a:pt x="746" y="1491"/>
                  <a:pt x="746" y="1491"/>
                </a:cubicBezTo>
                <a:cubicBezTo>
                  <a:pt x="746" y="1516"/>
                  <a:pt x="766" y="1536"/>
                  <a:pt x="791" y="1536"/>
                </a:cubicBezTo>
                <a:cubicBezTo>
                  <a:pt x="991" y="1536"/>
                  <a:pt x="991" y="1536"/>
                  <a:pt x="991" y="1536"/>
                </a:cubicBezTo>
                <a:cubicBezTo>
                  <a:pt x="1015" y="1536"/>
                  <a:pt x="1036" y="1516"/>
                  <a:pt x="1036" y="1491"/>
                </a:cubicBezTo>
                <a:cubicBezTo>
                  <a:pt x="1036" y="1361"/>
                  <a:pt x="1036" y="1361"/>
                  <a:pt x="1036" y="1361"/>
                </a:cubicBezTo>
                <a:cubicBezTo>
                  <a:pt x="1036" y="1349"/>
                  <a:pt x="1031" y="1337"/>
                  <a:pt x="1022" y="1328"/>
                </a:cubicBezTo>
                <a:lnTo>
                  <a:pt x="936" y="1247"/>
                </a:lnTo>
                <a:close/>
                <a:moveTo>
                  <a:pt x="42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10" y="180"/>
                  <a:pt x="90" y="160"/>
                  <a:pt x="90" y="135"/>
                </a:cubicBezTo>
                <a:cubicBezTo>
                  <a:pt x="90" y="110"/>
                  <a:pt x="110" y="90"/>
                  <a:pt x="135" y="90"/>
                </a:cubicBezTo>
                <a:cubicBezTo>
                  <a:pt x="425" y="90"/>
                  <a:pt x="425" y="90"/>
                  <a:pt x="425" y="90"/>
                </a:cubicBezTo>
                <a:cubicBezTo>
                  <a:pt x="450" y="90"/>
                  <a:pt x="471" y="110"/>
                  <a:pt x="471" y="135"/>
                </a:cubicBezTo>
                <a:cubicBezTo>
                  <a:pt x="471" y="160"/>
                  <a:pt x="450" y="180"/>
                  <a:pt x="425" y="180"/>
                </a:cubicBezTo>
                <a:close/>
                <a:moveTo>
                  <a:pt x="380" y="1380"/>
                </a:moveTo>
                <a:cubicBezTo>
                  <a:pt x="380" y="1446"/>
                  <a:pt x="380" y="1446"/>
                  <a:pt x="380" y="1446"/>
                </a:cubicBezTo>
                <a:cubicBezTo>
                  <a:pt x="270" y="1446"/>
                  <a:pt x="270" y="1446"/>
                  <a:pt x="270" y="1446"/>
                </a:cubicBezTo>
                <a:cubicBezTo>
                  <a:pt x="270" y="1380"/>
                  <a:pt x="270" y="1380"/>
                  <a:pt x="270" y="1380"/>
                </a:cubicBezTo>
                <a:cubicBezTo>
                  <a:pt x="325" y="1328"/>
                  <a:pt x="325" y="1328"/>
                  <a:pt x="325" y="1328"/>
                </a:cubicBezTo>
                <a:lnTo>
                  <a:pt x="380" y="1380"/>
                </a:lnTo>
                <a:close/>
                <a:moveTo>
                  <a:pt x="946" y="1446"/>
                </a:moveTo>
                <a:cubicBezTo>
                  <a:pt x="836" y="1446"/>
                  <a:pt x="836" y="1446"/>
                  <a:pt x="836" y="1446"/>
                </a:cubicBezTo>
                <a:cubicBezTo>
                  <a:pt x="836" y="1380"/>
                  <a:pt x="836" y="1380"/>
                  <a:pt x="836" y="1380"/>
                </a:cubicBezTo>
                <a:cubicBezTo>
                  <a:pt x="891" y="1328"/>
                  <a:pt x="891" y="1328"/>
                  <a:pt x="891" y="1328"/>
                </a:cubicBezTo>
                <a:cubicBezTo>
                  <a:pt x="946" y="1380"/>
                  <a:pt x="946" y="1380"/>
                  <a:pt x="946" y="1380"/>
                </a:cubicBezTo>
                <a:lnTo>
                  <a:pt x="946" y="14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4" name="Freeform 451"/>
          <p:cNvSpPr>
            <a:spLocks noEditPoints="1"/>
          </p:cNvSpPr>
          <p:nvPr/>
        </p:nvSpPr>
        <p:spPr bwMode="auto">
          <a:xfrm>
            <a:off x="2275419" y="5930457"/>
            <a:ext cx="196743" cy="392233"/>
          </a:xfrm>
          <a:custGeom>
            <a:avLst/>
            <a:gdLst>
              <a:gd name="T0" fmla="*/ 656 w 770"/>
              <a:gd name="T1" fmla="*/ 62 h 1536"/>
              <a:gd name="T2" fmla="*/ 587 w 770"/>
              <a:gd name="T3" fmla="*/ 41 h 1536"/>
              <a:gd name="T4" fmla="*/ 383 w 770"/>
              <a:gd name="T5" fmla="*/ 0 h 1536"/>
              <a:gd name="T6" fmla="*/ 200 w 770"/>
              <a:gd name="T7" fmla="*/ 44 h 1536"/>
              <a:gd name="T8" fmla="*/ 135 w 770"/>
              <a:gd name="T9" fmla="*/ 60 h 1536"/>
              <a:gd name="T10" fmla="*/ 0 w 770"/>
              <a:gd name="T11" fmla="*/ 195 h 1536"/>
              <a:gd name="T12" fmla="*/ 135 w 770"/>
              <a:gd name="T13" fmla="*/ 330 h 1536"/>
              <a:gd name="T14" fmla="*/ 318 w 770"/>
              <a:gd name="T15" fmla="*/ 287 h 1536"/>
              <a:gd name="T16" fmla="*/ 338 w 770"/>
              <a:gd name="T17" fmla="*/ 277 h 1536"/>
              <a:gd name="T18" fmla="*/ 338 w 770"/>
              <a:gd name="T19" fmla="*/ 1267 h 1536"/>
              <a:gd name="T20" fmla="*/ 261 w 770"/>
              <a:gd name="T21" fmla="*/ 1340 h 1536"/>
              <a:gd name="T22" fmla="*/ 247 w 770"/>
              <a:gd name="T23" fmla="*/ 1373 h 1536"/>
              <a:gd name="T24" fmla="*/ 247 w 770"/>
              <a:gd name="T25" fmla="*/ 1491 h 1536"/>
              <a:gd name="T26" fmla="*/ 292 w 770"/>
              <a:gd name="T27" fmla="*/ 1536 h 1536"/>
              <a:gd name="T28" fmla="*/ 474 w 770"/>
              <a:gd name="T29" fmla="*/ 1536 h 1536"/>
              <a:gd name="T30" fmla="*/ 519 w 770"/>
              <a:gd name="T31" fmla="*/ 1491 h 1536"/>
              <a:gd name="T32" fmla="*/ 519 w 770"/>
              <a:gd name="T33" fmla="*/ 1373 h 1536"/>
              <a:gd name="T34" fmla="*/ 505 w 770"/>
              <a:gd name="T35" fmla="*/ 1340 h 1536"/>
              <a:gd name="T36" fmla="*/ 428 w 770"/>
              <a:gd name="T37" fmla="*/ 1267 h 1536"/>
              <a:gd name="T38" fmla="*/ 428 w 770"/>
              <a:gd name="T39" fmla="*/ 273 h 1536"/>
              <a:gd name="T40" fmla="*/ 488 w 770"/>
              <a:gd name="T41" fmla="*/ 292 h 1536"/>
              <a:gd name="T42" fmla="*/ 606 w 770"/>
              <a:gd name="T43" fmla="*/ 328 h 1536"/>
              <a:gd name="T44" fmla="*/ 631 w 770"/>
              <a:gd name="T45" fmla="*/ 330 h 1536"/>
              <a:gd name="T46" fmla="*/ 764 w 770"/>
              <a:gd name="T47" fmla="*/ 220 h 1536"/>
              <a:gd name="T48" fmla="*/ 743 w 770"/>
              <a:gd name="T49" fmla="*/ 119 h 1536"/>
              <a:gd name="T50" fmla="*/ 656 w 770"/>
              <a:gd name="T51" fmla="*/ 62 h 1536"/>
              <a:gd name="T52" fmla="*/ 429 w 770"/>
              <a:gd name="T53" fmla="*/ 1392 h 1536"/>
              <a:gd name="T54" fmla="*/ 429 w 770"/>
              <a:gd name="T55" fmla="*/ 1446 h 1536"/>
              <a:gd name="T56" fmla="*/ 337 w 770"/>
              <a:gd name="T57" fmla="*/ 1446 h 1536"/>
              <a:gd name="T58" fmla="*/ 337 w 770"/>
              <a:gd name="T59" fmla="*/ 1392 h 1536"/>
              <a:gd name="T60" fmla="*/ 383 w 770"/>
              <a:gd name="T61" fmla="*/ 1349 h 1536"/>
              <a:gd name="T62" fmla="*/ 429 w 770"/>
              <a:gd name="T63" fmla="*/ 1392 h 1536"/>
              <a:gd name="T64" fmla="*/ 675 w 770"/>
              <a:gd name="T65" fmla="*/ 203 h 1536"/>
              <a:gd name="T66" fmla="*/ 631 w 770"/>
              <a:gd name="T67" fmla="*/ 240 h 1536"/>
              <a:gd name="T68" fmla="*/ 623 w 770"/>
              <a:gd name="T69" fmla="*/ 239 h 1536"/>
              <a:gd name="T70" fmla="*/ 521 w 770"/>
              <a:gd name="T71" fmla="*/ 208 h 1536"/>
              <a:gd name="T72" fmla="*/ 383 w 770"/>
              <a:gd name="T73" fmla="*/ 180 h 1536"/>
              <a:gd name="T74" fmla="*/ 279 w 770"/>
              <a:gd name="T75" fmla="*/ 206 h 1536"/>
              <a:gd name="T76" fmla="*/ 135 w 770"/>
              <a:gd name="T77" fmla="*/ 240 h 1536"/>
              <a:gd name="T78" fmla="*/ 90 w 770"/>
              <a:gd name="T79" fmla="*/ 195 h 1536"/>
              <a:gd name="T80" fmla="*/ 135 w 770"/>
              <a:gd name="T81" fmla="*/ 150 h 1536"/>
              <a:gd name="T82" fmla="*/ 240 w 770"/>
              <a:gd name="T83" fmla="*/ 125 h 1536"/>
              <a:gd name="T84" fmla="*/ 383 w 770"/>
              <a:gd name="T85" fmla="*/ 90 h 1536"/>
              <a:gd name="T86" fmla="*/ 554 w 770"/>
              <a:gd name="T87" fmla="*/ 124 h 1536"/>
              <a:gd name="T88" fmla="*/ 640 w 770"/>
              <a:gd name="T89" fmla="*/ 151 h 1536"/>
              <a:gd name="T90" fmla="*/ 675 w 770"/>
              <a:gd name="T91" fmla="*/ 203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70" h="1536">
                <a:moveTo>
                  <a:pt x="656" y="62"/>
                </a:moveTo>
                <a:cubicBezTo>
                  <a:pt x="629" y="57"/>
                  <a:pt x="611" y="50"/>
                  <a:pt x="587" y="41"/>
                </a:cubicBezTo>
                <a:cubicBezTo>
                  <a:pt x="541" y="23"/>
                  <a:pt x="484" y="0"/>
                  <a:pt x="383" y="0"/>
                </a:cubicBezTo>
                <a:cubicBezTo>
                  <a:pt x="290" y="0"/>
                  <a:pt x="238" y="25"/>
                  <a:pt x="200" y="44"/>
                </a:cubicBezTo>
                <a:cubicBezTo>
                  <a:pt x="175" y="56"/>
                  <a:pt x="166" y="60"/>
                  <a:pt x="135" y="60"/>
                </a:cubicBezTo>
                <a:cubicBezTo>
                  <a:pt x="61" y="60"/>
                  <a:pt x="0" y="121"/>
                  <a:pt x="0" y="195"/>
                </a:cubicBezTo>
                <a:cubicBezTo>
                  <a:pt x="0" y="270"/>
                  <a:pt x="61" y="330"/>
                  <a:pt x="135" y="330"/>
                </a:cubicBezTo>
                <a:cubicBezTo>
                  <a:pt x="228" y="330"/>
                  <a:pt x="280" y="305"/>
                  <a:pt x="318" y="287"/>
                </a:cubicBezTo>
                <a:cubicBezTo>
                  <a:pt x="326" y="283"/>
                  <a:pt x="332" y="280"/>
                  <a:pt x="338" y="277"/>
                </a:cubicBezTo>
                <a:cubicBezTo>
                  <a:pt x="338" y="1267"/>
                  <a:pt x="338" y="1267"/>
                  <a:pt x="338" y="1267"/>
                </a:cubicBezTo>
                <a:cubicBezTo>
                  <a:pt x="261" y="1340"/>
                  <a:pt x="261" y="1340"/>
                  <a:pt x="261" y="1340"/>
                </a:cubicBezTo>
                <a:cubicBezTo>
                  <a:pt x="252" y="1349"/>
                  <a:pt x="247" y="1361"/>
                  <a:pt x="247" y="1373"/>
                </a:cubicBezTo>
                <a:cubicBezTo>
                  <a:pt x="247" y="1491"/>
                  <a:pt x="247" y="1491"/>
                  <a:pt x="247" y="1491"/>
                </a:cubicBezTo>
                <a:cubicBezTo>
                  <a:pt x="247" y="1516"/>
                  <a:pt x="268" y="1536"/>
                  <a:pt x="292" y="1536"/>
                </a:cubicBezTo>
                <a:cubicBezTo>
                  <a:pt x="474" y="1536"/>
                  <a:pt x="474" y="1536"/>
                  <a:pt x="474" y="1536"/>
                </a:cubicBezTo>
                <a:cubicBezTo>
                  <a:pt x="499" y="1536"/>
                  <a:pt x="519" y="1516"/>
                  <a:pt x="519" y="1491"/>
                </a:cubicBezTo>
                <a:cubicBezTo>
                  <a:pt x="519" y="1373"/>
                  <a:pt x="519" y="1373"/>
                  <a:pt x="519" y="1373"/>
                </a:cubicBezTo>
                <a:cubicBezTo>
                  <a:pt x="519" y="1361"/>
                  <a:pt x="514" y="1349"/>
                  <a:pt x="505" y="1340"/>
                </a:cubicBezTo>
                <a:cubicBezTo>
                  <a:pt x="428" y="1267"/>
                  <a:pt x="428" y="1267"/>
                  <a:pt x="428" y="1267"/>
                </a:cubicBezTo>
                <a:cubicBezTo>
                  <a:pt x="428" y="273"/>
                  <a:pt x="428" y="273"/>
                  <a:pt x="428" y="273"/>
                </a:cubicBezTo>
                <a:cubicBezTo>
                  <a:pt x="449" y="277"/>
                  <a:pt x="466" y="283"/>
                  <a:pt x="488" y="292"/>
                </a:cubicBezTo>
                <a:cubicBezTo>
                  <a:pt x="517" y="303"/>
                  <a:pt x="554" y="318"/>
                  <a:pt x="606" y="328"/>
                </a:cubicBezTo>
                <a:cubicBezTo>
                  <a:pt x="614" y="329"/>
                  <a:pt x="623" y="330"/>
                  <a:pt x="631" y="330"/>
                </a:cubicBezTo>
                <a:cubicBezTo>
                  <a:pt x="696" y="330"/>
                  <a:pt x="752" y="284"/>
                  <a:pt x="764" y="220"/>
                </a:cubicBezTo>
                <a:cubicBezTo>
                  <a:pt x="770" y="185"/>
                  <a:pt x="763" y="149"/>
                  <a:pt x="743" y="119"/>
                </a:cubicBezTo>
                <a:cubicBezTo>
                  <a:pt x="722" y="89"/>
                  <a:pt x="692" y="69"/>
                  <a:pt x="656" y="62"/>
                </a:cubicBezTo>
                <a:close/>
                <a:moveTo>
                  <a:pt x="429" y="1392"/>
                </a:moveTo>
                <a:cubicBezTo>
                  <a:pt x="429" y="1446"/>
                  <a:pt x="429" y="1446"/>
                  <a:pt x="429" y="1446"/>
                </a:cubicBezTo>
                <a:cubicBezTo>
                  <a:pt x="337" y="1446"/>
                  <a:pt x="337" y="1446"/>
                  <a:pt x="337" y="1446"/>
                </a:cubicBezTo>
                <a:cubicBezTo>
                  <a:pt x="337" y="1392"/>
                  <a:pt x="337" y="1392"/>
                  <a:pt x="337" y="1392"/>
                </a:cubicBezTo>
                <a:cubicBezTo>
                  <a:pt x="383" y="1349"/>
                  <a:pt x="383" y="1349"/>
                  <a:pt x="383" y="1349"/>
                </a:cubicBezTo>
                <a:lnTo>
                  <a:pt x="429" y="1392"/>
                </a:lnTo>
                <a:close/>
                <a:moveTo>
                  <a:pt x="675" y="203"/>
                </a:moveTo>
                <a:cubicBezTo>
                  <a:pt x="671" y="225"/>
                  <a:pt x="652" y="240"/>
                  <a:pt x="631" y="240"/>
                </a:cubicBezTo>
                <a:cubicBezTo>
                  <a:pt x="628" y="240"/>
                  <a:pt x="626" y="240"/>
                  <a:pt x="623" y="239"/>
                </a:cubicBezTo>
                <a:cubicBezTo>
                  <a:pt x="579" y="231"/>
                  <a:pt x="548" y="219"/>
                  <a:pt x="521" y="208"/>
                </a:cubicBezTo>
                <a:cubicBezTo>
                  <a:pt x="481" y="192"/>
                  <a:pt x="450" y="180"/>
                  <a:pt x="383" y="180"/>
                </a:cubicBezTo>
                <a:cubicBezTo>
                  <a:pt x="332" y="180"/>
                  <a:pt x="308" y="191"/>
                  <a:pt x="279" y="206"/>
                </a:cubicBezTo>
                <a:cubicBezTo>
                  <a:pt x="245" y="222"/>
                  <a:pt x="208" y="240"/>
                  <a:pt x="135" y="240"/>
                </a:cubicBezTo>
                <a:cubicBezTo>
                  <a:pt x="110" y="240"/>
                  <a:pt x="90" y="220"/>
                  <a:pt x="90" y="195"/>
                </a:cubicBezTo>
                <a:cubicBezTo>
                  <a:pt x="90" y="170"/>
                  <a:pt x="110" y="150"/>
                  <a:pt x="135" y="150"/>
                </a:cubicBezTo>
                <a:cubicBezTo>
                  <a:pt x="187" y="150"/>
                  <a:pt x="210" y="139"/>
                  <a:pt x="240" y="125"/>
                </a:cubicBezTo>
                <a:cubicBezTo>
                  <a:pt x="273" y="108"/>
                  <a:pt x="311" y="90"/>
                  <a:pt x="383" y="90"/>
                </a:cubicBezTo>
                <a:cubicBezTo>
                  <a:pt x="467" y="90"/>
                  <a:pt x="511" y="108"/>
                  <a:pt x="554" y="124"/>
                </a:cubicBezTo>
                <a:cubicBezTo>
                  <a:pt x="580" y="135"/>
                  <a:pt x="604" y="144"/>
                  <a:pt x="640" y="151"/>
                </a:cubicBezTo>
                <a:cubicBezTo>
                  <a:pt x="664" y="156"/>
                  <a:pt x="680" y="179"/>
                  <a:pt x="675" y="20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5" name="Freeform 410"/>
          <p:cNvSpPr>
            <a:spLocks noEditPoints="1"/>
          </p:cNvSpPr>
          <p:nvPr/>
        </p:nvSpPr>
        <p:spPr bwMode="auto">
          <a:xfrm>
            <a:off x="2994765" y="1891494"/>
            <a:ext cx="207690" cy="392233"/>
          </a:xfrm>
          <a:custGeom>
            <a:avLst/>
            <a:gdLst>
              <a:gd name="T0" fmla="*/ 545 w 813"/>
              <a:gd name="T1" fmla="*/ 1295 h 1536"/>
              <a:gd name="T2" fmla="*/ 591 w 813"/>
              <a:gd name="T3" fmla="*/ 1266 h 1536"/>
              <a:gd name="T4" fmla="*/ 632 w 813"/>
              <a:gd name="T5" fmla="*/ 1302 h 1536"/>
              <a:gd name="T6" fmla="*/ 608 w 813"/>
              <a:gd name="T7" fmla="*/ 1351 h 1536"/>
              <a:gd name="T8" fmla="*/ 557 w 813"/>
              <a:gd name="T9" fmla="*/ 1344 h 1536"/>
              <a:gd name="T10" fmla="*/ 545 w 813"/>
              <a:gd name="T11" fmla="*/ 1295 h 1536"/>
              <a:gd name="T12" fmla="*/ 245 w 813"/>
              <a:gd name="T13" fmla="*/ 1352 h 1536"/>
              <a:gd name="T14" fmla="*/ 270 w 813"/>
              <a:gd name="T15" fmla="*/ 1302 h 1536"/>
              <a:gd name="T16" fmla="*/ 229 w 813"/>
              <a:gd name="T17" fmla="*/ 1266 h 1536"/>
              <a:gd name="T18" fmla="*/ 184 w 813"/>
              <a:gd name="T19" fmla="*/ 1295 h 1536"/>
              <a:gd name="T20" fmla="*/ 195 w 813"/>
              <a:gd name="T21" fmla="*/ 1344 h 1536"/>
              <a:gd name="T22" fmla="*/ 245 w 813"/>
              <a:gd name="T23" fmla="*/ 1352 h 1536"/>
              <a:gd name="T24" fmla="*/ 0 w 813"/>
              <a:gd name="T25" fmla="*/ 1311 h 1536"/>
              <a:gd name="T26" fmla="*/ 181 w 813"/>
              <a:gd name="T27" fmla="*/ 1090 h 1536"/>
              <a:gd name="T28" fmla="*/ 181 w 813"/>
              <a:gd name="T29" fmla="*/ 700 h 1536"/>
              <a:gd name="T30" fmla="*/ 342 w 813"/>
              <a:gd name="T31" fmla="*/ 69 h 1536"/>
              <a:gd name="T32" fmla="*/ 367 w 813"/>
              <a:gd name="T33" fmla="*/ 24 h 1536"/>
              <a:gd name="T34" fmla="*/ 407 w 813"/>
              <a:gd name="T35" fmla="*/ 0 h 1536"/>
              <a:gd name="T36" fmla="*/ 446 w 813"/>
              <a:gd name="T37" fmla="*/ 24 h 1536"/>
              <a:gd name="T38" fmla="*/ 471 w 813"/>
              <a:gd name="T39" fmla="*/ 69 h 1536"/>
              <a:gd name="T40" fmla="*/ 632 w 813"/>
              <a:gd name="T41" fmla="*/ 700 h 1536"/>
              <a:gd name="T42" fmla="*/ 632 w 813"/>
              <a:gd name="T43" fmla="*/ 1090 h 1536"/>
              <a:gd name="T44" fmla="*/ 813 w 813"/>
              <a:gd name="T45" fmla="*/ 1311 h 1536"/>
              <a:gd name="T46" fmla="*/ 587 w 813"/>
              <a:gd name="T47" fmla="*/ 1536 h 1536"/>
              <a:gd name="T48" fmla="*/ 407 w 813"/>
              <a:gd name="T49" fmla="*/ 1446 h 1536"/>
              <a:gd name="T50" fmla="*/ 226 w 813"/>
              <a:gd name="T51" fmla="*/ 1536 h 1536"/>
              <a:gd name="T52" fmla="*/ 0 w 813"/>
              <a:gd name="T53" fmla="*/ 1311 h 1536"/>
              <a:gd name="T54" fmla="*/ 542 w 813"/>
              <a:gd name="T55" fmla="*/ 1130 h 1536"/>
              <a:gd name="T56" fmla="*/ 542 w 813"/>
              <a:gd name="T57" fmla="*/ 914 h 1536"/>
              <a:gd name="T58" fmla="*/ 452 w 813"/>
              <a:gd name="T59" fmla="*/ 955 h 1536"/>
              <a:gd name="T60" fmla="*/ 452 w 813"/>
              <a:gd name="T61" fmla="*/ 1311 h 1536"/>
              <a:gd name="T62" fmla="*/ 587 w 813"/>
              <a:gd name="T63" fmla="*/ 1446 h 1536"/>
              <a:gd name="T64" fmla="*/ 723 w 813"/>
              <a:gd name="T65" fmla="*/ 1311 h 1536"/>
              <a:gd name="T66" fmla="*/ 587 w 813"/>
              <a:gd name="T67" fmla="*/ 1175 h 1536"/>
              <a:gd name="T68" fmla="*/ 542 w 813"/>
              <a:gd name="T69" fmla="*/ 1130 h 1536"/>
              <a:gd name="T70" fmla="*/ 281 w 813"/>
              <a:gd name="T71" fmla="*/ 547 h 1536"/>
              <a:gd name="T72" fmla="*/ 362 w 813"/>
              <a:gd name="T73" fmla="*/ 513 h 1536"/>
              <a:gd name="T74" fmla="*/ 362 w 813"/>
              <a:gd name="T75" fmla="*/ 238 h 1536"/>
              <a:gd name="T76" fmla="*/ 281 w 813"/>
              <a:gd name="T77" fmla="*/ 547 h 1536"/>
              <a:gd name="T78" fmla="*/ 90 w 813"/>
              <a:gd name="T79" fmla="*/ 1311 h 1536"/>
              <a:gd name="T80" fmla="*/ 226 w 813"/>
              <a:gd name="T81" fmla="*/ 1446 h 1536"/>
              <a:gd name="T82" fmla="*/ 362 w 813"/>
              <a:gd name="T83" fmla="*/ 1311 h 1536"/>
              <a:gd name="T84" fmla="*/ 362 w 813"/>
              <a:gd name="T85" fmla="*/ 915 h 1536"/>
              <a:gd name="T86" fmla="*/ 407 w 813"/>
              <a:gd name="T87" fmla="*/ 870 h 1536"/>
              <a:gd name="T88" fmla="*/ 542 w 813"/>
              <a:gd name="T89" fmla="*/ 734 h 1536"/>
              <a:gd name="T90" fmla="*/ 542 w 813"/>
              <a:gd name="T91" fmla="*/ 700 h 1536"/>
              <a:gd name="T92" fmla="*/ 452 w 813"/>
              <a:gd name="T93" fmla="*/ 238 h 1536"/>
              <a:gd name="T94" fmla="*/ 452 w 813"/>
              <a:gd name="T95" fmla="*/ 553 h 1536"/>
              <a:gd name="T96" fmla="*/ 407 w 813"/>
              <a:gd name="T97" fmla="*/ 598 h 1536"/>
              <a:gd name="T98" fmla="*/ 271 w 813"/>
              <a:gd name="T99" fmla="*/ 734 h 1536"/>
              <a:gd name="T100" fmla="*/ 271 w 813"/>
              <a:gd name="T101" fmla="*/ 1130 h 1536"/>
              <a:gd name="T102" fmla="*/ 226 w 813"/>
              <a:gd name="T103" fmla="*/ 1175 h 1536"/>
              <a:gd name="T104" fmla="*/ 90 w 813"/>
              <a:gd name="T105" fmla="*/ 1311 h 1536"/>
              <a:gd name="T106" fmla="*/ 401 w 813"/>
              <a:gd name="T107" fmla="*/ 779 h 1536"/>
              <a:gd name="T108" fmla="*/ 446 w 813"/>
              <a:gd name="T109" fmla="*/ 755 h 1536"/>
              <a:gd name="T110" fmla="*/ 442 w 813"/>
              <a:gd name="T111" fmla="*/ 706 h 1536"/>
              <a:gd name="T112" fmla="*/ 391 w 813"/>
              <a:gd name="T113" fmla="*/ 692 h 1536"/>
              <a:gd name="T114" fmla="*/ 363 w 813"/>
              <a:gd name="T115" fmla="*/ 743 h 1536"/>
              <a:gd name="T116" fmla="*/ 401 w 813"/>
              <a:gd name="T117" fmla="*/ 779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3" h="1536">
                <a:moveTo>
                  <a:pt x="545" y="1295"/>
                </a:moveTo>
                <a:cubicBezTo>
                  <a:pt x="552" y="1277"/>
                  <a:pt x="571" y="1264"/>
                  <a:pt x="591" y="1266"/>
                </a:cubicBezTo>
                <a:cubicBezTo>
                  <a:pt x="611" y="1267"/>
                  <a:pt x="627" y="1282"/>
                  <a:pt x="632" y="1302"/>
                </a:cubicBezTo>
                <a:cubicBezTo>
                  <a:pt x="636" y="1321"/>
                  <a:pt x="626" y="1342"/>
                  <a:pt x="608" y="1351"/>
                </a:cubicBezTo>
                <a:cubicBezTo>
                  <a:pt x="591" y="1359"/>
                  <a:pt x="571" y="1356"/>
                  <a:pt x="557" y="1344"/>
                </a:cubicBezTo>
                <a:cubicBezTo>
                  <a:pt x="543" y="1332"/>
                  <a:pt x="539" y="1312"/>
                  <a:pt x="545" y="1295"/>
                </a:cubicBezTo>
                <a:close/>
                <a:moveTo>
                  <a:pt x="245" y="1352"/>
                </a:moveTo>
                <a:cubicBezTo>
                  <a:pt x="263" y="1343"/>
                  <a:pt x="274" y="1322"/>
                  <a:pt x="270" y="1302"/>
                </a:cubicBezTo>
                <a:cubicBezTo>
                  <a:pt x="266" y="1282"/>
                  <a:pt x="249" y="1267"/>
                  <a:pt x="229" y="1266"/>
                </a:cubicBezTo>
                <a:cubicBezTo>
                  <a:pt x="210" y="1264"/>
                  <a:pt x="191" y="1277"/>
                  <a:pt x="184" y="1295"/>
                </a:cubicBezTo>
                <a:cubicBezTo>
                  <a:pt x="178" y="1312"/>
                  <a:pt x="182" y="1331"/>
                  <a:pt x="195" y="1344"/>
                </a:cubicBezTo>
                <a:cubicBezTo>
                  <a:pt x="208" y="1356"/>
                  <a:pt x="228" y="1359"/>
                  <a:pt x="245" y="1352"/>
                </a:cubicBezTo>
                <a:close/>
                <a:moveTo>
                  <a:pt x="0" y="1311"/>
                </a:moveTo>
                <a:cubicBezTo>
                  <a:pt x="0" y="1202"/>
                  <a:pt x="78" y="1111"/>
                  <a:pt x="181" y="1090"/>
                </a:cubicBezTo>
                <a:cubicBezTo>
                  <a:pt x="181" y="700"/>
                  <a:pt x="181" y="700"/>
                  <a:pt x="181" y="700"/>
                </a:cubicBezTo>
                <a:cubicBezTo>
                  <a:pt x="181" y="480"/>
                  <a:pt x="237" y="262"/>
                  <a:pt x="342" y="69"/>
                </a:cubicBezTo>
                <a:cubicBezTo>
                  <a:pt x="367" y="24"/>
                  <a:pt x="367" y="24"/>
                  <a:pt x="367" y="24"/>
                </a:cubicBezTo>
                <a:cubicBezTo>
                  <a:pt x="375" y="9"/>
                  <a:pt x="390" y="0"/>
                  <a:pt x="407" y="0"/>
                </a:cubicBezTo>
                <a:cubicBezTo>
                  <a:pt x="423" y="0"/>
                  <a:pt x="438" y="9"/>
                  <a:pt x="446" y="24"/>
                </a:cubicBezTo>
                <a:cubicBezTo>
                  <a:pt x="471" y="69"/>
                  <a:pt x="471" y="69"/>
                  <a:pt x="471" y="69"/>
                </a:cubicBezTo>
                <a:cubicBezTo>
                  <a:pt x="577" y="262"/>
                  <a:pt x="632" y="480"/>
                  <a:pt x="632" y="700"/>
                </a:cubicBezTo>
                <a:cubicBezTo>
                  <a:pt x="632" y="1090"/>
                  <a:pt x="632" y="1090"/>
                  <a:pt x="632" y="1090"/>
                </a:cubicBezTo>
                <a:cubicBezTo>
                  <a:pt x="735" y="1111"/>
                  <a:pt x="813" y="1202"/>
                  <a:pt x="813" y="1311"/>
                </a:cubicBezTo>
                <a:cubicBezTo>
                  <a:pt x="813" y="1435"/>
                  <a:pt x="712" y="1536"/>
                  <a:pt x="587" y="1536"/>
                </a:cubicBezTo>
                <a:cubicBezTo>
                  <a:pt x="514" y="1536"/>
                  <a:pt x="448" y="1501"/>
                  <a:pt x="407" y="1446"/>
                </a:cubicBezTo>
                <a:cubicBezTo>
                  <a:pt x="366" y="1501"/>
                  <a:pt x="300" y="1536"/>
                  <a:pt x="226" y="1536"/>
                </a:cubicBezTo>
                <a:cubicBezTo>
                  <a:pt x="102" y="1536"/>
                  <a:pt x="0" y="1435"/>
                  <a:pt x="0" y="1311"/>
                </a:cubicBezTo>
                <a:close/>
                <a:moveTo>
                  <a:pt x="542" y="1130"/>
                </a:moveTo>
                <a:cubicBezTo>
                  <a:pt x="542" y="914"/>
                  <a:pt x="542" y="914"/>
                  <a:pt x="542" y="914"/>
                </a:cubicBezTo>
                <a:cubicBezTo>
                  <a:pt x="516" y="934"/>
                  <a:pt x="485" y="949"/>
                  <a:pt x="452" y="955"/>
                </a:cubicBezTo>
                <a:cubicBezTo>
                  <a:pt x="452" y="1311"/>
                  <a:pt x="452" y="1311"/>
                  <a:pt x="452" y="1311"/>
                </a:cubicBezTo>
                <a:cubicBezTo>
                  <a:pt x="452" y="1386"/>
                  <a:pt x="513" y="1446"/>
                  <a:pt x="587" y="1446"/>
                </a:cubicBezTo>
                <a:cubicBezTo>
                  <a:pt x="662" y="1446"/>
                  <a:pt x="723" y="1386"/>
                  <a:pt x="723" y="1311"/>
                </a:cubicBezTo>
                <a:cubicBezTo>
                  <a:pt x="723" y="1236"/>
                  <a:pt x="662" y="1175"/>
                  <a:pt x="587" y="1175"/>
                </a:cubicBezTo>
                <a:cubicBezTo>
                  <a:pt x="563" y="1175"/>
                  <a:pt x="542" y="1155"/>
                  <a:pt x="542" y="1130"/>
                </a:cubicBezTo>
                <a:close/>
                <a:moveTo>
                  <a:pt x="281" y="547"/>
                </a:moveTo>
                <a:cubicBezTo>
                  <a:pt x="305" y="531"/>
                  <a:pt x="332" y="519"/>
                  <a:pt x="362" y="513"/>
                </a:cubicBezTo>
                <a:cubicBezTo>
                  <a:pt x="362" y="238"/>
                  <a:pt x="362" y="238"/>
                  <a:pt x="362" y="238"/>
                </a:cubicBezTo>
                <a:cubicBezTo>
                  <a:pt x="321" y="337"/>
                  <a:pt x="294" y="441"/>
                  <a:pt x="281" y="547"/>
                </a:cubicBezTo>
                <a:close/>
                <a:moveTo>
                  <a:pt x="90" y="1311"/>
                </a:moveTo>
                <a:cubicBezTo>
                  <a:pt x="90" y="1386"/>
                  <a:pt x="151" y="1446"/>
                  <a:pt x="226" y="1446"/>
                </a:cubicBezTo>
                <a:cubicBezTo>
                  <a:pt x="301" y="1446"/>
                  <a:pt x="362" y="1386"/>
                  <a:pt x="362" y="1311"/>
                </a:cubicBezTo>
                <a:cubicBezTo>
                  <a:pt x="362" y="915"/>
                  <a:pt x="362" y="915"/>
                  <a:pt x="362" y="915"/>
                </a:cubicBezTo>
                <a:cubicBezTo>
                  <a:pt x="362" y="890"/>
                  <a:pt x="382" y="870"/>
                  <a:pt x="407" y="870"/>
                </a:cubicBezTo>
                <a:cubicBezTo>
                  <a:pt x="482" y="870"/>
                  <a:pt x="542" y="809"/>
                  <a:pt x="542" y="734"/>
                </a:cubicBezTo>
                <a:cubicBezTo>
                  <a:pt x="542" y="700"/>
                  <a:pt x="542" y="700"/>
                  <a:pt x="542" y="700"/>
                </a:cubicBezTo>
                <a:cubicBezTo>
                  <a:pt x="542" y="542"/>
                  <a:pt x="511" y="384"/>
                  <a:pt x="452" y="238"/>
                </a:cubicBezTo>
                <a:cubicBezTo>
                  <a:pt x="452" y="553"/>
                  <a:pt x="452" y="553"/>
                  <a:pt x="452" y="553"/>
                </a:cubicBezTo>
                <a:cubicBezTo>
                  <a:pt x="452" y="578"/>
                  <a:pt x="432" y="598"/>
                  <a:pt x="407" y="598"/>
                </a:cubicBezTo>
                <a:cubicBezTo>
                  <a:pt x="332" y="598"/>
                  <a:pt x="271" y="659"/>
                  <a:pt x="271" y="734"/>
                </a:cubicBezTo>
                <a:cubicBezTo>
                  <a:pt x="271" y="1130"/>
                  <a:pt x="271" y="1130"/>
                  <a:pt x="271" y="1130"/>
                </a:cubicBezTo>
                <a:cubicBezTo>
                  <a:pt x="271" y="1155"/>
                  <a:pt x="251" y="1175"/>
                  <a:pt x="226" y="1175"/>
                </a:cubicBezTo>
                <a:cubicBezTo>
                  <a:pt x="151" y="1175"/>
                  <a:pt x="90" y="1236"/>
                  <a:pt x="90" y="1311"/>
                </a:cubicBezTo>
                <a:close/>
                <a:moveTo>
                  <a:pt x="401" y="779"/>
                </a:moveTo>
                <a:cubicBezTo>
                  <a:pt x="419" y="781"/>
                  <a:pt x="438" y="772"/>
                  <a:pt x="446" y="755"/>
                </a:cubicBezTo>
                <a:cubicBezTo>
                  <a:pt x="455" y="740"/>
                  <a:pt x="453" y="720"/>
                  <a:pt x="442" y="706"/>
                </a:cubicBezTo>
                <a:cubicBezTo>
                  <a:pt x="430" y="691"/>
                  <a:pt x="409" y="685"/>
                  <a:pt x="391" y="692"/>
                </a:cubicBezTo>
                <a:cubicBezTo>
                  <a:pt x="370" y="700"/>
                  <a:pt x="359" y="721"/>
                  <a:pt x="363" y="743"/>
                </a:cubicBezTo>
                <a:cubicBezTo>
                  <a:pt x="366" y="762"/>
                  <a:pt x="382" y="776"/>
                  <a:pt x="401" y="7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6" name="Freeform 417"/>
          <p:cNvSpPr>
            <a:spLocks noEditPoints="1"/>
          </p:cNvSpPr>
          <p:nvPr/>
        </p:nvSpPr>
        <p:spPr bwMode="auto">
          <a:xfrm>
            <a:off x="2902416" y="2565292"/>
            <a:ext cx="392389" cy="392233"/>
          </a:xfrm>
          <a:custGeom>
            <a:avLst/>
            <a:gdLst>
              <a:gd name="T0" fmla="*/ 1491 w 1536"/>
              <a:gd name="T1" fmla="*/ 0 h 1536"/>
              <a:gd name="T2" fmla="*/ 0 w 1536"/>
              <a:gd name="T3" fmla="*/ 1491 h 1536"/>
              <a:gd name="T4" fmla="*/ 1536 w 1536"/>
              <a:gd name="T5" fmla="*/ 1491 h 1536"/>
              <a:gd name="T6" fmla="*/ 90 w 1536"/>
              <a:gd name="T7" fmla="*/ 90 h 1536"/>
              <a:gd name="T8" fmla="*/ 1446 w 1536"/>
              <a:gd name="T9" fmla="*/ 1446 h 1536"/>
              <a:gd name="T10" fmla="*/ 1446 w 1536"/>
              <a:gd name="T11" fmla="*/ 90 h 1536"/>
              <a:gd name="T12" fmla="*/ 1221 w 1536"/>
              <a:gd name="T13" fmla="*/ 1250 h 1536"/>
              <a:gd name="T14" fmla="*/ 1036 w 1536"/>
              <a:gd name="T15" fmla="*/ 981 h 1536"/>
              <a:gd name="T16" fmla="*/ 1173 w 1536"/>
              <a:gd name="T17" fmla="*/ 1071 h 1536"/>
              <a:gd name="T18" fmla="*/ 1221 w 1536"/>
              <a:gd name="T19" fmla="*/ 1160 h 1536"/>
              <a:gd name="T20" fmla="*/ 1036 w 1536"/>
              <a:gd name="T21" fmla="*/ 1071 h 1536"/>
              <a:gd name="T22" fmla="*/ 1036 w 1536"/>
              <a:gd name="T23" fmla="*/ 1160 h 1536"/>
              <a:gd name="T24" fmla="*/ 1036 w 1536"/>
              <a:gd name="T25" fmla="*/ 890 h 1536"/>
              <a:gd name="T26" fmla="*/ 1221 w 1536"/>
              <a:gd name="T27" fmla="*/ 621 h 1536"/>
              <a:gd name="T28" fmla="*/ 1036 w 1536"/>
              <a:gd name="T29" fmla="*/ 890 h 1536"/>
              <a:gd name="T30" fmla="*/ 1266 w 1536"/>
              <a:gd name="T31" fmla="*/ 756 h 1536"/>
              <a:gd name="T32" fmla="*/ 1173 w 1536"/>
              <a:gd name="T33" fmla="*/ 711 h 1536"/>
              <a:gd name="T34" fmla="*/ 1083 w 1536"/>
              <a:gd name="T35" fmla="*/ 800 h 1536"/>
              <a:gd name="T36" fmla="*/ 1036 w 1536"/>
              <a:gd name="T37" fmla="*/ 711 h 1536"/>
              <a:gd name="T38" fmla="*/ 1356 w 1536"/>
              <a:gd name="T39" fmla="*/ 396 h 1536"/>
              <a:gd name="T40" fmla="*/ 901 w 1536"/>
              <a:gd name="T41" fmla="*/ 396 h 1536"/>
              <a:gd name="T42" fmla="*/ 1221 w 1536"/>
              <a:gd name="T43" fmla="*/ 351 h 1536"/>
              <a:gd name="T44" fmla="*/ 1173 w 1536"/>
              <a:gd name="T45" fmla="*/ 440 h 1536"/>
              <a:gd name="T46" fmla="*/ 1083 w 1536"/>
              <a:gd name="T47" fmla="*/ 351 h 1536"/>
              <a:gd name="T48" fmla="*/ 991 w 1536"/>
              <a:gd name="T49" fmla="*/ 396 h 1536"/>
              <a:gd name="T50" fmla="*/ 501 w 1536"/>
              <a:gd name="T51" fmla="*/ 1250 h 1536"/>
              <a:gd name="T52" fmla="*/ 316 w 1536"/>
              <a:gd name="T53" fmla="*/ 981 h 1536"/>
              <a:gd name="T54" fmla="*/ 453 w 1536"/>
              <a:gd name="T55" fmla="*/ 1071 h 1536"/>
              <a:gd name="T56" fmla="*/ 501 w 1536"/>
              <a:gd name="T57" fmla="*/ 1160 h 1536"/>
              <a:gd name="T58" fmla="*/ 316 w 1536"/>
              <a:gd name="T59" fmla="*/ 1071 h 1536"/>
              <a:gd name="T60" fmla="*/ 316 w 1536"/>
              <a:gd name="T61" fmla="*/ 1160 h 1536"/>
              <a:gd name="T62" fmla="*/ 316 w 1536"/>
              <a:gd name="T63" fmla="*/ 890 h 1536"/>
              <a:gd name="T64" fmla="*/ 501 w 1536"/>
              <a:gd name="T65" fmla="*/ 621 h 1536"/>
              <a:gd name="T66" fmla="*/ 316 w 1536"/>
              <a:gd name="T67" fmla="*/ 890 h 1536"/>
              <a:gd name="T68" fmla="*/ 546 w 1536"/>
              <a:gd name="T69" fmla="*/ 756 h 1536"/>
              <a:gd name="T70" fmla="*/ 453 w 1536"/>
              <a:gd name="T71" fmla="*/ 711 h 1536"/>
              <a:gd name="T72" fmla="*/ 363 w 1536"/>
              <a:gd name="T73" fmla="*/ 800 h 1536"/>
              <a:gd name="T74" fmla="*/ 316 w 1536"/>
              <a:gd name="T75" fmla="*/ 711 h 1536"/>
              <a:gd name="T76" fmla="*/ 636 w 1536"/>
              <a:gd name="T77" fmla="*/ 396 h 1536"/>
              <a:gd name="T78" fmla="*/ 181 w 1536"/>
              <a:gd name="T79" fmla="*/ 396 h 1536"/>
              <a:gd name="T80" fmla="*/ 501 w 1536"/>
              <a:gd name="T81" fmla="*/ 351 h 1536"/>
              <a:gd name="T82" fmla="*/ 453 w 1536"/>
              <a:gd name="T83" fmla="*/ 440 h 1536"/>
              <a:gd name="T84" fmla="*/ 363 w 1536"/>
              <a:gd name="T85" fmla="*/ 351 h 1536"/>
              <a:gd name="T86" fmla="*/ 271 w 1536"/>
              <a:gd name="T87" fmla="*/ 39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6" h="1536">
                <a:moveTo>
                  <a:pt x="1536" y="1491"/>
                </a:moveTo>
                <a:cubicBezTo>
                  <a:pt x="1536" y="45"/>
                  <a:pt x="1536" y="45"/>
                  <a:pt x="1536" y="45"/>
                </a:cubicBezTo>
                <a:cubicBezTo>
                  <a:pt x="1536" y="20"/>
                  <a:pt x="1516" y="0"/>
                  <a:pt x="149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16"/>
                  <a:pt x="21" y="1536"/>
                  <a:pt x="45" y="1536"/>
                </a:cubicBezTo>
                <a:cubicBezTo>
                  <a:pt x="1491" y="1536"/>
                  <a:pt x="1491" y="1536"/>
                  <a:pt x="1491" y="1536"/>
                </a:cubicBezTo>
                <a:cubicBezTo>
                  <a:pt x="1516" y="1536"/>
                  <a:pt x="1536" y="1516"/>
                  <a:pt x="1536" y="1491"/>
                </a:cubicBezTo>
                <a:close/>
                <a:moveTo>
                  <a:pt x="723" y="1446"/>
                </a:moveTo>
                <a:cubicBezTo>
                  <a:pt x="90" y="1446"/>
                  <a:pt x="90" y="1446"/>
                  <a:pt x="90" y="1446"/>
                </a:cubicBezTo>
                <a:cubicBezTo>
                  <a:pt x="90" y="90"/>
                  <a:pt x="90" y="90"/>
                  <a:pt x="90" y="90"/>
                </a:cubicBezTo>
                <a:cubicBezTo>
                  <a:pt x="723" y="90"/>
                  <a:pt x="723" y="90"/>
                  <a:pt x="723" y="90"/>
                </a:cubicBezTo>
                <a:lnTo>
                  <a:pt x="723" y="1446"/>
                </a:lnTo>
                <a:close/>
                <a:moveTo>
                  <a:pt x="1446" y="1446"/>
                </a:moveTo>
                <a:cubicBezTo>
                  <a:pt x="813" y="1446"/>
                  <a:pt x="813" y="1446"/>
                  <a:pt x="813" y="1446"/>
                </a:cubicBezTo>
                <a:cubicBezTo>
                  <a:pt x="813" y="90"/>
                  <a:pt x="813" y="90"/>
                  <a:pt x="813" y="90"/>
                </a:cubicBezTo>
                <a:cubicBezTo>
                  <a:pt x="1446" y="90"/>
                  <a:pt x="1446" y="90"/>
                  <a:pt x="1446" y="90"/>
                </a:cubicBezTo>
                <a:lnTo>
                  <a:pt x="1446" y="1446"/>
                </a:lnTo>
                <a:close/>
                <a:moveTo>
                  <a:pt x="1036" y="1250"/>
                </a:moveTo>
                <a:cubicBezTo>
                  <a:pt x="1221" y="1250"/>
                  <a:pt x="1221" y="1250"/>
                  <a:pt x="1221" y="1250"/>
                </a:cubicBezTo>
                <a:cubicBezTo>
                  <a:pt x="1295" y="1250"/>
                  <a:pt x="1356" y="1190"/>
                  <a:pt x="1356" y="1116"/>
                </a:cubicBezTo>
                <a:cubicBezTo>
                  <a:pt x="1356" y="1041"/>
                  <a:pt x="1295" y="981"/>
                  <a:pt x="1221" y="981"/>
                </a:cubicBezTo>
                <a:cubicBezTo>
                  <a:pt x="1036" y="981"/>
                  <a:pt x="1036" y="981"/>
                  <a:pt x="1036" y="981"/>
                </a:cubicBezTo>
                <a:cubicBezTo>
                  <a:pt x="961" y="981"/>
                  <a:pt x="901" y="1041"/>
                  <a:pt x="901" y="1116"/>
                </a:cubicBezTo>
                <a:cubicBezTo>
                  <a:pt x="901" y="1190"/>
                  <a:pt x="961" y="1250"/>
                  <a:pt x="1036" y="1250"/>
                </a:cubicBezTo>
                <a:close/>
                <a:moveTo>
                  <a:pt x="1173" y="1071"/>
                </a:moveTo>
                <a:cubicBezTo>
                  <a:pt x="1221" y="1071"/>
                  <a:pt x="1221" y="1071"/>
                  <a:pt x="1221" y="1071"/>
                </a:cubicBezTo>
                <a:cubicBezTo>
                  <a:pt x="1246" y="1071"/>
                  <a:pt x="1266" y="1091"/>
                  <a:pt x="1266" y="1116"/>
                </a:cubicBezTo>
                <a:cubicBezTo>
                  <a:pt x="1266" y="1140"/>
                  <a:pt x="1246" y="1160"/>
                  <a:pt x="1221" y="1160"/>
                </a:cubicBezTo>
                <a:cubicBezTo>
                  <a:pt x="1173" y="1160"/>
                  <a:pt x="1173" y="1160"/>
                  <a:pt x="1173" y="1160"/>
                </a:cubicBezTo>
                <a:lnTo>
                  <a:pt x="1173" y="1071"/>
                </a:lnTo>
                <a:close/>
                <a:moveTo>
                  <a:pt x="1036" y="1071"/>
                </a:moveTo>
                <a:cubicBezTo>
                  <a:pt x="1083" y="1071"/>
                  <a:pt x="1083" y="1071"/>
                  <a:pt x="1083" y="1071"/>
                </a:cubicBezTo>
                <a:cubicBezTo>
                  <a:pt x="1083" y="1160"/>
                  <a:pt x="1083" y="1160"/>
                  <a:pt x="1083" y="1160"/>
                </a:cubicBezTo>
                <a:cubicBezTo>
                  <a:pt x="1036" y="1160"/>
                  <a:pt x="1036" y="1160"/>
                  <a:pt x="1036" y="1160"/>
                </a:cubicBezTo>
                <a:cubicBezTo>
                  <a:pt x="1011" y="1160"/>
                  <a:pt x="991" y="1140"/>
                  <a:pt x="991" y="1116"/>
                </a:cubicBezTo>
                <a:cubicBezTo>
                  <a:pt x="991" y="1091"/>
                  <a:pt x="1011" y="1071"/>
                  <a:pt x="1036" y="1071"/>
                </a:cubicBezTo>
                <a:close/>
                <a:moveTo>
                  <a:pt x="1036" y="890"/>
                </a:moveTo>
                <a:cubicBezTo>
                  <a:pt x="1221" y="890"/>
                  <a:pt x="1221" y="890"/>
                  <a:pt x="1221" y="890"/>
                </a:cubicBezTo>
                <a:cubicBezTo>
                  <a:pt x="1295" y="890"/>
                  <a:pt x="1356" y="830"/>
                  <a:pt x="1356" y="756"/>
                </a:cubicBezTo>
                <a:cubicBezTo>
                  <a:pt x="1356" y="681"/>
                  <a:pt x="1295" y="621"/>
                  <a:pt x="1221" y="621"/>
                </a:cubicBezTo>
                <a:cubicBezTo>
                  <a:pt x="1036" y="621"/>
                  <a:pt x="1036" y="621"/>
                  <a:pt x="1036" y="621"/>
                </a:cubicBezTo>
                <a:cubicBezTo>
                  <a:pt x="961" y="621"/>
                  <a:pt x="901" y="681"/>
                  <a:pt x="901" y="756"/>
                </a:cubicBezTo>
                <a:cubicBezTo>
                  <a:pt x="901" y="830"/>
                  <a:pt x="961" y="890"/>
                  <a:pt x="1036" y="890"/>
                </a:cubicBezTo>
                <a:close/>
                <a:moveTo>
                  <a:pt x="1173" y="711"/>
                </a:moveTo>
                <a:cubicBezTo>
                  <a:pt x="1221" y="711"/>
                  <a:pt x="1221" y="711"/>
                  <a:pt x="1221" y="711"/>
                </a:cubicBezTo>
                <a:cubicBezTo>
                  <a:pt x="1246" y="711"/>
                  <a:pt x="1266" y="731"/>
                  <a:pt x="1266" y="756"/>
                </a:cubicBezTo>
                <a:cubicBezTo>
                  <a:pt x="1266" y="780"/>
                  <a:pt x="1246" y="800"/>
                  <a:pt x="1221" y="800"/>
                </a:cubicBezTo>
                <a:cubicBezTo>
                  <a:pt x="1173" y="800"/>
                  <a:pt x="1173" y="800"/>
                  <a:pt x="1173" y="800"/>
                </a:cubicBezTo>
                <a:lnTo>
                  <a:pt x="1173" y="711"/>
                </a:lnTo>
                <a:close/>
                <a:moveTo>
                  <a:pt x="1036" y="711"/>
                </a:moveTo>
                <a:cubicBezTo>
                  <a:pt x="1083" y="711"/>
                  <a:pt x="1083" y="711"/>
                  <a:pt x="1083" y="711"/>
                </a:cubicBezTo>
                <a:cubicBezTo>
                  <a:pt x="1083" y="800"/>
                  <a:pt x="1083" y="800"/>
                  <a:pt x="1083" y="800"/>
                </a:cubicBezTo>
                <a:cubicBezTo>
                  <a:pt x="1036" y="800"/>
                  <a:pt x="1036" y="800"/>
                  <a:pt x="1036" y="800"/>
                </a:cubicBezTo>
                <a:cubicBezTo>
                  <a:pt x="1011" y="800"/>
                  <a:pt x="991" y="780"/>
                  <a:pt x="991" y="756"/>
                </a:cubicBezTo>
                <a:cubicBezTo>
                  <a:pt x="991" y="731"/>
                  <a:pt x="1011" y="711"/>
                  <a:pt x="1036" y="711"/>
                </a:cubicBezTo>
                <a:close/>
                <a:moveTo>
                  <a:pt x="1036" y="530"/>
                </a:moveTo>
                <a:cubicBezTo>
                  <a:pt x="1221" y="530"/>
                  <a:pt x="1221" y="530"/>
                  <a:pt x="1221" y="530"/>
                </a:cubicBezTo>
                <a:cubicBezTo>
                  <a:pt x="1295" y="530"/>
                  <a:pt x="1356" y="470"/>
                  <a:pt x="1356" y="396"/>
                </a:cubicBezTo>
                <a:cubicBezTo>
                  <a:pt x="1356" y="321"/>
                  <a:pt x="1295" y="261"/>
                  <a:pt x="1221" y="261"/>
                </a:cubicBezTo>
                <a:cubicBezTo>
                  <a:pt x="1036" y="261"/>
                  <a:pt x="1036" y="261"/>
                  <a:pt x="1036" y="261"/>
                </a:cubicBezTo>
                <a:cubicBezTo>
                  <a:pt x="961" y="261"/>
                  <a:pt x="901" y="321"/>
                  <a:pt x="901" y="396"/>
                </a:cubicBezTo>
                <a:cubicBezTo>
                  <a:pt x="901" y="470"/>
                  <a:pt x="961" y="530"/>
                  <a:pt x="1036" y="530"/>
                </a:cubicBezTo>
                <a:close/>
                <a:moveTo>
                  <a:pt x="1173" y="351"/>
                </a:moveTo>
                <a:cubicBezTo>
                  <a:pt x="1221" y="351"/>
                  <a:pt x="1221" y="351"/>
                  <a:pt x="1221" y="351"/>
                </a:cubicBezTo>
                <a:cubicBezTo>
                  <a:pt x="1246" y="351"/>
                  <a:pt x="1266" y="371"/>
                  <a:pt x="1266" y="396"/>
                </a:cubicBezTo>
                <a:cubicBezTo>
                  <a:pt x="1266" y="420"/>
                  <a:pt x="1246" y="440"/>
                  <a:pt x="1221" y="440"/>
                </a:cubicBezTo>
                <a:cubicBezTo>
                  <a:pt x="1173" y="440"/>
                  <a:pt x="1173" y="440"/>
                  <a:pt x="1173" y="440"/>
                </a:cubicBezTo>
                <a:lnTo>
                  <a:pt x="1173" y="351"/>
                </a:lnTo>
                <a:close/>
                <a:moveTo>
                  <a:pt x="1036" y="351"/>
                </a:moveTo>
                <a:cubicBezTo>
                  <a:pt x="1083" y="351"/>
                  <a:pt x="1083" y="351"/>
                  <a:pt x="1083" y="351"/>
                </a:cubicBezTo>
                <a:cubicBezTo>
                  <a:pt x="1083" y="440"/>
                  <a:pt x="1083" y="440"/>
                  <a:pt x="1083" y="440"/>
                </a:cubicBezTo>
                <a:cubicBezTo>
                  <a:pt x="1036" y="440"/>
                  <a:pt x="1036" y="440"/>
                  <a:pt x="1036" y="440"/>
                </a:cubicBezTo>
                <a:cubicBezTo>
                  <a:pt x="1011" y="440"/>
                  <a:pt x="991" y="420"/>
                  <a:pt x="991" y="396"/>
                </a:cubicBezTo>
                <a:cubicBezTo>
                  <a:pt x="991" y="371"/>
                  <a:pt x="1011" y="351"/>
                  <a:pt x="1036" y="351"/>
                </a:cubicBezTo>
                <a:close/>
                <a:moveTo>
                  <a:pt x="316" y="1250"/>
                </a:moveTo>
                <a:cubicBezTo>
                  <a:pt x="501" y="1250"/>
                  <a:pt x="501" y="1250"/>
                  <a:pt x="501" y="1250"/>
                </a:cubicBezTo>
                <a:cubicBezTo>
                  <a:pt x="575" y="1250"/>
                  <a:pt x="636" y="1190"/>
                  <a:pt x="636" y="1116"/>
                </a:cubicBezTo>
                <a:cubicBezTo>
                  <a:pt x="636" y="1041"/>
                  <a:pt x="575" y="981"/>
                  <a:pt x="501" y="981"/>
                </a:cubicBezTo>
                <a:cubicBezTo>
                  <a:pt x="316" y="981"/>
                  <a:pt x="316" y="981"/>
                  <a:pt x="316" y="981"/>
                </a:cubicBezTo>
                <a:cubicBezTo>
                  <a:pt x="241" y="981"/>
                  <a:pt x="181" y="1041"/>
                  <a:pt x="181" y="1116"/>
                </a:cubicBezTo>
                <a:cubicBezTo>
                  <a:pt x="181" y="1190"/>
                  <a:pt x="241" y="1250"/>
                  <a:pt x="316" y="1250"/>
                </a:cubicBezTo>
                <a:close/>
                <a:moveTo>
                  <a:pt x="453" y="1071"/>
                </a:moveTo>
                <a:cubicBezTo>
                  <a:pt x="501" y="1071"/>
                  <a:pt x="501" y="1071"/>
                  <a:pt x="501" y="1071"/>
                </a:cubicBezTo>
                <a:cubicBezTo>
                  <a:pt x="526" y="1071"/>
                  <a:pt x="546" y="1091"/>
                  <a:pt x="546" y="1116"/>
                </a:cubicBezTo>
                <a:cubicBezTo>
                  <a:pt x="546" y="1140"/>
                  <a:pt x="526" y="1160"/>
                  <a:pt x="501" y="1160"/>
                </a:cubicBezTo>
                <a:cubicBezTo>
                  <a:pt x="453" y="1160"/>
                  <a:pt x="453" y="1160"/>
                  <a:pt x="453" y="1160"/>
                </a:cubicBezTo>
                <a:lnTo>
                  <a:pt x="453" y="1071"/>
                </a:lnTo>
                <a:close/>
                <a:moveTo>
                  <a:pt x="316" y="1071"/>
                </a:moveTo>
                <a:cubicBezTo>
                  <a:pt x="363" y="1071"/>
                  <a:pt x="363" y="1071"/>
                  <a:pt x="363" y="1071"/>
                </a:cubicBezTo>
                <a:cubicBezTo>
                  <a:pt x="363" y="1160"/>
                  <a:pt x="363" y="1160"/>
                  <a:pt x="363" y="1160"/>
                </a:cubicBezTo>
                <a:cubicBezTo>
                  <a:pt x="316" y="1160"/>
                  <a:pt x="316" y="1160"/>
                  <a:pt x="316" y="1160"/>
                </a:cubicBezTo>
                <a:cubicBezTo>
                  <a:pt x="291" y="1160"/>
                  <a:pt x="271" y="1140"/>
                  <a:pt x="271" y="1116"/>
                </a:cubicBezTo>
                <a:cubicBezTo>
                  <a:pt x="271" y="1091"/>
                  <a:pt x="291" y="1071"/>
                  <a:pt x="316" y="1071"/>
                </a:cubicBezTo>
                <a:close/>
                <a:moveTo>
                  <a:pt x="316" y="890"/>
                </a:moveTo>
                <a:cubicBezTo>
                  <a:pt x="501" y="890"/>
                  <a:pt x="501" y="890"/>
                  <a:pt x="501" y="890"/>
                </a:cubicBezTo>
                <a:cubicBezTo>
                  <a:pt x="575" y="890"/>
                  <a:pt x="636" y="830"/>
                  <a:pt x="636" y="756"/>
                </a:cubicBezTo>
                <a:cubicBezTo>
                  <a:pt x="636" y="681"/>
                  <a:pt x="575" y="621"/>
                  <a:pt x="501" y="621"/>
                </a:cubicBezTo>
                <a:cubicBezTo>
                  <a:pt x="316" y="621"/>
                  <a:pt x="316" y="621"/>
                  <a:pt x="316" y="621"/>
                </a:cubicBezTo>
                <a:cubicBezTo>
                  <a:pt x="241" y="621"/>
                  <a:pt x="181" y="681"/>
                  <a:pt x="181" y="756"/>
                </a:cubicBezTo>
                <a:cubicBezTo>
                  <a:pt x="181" y="830"/>
                  <a:pt x="241" y="890"/>
                  <a:pt x="316" y="890"/>
                </a:cubicBezTo>
                <a:close/>
                <a:moveTo>
                  <a:pt x="453" y="711"/>
                </a:moveTo>
                <a:cubicBezTo>
                  <a:pt x="501" y="711"/>
                  <a:pt x="501" y="711"/>
                  <a:pt x="501" y="711"/>
                </a:cubicBezTo>
                <a:cubicBezTo>
                  <a:pt x="526" y="711"/>
                  <a:pt x="546" y="731"/>
                  <a:pt x="546" y="756"/>
                </a:cubicBezTo>
                <a:cubicBezTo>
                  <a:pt x="546" y="780"/>
                  <a:pt x="526" y="800"/>
                  <a:pt x="501" y="800"/>
                </a:cubicBezTo>
                <a:cubicBezTo>
                  <a:pt x="453" y="800"/>
                  <a:pt x="453" y="800"/>
                  <a:pt x="453" y="800"/>
                </a:cubicBezTo>
                <a:lnTo>
                  <a:pt x="453" y="711"/>
                </a:lnTo>
                <a:close/>
                <a:moveTo>
                  <a:pt x="316" y="711"/>
                </a:moveTo>
                <a:cubicBezTo>
                  <a:pt x="363" y="711"/>
                  <a:pt x="363" y="711"/>
                  <a:pt x="363" y="711"/>
                </a:cubicBezTo>
                <a:cubicBezTo>
                  <a:pt x="363" y="800"/>
                  <a:pt x="363" y="800"/>
                  <a:pt x="363" y="800"/>
                </a:cubicBezTo>
                <a:cubicBezTo>
                  <a:pt x="316" y="800"/>
                  <a:pt x="316" y="800"/>
                  <a:pt x="316" y="800"/>
                </a:cubicBezTo>
                <a:cubicBezTo>
                  <a:pt x="291" y="800"/>
                  <a:pt x="271" y="780"/>
                  <a:pt x="271" y="756"/>
                </a:cubicBezTo>
                <a:cubicBezTo>
                  <a:pt x="271" y="731"/>
                  <a:pt x="291" y="711"/>
                  <a:pt x="316" y="711"/>
                </a:cubicBezTo>
                <a:close/>
                <a:moveTo>
                  <a:pt x="316" y="530"/>
                </a:moveTo>
                <a:cubicBezTo>
                  <a:pt x="501" y="530"/>
                  <a:pt x="501" y="530"/>
                  <a:pt x="501" y="530"/>
                </a:cubicBezTo>
                <a:cubicBezTo>
                  <a:pt x="575" y="530"/>
                  <a:pt x="636" y="470"/>
                  <a:pt x="636" y="396"/>
                </a:cubicBezTo>
                <a:cubicBezTo>
                  <a:pt x="636" y="321"/>
                  <a:pt x="575" y="261"/>
                  <a:pt x="501" y="261"/>
                </a:cubicBezTo>
                <a:cubicBezTo>
                  <a:pt x="316" y="261"/>
                  <a:pt x="316" y="261"/>
                  <a:pt x="316" y="261"/>
                </a:cubicBezTo>
                <a:cubicBezTo>
                  <a:pt x="241" y="261"/>
                  <a:pt x="181" y="321"/>
                  <a:pt x="181" y="396"/>
                </a:cubicBezTo>
                <a:cubicBezTo>
                  <a:pt x="181" y="470"/>
                  <a:pt x="241" y="530"/>
                  <a:pt x="316" y="530"/>
                </a:cubicBezTo>
                <a:close/>
                <a:moveTo>
                  <a:pt x="453" y="351"/>
                </a:moveTo>
                <a:cubicBezTo>
                  <a:pt x="501" y="351"/>
                  <a:pt x="501" y="351"/>
                  <a:pt x="501" y="351"/>
                </a:cubicBezTo>
                <a:cubicBezTo>
                  <a:pt x="526" y="351"/>
                  <a:pt x="546" y="371"/>
                  <a:pt x="546" y="396"/>
                </a:cubicBezTo>
                <a:cubicBezTo>
                  <a:pt x="546" y="420"/>
                  <a:pt x="526" y="440"/>
                  <a:pt x="501" y="440"/>
                </a:cubicBezTo>
                <a:cubicBezTo>
                  <a:pt x="453" y="440"/>
                  <a:pt x="453" y="440"/>
                  <a:pt x="453" y="440"/>
                </a:cubicBezTo>
                <a:lnTo>
                  <a:pt x="453" y="351"/>
                </a:lnTo>
                <a:close/>
                <a:moveTo>
                  <a:pt x="316" y="351"/>
                </a:moveTo>
                <a:cubicBezTo>
                  <a:pt x="363" y="351"/>
                  <a:pt x="363" y="351"/>
                  <a:pt x="363" y="351"/>
                </a:cubicBezTo>
                <a:cubicBezTo>
                  <a:pt x="363" y="440"/>
                  <a:pt x="363" y="440"/>
                  <a:pt x="363" y="440"/>
                </a:cubicBezTo>
                <a:cubicBezTo>
                  <a:pt x="316" y="440"/>
                  <a:pt x="316" y="440"/>
                  <a:pt x="316" y="440"/>
                </a:cubicBezTo>
                <a:cubicBezTo>
                  <a:pt x="291" y="440"/>
                  <a:pt x="271" y="420"/>
                  <a:pt x="271" y="396"/>
                </a:cubicBezTo>
                <a:cubicBezTo>
                  <a:pt x="271" y="371"/>
                  <a:pt x="291" y="351"/>
                  <a:pt x="316" y="3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7" name="Freeform 424"/>
          <p:cNvSpPr>
            <a:spLocks noEditPoints="1"/>
          </p:cNvSpPr>
          <p:nvPr/>
        </p:nvSpPr>
        <p:spPr bwMode="auto">
          <a:xfrm>
            <a:off x="2972870" y="3237449"/>
            <a:ext cx="251480" cy="392233"/>
          </a:xfrm>
          <a:custGeom>
            <a:avLst/>
            <a:gdLst>
              <a:gd name="T0" fmla="*/ 687 w 985"/>
              <a:gd name="T1" fmla="*/ 316 h 1536"/>
              <a:gd name="T2" fmla="*/ 225 w 985"/>
              <a:gd name="T3" fmla="*/ 271 h 1536"/>
              <a:gd name="T4" fmla="*/ 180 w 985"/>
              <a:gd name="T5" fmla="*/ 714 h 1536"/>
              <a:gd name="T6" fmla="*/ 687 w 985"/>
              <a:gd name="T7" fmla="*/ 714 h 1536"/>
              <a:gd name="T8" fmla="*/ 270 w 985"/>
              <a:gd name="T9" fmla="*/ 720 h 1536"/>
              <a:gd name="T10" fmla="*/ 433 w 985"/>
              <a:gd name="T11" fmla="*/ 878 h 1536"/>
              <a:gd name="T12" fmla="*/ 270 w 985"/>
              <a:gd name="T13" fmla="*/ 630 h 1536"/>
              <a:gd name="T14" fmla="*/ 597 w 985"/>
              <a:gd name="T15" fmla="*/ 541 h 1536"/>
              <a:gd name="T16" fmla="*/ 597 w 985"/>
              <a:gd name="T17" fmla="*/ 452 h 1536"/>
              <a:gd name="T18" fmla="*/ 270 w 985"/>
              <a:gd name="T19" fmla="*/ 361 h 1536"/>
              <a:gd name="T20" fmla="*/ 597 w 985"/>
              <a:gd name="T21" fmla="*/ 452 h 1536"/>
              <a:gd name="T22" fmla="*/ 640 w 985"/>
              <a:gd name="T23" fmla="*/ 1362 h 1536"/>
              <a:gd name="T24" fmla="*/ 475 w 985"/>
              <a:gd name="T25" fmla="*/ 1362 h 1536"/>
              <a:gd name="T26" fmla="*/ 567 w 985"/>
              <a:gd name="T27" fmla="*/ 1191 h 1536"/>
              <a:gd name="T28" fmla="*/ 771 w 985"/>
              <a:gd name="T29" fmla="*/ 986 h 1536"/>
              <a:gd name="T30" fmla="*/ 867 w 985"/>
              <a:gd name="T31" fmla="*/ 137 h 1536"/>
              <a:gd name="T32" fmla="*/ 560 w 985"/>
              <a:gd name="T33" fmla="*/ 92 h 1536"/>
              <a:gd name="T34" fmla="*/ 306 w 985"/>
              <a:gd name="T35" fmla="*/ 92 h 1536"/>
              <a:gd name="T36" fmla="*/ 0 w 985"/>
              <a:gd name="T37" fmla="*/ 137 h 1536"/>
              <a:gd name="T38" fmla="*/ 95 w 985"/>
              <a:gd name="T39" fmla="*/ 986 h 1536"/>
              <a:gd name="T40" fmla="*/ 299 w 985"/>
              <a:gd name="T41" fmla="*/ 1191 h 1536"/>
              <a:gd name="T42" fmla="*/ 385 w 985"/>
              <a:gd name="T43" fmla="*/ 1362 h 1536"/>
              <a:gd name="T44" fmla="*/ 730 w 985"/>
              <a:gd name="T45" fmla="*/ 1362 h 1536"/>
              <a:gd name="T46" fmla="*/ 813 w 985"/>
              <a:gd name="T47" fmla="*/ 1193 h 1536"/>
              <a:gd name="T48" fmla="*/ 895 w 985"/>
              <a:gd name="T49" fmla="*/ 1491 h 1536"/>
              <a:gd name="T50" fmla="*/ 985 w 985"/>
              <a:gd name="T51" fmla="*/ 1491 h 1536"/>
              <a:gd name="T52" fmla="*/ 813 w 985"/>
              <a:gd name="T53" fmla="*/ 1103 h 1536"/>
              <a:gd name="T54" fmla="*/ 433 w 985"/>
              <a:gd name="T55" fmla="*/ 1235 h 1536"/>
              <a:gd name="T56" fmla="*/ 389 w 985"/>
              <a:gd name="T57" fmla="*/ 1093 h 1536"/>
              <a:gd name="T58" fmla="*/ 165 w 985"/>
              <a:gd name="T59" fmla="*/ 929 h 1536"/>
              <a:gd name="T60" fmla="*/ 90 w 985"/>
              <a:gd name="T61" fmla="*/ 181 h 1536"/>
              <a:gd name="T62" fmla="*/ 389 w 985"/>
              <a:gd name="T63" fmla="*/ 137 h 1536"/>
              <a:gd name="T64" fmla="*/ 433 w 985"/>
              <a:gd name="T65" fmla="*/ 90 h 1536"/>
              <a:gd name="T66" fmla="*/ 477 w 985"/>
              <a:gd name="T67" fmla="*/ 137 h 1536"/>
              <a:gd name="T68" fmla="*/ 777 w 985"/>
              <a:gd name="T69" fmla="*/ 181 h 1536"/>
              <a:gd name="T70" fmla="*/ 701 w 985"/>
              <a:gd name="T71" fmla="*/ 929 h 1536"/>
              <a:gd name="T72" fmla="*/ 477 w 985"/>
              <a:gd name="T73" fmla="*/ 1093 h 1536"/>
              <a:gd name="T74" fmla="*/ 433 w 985"/>
              <a:gd name="T75" fmla="*/ 1235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5" h="1536">
                <a:moveTo>
                  <a:pt x="687" y="714"/>
                </a:moveTo>
                <a:cubicBezTo>
                  <a:pt x="687" y="316"/>
                  <a:pt x="687" y="316"/>
                  <a:pt x="687" y="316"/>
                </a:cubicBezTo>
                <a:cubicBezTo>
                  <a:pt x="687" y="291"/>
                  <a:pt x="667" y="271"/>
                  <a:pt x="642" y="271"/>
                </a:cubicBezTo>
                <a:cubicBezTo>
                  <a:pt x="225" y="271"/>
                  <a:pt x="225" y="271"/>
                  <a:pt x="225" y="271"/>
                </a:cubicBezTo>
                <a:cubicBezTo>
                  <a:pt x="200" y="271"/>
                  <a:pt x="180" y="291"/>
                  <a:pt x="180" y="316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854"/>
                  <a:pt x="293" y="968"/>
                  <a:pt x="433" y="968"/>
                </a:cubicBezTo>
                <a:cubicBezTo>
                  <a:pt x="573" y="968"/>
                  <a:pt x="687" y="854"/>
                  <a:pt x="687" y="714"/>
                </a:cubicBezTo>
                <a:close/>
                <a:moveTo>
                  <a:pt x="433" y="878"/>
                </a:moveTo>
                <a:cubicBezTo>
                  <a:pt x="345" y="878"/>
                  <a:pt x="272" y="807"/>
                  <a:pt x="270" y="720"/>
                </a:cubicBezTo>
                <a:cubicBezTo>
                  <a:pt x="597" y="720"/>
                  <a:pt x="597" y="720"/>
                  <a:pt x="597" y="720"/>
                </a:cubicBezTo>
                <a:cubicBezTo>
                  <a:pt x="594" y="807"/>
                  <a:pt x="522" y="878"/>
                  <a:pt x="433" y="878"/>
                </a:cubicBezTo>
                <a:close/>
                <a:moveTo>
                  <a:pt x="597" y="630"/>
                </a:moveTo>
                <a:cubicBezTo>
                  <a:pt x="270" y="630"/>
                  <a:pt x="270" y="630"/>
                  <a:pt x="270" y="630"/>
                </a:cubicBezTo>
                <a:cubicBezTo>
                  <a:pt x="270" y="541"/>
                  <a:pt x="270" y="541"/>
                  <a:pt x="270" y="541"/>
                </a:cubicBezTo>
                <a:cubicBezTo>
                  <a:pt x="597" y="541"/>
                  <a:pt x="597" y="541"/>
                  <a:pt x="597" y="541"/>
                </a:cubicBezTo>
                <a:lnTo>
                  <a:pt x="597" y="630"/>
                </a:lnTo>
                <a:close/>
                <a:moveTo>
                  <a:pt x="597" y="452"/>
                </a:moveTo>
                <a:cubicBezTo>
                  <a:pt x="270" y="452"/>
                  <a:pt x="270" y="452"/>
                  <a:pt x="270" y="452"/>
                </a:cubicBezTo>
                <a:cubicBezTo>
                  <a:pt x="270" y="361"/>
                  <a:pt x="270" y="361"/>
                  <a:pt x="270" y="361"/>
                </a:cubicBezTo>
                <a:cubicBezTo>
                  <a:pt x="597" y="361"/>
                  <a:pt x="597" y="361"/>
                  <a:pt x="597" y="361"/>
                </a:cubicBezTo>
                <a:lnTo>
                  <a:pt x="597" y="452"/>
                </a:lnTo>
                <a:close/>
                <a:moveTo>
                  <a:pt x="640" y="1275"/>
                </a:moveTo>
                <a:cubicBezTo>
                  <a:pt x="640" y="1277"/>
                  <a:pt x="640" y="1362"/>
                  <a:pt x="640" y="1362"/>
                </a:cubicBezTo>
                <a:cubicBezTo>
                  <a:pt x="640" y="1407"/>
                  <a:pt x="603" y="1444"/>
                  <a:pt x="558" y="1444"/>
                </a:cubicBezTo>
                <a:cubicBezTo>
                  <a:pt x="512" y="1444"/>
                  <a:pt x="475" y="1407"/>
                  <a:pt x="475" y="1362"/>
                </a:cubicBezTo>
                <a:cubicBezTo>
                  <a:pt x="475" y="1319"/>
                  <a:pt x="475" y="1319"/>
                  <a:pt x="475" y="1319"/>
                </a:cubicBezTo>
                <a:cubicBezTo>
                  <a:pt x="529" y="1301"/>
                  <a:pt x="567" y="1251"/>
                  <a:pt x="567" y="1191"/>
                </a:cubicBezTo>
                <a:cubicBezTo>
                  <a:pt x="567" y="1127"/>
                  <a:pt x="567" y="1127"/>
                  <a:pt x="567" y="1127"/>
                </a:cubicBezTo>
                <a:cubicBezTo>
                  <a:pt x="647" y="1101"/>
                  <a:pt x="718" y="1051"/>
                  <a:pt x="771" y="986"/>
                </a:cubicBezTo>
                <a:cubicBezTo>
                  <a:pt x="833" y="909"/>
                  <a:pt x="867" y="813"/>
                  <a:pt x="867" y="714"/>
                </a:cubicBezTo>
                <a:cubicBezTo>
                  <a:pt x="867" y="137"/>
                  <a:pt x="867" y="137"/>
                  <a:pt x="867" y="137"/>
                </a:cubicBezTo>
                <a:cubicBezTo>
                  <a:pt x="867" y="112"/>
                  <a:pt x="846" y="92"/>
                  <a:pt x="822" y="92"/>
                </a:cubicBezTo>
                <a:cubicBezTo>
                  <a:pt x="560" y="92"/>
                  <a:pt x="560" y="92"/>
                  <a:pt x="560" y="92"/>
                </a:cubicBezTo>
                <a:cubicBezTo>
                  <a:pt x="543" y="38"/>
                  <a:pt x="492" y="0"/>
                  <a:pt x="433" y="0"/>
                </a:cubicBezTo>
                <a:cubicBezTo>
                  <a:pt x="374" y="0"/>
                  <a:pt x="324" y="38"/>
                  <a:pt x="306" y="92"/>
                </a:cubicBezTo>
                <a:cubicBezTo>
                  <a:pt x="45" y="92"/>
                  <a:pt x="45" y="92"/>
                  <a:pt x="45" y="92"/>
                </a:cubicBezTo>
                <a:cubicBezTo>
                  <a:pt x="20" y="92"/>
                  <a:pt x="0" y="112"/>
                  <a:pt x="0" y="137"/>
                </a:cubicBezTo>
                <a:cubicBezTo>
                  <a:pt x="0" y="714"/>
                  <a:pt x="0" y="714"/>
                  <a:pt x="0" y="714"/>
                </a:cubicBezTo>
                <a:cubicBezTo>
                  <a:pt x="0" y="813"/>
                  <a:pt x="34" y="909"/>
                  <a:pt x="95" y="986"/>
                </a:cubicBezTo>
                <a:cubicBezTo>
                  <a:pt x="148" y="1051"/>
                  <a:pt x="220" y="1101"/>
                  <a:pt x="299" y="1127"/>
                </a:cubicBezTo>
                <a:cubicBezTo>
                  <a:pt x="299" y="1191"/>
                  <a:pt x="299" y="1191"/>
                  <a:pt x="299" y="1191"/>
                </a:cubicBezTo>
                <a:cubicBezTo>
                  <a:pt x="299" y="1248"/>
                  <a:pt x="335" y="1297"/>
                  <a:pt x="385" y="1316"/>
                </a:cubicBezTo>
                <a:cubicBezTo>
                  <a:pt x="385" y="1362"/>
                  <a:pt x="385" y="1362"/>
                  <a:pt x="385" y="1362"/>
                </a:cubicBezTo>
                <a:cubicBezTo>
                  <a:pt x="385" y="1457"/>
                  <a:pt x="463" y="1534"/>
                  <a:pt x="558" y="1534"/>
                </a:cubicBezTo>
                <a:cubicBezTo>
                  <a:pt x="653" y="1534"/>
                  <a:pt x="730" y="1457"/>
                  <a:pt x="730" y="1362"/>
                </a:cubicBezTo>
                <a:cubicBezTo>
                  <a:pt x="730" y="1362"/>
                  <a:pt x="730" y="1273"/>
                  <a:pt x="730" y="1272"/>
                </a:cubicBezTo>
                <a:cubicBezTo>
                  <a:pt x="732" y="1228"/>
                  <a:pt x="768" y="1193"/>
                  <a:pt x="813" y="1193"/>
                </a:cubicBezTo>
                <a:cubicBezTo>
                  <a:pt x="858" y="1193"/>
                  <a:pt x="895" y="1230"/>
                  <a:pt x="895" y="1275"/>
                </a:cubicBezTo>
                <a:cubicBezTo>
                  <a:pt x="895" y="1491"/>
                  <a:pt x="895" y="1491"/>
                  <a:pt x="895" y="1491"/>
                </a:cubicBezTo>
                <a:cubicBezTo>
                  <a:pt x="895" y="1516"/>
                  <a:pt x="915" y="1536"/>
                  <a:pt x="940" y="1536"/>
                </a:cubicBezTo>
                <a:cubicBezTo>
                  <a:pt x="965" y="1536"/>
                  <a:pt x="985" y="1516"/>
                  <a:pt x="985" y="1491"/>
                </a:cubicBezTo>
                <a:cubicBezTo>
                  <a:pt x="985" y="1275"/>
                  <a:pt x="985" y="1275"/>
                  <a:pt x="985" y="1275"/>
                </a:cubicBezTo>
                <a:cubicBezTo>
                  <a:pt x="985" y="1180"/>
                  <a:pt x="908" y="1103"/>
                  <a:pt x="813" y="1103"/>
                </a:cubicBezTo>
                <a:cubicBezTo>
                  <a:pt x="717" y="1103"/>
                  <a:pt x="640" y="1180"/>
                  <a:pt x="640" y="1275"/>
                </a:cubicBezTo>
                <a:close/>
                <a:moveTo>
                  <a:pt x="433" y="1235"/>
                </a:moveTo>
                <a:cubicBezTo>
                  <a:pt x="409" y="1235"/>
                  <a:pt x="389" y="1216"/>
                  <a:pt x="389" y="1191"/>
                </a:cubicBezTo>
                <a:cubicBezTo>
                  <a:pt x="389" y="1093"/>
                  <a:pt x="389" y="1093"/>
                  <a:pt x="389" y="1093"/>
                </a:cubicBezTo>
                <a:cubicBezTo>
                  <a:pt x="389" y="1072"/>
                  <a:pt x="375" y="1054"/>
                  <a:pt x="354" y="1049"/>
                </a:cubicBezTo>
                <a:cubicBezTo>
                  <a:pt x="280" y="1031"/>
                  <a:pt x="213" y="989"/>
                  <a:pt x="165" y="929"/>
                </a:cubicBezTo>
                <a:cubicBezTo>
                  <a:pt x="116" y="868"/>
                  <a:pt x="90" y="794"/>
                  <a:pt x="90" y="714"/>
                </a:cubicBezTo>
                <a:cubicBezTo>
                  <a:pt x="90" y="181"/>
                  <a:pt x="90" y="181"/>
                  <a:pt x="90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69" y="181"/>
                  <a:pt x="389" y="161"/>
                  <a:pt x="389" y="137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9" y="110"/>
                  <a:pt x="409" y="90"/>
                  <a:pt x="433" y="90"/>
                </a:cubicBezTo>
                <a:cubicBezTo>
                  <a:pt x="458" y="90"/>
                  <a:pt x="477" y="110"/>
                  <a:pt x="477" y="134"/>
                </a:cubicBezTo>
                <a:cubicBezTo>
                  <a:pt x="477" y="137"/>
                  <a:pt x="477" y="137"/>
                  <a:pt x="477" y="137"/>
                </a:cubicBezTo>
                <a:cubicBezTo>
                  <a:pt x="477" y="161"/>
                  <a:pt x="497" y="181"/>
                  <a:pt x="522" y="181"/>
                </a:cubicBezTo>
                <a:cubicBezTo>
                  <a:pt x="777" y="181"/>
                  <a:pt x="777" y="181"/>
                  <a:pt x="777" y="181"/>
                </a:cubicBezTo>
                <a:cubicBezTo>
                  <a:pt x="777" y="714"/>
                  <a:pt x="777" y="714"/>
                  <a:pt x="777" y="714"/>
                </a:cubicBezTo>
                <a:cubicBezTo>
                  <a:pt x="777" y="794"/>
                  <a:pt x="751" y="868"/>
                  <a:pt x="701" y="929"/>
                </a:cubicBezTo>
                <a:cubicBezTo>
                  <a:pt x="653" y="989"/>
                  <a:pt x="586" y="1031"/>
                  <a:pt x="512" y="1049"/>
                </a:cubicBezTo>
                <a:cubicBezTo>
                  <a:pt x="492" y="1054"/>
                  <a:pt x="477" y="1072"/>
                  <a:pt x="477" y="1093"/>
                </a:cubicBezTo>
                <a:cubicBezTo>
                  <a:pt x="477" y="1191"/>
                  <a:pt x="477" y="1191"/>
                  <a:pt x="477" y="1191"/>
                </a:cubicBezTo>
                <a:cubicBezTo>
                  <a:pt x="477" y="1216"/>
                  <a:pt x="458" y="1235"/>
                  <a:pt x="433" y="123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8" name="Freeform 431"/>
          <p:cNvSpPr>
            <a:spLocks noEditPoints="1"/>
          </p:cNvSpPr>
          <p:nvPr/>
        </p:nvSpPr>
        <p:spPr bwMode="auto">
          <a:xfrm>
            <a:off x="2902416" y="3909607"/>
            <a:ext cx="392389" cy="392233"/>
          </a:xfrm>
          <a:custGeom>
            <a:avLst/>
            <a:gdLst>
              <a:gd name="T0" fmla="*/ 986 w 1536"/>
              <a:gd name="T1" fmla="*/ 0 h 1536"/>
              <a:gd name="T2" fmla="*/ 573 w 1536"/>
              <a:gd name="T3" fmla="*/ 0 h 1536"/>
              <a:gd name="T4" fmla="*/ 311 w 1536"/>
              <a:gd name="T5" fmla="*/ 235 h 1536"/>
              <a:gd name="T6" fmla="*/ 311 w 1536"/>
              <a:gd name="T7" fmla="*/ 236 h 1536"/>
              <a:gd name="T8" fmla="*/ 204 w 1536"/>
              <a:gd name="T9" fmla="*/ 1045 h 1536"/>
              <a:gd name="T10" fmla="*/ 0 w 1536"/>
              <a:gd name="T11" fmla="*/ 1288 h 1536"/>
              <a:gd name="T12" fmla="*/ 248 w 1536"/>
              <a:gd name="T13" fmla="*/ 1536 h 1536"/>
              <a:gd name="T14" fmla="*/ 496 w 1536"/>
              <a:gd name="T15" fmla="*/ 1288 h 1536"/>
              <a:gd name="T16" fmla="*/ 294 w 1536"/>
              <a:gd name="T17" fmla="*/ 1045 h 1536"/>
              <a:gd name="T18" fmla="*/ 370 w 1536"/>
              <a:gd name="T19" fmla="*/ 480 h 1536"/>
              <a:gd name="T20" fmla="*/ 1199 w 1536"/>
              <a:gd name="T21" fmla="*/ 480 h 1536"/>
              <a:gd name="T22" fmla="*/ 1327 w 1536"/>
              <a:gd name="T23" fmla="*/ 1231 h 1536"/>
              <a:gd name="T24" fmla="*/ 1326 w 1536"/>
              <a:gd name="T25" fmla="*/ 1232 h 1536"/>
              <a:gd name="T26" fmla="*/ 1253 w 1536"/>
              <a:gd name="T27" fmla="*/ 1301 h 1536"/>
              <a:gd name="T28" fmla="*/ 1228 w 1536"/>
              <a:gd name="T29" fmla="*/ 1360 h 1536"/>
              <a:gd name="T30" fmla="*/ 1228 w 1536"/>
              <a:gd name="T31" fmla="*/ 1455 h 1536"/>
              <a:gd name="T32" fmla="*/ 1309 w 1536"/>
              <a:gd name="T33" fmla="*/ 1536 h 1536"/>
              <a:gd name="T34" fmla="*/ 1455 w 1536"/>
              <a:gd name="T35" fmla="*/ 1536 h 1536"/>
              <a:gd name="T36" fmla="*/ 1536 w 1536"/>
              <a:gd name="T37" fmla="*/ 1455 h 1536"/>
              <a:gd name="T38" fmla="*/ 1536 w 1536"/>
              <a:gd name="T39" fmla="*/ 1360 h 1536"/>
              <a:gd name="T40" fmla="*/ 1511 w 1536"/>
              <a:gd name="T41" fmla="*/ 1301 h 1536"/>
              <a:gd name="T42" fmla="*/ 1438 w 1536"/>
              <a:gd name="T43" fmla="*/ 1232 h 1536"/>
              <a:gd name="T44" fmla="*/ 1416 w 1536"/>
              <a:gd name="T45" fmla="*/ 1217 h 1536"/>
              <a:gd name="T46" fmla="*/ 1248 w 1536"/>
              <a:gd name="T47" fmla="*/ 235 h 1536"/>
              <a:gd name="T48" fmla="*/ 986 w 1536"/>
              <a:gd name="T49" fmla="*/ 0 h 1536"/>
              <a:gd name="T50" fmla="*/ 406 w 1536"/>
              <a:gd name="T51" fmla="*/ 1288 h 1536"/>
              <a:gd name="T52" fmla="*/ 248 w 1536"/>
              <a:gd name="T53" fmla="*/ 1446 h 1536"/>
              <a:gd name="T54" fmla="*/ 90 w 1536"/>
              <a:gd name="T55" fmla="*/ 1288 h 1536"/>
              <a:gd name="T56" fmla="*/ 248 w 1536"/>
              <a:gd name="T57" fmla="*/ 1131 h 1536"/>
              <a:gd name="T58" fmla="*/ 406 w 1536"/>
              <a:gd name="T59" fmla="*/ 1288 h 1536"/>
              <a:gd name="T60" fmla="*/ 381 w 1536"/>
              <a:gd name="T61" fmla="*/ 390 h 1536"/>
              <a:gd name="T62" fmla="*/ 400 w 1536"/>
              <a:gd name="T63" fmla="*/ 249 h 1536"/>
              <a:gd name="T64" fmla="*/ 573 w 1536"/>
              <a:gd name="T65" fmla="*/ 90 h 1536"/>
              <a:gd name="T66" fmla="*/ 986 w 1536"/>
              <a:gd name="T67" fmla="*/ 90 h 1536"/>
              <a:gd name="T68" fmla="*/ 1160 w 1536"/>
              <a:gd name="T69" fmla="*/ 250 h 1536"/>
              <a:gd name="T70" fmla="*/ 1184 w 1536"/>
              <a:gd name="T71" fmla="*/ 390 h 1536"/>
              <a:gd name="T72" fmla="*/ 381 w 1536"/>
              <a:gd name="T73" fmla="*/ 390 h 1536"/>
              <a:gd name="T74" fmla="*/ 1446 w 1536"/>
              <a:gd name="T75" fmla="*/ 1364 h 1536"/>
              <a:gd name="T76" fmla="*/ 1446 w 1536"/>
              <a:gd name="T77" fmla="*/ 1446 h 1536"/>
              <a:gd name="T78" fmla="*/ 1318 w 1536"/>
              <a:gd name="T79" fmla="*/ 1446 h 1536"/>
              <a:gd name="T80" fmla="*/ 1318 w 1536"/>
              <a:gd name="T81" fmla="*/ 1364 h 1536"/>
              <a:gd name="T82" fmla="*/ 1382 w 1536"/>
              <a:gd name="T83" fmla="*/ 1303 h 1536"/>
              <a:gd name="T84" fmla="*/ 1446 w 1536"/>
              <a:gd name="T85" fmla="*/ 1364 h 1536"/>
              <a:gd name="T86" fmla="*/ 291 w 1536"/>
              <a:gd name="T87" fmla="*/ 1275 h 1536"/>
              <a:gd name="T88" fmla="*/ 275 w 1536"/>
              <a:gd name="T89" fmla="*/ 1325 h 1536"/>
              <a:gd name="T90" fmla="*/ 223 w 1536"/>
              <a:gd name="T91" fmla="*/ 1326 h 1536"/>
              <a:gd name="T92" fmla="*/ 205 w 1536"/>
              <a:gd name="T93" fmla="*/ 1277 h 1536"/>
              <a:gd name="T94" fmla="*/ 244 w 1536"/>
              <a:gd name="T95" fmla="*/ 1244 h 1536"/>
              <a:gd name="T96" fmla="*/ 291 w 1536"/>
              <a:gd name="T97" fmla="*/ 1275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6" h="1536">
                <a:moveTo>
                  <a:pt x="986" y="0"/>
                </a:moveTo>
                <a:cubicBezTo>
                  <a:pt x="573" y="0"/>
                  <a:pt x="573" y="0"/>
                  <a:pt x="573" y="0"/>
                </a:cubicBezTo>
                <a:cubicBezTo>
                  <a:pt x="444" y="0"/>
                  <a:pt x="334" y="99"/>
                  <a:pt x="311" y="235"/>
                </a:cubicBezTo>
                <a:cubicBezTo>
                  <a:pt x="311" y="235"/>
                  <a:pt x="311" y="236"/>
                  <a:pt x="311" y="236"/>
                </a:cubicBezTo>
                <a:cubicBezTo>
                  <a:pt x="204" y="1045"/>
                  <a:pt x="204" y="1045"/>
                  <a:pt x="204" y="1045"/>
                </a:cubicBezTo>
                <a:cubicBezTo>
                  <a:pt x="88" y="1066"/>
                  <a:pt x="0" y="1167"/>
                  <a:pt x="0" y="1288"/>
                </a:cubicBezTo>
                <a:cubicBezTo>
                  <a:pt x="0" y="1425"/>
                  <a:pt x="112" y="1536"/>
                  <a:pt x="248" y="1536"/>
                </a:cubicBezTo>
                <a:cubicBezTo>
                  <a:pt x="385" y="1536"/>
                  <a:pt x="496" y="1425"/>
                  <a:pt x="496" y="1288"/>
                </a:cubicBezTo>
                <a:cubicBezTo>
                  <a:pt x="496" y="1168"/>
                  <a:pt x="409" y="1067"/>
                  <a:pt x="294" y="1045"/>
                </a:cubicBezTo>
                <a:cubicBezTo>
                  <a:pt x="370" y="480"/>
                  <a:pt x="370" y="480"/>
                  <a:pt x="370" y="480"/>
                </a:cubicBezTo>
                <a:cubicBezTo>
                  <a:pt x="1199" y="480"/>
                  <a:pt x="1199" y="480"/>
                  <a:pt x="1199" y="480"/>
                </a:cubicBezTo>
                <a:cubicBezTo>
                  <a:pt x="1327" y="1231"/>
                  <a:pt x="1327" y="1231"/>
                  <a:pt x="1327" y="1231"/>
                </a:cubicBezTo>
                <a:cubicBezTo>
                  <a:pt x="1327" y="1231"/>
                  <a:pt x="1327" y="1232"/>
                  <a:pt x="1326" y="1232"/>
                </a:cubicBezTo>
                <a:cubicBezTo>
                  <a:pt x="1253" y="1301"/>
                  <a:pt x="1253" y="1301"/>
                  <a:pt x="1253" y="1301"/>
                </a:cubicBezTo>
                <a:cubicBezTo>
                  <a:pt x="1237" y="1317"/>
                  <a:pt x="1228" y="1338"/>
                  <a:pt x="1228" y="1360"/>
                </a:cubicBezTo>
                <a:cubicBezTo>
                  <a:pt x="1228" y="1455"/>
                  <a:pt x="1228" y="1455"/>
                  <a:pt x="1228" y="1455"/>
                </a:cubicBezTo>
                <a:cubicBezTo>
                  <a:pt x="1228" y="1500"/>
                  <a:pt x="1265" y="1536"/>
                  <a:pt x="1309" y="1536"/>
                </a:cubicBezTo>
                <a:cubicBezTo>
                  <a:pt x="1455" y="1536"/>
                  <a:pt x="1455" y="1536"/>
                  <a:pt x="1455" y="1536"/>
                </a:cubicBezTo>
                <a:cubicBezTo>
                  <a:pt x="1500" y="1536"/>
                  <a:pt x="1536" y="1500"/>
                  <a:pt x="1536" y="1455"/>
                </a:cubicBezTo>
                <a:cubicBezTo>
                  <a:pt x="1536" y="1360"/>
                  <a:pt x="1536" y="1360"/>
                  <a:pt x="1536" y="1360"/>
                </a:cubicBezTo>
                <a:cubicBezTo>
                  <a:pt x="1536" y="1338"/>
                  <a:pt x="1527" y="1317"/>
                  <a:pt x="1511" y="1301"/>
                </a:cubicBezTo>
                <a:cubicBezTo>
                  <a:pt x="1438" y="1232"/>
                  <a:pt x="1438" y="1232"/>
                  <a:pt x="1438" y="1232"/>
                </a:cubicBezTo>
                <a:cubicBezTo>
                  <a:pt x="1432" y="1225"/>
                  <a:pt x="1424" y="1220"/>
                  <a:pt x="1416" y="1217"/>
                </a:cubicBezTo>
                <a:cubicBezTo>
                  <a:pt x="1248" y="235"/>
                  <a:pt x="1248" y="235"/>
                  <a:pt x="1248" y="235"/>
                </a:cubicBezTo>
                <a:cubicBezTo>
                  <a:pt x="1226" y="99"/>
                  <a:pt x="1116" y="0"/>
                  <a:pt x="986" y="0"/>
                </a:cubicBezTo>
                <a:close/>
                <a:moveTo>
                  <a:pt x="406" y="1288"/>
                </a:moveTo>
                <a:cubicBezTo>
                  <a:pt x="406" y="1375"/>
                  <a:pt x="335" y="1446"/>
                  <a:pt x="248" y="1446"/>
                </a:cubicBezTo>
                <a:cubicBezTo>
                  <a:pt x="161" y="1446"/>
                  <a:pt x="90" y="1375"/>
                  <a:pt x="90" y="1288"/>
                </a:cubicBezTo>
                <a:cubicBezTo>
                  <a:pt x="90" y="1201"/>
                  <a:pt x="161" y="1131"/>
                  <a:pt x="248" y="1131"/>
                </a:cubicBezTo>
                <a:cubicBezTo>
                  <a:pt x="335" y="1131"/>
                  <a:pt x="406" y="1201"/>
                  <a:pt x="406" y="1288"/>
                </a:cubicBezTo>
                <a:close/>
                <a:moveTo>
                  <a:pt x="381" y="390"/>
                </a:moveTo>
                <a:cubicBezTo>
                  <a:pt x="400" y="249"/>
                  <a:pt x="400" y="249"/>
                  <a:pt x="400" y="249"/>
                </a:cubicBezTo>
                <a:cubicBezTo>
                  <a:pt x="416" y="157"/>
                  <a:pt x="488" y="90"/>
                  <a:pt x="573" y="90"/>
                </a:cubicBezTo>
                <a:cubicBezTo>
                  <a:pt x="986" y="90"/>
                  <a:pt x="986" y="90"/>
                  <a:pt x="986" y="90"/>
                </a:cubicBezTo>
                <a:cubicBezTo>
                  <a:pt x="1071" y="90"/>
                  <a:pt x="1144" y="157"/>
                  <a:pt x="1160" y="250"/>
                </a:cubicBezTo>
                <a:cubicBezTo>
                  <a:pt x="1184" y="390"/>
                  <a:pt x="1184" y="390"/>
                  <a:pt x="1184" y="390"/>
                </a:cubicBezTo>
                <a:lnTo>
                  <a:pt x="381" y="390"/>
                </a:lnTo>
                <a:close/>
                <a:moveTo>
                  <a:pt x="1446" y="1364"/>
                </a:moveTo>
                <a:cubicBezTo>
                  <a:pt x="1446" y="1446"/>
                  <a:pt x="1446" y="1446"/>
                  <a:pt x="1446" y="1446"/>
                </a:cubicBezTo>
                <a:cubicBezTo>
                  <a:pt x="1318" y="1446"/>
                  <a:pt x="1318" y="1446"/>
                  <a:pt x="1318" y="1446"/>
                </a:cubicBezTo>
                <a:cubicBezTo>
                  <a:pt x="1318" y="1364"/>
                  <a:pt x="1318" y="1364"/>
                  <a:pt x="1318" y="1364"/>
                </a:cubicBezTo>
                <a:cubicBezTo>
                  <a:pt x="1382" y="1303"/>
                  <a:pt x="1382" y="1303"/>
                  <a:pt x="1382" y="1303"/>
                </a:cubicBezTo>
                <a:lnTo>
                  <a:pt x="1446" y="1364"/>
                </a:lnTo>
                <a:close/>
                <a:moveTo>
                  <a:pt x="291" y="1275"/>
                </a:moveTo>
                <a:cubicBezTo>
                  <a:pt x="297" y="1293"/>
                  <a:pt x="290" y="1313"/>
                  <a:pt x="275" y="1325"/>
                </a:cubicBezTo>
                <a:cubicBezTo>
                  <a:pt x="260" y="1336"/>
                  <a:pt x="239" y="1336"/>
                  <a:pt x="223" y="1326"/>
                </a:cubicBezTo>
                <a:cubicBezTo>
                  <a:pt x="208" y="1315"/>
                  <a:pt x="200" y="1296"/>
                  <a:pt x="205" y="1277"/>
                </a:cubicBezTo>
                <a:cubicBezTo>
                  <a:pt x="209" y="1259"/>
                  <a:pt x="225" y="1246"/>
                  <a:pt x="244" y="1244"/>
                </a:cubicBezTo>
                <a:cubicBezTo>
                  <a:pt x="265" y="1242"/>
                  <a:pt x="285" y="1255"/>
                  <a:pt x="291" y="127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9" name="Freeform 438"/>
          <p:cNvSpPr>
            <a:spLocks noEditPoints="1"/>
          </p:cNvSpPr>
          <p:nvPr/>
        </p:nvSpPr>
        <p:spPr bwMode="auto">
          <a:xfrm>
            <a:off x="2902416" y="4583172"/>
            <a:ext cx="392389" cy="392233"/>
          </a:xfrm>
          <a:custGeom>
            <a:avLst/>
            <a:gdLst>
              <a:gd name="T0" fmla="*/ 1359 w 1536"/>
              <a:gd name="T1" fmla="*/ 584 h 1536"/>
              <a:gd name="T2" fmla="*/ 1033 w 1536"/>
              <a:gd name="T3" fmla="*/ 239 h 1536"/>
              <a:gd name="T4" fmla="*/ 764 w 1536"/>
              <a:gd name="T5" fmla="*/ 239 h 1536"/>
              <a:gd name="T6" fmla="*/ 0 w 1536"/>
              <a:gd name="T7" fmla="*/ 751 h 1536"/>
              <a:gd name="T8" fmla="*/ 202 w 1536"/>
              <a:gd name="T9" fmla="*/ 1446 h 1536"/>
              <a:gd name="T10" fmla="*/ 1079 w 1536"/>
              <a:gd name="T11" fmla="*/ 1446 h 1536"/>
              <a:gd name="T12" fmla="*/ 1491 w 1536"/>
              <a:gd name="T13" fmla="*/ 1446 h 1536"/>
              <a:gd name="T14" fmla="*/ 1533 w 1536"/>
              <a:gd name="T15" fmla="*/ 1029 h 1536"/>
              <a:gd name="T16" fmla="*/ 1381 w 1536"/>
              <a:gd name="T17" fmla="*/ 885 h 1536"/>
              <a:gd name="T18" fmla="*/ 1290 w 1536"/>
              <a:gd name="T19" fmla="*/ 651 h 1536"/>
              <a:gd name="T20" fmla="*/ 963 w 1536"/>
              <a:gd name="T21" fmla="*/ 380 h 1536"/>
              <a:gd name="T22" fmla="*/ 330 w 1536"/>
              <a:gd name="T23" fmla="*/ 1446 h 1536"/>
              <a:gd name="T24" fmla="*/ 375 w 1536"/>
              <a:gd name="T25" fmla="*/ 1401 h 1536"/>
              <a:gd name="T26" fmla="*/ 1161 w 1536"/>
              <a:gd name="T27" fmla="*/ 1401 h 1536"/>
              <a:gd name="T28" fmla="*/ 1206 w 1536"/>
              <a:gd name="T29" fmla="*/ 1446 h 1536"/>
              <a:gd name="T30" fmla="*/ 1385 w 1536"/>
              <a:gd name="T31" fmla="*/ 1125 h 1536"/>
              <a:gd name="T32" fmla="*/ 1446 w 1536"/>
              <a:gd name="T33" fmla="*/ 1356 h 1536"/>
              <a:gd name="T34" fmla="*/ 1079 w 1536"/>
              <a:gd name="T35" fmla="*/ 1356 h 1536"/>
              <a:gd name="T36" fmla="*/ 202 w 1536"/>
              <a:gd name="T37" fmla="*/ 1356 h 1536"/>
              <a:gd name="T38" fmla="*/ 1250 w 1536"/>
              <a:gd name="T39" fmla="*/ 1170 h 1536"/>
              <a:gd name="T40" fmla="*/ 90 w 1536"/>
              <a:gd name="T41" fmla="*/ 1080 h 1536"/>
              <a:gd name="T42" fmla="*/ 1014 w 1536"/>
              <a:gd name="T43" fmla="*/ 470 h 1536"/>
              <a:gd name="T44" fmla="*/ 1028 w 1536"/>
              <a:gd name="T45" fmla="*/ 470 h 1536"/>
              <a:gd name="T46" fmla="*/ 1127 w 1536"/>
              <a:gd name="T47" fmla="*/ 561 h 1536"/>
              <a:gd name="T48" fmla="*/ 1127 w 1536"/>
              <a:gd name="T49" fmla="*/ 975 h 1536"/>
              <a:gd name="T50" fmla="*/ 1446 w 1536"/>
              <a:gd name="T51" fmla="*/ 1080 h 1536"/>
              <a:gd name="T52" fmla="*/ 558 w 1536"/>
              <a:gd name="T53" fmla="*/ 606 h 1536"/>
              <a:gd name="T54" fmla="*/ 942 w 1536"/>
              <a:gd name="T55" fmla="*/ 977 h 1536"/>
              <a:gd name="T56" fmla="*/ 942 w 1536"/>
              <a:gd name="T57" fmla="*/ 561 h 1536"/>
              <a:gd name="T58" fmla="*/ 648 w 1536"/>
              <a:gd name="T59" fmla="*/ 651 h 1536"/>
              <a:gd name="T60" fmla="*/ 458 w 1536"/>
              <a:gd name="T61" fmla="*/ 769 h 1536"/>
              <a:gd name="T62" fmla="*/ 393 w 1536"/>
              <a:gd name="T63" fmla="*/ 835 h 1536"/>
              <a:gd name="T64" fmla="*/ 303 w 1536"/>
              <a:gd name="T65" fmla="*/ 814 h 1536"/>
              <a:gd name="T66" fmla="*/ 282 w 1536"/>
              <a:gd name="T67" fmla="*/ 724 h 1536"/>
              <a:gd name="T68" fmla="*/ 348 w 1536"/>
              <a:gd name="T69" fmla="*/ 658 h 1536"/>
              <a:gd name="T70" fmla="*/ 413 w 1536"/>
              <a:gd name="T71" fmla="*/ 724 h 1536"/>
              <a:gd name="T72" fmla="*/ 942 w 1536"/>
              <a:gd name="T73" fmla="*/ 45 h 1536"/>
              <a:gd name="T74" fmla="*/ 852 w 1536"/>
              <a:gd name="T75" fmla="*/ 64 h 1536"/>
              <a:gd name="T76" fmla="*/ 1145 w 1536"/>
              <a:gd name="T77" fmla="*/ 87 h 1536"/>
              <a:gd name="T78" fmla="*/ 1100 w 1536"/>
              <a:gd name="T79" fmla="*/ 178 h 1536"/>
              <a:gd name="T80" fmla="*/ 1082 w 1536"/>
              <a:gd name="T81" fmla="*/ 87 h 1536"/>
              <a:gd name="T82" fmla="*/ 725 w 1536"/>
              <a:gd name="T83" fmla="*/ 101 h 1536"/>
              <a:gd name="T84" fmla="*/ 662 w 1536"/>
              <a:gd name="T85" fmla="*/ 164 h 1536"/>
              <a:gd name="T86" fmla="*/ 712 w 1536"/>
              <a:gd name="T87" fmla="*/ 87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6" h="1536">
                <a:moveTo>
                  <a:pt x="1373" y="617"/>
                </a:moveTo>
                <a:cubicBezTo>
                  <a:pt x="1369" y="607"/>
                  <a:pt x="1365" y="596"/>
                  <a:pt x="1360" y="586"/>
                </a:cubicBezTo>
                <a:cubicBezTo>
                  <a:pt x="1359" y="585"/>
                  <a:pt x="1359" y="585"/>
                  <a:pt x="1359" y="584"/>
                </a:cubicBezTo>
                <a:cubicBezTo>
                  <a:pt x="1330" y="528"/>
                  <a:pt x="1289" y="481"/>
                  <a:pt x="1237" y="445"/>
                </a:cubicBezTo>
                <a:cubicBezTo>
                  <a:pt x="1182" y="408"/>
                  <a:pt x="1119" y="386"/>
                  <a:pt x="1054" y="381"/>
                </a:cubicBezTo>
                <a:cubicBezTo>
                  <a:pt x="1033" y="239"/>
                  <a:pt x="1033" y="239"/>
                  <a:pt x="1033" y="239"/>
                </a:cubicBezTo>
                <a:cubicBezTo>
                  <a:pt x="1030" y="217"/>
                  <a:pt x="1011" y="200"/>
                  <a:pt x="989" y="200"/>
                </a:cubicBezTo>
                <a:cubicBezTo>
                  <a:pt x="808" y="200"/>
                  <a:pt x="808" y="200"/>
                  <a:pt x="808" y="200"/>
                </a:cubicBezTo>
                <a:cubicBezTo>
                  <a:pt x="786" y="200"/>
                  <a:pt x="767" y="217"/>
                  <a:pt x="764" y="239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371" y="380"/>
                  <a:pt x="371" y="380"/>
                  <a:pt x="371" y="380"/>
                </a:cubicBezTo>
                <a:cubicBezTo>
                  <a:pt x="166" y="380"/>
                  <a:pt x="0" y="547"/>
                  <a:pt x="0" y="751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25"/>
                  <a:pt x="20" y="1446"/>
                  <a:pt x="45" y="1446"/>
                </a:cubicBezTo>
                <a:cubicBezTo>
                  <a:pt x="202" y="1446"/>
                  <a:pt x="202" y="1446"/>
                  <a:pt x="202" y="1446"/>
                </a:cubicBezTo>
                <a:cubicBezTo>
                  <a:pt x="221" y="1498"/>
                  <a:pt x="271" y="1536"/>
                  <a:pt x="330" y="1536"/>
                </a:cubicBezTo>
                <a:cubicBezTo>
                  <a:pt x="388" y="1536"/>
                  <a:pt x="438" y="1498"/>
                  <a:pt x="457" y="1446"/>
                </a:cubicBezTo>
                <a:cubicBezTo>
                  <a:pt x="1079" y="1446"/>
                  <a:pt x="1079" y="1446"/>
                  <a:pt x="1079" y="1446"/>
                </a:cubicBezTo>
                <a:cubicBezTo>
                  <a:pt x="1097" y="1498"/>
                  <a:pt x="1147" y="1536"/>
                  <a:pt x="1206" y="1536"/>
                </a:cubicBezTo>
                <a:cubicBezTo>
                  <a:pt x="1264" y="1536"/>
                  <a:pt x="1315" y="1498"/>
                  <a:pt x="1333" y="1446"/>
                </a:cubicBezTo>
                <a:cubicBezTo>
                  <a:pt x="1491" y="1446"/>
                  <a:pt x="1491" y="1446"/>
                  <a:pt x="1491" y="1446"/>
                </a:cubicBezTo>
                <a:cubicBezTo>
                  <a:pt x="1516" y="1446"/>
                  <a:pt x="1536" y="1425"/>
                  <a:pt x="1536" y="1401"/>
                </a:cubicBezTo>
                <a:cubicBezTo>
                  <a:pt x="1536" y="1045"/>
                  <a:pt x="1536" y="1045"/>
                  <a:pt x="1536" y="1045"/>
                </a:cubicBezTo>
                <a:cubicBezTo>
                  <a:pt x="1536" y="1039"/>
                  <a:pt x="1535" y="1034"/>
                  <a:pt x="1533" y="1029"/>
                </a:cubicBezTo>
                <a:lnTo>
                  <a:pt x="1373" y="617"/>
                </a:lnTo>
                <a:close/>
                <a:moveTo>
                  <a:pt x="1290" y="651"/>
                </a:moveTo>
                <a:cubicBezTo>
                  <a:pt x="1381" y="885"/>
                  <a:pt x="1381" y="885"/>
                  <a:pt x="1381" y="885"/>
                </a:cubicBezTo>
                <a:cubicBezTo>
                  <a:pt x="1172" y="885"/>
                  <a:pt x="1172" y="885"/>
                  <a:pt x="1172" y="885"/>
                </a:cubicBezTo>
                <a:cubicBezTo>
                  <a:pt x="1172" y="651"/>
                  <a:pt x="1172" y="651"/>
                  <a:pt x="1172" y="651"/>
                </a:cubicBezTo>
                <a:lnTo>
                  <a:pt x="1290" y="651"/>
                </a:lnTo>
                <a:close/>
                <a:moveTo>
                  <a:pt x="847" y="290"/>
                </a:moveTo>
                <a:cubicBezTo>
                  <a:pt x="950" y="290"/>
                  <a:pt x="950" y="290"/>
                  <a:pt x="950" y="290"/>
                </a:cubicBezTo>
                <a:cubicBezTo>
                  <a:pt x="963" y="380"/>
                  <a:pt x="963" y="380"/>
                  <a:pt x="963" y="380"/>
                </a:cubicBezTo>
                <a:cubicBezTo>
                  <a:pt x="835" y="380"/>
                  <a:pt x="835" y="380"/>
                  <a:pt x="835" y="380"/>
                </a:cubicBezTo>
                <a:lnTo>
                  <a:pt x="847" y="290"/>
                </a:lnTo>
                <a:close/>
                <a:moveTo>
                  <a:pt x="330" y="1446"/>
                </a:moveTo>
                <a:cubicBezTo>
                  <a:pt x="305" y="1446"/>
                  <a:pt x="285" y="1425"/>
                  <a:pt x="285" y="1401"/>
                </a:cubicBezTo>
                <a:cubicBezTo>
                  <a:pt x="285" y="1376"/>
                  <a:pt x="305" y="1356"/>
                  <a:pt x="330" y="1356"/>
                </a:cubicBezTo>
                <a:cubicBezTo>
                  <a:pt x="354" y="1356"/>
                  <a:pt x="375" y="1376"/>
                  <a:pt x="375" y="1401"/>
                </a:cubicBezTo>
                <a:cubicBezTo>
                  <a:pt x="375" y="1425"/>
                  <a:pt x="354" y="1446"/>
                  <a:pt x="330" y="1446"/>
                </a:cubicBezTo>
                <a:close/>
                <a:moveTo>
                  <a:pt x="1206" y="1446"/>
                </a:moveTo>
                <a:cubicBezTo>
                  <a:pt x="1181" y="1446"/>
                  <a:pt x="1161" y="1425"/>
                  <a:pt x="1161" y="1401"/>
                </a:cubicBezTo>
                <a:cubicBezTo>
                  <a:pt x="1161" y="1376"/>
                  <a:pt x="1181" y="1356"/>
                  <a:pt x="1206" y="1356"/>
                </a:cubicBezTo>
                <a:cubicBezTo>
                  <a:pt x="1231" y="1356"/>
                  <a:pt x="1251" y="1376"/>
                  <a:pt x="1251" y="1401"/>
                </a:cubicBezTo>
                <a:cubicBezTo>
                  <a:pt x="1251" y="1425"/>
                  <a:pt x="1231" y="1446"/>
                  <a:pt x="1206" y="1446"/>
                </a:cubicBezTo>
                <a:close/>
                <a:moveTo>
                  <a:pt x="1446" y="1080"/>
                </a:moveTo>
                <a:cubicBezTo>
                  <a:pt x="1430" y="1080"/>
                  <a:pt x="1430" y="1080"/>
                  <a:pt x="1430" y="1080"/>
                </a:cubicBezTo>
                <a:cubicBezTo>
                  <a:pt x="1405" y="1080"/>
                  <a:pt x="1385" y="1100"/>
                  <a:pt x="1385" y="1125"/>
                </a:cubicBezTo>
                <a:cubicBezTo>
                  <a:pt x="1385" y="1150"/>
                  <a:pt x="1405" y="1170"/>
                  <a:pt x="1430" y="1170"/>
                </a:cubicBezTo>
                <a:cubicBezTo>
                  <a:pt x="1446" y="1170"/>
                  <a:pt x="1446" y="1170"/>
                  <a:pt x="1446" y="1170"/>
                </a:cubicBezTo>
                <a:cubicBezTo>
                  <a:pt x="1446" y="1356"/>
                  <a:pt x="1446" y="1356"/>
                  <a:pt x="1446" y="1356"/>
                </a:cubicBezTo>
                <a:cubicBezTo>
                  <a:pt x="1333" y="1356"/>
                  <a:pt x="1333" y="1356"/>
                  <a:pt x="1333" y="1356"/>
                </a:cubicBezTo>
                <a:cubicBezTo>
                  <a:pt x="1315" y="1303"/>
                  <a:pt x="1264" y="1266"/>
                  <a:pt x="1206" y="1266"/>
                </a:cubicBezTo>
                <a:cubicBezTo>
                  <a:pt x="1147" y="1266"/>
                  <a:pt x="1097" y="1303"/>
                  <a:pt x="1079" y="1356"/>
                </a:cubicBezTo>
                <a:cubicBezTo>
                  <a:pt x="457" y="1356"/>
                  <a:pt x="457" y="1356"/>
                  <a:pt x="457" y="1356"/>
                </a:cubicBezTo>
                <a:cubicBezTo>
                  <a:pt x="438" y="1303"/>
                  <a:pt x="388" y="1266"/>
                  <a:pt x="330" y="1266"/>
                </a:cubicBezTo>
                <a:cubicBezTo>
                  <a:pt x="271" y="1266"/>
                  <a:pt x="221" y="1303"/>
                  <a:pt x="202" y="1356"/>
                </a:cubicBezTo>
                <a:cubicBezTo>
                  <a:pt x="90" y="1356"/>
                  <a:pt x="90" y="1356"/>
                  <a:pt x="90" y="1356"/>
                </a:cubicBezTo>
                <a:cubicBezTo>
                  <a:pt x="90" y="1170"/>
                  <a:pt x="90" y="1170"/>
                  <a:pt x="90" y="1170"/>
                </a:cubicBezTo>
                <a:cubicBezTo>
                  <a:pt x="1250" y="1170"/>
                  <a:pt x="1250" y="1170"/>
                  <a:pt x="1250" y="1170"/>
                </a:cubicBezTo>
                <a:cubicBezTo>
                  <a:pt x="1275" y="1170"/>
                  <a:pt x="1295" y="1150"/>
                  <a:pt x="1295" y="1125"/>
                </a:cubicBezTo>
                <a:cubicBezTo>
                  <a:pt x="1295" y="1100"/>
                  <a:pt x="1275" y="1080"/>
                  <a:pt x="1250" y="1080"/>
                </a:cubicBezTo>
                <a:cubicBezTo>
                  <a:pt x="90" y="1080"/>
                  <a:pt x="90" y="1080"/>
                  <a:pt x="90" y="1080"/>
                </a:cubicBezTo>
                <a:cubicBezTo>
                  <a:pt x="90" y="751"/>
                  <a:pt x="90" y="751"/>
                  <a:pt x="90" y="751"/>
                </a:cubicBezTo>
                <a:cubicBezTo>
                  <a:pt x="90" y="596"/>
                  <a:pt x="216" y="470"/>
                  <a:pt x="371" y="470"/>
                </a:cubicBezTo>
                <a:cubicBezTo>
                  <a:pt x="1014" y="470"/>
                  <a:pt x="1014" y="470"/>
                  <a:pt x="1014" y="470"/>
                </a:cubicBezTo>
                <a:cubicBezTo>
                  <a:pt x="1014" y="470"/>
                  <a:pt x="1014" y="470"/>
                  <a:pt x="1014" y="470"/>
                </a:cubicBezTo>
                <a:cubicBezTo>
                  <a:pt x="1015" y="470"/>
                  <a:pt x="1015" y="470"/>
                  <a:pt x="1015" y="470"/>
                </a:cubicBezTo>
                <a:cubicBezTo>
                  <a:pt x="1028" y="470"/>
                  <a:pt x="1028" y="470"/>
                  <a:pt x="1028" y="470"/>
                </a:cubicBezTo>
                <a:cubicBezTo>
                  <a:pt x="1084" y="470"/>
                  <a:pt x="1139" y="487"/>
                  <a:pt x="1186" y="519"/>
                </a:cubicBezTo>
                <a:cubicBezTo>
                  <a:pt x="1204" y="531"/>
                  <a:pt x="1220" y="545"/>
                  <a:pt x="1234" y="561"/>
                </a:cubicBezTo>
                <a:cubicBezTo>
                  <a:pt x="1127" y="561"/>
                  <a:pt x="1127" y="561"/>
                  <a:pt x="1127" y="561"/>
                </a:cubicBezTo>
                <a:cubicBezTo>
                  <a:pt x="1102" y="561"/>
                  <a:pt x="1082" y="581"/>
                  <a:pt x="1082" y="606"/>
                </a:cubicBezTo>
                <a:cubicBezTo>
                  <a:pt x="1082" y="930"/>
                  <a:pt x="1082" y="930"/>
                  <a:pt x="1082" y="930"/>
                </a:cubicBezTo>
                <a:cubicBezTo>
                  <a:pt x="1082" y="955"/>
                  <a:pt x="1102" y="975"/>
                  <a:pt x="1127" y="975"/>
                </a:cubicBezTo>
                <a:cubicBezTo>
                  <a:pt x="1415" y="975"/>
                  <a:pt x="1415" y="975"/>
                  <a:pt x="1415" y="975"/>
                </a:cubicBezTo>
                <a:cubicBezTo>
                  <a:pt x="1446" y="1053"/>
                  <a:pt x="1446" y="1053"/>
                  <a:pt x="1446" y="1053"/>
                </a:cubicBezTo>
                <a:lnTo>
                  <a:pt x="1446" y="1080"/>
                </a:lnTo>
                <a:close/>
                <a:moveTo>
                  <a:pt x="942" y="561"/>
                </a:moveTo>
                <a:cubicBezTo>
                  <a:pt x="603" y="561"/>
                  <a:pt x="603" y="561"/>
                  <a:pt x="603" y="561"/>
                </a:cubicBezTo>
                <a:cubicBezTo>
                  <a:pt x="579" y="561"/>
                  <a:pt x="558" y="581"/>
                  <a:pt x="558" y="606"/>
                </a:cubicBezTo>
                <a:cubicBezTo>
                  <a:pt x="558" y="932"/>
                  <a:pt x="558" y="932"/>
                  <a:pt x="558" y="932"/>
                </a:cubicBezTo>
                <a:cubicBezTo>
                  <a:pt x="558" y="957"/>
                  <a:pt x="579" y="977"/>
                  <a:pt x="603" y="977"/>
                </a:cubicBezTo>
                <a:cubicBezTo>
                  <a:pt x="942" y="977"/>
                  <a:pt x="942" y="977"/>
                  <a:pt x="942" y="977"/>
                </a:cubicBezTo>
                <a:cubicBezTo>
                  <a:pt x="966" y="977"/>
                  <a:pt x="987" y="957"/>
                  <a:pt x="987" y="932"/>
                </a:cubicBezTo>
                <a:cubicBezTo>
                  <a:pt x="987" y="606"/>
                  <a:pt x="987" y="606"/>
                  <a:pt x="987" y="606"/>
                </a:cubicBezTo>
                <a:cubicBezTo>
                  <a:pt x="987" y="581"/>
                  <a:pt x="966" y="561"/>
                  <a:pt x="942" y="561"/>
                </a:cubicBezTo>
                <a:close/>
                <a:moveTo>
                  <a:pt x="897" y="887"/>
                </a:moveTo>
                <a:cubicBezTo>
                  <a:pt x="648" y="887"/>
                  <a:pt x="648" y="887"/>
                  <a:pt x="648" y="887"/>
                </a:cubicBezTo>
                <a:cubicBezTo>
                  <a:pt x="648" y="651"/>
                  <a:pt x="648" y="651"/>
                  <a:pt x="648" y="651"/>
                </a:cubicBezTo>
                <a:cubicBezTo>
                  <a:pt x="897" y="651"/>
                  <a:pt x="897" y="651"/>
                  <a:pt x="897" y="651"/>
                </a:cubicBezTo>
                <a:lnTo>
                  <a:pt x="897" y="887"/>
                </a:lnTo>
                <a:close/>
                <a:moveTo>
                  <a:pt x="458" y="769"/>
                </a:moveTo>
                <a:cubicBezTo>
                  <a:pt x="458" y="794"/>
                  <a:pt x="438" y="814"/>
                  <a:pt x="413" y="814"/>
                </a:cubicBezTo>
                <a:cubicBezTo>
                  <a:pt x="393" y="814"/>
                  <a:pt x="393" y="814"/>
                  <a:pt x="393" y="814"/>
                </a:cubicBezTo>
                <a:cubicBezTo>
                  <a:pt x="393" y="835"/>
                  <a:pt x="393" y="835"/>
                  <a:pt x="393" y="835"/>
                </a:cubicBezTo>
                <a:cubicBezTo>
                  <a:pt x="393" y="859"/>
                  <a:pt x="373" y="880"/>
                  <a:pt x="348" y="880"/>
                </a:cubicBezTo>
                <a:cubicBezTo>
                  <a:pt x="323" y="880"/>
                  <a:pt x="303" y="859"/>
                  <a:pt x="303" y="835"/>
                </a:cubicBezTo>
                <a:cubicBezTo>
                  <a:pt x="303" y="814"/>
                  <a:pt x="303" y="814"/>
                  <a:pt x="303" y="814"/>
                </a:cubicBezTo>
                <a:cubicBezTo>
                  <a:pt x="282" y="814"/>
                  <a:pt x="282" y="814"/>
                  <a:pt x="282" y="814"/>
                </a:cubicBezTo>
                <a:cubicBezTo>
                  <a:pt x="257" y="814"/>
                  <a:pt x="237" y="794"/>
                  <a:pt x="237" y="769"/>
                </a:cubicBezTo>
                <a:cubicBezTo>
                  <a:pt x="237" y="744"/>
                  <a:pt x="257" y="724"/>
                  <a:pt x="282" y="724"/>
                </a:cubicBezTo>
                <a:cubicBezTo>
                  <a:pt x="303" y="724"/>
                  <a:pt x="303" y="724"/>
                  <a:pt x="303" y="724"/>
                </a:cubicBezTo>
                <a:cubicBezTo>
                  <a:pt x="303" y="703"/>
                  <a:pt x="303" y="703"/>
                  <a:pt x="303" y="703"/>
                </a:cubicBezTo>
                <a:cubicBezTo>
                  <a:pt x="303" y="678"/>
                  <a:pt x="323" y="658"/>
                  <a:pt x="348" y="658"/>
                </a:cubicBezTo>
                <a:cubicBezTo>
                  <a:pt x="373" y="658"/>
                  <a:pt x="393" y="678"/>
                  <a:pt x="393" y="703"/>
                </a:cubicBezTo>
                <a:cubicBezTo>
                  <a:pt x="393" y="724"/>
                  <a:pt x="393" y="724"/>
                  <a:pt x="393" y="724"/>
                </a:cubicBezTo>
                <a:cubicBezTo>
                  <a:pt x="413" y="724"/>
                  <a:pt x="413" y="724"/>
                  <a:pt x="413" y="724"/>
                </a:cubicBezTo>
                <a:cubicBezTo>
                  <a:pt x="438" y="724"/>
                  <a:pt x="458" y="744"/>
                  <a:pt x="458" y="769"/>
                </a:cubicBezTo>
                <a:close/>
                <a:moveTo>
                  <a:pt x="897" y="0"/>
                </a:moveTo>
                <a:cubicBezTo>
                  <a:pt x="922" y="0"/>
                  <a:pt x="942" y="20"/>
                  <a:pt x="942" y="45"/>
                </a:cubicBezTo>
                <a:cubicBezTo>
                  <a:pt x="942" y="64"/>
                  <a:pt x="942" y="64"/>
                  <a:pt x="942" y="64"/>
                </a:cubicBezTo>
                <a:cubicBezTo>
                  <a:pt x="942" y="89"/>
                  <a:pt x="922" y="109"/>
                  <a:pt x="897" y="109"/>
                </a:cubicBezTo>
                <a:cubicBezTo>
                  <a:pt x="872" y="109"/>
                  <a:pt x="852" y="89"/>
                  <a:pt x="852" y="64"/>
                </a:cubicBezTo>
                <a:cubicBezTo>
                  <a:pt x="852" y="45"/>
                  <a:pt x="852" y="45"/>
                  <a:pt x="852" y="45"/>
                </a:cubicBezTo>
                <a:cubicBezTo>
                  <a:pt x="852" y="20"/>
                  <a:pt x="872" y="0"/>
                  <a:pt x="897" y="0"/>
                </a:cubicBezTo>
                <a:close/>
                <a:moveTo>
                  <a:pt x="1145" y="87"/>
                </a:moveTo>
                <a:cubicBezTo>
                  <a:pt x="1163" y="105"/>
                  <a:pt x="1163" y="133"/>
                  <a:pt x="1145" y="151"/>
                </a:cubicBezTo>
                <a:cubicBezTo>
                  <a:pt x="1132" y="164"/>
                  <a:pt x="1132" y="164"/>
                  <a:pt x="1132" y="164"/>
                </a:cubicBezTo>
                <a:cubicBezTo>
                  <a:pt x="1123" y="173"/>
                  <a:pt x="1111" y="178"/>
                  <a:pt x="1100" y="178"/>
                </a:cubicBezTo>
                <a:cubicBezTo>
                  <a:pt x="1088" y="178"/>
                  <a:pt x="1077" y="173"/>
                  <a:pt x="1068" y="164"/>
                </a:cubicBezTo>
                <a:cubicBezTo>
                  <a:pt x="1051" y="147"/>
                  <a:pt x="1051" y="118"/>
                  <a:pt x="1068" y="101"/>
                </a:cubicBezTo>
                <a:cubicBezTo>
                  <a:pt x="1082" y="87"/>
                  <a:pt x="1082" y="87"/>
                  <a:pt x="1082" y="87"/>
                </a:cubicBezTo>
                <a:cubicBezTo>
                  <a:pt x="1099" y="70"/>
                  <a:pt x="1128" y="70"/>
                  <a:pt x="1145" y="87"/>
                </a:cubicBezTo>
                <a:close/>
                <a:moveTo>
                  <a:pt x="712" y="87"/>
                </a:moveTo>
                <a:cubicBezTo>
                  <a:pt x="725" y="101"/>
                  <a:pt x="725" y="101"/>
                  <a:pt x="725" y="101"/>
                </a:cubicBezTo>
                <a:cubicBezTo>
                  <a:pt x="743" y="118"/>
                  <a:pt x="743" y="147"/>
                  <a:pt x="725" y="164"/>
                </a:cubicBezTo>
                <a:cubicBezTo>
                  <a:pt x="717" y="173"/>
                  <a:pt x="705" y="178"/>
                  <a:pt x="694" y="178"/>
                </a:cubicBezTo>
                <a:cubicBezTo>
                  <a:pt x="682" y="178"/>
                  <a:pt x="671" y="173"/>
                  <a:pt x="662" y="164"/>
                </a:cubicBezTo>
                <a:cubicBezTo>
                  <a:pt x="648" y="151"/>
                  <a:pt x="648" y="151"/>
                  <a:pt x="648" y="151"/>
                </a:cubicBezTo>
                <a:cubicBezTo>
                  <a:pt x="631" y="133"/>
                  <a:pt x="631" y="105"/>
                  <a:pt x="648" y="87"/>
                </a:cubicBezTo>
                <a:cubicBezTo>
                  <a:pt x="666" y="70"/>
                  <a:pt x="694" y="70"/>
                  <a:pt x="712" y="8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0" name="Freeform 445"/>
          <p:cNvSpPr>
            <a:spLocks noEditPoints="1"/>
          </p:cNvSpPr>
          <p:nvPr/>
        </p:nvSpPr>
        <p:spPr bwMode="auto">
          <a:xfrm>
            <a:off x="2902416" y="5257204"/>
            <a:ext cx="392389" cy="392233"/>
          </a:xfrm>
          <a:custGeom>
            <a:avLst/>
            <a:gdLst>
              <a:gd name="T0" fmla="*/ 1359 w 1536"/>
              <a:gd name="T1" fmla="*/ 396 h 1536"/>
              <a:gd name="T2" fmla="*/ 1314 w 1536"/>
              <a:gd name="T3" fmla="*/ 0 h 1536"/>
              <a:gd name="T4" fmla="*/ 112 w 1536"/>
              <a:gd name="T5" fmla="*/ 45 h 1536"/>
              <a:gd name="T6" fmla="*/ 45 w 1536"/>
              <a:gd name="T7" fmla="*/ 416 h 1536"/>
              <a:gd name="T8" fmla="*/ 0 w 1536"/>
              <a:gd name="T9" fmla="*/ 1491 h 1536"/>
              <a:gd name="T10" fmla="*/ 1315 w 1536"/>
              <a:gd name="T11" fmla="*/ 1536 h 1536"/>
              <a:gd name="T12" fmla="*/ 1536 w 1536"/>
              <a:gd name="T13" fmla="*/ 441 h 1536"/>
              <a:gd name="T14" fmla="*/ 90 w 1536"/>
              <a:gd name="T15" fmla="*/ 1446 h 1536"/>
              <a:gd name="T16" fmla="*/ 414 w 1536"/>
              <a:gd name="T17" fmla="*/ 506 h 1536"/>
              <a:gd name="T18" fmla="*/ 512 w 1536"/>
              <a:gd name="T19" fmla="*/ 634 h 1536"/>
              <a:gd name="T20" fmla="*/ 1094 w 1536"/>
              <a:gd name="T21" fmla="*/ 1314 h 1536"/>
              <a:gd name="T22" fmla="*/ 90 w 1536"/>
              <a:gd name="T23" fmla="*/ 1446 h 1536"/>
              <a:gd name="T24" fmla="*/ 1184 w 1536"/>
              <a:gd name="T25" fmla="*/ 1314 h 1536"/>
              <a:gd name="T26" fmla="*/ 1139 w 1536"/>
              <a:gd name="T27" fmla="*/ 544 h 1536"/>
              <a:gd name="T28" fmla="*/ 480 w 1536"/>
              <a:gd name="T29" fmla="*/ 439 h 1536"/>
              <a:gd name="T30" fmla="*/ 202 w 1536"/>
              <a:gd name="T31" fmla="*/ 416 h 1536"/>
              <a:gd name="T32" fmla="*/ 1269 w 1536"/>
              <a:gd name="T33" fmla="*/ 90 h 1536"/>
              <a:gd name="T34" fmla="*/ 1446 w 1536"/>
              <a:gd name="T35" fmla="*/ 1315 h 1536"/>
              <a:gd name="T36" fmla="*/ 1359 w 1536"/>
              <a:gd name="T37" fmla="*/ 486 h 1536"/>
              <a:gd name="T38" fmla="*/ 1446 w 1536"/>
              <a:gd name="T39" fmla="*/ 1315 h 1536"/>
              <a:gd name="T40" fmla="*/ 716 w 1536"/>
              <a:gd name="T41" fmla="*/ 923 h 1536"/>
              <a:gd name="T42" fmla="*/ 671 w 1536"/>
              <a:gd name="T43" fmla="*/ 787 h 1536"/>
              <a:gd name="T44" fmla="*/ 451 w 1536"/>
              <a:gd name="T45" fmla="*/ 832 h 1536"/>
              <a:gd name="T46" fmla="*/ 366 w 1536"/>
              <a:gd name="T47" fmla="*/ 923 h 1536"/>
              <a:gd name="T48" fmla="*/ 321 w 1536"/>
              <a:gd name="T49" fmla="*/ 1149 h 1536"/>
              <a:gd name="T50" fmla="*/ 451 w 1536"/>
              <a:gd name="T51" fmla="*/ 1194 h 1536"/>
              <a:gd name="T52" fmla="*/ 496 w 1536"/>
              <a:gd name="T53" fmla="*/ 1330 h 1536"/>
              <a:gd name="T54" fmla="*/ 716 w 1536"/>
              <a:gd name="T55" fmla="*/ 1285 h 1536"/>
              <a:gd name="T56" fmla="*/ 801 w 1536"/>
              <a:gd name="T57" fmla="*/ 1194 h 1536"/>
              <a:gd name="T58" fmla="*/ 846 w 1536"/>
              <a:gd name="T59" fmla="*/ 968 h 1536"/>
              <a:gd name="T60" fmla="*/ 756 w 1536"/>
              <a:gd name="T61" fmla="*/ 1104 h 1536"/>
              <a:gd name="T62" fmla="*/ 626 w 1536"/>
              <a:gd name="T63" fmla="*/ 1149 h 1536"/>
              <a:gd name="T64" fmla="*/ 541 w 1536"/>
              <a:gd name="T65" fmla="*/ 1240 h 1536"/>
              <a:gd name="T66" fmla="*/ 496 w 1536"/>
              <a:gd name="T67" fmla="*/ 1104 h 1536"/>
              <a:gd name="T68" fmla="*/ 411 w 1536"/>
              <a:gd name="T69" fmla="*/ 1013 h 1536"/>
              <a:gd name="T70" fmla="*/ 541 w 1536"/>
              <a:gd name="T71" fmla="*/ 968 h 1536"/>
              <a:gd name="T72" fmla="*/ 626 w 1536"/>
              <a:gd name="T73" fmla="*/ 877 h 1536"/>
              <a:gd name="T74" fmla="*/ 671 w 1536"/>
              <a:gd name="T75" fmla="*/ 1013 h 1536"/>
              <a:gd name="T76" fmla="*/ 756 w 1536"/>
              <a:gd name="T77" fmla="*/ 1104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36" h="1536">
                <a:moveTo>
                  <a:pt x="1491" y="396"/>
                </a:moveTo>
                <a:cubicBezTo>
                  <a:pt x="1359" y="396"/>
                  <a:pt x="1359" y="396"/>
                  <a:pt x="1359" y="396"/>
                </a:cubicBezTo>
                <a:cubicBezTo>
                  <a:pt x="1359" y="45"/>
                  <a:pt x="1359" y="45"/>
                  <a:pt x="1359" y="45"/>
                </a:cubicBezTo>
                <a:cubicBezTo>
                  <a:pt x="1359" y="20"/>
                  <a:pt x="1339" y="0"/>
                  <a:pt x="1314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32" y="0"/>
                  <a:pt x="112" y="20"/>
                  <a:pt x="112" y="45"/>
                </a:cubicBezTo>
                <a:cubicBezTo>
                  <a:pt x="112" y="416"/>
                  <a:pt x="112" y="416"/>
                  <a:pt x="112" y="416"/>
                </a:cubicBezTo>
                <a:cubicBezTo>
                  <a:pt x="45" y="416"/>
                  <a:pt x="45" y="416"/>
                  <a:pt x="45" y="416"/>
                </a:cubicBezTo>
                <a:cubicBezTo>
                  <a:pt x="20" y="416"/>
                  <a:pt x="0" y="436"/>
                  <a:pt x="0" y="461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16"/>
                  <a:pt x="20" y="1536"/>
                  <a:pt x="45" y="1536"/>
                </a:cubicBezTo>
                <a:cubicBezTo>
                  <a:pt x="1315" y="1536"/>
                  <a:pt x="1315" y="1536"/>
                  <a:pt x="1315" y="1536"/>
                </a:cubicBezTo>
                <a:cubicBezTo>
                  <a:pt x="1437" y="1536"/>
                  <a:pt x="1536" y="1437"/>
                  <a:pt x="1536" y="1315"/>
                </a:cubicBezTo>
                <a:cubicBezTo>
                  <a:pt x="1536" y="441"/>
                  <a:pt x="1536" y="441"/>
                  <a:pt x="1536" y="441"/>
                </a:cubicBezTo>
                <a:cubicBezTo>
                  <a:pt x="1536" y="416"/>
                  <a:pt x="1516" y="396"/>
                  <a:pt x="1491" y="396"/>
                </a:cubicBezTo>
                <a:close/>
                <a:moveTo>
                  <a:pt x="90" y="1446"/>
                </a:moveTo>
                <a:cubicBezTo>
                  <a:pt x="90" y="506"/>
                  <a:pt x="90" y="506"/>
                  <a:pt x="90" y="506"/>
                </a:cubicBezTo>
                <a:cubicBezTo>
                  <a:pt x="414" y="506"/>
                  <a:pt x="414" y="506"/>
                  <a:pt x="414" y="506"/>
                </a:cubicBezTo>
                <a:cubicBezTo>
                  <a:pt x="472" y="611"/>
                  <a:pt x="472" y="611"/>
                  <a:pt x="472" y="611"/>
                </a:cubicBezTo>
                <a:cubicBezTo>
                  <a:pt x="480" y="625"/>
                  <a:pt x="495" y="634"/>
                  <a:pt x="512" y="634"/>
                </a:cubicBezTo>
                <a:cubicBezTo>
                  <a:pt x="1094" y="634"/>
                  <a:pt x="1094" y="634"/>
                  <a:pt x="1094" y="634"/>
                </a:cubicBezTo>
                <a:cubicBezTo>
                  <a:pt x="1094" y="1314"/>
                  <a:pt x="1094" y="1314"/>
                  <a:pt x="1094" y="1314"/>
                </a:cubicBezTo>
                <a:cubicBezTo>
                  <a:pt x="1094" y="1363"/>
                  <a:pt x="1110" y="1409"/>
                  <a:pt x="1137" y="1446"/>
                </a:cubicBezTo>
                <a:lnTo>
                  <a:pt x="90" y="1446"/>
                </a:lnTo>
                <a:close/>
                <a:moveTo>
                  <a:pt x="1269" y="1437"/>
                </a:moveTo>
                <a:cubicBezTo>
                  <a:pt x="1219" y="1419"/>
                  <a:pt x="1184" y="1371"/>
                  <a:pt x="1184" y="1314"/>
                </a:cubicBezTo>
                <a:cubicBezTo>
                  <a:pt x="1184" y="589"/>
                  <a:pt x="1184" y="589"/>
                  <a:pt x="1184" y="589"/>
                </a:cubicBezTo>
                <a:cubicBezTo>
                  <a:pt x="1184" y="564"/>
                  <a:pt x="1164" y="544"/>
                  <a:pt x="1139" y="544"/>
                </a:cubicBezTo>
                <a:cubicBezTo>
                  <a:pt x="538" y="544"/>
                  <a:pt x="538" y="544"/>
                  <a:pt x="538" y="544"/>
                </a:cubicBezTo>
                <a:cubicBezTo>
                  <a:pt x="480" y="439"/>
                  <a:pt x="480" y="439"/>
                  <a:pt x="480" y="439"/>
                </a:cubicBezTo>
                <a:cubicBezTo>
                  <a:pt x="472" y="425"/>
                  <a:pt x="457" y="416"/>
                  <a:pt x="440" y="416"/>
                </a:cubicBezTo>
                <a:cubicBezTo>
                  <a:pt x="202" y="416"/>
                  <a:pt x="202" y="416"/>
                  <a:pt x="202" y="416"/>
                </a:cubicBezTo>
                <a:cubicBezTo>
                  <a:pt x="202" y="90"/>
                  <a:pt x="202" y="90"/>
                  <a:pt x="202" y="90"/>
                </a:cubicBezTo>
                <a:cubicBezTo>
                  <a:pt x="1269" y="90"/>
                  <a:pt x="1269" y="90"/>
                  <a:pt x="1269" y="90"/>
                </a:cubicBezTo>
                <a:lnTo>
                  <a:pt x="1269" y="1437"/>
                </a:lnTo>
                <a:close/>
                <a:moveTo>
                  <a:pt x="1446" y="1315"/>
                </a:moveTo>
                <a:cubicBezTo>
                  <a:pt x="1446" y="1372"/>
                  <a:pt x="1410" y="1420"/>
                  <a:pt x="1359" y="1438"/>
                </a:cubicBezTo>
                <a:cubicBezTo>
                  <a:pt x="1359" y="486"/>
                  <a:pt x="1359" y="486"/>
                  <a:pt x="1359" y="486"/>
                </a:cubicBezTo>
                <a:cubicBezTo>
                  <a:pt x="1446" y="486"/>
                  <a:pt x="1446" y="486"/>
                  <a:pt x="1446" y="486"/>
                </a:cubicBezTo>
                <a:lnTo>
                  <a:pt x="1446" y="1315"/>
                </a:lnTo>
                <a:close/>
                <a:moveTo>
                  <a:pt x="801" y="923"/>
                </a:moveTo>
                <a:cubicBezTo>
                  <a:pt x="716" y="923"/>
                  <a:pt x="716" y="923"/>
                  <a:pt x="716" y="923"/>
                </a:cubicBezTo>
                <a:cubicBezTo>
                  <a:pt x="716" y="832"/>
                  <a:pt x="716" y="832"/>
                  <a:pt x="716" y="832"/>
                </a:cubicBezTo>
                <a:cubicBezTo>
                  <a:pt x="716" y="807"/>
                  <a:pt x="695" y="787"/>
                  <a:pt x="671" y="787"/>
                </a:cubicBezTo>
                <a:cubicBezTo>
                  <a:pt x="496" y="787"/>
                  <a:pt x="496" y="787"/>
                  <a:pt x="496" y="787"/>
                </a:cubicBezTo>
                <a:cubicBezTo>
                  <a:pt x="472" y="787"/>
                  <a:pt x="451" y="807"/>
                  <a:pt x="451" y="832"/>
                </a:cubicBezTo>
                <a:cubicBezTo>
                  <a:pt x="451" y="923"/>
                  <a:pt x="451" y="923"/>
                  <a:pt x="451" y="923"/>
                </a:cubicBezTo>
                <a:cubicBezTo>
                  <a:pt x="366" y="923"/>
                  <a:pt x="366" y="923"/>
                  <a:pt x="366" y="923"/>
                </a:cubicBezTo>
                <a:cubicBezTo>
                  <a:pt x="341" y="923"/>
                  <a:pt x="321" y="943"/>
                  <a:pt x="321" y="968"/>
                </a:cubicBezTo>
                <a:cubicBezTo>
                  <a:pt x="321" y="1149"/>
                  <a:pt x="321" y="1149"/>
                  <a:pt x="321" y="1149"/>
                </a:cubicBezTo>
                <a:cubicBezTo>
                  <a:pt x="321" y="1173"/>
                  <a:pt x="341" y="1194"/>
                  <a:pt x="366" y="1194"/>
                </a:cubicBezTo>
                <a:cubicBezTo>
                  <a:pt x="451" y="1194"/>
                  <a:pt x="451" y="1194"/>
                  <a:pt x="451" y="1194"/>
                </a:cubicBezTo>
                <a:cubicBezTo>
                  <a:pt x="451" y="1285"/>
                  <a:pt x="451" y="1285"/>
                  <a:pt x="451" y="1285"/>
                </a:cubicBezTo>
                <a:cubicBezTo>
                  <a:pt x="451" y="1309"/>
                  <a:pt x="472" y="1330"/>
                  <a:pt x="496" y="1330"/>
                </a:cubicBezTo>
                <a:cubicBezTo>
                  <a:pt x="671" y="1330"/>
                  <a:pt x="671" y="1330"/>
                  <a:pt x="671" y="1330"/>
                </a:cubicBezTo>
                <a:cubicBezTo>
                  <a:pt x="695" y="1330"/>
                  <a:pt x="716" y="1309"/>
                  <a:pt x="716" y="1285"/>
                </a:cubicBezTo>
                <a:cubicBezTo>
                  <a:pt x="716" y="1194"/>
                  <a:pt x="716" y="1194"/>
                  <a:pt x="716" y="1194"/>
                </a:cubicBezTo>
                <a:cubicBezTo>
                  <a:pt x="801" y="1194"/>
                  <a:pt x="801" y="1194"/>
                  <a:pt x="801" y="1194"/>
                </a:cubicBezTo>
                <a:cubicBezTo>
                  <a:pt x="826" y="1194"/>
                  <a:pt x="846" y="1173"/>
                  <a:pt x="846" y="1149"/>
                </a:cubicBezTo>
                <a:cubicBezTo>
                  <a:pt x="846" y="968"/>
                  <a:pt x="846" y="968"/>
                  <a:pt x="846" y="968"/>
                </a:cubicBezTo>
                <a:cubicBezTo>
                  <a:pt x="846" y="943"/>
                  <a:pt x="826" y="923"/>
                  <a:pt x="801" y="923"/>
                </a:cubicBezTo>
                <a:close/>
                <a:moveTo>
                  <a:pt x="756" y="1104"/>
                </a:moveTo>
                <a:cubicBezTo>
                  <a:pt x="671" y="1104"/>
                  <a:pt x="671" y="1104"/>
                  <a:pt x="671" y="1104"/>
                </a:cubicBezTo>
                <a:cubicBezTo>
                  <a:pt x="646" y="1104"/>
                  <a:pt x="626" y="1124"/>
                  <a:pt x="626" y="1149"/>
                </a:cubicBezTo>
                <a:cubicBezTo>
                  <a:pt x="626" y="1240"/>
                  <a:pt x="626" y="1240"/>
                  <a:pt x="626" y="1240"/>
                </a:cubicBezTo>
                <a:cubicBezTo>
                  <a:pt x="541" y="1240"/>
                  <a:pt x="541" y="1240"/>
                  <a:pt x="541" y="1240"/>
                </a:cubicBezTo>
                <a:cubicBezTo>
                  <a:pt x="541" y="1149"/>
                  <a:pt x="541" y="1149"/>
                  <a:pt x="541" y="1149"/>
                </a:cubicBezTo>
                <a:cubicBezTo>
                  <a:pt x="541" y="1124"/>
                  <a:pt x="521" y="1104"/>
                  <a:pt x="496" y="1104"/>
                </a:cubicBezTo>
                <a:cubicBezTo>
                  <a:pt x="411" y="1104"/>
                  <a:pt x="411" y="1104"/>
                  <a:pt x="411" y="1104"/>
                </a:cubicBezTo>
                <a:cubicBezTo>
                  <a:pt x="411" y="1013"/>
                  <a:pt x="411" y="1013"/>
                  <a:pt x="411" y="1013"/>
                </a:cubicBezTo>
                <a:cubicBezTo>
                  <a:pt x="496" y="1013"/>
                  <a:pt x="496" y="1013"/>
                  <a:pt x="496" y="1013"/>
                </a:cubicBezTo>
                <a:cubicBezTo>
                  <a:pt x="521" y="1013"/>
                  <a:pt x="541" y="992"/>
                  <a:pt x="541" y="968"/>
                </a:cubicBezTo>
                <a:cubicBezTo>
                  <a:pt x="541" y="877"/>
                  <a:pt x="541" y="877"/>
                  <a:pt x="541" y="877"/>
                </a:cubicBezTo>
                <a:cubicBezTo>
                  <a:pt x="626" y="877"/>
                  <a:pt x="626" y="877"/>
                  <a:pt x="626" y="877"/>
                </a:cubicBezTo>
                <a:cubicBezTo>
                  <a:pt x="626" y="968"/>
                  <a:pt x="626" y="968"/>
                  <a:pt x="626" y="968"/>
                </a:cubicBezTo>
                <a:cubicBezTo>
                  <a:pt x="626" y="992"/>
                  <a:pt x="646" y="1013"/>
                  <a:pt x="671" y="1013"/>
                </a:cubicBezTo>
                <a:cubicBezTo>
                  <a:pt x="756" y="1013"/>
                  <a:pt x="756" y="1013"/>
                  <a:pt x="756" y="1013"/>
                </a:cubicBezTo>
                <a:lnTo>
                  <a:pt x="756" y="11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1" name="Freeform 452"/>
          <p:cNvSpPr>
            <a:spLocks noEditPoints="1"/>
          </p:cNvSpPr>
          <p:nvPr/>
        </p:nvSpPr>
        <p:spPr bwMode="auto">
          <a:xfrm>
            <a:off x="2902494" y="5930457"/>
            <a:ext cx="392233" cy="392233"/>
          </a:xfrm>
          <a:custGeom>
            <a:avLst/>
            <a:gdLst>
              <a:gd name="T0" fmla="*/ 1105 w 1536"/>
              <a:gd name="T1" fmla="*/ 1047 h 1536"/>
              <a:gd name="T2" fmla="*/ 1353 w 1536"/>
              <a:gd name="T3" fmla="*/ 458 h 1536"/>
              <a:gd name="T4" fmla="*/ 1305 w 1536"/>
              <a:gd name="T5" fmla="*/ 0 h 1536"/>
              <a:gd name="T6" fmla="*/ 1263 w 1536"/>
              <a:gd name="T7" fmla="*/ 459 h 1536"/>
              <a:gd name="T8" fmla="*/ 1105 w 1536"/>
              <a:gd name="T9" fmla="*/ 957 h 1536"/>
              <a:gd name="T10" fmla="*/ 523 w 1536"/>
              <a:gd name="T11" fmla="*/ 834 h 1536"/>
              <a:gd name="T12" fmla="*/ 783 w 1536"/>
              <a:gd name="T13" fmla="*/ 757 h 1536"/>
              <a:gd name="T14" fmla="*/ 828 w 1536"/>
              <a:gd name="T15" fmla="*/ 229 h 1536"/>
              <a:gd name="T16" fmla="*/ 45 w 1536"/>
              <a:gd name="T17" fmla="*/ 184 h 1536"/>
              <a:gd name="T18" fmla="*/ 0 w 1536"/>
              <a:gd name="T19" fmla="*/ 712 h 1536"/>
              <a:gd name="T20" fmla="*/ 85 w 1536"/>
              <a:gd name="T21" fmla="*/ 757 h 1536"/>
              <a:gd name="T22" fmla="*/ 297 w 1536"/>
              <a:gd name="T23" fmla="*/ 1379 h 1536"/>
              <a:gd name="T24" fmla="*/ 738 w 1536"/>
              <a:gd name="T25" fmla="*/ 1424 h 1536"/>
              <a:gd name="T26" fmla="*/ 956 w 1536"/>
              <a:gd name="T27" fmla="*/ 1469 h 1536"/>
              <a:gd name="T28" fmla="*/ 1330 w 1536"/>
              <a:gd name="T29" fmla="*/ 1536 h 1536"/>
              <a:gd name="T30" fmla="*/ 1330 w 1536"/>
              <a:gd name="T31" fmla="*/ 1124 h 1536"/>
              <a:gd name="T32" fmla="*/ 951 w 1536"/>
              <a:gd name="T33" fmla="*/ 1198 h 1536"/>
              <a:gd name="T34" fmla="*/ 738 w 1536"/>
              <a:gd name="T35" fmla="*/ 1243 h 1536"/>
              <a:gd name="T36" fmla="*/ 297 w 1536"/>
              <a:gd name="T37" fmla="*/ 1289 h 1536"/>
              <a:gd name="T38" fmla="*/ 175 w 1536"/>
              <a:gd name="T39" fmla="*/ 757 h 1536"/>
              <a:gd name="T40" fmla="*/ 433 w 1536"/>
              <a:gd name="T41" fmla="*/ 834 h 1536"/>
              <a:gd name="T42" fmla="*/ 1163 w 1536"/>
              <a:gd name="T43" fmla="*/ 232 h 1536"/>
              <a:gd name="T44" fmla="*/ 1394 w 1536"/>
              <a:gd name="T45" fmla="*/ 122 h 1536"/>
              <a:gd name="T46" fmla="*/ 1267 w 1536"/>
              <a:gd name="T47" fmla="*/ 256 h 1536"/>
              <a:gd name="T48" fmla="*/ 1329 w 1536"/>
              <a:gd name="T49" fmla="*/ 270 h 1536"/>
              <a:gd name="T50" fmla="*/ 1446 w 1536"/>
              <a:gd name="T51" fmla="*/ 232 h 1536"/>
              <a:gd name="T52" fmla="*/ 1163 w 1536"/>
              <a:gd name="T53" fmla="*/ 232 h 1536"/>
              <a:gd name="T54" fmla="*/ 973 w 1536"/>
              <a:gd name="T55" fmla="*/ 1288 h 1536"/>
              <a:gd name="T56" fmla="*/ 1108 w 1536"/>
              <a:gd name="T57" fmla="*/ 1214 h 1536"/>
              <a:gd name="T58" fmla="*/ 1446 w 1536"/>
              <a:gd name="T59" fmla="*/ 1330 h 1536"/>
              <a:gd name="T60" fmla="*/ 1108 w 1536"/>
              <a:gd name="T61" fmla="*/ 1446 h 1536"/>
              <a:gd name="T62" fmla="*/ 977 w 1536"/>
              <a:gd name="T63" fmla="*/ 1379 h 1536"/>
              <a:gd name="T64" fmla="*/ 828 w 1536"/>
              <a:gd name="T65" fmla="*/ 1288 h 1536"/>
              <a:gd name="T66" fmla="*/ 90 w 1536"/>
              <a:gd name="T67" fmla="*/ 667 h 1536"/>
              <a:gd name="T68" fmla="*/ 234 w 1536"/>
              <a:gd name="T69" fmla="*/ 274 h 1536"/>
              <a:gd name="T70" fmla="*/ 210 w 1536"/>
              <a:gd name="T71" fmla="*/ 577 h 1536"/>
              <a:gd name="T72" fmla="*/ 390 w 1536"/>
              <a:gd name="T73" fmla="*/ 667 h 1536"/>
              <a:gd name="T74" fmla="*/ 300 w 1536"/>
              <a:gd name="T75" fmla="*/ 364 h 1536"/>
              <a:gd name="T76" fmla="*/ 738 w 1536"/>
              <a:gd name="T77" fmla="*/ 274 h 1536"/>
              <a:gd name="T78" fmla="*/ 390 w 1536"/>
              <a:gd name="T79" fmla="*/ 667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36" h="1536">
                <a:moveTo>
                  <a:pt x="680" y="1047"/>
                </a:moveTo>
                <a:cubicBezTo>
                  <a:pt x="1105" y="1047"/>
                  <a:pt x="1105" y="1047"/>
                  <a:pt x="1105" y="1047"/>
                </a:cubicBezTo>
                <a:cubicBezTo>
                  <a:pt x="1242" y="1047"/>
                  <a:pt x="1353" y="952"/>
                  <a:pt x="1353" y="834"/>
                </a:cubicBezTo>
                <a:cubicBezTo>
                  <a:pt x="1353" y="458"/>
                  <a:pt x="1353" y="458"/>
                  <a:pt x="1353" y="458"/>
                </a:cubicBezTo>
                <a:cubicBezTo>
                  <a:pt x="1457" y="436"/>
                  <a:pt x="1536" y="343"/>
                  <a:pt x="1536" y="232"/>
                </a:cubicBezTo>
                <a:cubicBezTo>
                  <a:pt x="1536" y="104"/>
                  <a:pt x="1432" y="0"/>
                  <a:pt x="1305" y="0"/>
                </a:cubicBezTo>
                <a:cubicBezTo>
                  <a:pt x="1177" y="0"/>
                  <a:pt x="1073" y="104"/>
                  <a:pt x="1073" y="232"/>
                </a:cubicBezTo>
                <a:cubicBezTo>
                  <a:pt x="1073" y="345"/>
                  <a:pt x="1155" y="440"/>
                  <a:pt x="1263" y="459"/>
                </a:cubicBezTo>
                <a:cubicBezTo>
                  <a:pt x="1263" y="834"/>
                  <a:pt x="1263" y="834"/>
                  <a:pt x="1263" y="834"/>
                </a:cubicBezTo>
                <a:cubicBezTo>
                  <a:pt x="1263" y="902"/>
                  <a:pt x="1192" y="957"/>
                  <a:pt x="1105" y="957"/>
                </a:cubicBezTo>
                <a:cubicBezTo>
                  <a:pt x="680" y="957"/>
                  <a:pt x="680" y="957"/>
                  <a:pt x="680" y="957"/>
                </a:cubicBezTo>
                <a:cubicBezTo>
                  <a:pt x="593" y="957"/>
                  <a:pt x="523" y="902"/>
                  <a:pt x="523" y="834"/>
                </a:cubicBezTo>
                <a:cubicBezTo>
                  <a:pt x="523" y="757"/>
                  <a:pt x="523" y="757"/>
                  <a:pt x="523" y="757"/>
                </a:cubicBezTo>
                <a:cubicBezTo>
                  <a:pt x="783" y="757"/>
                  <a:pt x="783" y="757"/>
                  <a:pt x="783" y="757"/>
                </a:cubicBezTo>
                <a:cubicBezTo>
                  <a:pt x="807" y="757"/>
                  <a:pt x="828" y="737"/>
                  <a:pt x="828" y="712"/>
                </a:cubicBezTo>
                <a:cubicBezTo>
                  <a:pt x="828" y="229"/>
                  <a:pt x="828" y="229"/>
                  <a:pt x="828" y="229"/>
                </a:cubicBezTo>
                <a:cubicBezTo>
                  <a:pt x="828" y="204"/>
                  <a:pt x="807" y="184"/>
                  <a:pt x="783" y="184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20" y="184"/>
                  <a:pt x="0" y="204"/>
                  <a:pt x="0" y="229"/>
                </a:cubicBezTo>
                <a:cubicBezTo>
                  <a:pt x="0" y="712"/>
                  <a:pt x="0" y="712"/>
                  <a:pt x="0" y="712"/>
                </a:cubicBezTo>
                <a:cubicBezTo>
                  <a:pt x="0" y="737"/>
                  <a:pt x="20" y="757"/>
                  <a:pt x="45" y="757"/>
                </a:cubicBezTo>
                <a:cubicBezTo>
                  <a:pt x="85" y="757"/>
                  <a:pt x="85" y="757"/>
                  <a:pt x="85" y="757"/>
                </a:cubicBezTo>
                <a:cubicBezTo>
                  <a:pt x="85" y="1151"/>
                  <a:pt x="85" y="1151"/>
                  <a:pt x="85" y="1151"/>
                </a:cubicBezTo>
                <a:cubicBezTo>
                  <a:pt x="85" y="1277"/>
                  <a:pt x="180" y="1379"/>
                  <a:pt x="297" y="1379"/>
                </a:cubicBezTo>
                <a:cubicBezTo>
                  <a:pt x="738" y="1379"/>
                  <a:pt x="738" y="1379"/>
                  <a:pt x="738" y="1379"/>
                </a:cubicBezTo>
                <a:cubicBezTo>
                  <a:pt x="738" y="1424"/>
                  <a:pt x="738" y="1424"/>
                  <a:pt x="738" y="1424"/>
                </a:cubicBezTo>
                <a:cubicBezTo>
                  <a:pt x="738" y="1449"/>
                  <a:pt x="758" y="1469"/>
                  <a:pt x="783" y="1469"/>
                </a:cubicBezTo>
                <a:cubicBezTo>
                  <a:pt x="956" y="1469"/>
                  <a:pt x="956" y="1469"/>
                  <a:pt x="956" y="1469"/>
                </a:cubicBezTo>
                <a:cubicBezTo>
                  <a:pt x="995" y="1511"/>
                  <a:pt x="1050" y="1536"/>
                  <a:pt x="1108" y="1536"/>
                </a:cubicBezTo>
                <a:cubicBezTo>
                  <a:pt x="1330" y="1536"/>
                  <a:pt x="1330" y="1536"/>
                  <a:pt x="1330" y="1536"/>
                </a:cubicBezTo>
                <a:cubicBezTo>
                  <a:pt x="1444" y="1536"/>
                  <a:pt x="1536" y="1444"/>
                  <a:pt x="1536" y="1330"/>
                </a:cubicBezTo>
                <a:cubicBezTo>
                  <a:pt x="1536" y="1217"/>
                  <a:pt x="1444" y="1124"/>
                  <a:pt x="1330" y="1124"/>
                </a:cubicBezTo>
                <a:cubicBezTo>
                  <a:pt x="1108" y="1124"/>
                  <a:pt x="1108" y="1124"/>
                  <a:pt x="1108" y="1124"/>
                </a:cubicBezTo>
                <a:cubicBezTo>
                  <a:pt x="1047" y="1124"/>
                  <a:pt x="990" y="1151"/>
                  <a:pt x="951" y="1198"/>
                </a:cubicBezTo>
                <a:cubicBezTo>
                  <a:pt x="783" y="1198"/>
                  <a:pt x="783" y="1198"/>
                  <a:pt x="783" y="1198"/>
                </a:cubicBezTo>
                <a:cubicBezTo>
                  <a:pt x="758" y="1198"/>
                  <a:pt x="738" y="1218"/>
                  <a:pt x="738" y="1243"/>
                </a:cubicBezTo>
                <a:cubicBezTo>
                  <a:pt x="738" y="1289"/>
                  <a:pt x="738" y="1289"/>
                  <a:pt x="738" y="1289"/>
                </a:cubicBezTo>
                <a:cubicBezTo>
                  <a:pt x="297" y="1289"/>
                  <a:pt x="297" y="1289"/>
                  <a:pt x="297" y="1289"/>
                </a:cubicBezTo>
                <a:cubicBezTo>
                  <a:pt x="230" y="1289"/>
                  <a:pt x="175" y="1227"/>
                  <a:pt x="175" y="1151"/>
                </a:cubicBezTo>
                <a:cubicBezTo>
                  <a:pt x="175" y="757"/>
                  <a:pt x="175" y="757"/>
                  <a:pt x="175" y="757"/>
                </a:cubicBezTo>
                <a:cubicBezTo>
                  <a:pt x="433" y="757"/>
                  <a:pt x="433" y="757"/>
                  <a:pt x="433" y="757"/>
                </a:cubicBezTo>
                <a:cubicBezTo>
                  <a:pt x="433" y="834"/>
                  <a:pt x="433" y="834"/>
                  <a:pt x="433" y="834"/>
                </a:cubicBezTo>
                <a:cubicBezTo>
                  <a:pt x="433" y="952"/>
                  <a:pt x="544" y="1047"/>
                  <a:pt x="680" y="1047"/>
                </a:cubicBezTo>
                <a:close/>
                <a:moveTo>
                  <a:pt x="1163" y="232"/>
                </a:moveTo>
                <a:cubicBezTo>
                  <a:pt x="1163" y="154"/>
                  <a:pt x="1227" y="90"/>
                  <a:pt x="1305" y="90"/>
                </a:cubicBezTo>
                <a:cubicBezTo>
                  <a:pt x="1339" y="90"/>
                  <a:pt x="1370" y="102"/>
                  <a:pt x="1394" y="122"/>
                </a:cubicBezTo>
                <a:cubicBezTo>
                  <a:pt x="1281" y="194"/>
                  <a:pt x="1281" y="194"/>
                  <a:pt x="1281" y="194"/>
                </a:cubicBezTo>
                <a:cubicBezTo>
                  <a:pt x="1260" y="207"/>
                  <a:pt x="1253" y="235"/>
                  <a:pt x="1267" y="256"/>
                </a:cubicBezTo>
                <a:cubicBezTo>
                  <a:pt x="1275" y="269"/>
                  <a:pt x="1290" y="277"/>
                  <a:pt x="1305" y="277"/>
                </a:cubicBezTo>
                <a:cubicBezTo>
                  <a:pt x="1313" y="277"/>
                  <a:pt x="1321" y="274"/>
                  <a:pt x="1329" y="270"/>
                </a:cubicBezTo>
                <a:cubicBezTo>
                  <a:pt x="1442" y="198"/>
                  <a:pt x="1442" y="198"/>
                  <a:pt x="1442" y="198"/>
                </a:cubicBezTo>
                <a:cubicBezTo>
                  <a:pt x="1445" y="209"/>
                  <a:pt x="1446" y="220"/>
                  <a:pt x="1446" y="232"/>
                </a:cubicBezTo>
                <a:cubicBezTo>
                  <a:pt x="1446" y="310"/>
                  <a:pt x="1383" y="373"/>
                  <a:pt x="1305" y="373"/>
                </a:cubicBezTo>
                <a:cubicBezTo>
                  <a:pt x="1227" y="373"/>
                  <a:pt x="1163" y="310"/>
                  <a:pt x="1163" y="232"/>
                </a:cubicBezTo>
                <a:close/>
                <a:moveTo>
                  <a:pt x="828" y="1288"/>
                </a:moveTo>
                <a:cubicBezTo>
                  <a:pt x="973" y="1288"/>
                  <a:pt x="973" y="1288"/>
                  <a:pt x="973" y="1288"/>
                </a:cubicBezTo>
                <a:cubicBezTo>
                  <a:pt x="988" y="1288"/>
                  <a:pt x="1003" y="1280"/>
                  <a:pt x="1011" y="1267"/>
                </a:cubicBezTo>
                <a:cubicBezTo>
                  <a:pt x="1033" y="1234"/>
                  <a:pt x="1069" y="1214"/>
                  <a:pt x="1108" y="1214"/>
                </a:cubicBezTo>
                <a:cubicBezTo>
                  <a:pt x="1330" y="1214"/>
                  <a:pt x="1330" y="1214"/>
                  <a:pt x="1330" y="1214"/>
                </a:cubicBezTo>
                <a:cubicBezTo>
                  <a:pt x="1394" y="1214"/>
                  <a:pt x="1446" y="1266"/>
                  <a:pt x="1446" y="1330"/>
                </a:cubicBezTo>
                <a:cubicBezTo>
                  <a:pt x="1446" y="1394"/>
                  <a:pt x="1394" y="1446"/>
                  <a:pt x="1330" y="1446"/>
                </a:cubicBezTo>
                <a:cubicBezTo>
                  <a:pt x="1108" y="1446"/>
                  <a:pt x="1108" y="1446"/>
                  <a:pt x="1108" y="1446"/>
                </a:cubicBezTo>
                <a:cubicBezTo>
                  <a:pt x="1071" y="1446"/>
                  <a:pt x="1036" y="1428"/>
                  <a:pt x="1014" y="1397"/>
                </a:cubicBezTo>
                <a:cubicBezTo>
                  <a:pt x="1006" y="1386"/>
                  <a:pt x="992" y="1379"/>
                  <a:pt x="977" y="1379"/>
                </a:cubicBezTo>
                <a:cubicBezTo>
                  <a:pt x="828" y="1379"/>
                  <a:pt x="828" y="1379"/>
                  <a:pt x="828" y="1379"/>
                </a:cubicBezTo>
                <a:lnTo>
                  <a:pt x="828" y="1288"/>
                </a:lnTo>
                <a:close/>
                <a:moveTo>
                  <a:pt x="234" y="667"/>
                </a:moveTo>
                <a:cubicBezTo>
                  <a:pt x="90" y="667"/>
                  <a:pt x="90" y="667"/>
                  <a:pt x="90" y="667"/>
                </a:cubicBezTo>
                <a:cubicBezTo>
                  <a:pt x="90" y="274"/>
                  <a:pt x="90" y="274"/>
                  <a:pt x="90" y="274"/>
                </a:cubicBezTo>
                <a:cubicBezTo>
                  <a:pt x="234" y="274"/>
                  <a:pt x="234" y="274"/>
                  <a:pt x="234" y="274"/>
                </a:cubicBezTo>
                <a:cubicBezTo>
                  <a:pt x="219" y="301"/>
                  <a:pt x="210" y="332"/>
                  <a:pt x="210" y="364"/>
                </a:cubicBezTo>
                <a:cubicBezTo>
                  <a:pt x="210" y="577"/>
                  <a:pt x="210" y="577"/>
                  <a:pt x="210" y="577"/>
                </a:cubicBezTo>
                <a:cubicBezTo>
                  <a:pt x="210" y="609"/>
                  <a:pt x="219" y="640"/>
                  <a:pt x="234" y="667"/>
                </a:cubicBezTo>
                <a:close/>
                <a:moveTo>
                  <a:pt x="390" y="667"/>
                </a:moveTo>
                <a:cubicBezTo>
                  <a:pt x="340" y="667"/>
                  <a:pt x="300" y="626"/>
                  <a:pt x="300" y="577"/>
                </a:cubicBezTo>
                <a:cubicBezTo>
                  <a:pt x="300" y="364"/>
                  <a:pt x="300" y="364"/>
                  <a:pt x="300" y="364"/>
                </a:cubicBezTo>
                <a:cubicBezTo>
                  <a:pt x="300" y="315"/>
                  <a:pt x="340" y="274"/>
                  <a:pt x="390" y="274"/>
                </a:cubicBezTo>
                <a:cubicBezTo>
                  <a:pt x="738" y="274"/>
                  <a:pt x="738" y="274"/>
                  <a:pt x="738" y="274"/>
                </a:cubicBezTo>
                <a:cubicBezTo>
                  <a:pt x="738" y="667"/>
                  <a:pt x="738" y="667"/>
                  <a:pt x="738" y="667"/>
                </a:cubicBezTo>
                <a:lnTo>
                  <a:pt x="390" y="6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2" name="Freeform 411"/>
          <p:cNvSpPr>
            <a:spLocks noEditPoints="1"/>
          </p:cNvSpPr>
          <p:nvPr/>
        </p:nvSpPr>
        <p:spPr bwMode="auto">
          <a:xfrm>
            <a:off x="3627390" y="1889692"/>
            <a:ext cx="391610" cy="395832"/>
          </a:xfrm>
          <a:custGeom>
            <a:avLst/>
            <a:gdLst>
              <a:gd name="T0" fmla="*/ 523 w 1533"/>
              <a:gd name="T1" fmla="*/ 1449 h 1550"/>
              <a:gd name="T2" fmla="*/ 767 w 1533"/>
              <a:gd name="T3" fmla="*/ 1550 h 1550"/>
              <a:gd name="T4" fmla="*/ 1011 w 1533"/>
              <a:gd name="T5" fmla="*/ 1449 h 1550"/>
              <a:gd name="T6" fmla="*/ 1533 w 1533"/>
              <a:gd name="T7" fmla="*/ 1233 h 1550"/>
              <a:gd name="T8" fmla="*/ 1365 w 1533"/>
              <a:gd name="T9" fmla="*/ 905 h 1550"/>
              <a:gd name="T10" fmla="*/ 1123 w 1533"/>
              <a:gd name="T11" fmla="*/ 448 h 1550"/>
              <a:gd name="T12" fmla="*/ 1271 w 1533"/>
              <a:gd name="T13" fmla="*/ 81 h 1550"/>
              <a:gd name="T14" fmla="*/ 294 w 1533"/>
              <a:gd name="T15" fmla="*/ 57 h 1550"/>
              <a:gd name="T16" fmla="*/ 262 w 1533"/>
              <a:gd name="T17" fmla="*/ 121 h 1550"/>
              <a:gd name="T18" fmla="*/ 171 w 1533"/>
              <a:gd name="T19" fmla="*/ 904 h 1550"/>
              <a:gd name="T20" fmla="*/ 0 w 1533"/>
              <a:gd name="T21" fmla="*/ 1233 h 1550"/>
              <a:gd name="T22" fmla="*/ 1049 w 1533"/>
              <a:gd name="T23" fmla="*/ 988 h 1550"/>
              <a:gd name="T24" fmla="*/ 998 w 1533"/>
              <a:gd name="T25" fmla="*/ 1317 h 1550"/>
              <a:gd name="T26" fmla="*/ 769 w 1533"/>
              <a:gd name="T27" fmla="*/ 1460 h 1550"/>
              <a:gd name="T28" fmla="*/ 765 w 1533"/>
              <a:gd name="T29" fmla="*/ 1460 h 1550"/>
              <a:gd name="T30" fmla="*/ 536 w 1533"/>
              <a:gd name="T31" fmla="*/ 1317 h 1550"/>
              <a:gd name="T32" fmla="*/ 485 w 1533"/>
              <a:gd name="T33" fmla="*/ 988 h 1550"/>
              <a:gd name="T34" fmla="*/ 710 w 1533"/>
              <a:gd name="T35" fmla="*/ 751 h 1550"/>
              <a:gd name="T36" fmla="*/ 954 w 1533"/>
              <a:gd name="T37" fmla="*/ 1003 h 1550"/>
              <a:gd name="T38" fmla="*/ 1049 w 1533"/>
              <a:gd name="T39" fmla="*/ 988 h 1550"/>
              <a:gd name="T40" fmla="*/ 1164 w 1533"/>
              <a:gd name="T41" fmla="*/ 135 h 1550"/>
              <a:gd name="T42" fmla="*/ 761 w 1533"/>
              <a:gd name="T43" fmla="*/ 467 h 1550"/>
              <a:gd name="T44" fmla="*/ 370 w 1533"/>
              <a:gd name="T45" fmla="*/ 135 h 1550"/>
              <a:gd name="T46" fmla="*/ 248 w 1533"/>
              <a:gd name="T47" fmla="*/ 1094 h 1550"/>
              <a:gd name="T48" fmla="*/ 261 w 1533"/>
              <a:gd name="T49" fmla="*/ 904 h 1550"/>
              <a:gd name="T50" fmla="*/ 449 w 1533"/>
              <a:gd name="T51" fmla="*/ 545 h 1550"/>
              <a:gd name="T52" fmla="*/ 1037 w 1533"/>
              <a:gd name="T53" fmla="*/ 575 h 1550"/>
              <a:gd name="T54" fmla="*/ 1085 w 1533"/>
              <a:gd name="T55" fmla="*/ 546 h 1550"/>
              <a:gd name="T56" fmla="*/ 1275 w 1533"/>
              <a:gd name="T57" fmla="*/ 904 h 1550"/>
              <a:gd name="T58" fmla="*/ 1286 w 1533"/>
              <a:gd name="T59" fmla="*/ 1094 h 1550"/>
              <a:gd name="T60" fmla="*/ 1443 w 1533"/>
              <a:gd name="T61" fmla="*/ 1233 h 1550"/>
              <a:gd name="T62" fmla="*/ 1078 w 1533"/>
              <a:gd name="T63" fmla="*/ 1359 h 1550"/>
              <a:gd name="T64" fmla="*/ 1139 w 1533"/>
              <a:gd name="T65" fmla="*/ 988 h 1550"/>
              <a:gd name="T66" fmla="*/ 1137 w 1533"/>
              <a:gd name="T67" fmla="*/ 897 h 1550"/>
              <a:gd name="T68" fmla="*/ 1061 w 1533"/>
              <a:gd name="T69" fmla="*/ 870 h 1550"/>
              <a:gd name="T70" fmla="*/ 800 w 1533"/>
              <a:gd name="T71" fmla="*/ 759 h 1550"/>
              <a:gd name="T72" fmla="*/ 799 w 1533"/>
              <a:gd name="T73" fmla="*/ 676 h 1550"/>
              <a:gd name="T74" fmla="*/ 763 w 1533"/>
              <a:gd name="T75" fmla="*/ 658 h 1550"/>
              <a:gd name="T76" fmla="*/ 395 w 1533"/>
              <a:gd name="T77" fmla="*/ 929 h 1550"/>
              <a:gd name="T78" fmla="*/ 395 w 1533"/>
              <a:gd name="T79" fmla="*/ 1164 h 1550"/>
              <a:gd name="T80" fmla="*/ 216 w 1533"/>
              <a:gd name="T81" fmla="*/ 1359 h 1550"/>
              <a:gd name="T82" fmla="*/ 216 w 1533"/>
              <a:gd name="T83" fmla="*/ 1108 h 1550"/>
              <a:gd name="T84" fmla="*/ 767 w 1533"/>
              <a:gd name="T85" fmla="*/ 1343 h 1550"/>
              <a:gd name="T86" fmla="*/ 664 w 1533"/>
              <a:gd name="T87" fmla="*/ 1227 h 1550"/>
              <a:gd name="T88" fmla="*/ 767 w 1533"/>
              <a:gd name="T89" fmla="*/ 1253 h 1550"/>
              <a:gd name="T90" fmla="*/ 870 w 1533"/>
              <a:gd name="T91" fmla="*/ 1227 h 1550"/>
              <a:gd name="T92" fmla="*/ 662 w 1533"/>
              <a:gd name="T93" fmla="*/ 291 h 1550"/>
              <a:gd name="T94" fmla="*/ 722 w 1533"/>
              <a:gd name="T95" fmla="*/ 246 h 1550"/>
              <a:gd name="T96" fmla="*/ 767 w 1533"/>
              <a:gd name="T97" fmla="*/ 186 h 1550"/>
              <a:gd name="T98" fmla="*/ 812 w 1533"/>
              <a:gd name="T99" fmla="*/ 246 h 1550"/>
              <a:gd name="T100" fmla="*/ 872 w 1533"/>
              <a:gd name="T101" fmla="*/ 291 h 1550"/>
              <a:gd name="T102" fmla="*/ 812 w 1533"/>
              <a:gd name="T103" fmla="*/ 336 h 1550"/>
              <a:gd name="T104" fmla="*/ 767 w 1533"/>
              <a:gd name="T105" fmla="*/ 396 h 1550"/>
              <a:gd name="T106" fmla="*/ 722 w 1533"/>
              <a:gd name="T107" fmla="*/ 336 h 1550"/>
              <a:gd name="T108" fmla="*/ 662 w 1533"/>
              <a:gd name="T109" fmla="*/ 291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33" h="1550">
                <a:moveTo>
                  <a:pt x="216" y="1449"/>
                </a:moveTo>
                <a:cubicBezTo>
                  <a:pt x="523" y="1449"/>
                  <a:pt x="523" y="1449"/>
                  <a:pt x="523" y="1449"/>
                </a:cubicBezTo>
                <a:cubicBezTo>
                  <a:pt x="587" y="1513"/>
                  <a:pt x="673" y="1550"/>
                  <a:pt x="765" y="1550"/>
                </a:cubicBezTo>
                <a:cubicBezTo>
                  <a:pt x="766" y="1550"/>
                  <a:pt x="766" y="1550"/>
                  <a:pt x="767" y="1550"/>
                </a:cubicBezTo>
                <a:cubicBezTo>
                  <a:pt x="767" y="1550"/>
                  <a:pt x="768" y="1550"/>
                  <a:pt x="769" y="1550"/>
                </a:cubicBezTo>
                <a:cubicBezTo>
                  <a:pt x="860" y="1550"/>
                  <a:pt x="947" y="1513"/>
                  <a:pt x="1011" y="1449"/>
                </a:cubicBezTo>
                <a:cubicBezTo>
                  <a:pt x="1318" y="1449"/>
                  <a:pt x="1318" y="1449"/>
                  <a:pt x="1318" y="1449"/>
                </a:cubicBezTo>
                <a:cubicBezTo>
                  <a:pt x="1437" y="1449"/>
                  <a:pt x="1533" y="1352"/>
                  <a:pt x="1533" y="1233"/>
                </a:cubicBezTo>
                <a:cubicBezTo>
                  <a:pt x="1533" y="1130"/>
                  <a:pt x="1460" y="1043"/>
                  <a:pt x="1363" y="1022"/>
                </a:cubicBezTo>
                <a:cubicBezTo>
                  <a:pt x="1365" y="905"/>
                  <a:pt x="1365" y="905"/>
                  <a:pt x="1365" y="905"/>
                </a:cubicBezTo>
                <a:cubicBezTo>
                  <a:pt x="1365" y="905"/>
                  <a:pt x="1365" y="905"/>
                  <a:pt x="1365" y="904"/>
                </a:cubicBezTo>
                <a:cubicBezTo>
                  <a:pt x="1365" y="724"/>
                  <a:pt x="1275" y="556"/>
                  <a:pt x="1123" y="448"/>
                </a:cubicBezTo>
                <a:cubicBezTo>
                  <a:pt x="1169" y="338"/>
                  <a:pt x="1218" y="228"/>
                  <a:pt x="1272" y="121"/>
                </a:cubicBezTo>
                <a:cubicBezTo>
                  <a:pt x="1278" y="109"/>
                  <a:pt x="1278" y="94"/>
                  <a:pt x="1271" y="81"/>
                </a:cubicBezTo>
                <a:cubicBezTo>
                  <a:pt x="1265" y="68"/>
                  <a:pt x="1253" y="59"/>
                  <a:pt x="1239" y="57"/>
                </a:cubicBezTo>
                <a:cubicBezTo>
                  <a:pt x="926" y="0"/>
                  <a:pt x="608" y="0"/>
                  <a:pt x="294" y="57"/>
                </a:cubicBezTo>
                <a:cubicBezTo>
                  <a:pt x="281" y="59"/>
                  <a:pt x="269" y="68"/>
                  <a:pt x="262" y="81"/>
                </a:cubicBezTo>
                <a:cubicBezTo>
                  <a:pt x="256" y="94"/>
                  <a:pt x="256" y="109"/>
                  <a:pt x="262" y="121"/>
                </a:cubicBezTo>
                <a:cubicBezTo>
                  <a:pt x="316" y="228"/>
                  <a:pt x="365" y="338"/>
                  <a:pt x="411" y="449"/>
                </a:cubicBezTo>
                <a:cubicBezTo>
                  <a:pt x="260" y="557"/>
                  <a:pt x="171" y="724"/>
                  <a:pt x="171" y="904"/>
                </a:cubicBezTo>
                <a:cubicBezTo>
                  <a:pt x="171" y="1022"/>
                  <a:pt x="171" y="1022"/>
                  <a:pt x="171" y="1022"/>
                </a:cubicBezTo>
                <a:cubicBezTo>
                  <a:pt x="74" y="1043"/>
                  <a:pt x="0" y="1130"/>
                  <a:pt x="0" y="1233"/>
                </a:cubicBezTo>
                <a:cubicBezTo>
                  <a:pt x="0" y="1352"/>
                  <a:pt x="97" y="1449"/>
                  <a:pt x="216" y="1449"/>
                </a:cubicBezTo>
                <a:close/>
                <a:moveTo>
                  <a:pt x="1049" y="988"/>
                </a:moveTo>
                <a:cubicBezTo>
                  <a:pt x="1049" y="1053"/>
                  <a:pt x="1048" y="1152"/>
                  <a:pt x="1048" y="1161"/>
                </a:cubicBezTo>
                <a:cubicBezTo>
                  <a:pt x="1046" y="1215"/>
                  <a:pt x="1029" y="1269"/>
                  <a:pt x="998" y="1317"/>
                </a:cubicBezTo>
                <a:cubicBezTo>
                  <a:pt x="982" y="1341"/>
                  <a:pt x="982" y="1341"/>
                  <a:pt x="982" y="1341"/>
                </a:cubicBezTo>
                <a:cubicBezTo>
                  <a:pt x="934" y="1416"/>
                  <a:pt x="855" y="1460"/>
                  <a:pt x="769" y="1460"/>
                </a:cubicBezTo>
                <a:cubicBezTo>
                  <a:pt x="768" y="1460"/>
                  <a:pt x="767" y="1460"/>
                  <a:pt x="767" y="1460"/>
                </a:cubicBezTo>
                <a:cubicBezTo>
                  <a:pt x="766" y="1460"/>
                  <a:pt x="766" y="1460"/>
                  <a:pt x="765" y="1460"/>
                </a:cubicBezTo>
                <a:cubicBezTo>
                  <a:pt x="679" y="1460"/>
                  <a:pt x="600" y="1416"/>
                  <a:pt x="552" y="1341"/>
                </a:cubicBezTo>
                <a:cubicBezTo>
                  <a:pt x="536" y="1317"/>
                  <a:pt x="536" y="1317"/>
                  <a:pt x="536" y="1317"/>
                </a:cubicBezTo>
                <a:cubicBezTo>
                  <a:pt x="505" y="1269"/>
                  <a:pt x="488" y="1215"/>
                  <a:pt x="485" y="1161"/>
                </a:cubicBezTo>
                <a:cubicBezTo>
                  <a:pt x="485" y="1152"/>
                  <a:pt x="485" y="1053"/>
                  <a:pt x="485" y="988"/>
                </a:cubicBezTo>
                <a:cubicBezTo>
                  <a:pt x="485" y="929"/>
                  <a:pt x="485" y="929"/>
                  <a:pt x="485" y="929"/>
                </a:cubicBezTo>
                <a:cubicBezTo>
                  <a:pt x="485" y="851"/>
                  <a:pt x="556" y="767"/>
                  <a:pt x="710" y="751"/>
                </a:cubicBezTo>
                <a:cubicBezTo>
                  <a:pt x="710" y="754"/>
                  <a:pt x="710" y="756"/>
                  <a:pt x="710" y="759"/>
                </a:cubicBezTo>
                <a:cubicBezTo>
                  <a:pt x="710" y="894"/>
                  <a:pt x="819" y="1003"/>
                  <a:pt x="954" y="1003"/>
                </a:cubicBezTo>
                <a:cubicBezTo>
                  <a:pt x="987" y="1003"/>
                  <a:pt x="1019" y="997"/>
                  <a:pt x="1049" y="984"/>
                </a:cubicBezTo>
                <a:lnTo>
                  <a:pt x="1049" y="988"/>
                </a:lnTo>
                <a:close/>
                <a:moveTo>
                  <a:pt x="370" y="135"/>
                </a:moveTo>
                <a:cubicBezTo>
                  <a:pt x="633" y="94"/>
                  <a:pt x="900" y="94"/>
                  <a:pt x="1164" y="135"/>
                </a:cubicBezTo>
                <a:cubicBezTo>
                  <a:pt x="1109" y="249"/>
                  <a:pt x="1059" y="365"/>
                  <a:pt x="1013" y="481"/>
                </a:cubicBezTo>
                <a:cubicBezTo>
                  <a:pt x="930" y="472"/>
                  <a:pt x="846" y="467"/>
                  <a:pt x="761" y="467"/>
                </a:cubicBezTo>
                <a:cubicBezTo>
                  <a:pt x="681" y="467"/>
                  <a:pt x="600" y="471"/>
                  <a:pt x="520" y="480"/>
                </a:cubicBezTo>
                <a:cubicBezTo>
                  <a:pt x="516" y="470"/>
                  <a:pt x="419" y="239"/>
                  <a:pt x="370" y="135"/>
                </a:cubicBezTo>
                <a:close/>
                <a:moveTo>
                  <a:pt x="216" y="1108"/>
                </a:moveTo>
                <a:cubicBezTo>
                  <a:pt x="228" y="1108"/>
                  <a:pt x="239" y="1103"/>
                  <a:pt x="248" y="1094"/>
                </a:cubicBezTo>
                <a:cubicBezTo>
                  <a:pt x="256" y="1086"/>
                  <a:pt x="261" y="1075"/>
                  <a:pt x="261" y="1063"/>
                </a:cubicBezTo>
                <a:cubicBezTo>
                  <a:pt x="261" y="904"/>
                  <a:pt x="261" y="904"/>
                  <a:pt x="261" y="904"/>
                </a:cubicBezTo>
                <a:cubicBezTo>
                  <a:pt x="261" y="761"/>
                  <a:pt x="329" y="626"/>
                  <a:pt x="445" y="536"/>
                </a:cubicBezTo>
                <a:cubicBezTo>
                  <a:pt x="446" y="539"/>
                  <a:pt x="448" y="542"/>
                  <a:pt x="449" y="545"/>
                </a:cubicBezTo>
                <a:cubicBezTo>
                  <a:pt x="456" y="564"/>
                  <a:pt x="476" y="576"/>
                  <a:pt x="496" y="573"/>
                </a:cubicBezTo>
                <a:cubicBezTo>
                  <a:pt x="676" y="551"/>
                  <a:pt x="857" y="551"/>
                  <a:pt x="1037" y="575"/>
                </a:cubicBezTo>
                <a:cubicBezTo>
                  <a:pt x="1039" y="575"/>
                  <a:pt x="1041" y="575"/>
                  <a:pt x="1042" y="575"/>
                </a:cubicBezTo>
                <a:cubicBezTo>
                  <a:pt x="1061" y="575"/>
                  <a:pt x="1078" y="564"/>
                  <a:pt x="1085" y="546"/>
                </a:cubicBezTo>
                <a:cubicBezTo>
                  <a:pt x="1086" y="542"/>
                  <a:pt x="1087" y="539"/>
                  <a:pt x="1089" y="535"/>
                </a:cubicBezTo>
                <a:cubicBezTo>
                  <a:pt x="1206" y="625"/>
                  <a:pt x="1275" y="760"/>
                  <a:pt x="1275" y="904"/>
                </a:cubicBezTo>
                <a:cubicBezTo>
                  <a:pt x="1273" y="1062"/>
                  <a:pt x="1273" y="1062"/>
                  <a:pt x="1273" y="1062"/>
                </a:cubicBezTo>
                <a:cubicBezTo>
                  <a:pt x="1273" y="1074"/>
                  <a:pt x="1277" y="1086"/>
                  <a:pt x="1286" y="1094"/>
                </a:cubicBezTo>
                <a:cubicBezTo>
                  <a:pt x="1294" y="1103"/>
                  <a:pt x="1306" y="1108"/>
                  <a:pt x="1318" y="1108"/>
                </a:cubicBezTo>
                <a:cubicBezTo>
                  <a:pt x="1387" y="1108"/>
                  <a:pt x="1443" y="1164"/>
                  <a:pt x="1443" y="1233"/>
                </a:cubicBezTo>
                <a:cubicBezTo>
                  <a:pt x="1443" y="1302"/>
                  <a:pt x="1387" y="1359"/>
                  <a:pt x="1318" y="1359"/>
                </a:cubicBezTo>
                <a:cubicBezTo>
                  <a:pt x="1078" y="1359"/>
                  <a:pt x="1078" y="1359"/>
                  <a:pt x="1078" y="1359"/>
                </a:cubicBezTo>
                <a:cubicBezTo>
                  <a:pt x="1115" y="1299"/>
                  <a:pt x="1136" y="1232"/>
                  <a:pt x="1138" y="1164"/>
                </a:cubicBezTo>
                <a:cubicBezTo>
                  <a:pt x="1138" y="1163"/>
                  <a:pt x="1139" y="1160"/>
                  <a:pt x="1139" y="988"/>
                </a:cubicBezTo>
                <a:cubicBezTo>
                  <a:pt x="1139" y="929"/>
                  <a:pt x="1139" y="929"/>
                  <a:pt x="1139" y="929"/>
                </a:cubicBezTo>
                <a:cubicBezTo>
                  <a:pt x="1139" y="918"/>
                  <a:pt x="1138" y="908"/>
                  <a:pt x="1137" y="897"/>
                </a:cubicBezTo>
                <a:cubicBezTo>
                  <a:pt x="1134" y="880"/>
                  <a:pt x="1123" y="866"/>
                  <a:pt x="1107" y="860"/>
                </a:cubicBezTo>
                <a:cubicBezTo>
                  <a:pt x="1091" y="855"/>
                  <a:pt x="1073" y="859"/>
                  <a:pt x="1061" y="870"/>
                </a:cubicBezTo>
                <a:cubicBezTo>
                  <a:pt x="1032" y="898"/>
                  <a:pt x="994" y="913"/>
                  <a:pt x="954" y="913"/>
                </a:cubicBezTo>
                <a:cubicBezTo>
                  <a:pt x="869" y="913"/>
                  <a:pt x="800" y="844"/>
                  <a:pt x="800" y="759"/>
                </a:cubicBezTo>
                <a:cubicBezTo>
                  <a:pt x="800" y="744"/>
                  <a:pt x="802" y="730"/>
                  <a:pt x="806" y="716"/>
                </a:cubicBezTo>
                <a:cubicBezTo>
                  <a:pt x="810" y="702"/>
                  <a:pt x="808" y="687"/>
                  <a:pt x="799" y="676"/>
                </a:cubicBezTo>
                <a:cubicBezTo>
                  <a:pt x="791" y="664"/>
                  <a:pt x="777" y="658"/>
                  <a:pt x="763" y="658"/>
                </a:cubicBezTo>
                <a:cubicBezTo>
                  <a:pt x="763" y="658"/>
                  <a:pt x="763" y="658"/>
                  <a:pt x="763" y="658"/>
                </a:cubicBezTo>
                <a:cubicBezTo>
                  <a:pt x="670" y="658"/>
                  <a:pt x="582" y="681"/>
                  <a:pt x="517" y="722"/>
                </a:cubicBezTo>
                <a:cubicBezTo>
                  <a:pt x="438" y="771"/>
                  <a:pt x="395" y="844"/>
                  <a:pt x="395" y="929"/>
                </a:cubicBezTo>
                <a:cubicBezTo>
                  <a:pt x="395" y="988"/>
                  <a:pt x="395" y="988"/>
                  <a:pt x="395" y="988"/>
                </a:cubicBezTo>
                <a:cubicBezTo>
                  <a:pt x="395" y="1160"/>
                  <a:pt x="395" y="1163"/>
                  <a:pt x="395" y="1164"/>
                </a:cubicBezTo>
                <a:cubicBezTo>
                  <a:pt x="398" y="1232"/>
                  <a:pt x="419" y="1299"/>
                  <a:pt x="456" y="1359"/>
                </a:cubicBezTo>
                <a:cubicBezTo>
                  <a:pt x="216" y="1359"/>
                  <a:pt x="216" y="1359"/>
                  <a:pt x="216" y="1359"/>
                </a:cubicBezTo>
                <a:cubicBezTo>
                  <a:pt x="147" y="1359"/>
                  <a:pt x="90" y="1302"/>
                  <a:pt x="90" y="1233"/>
                </a:cubicBezTo>
                <a:cubicBezTo>
                  <a:pt x="90" y="1164"/>
                  <a:pt x="147" y="1108"/>
                  <a:pt x="216" y="1108"/>
                </a:cubicBezTo>
                <a:close/>
                <a:moveTo>
                  <a:pt x="877" y="1290"/>
                </a:moveTo>
                <a:cubicBezTo>
                  <a:pt x="850" y="1324"/>
                  <a:pt x="810" y="1343"/>
                  <a:pt x="767" y="1343"/>
                </a:cubicBezTo>
                <a:cubicBezTo>
                  <a:pt x="724" y="1343"/>
                  <a:pt x="683" y="1324"/>
                  <a:pt x="656" y="1290"/>
                </a:cubicBezTo>
                <a:cubicBezTo>
                  <a:pt x="641" y="1270"/>
                  <a:pt x="644" y="1242"/>
                  <a:pt x="664" y="1227"/>
                </a:cubicBezTo>
                <a:cubicBezTo>
                  <a:pt x="683" y="1211"/>
                  <a:pt x="711" y="1214"/>
                  <a:pt x="727" y="1234"/>
                </a:cubicBezTo>
                <a:cubicBezTo>
                  <a:pt x="737" y="1246"/>
                  <a:pt x="751" y="1253"/>
                  <a:pt x="767" y="1253"/>
                </a:cubicBezTo>
                <a:cubicBezTo>
                  <a:pt x="782" y="1253"/>
                  <a:pt x="797" y="1246"/>
                  <a:pt x="807" y="1234"/>
                </a:cubicBezTo>
                <a:cubicBezTo>
                  <a:pt x="822" y="1214"/>
                  <a:pt x="851" y="1211"/>
                  <a:pt x="870" y="1227"/>
                </a:cubicBezTo>
                <a:cubicBezTo>
                  <a:pt x="890" y="1242"/>
                  <a:pt x="893" y="1270"/>
                  <a:pt x="877" y="1290"/>
                </a:cubicBezTo>
                <a:close/>
                <a:moveTo>
                  <a:pt x="662" y="291"/>
                </a:moveTo>
                <a:cubicBezTo>
                  <a:pt x="662" y="266"/>
                  <a:pt x="682" y="246"/>
                  <a:pt x="707" y="246"/>
                </a:cubicBezTo>
                <a:cubicBezTo>
                  <a:pt x="722" y="246"/>
                  <a:pt x="722" y="246"/>
                  <a:pt x="722" y="246"/>
                </a:cubicBezTo>
                <a:cubicBezTo>
                  <a:pt x="722" y="231"/>
                  <a:pt x="722" y="231"/>
                  <a:pt x="722" y="231"/>
                </a:cubicBezTo>
                <a:cubicBezTo>
                  <a:pt x="722" y="206"/>
                  <a:pt x="742" y="186"/>
                  <a:pt x="767" y="186"/>
                </a:cubicBezTo>
                <a:cubicBezTo>
                  <a:pt x="792" y="186"/>
                  <a:pt x="812" y="206"/>
                  <a:pt x="812" y="231"/>
                </a:cubicBezTo>
                <a:cubicBezTo>
                  <a:pt x="812" y="246"/>
                  <a:pt x="812" y="246"/>
                  <a:pt x="812" y="246"/>
                </a:cubicBezTo>
                <a:cubicBezTo>
                  <a:pt x="827" y="246"/>
                  <a:pt x="827" y="246"/>
                  <a:pt x="827" y="246"/>
                </a:cubicBezTo>
                <a:cubicBezTo>
                  <a:pt x="852" y="246"/>
                  <a:pt x="872" y="266"/>
                  <a:pt x="872" y="291"/>
                </a:cubicBezTo>
                <a:cubicBezTo>
                  <a:pt x="872" y="316"/>
                  <a:pt x="852" y="336"/>
                  <a:pt x="827" y="336"/>
                </a:cubicBezTo>
                <a:cubicBezTo>
                  <a:pt x="812" y="336"/>
                  <a:pt x="812" y="336"/>
                  <a:pt x="812" y="336"/>
                </a:cubicBezTo>
                <a:cubicBezTo>
                  <a:pt x="812" y="351"/>
                  <a:pt x="812" y="351"/>
                  <a:pt x="812" y="351"/>
                </a:cubicBezTo>
                <a:cubicBezTo>
                  <a:pt x="812" y="376"/>
                  <a:pt x="792" y="396"/>
                  <a:pt x="767" y="396"/>
                </a:cubicBezTo>
                <a:cubicBezTo>
                  <a:pt x="742" y="396"/>
                  <a:pt x="722" y="376"/>
                  <a:pt x="722" y="351"/>
                </a:cubicBezTo>
                <a:cubicBezTo>
                  <a:pt x="722" y="336"/>
                  <a:pt x="722" y="336"/>
                  <a:pt x="722" y="336"/>
                </a:cubicBezTo>
                <a:cubicBezTo>
                  <a:pt x="707" y="336"/>
                  <a:pt x="707" y="336"/>
                  <a:pt x="707" y="336"/>
                </a:cubicBezTo>
                <a:cubicBezTo>
                  <a:pt x="682" y="336"/>
                  <a:pt x="662" y="316"/>
                  <a:pt x="662" y="2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3" name="Freeform 418"/>
          <p:cNvSpPr>
            <a:spLocks noEditPoints="1"/>
          </p:cNvSpPr>
          <p:nvPr/>
        </p:nvSpPr>
        <p:spPr bwMode="auto">
          <a:xfrm>
            <a:off x="3627003" y="2565370"/>
            <a:ext cx="392389" cy="392077"/>
          </a:xfrm>
          <a:custGeom>
            <a:avLst/>
            <a:gdLst>
              <a:gd name="T0" fmla="*/ 1536 w 1536"/>
              <a:gd name="T1" fmla="*/ 509 h 1536"/>
              <a:gd name="T2" fmla="*/ 925 w 1536"/>
              <a:gd name="T3" fmla="*/ 464 h 1536"/>
              <a:gd name="T4" fmla="*/ 1348 w 1536"/>
              <a:gd name="T5" fmla="*/ 29 h 1536"/>
              <a:gd name="T6" fmla="*/ 229 w 1536"/>
              <a:gd name="T7" fmla="*/ 0 h 1536"/>
              <a:gd name="T8" fmla="*/ 198 w 1536"/>
              <a:gd name="T9" fmla="*/ 78 h 1536"/>
              <a:gd name="T10" fmla="*/ 45 w 1536"/>
              <a:gd name="T11" fmla="*/ 464 h 1536"/>
              <a:gd name="T12" fmla="*/ 0 w 1536"/>
              <a:gd name="T13" fmla="*/ 1491 h 1536"/>
              <a:gd name="T14" fmla="*/ 1491 w 1536"/>
              <a:gd name="T15" fmla="*/ 1536 h 1536"/>
              <a:gd name="T16" fmla="*/ 343 w 1536"/>
              <a:gd name="T17" fmla="*/ 90 h 1536"/>
              <a:gd name="T18" fmla="*/ 902 w 1536"/>
              <a:gd name="T19" fmla="*/ 363 h 1536"/>
              <a:gd name="T20" fmla="*/ 677 w 1536"/>
              <a:gd name="T21" fmla="*/ 331 h 1536"/>
              <a:gd name="T22" fmla="*/ 343 w 1536"/>
              <a:gd name="T23" fmla="*/ 90 h 1536"/>
              <a:gd name="T24" fmla="*/ 814 w 1536"/>
              <a:gd name="T25" fmla="*/ 570 h 1536"/>
              <a:gd name="T26" fmla="*/ 722 w 1536"/>
              <a:gd name="T27" fmla="*/ 421 h 1536"/>
              <a:gd name="T28" fmla="*/ 1446 w 1536"/>
              <a:gd name="T29" fmla="*/ 1446 h 1536"/>
              <a:gd name="T30" fmla="*/ 90 w 1536"/>
              <a:gd name="T31" fmla="*/ 554 h 1536"/>
              <a:gd name="T32" fmla="*/ 632 w 1536"/>
              <a:gd name="T33" fmla="*/ 615 h 1536"/>
              <a:gd name="T34" fmla="*/ 859 w 1536"/>
              <a:gd name="T35" fmla="*/ 660 h 1536"/>
              <a:gd name="T36" fmla="*/ 904 w 1536"/>
              <a:gd name="T37" fmla="*/ 554 h 1536"/>
              <a:gd name="T38" fmla="*/ 1446 w 1536"/>
              <a:gd name="T39" fmla="*/ 1446 h 1536"/>
              <a:gd name="T40" fmla="*/ 614 w 1536"/>
              <a:gd name="T41" fmla="*/ 901 h 1536"/>
              <a:gd name="T42" fmla="*/ 297 w 1536"/>
              <a:gd name="T43" fmla="*/ 901 h 1536"/>
              <a:gd name="T44" fmla="*/ 232 w 1536"/>
              <a:gd name="T45" fmla="*/ 1170 h 1536"/>
              <a:gd name="T46" fmla="*/ 277 w 1536"/>
              <a:gd name="T47" fmla="*/ 1338 h 1536"/>
              <a:gd name="T48" fmla="*/ 692 w 1536"/>
              <a:gd name="T49" fmla="*/ 1293 h 1536"/>
              <a:gd name="T50" fmla="*/ 562 w 1536"/>
              <a:gd name="T51" fmla="*/ 1018 h 1536"/>
              <a:gd name="T52" fmla="*/ 524 w 1536"/>
              <a:gd name="T53" fmla="*/ 901 h 1536"/>
              <a:gd name="T54" fmla="*/ 387 w 1536"/>
              <a:gd name="T55" fmla="*/ 901 h 1536"/>
              <a:gd name="T56" fmla="*/ 322 w 1536"/>
              <a:gd name="T57" fmla="*/ 1248 h 1536"/>
              <a:gd name="T58" fmla="*/ 386 w 1536"/>
              <a:gd name="T59" fmla="*/ 1106 h 1536"/>
              <a:gd name="T60" fmla="*/ 602 w 1536"/>
              <a:gd name="T61" fmla="*/ 1170 h 1536"/>
              <a:gd name="T62" fmla="*/ 322 w 1536"/>
              <a:gd name="T63" fmla="*/ 1248 h 1536"/>
              <a:gd name="T64" fmla="*/ 984 w 1536"/>
              <a:gd name="T65" fmla="*/ 1248 h 1536"/>
              <a:gd name="T66" fmla="*/ 1303 w 1536"/>
              <a:gd name="T67" fmla="*/ 1293 h 1536"/>
              <a:gd name="T68" fmla="*/ 984 w 1536"/>
              <a:gd name="T69" fmla="*/ 1338 h 1536"/>
              <a:gd name="T70" fmla="*/ 939 w 1536"/>
              <a:gd name="T71" fmla="*/ 1113 h 1536"/>
              <a:gd name="T72" fmla="*/ 1258 w 1536"/>
              <a:gd name="T73" fmla="*/ 1068 h 1536"/>
              <a:gd name="T74" fmla="*/ 1258 w 1536"/>
              <a:gd name="T75" fmla="*/ 1158 h 1536"/>
              <a:gd name="T76" fmla="*/ 939 w 1536"/>
              <a:gd name="T77" fmla="*/ 1113 h 1536"/>
              <a:gd name="T78" fmla="*/ 1032 w 1536"/>
              <a:gd name="T79" fmla="*/ 772 h 1536"/>
              <a:gd name="T80" fmla="*/ 1076 w 1536"/>
              <a:gd name="T81" fmla="*/ 728 h 1536"/>
              <a:gd name="T82" fmla="*/ 1166 w 1536"/>
              <a:gd name="T83" fmla="*/ 728 h 1536"/>
              <a:gd name="T84" fmla="*/ 1211 w 1536"/>
              <a:gd name="T85" fmla="*/ 772 h 1536"/>
              <a:gd name="T86" fmla="*/ 1211 w 1536"/>
              <a:gd name="T87" fmla="*/ 862 h 1536"/>
              <a:gd name="T88" fmla="*/ 1166 w 1536"/>
              <a:gd name="T89" fmla="*/ 907 h 1536"/>
              <a:gd name="T90" fmla="*/ 1076 w 1536"/>
              <a:gd name="T91" fmla="*/ 907 h 1536"/>
              <a:gd name="T92" fmla="*/ 1032 w 1536"/>
              <a:gd name="T93" fmla="*/ 86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36" h="1536">
                <a:moveTo>
                  <a:pt x="1536" y="1491"/>
                </a:moveTo>
                <a:cubicBezTo>
                  <a:pt x="1536" y="509"/>
                  <a:pt x="1536" y="509"/>
                  <a:pt x="1536" y="509"/>
                </a:cubicBezTo>
                <a:cubicBezTo>
                  <a:pt x="1536" y="485"/>
                  <a:pt x="1515" y="464"/>
                  <a:pt x="1491" y="464"/>
                </a:cubicBezTo>
                <a:cubicBezTo>
                  <a:pt x="925" y="464"/>
                  <a:pt x="925" y="464"/>
                  <a:pt x="925" y="464"/>
                </a:cubicBezTo>
                <a:cubicBezTo>
                  <a:pt x="1337" y="78"/>
                  <a:pt x="1337" y="78"/>
                  <a:pt x="1337" y="78"/>
                </a:cubicBezTo>
                <a:cubicBezTo>
                  <a:pt x="1350" y="65"/>
                  <a:pt x="1355" y="46"/>
                  <a:pt x="1348" y="29"/>
                </a:cubicBezTo>
                <a:cubicBezTo>
                  <a:pt x="1341" y="12"/>
                  <a:pt x="1325" y="0"/>
                  <a:pt x="1306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11" y="0"/>
                  <a:pt x="194" y="12"/>
                  <a:pt x="187" y="29"/>
                </a:cubicBezTo>
                <a:cubicBezTo>
                  <a:pt x="180" y="46"/>
                  <a:pt x="185" y="65"/>
                  <a:pt x="198" y="78"/>
                </a:cubicBezTo>
                <a:cubicBezTo>
                  <a:pt x="610" y="464"/>
                  <a:pt x="610" y="464"/>
                  <a:pt x="610" y="464"/>
                </a:cubicBezTo>
                <a:cubicBezTo>
                  <a:pt x="45" y="464"/>
                  <a:pt x="45" y="464"/>
                  <a:pt x="45" y="464"/>
                </a:cubicBezTo>
                <a:cubicBezTo>
                  <a:pt x="20" y="464"/>
                  <a:pt x="0" y="485"/>
                  <a:pt x="0" y="509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16"/>
                  <a:pt x="20" y="1536"/>
                  <a:pt x="45" y="1536"/>
                </a:cubicBezTo>
                <a:cubicBezTo>
                  <a:pt x="1491" y="1536"/>
                  <a:pt x="1491" y="1536"/>
                  <a:pt x="1491" y="1536"/>
                </a:cubicBezTo>
                <a:cubicBezTo>
                  <a:pt x="1515" y="1536"/>
                  <a:pt x="1536" y="1516"/>
                  <a:pt x="1536" y="1491"/>
                </a:cubicBezTo>
                <a:close/>
                <a:moveTo>
                  <a:pt x="343" y="90"/>
                </a:moveTo>
                <a:cubicBezTo>
                  <a:pt x="1192" y="90"/>
                  <a:pt x="1192" y="90"/>
                  <a:pt x="1192" y="90"/>
                </a:cubicBezTo>
                <a:cubicBezTo>
                  <a:pt x="902" y="363"/>
                  <a:pt x="902" y="363"/>
                  <a:pt x="902" y="363"/>
                </a:cubicBezTo>
                <a:cubicBezTo>
                  <a:pt x="896" y="345"/>
                  <a:pt x="879" y="331"/>
                  <a:pt x="859" y="331"/>
                </a:cubicBezTo>
                <a:cubicBezTo>
                  <a:pt x="677" y="331"/>
                  <a:pt x="677" y="331"/>
                  <a:pt x="677" y="331"/>
                </a:cubicBezTo>
                <a:cubicBezTo>
                  <a:pt x="656" y="331"/>
                  <a:pt x="639" y="345"/>
                  <a:pt x="634" y="363"/>
                </a:cubicBezTo>
                <a:lnTo>
                  <a:pt x="343" y="90"/>
                </a:lnTo>
                <a:close/>
                <a:moveTo>
                  <a:pt x="814" y="421"/>
                </a:moveTo>
                <a:cubicBezTo>
                  <a:pt x="814" y="570"/>
                  <a:pt x="814" y="570"/>
                  <a:pt x="814" y="570"/>
                </a:cubicBezTo>
                <a:cubicBezTo>
                  <a:pt x="722" y="570"/>
                  <a:pt x="722" y="570"/>
                  <a:pt x="722" y="570"/>
                </a:cubicBezTo>
                <a:cubicBezTo>
                  <a:pt x="722" y="421"/>
                  <a:pt x="722" y="421"/>
                  <a:pt x="722" y="421"/>
                </a:cubicBezTo>
                <a:lnTo>
                  <a:pt x="814" y="421"/>
                </a:lnTo>
                <a:close/>
                <a:moveTo>
                  <a:pt x="1446" y="1446"/>
                </a:moveTo>
                <a:cubicBezTo>
                  <a:pt x="90" y="1446"/>
                  <a:pt x="90" y="1446"/>
                  <a:pt x="90" y="1446"/>
                </a:cubicBezTo>
                <a:cubicBezTo>
                  <a:pt x="90" y="554"/>
                  <a:pt x="90" y="554"/>
                  <a:pt x="90" y="554"/>
                </a:cubicBezTo>
                <a:cubicBezTo>
                  <a:pt x="632" y="554"/>
                  <a:pt x="632" y="554"/>
                  <a:pt x="632" y="554"/>
                </a:cubicBezTo>
                <a:cubicBezTo>
                  <a:pt x="632" y="615"/>
                  <a:pt x="632" y="615"/>
                  <a:pt x="632" y="615"/>
                </a:cubicBezTo>
                <a:cubicBezTo>
                  <a:pt x="632" y="639"/>
                  <a:pt x="652" y="660"/>
                  <a:pt x="677" y="660"/>
                </a:cubicBezTo>
                <a:cubicBezTo>
                  <a:pt x="859" y="660"/>
                  <a:pt x="859" y="660"/>
                  <a:pt x="859" y="660"/>
                </a:cubicBezTo>
                <a:cubicBezTo>
                  <a:pt x="883" y="660"/>
                  <a:pt x="904" y="639"/>
                  <a:pt x="904" y="615"/>
                </a:cubicBezTo>
                <a:cubicBezTo>
                  <a:pt x="904" y="554"/>
                  <a:pt x="904" y="554"/>
                  <a:pt x="904" y="554"/>
                </a:cubicBezTo>
                <a:cubicBezTo>
                  <a:pt x="1446" y="554"/>
                  <a:pt x="1446" y="554"/>
                  <a:pt x="1446" y="554"/>
                </a:cubicBezTo>
                <a:lnTo>
                  <a:pt x="1446" y="1446"/>
                </a:lnTo>
                <a:close/>
                <a:moveTo>
                  <a:pt x="562" y="1018"/>
                </a:moveTo>
                <a:cubicBezTo>
                  <a:pt x="594" y="989"/>
                  <a:pt x="614" y="947"/>
                  <a:pt x="614" y="901"/>
                </a:cubicBezTo>
                <a:cubicBezTo>
                  <a:pt x="614" y="814"/>
                  <a:pt x="543" y="743"/>
                  <a:pt x="456" y="743"/>
                </a:cubicBezTo>
                <a:cubicBezTo>
                  <a:pt x="368" y="743"/>
                  <a:pt x="297" y="814"/>
                  <a:pt x="297" y="901"/>
                </a:cubicBezTo>
                <a:cubicBezTo>
                  <a:pt x="297" y="948"/>
                  <a:pt x="318" y="991"/>
                  <a:pt x="351" y="1020"/>
                </a:cubicBezTo>
                <a:cubicBezTo>
                  <a:pt x="283" y="1036"/>
                  <a:pt x="232" y="1097"/>
                  <a:pt x="232" y="1170"/>
                </a:cubicBezTo>
                <a:cubicBezTo>
                  <a:pt x="232" y="1293"/>
                  <a:pt x="232" y="1293"/>
                  <a:pt x="232" y="1293"/>
                </a:cubicBezTo>
                <a:cubicBezTo>
                  <a:pt x="232" y="1318"/>
                  <a:pt x="252" y="1338"/>
                  <a:pt x="277" y="1338"/>
                </a:cubicBezTo>
                <a:cubicBezTo>
                  <a:pt x="647" y="1338"/>
                  <a:pt x="647" y="1338"/>
                  <a:pt x="647" y="1338"/>
                </a:cubicBezTo>
                <a:cubicBezTo>
                  <a:pt x="672" y="1338"/>
                  <a:pt x="692" y="1318"/>
                  <a:pt x="692" y="1293"/>
                </a:cubicBezTo>
                <a:cubicBezTo>
                  <a:pt x="692" y="1170"/>
                  <a:pt x="692" y="1170"/>
                  <a:pt x="692" y="1170"/>
                </a:cubicBezTo>
                <a:cubicBezTo>
                  <a:pt x="692" y="1094"/>
                  <a:pt x="636" y="1030"/>
                  <a:pt x="562" y="1018"/>
                </a:cubicBezTo>
                <a:close/>
                <a:moveTo>
                  <a:pt x="456" y="833"/>
                </a:moveTo>
                <a:cubicBezTo>
                  <a:pt x="493" y="833"/>
                  <a:pt x="524" y="863"/>
                  <a:pt x="524" y="901"/>
                </a:cubicBezTo>
                <a:cubicBezTo>
                  <a:pt x="524" y="939"/>
                  <a:pt x="493" y="970"/>
                  <a:pt x="456" y="970"/>
                </a:cubicBezTo>
                <a:cubicBezTo>
                  <a:pt x="418" y="970"/>
                  <a:pt x="387" y="939"/>
                  <a:pt x="387" y="901"/>
                </a:cubicBezTo>
                <a:cubicBezTo>
                  <a:pt x="387" y="863"/>
                  <a:pt x="418" y="833"/>
                  <a:pt x="456" y="833"/>
                </a:cubicBezTo>
                <a:close/>
                <a:moveTo>
                  <a:pt x="322" y="1248"/>
                </a:moveTo>
                <a:cubicBezTo>
                  <a:pt x="322" y="1170"/>
                  <a:pt x="322" y="1170"/>
                  <a:pt x="322" y="1170"/>
                </a:cubicBezTo>
                <a:cubicBezTo>
                  <a:pt x="322" y="1135"/>
                  <a:pt x="351" y="1106"/>
                  <a:pt x="386" y="1106"/>
                </a:cubicBezTo>
                <a:cubicBezTo>
                  <a:pt x="538" y="1106"/>
                  <a:pt x="538" y="1106"/>
                  <a:pt x="538" y="1106"/>
                </a:cubicBezTo>
                <a:cubicBezTo>
                  <a:pt x="573" y="1106"/>
                  <a:pt x="602" y="1135"/>
                  <a:pt x="602" y="1170"/>
                </a:cubicBezTo>
                <a:cubicBezTo>
                  <a:pt x="602" y="1248"/>
                  <a:pt x="602" y="1248"/>
                  <a:pt x="602" y="1248"/>
                </a:cubicBezTo>
                <a:lnTo>
                  <a:pt x="322" y="1248"/>
                </a:lnTo>
                <a:close/>
                <a:moveTo>
                  <a:pt x="939" y="1293"/>
                </a:moveTo>
                <a:cubicBezTo>
                  <a:pt x="939" y="1268"/>
                  <a:pt x="959" y="1248"/>
                  <a:pt x="984" y="1248"/>
                </a:cubicBezTo>
                <a:cubicBezTo>
                  <a:pt x="1258" y="1248"/>
                  <a:pt x="1258" y="1248"/>
                  <a:pt x="1258" y="1248"/>
                </a:cubicBezTo>
                <a:cubicBezTo>
                  <a:pt x="1283" y="1248"/>
                  <a:pt x="1303" y="1268"/>
                  <a:pt x="1303" y="1293"/>
                </a:cubicBezTo>
                <a:cubicBezTo>
                  <a:pt x="1303" y="1318"/>
                  <a:pt x="1283" y="1338"/>
                  <a:pt x="1258" y="1338"/>
                </a:cubicBezTo>
                <a:cubicBezTo>
                  <a:pt x="984" y="1338"/>
                  <a:pt x="984" y="1338"/>
                  <a:pt x="984" y="1338"/>
                </a:cubicBezTo>
                <a:cubicBezTo>
                  <a:pt x="959" y="1338"/>
                  <a:pt x="939" y="1318"/>
                  <a:pt x="939" y="1293"/>
                </a:cubicBezTo>
                <a:close/>
                <a:moveTo>
                  <a:pt x="939" y="1113"/>
                </a:moveTo>
                <a:cubicBezTo>
                  <a:pt x="939" y="1088"/>
                  <a:pt x="959" y="1068"/>
                  <a:pt x="984" y="1068"/>
                </a:cubicBezTo>
                <a:cubicBezTo>
                  <a:pt x="1258" y="1068"/>
                  <a:pt x="1258" y="1068"/>
                  <a:pt x="1258" y="1068"/>
                </a:cubicBezTo>
                <a:cubicBezTo>
                  <a:pt x="1283" y="1068"/>
                  <a:pt x="1303" y="1088"/>
                  <a:pt x="1303" y="1113"/>
                </a:cubicBezTo>
                <a:cubicBezTo>
                  <a:pt x="1303" y="1138"/>
                  <a:pt x="1283" y="1158"/>
                  <a:pt x="1258" y="1158"/>
                </a:cubicBezTo>
                <a:cubicBezTo>
                  <a:pt x="984" y="1158"/>
                  <a:pt x="984" y="1158"/>
                  <a:pt x="984" y="1158"/>
                </a:cubicBezTo>
                <a:cubicBezTo>
                  <a:pt x="959" y="1158"/>
                  <a:pt x="939" y="1138"/>
                  <a:pt x="939" y="1113"/>
                </a:cubicBezTo>
                <a:close/>
                <a:moveTo>
                  <a:pt x="987" y="817"/>
                </a:moveTo>
                <a:cubicBezTo>
                  <a:pt x="987" y="793"/>
                  <a:pt x="1007" y="772"/>
                  <a:pt x="1032" y="772"/>
                </a:cubicBezTo>
                <a:cubicBezTo>
                  <a:pt x="1076" y="772"/>
                  <a:pt x="1076" y="772"/>
                  <a:pt x="1076" y="772"/>
                </a:cubicBezTo>
                <a:cubicBezTo>
                  <a:pt x="1076" y="728"/>
                  <a:pt x="1076" y="728"/>
                  <a:pt x="1076" y="728"/>
                </a:cubicBezTo>
                <a:cubicBezTo>
                  <a:pt x="1076" y="703"/>
                  <a:pt x="1096" y="683"/>
                  <a:pt x="1121" y="683"/>
                </a:cubicBezTo>
                <a:cubicBezTo>
                  <a:pt x="1146" y="683"/>
                  <a:pt x="1166" y="703"/>
                  <a:pt x="1166" y="728"/>
                </a:cubicBezTo>
                <a:cubicBezTo>
                  <a:pt x="1166" y="772"/>
                  <a:pt x="1166" y="772"/>
                  <a:pt x="1166" y="772"/>
                </a:cubicBezTo>
                <a:cubicBezTo>
                  <a:pt x="1211" y="772"/>
                  <a:pt x="1211" y="772"/>
                  <a:pt x="1211" y="772"/>
                </a:cubicBezTo>
                <a:cubicBezTo>
                  <a:pt x="1235" y="772"/>
                  <a:pt x="1256" y="793"/>
                  <a:pt x="1256" y="817"/>
                </a:cubicBezTo>
                <a:cubicBezTo>
                  <a:pt x="1256" y="842"/>
                  <a:pt x="1235" y="862"/>
                  <a:pt x="1211" y="862"/>
                </a:cubicBezTo>
                <a:cubicBezTo>
                  <a:pt x="1166" y="862"/>
                  <a:pt x="1166" y="862"/>
                  <a:pt x="1166" y="862"/>
                </a:cubicBezTo>
                <a:cubicBezTo>
                  <a:pt x="1166" y="907"/>
                  <a:pt x="1166" y="907"/>
                  <a:pt x="1166" y="907"/>
                </a:cubicBezTo>
                <a:cubicBezTo>
                  <a:pt x="1166" y="932"/>
                  <a:pt x="1146" y="952"/>
                  <a:pt x="1121" y="952"/>
                </a:cubicBezTo>
                <a:cubicBezTo>
                  <a:pt x="1096" y="952"/>
                  <a:pt x="1076" y="932"/>
                  <a:pt x="1076" y="907"/>
                </a:cubicBezTo>
                <a:cubicBezTo>
                  <a:pt x="1076" y="862"/>
                  <a:pt x="1076" y="862"/>
                  <a:pt x="1076" y="862"/>
                </a:cubicBezTo>
                <a:cubicBezTo>
                  <a:pt x="1032" y="862"/>
                  <a:pt x="1032" y="862"/>
                  <a:pt x="1032" y="862"/>
                </a:cubicBezTo>
                <a:cubicBezTo>
                  <a:pt x="1007" y="862"/>
                  <a:pt x="987" y="842"/>
                  <a:pt x="987" y="8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4" name="Freeform 425"/>
          <p:cNvSpPr>
            <a:spLocks noEditPoints="1"/>
          </p:cNvSpPr>
          <p:nvPr/>
        </p:nvSpPr>
        <p:spPr bwMode="auto">
          <a:xfrm>
            <a:off x="3688306" y="3237449"/>
            <a:ext cx="269779" cy="392233"/>
          </a:xfrm>
          <a:custGeom>
            <a:avLst/>
            <a:gdLst>
              <a:gd name="T0" fmla="*/ 901 w 1056"/>
              <a:gd name="T1" fmla="*/ 1377 h 1536"/>
              <a:gd name="T2" fmla="*/ 1056 w 1056"/>
              <a:gd name="T3" fmla="*/ 537 h 1536"/>
              <a:gd name="T4" fmla="*/ 863 w 1056"/>
              <a:gd name="T5" fmla="*/ 410 h 1536"/>
              <a:gd name="T6" fmla="*/ 721 w 1056"/>
              <a:gd name="T7" fmla="*/ 92 h 1536"/>
              <a:gd name="T8" fmla="*/ 528 w 1056"/>
              <a:gd name="T9" fmla="*/ 0 h 1536"/>
              <a:gd name="T10" fmla="*/ 334 w 1056"/>
              <a:gd name="T11" fmla="*/ 62 h 1536"/>
              <a:gd name="T12" fmla="*/ 193 w 1056"/>
              <a:gd name="T13" fmla="*/ 254 h 1536"/>
              <a:gd name="T14" fmla="*/ 0 w 1056"/>
              <a:gd name="T15" fmla="*/ 382 h 1536"/>
              <a:gd name="T16" fmla="*/ 156 w 1056"/>
              <a:gd name="T17" fmla="*/ 1377 h 1536"/>
              <a:gd name="T18" fmla="*/ 90 w 1056"/>
              <a:gd name="T19" fmla="*/ 381 h 1536"/>
              <a:gd name="T20" fmla="*/ 193 w 1056"/>
              <a:gd name="T21" fmla="*/ 381 h 1536"/>
              <a:gd name="T22" fmla="*/ 238 w 1056"/>
              <a:gd name="T23" fmla="*/ 728 h 1536"/>
              <a:gd name="T24" fmla="*/ 283 w 1056"/>
              <a:gd name="T25" fmla="*/ 199 h 1536"/>
              <a:gd name="T26" fmla="*/ 386 w 1056"/>
              <a:gd name="T27" fmla="*/ 199 h 1536"/>
              <a:gd name="T28" fmla="*/ 431 w 1056"/>
              <a:gd name="T29" fmla="*/ 638 h 1536"/>
              <a:gd name="T30" fmla="*/ 476 w 1056"/>
              <a:gd name="T31" fmla="*/ 593 h 1536"/>
              <a:gd name="T32" fmla="*/ 528 w 1056"/>
              <a:gd name="T33" fmla="*/ 90 h 1536"/>
              <a:gd name="T34" fmla="*/ 580 w 1056"/>
              <a:gd name="T35" fmla="*/ 593 h 1536"/>
              <a:gd name="T36" fmla="*/ 625 w 1056"/>
              <a:gd name="T37" fmla="*/ 638 h 1536"/>
              <a:gd name="T38" fmla="*/ 670 w 1056"/>
              <a:gd name="T39" fmla="*/ 229 h 1536"/>
              <a:gd name="T40" fmla="*/ 773 w 1056"/>
              <a:gd name="T41" fmla="*/ 229 h 1536"/>
              <a:gd name="T42" fmla="*/ 818 w 1056"/>
              <a:gd name="T43" fmla="*/ 848 h 1536"/>
              <a:gd name="T44" fmla="*/ 863 w 1056"/>
              <a:gd name="T45" fmla="*/ 803 h 1536"/>
              <a:gd name="T46" fmla="*/ 914 w 1056"/>
              <a:gd name="T47" fmla="*/ 490 h 1536"/>
              <a:gd name="T48" fmla="*/ 966 w 1056"/>
              <a:gd name="T49" fmla="*/ 996 h 1536"/>
              <a:gd name="T50" fmla="*/ 529 w 1056"/>
              <a:gd name="T51" fmla="*/ 1446 h 1536"/>
              <a:gd name="T52" fmla="*/ 92 w 1056"/>
              <a:gd name="T53" fmla="*/ 996 h 1536"/>
              <a:gd name="T54" fmla="*/ 237 w 1056"/>
              <a:gd name="T55" fmla="*/ 1122 h 1536"/>
              <a:gd name="T56" fmla="*/ 242 w 1056"/>
              <a:gd name="T57" fmla="*/ 1051 h 1536"/>
              <a:gd name="T58" fmla="*/ 306 w 1056"/>
              <a:gd name="T59" fmla="*/ 987 h 1536"/>
              <a:gd name="T60" fmla="*/ 391 w 1056"/>
              <a:gd name="T61" fmla="*/ 968 h 1536"/>
              <a:gd name="T62" fmla="*/ 358 w 1056"/>
              <a:gd name="T63" fmla="*/ 871 h 1536"/>
              <a:gd name="T64" fmla="*/ 455 w 1056"/>
              <a:gd name="T65" fmla="*/ 905 h 1536"/>
              <a:gd name="T66" fmla="*/ 473 w 1056"/>
              <a:gd name="T67" fmla="*/ 819 h 1536"/>
              <a:gd name="T68" fmla="*/ 537 w 1056"/>
              <a:gd name="T69" fmla="*/ 756 h 1536"/>
              <a:gd name="T70" fmla="*/ 608 w 1056"/>
              <a:gd name="T71" fmla="*/ 751 h 1536"/>
              <a:gd name="T72" fmla="*/ 672 w 1056"/>
              <a:gd name="T73" fmla="*/ 815 h 1536"/>
              <a:gd name="T74" fmla="*/ 668 w 1056"/>
              <a:gd name="T75" fmla="*/ 886 h 1536"/>
              <a:gd name="T76" fmla="*/ 636 w 1056"/>
              <a:gd name="T77" fmla="*/ 963 h 1536"/>
              <a:gd name="T78" fmla="*/ 571 w 1056"/>
              <a:gd name="T79" fmla="*/ 916 h 1536"/>
              <a:gd name="T80" fmla="*/ 552 w 1056"/>
              <a:gd name="T81" fmla="*/ 1002 h 1536"/>
              <a:gd name="T82" fmla="*/ 520 w 1056"/>
              <a:gd name="T83" fmla="*/ 1079 h 1536"/>
              <a:gd name="T84" fmla="*/ 455 w 1056"/>
              <a:gd name="T85" fmla="*/ 1032 h 1536"/>
              <a:gd name="T86" fmla="*/ 436 w 1056"/>
              <a:gd name="T87" fmla="*/ 1118 h 1536"/>
              <a:gd name="T88" fmla="*/ 404 w 1056"/>
              <a:gd name="T89" fmla="*/ 1194 h 1536"/>
              <a:gd name="T90" fmla="*/ 339 w 1056"/>
              <a:gd name="T91" fmla="*/ 1148 h 1536"/>
              <a:gd name="T92" fmla="*/ 269 w 1056"/>
              <a:gd name="T93" fmla="*/ 1199 h 1536"/>
              <a:gd name="T94" fmla="*/ 237 w 1056"/>
              <a:gd name="T95" fmla="*/ 112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56" h="1536">
                <a:moveTo>
                  <a:pt x="529" y="1536"/>
                </a:moveTo>
                <a:cubicBezTo>
                  <a:pt x="669" y="1536"/>
                  <a:pt x="802" y="1479"/>
                  <a:pt x="901" y="1377"/>
                </a:cubicBezTo>
                <a:cubicBezTo>
                  <a:pt x="1001" y="1275"/>
                  <a:pt x="1056" y="1139"/>
                  <a:pt x="1056" y="996"/>
                </a:cubicBezTo>
                <a:cubicBezTo>
                  <a:pt x="1056" y="996"/>
                  <a:pt x="1056" y="745"/>
                  <a:pt x="1056" y="537"/>
                </a:cubicBezTo>
                <a:cubicBezTo>
                  <a:pt x="1056" y="462"/>
                  <a:pt x="992" y="400"/>
                  <a:pt x="914" y="400"/>
                </a:cubicBezTo>
                <a:cubicBezTo>
                  <a:pt x="896" y="400"/>
                  <a:pt x="879" y="404"/>
                  <a:pt x="863" y="410"/>
                </a:cubicBezTo>
                <a:cubicBezTo>
                  <a:pt x="863" y="229"/>
                  <a:pt x="863" y="229"/>
                  <a:pt x="863" y="229"/>
                </a:cubicBezTo>
                <a:cubicBezTo>
                  <a:pt x="863" y="154"/>
                  <a:pt x="799" y="92"/>
                  <a:pt x="721" y="92"/>
                </a:cubicBezTo>
                <a:cubicBezTo>
                  <a:pt x="701" y="92"/>
                  <a:pt x="682" y="96"/>
                  <a:pt x="665" y="104"/>
                </a:cubicBezTo>
                <a:cubicBezTo>
                  <a:pt x="649" y="44"/>
                  <a:pt x="594" y="0"/>
                  <a:pt x="528" y="0"/>
                </a:cubicBezTo>
                <a:cubicBezTo>
                  <a:pt x="472" y="0"/>
                  <a:pt x="423" y="32"/>
                  <a:pt x="400" y="77"/>
                </a:cubicBezTo>
                <a:cubicBezTo>
                  <a:pt x="381" y="67"/>
                  <a:pt x="358" y="62"/>
                  <a:pt x="334" y="62"/>
                </a:cubicBezTo>
                <a:cubicBezTo>
                  <a:pt x="256" y="62"/>
                  <a:pt x="193" y="123"/>
                  <a:pt x="193" y="199"/>
                </a:cubicBezTo>
                <a:cubicBezTo>
                  <a:pt x="193" y="254"/>
                  <a:pt x="193" y="254"/>
                  <a:pt x="193" y="254"/>
                </a:cubicBezTo>
                <a:cubicBezTo>
                  <a:pt x="177" y="248"/>
                  <a:pt x="160" y="244"/>
                  <a:pt x="142" y="244"/>
                </a:cubicBezTo>
                <a:cubicBezTo>
                  <a:pt x="64" y="244"/>
                  <a:pt x="0" y="306"/>
                  <a:pt x="0" y="382"/>
                </a:cubicBezTo>
                <a:cubicBezTo>
                  <a:pt x="2" y="996"/>
                  <a:pt x="2" y="996"/>
                  <a:pt x="2" y="996"/>
                </a:cubicBezTo>
                <a:cubicBezTo>
                  <a:pt x="2" y="1139"/>
                  <a:pt x="56" y="1275"/>
                  <a:pt x="156" y="1377"/>
                </a:cubicBezTo>
                <a:cubicBezTo>
                  <a:pt x="256" y="1479"/>
                  <a:pt x="388" y="1536"/>
                  <a:pt x="529" y="1536"/>
                </a:cubicBezTo>
                <a:close/>
                <a:moveTo>
                  <a:pt x="90" y="381"/>
                </a:moveTo>
                <a:cubicBezTo>
                  <a:pt x="90" y="355"/>
                  <a:pt x="113" y="334"/>
                  <a:pt x="142" y="334"/>
                </a:cubicBezTo>
                <a:cubicBezTo>
                  <a:pt x="170" y="334"/>
                  <a:pt x="193" y="355"/>
                  <a:pt x="193" y="381"/>
                </a:cubicBezTo>
                <a:cubicBezTo>
                  <a:pt x="193" y="683"/>
                  <a:pt x="193" y="683"/>
                  <a:pt x="193" y="683"/>
                </a:cubicBezTo>
                <a:cubicBezTo>
                  <a:pt x="193" y="708"/>
                  <a:pt x="213" y="728"/>
                  <a:pt x="238" y="728"/>
                </a:cubicBezTo>
                <a:cubicBezTo>
                  <a:pt x="263" y="728"/>
                  <a:pt x="283" y="708"/>
                  <a:pt x="283" y="683"/>
                </a:cubicBezTo>
                <a:cubicBezTo>
                  <a:pt x="283" y="199"/>
                  <a:pt x="283" y="199"/>
                  <a:pt x="283" y="199"/>
                </a:cubicBezTo>
                <a:cubicBezTo>
                  <a:pt x="283" y="173"/>
                  <a:pt x="306" y="152"/>
                  <a:pt x="334" y="152"/>
                </a:cubicBezTo>
                <a:cubicBezTo>
                  <a:pt x="363" y="152"/>
                  <a:pt x="386" y="173"/>
                  <a:pt x="386" y="199"/>
                </a:cubicBezTo>
                <a:cubicBezTo>
                  <a:pt x="386" y="593"/>
                  <a:pt x="386" y="593"/>
                  <a:pt x="386" y="593"/>
                </a:cubicBezTo>
                <a:cubicBezTo>
                  <a:pt x="386" y="618"/>
                  <a:pt x="406" y="638"/>
                  <a:pt x="431" y="638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56" y="638"/>
                  <a:pt x="476" y="618"/>
                  <a:pt x="476" y="593"/>
                </a:cubicBezTo>
                <a:cubicBezTo>
                  <a:pt x="476" y="137"/>
                  <a:pt x="476" y="137"/>
                  <a:pt x="476" y="137"/>
                </a:cubicBezTo>
                <a:cubicBezTo>
                  <a:pt x="476" y="111"/>
                  <a:pt x="499" y="90"/>
                  <a:pt x="528" y="90"/>
                </a:cubicBezTo>
                <a:cubicBezTo>
                  <a:pt x="556" y="90"/>
                  <a:pt x="579" y="111"/>
                  <a:pt x="579" y="137"/>
                </a:cubicBezTo>
                <a:cubicBezTo>
                  <a:pt x="580" y="593"/>
                  <a:pt x="580" y="593"/>
                  <a:pt x="580" y="593"/>
                </a:cubicBezTo>
                <a:cubicBezTo>
                  <a:pt x="580" y="618"/>
                  <a:pt x="600" y="638"/>
                  <a:pt x="625" y="638"/>
                </a:cubicBezTo>
                <a:cubicBezTo>
                  <a:pt x="625" y="638"/>
                  <a:pt x="625" y="638"/>
                  <a:pt x="625" y="638"/>
                </a:cubicBezTo>
                <a:cubicBezTo>
                  <a:pt x="649" y="638"/>
                  <a:pt x="670" y="618"/>
                  <a:pt x="670" y="593"/>
                </a:cubicBezTo>
                <a:cubicBezTo>
                  <a:pt x="670" y="229"/>
                  <a:pt x="670" y="229"/>
                  <a:pt x="670" y="229"/>
                </a:cubicBezTo>
                <a:cubicBezTo>
                  <a:pt x="670" y="203"/>
                  <a:pt x="693" y="182"/>
                  <a:pt x="721" y="182"/>
                </a:cubicBezTo>
                <a:cubicBezTo>
                  <a:pt x="749" y="182"/>
                  <a:pt x="773" y="203"/>
                  <a:pt x="773" y="229"/>
                </a:cubicBezTo>
                <a:cubicBezTo>
                  <a:pt x="773" y="803"/>
                  <a:pt x="773" y="803"/>
                  <a:pt x="773" y="803"/>
                </a:cubicBezTo>
                <a:cubicBezTo>
                  <a:pt x="773" y="828"/>
                  <a:pt x="793" y="848"/>
                  <a:pt x="818" y="848"/>
                </a:cubicBezTo>
                <a:cubicBezTo>
                  <a:pt x="818" y="848"/>
                  <a:pt x="818" y="848"/>
                  <a:pt x="818" y="848"/>
                </a:cubicBezTo>
                <a:cubicBezTo>
                  <a:pt x="843" y="848"/>
                  <a:pt x="863" y="828"/>
                  <a:pt x="863" y="803"/>
                </a:cubicBezTo>
                <a:cubicBezTo>
                  <a:pt x="863" y="537"/>
                  <a:pt x="863" y="537"/>
                  <a:pt x="863" y="537"/>
                </a:cubicBezTo>
                <a:cubicBezTo>
                  <a:pt x="863" y="511"/>
                  <a:pt x="886" y="490"/>
                  <a:pt x="914" y="490"/>
                </a:cubicBezTo>
                <a:cubicBezTo>
                  <a:pt x="943" y="490"/>
                  <a:pt x="966" y="511"/>
                  <a:pt x="966" y="537"/>
                </a:cubicBezTo>
                <a:cubicBezTo>
                  <a:pt x="966" y="623"/>
                  <a:pt x="966" y="996"/>
                  <a:pt x="966" y="996"/>
                </a:cubicBezTo>
                <a:cubicBezTo>
                  <a:pt x="966" y="1116"/>
                  <a:pt x="920" y="1229"/>
                  <a:pt x="837" y="1314"/>
                </a:cubicBezTo>
                <a:cubicBezTo>
                  <a:pt x="754" y="1399"/>
                  <a:pt x="645" y="1446"/>
                  <a:pt x="529" y="1446"/>
                </a:cubicBezTo>
                <a:cubicBezTo>
                  <a:pt x="413" y="1446"/>
                  <a:pt x="303" y="1399"/>
                  <a:pt x="220" y="1314"/>
                </a:cubicBezTo>
                <a:cubicBezTo>
                  <a:pt x="137" y="1229"/>
                  <a:pt x="92" y="1116"/>
                  <a:pt x="92" y="996"/>
                </a:cubicBezTo>
                <a:lnTo>
                  <a:pt x="90" y="381"/>
                </a:lnTo>
                <a:close/>
                <a:moveTo>
                  <a:pt x="237" y="1122"/>
                </a:moveTo>
                <a:cubicBezTo>
                  <a:pt x="275" y="1084"/>
                  <a:pt x="275" y="1084"/>
                  <a:pt x="275" y="1084"/>
                </a:cubicBezTo>
                <a:cubicBezTo>
                  <a:pt x="242" y="1051"/>
                  <a:pt x="242" y="1051"/>
                  <a:pt x="242" y="1051"/>
                </a:cubicBezTo>
                <a:cubicBezTo>
                  <a:pt x="224" y="1033"/>
                  <a:pt x="224" y="1005"/>
                  <a:pt x="242" y="987"/>
                </a:cubicBezTo>
                <a:cubicBezTo>
                  <a:pt x="259" y="970"/>
                  <a:pt x="288" y="970"/>
                  <a:pt x="306" y="987"/>
                </a:cubicBezTo>
                <a:cubicBezTo>
                  <a:pt x="339" y="1021"/>
                  <a:pt x="339" y="1021"/>
                  <a:pt x="339" y="1021"/>
                </a:cubicBezTo>
                <a:cubicBezTo>
                  <a:pt x="391" y="968"/>
                  <a:pt x="391" y="968"/>
                  <a:pt x="391" y="968"/>
                </a:cubicBezTo>
                <a:cubicBezTo>
                  <a:pt x="358" y="935"/>
                  <a:pt x="358" y="935"/>
                  <a:pt x="358" y="935"/>
                </a:cubicBezTo>
                <a:cubicBezTo>
                  <a:pt x="340" y="917"/>
                  <a:pt x="340" y="889"/>
                  <a:pt x="358" y="871"/>
                </a:cubicBezTo>
                <a:cubicBezTo>
                  <a:pt x="375" y="854"/>
                  <a:pt x="404" y="854"/>
                  <a:pt x="421" y="871"/>
                </a:cubicBezTo>
                <a:cubicBezTo>
                  <a:pt x="455" y="905"/>
                  <a:pt x="455" y="905"/>
                  <a:pt x="455" y="905"/>
                </a:cubicBezTo>
                <a:cubicBezTo>
                  <a:pt x="507" y="853"/>
                  <a:pt x="507" y="853"/>
                  <a:pt x="507" y="853"/>
                </a:cubicBezTo>
                <a:cubicBezTo>
                  <a:pt x="473" y="819"/>
                  <a:pt x="473" y="819"/>
                  <a:pt x="473" y="819"/>
                </a:cubicBezTo>
                <a:cubicBezTo>
                  <a:pt x="456" y="802"/>
                  <a:pt x="456" y="773"/>
                  <a:pt x="473" y="756"/>
                </a:cubicBezTo>
                <a:cubicBezTo>
                  <a:pt x="491" y="738"/>
                  <a:pt x="520" y="738"/>
                  <a:pt x="537" y="756"/>
                </a:cubicBezTo>
                <a:cubicBezTo>
                  <a:pt x="571" y="789"/>
                  <a:pt x="571" y="789"/>
                  <a:pt x="571" y="789"/>
                </a:cubicBezTo>
                <a:cubicBezTo>
                  <a:pt x="608" y="751"/>
                  <a:pt x="608" y="751"/>
                  <a:pt x="608" y="751"/>
                </a:cubicBezTo>
                <a:cubicBezTo>
                  <a:pt x="626" y="734"/>
                  <a:pt x="655" y="734"/>
                  <a:pt x="672" y="751"/>
                </a:cubicBezTo>
                <a:cubicBezTo>
                  <a:pt x="690" y="769"/>
                  <a:pt x="690" y="797"/>
                  <a:pt x="672" y="815"/>
                </a:cubicBezTo>
                <a:cubicBezTo>
                  <a:pt x="634" y="853"/>
                  <a:pt x="634" y="853"/>
                  <a:pt x="634" y="853"/>
                </a:cubicBezTo>
                <a:cubicBezTo>
                  <a:pt x="668" y="886"/>
                  <a:pt x="668" y="886"/>
                  <a:pt x="668" y="886"/>
                </a:cubicBezTo>
                <a:cubicBezTo>
                  <a:pt x="685" y="904"/>
                  <a:pt x="685" y="932"/>
                  <a:pt x="668" y="950"/>
                </a:cubicBezTo>
                <a:cubicBezTo>
                  <a:pt x="659" y="959"/>
                  <a:pt x="647" y="963"/>
                  <a:pt x="636" y="963"/>
                </a:cubicBezTo>
                <a:cubicBezTo>
                  <a:pt x="624" y="963"/>
                  <a:pt x="613" y="959"/>
                  <a:pt x="604" y="950"/>
                </a:cubicBezTo>
                <a:cubicBezTo>
                  <a:pt x="571" y="916"/>
                  <a:pt x="571" y="916"/>
                  <a:pt x="571" y="916"/>
                </a:cubicBezTo>
                <a:cubicBezTo>
                  <a:pt x="518" y="968"/>
                  <a:pt x="518" y="968"/>
                  <a:pt x="518" y="968"/>
                </a:cubicBezTo>
                <a:cubicBezTo>
                  <a:pt x="552" y="1002"/>
                  <a:pt x="552" y="1002"/>
                  <a:pt x="552" y="1002"/>
                </a:cubicBezTo>
                <a:cubicBezTo>
                  <a:pt x="569" y="1019"/>
                  <a:pt x="569" y="1048"/>
                  <a:pt x="552" y="1066"/>
                </a:cubicBezTo>
                <a:cubicBezTo>
                  <a:pt x="543" y="1074"/>
                  <a:pt x="532" y="1079"/>
                  <a:pt x="520" y="1079"/>
                </a:cubicBezTo>
                <a:cubicBezTo>
                  <a:pt x="508" y="1079"/>
                  <a:pt x="497" y="1074"/>
                  <a:pt x="488" y="1066"/>
                </a:cubicBezTo>
                <a:cubicBezTo>
                  <a:pt x="455" y="1032"/>
                  <a:pt x="455" y="1032"/>
                  <a:pt x="455" y="1032"/>
                </a:cubicBezTo>
                <a:cubicBezTo>
                  <a:pt x="403" y="1084"/>
                  <a:pt x="403" y="1084"/>
                  <a:pt x="403" y="1084"/>
                </a:cubicBezTo>
                <a:cubicBezTo>
                  <a:pt x="436" y="1118"/>
                  <a:pt x="436" y="1118"/>
                  <a:pt x="436" y="1118"/>
                </a:cubicBezTo>
                <a:cubicBezTo>
                  <a:pt x="454" y="1135"/>
                  <a:pt x="454" y="1164"/>
                  <a:pt x="436" y="1181"/>
                </a:cubicBezTo>
                <a:cubicBezTo>
                  <a:pt x="427" y="1190"/>
                  <a:pt x="416" y="1194"/>
                  <a:pt x="404" y="1194"/>
                </a:cubicBezTo>
                <a:cubicBezTo>
                  <a:pt x="393" y="1194"/>
                  <a:pt x="381" y="1190"/>
                  <a:pt x="372" y="1181"/>
                </a:cubicBezTo>
                <a:cubicBezTo>
                  <a:pt x="339" y="1148"/>
                  <a:pt x="339" y="1148"/>
                  <a:pt x="339" y="1148"/>
                </a:cubicBezTo>
                <a:cubicBezTo>
                  <a:pt x="301" y="1186"/>
                  <a:pt x="301" y="1186"/>
                  <a:pt x="301" y="1186"/>
                </a:cubicBezTo>
                <a:cubicBezTo>
                  <a:pt x="292" y="1195"/>
                  <a:pt x="281" y="1199"/>
                  <a:pt x="269" y="1199"/>
                </a:cubicBezTo>
                <a:cubicBezTo>
                  <a:pt x="258" y="1199"/>
                  <a:pt x="246" y="1195"/>
                  <a:pt x="237" y="1186"/>
                </a:cubicBezTo>
                <a:cubicBezTo>
                  <a:pt x="220" y="1168"/>
                  <a:pt x="220" y="1140"/>
                  <a:pt x="237" y="112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5" name="Freeform 432"/>
          <p:cNvSpPr>
            <a:spLocks noEditPoints="1"/>
          </p:cNvSpPr>
          <p:nvPr/>
        </p:nvSpPr>
        <p:spPr bwMode="auto">
          <a:xfrm>
            <a:off x="3627003" y="3909760"/>
            <a:ext cx="392389" cy="391922"/>
          </a:xfrm>
          <a:custGeom>
            <a:avLst/>
            <a:gdLst>
              <a:gd name="T0" fmla="*/ 1536 w 1536"/>
              <a:gd name="T1" fmla="*/ 517 h 1535"/>
              <a:gd name="T2" fmla="*/ 1350 w 1536"/>
              <a:gd name="T3" fmla="*/ 392 h 1535"/>
              <a:gd name="T4" fmla="*/ 1213 w 1536"/>
              <a:gd name="T5" fmla="*/ 89 h 1535"/>
              <a:gd name="T6" fmla="*/ 1028 w 1536"/>
              <a:gd name="T7" fmla="*/ 0 h 1535"/>
              <a:gd name="T8" fmla="*/ 843 w 1536"/>
              <a:gd name="T9" fmla="*/ 59 h 1535"/>
              <a:gd name="T10" fmla="*/ 705 w 1536"/>
              <a:gd name="T11" fmla="*/ 242 h 1535"/>
              <a:gd name="T12" fmla="*/ 521 w 1536"/>
              <a:gd name="T13" fmla="*/ 368 h 1535"/>
              <a:gd name="T14" fmla="*/ 506 w 1536"/>
              <a:gd name="T15" fmla="*/ 684 h 1535"/>
              <a:gd name="T16" fmla="*/ 321 w 1536"/>
              <a:gd name="T17" fmla="*/ 743 h 1535"/>
              <a:gd name="T18" fmla="*/ 184 w 1536"/>
              <a:gd name="T19" fmla="*/ 926 h 1535"/>
              <a:gd name="T20" fmla="*/ 0 w 1536"/>
              <a:gd name="T21" fmla="*/ 1052 h 1535"/>
              <a:gd name="T22" fmla="*/ 45 w 1536"/>
              <a:gd name="T23" fmla="*/ 1535 h 1535"/>
              <a:gd name="T24" fmla="*/ 1536 w 1536"/>
              <a:gd name="T25" fmla="*/ 1490 h 1535"/>
              <a:gd name="T26" fmla="*/ 90 w 1536"/>
              <a:gd name="T27" fmla="*/ 1445 h 1535"/>
              <a:gd name="T28" fmla="*/ 137 w 1536"/>
              <a:gd name="T29" fmla="*/ 1008 h 1535"/>
              <a:gd name="T30" fmla="*/ 184 w 1536"/>
              <a:gd name="T31" fmla="*/ 1280 h 1535"/>
              <a:gd name="T32" fmla="*/ 229 w 1536"/>
              <a:gd name="T33" fmla="*/ 1325 h 1535"/>
              <a:gd name="T34" fmla="*/ 274 w 1536"/>
              <a:gd name="T35" fmla="*/ 877 h 1535"/>
              <a:gd name="T36" fmla="*/ 369 w 1536"/>
              <a:gd name="T37" fmla="*/ 877 h 1535"/>
              <a:gd name="T38" fmla="*/ 414 w 1536"/>
              <a:gd name="T39" fmla="*/ 1239 h 1535"/>
              <a:gd name="T40" fmla="*/ 459 w 1536"/>
              <a:gd name="T41" fmla="*/ 1194 h 1535"/>
              <a:gd name="T42" fmla="*/ 506 w 1536"/>
              <a:gd name="T43" fmla="*/ 774 h 1535"/>
              <a:gd name="T44" fmla="*/ 554 w 1536"/>
              <a:gd name="T45" fmla="*/ 1194 h 1535"/>
              <a:gd name="T46" fmla="*/ 599 w 1536"/>
              <a:gd name="T47" fmla="*/ 1239 h 1535"/>
              <a:gd name="T48" fmla="*/ 644 w 1536"/>
              <a:gd name="T49" fmla="*/ 906 h 1535"/>
              <a:gd name="T50" fmla="*/ 739 w 1536"/>
              <a:gd name="T51" fmla="*/ 906 h 1535"/>
              <a:gd name="T52" fmla="*/ 784 w 1536"/>
              <a:gd name="T53" fmla="*/ 1380 h 1535"/>
              <a:gd name="T54" fmla="*/ 829 w 1536"/>
              <a:gd name="T55" fmla="*/ 1335 h 1535"/>
              <a:gd name="T56" fmla="*/ 877 w 1536"/>
              <a:gd name="T57" fmla="*/ 1158 h 1535"/>
              <a:gd name="T58" fmla="*/ 924 w 1536"/>
              <a:gd name="T59" fmla="*/ 1445 h 1535"/>
              <a:gd name="T60" fmla="*/ 1014 w 1536"/>
              <a:gd name="T61" fmla="*/ 1445 h 1535"/>
              <a:gd name="T62" fmla="*/ 877 w 1536"/>
              <a:gd name="T63" fmla="*/ 1068 h 1535"/>
              <a:gd name="T64" fmla="*/ 829 w 1536"/>
              <a:gd name="T65" fmla="*/ 906 h 1535"/>
              <a:gd name="T66" fmla="*/ 639 w 1536"/>
              <a:gd name="T67" fmla="*/ 783 h 1535"/>
              <a:gd name="T68" fmla="*/ 611 w 1536"/>
              <a:gd name="T69" fmla="*/ 368 h 1535"/>
              <a:gd name="T70" fmla="*/ 705 w 1536"/>
              <a:gd name="T71" fmla="*/ 368 h 1535"/>
              <a:gd name="T72" fmla="*/ 750 w 1536"/>
              <a:gd name="T73" fmla="*/ 641 h 1535"/>
              <a:gd name="T74" fmla="*/ 795 w 1536"/>
              <a:gd name="T75" fmla="*/ 596 h 1535"/>
              <a:gd name="T76" fmla="*/ 843 w 1536"/>
              <a:gd name="T77" fmla="*/ 149 h 1535"/>
              <a:gd name="T78" fmla="*/ 891 w 1536"/>
              <a:gd name="T79" fmla="*/ 510 h 1535"/>
              <a:gd name="T80" fmla="*/ 936 w 1536"/>
              <a:gd name="T81" fmla="*/ 555 h 1535"/>
              <a:gd name="T82" fmla="*/ 981 w 1536"/>
              <a:gd name="T83" fmla="*/ 134 h 1535"/>
              <a:gd name="T84" fmla="*/ 1075 w 1536"/>
              <a:gd name="T85" fmla="*/ 134 h 1535"/>
              <a:gd name="T86" fmla="*/ 1121 w 1536"/>
              <a:gd name="T87" fmla="*/ 555 h 1535"/>
              <a:gd name="T88" fmla="*/ 1166 w 1536"/>
              <a:gd name="T89" fmla="*/ 510 h 1535"/>
              <a:gd name="T90" fmla="*/ 1213 w 1536"/>
              <a:gd name="T91" fmla="*/ 179 h 1535"/>
              <a:gd name="T92" fmla="*/ 1260 w 1536"/>
              <a:gd name="T93" fmla="*/ 651 h 1535"/>
              <a:gd name="T94" fmla="*/ 1305 w 1536"/>
              <a:gd name="T95" fmla="*/ 696 h 1535"/>
              <a:gd name="T96" fmla="*/ 1351 w 1536"/>
              <a:gd name="T97" fmla="*/ 517 h 1535"/>
              <a:gd name="T98" fmla="*/ 1446 w 1536"/>
              <a:gd name="T99" fmla="*/ 517 h 1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36" h="1535">
                <a:moveTo>
                  <a:pt x="1536" y="1490"/>
                </a:moveTo>
                <a:cubicBezTo>
                  <a:pt x="1536" y="517"/>
                  <a:pt x="1536" y="517"/>
                  <a:pt x="1536" y="517"/>
                </a:cubicBezTo>
                <a:cubicBezTo>
                  <a:pt x="1536" y="443"/>
                  <a:pt x="1474" y="384"/>
                  <a:pt x="1398" y="384"/>
                </a:cubicBezTo>
                <a:cubicBezTo>
                  <a:pt x="1381" y="384"/>
                  <a:pt x="1365" y="387"/>
                  <a:pt x="1350" y="392"/>
                </a:cubicBezTo>
                <a:cubicBezTo>
                  <a:pt x="1350" y="222"/>
                  <a:pt x="1350" y="222"/>
                  <a:pt x="1350" y="222"/>
                </a:cubicBezTo>
                <a:cubicBezTo>
                  <a:pt x="1350" y="149"/>
                  <a:pt x="1289" y="89"/>
                  <a:pt x="1213" y="89"/>
                </a:cubicBezTo>
                <a:cubicBezTo>
                  <a:pt x="1194" y="89"/>
                  <a:pt x="1177" y="92"/>
                  <a:pt x="1161" y="99"/>
                </a:cubicBezTo>
                <a:cubicBezTo>
                  <a:pt x="1145" y="42"/>
                  <a:pt x="1091" y="0"/>
                  <a:pt x="1028" y="0"/>
                </a:cubicBezTo>
                <a:cubicBezTo>
                  <a:pt x="974" y="0"/>
                  <a:pt x="928" y="30"/>
                  <a:pt x="905" y="74"/>
                </a:cubicBezTo>
                <a:cubicBezTo>
                  <a:pt x="886" y="65"/>
                  <a:pt x="865" y="59"/>
                  <a:pt x="843" y="59"/>
                </a:cubicBezTo>
                <a:cubicBezTo>
                  <a:pt x="767" y="59"/>
                  <a:pt x="705" y="119"/>
                  <a:pt x="705" y="193"/>
                </a:cubicBezTo>
                <a:cubicBezTo>
                  <a:pt x="705" y="242"/>
                  <a:pt x="705" y="242"/>
                  <a:pt x="705" y="242"/>
                </a:cubicBezTo>
                <a:cubicBezTo>
                  <a:pt x="691" y="237"/>
                  <a:pt x="675" y="234"/>
                  <a:pt x="658" y="234"/>
                </a:cubicBezTo>
                <a:cubicBezTo>
                  <a:pt x="583" y="234"/>
                  <a:pt x="521" y="294"/>
                  <a:pt x="521" y="368"/>
                </a:cubicBezTo>
                <a:cubicBezTo>
                  <a:pt x="521" y="685"/>
                  <a:pt x="521" y="685"/>
                  <a:pt x="521" y="685"/>
                </a:cubicBezTo>
                <a:cubicBezTo>
                  <a:pt x="516" y="685"/>
                  <a:pt x="511" y="684"/>
                  <a:pt x="506" y="684"/>
                </a:cubicBezTo>
                <a:cubicBezTo>
                  <a:pt x="453" y="684"/>
                  <a:pt x="406" y="714"/>
                  <a:pt x="384" y="758"/>
                </a:cubicBezTo>
                <a:cubicBezTo>
                  <a:pt x="365" y="749"/>
                  <a:pt x="344" y="743"/>
                  <a:pt x="321" y="743"/>
                </a:cubicBezTo>
                <a:cubicBezTo>
                  <a:pt x="245" y="743"/>
                  <a:pt x="184" y="803"/>
                  <a:pt x="184" y="877"/>
                </a:cubicBezTo>
                <a:cubicBezTo>
                  <a:pt x="184" y="926"/>
                  <a:pt x="184" y="926"/>
                  <a:pt x="184" y="926"/>
                </a:cubicBezTo>
                <a:cubicBezTo>
                  <a:pt x="169" y="921"/>
                  <a:pt x="153" y="918"/>
                  <a:pt x="137" y="918"/>
                </a:cubicBezTo>
                <a:cubicBezTo>
                  <a:pt x="61" y="918"/>
                  <a:pt x="0" y="978"/>
                  <a:pt x="0" y="1052"/>
                </a:cubicBezTo>
                <a:cubicBezTo>
                  <a:pt x="0" y="1490"/>
                  <a:pt x="0" y="1490"/>
                  <a:pt x="0" y="1490"/>
                </a:cubicBezTo>
                <a:cubicBezTo>
                  <a:pt x="0" y="1515"/>
                  <a:pt x="20" y="1535"/>
                  <a:pt x="45" y="1535"/>
                </a:cubicBezTo>
                <a:cubicBezTo>
                  <a:pt x="1491" y="1535"/>
                  <a:pt x="1491" y="1535"/>
                  <a:pt x="1491" y="1535"/>
                </a:cubicBezTo>
                <a:cubicBezTo>
                  <a:pt x="1515" y="1535"/>
                  <a:pt x="1536" y="1515"/>
                  <a:pt x="1536" y="1490"/>
                </a:cubicBezTo>
                <a:close/>
                <a:moveTo>
                  <a:pt x="924" y="1445"/>
                </a:moveTo>
                <a:cubicBezTo>
                  <a:pt x="90" y="1445"/>
                  <a:pt x="90" y="1445"/>
                  <a:pt x="90" y="1445"/>
                </a:cubicBezTo>
                <a:cubicBezTo>
                  <a:pt x="90" y="1052"/>
                  <a:pt x="90" y="1052"/>
                  <a:pt x="90" y="1052"/>
                </a:cubicBezTo>
                <a:cubicBezTo>
                  <a:pt x="90" y="1028"/>
                  <a:pt x="111" y="1008"/>
                  <a:pt x="137" y="1008"/>
                </a:cubicBezTo>
                <a:cubicBezTo>
                  <a:pt x="163" y="1008"/>
                  <a:pt x="184" y="1028"/>
                  <a:pt x="184" y="1052"/>
                </a:cubicBezTo>
                <a:cubicBezTo>
                  <a:pt x="184" y="1280"/>
                  <a:pt x="184" y="1280"/>
                  <a:pt x="184" y="1280"/>
                </a:cubicBezTo>
                <a:cubicBezTo>
                  <a:pt x="184" y="1305"/>
                  <a:pt x="204" y="1325"/>
                  <a:pt x="229" y="1325"/>
                </a:cubicBezTo>
                <a:cubicBezTo>
                  <a:pt x="229" y="1325"/>
                  <a:pt x="229" y="1325"/>
                  <a:pt x="229" y="1325"/>
                </a:cubicBezTo>
                <a:cubicBezTo>
                  <a:pt x="254" y="1325"/>
                  <a:pt x="274" y="1305"/>
                  <a:pt x="274" y="1280"/>
                </a:cubicBezTo>
                <a:cubicBezTo>
                  <a:pt x="274" y="877"/>
                  <a:pt x="274" y="877"/>
                  <a:pt x="274" y="877"/>
                </a:cubicBezTo>
                <a:cubicBezTo>
                  <a:pt x="274" y="853"/>
                  <a:pt x="295" y="833"/>
                  <a:pt x="321" y="833"/>
                </a:cubicBezTo>
                <a:cubicBezTo>
                  <a:pt x="347" y="833"/>
                  <a:pt x="369" y="853"/>
                  <a:pt x="369" y="877"/>
                </a:cubicBezTo>
                <a:cubicBezTo>
                  <a:pt x="369" y="1194"/>
                  <a:pt x="369" y="1194"/>
                  <a:pt x="369" y="1194"/>
                </a:cubicBezTo>
                <a:cubicBezTo>
                  <a:pt x="369" y="1219"/>
                  <a:pt x="389" y="1239"/>
                  <a:pt x="414" y="1239"/>
                </a:cubicBezTo>
                <a:cubicBezTo>
                  <a:pt x="414" y="1239"/>
                  <a:pt x="414" y="1239"/>
                  <a:pt x="414" y="1239"/>
                </a:cubicBezTo>
                <a:cubicBezTo>
                  <a:pt x="439" y="1239"/>
                  <a:pt x="459" y="1219"/>
                  <a:pt x="459" y="1194"/>
                </a:cubicBezTo>
                <a:cubicBezTo>
                  <a:pt x="459" y="818"/>
                  <a:pt x="459" y="818"/>
                  <a:pt x="459" y="818"/>
                </a:cubicBezTo>
                <a:cubicBezTo>
                  <a:pt x="459" y="794"/>
                  <a:pt x="480" y="774"/>
                  <a:pt x="506" y="774"/>
                </a:cubicBezTo>
                <a:cubicBezTo>
                  <a:pt x="532" y="774"/>
                  <a:pt x="554" y="794"/>
                  <a:pt x="554" y="818"/>
                </a:cubicBezTo>
                <a:cubicBezTo>
                  <a:pt x="554" y="1194"/>
                  <a:pt x="554" y="1194"/>
                  <a:pt x="554" y="1194"/>
                </a:cubicBezTo>
                <a:cubicBezTo>
                  <a:pt x="554" y="1219"/>
                  <a:pt x="574" y="1239"/>
                  <a:pt x="599" y="1239"/>
                </a:cubicBezTo>
                <a:cubicBezTo>
                  <a:pt x="599" y="1239"/>
                  <a:pt x="599" y="1239"/>
                  <a:pt x="599" y="1239"/>
                </a:cubicBezTo>
                <a:cubicBezTo>
                  <a:pt x="624" y="1239"/>
                  <a:pt x="644" y="1219"/>
                  <a:pt x="644" y="1194"/>
                </a:cubicBezTo>
                <a:cubicBezTo>
                  <a:pt x="644" y="906"/>
                  <a:pt x="644" y="906"/>
                  <a:pt x="644" y="906"/>
                </a:cubicBezTo>
                <a:cubicBezTo>
                  <a:pt x="644" y="882"/>
                  <a:pt x="665" y="863"/>
                  <a:pt x="691" y="863"/>
                </a:cubicBezTo>
                <a:cubicBezTo>
                  <a:pt x="718" y="863"/>
                  <a:pt x="739" y="882"/>
                  <a:pt x="739" y="906"/>
                </a:cubicBezTo>
                <a:cubicBezTo>
                  <a:pt x="739" y="1335"/>
                  <a:pt x="739" y="1335"/>
                  <a:pt x="739" y="1335"/>
                </a:cubicBezTo>
                <a:cubicBezTo>
                  <a:pt x="739" y="1360"/>
                  <a:pt x="759" y="1380"/>
                  <a:pt x="784" y="1380"/>
                </a:cubicBezTo>
                <a:cubicBezTo>
                  <a:pt x="784" y="1380"/>
                  <a:pt x="784" y="1380"/>
                  <a:pt x="784" y="1380"/>
                </a:cubicBezTo>
                <a:cubicBezTo>
                  <a:pt x="809" y="1380"/>
                  <a:pt x="829" y="1360"/>
                  <a:pt x="829" y="1335"/>
                </a:cubicBezTo>
                <a:cubicBezTo>
                  <a:pt x="829" y="1201"/>
                  <a:pt x="829" y="1201"/>
                  <a:pt x="829" y="1201"/>
                </a:cubicBezTo>
                <a:cubicBezTo>
                  <a:pt x="829" y="1177"/>
                  <a:pt x="850" y="1158"/>
                  <a:pt x="877" y="1158"/>
                </a:cubicBezTo>
                <a:cubicBezTo>
                  <a:pt x="903" y="1158"/>
                  <a:pt x="924" y="1177"/>
                  <a:pt x="924" y="1201"/>
                </a:cubicBezTo>
                <a:lnTo>
                  <a:pt x="924" y="1445"/>
                </a:lnTo>
                <a:close/>
                <a:moveTo>
                  <a:pt x="1446" y="1445"/>
                </a:moveTo>
                <a:cubicBezTo>
                  <a:pt x="1014" y="1445"/>
                  <a:pt x="1014" y="1445"/>
                  <a:pt x="1014" y="1445"/>
                </a:cubicBezTo>
                <a:cubicBezTo>
                  <a:pt x="1014" y="1201"/>
                  <a:pt x="1014" y="1201"/>
                  <a:pt x="1014" y="1201"/>
                </a:cubicBezTo>
                <a:cubicBezTo>
                  <a:pt x="1014" y="1127"/>
                  <a:pt x="952" y="1068"/>
                  <a:pt x="877" y="1068"/>
                </a:cubicBezTo>
                <a:cubicBezTo>
                  <a:pt x="860" y="1068"/>
                  <a:pt x="844" y="1071"/>
                  <a:pt x="829" y="1076"/>
                </a:cubicBezTo>
                <a:cubicBezTo>
                  <a:pt x="829" y="906"/>
                  <a:pt x="829" y="906"/>
                  <a:pt x="829" y="906"/>
                </a:cubicBezTo>
                <a:cubicBezTo>
                  <a:pt x="829" y="833"/>
                  <a:pt x="767" y="773"/>
                  <a:pt x="691" y="773"/>
                </a:cubicBezTo>
                <a:cubicBezTo>
                  <a:pt x="673" y="773"/>
                  <a:pt x="655" y="776"/>
                  <a:pt x="639" y="783"/>
                </a:cubicBezTo>
                <a:cubicBezTo>
                  <a:pt x="634" y="764"/>
                  <a:pt x="624" y="747"/>
                  <a:pt x="612" y="732"/>
                </a:cubicBezTo>
                <a:cubicBezTo>
                  <a:pt x="611" y="368"/>
                  <a:pt x="611" y="368"/>
                  <a:pt x="611" y="368"/>
                </a:cubicBezTo>
                <a:cubicBezTo>
                  <a:pt x="611" y="344"/>
                  <a:pt x="632" y="324"/>
                  <a:pt x="658" y="324"/>
                </a:cubicBezTo>
                <a:cubicBezTo>
                  <a:pt x="684" y="324"/>
                  <a:pt x="705" y="344"/>
                  <a:pt x="705" y="368"/>
                </a:cubicBezTo>
                <a:cubicBezTo>
                  <a:pt x="705" y="596"/>
                  <a:pt x="705" y="596"/>
                  <a:pt x="705" y="596"/>
                </a:cubicBezTo>
                <a:cubicBezTo>
                  <a:pt x="705" y="621"/>
                  <a:pt x="725" y="641"/>
                  <a:pt x="750" y="641"/>
                </a:cubicBezTo>
                <a:cubicBezTo>
                  <a:pt x="750" y="641"/>
                  <a:pt x="750" y="641"/>
                  <a:pt x="750" y="641"/>
                </a:cubicBezTo>
                <a:cubicBezTo>
                  <a:pt x="775" y="641"/>
                  <a:pt x="795" y="621"/>
                  <a:pt x="795" y="596"/>
                </a:cubicBezTo>
                <a:cubicBezTo>
                  <a:pt x="795" y="193"/>
                  <a:pt x="795" y="193"/>
                  <a:pt x="795" y="193"/>
                </a:cubicBezTo>
                <a:cubicBezTo>
                  <a:pt x="795" y="169"/>
                  <a:pt x="817" y="149"/>
                  <a:pt x="843" y="149"/>
                </a:cubicBezTo>
                <a:cubicBezTo>
                  <a:pt x="869" y="149"/>
                  <a:pt x="890" y="169"/>
                  <a:pt x="890" y="193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91" y="535"/>
                  <a:pt x="911" y="555"/>
                  <a:pt x="936" y="555"/>
                </a:cubicBezTo>
                <a:cubicBezTo>
                  <a:pt x="936" y="555"/>
                  <a:pt x="936" y="555"/>
                  <a:pt x="936" y="555"/>
                </a:cubicBezTo>
                <a:cubicBezTo>
                  <a:pt x="960" y="555"/>
                  <a:pt x="981" y="535"/>
                  <a:pt x="981" y="510"/>
                </a:cubicBezTo>
                <a:cubicBezTo>
                  <a:pt x="981" y="134"/>
                  <a:pt x="981" y="134"/>
                  <a:pt x="981" y="134"/>
                </a:cubicBezTo>
                <a:cubicBezTo>
                  <a:pt x="981" y="110"/>
                  <a:pt x="1002" y="90"/>
                  <a:pt x="1028" y="90"/>
                </a:cubicBezTo>
                <a:cubicBezTo>
                  <a:pt x="1054" y="90"/>
                  <a:pt x="1075" y="110"/>
                  <a:pt x="1075" y="134"/>
                </a:cubicBezTo>
                <a:cubicBezTo>
                  <a:pt x="1076" y="510"/>
                  <a:pt x="1076" y="510"/>
                  <a:pt x="1076" y="510"/>
                </a:cubicBezTo>
                <a:cubicBezTo>
                  <a:pt x="1076" y="535"/>
                  <a:pt x="1096" y="555"/>
                  <a:pt x="1121" y="555"/>
                </a:cubicBezTo>
                <a:cubicBezTo>
                  <a:pt x="1121" y="555"/>
                  <a:pt x="1121" y="555"/>
                  <a:pt x="1121" y="555"/>
                </a:cubicBezTo>
                <a:cubicBezTo>
                  <a:pt x="1146" y="555"/>
                  <a:pt x="1166" y="535"/>
                  <a:pt x="1166" y="510"/>
                </a:cubicBezTo>
                <a:cubicBezTo>
                  <a:pt x="1166" y="222"/>
                  <a:pt x="1166" y="222"/>
                  <a:pt x="1166" y="222"/>
                </a:cubicBezTo>
                <a:cubicBezTo>
                  <a:pt x="1166" y="198"/>
                  <a:pt x="1187" y="179"/>
                  <a:pt x="1213" y="179"/>
                </a:cubicBezTo>
                <a:cubicBezTo>
                  <a:pt x="1239" y="179"/>
                  <a:pt x="1260" y="198"/>
                  <a:pt x="1260" y="222"/>
                </a:cubicBezTo>
                <a:cubicBezTo>
                  <a:pt x="1260" y="651"/>
                  <a:pt x="1260" y="651"/>
                  <a:pt x="1260" y="651"/>
                </a:cubicBezTo>
                <a:cubicBezTo>
                  <a:pt x="1260" y="676"/>
                  <a:pt x="1281" y="696"/>
                  <a:pt x="1305" y="696"/>
                </a:cubicBezTo>
                <a:cubicBezTo>
                  <a:pt x="1305" y="696"/>
                  <a:pt x="1305" y="696"/>
                  <a:pt x="1305" y="696"/>
                </a:cubicBezTo>
                <a:cubicBezTo>
                  <a:pt x="1330" y="696"/>
                  <a:pt x="1350" y="676"/>
                  <a:pt x="1350" y="651"/>
                </a:cubicBezTo>
                <a:cubicBezTo>
                  <a:pt x="1351" y="517"/>
                  <a:pt x="1351" y="517"/>
                  <a:pt x="1351" y="517"/>
                </a:cubicBezTo>
                <a:cubicBezTo>
                  <a:pt x="1351" y="493"/>
                  <a:pt x="1372" y="474"/>
                  <a:pt x="1398" y="474"/>
                </a:cubicBezTo>
                <a:cubicBezTo>
                  <a:pt x="1424" y="474"/>
                  <a:pt x="1446" y="493"/>
                  <a:pt x="1446" y="517"/>
                </a:cubicBezTo>
                <a:lnTo>
                  <a:pt x="1446" y="144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6" name="Freeform 439"/>
          <p:cNvSpPr>
            <a:spLocks noEditPoints="1"/>
          </p:cNvSpPr>
          <p:nvPr/>
        </p:nvSpPr>
        <p:spPr bwMode="auto">
          <a:xfrm>
            <a:off x="3711844" y="4581605"/>
            <a:ext cx="222704" cy="395362"/>
          </a:xfrm>
          <a:custGeom>
            <a:avLst/>
            <a:gdLst>
              <a:gd name="T0" fmla="*/ 104 w 872"/>
              <a:gd name="T1" fmla="*/ 1469 h 1548"/>
              <a:gd name="T2" fmla="*/ 111 w 872"/>
              <a:gd name="T3" fmla="*/ 1532 h 1548"/>
              <a:gd name="T4" fmla="*/ 174 w 872"/>
              <a:gd name="T5" fmla="*/ 1525 h 1548"/>
              <a:gd name="T6" fmla="*/ 436 w 872"/>
              <a:gd name="T7" fmla="*/ 1310 h 1548"/>
              <a:gd name="T8" fmla="*/ 697 w 872"/>
              <a:gd name="T9" fmla="*/ 1525 h 1548"/>
              <a:gd name="T10" fmla="*/ 732 w 872"/>
              <a:gd name="T11" fmla="*/ 1542 h 1548"/>
              <a:gd name="T12" fmla="*/ 760 w 872"/>
              <a:gd name="T13" fmla="*/ 1532 h 1548"/>
              <a:gd name="T14" fmla="*/ 767 w 872"/>
              <a:gd name="T15" fmla="*/ 1469 h 1548"/>
              <a:gd name="T16" fmla="*/ 523 w 872"/>
              <a:gd name="T17" fmla="*/ 1258 h 1548"/>
              <a:gd name="T18" fmla="*/ 872 w 872"/>
              <a:gd name="T19" fmla="*/ 778 h 1548"/>
              <a:gd name="T20" fmla="*/ 521 w 872"/>
              <a:gd name="T21" fmla="*/ 298 h 1548"/>
              <a:gd name="T22" fmla="*/ 768 w 872"/>
              <a:gd name="T23" fmla="*/ 79 h 1548"/>
              <a:gd name="T24" fmla="*/ 761 w 872"/>
              <a:gd name="T25" fmla="*/ 16 h 1548"/>
              <a:gd name="T26" fmla="*/ 698 w 872"/>
              <a:gd name="T27" fmla="*/ 23 h 1548"/>
              <a:gd name="T28" fmla="*/ 436 w 872"/>
              <a:gd name="T29" fmla="*/ 246 h 1548"/>
              <a:gd name="T30" fmla="*/ 174 w 872"/>
              <a:gd name="T31" fmla="*/ 23 h 1548"/>
              <a:gd name="T32" fmla="*/ 110 w 872"/>
              <a:gd name="T33" fmla="*/ 16 h 1548"/>
              <a:gd name="T34" fmla="*/ 103 w 872"/>
              <a:gd name="T35" fmla="*/ 79 h 1548"/>
              <a:gd name="T36" fmla="*/ 350 w 872"/>
              <a:gd name="T37" fmla="*/ 298 h 1548"/>
              <a:gd name="T38" fmla="*/ 0 w 872"/>
              <a:gd name="T39" fmla="*/ 778 h 1548"/>
              <a:gd name="T40" fmla="*/ 349 w 872"/>
              <a:gd name="T41" fmla="*/ 1258 h 1548"/>
              <a:gd name="T42" fmla="*/ 104 w 872"/>
              <a:gd name="T43" fmla="*/ 1469 h 1548"/>
              <a:gd name="T44" fmla="*/ 269 w 872"/>
              <a:gd name="T45" fmla="*/ 474 h 1548"/>
              <a:gd name="T46" fmla="*/ 436 w 872"/>
              <a:gd name="T47" fmla="*/ 351 h 1548"/>
              <a:gd name="T48" fmla="*/ 601 w 872"/>
              <a:gd name="T49" fmla="*/ 473 h 1548"/>
              <a:gd name="T50" fmla="*/ 707 w 872"/>
              <a:gd name="T51" fmla="*/ 587 h 1548"/>
              <a:gd name="T52" fmla="*/ 164 w 872"/>
              <a:gd name="T53" fmla="*/ 587 h 1548"/>
              <a:gd name="T54" fmla="*/ 269 w 872"/>
              <a:gd name="T55" fmla="*/ 474 h 1548"/>
              <a:gd name="T56" fmla="*/ 90 w 872"/>
              <a:gd name="T57" fmla="*/ 778 h 1548"/>
              <a:gd name="T58" fmla="*/ 112 w 872"/>
              <a:gd name="T59" fmla="*/ 677 h 1548"/>
              <a:gd name="T60" fmla="*/ 760 w 872"/>
              <a:gd name="T61" fmla="*/ 677 h 1548"/>
              <a:gd name="T62" fmla="*/ 782 w 872"/>
              <a:gd name="T63" fmla="*/ 778 h 1548"/>
              <a:gd name="T64" fmla="*/ 760 w 872"/>
              <a:gd name="T65" fmla="*/ 880 h 1548"/>
              <a:gd name="T66" fmla="*/ 112 w 872"/>
              <a:gd name="T67" fmla="*/ 880 h 1548"/>
              <a:gd name="T68" fmla="*/ 90 w 872"/>
              <a:gd name="T69" fmla="*/ 778 h 1548"/>
              <a:gd name="T70" fmla="*/ 270 w 872"/>
              <a:gd name="T71" fmla="*/ 1084 h 1548"/>
              <a:gd name="T72" fmla="*/ 164 w 872"/>
              <a:gd name="T73" fmla="*/ 970 h 1548"/>
              <a:gd name="T74" fmla="*/ 707 w 872"/>
              <a:gd name="T75" fmla="*/ 970 h 1548"/>
              <a:gd name="T76" fmla="*/ 602 w 872"/>
              <a:gd name="T77" fmla="*/ 1083 h 1548"/>
              <a:gd name="T78" fmla="*/ 436 w 872"/>
              <a:gd name="T79" fmla="*/ 1206 h 1548"/>
              <a:gd name="T80" fmla="*/ 270 w 872"/>
              <a:gd name="T81" fmla="*/ 1084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72" h="1548">
                <a:moveTo>
                  <a:pt x="104" y="1469"/>
                </a:moveTo>
                <a:cubicBezTo>
                  <a:pt x="89" y="1488"/>
                  <a:pt x="92" y="1517"/>
                  <a:pt x="111" y="1532"/>
                </a:cubicBezTo>
                <a:cubicBezTo>
                  <a:pt x="130" y="1548"/>
                  <a:pt x="159" y="1545"/>
                  <a:pt x="174" y="1525"/>
                </a:cubicBezTo>
                <a:cubicBezTo>
                  <a:pt x="260" y="1418"/>
                  <a:pt x="386" y="1339"/>
                  <a:pt x="436" y="1310"/>
                </a:cubicBezTo>
                <a:cubicBezTo>
                  <a:pt x="485" y="1339"/>
                  <a:pt x="611" y="1418"/>
                  <a:pt x="697" y="1525"/>
                </a:cubicBezTo>
                <a:cubicBezTo>
                  <a:pt x="706" y="1536"/>
                  <a:pt x="719" y="1542"/>
                  <a:pt x="732" y="1542"/>
                </a:cubicBezTo>
                <a:cubicBezTo>
                  <a:pt x="742" y="1542"/>
                  <a:pt x="752" y="1539"/>
                  <a:pt x="760" y="1532"/>
                </a:cubicBezTo>
                <a:cubicBezTo>
                  <a:pt x="779" y="1517"/>
                  <a:pt x="783" y="1488"/>
                  <a:pt x="767" y="1469"/>
                </a:cubicBezTo>
                <a:cubicBezTo>
                  <a:pt x="690" y="1374"/>
                  <a:pt x="588" y="1300"/>
                  <a:pt x="523" y="1258"/>
                </a:cubicBezTo>
                <a:cubicBezTo>
                  <a:pt x="640" y="1180"/>
                  <a:pt x="872" y="999"/>
                  <a:pt x="872" y="778"/>
                </a:cubicBezTo>
                <a:cubicBezTo>
                  <a:pt x="872" y="557"/>
                  <a:pt x="638" y="376"/>
                  <a:pt x="521" y="298"/>
                </a:cubicBezTo>
                <a:cubicBezTo>
                  <a:pt x="587" y="255"/>
                  <a:pt x="691" y="177"/>
                  <a:pt x="768" y="79"/>
                </a:cubicBezTo>
                <a:cubicBezTo>
                  <a:pt x="784" y="59"/>
                  <a:pt x="780" y="31"/>
                  <a:pt x="761" y="16"/>
                </a:cubicBezTo>
                <a:cubicBezTo>
                  <a:pt x="741" y="0"/>
                  <a:pt x="713" y="4"/>
                  <a:pt x="698" y="23"/>
                </a:cubicBezTo>
                <a:cubicBezTo>
                  <a:pt x="612" y="133"/>
                  <a:pt x="486" y="216"/>
                  <a:pt x="436" y="246"/>
                </a:cubicBezTo>
                <a:cubicBezTo>
                  <a:pt x="385" y="216"/>
                  <a:pt x="259" y="133"/>
                  <a:pt x="174" y="23"/>
                </a:cubicBezTo>
                <a:cubicBezTo>
                  <a:pt x="158" y="4"/>
                  <a:pt x="130" y="0"/>
                  <a:pt x="110" y="16"/>
                </a:cubicBezTo>
                <a:cubicBezTo>
                  <a:pt x="91" y="31"/>
                  <a:pt x="87" y="59"/>
                  <a:pt x="103" y="79"/>
                </a:cubicBezTo>
                <a:cubicBezTo>
                  <a:pt x="180" y="177"/>
                  <a:pt x="284" y="255"/>
                  <a:pt x="350" y="298"/>
                </a:cubicBezTo>
                <a:cubicBezTo>
                  <a:pt x="233" y="376"/>
                  <a:pt x="0" y="557"/>
                  <a:pt x="0" y="778"/>
                </a:cubicBezTo>
                <a:cubicBezTo>
                  <a:pt x="0" y="999"/>
                  <a:pt x="232" y="1180"/>
                  <a:pt x="349" y="1258"/>
                </a:cubicBezTo>
                <a:cubicBezTo>
                  <a:pt x="283" y="1300"/>
                  <a:pt x="181" y="1374"/>
                  <a:pt x="104" y="1469"/>
                </a:cubicBezTo>
                <a:close/>
                <a:moveTo>
                  <a:pt x="269" y="474"/>
                </a:moveTo>
                <a:cubicBezTo>
                  <a:pt x="335" y="415"/>
                  <a:pt x="402" y="371"/>
                  <a:pt x="436" y="351"/>
                </a:cubicBezTo>
                <a:cubicBezTo>
                  <a:pt x="469" y="371"/>
                  <a:pt x="535" y="414"/>
                  <a:pt x="601" y="473"/>
                </a:cubicBezTo>
                <a:cubicBezTo>
                  <a:pt x="637" y="504"/>
                  <a:pt x="675" y="543"/>
                  <a:pt x="707" y="587"/>
                </a:cubicBezTo>
                <a:cubicBezTo>
                  <a:pt x="164" y="587"/>
                  <a:pt x="164" y="587"/>
                  <a:pt x="164" y="587"/>
                </a:cubicBezTo>
                <a:cubicBezTo>
                  <a:pt x="196" y="543"/>
                  <a:pt x="234" y="505"/>
                  <a:pt x="269" y="474"/>
                </a:cubicBezTo>
                <a:close/>
                <a:moveTo>
                  <a:pt x="90" y="778"/>
                </a:moveTo>
                <a:cubicBezTo>
                  <a:pt x="90" y="744"/>
                  <a:pt x="98" y="709"/>
                  <a:pt x="112" y="677"/>
                </a:cubicBezTo>
                <a:cubicBezTo>
                  <a:pt x="760" y="677"/>
                  <a:pt x="760" y="677"/>
                  <a:pt x="760" y="677"/>
                </a:cubicBezTo>
                <a:cubicBezTo>
                  <a:pt x="773" y="709"/>
                  <a:pt x="782" y="744"/>
                  <a:pt x="782" y="778"/>
                </a:cubicBezTo>
                <a:cubicBezTo>
                  <a:pt x="782" y="813"/>
                  <a:pt x="773" y="848"/>
                  <a:pt x="760" y="880"/>
                </a:cubicBezTo>
                <a:cubicBezTo>
                  <a:pt x="112" y="880"/>
                  <a:pt x="112" y="880"/>
                  <a:pt x="112" y="880"/>
                </a:cubicBezTo>
                <a:cubicBezTo>
                  <a:pt x="98" y="848"/>
                  <a:pt x="90" y="813"/>
                  <a:pt x="90" y="778"/>
                </a:cubicBezTo>
                <a:close/>
                <a:moveTo>
                  <a:pt x="270" y="1084"/>
                </a:moveTo>
                <a:cubicBezTo>
                  <a:pt x="235" y="1053"/>
                  <a:pt x="196" y="1014"/>
                  <a:pt x="164" y="970"/>
                </a:cubicBezTo>
                <a:cubicBezTo>
                  <a:pt x="707" y="970"/>
                  <a:pt x="707" y="970"/>
                  <a:pt x="707" y="970"/>
                </a:cubicBezTo>
                <a:cubicBezTo>
                  <a:pt x="675" y="1013"/>
                  <a:pt x="637" y="1052"/>
                  <a:pt x="602" y="1083"/>
                </a:cubicBezTo>
                <a:cubicBezTo>
                  <a:pt x="536" y="1142"/>
                  <a:pt x="469" y="1186"/>
                  <a:pt x="436" y="1206"/>
                </a:cubicBezTo>
                <a:cubicBezTo>
                  <a:pt x="402" y="1186"/>
                  <a:pt x="336" y="1143"/>
                  <a:pt x="270" y="108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7" name="Freeform 446"/>
          <p:cNvSpPr>
            <a:spLocks noEditPoints="1"/>
          </p:cNvSpPr>
          <p:nvPr/>
        </p:nvSpPr>
        <p:spPr bwMode="auto">
          <a:xfrm>
            <a:off x="3627157" y="5257204"/>
            <a:ext cx="392077" cy="392233"/>
          </a:xfrm>
          <a:custGeom>
            <a:avLst/>
            <a:gdLst>
              <a:gd name="T0" fmla="*/ 1422 w 1535"/>
              <a:gd name="T1" fmla="*/ 1190 h 1536"/>
              <a:gd name="T2" fmla="*/ 1305 w 1535"/>
              <a:gd name="T3" fmla="*/ 930 h 1536"/>
              <a:gd name="T4" fmla="*/ 1154 w 1535"/>
              <a:gd name="T5" fmla="*/ 841 h 1536"/>
              <a:gd name="T6" fmla="*/ 894 w 1535"/>
              <a:gd name="T7" fmla="*/ 355 h 1536"/>
              <a:gd name="T8" fmla="*/ 298 w 1535"/>
              <a:gd name="T9" fmla="*/ 207 h 1536"/>
              <a:gd name="T10" fmla="*/ 45 w 1535"/>
              <a:gd name="T11" fmla="*/ 0 h 1536"/>
              <a:gd name="T12" fmla="*/ 45 w 1535"/>
              <a:gd name="T13" fmla="*/ 90 h 1536"/>
              <a:gd name="T14" fmla="*/ 208 w 1535"/>
              <a:gd name="T15" fmla="*/ 207 h 1536"/>
              <a:gd name="T16" fmla="*/ 0 w 1535"/>
              <a:gd name="T17" fmla="*/ 1121 h 1536"/>
              <a:gd name="T18" fmla="*/ 830 w 1535"/>
              <a:gd name="T19" fmla="*/ 1121 h 1536"/>
              <a:gd name="T20" fmla="*/ 1064 w 1535"/>
              <a:gd name="T21" fmla="*/ 991 h 1536"/>
              <a:gd name="T22" fmla="*/ 1199 w 1535"/>
              <a:gd name="T23" fmla="*/ 1536 h 1536"/>
              <a:gd name="T24" fmla="*/ 1199 w 1535"/>
              <a:gd name="T25" fmla="*/ 1266 h 1536"/>
              <a:gd name="T26" fmla="*/ 1154 w 1535"/>
              <a:gd name="T27" fmla="*/ 931 h 1536"/>
              <a:gd name="T28" fmla="*/ 1220 w 1535"/>
              <a:gd name="T29" fmla="*/ 959 h 1536"/>
              <a:gd name="T30" fmla="*/ 1422 w 1535"/>
              <a:gd name="T31" fmla="*/ 1280 h 1536"/>
              <a:gd name="T32" fmla="*/ 1535 w 1535"/>
              <a:gd name="T33" fmla="*/ 1235 h 1536"/>
              <a:gd name="T34" fmla="*/ 298 w 1535"/>
              <a:gd name="T35" fmla="*/ 445 h 1536"/>
              <a:gd name="T36" fmla="*/ 1064 w 1535"/>
              <a:gd name="T37" fmla="*/ 616 h 1536"/>
              <a:gd name="T38" fmla="*/ 525 w 1535"/>
              <a:gd name="T39" fmla="*/ 721 h 1536"/>
              <a:gd name="T40" fmla="*/ 298 w 1535"/>
              <a:gd name="T41" fmla="*/ 723 h 1536"/>
              <a:gd name="T42" fmla="*/ 415 w 1535"/>
              <a:gd name="T43" fmla="*/ 1446 h 1536"/>
              <a:gd name="T44" fmla="*/ 415 w 1535"/>
              <a:gd name="T45" fmla="*/ 796 h 1536"/>
              <a:gd name="T46" fmla="*/ 415 w 1535"/>
              <a:gd name="T47" fmla="*/ 1446 h 1536"/>
              <a:gd name="T48" fmla="*/ 767 w 1535"/>
              <a:gd name="T49" fmla="*/ 901 h 1536"/>
              <a:gd name="T50" fmla="*/ 1064 w 1535"/>
              <a:gd name="T51" fmla="*/ 811 h 1536"/>
              <a:gd name="T52" fmla="*/ 1199 w 1535"/>
              <a:gd name="T53" fmla="*/ 1356 h 1536"/>
              <a:gd name="T54" fmla="*/ 1199 w 1535"/>
              <a:gd name="T55" fmla="*/ 1446 h 1536"/>
              <a:gd name="T56" fmla="*/ 1199 w 1535"/>
              <a:gd name="T57" fmla="*/ 1356 h 1536"/>
              <a:gd name="T58" fmla="*/ 180 w 1535"/>
              <a:gd name="T59" fmla="*/ 1121 h 1536"/>
              <a:gd name="T60" fmla="*/ 650 w 1535"/>
              <a:gd name="T61" fmla="*/ 1121 h 1536"/>
              <a:gd name="T62" fmla="*/ 415 w 1535"/>
              <a:gd name="T63" fmla="*/ 1266 h 1536"/>
              <a:gd name="T64" fmla="*/ 415 w 1535"/>
              <a:gd name="T65" fmla="*/ 976 h 1536"/>
              <a:gd name="T66" fmla="*/ 415 w 1535"/>
              <a:gd name="T67" fmla="*/ 1266 h 1536"/>
              <a:gd name="T68" fmla="*/ 432 w 1535"/>
              <a:gd name="T69" fmla="*/ 1163 h 1536"/>
              <a:gd name="T70" fmla="*/ 376 w 1535"/>
              <a:gd name="T71" fmla="*/ 1100 h 1536"/>
              <a:gd name="T72" fmla="*/ 459 w 1535"/>
              <a:gd name="T73" fmla="*/ 111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35" h="1536">
                <a:moveTo>
                  <a:pt x="1490" y="1190"/>
                </a:moveTo>
                <a:cubicBezTo>
                  <a:pt x="1422" y="1190"/>
                  <a:pt x="1422" y="1190"/>
                  <a:pt x="1422" y="1190"/>
                </a:cubicBezTo>
                <a:cubicBezTo>
                  <a:pt x="1405" y="1190"/>
                  <a:pt x="1389" y="1179"/>
                  <a:pt x="1383" y="1162"/>
                </a:cubicBezTo>
                <a:cubicBezTo>
                  <a:pt x="1305" y="930"/>
                  <a:pt x="1305" y="930"/>
                  <a:pt x="1305" y="930"/>
                </a:cubicBezTo>
                <a:cubicBezTo>
                  <a:pt x="1287" y="877"/>
                  <a:pt x="1238" y="841"/>
                  <a:pt x="1181" y="841"/>
                </a:cubicBezTo>
                <a:cubicBezTo>
                  <a:pt x="1154" y="841"/>
                  <a:pt x="1154" y="841"/>
                  <a:pt x="1154" y="841"/>
                </a:cubicBezTo>
                <a:cubicBezTo>
                  <a:pt x="1154" y="616"/>
                  <a:pt x="1154" y="616"/>
                  <a:pt x="1154" y="616"/>
                </a:cubicBezTo>
                <a:cubicBezTo>
                  <a:pt x="1154" y="472"/>
                  <a:pt x="1037" y="355"/>
                  <a:pt x="894" y="355"/>
                </a:cubicBezTo>
                <a:cubicBezTo>
                  <a:pt x="298" y="355"/>
                  <a:pt x="298" y="355"/>
                  <a:pt x="298" y="355"/>
                </a:cubicBezTo>
                <a:cubicBezTo>
                  <a:pt x="298" y="207"/>
                  <a:pt x="298" y="207"/>
                  <a:pt x="298" y="207"/>
                </a:cubicBezTo>
                <a:cubicBezTo>
                  <a:pt x="298" y="93"/>
                  <a:pt x="205" y="0"/>
                  <a:pt x="9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70"/>
                  <a:pt x="21" y="90"/>
                  <a:pt x="45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155" y="90"/>
                  <a:pt x="208" y="142"/>
                  <a:pt x="208" y="207"/>
                </a:cubicBezTo>
                <a:cubicBezTo>
                  <a:pt x="208" y="762"/>
                  <a:pt x="208" y="762"/>
                  <a:pt x="208" y="762"/>
                </a:cubicBezTo>
                <a:cubicBezTo>
                  <a:pt x="84" y="834"/>
                  <a:pt x="0" y="968"/>
                  <a:pt x="0" y="1121"/>
                </a:cubicBezTo>
                <a:cubicBezTo>
                  <a:pt x="0" y="1350"/>
                  <a:pt x="186" y="1536"/>
                  <a:pt x="415" y="1536"/>
                </a:cubicBezTo>
                <a:cubicBezTo>
                  <a:pt x="644" y="1536"/>
                  <a:pt x="830" y="1350"/>
                  <a:pt x="830" y="1121"/>
                </a:cubicBezTo>
                <a:cubicBezTo>
                  <a:pt x="830" y="1076"/>
                  <a:pt x="823" y="1032"/>
                  <a:pt x="809" y="991"/>
                </a:cubicBezTo>
                <a:cubicBezTo>
                  <a:pt x="1064" y="991"/>
                  <a:pt x="1064" y="991"/>
                  <a:pt x="1064" y="991"/>
                </a:cubicBezTo>
                <a:cubicBezTo>
                  <a:pt x="1064" y="1401"/>
                  <a:pt x="1064" y="1401"/>
                  <a:pt x="1064" y="1401"/>
                </a:cubicBezTo>
                <a:cubicBezTo>
                  <a:pt x="1064" y="1475"/>
                  <a:pt x="1124" y="1536"/>
                  <a:pt x="1199" y="1536"/>
                </a:cubicBezTo>
                <a:cubicBezTo>
                  <a:pt x="1273" y="1536"/>
                  <a:pt x="1334" y="1475"/>
                  <a:pt x="1334" y="1401"/>
                </a:cubicBezTo>
                <a:cubicBezTo>
                  <a:pt x="1334" y="1327"/>
                  <a:pt x="1273" y="1266"/>
                  <a:pt x="1199" y="1266"/>
                </a:cubicBezTo>
                <a:cubicBezTo>
                  <a:pt x="1183" y="1266"/>
                  <a:pt x="1168" y="1269"/>
                  <a:pt x="1154" y="1274"/>
                </a:cubicBezTo>
                <a:cubicBezTo>
                  <a:pt x="1154" y="931"/>
                  <a:pt x="1154" y="931"/>
                  <a:pt x="1154" y="931"/>
                </a:cubicBezTo>
                <a:cubicBezTo>
                  <a:pt x="1181" y="931"/>
                  <a:pt x="1181" y="931"/>
                  <a:pt x="1181" y="931"/>
                </a:cubicBezTo>
                <a:cubicBezTo>
                  <a:pt x="1199" y="931"/>
                  <a:pt x="1214" y="942"/>
                  <a:pt x="1220" y="959"/>
                </a:cubicBezTo>
                <a:cubicBezTo>
                  <a:pt x="1298" y="1191"/>
                  <a:pt x="1298" y="1191"/>
                  <a:pt x="1298" y="1191"/>
                </a:cubicBezTo>
                <a:cubicBezTo>
                  <a:pt x="1316" y="1244"/>
                  <a:pt x="1366" y="1280"/>
                  <a:pt x="1422" y="1280"/>
                </a:cubicBezTo>
                <a:cubicBezTo>
                  <a:pt x="1490" y="1280"/>
                  <a:pt x="1490" y="1280"/>
                  <a:pt x="1490" y="1280"/>
                </a:cubicBezTo>
                <a:cubicBezTo>
                  <a:pt x="1515" y="1280"/>
                  <a:pt x="1535" y="1260"/>
                  <a:pt x="1535" y="1235"/>
                </a:cubicBezTo>
                <a:cubicBezTo>
                  <a:pt x="1535" y="1210"/>
                  <a:pt x="1515" y="1190"/>
                  <a:pt x="1490" y="1190"/>
                </a:cubicBezTo>
                <a:close/>
                <a:moveTo>
                  <a:pt x="298" y="445"/>
                </a:moveTo>
                <a:cubicBezTo>
                  <a:pt x="894" y="445"/>
                  <a:pt x="894" y="445"/>
                  <a:pt x="894" y="445"/>
                </a:cubicBezTo>
                <a:cubicBezTo>
                  <a:pt x="988" y="445"/>
                  <a:pt x="1064" y="522"/>
                  <a:pt x="1064" y="616"/>
                </a:cubicBezTo>
                <a:cubicBezTo>
                  <a:pt x="1064" y="721"/>
                  <a:pt x="1064" y="721"/>
                  <a:pt x="1064" y="721"/>
                </a:cubicBezTo>
                <a:cubicBezTo>
                  <a:pt x="525" y="721"/>
                  <a:pt x="525" y="721"/>
                  <a:pt x="525" y="721"/>
                </a:cubicBezTo>
                <a:cubicBezTo>
                  <a:pt x="490" y="712"/>
                  <a:pt x="453" y="706"/>
                  <a:pt x="415" y="706"/>
                </a:cubicBezTo>
                <a:cubicBezTo>
                  <a:pt x="374" y="706"/>
                  <a:pt x="335" y="712"/>
                  <a:pt x="298" y="723"/>
                </a:cubicBezTo>
                <a:lnTo>
                  <a:pt x="298" y="445"/>
                </a:lnTo>
                <a:close/>
                <a:moveTo>
                  <a:pt x="415" y="1446"/>
                </a:moveTo>
                <a:cubicBezTo>
                  <a:pt x="236" y="1446"/>
                  <a:pt x="90" y="1300"/>
                  <a:pt x="90" y="1121"/>
                </a:cubicBezTo>
                <a:cubicBezTo>
                  <a:pt x="90" y="942"/>
                  <a:pt x="236" y="796"/>
                  <a:pt x="415" y="796"/>
                </a:cubicBezTo>
                <a:cubicBezTo>
                  <a:pt x="594" y="796"/>
                  <a:pt x="740" y="942"/>
                  <a:pt x="740" y="1121"/>
                </a:cubicBezTo>
                <a:cubicBezTo>
                  <a:pt x="740" y="1300"/>
                  <a:pt x="594" y="1446"/>
                  <a:pt x="415" y="1446"/>
                </a:cubicBezTo>
                <a:close/>
                <a:moveTo>
                  <a:pt x="1064" y="901"/>
                </a:moveTo>
                <a:cubicBezTo>
                  <a:pt x="767" y="901"/>
                  <a:pt x="767" y="901"/>
                  <a:pt x="767" y="901"/>
                </a:cubicBezTo>
                <a:cubicBezTo>
                  <a:pt x="746" y="868"/>
                  <a:pt x="720" y="837"/>
                  <a:pt x="690" y="811"/>
                </a:cubicBezTo>
                <a:cubicBezTo>
                  <a:pt x="1064" y="811"/>
                  <a:pt x="1064" y="811"/>
                  <a:pt x="1064" y="811"/>
                </a:cubicBezTo>
                <a:lnTo>
                  <a:pt x="1064" y="901"/>
                </a:lnTo>
                <a:close/>
                <a:moveTo>
                  <a:pt x="1199" y="1356"/>
                </a:moveTo>
                <a:cubicBezTo>
                  <a:pt x="1224" y="1356"/>
                  <a:pt x="1244" y="1376"/>
                  <a:pt x="1244" y="1401"/>
                </a:cubicBezTo>
                <a:cubicBezTo>
                  <a:pt x="1244" y="1426"/>
                  <a:pt x="1224" y="1446"/>
                  <a:pt x="1199" y="1446"/>
                </a:cubicBezTo>
                <a:cubicBezTo>
                  <a:pt x="1174" y="1446"/>
                  <a:pt x="1154" y="1426"/>
                  <a:pt x="1154" y="1401"/>
                </a:cubicBezTo>
                <a:cubicBezTo>
                  <a:pt x="1154" y="1376"/>
                  <a:pt x="1174" y="1356"/>
                  <a:pt x="1199" y="1356"/>
                </a:cubicBezTo>
                <a:close/>
                <a:moveTo>
                  <a:pt x="415" y="886"/>
                </a:moveTo>
                <a:cubicBezTo>
                  <a:pt x="286" y="886"/>
                  <a:pt x="180" y="992"/>
                  <a:pt x="180" y="1121"/>
                </a:cubicBezTo>
                <a:cubicBezTo>
                  <a:pt x="180" y="1251"/>
                  <a:pt x="286" y="1356"/>
                  <a:pt x="415" y="1356"/>
                </a:cubicBezTo>
                <a:cubicBezTo>
                  <a:pt x="545" y="1356"/>
                  <a:pt x="650" y="1251"/>
                  <a:pt x="650" y="1121"/>
                </a:cubicBezTo>
                <a:cubicBezTo>
                  <a:pt x="650" y="992"/>
                  <a:pt x="545" y="886"/>
                  <a:pt x="415" y="886"/>
                </a:cubicBezTo>
                <a:close/>
                <a:moveTo>
                  <a:pt x="415" y="1266"/>
                </a:moveTo>
                <a:cubicBezTo>
                  <a:pt x="335" y="1266"/>
                  <a:pt x="270" y="1201"/>
                  <a:pt x="270" y="1121"/>
                </a:cubicBezTo>
                <a:cubicBezTo>
                  <a:pt x="270" y="1041"/>
                  <a:pt x="335" y="976"/>
                  <a:pt x="415" y="976"/>
                </a:cubicBezTo>
                <a:cubicBezTo>
                  <a:pt x="495" y="976"/>
                  <a:pt x="560" y="1041"/>
                  <a:pt x="560" y="1121"/>
                </a:cubicBezTo>
                <a:cubicBezTo>
                  <a:pt x="560" y="1201"/>
                  <a:pt x="495" y="1266"/>
                  <a:pt x="415" y="1266"/>
                </a:cubicBezTo>
                <a:close/>
                <a:moveTo>
                  <a:pt x="459" y="1112"/>
                </a:moveTo>
                <a:cubicBezTo>
                  <a:pt x="464" y="1133"/>
                  <a:pt x="452" y="1155"/>
                  <a:pt x="432" y="1163"/>
                </a:cubicBezTo>
                <a:cubicBezTo>
                  <a:pt x="415" y="1170"/>
                  <a:pt x="394" y="1165"/>
                  <a:pt x="382" y="1151"/>
                </a:cubicBezTo>
                <a:cubicBezTo>
                  <a:pt x="369" y="1137"/>
                  <a:pt x="367" y="1117"/>
                  <a:pt x="376" y="1100"/>
                </a:cubicBezTo>
                <a:cubicBezTo>
                  <a:pt x="384" y="1083"/>
                  <a:pt x="403" y="1074"/>
                  <a:pt x="422" y="1077"/>
                </a:cubicBezTo>
                <a:cubicBezTo>
                  <a:pt x="441" y="1080"/>
                  <a:pt x="455" y="1094"/>
                  <a:pt x="459" y="111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8" name="Freeform 453"/>
          <p:cNvSpPr>
            <a:spLocks noEditPoints="1"/>
          </p:cNvSpPr>
          <p:nvPr/>
        </p:nvSpPr>
        <p:spPr bwMode="auto">
          <a:xfrm>
            <a:off x="3674778" y="5929675"/>
            <a:ext cx="296835" cy="393797"/>
          </a:xfrm>
          <a:custGeom>
            <a:avLst/>
            <a:gdLst>
              <a:gd name="T0" fmla="*/ 713 w 1162"/>
              <a:gd name="T1" fmla="*/ 448 h 1542"/>
              <a:gd name="T2" fmla="*/ 668 w 1162"/>
              <a:gd name="T3" fmla="*/ 312 h 1542"/>
              <a:gd name="T4" fmla="*/ 449 w 1162"/>
              <a:gd name="T5" fmla="*/ 357 h 1542"/>
              <a:gd name="T6" fmla="*/ 362 w 1162"/>
              <a:gd name="T7" fmla="*/ 448 h 1542"/>
              <a:gd name="T8" fmla="*/ 317 w 1162"/>
              <a:gd name="T9" fmla="*/ 674 h 1542"/>
              <a:gd name="T10" fmla="*/ 449 w 1162"/>
              <a:gd name="T11" fmla="*/ 719 h 1542"/>
              <a:gd name="T12" fmla="*/ 494 w 1162"/>
              <a:gd name="T13" fmla="*/ 855 h 1542"/>
              <a:gd name="T14" fmla="*/ 713 w 1162"/>
              <a:gd name="T15" fmla="*/ 810 h 1542"/>
              <a:gd name="T16" fmla="*/ 800 w 1162"/>
              <a:gd name="T17" fmla="*/ 719 h 1542"/>
              <a:gd name="T18" fmla="*/ 845 w 1162"/>
              <a:gd name="T19" fmla="*/ 493 h 1542"/>
              <a:gd name="T20" fmla="*/ 755 w 1162"/>
              <a:gd name="T21" fmla="*/ 629 h 1542"/>
              <a:gd name="T22" fmla="*/ 623 w 1162"/>
              <a:gd name="T23" fmla="*/ 674 h 1542"/>
              <a:gd name="T24" fmla="*/ 539 w 1162"/>
              <a:gd name="T25" fmla="*/ 765 h 1542"/>
              <a:gd name="T26" fmla="*/ 494 w 1162"/>
              <a:gd name="T27" fmla="*/ 629 h 1542"/>
              <a:gd name="T28" fmla="*/ 407 w 1162"/>
              <a:gd name="T29" fmla="*/ 538 h 1542"/>
              <a:gd name="T30" fmla="*/ 539 w 1162"/>
              <a:gd name="T31" fmla="*/ 493 h 1542"/>
              <a:gd name="T32" fmla="*/ 623 w 1162"/>
              <a:gd name="T33" fmla="*/ 402 h 1542"/>
              <a:gd name="T34" fmla="*/ 668 w 1162"/>
              <a:gd name="T35" fmla="*/ 538 h 1542"/>
              <a:gd name="T36" fmla="*/ 755 w 1162"/>
              <a:gd name="T37" fmla="*/ 629 h 1542"/>
              <a:gd name="T38" fmla="*/ 176 w 1162"/>
              <a:gd name="T39" fmla="*/ 0 h 1542"/>
              <a:gd name="T40" fmla="*/ 0 w 1162"/>
              <a:gd name="T41" fmla="*/ 1281 h 1542"/>
              <a:gd name="T42" fmla="*/ 202 w 1162"/>
              <a:gd name="T43" fmla="*/ 1457 h 1542"/>
              <a:gd name="T44" fmla="*/ 258 w 1162"/>
              <a:gd name="T45" fmla="*/ 1535 h 1542"/>
              <a:gd name="T46" fmla="*/ 427 w 1162"/>
              <a:gd name="T47" fmla="*/ 1535 h 1542"/>
              <a:gd name="T48" fmla="*/ 484 w 1162"/>
              <a:gd name="T49" fmla="*/ 1457 h 1542"/>
              <a:gd name="T50" fmla="*/ 1162 w 1162"/>
              <a:gd name="T51" fmla="*/ 1412 h 1542"/>
              <a:gd name="T52" fmla="*/ 986 w 1162"/>
              <a:gd name="T53" fmla="*/ 0 h 1542"/>
              <a:gd name="T54" fmla="*/ 354 w 1162"/>
              <a:gd name="T55" fmla="*/ 1423 h 1542"/>
              <a:gd name="T56" fmla="*/ 292 w 1162"/>
              <a:gd name="T57" fmla="*/ 1433 h 1542"/>
              <a:gd name="T58" fmla="*/ 394 w 1162"/>
              <a:gd name="T59" fmla="*/ 1321 h 1542"/>
              <a:gd name="T60" fmla="*/ 1072 w 1162"/>
              <a:gd name="T61" fmla="*/ 1367 h 1542"/>
              <a:gd name="T62" fmla="*/ 484 w 1162"/>
              <a:gd name="T63" fmla="*/ 1276 h 1542"/>
              <a:gd name="T64" fmla="*/ 247 w 1162"/>
              <a:gd name="T65" fmla="*/ 1231 h 1542"/>
              <a:gd name="T66" fmla="*/ 202 w 1162"/>
              <a:gd name="T67" fmla="*/ 1367 h 1542"/>
              <a:gd name="T68" fmla="*/ 90 w 1162"/>
              <a:gd name="T69" fmla="*/ 1281 h 1542"/>
              <a:gd name="T70" fmla="*/ 176 w 1162"/>
              <a:gd name="T71" fmla="*/ 1140 h 1542"/>
              <a:gd name="T72" fmla="*/ 1072 w 1162"/>
              <a:gd name="T73" fmla="*/ 1367 h 1542"/>
              <a:gd name="T74" fmla="*/ 176 w 1162"/>
              <a:gd name="T75" fmla="*/ 1051 h 1542"/>
              <a:gd name="T76" fmla="*/ 90 w 1162"/>
              <a:gd name="T77" fmla="*/ 176 h 1542"/>
              <a:gd name="T78" fmla="*/ 986 w 1162"/>
              <a:gd name="T79" fmla="*/ 90 h 1542"/>
              <a:gd name="T80" fmla="*/ 1072 w 1162"/>
              <a:gd name="T81" fmla="*/ 1051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62" h="1542">
                <a:moveTo>
                  <a:pt x="800" y="448"/>
                </a:moveTo>
                <a:cubicBezTo>
                  <a:pt x="713" y="448"/>
                  <a:pt x="713" y="448"/>
                  <a:pt x="713" y="448"/>
                </a:cubicBezTo>
                <a:cubicBezTo>
                  <a:pt x="713" y="357"/>
                  <a:pt x="713" y="357"/>
                  <a:pt x="713" y="357"/>
                </a:cubicBezTo>
                <a:cubicBezTo>
                  <a:pt x="713" y="332"/>
                  <a:pt x="693" y="312"/>
                  <a:pt x="668" y="312"/>
                </a:cubicBezTo>
                <a:cubicBezTo>
                  <a:pt x="494" y="312"/>
                  <a:pt x="494" y="312"/>
                  <a:pt x="494" y="312"/>
                </a:cubicBezTo>
                <a:cubicBezTo>
                  <a:pt x="469" y="312"/>
                  <a:pt x="449" y="332"/>
                  <a:pt x="449" y="357"/>
                </a:cubicBezTo>
                <a:cubicBezTo>
                  <a:pt x="449" y="448"/>
                  <a:pt x="449" y="448"/>
                  <a:pt x="449" y="448"/>
                </a:cubicBezTo>
                <a:cubicBezTo>
                  <a:pt x="362" y="448"/>
                  <a:pt x="362" y="448"/>
                  <a:pt x="362" y="448"/>
                </a:cubicBezTo>
                <a:cubicBezTo>
                  <a:pt x="338" y="448"/>
                  <a:pt x="317" y="468"/>
                  <a:pt x="317" y="493"/>
                </a:cubicBezTo>
                <a:cubicBezTo>
                  <a:pt x="317" y="674"/>
                  <a:pt x="317" y="674"/>
                  <a:pt x="317" y="674"/>
                </a:cubicBezTo>
                <a:cubicBezTo>
                  <a:pt x="317" y="699"/>
                  <a:pt x="338" y="719"/>
                  <a:pt x="362" y="719"/>
                </a:cubicBezTo>
                <a:cubicBezTo>
                  <a:pt x="449" y="719"/>
                  <a:pt x="449" y="719"/>
                  <a:pt x="449" y="719"/>
                </a:cubicBezTo>
                <a:cubicBezTo>
                  <a:pt x="449" y="810"/>
                  <a:pt x="449" y="810"/>
                  <a:pt x="449" y="810"/>
                </a:cubicBezTo>
                <a:cubicBezTo>
                  <a:pt x="449" y="835"/>
                  <a:pt x="469" y="855"/>
                  <a:pt x="494" y="855"/>
                </a:cubicBezTo>
                <a:cubicBezTo>
                  <a:pt x="668" y="855"/>
                  <a:pt x="668" y="855"/>
                  <a:pt x="668" y="855"/>
                </a:cubicBezTo>
                <a:cubicBezTo>
                  <a:pt x="693" y="855"/>
                  <a:pt x="713" y="835"/>
                  <a:pt x="713" y="810"/>
                </a:cubicBezTo>
                <a:cubicBezTo>
                  <a:pt x="713" y="719"/>
                  <a:pt x="713" y="719"/>
                  <a:pt x="713" y="719"/>
                </a:cubicBezTo>
                <a:cubicBezTo>
                  <a:pt x="800" y="719"/>
                  <a:pt x="800" y="719"/>
                  <a:pt x="800" y="719"/>
                </a:cubicBezTo>
                <a:cubicBezTo>
                  <a:pt x="824" y="719"/>
                  <a:pt x="845" y="699"/>
                  <a:pt x="845" y="674"/>
                </a:cubicBezTo>
                <a:cubicBezTo>
                  <a:pt x="845" y="493"/>
                  <a:pt x="845" y="493"/>
                  <a:pt x="845" y="493"/>
                </a:cubicBezTo>
                <a:cubicBezTo>
                  <a:pt x="845" y="468"/>
                  <a:pt x="824" y="448"/>
                  <a:pt x="800" y="448"/>
                </a:cubicBezTo>
                <a:close/>
                <a:moveTo>
                  <a:pt x="755" y="629"/>
                </a:moveTo>
                <a:cubicBezTo>
                  <a:pt x="668" y="629"/>
                  <a:pt x="668" y="629"/>
                  <a:pt x="668" y="629"/>
                </a:cubicBezTo>
                <a:cubicBezTo>
                  <a:pt x="644" y="629"/>
                  <a:pt x="623" y="649"/>
                  <a:pt x="623" y="674"/>
                </a:cubicBezTo>
                <a:cubicBezTo>
                  <a:pt x="623" y="765"/>
                  <a:pt x="623" y="765"/>
                  <a:pt x="623" y="765"/>
                </a:cubicBezTo>
                <a:cubicBezTo>
                  <a:pt x="539" y="765"/>
                  <a:pt x="539" y="765"/>
                  <a:pt x="539" y="765"/>
                </a:cubicBezTo>
                <a:cubicBezTo>
                  <a:pt x="539" y="674"/>
                  <a:pt x="539" y="674"/>
                  <a:pt x="539" y="674"/>
                </a:cubicBezTo>
                <a:cubicBezTo>
                  <a:pt x="539" y="649"/>
                  <a:pt x="518" y="629"/>
                  <a:pt x="494" y="629"/>
                </a:cubicBezTo>
                <a:cubicBezTo>
                  <a:pt x="407" y="629"/>
                  <a:pt x="407" y="629"/>
                  <a:pt x="407" y="629"/>
                </a:cubicBezTo>
                <a:cubicBezTo>
                  <a:pt x="407" y="538"/>
                  <a:pt x="407" y="538"/>
                  <a:pt x="407" y="538"/>
                </a:cubicBezTo>
                <a:cubicBezTo>
                  <a:pt x="494" y="538"/>
                  <a:pt x="494" y="538"/>
                  <a:pt x="494" y="538"/>
                </a:cubicBezTo>
                <a:cubicBezTo>
                  <a:pt x="518" y="538"/>
                  <a:pt x="539" y="518"/>
                  <a:pt x="539" y="493"/>
                </a:cubicBezTo>
                <a:cubicBezTo>
                  <a:pt x="539" y="402"/>
                  <a:pt x="539" y="402"/>
                  <a:pt x="539" y="402"/>
                </a:cubicBezTo>
                <a:cubicBezTo>
                  <a:pt x="623" y="402"/>
                  <a:pt x="623" y="402"/>
                  <a:pt x="623" y="402"/>
                </a:cubicBezTo>
                <a:cubicBezTo>
                  <a:pt x="623" y="493"/>
                  <a:pt x="623" y="493"/>
                  <a:pt x="623" y="493"/>
                </a:cubicBezTo>
                <a:cubicBezTo>
                  <a:pt x="623" y="518"/>
                  <a:pt x="644" y="538"/>
                  <a:pt x="668" y="538"/>
                </a:cubicBezTo>
                <a:cubicBezTo>
                  <a:pt x="755" y="538"/>
                  <a:pt x="755" y="538"/>
                  <a:pt x="755" y="538"/>
                </a:cubicBezTo>
                <a:lnTo>
                  <a:pt x="755" y="629"/>
                </a:lnTo>
                <a:close/>
                <a:moveTo>
                  <a:pt x="986" y="0"/>
                </a:moveTo>
                <a:cubicBezTo>
                  <a:pt x="176" y="0"/>
                  <a:pt x="176" y="0"/>
                  <a:pt x="176" y="0"/>
                </a:cubicBezTo>
                <a:cubicBezTo>
                  <a:pt x="79" y="0"/>
                  <a:pt x="0" y="79"/>
                  <a:pt x="0" y="176"/>
                </a:cubicBezTo>
                <a:cubicBezTo>
                  <a:pt x="0" y="1281"/>
                  <a:pt x="0" y="1281"/>
                  <a:pt x="0" y="1281"/>
                </a:cubicBezTo>
                <a:cubicBezTo>
                  <a:pt x="0" y="1378"/>
                  <a:pt x="79" y="1457"/>
                  <a:pt x="176" y="1457"/>
                </a:cubicBezTo>
                <a:cubicBezTo>
                  <a:pt x="202" y="1457"/>
                  <a:pt x="202" y="1457"/>
                  <a:pt x="202" y="1457"/>
                </a:cubicBezTo>
                <a:cubicBezTo>
                  <a:pt x="202" y="1491"/>
                  <a:pt x="202" y="1491"/>
                  <a:pt x="202" y="1491"/>
                </a:cubicBezTo>
                <a:cubicBezTo>
                  <a:pt x="202" y="1520"/>
                  <a:pt x="230" y="1542"/>
                  <a:pt x="258" y="1535"/>
                </a:cubicBezTo>
                <a:cubicBezTo>
                  <a:pt x="343" y="1513"/>
                  <a:pt x="343" y="1513"/>
                  <a:pt x="343" y="1513"/>
                </a:cubicBezTo>
                <a:cubicBezTo>
                  <a:pt x="427" y="1535"/>
                  <a:pt x="427" y="1535"/>
                  <a:pt x="427" y="1535"/>
                </a:cubicBezTo>
                <a:cubicBezTo>
                  <a:pt x="455" y="1542"/>
                  <a:pt x="484" y="1520"/>
                  <a:pt x="484" y="1491"/>
                </a:cubicBezTo>
                <a:cubicBezTo>
                  <a:pt x="484" y="1457"/>
                  <a:pt x="484" y="1457"/>
                  <a:pt x="484" y="1457"/>
                </a:cubicBezTo>
                <a:cubicBezTo>
                  <a:pt x="1117" y="1457"/>
                  <a:pt x="1117" y="1457"/>
                  <a:pt x="1117" y="1457"/>
                </a:cubicBezTo>
                <a:cubicBezTo>
                  <a:pt x="1142" y="1457"/>
                  <a:pt x="1162" y="1437"/>
                  <a:pt x="1162" y="1412"/>
                </a:cubicBezTo>
                <a:cubicBezTo>
                  <a:pt x="1162" y="176"/>
                  <a:pt x="1162" y="176"/>
                  <a:pt x="1162" y="176"/>
                </a:cubicBezTo>
                <a:cubicBezTo>
                  <a:pt x="1162" y="79"/>
                  <a:pt x="1083" y="0"/>
                  <a:pt x="986" y="0"/>
                </a:cubicBezTo>
                <a:close/>
                <a:moveTo>
                  <a:pt x="394" y="1433"/>
                </a:moveTo>
                <a:cubicBezTo>
                  <a:pt x="354" y="1423"/>
                  <a:pt x="354" y="1423"/>
                  <a:pt x="354" y="1423"/>
                </a:cubicBezTo>
                <a:cubicBezTo>
                  <a:pt x="347" y="1421"/>
                  <a:pt x="339" y="1421"/>
                  <a:pt x="332" y="1423"/>
                </a:cubicBezTo>
                <a:cubicBezTo>
                  <a:pt x="292" y="1433"/>
                  <a:pt x="292" y="1433"/>
                  <a:pt x="292" y="1433"/>
                </a:cubicBezTo>
                <a:cubicBezTo>
                  <a:pt x="292" y="1321"/>
                  <a:pt x="292" y="1321"/>
                  <a:pt x="292" y="1321"/>
                </a:cubicBezTo>
                <a:cubicBezTo>
                  <a:pt x="394" y="1321"/>
                  <a:pt x="394" y="1321"/>
                  <a:pt x="394" y="1321"/>
                </a:cubicBezTo>
                <a:lnTo>
                  <a:pt x="394" y="1433"/>
                </a:lnTo>
                <a:close/>
                <a:moveTo>
                  <a:pt x="1072" y="1367"/>
                </a:moveTo>
                <a:cubicBezTo>
                  <a:pt x="484" y="1367"/>
                  <a:pt x="484" y="1367"/>
                  <a:pt x="484" y="1367"/>
                </a:cubicBezTo>
                <a:cubicBezTo>
                  <a:pt x="484" y="1276"/>
                  <a:pt x="484" y="1276"/>
                  <a:pt x="484" y="1276"/>
                </a:cubicBezTo>
                <a:cubicBezTo>
                  <a:pt x="484" y="1251"/>
                  <a:pt x="463" y="1231"/>
                  <a:pt x="439" y="1231"/>
                </a:cubicBezTo>
                <a:cubicBezTo>
                  <a:pt x="247" y="1231"/>
                  <a:pt x="247" y="1231"/>
                  <a:pt x="247" y="1231"/>
                </a:cubicBezTo>
                <a:cubicBezTo>
                  <a:pt x="222" y="1231"/>
                  <a:pt x="202" y="1251"/>
                  <a:pt x="202" y="1276"/>
                </a:cubicBezTo>
                <a:cubicBezTo>
                  <a:pt x="202" y="1367"/>
                  <a:pt x="202" y="1367"/>
                  <a:pt x="202" y="1367"/>
                </a:cubicBezTo>
                <a:cubicBezTo>
                  <a:pt x="176" y="1367"/>
                  <a:pt x="176" y="1367"/>
                  <a:pt x="176" y="1367"/>
                </a:cubicBezTo>
                <a:cubicBezTo>
                  <a:pt x="128" y="1367"/>
                  <a:pt x="90" y="1328"/>
                  <a:pt x="90" y="1281"/>
                </a:cubicBezTo>
                <a:cubicBezTo>
                  <a:pt x="90" y="1227"/>
                  <a:pt x="90" y="1227"/>
                  <a:pt x="90" y="1227"/>
                </a:cubicBezTo>
                <a:cubicBezTo>
                  <a:pt x="90" y="1179"/>
                  <a:pt x="128" y="1140"/>
                  <a:pt x="176" y="1140"/>
                </a:cubicBezTo>
                <a:cubicBezTo>
                  <a:pt x="1072" y="1140"/>
                  <a:pt x="1072" y="1140"/>
                  <a:pt x="1072" y="1140"/>
                </a:cubicBezTo>
                <a:lnTo>
                  <a:pt x="1072" y="1367"/>
                </a:lnTo>
                <a:close/>
                <a:moveTo>
                  <a:pt x="1072" y="1051"/>
                </a:moveTo>
                <a:cubicBezTo>
                  <a:pt x="176" y="1051"/>
                  <a:pt x="176" y="1051"/>
                  <a:pt x="176" y="1051"/>
                </a:cubicBezTo>
                <a:cubicBezTo>
                  <a:pt x="144" y="1051"/>
                  <a:pt x="115" y="1059"/>
                  <a:pt x="90" y="1073"/>
                </a:cubicBezTo>
                <a:cubicBezTo>
                  <a:pt x="90" y="176"/>
                  <a:pt x="90" y="176"/>
                  <a:pt x="90" y="176"/>
                </a:cubicBezTo>
                <a:cubicBezTo>
                  <a:pt x="90" y="129"/>
                  <a:pt x="128" y="90"/>
                  <a:pt x="176" y="90"/>
                </a:cubicBezTo>
                <a:cubicBezTo>
                  <a:pt x="986" y="90"/>
                  <a:pt x="986" y="90"/>
                  <a:pt x="986" y="90"/>
                </a:cubicBezTo>
                <a:cubicBezTo>
                  <a:pt x="1034" y="90"/>
                  <a:pt x="1072" y="129"/>
                  <a:pt x="1072" y="176"/>
                </a:cubicBezTo>
                <a:lnTo>
                  <a:pt x="1072" y="105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9" name="Freeform 412"/>
          <p:cNvSpPr>
            <a:spLocks noEditPoints="1"/>
          </p:cNvSpPr>
          <p:nvPr/>
        </p:nvSpPr>
        <p:spPr bwMode="auto">
          <a:xfrm>
            <a:off x="4351586" y="1890868"/>
            <a:ext cx="413504" cy="393485"/>
          </a:xfrm>
          <a:custGeom>
            <a:avLst/>
            <a:gdLst>
              <a:gd name="T0" fmla="*/ 176 w 1619"/>
              <a:gd name="T1" fmla="*/ 897 h 1541"/>
              <a:gd name="T2" fmla="*/ 227 w 1619"/>
              <a:gd name="T3" fmla="*/ 1083 h 1541"/>
              <a:gd name="T4" fmla="*/ 416 w 1619"/>
              <a:gd name="T5" fmla="*/ 1517 h 1541"/>
              <a:gd name="T6" fmla="*/ 483 w 1619"/>
              <a:gd name="T7" fmla="*/ 1536 h 1541"/>
              <a:gd name="T8" fmla="*/ 523 w 1619"/>
              <a:gd name="T9" fmla="*/ 1530 h 1541"/>
              <a:gd name="T10" fmla="*/ 691 w 1619"/>
              <a:gd name="T11" fmla="*/ 1261 h 1541"/>
              <a:gd name="T12" fmla="*/ 810 w 1619"/>
              <a:gd name="T13" fmla="*/ 1057 h 1541"/>
              <a:gd name="T14" fmla="*/ 928 w 1619"/>
              <a:gd name="T15" fmla="*/ 1261 h 1541"/>
              <a:gd name="T16" fmla="*/ 1096 w 1619"/>
              <a:gd name="T17" fmla="*/ 1530 h 1541"/>
              <a:gd name="T18" fmla="*/ 1204 w 1619"/>
              <a:gd name="T19" fmla="*/ 1517 h 1541"/>
              <a:gd name="T20" fmla="*/ 1393 w 1619"/>
              <a:gd name="T21" fmla="*/ 1083 h 1541"/>
              <a:gd name="T22" fmla="*/ 1443 w 1619"/>
              <a:gd name="T23" fmla="*/ 897 h 1541"/>
              <a:gd name="T24" fmla="*/ 1476 w 1619"/>
              <a:gd name="T25" fmla="*/ 822 h 1541"/>
              <a:gd name="T26" fmla="*/ 1549 w 1619"/>
              <a:gd name="T27" fmla="*/ 300 h 1541"/>
              <a:gd name="T28" fmla="*/ 1157 w 1619"/>
              <a:gd name="T29" fmla="*/ 0 h 1541"/>
              <a:gd name="T30" fmla="*/ 1156 w 1619"/>
              <a:gd name="T31" fmla="*/ 0 h 1541"/>
              <a:gd name="T32" fmla="*/ 937 w 1619"/>
              <a:gd name="T33" fmla="*/ 100 h 1541"/>
              <a:gd name="T34" fmla="*/ 810 w 1619"/>
              <a:gd name="T35" fmla="*/ 168 h 1541"/>
              <a:gd name="T36" fmla="*/ 682 w 1619"/>
              <a:gd name="T37" fmla="*/ 100 h 1541"/>
              <a:gd name="T38" fmla="*/ 464 w 1619"/>
              <a:gd name="T39" fmla="*/ 0 h 1541"/>
              <a:gd name="T40" fmla="*/ 463 w 1619"/>
              <a:gd name="T41" fmla="*/ 0 h 1541"/>
              <a:gd name="T42" fmla="*/ 70 w 1619"/>
              <a:gd name="T43" fmla="*/ 300 h 1541"/>
              <a:gd name="T44" fmla="*/ 143 w 1619"/>
              <a:gd name="T45" fmla="*/ 822 h 1541"/>
              <a:gd name="T46" fmla="*/ 176 w 1619"/>
              <a:gd name="T47" fmla="*/ 897 h 1541"/>
              <a:gd name="T48" fmla="*/ 155 w 1619"/>
              <a:gd name="T49" fmla="*/ 329 h 1541"/>
              <a:gd name="T50" fmla="*/ 276 w 1619"/>
              <a:gd name="T51" fmla="*/ 156 h 1541"/>
              <a:gd name="T52" fmla="*/ 463 w 1619"/>
              <a:gd name="T53" fmla="*/ 90 h 1541"/>
              <a:gd name="T54" fmla="*/ 464 w 1619"/>
              <a:gd name="T55" fmla="*/ 90 h 1541"/>
              <a:gd name="T56" fmla="*/ 626 w 1619"/>
              <a:gd name="T57" fmla="*/ 170 h 1541"/>
              <a:gd name="T58" fmla="*/ 807 w 1619"/>
              <a:gd name="T59" fmla="*/ 258 h 1541"/>
              <a:gd name="T60" fmla="*/ 809 w 1619"/>
              <a:gd name="T61" fmla="*/ 258 h 1541"/>
              <a:gd name="T62" fmla="*/ 810 w 1619"/>
              <a:gd name="T63" fmla="*/ 258 h 1541"/>
              <a:gd name="T64" fmla="*/ 812 w 1619"/>
              <a:gd name="T65" fmla="*/ 258 h 1541"/>
              <a:gd name="T66" fmla="*/ 993 w 1619"/>
              <a:gd name="T67" fmla="*/ 170 h 1541"/>
              <a:gd name="T68" fmla="*/ 1156 w 1619"/>
              <a:gd name="T69" fmla="*/ 90 h 1541"/>
              <a:gd name="T70" fmla="*/ 1156 w 1619"/>
              <a:gd name="T71" fmla="*/ 90 h 1541"/>
              <a:gd name="T72" fmla="*/ 1343 w 1619"/>
              <a:gd name="T73" fmla="*/ 156 h 1541"/>
              <a:gd name="T74" fmla="*/ 1464 w 1619"/>
              <a:gd name="T75" fmla="*/ 329 h 1541"/>
              <a:gd name="T76" fmla="*/ 1447 w 1619"/>
              <a:gd name="T77" fmla="*/ 661 h 1541"/>
              <a:gd name="T78" fmla="*/ 1402 w 1619"/>
              <a:gd name="T79" fmla="*/ 768 h 1541"/>
              <a:gd name="T80" fmla="*/ 1394 w 1619"/>
              <a:gd name="T81" fmla="*/ 786 h 1541"/>
              <a:gd name="T82" fmla="*/ 1360 w 1619"/>
              <a:gd name="T83" fmla="*/ 862 h 1541"/>
              <a:gd name="T84" fmla="*/ 1305 w 1619"/>
              <a:gd name="T85" fmla="*/ 1063 h 1541"/>
              <a:gd name="T86" fmla="*/ 1240 w 1619"/>
              <a:gd name="T87" fmla="*/ 1302 h 1541"/>
              <a:gd name="T88" fmla="*/ 1158 w 1619"/>
              <a:gd name="T89" fmla="*/ 1440 h 1541"/>
              <a:gd name="T90" fmla="*/ 1121 w 1619"/>
              <a:gd name="T91" fmla="*/ 1444 h 1541"/>
              <a:gd name="T92" fmla="*/ 1015 w 1619"/>
              <a:gd name="T93" fmla="*/ 1237 h 1541"/>
              <a:gd name="T94" fmla="*/ 954 w 1619"/>
              <a:gd name="T95" fmla="*/ 1064 h 1541"/>
              <a:gd name="T96" fmla="*/ 812 w 1619"/>
              <a:gd name="T97" fmla="*/ 967 h 1541"/>
              <a:gd name="T98" fmla="*/ 810 w 1619"/>
              <a:gd name="T99" fmla="*/ 967 h 1541"/>
              <a:gd name="T100" fmla="*/ 809 w 1619"/>
              <a:gd name="T101" fmla="*/ 967 h 1541"/>
              <a:gd name="T102" fmla="*/ 807 w 1619"/>
              <a:gd name="T103" fmla="*/ 967 h 1541"/>
              <a:gd name="T104" fmla="*/ 665 w 1619"/>
              <a:gd name="T105" fmla="*/ 1064 h 1541"/>
              <a:gd name="T106" fmla="*/ 604 w 1619"/>
              <a:gd name="T107" fmla="*/ 1237 h 1541"/>
              <a:gd name="T108" fmla="*/ 498 w 1619"/>
              <a:gd name="T109" fmla="*/ 1444 h 1541"/>
              <a:gd name="T110" fmla="*/ 461 w 1619"/>
              <a:gd name="T111" fmla="*/ 1440 h 1541"/>
              <a:gd name="T112" fmla="*/ 379 w 1619"/>
              <a:gd name="T113" fmla="*/ 1302 h 1541"/>
              <a:gd name="T114" fmla="*/ 314 w 1619"/>
              <a:gd name="T115" fmla="*/ 1063 h 1541"/>
              <a:gd name="T116" fmla="*/ 259 w 1619"/>
              <a:gd name="T117" fmla="*/ 862 h 1541"/>
              <a:gd name="T118" fmla="*/ 225 w 1619"/>
              <a:gd name="T119" fmla="*/ 786 h 1541"/>
              <a:gd name="T120" fmla="*/ 155 w 1619"/>
              <a:gd name="T121" fmla="*/ 329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19" h="1541">
                <a:moveTo>
                  <a:pt x="176" y="897"/>
                </a:moveTo>
                <a:cubicBezTo>
                  <a:pt x="193" y="937"/>
                  <a:pt x="209" y="1008"/>
                  <a:pt x="227" y="1083"/>
                </a:cubicBezTo>
                <a:cubicBezTo>
                  <a:pt x="267" y="1258"/>
                  <a:pt x="313" y="1457"/>
                  <a:pt x="416" y="1517"/>
                </a:cubicBezTo>
                <a:cubicBezTo>
                  <a:pt x="437" y="1530"/>
                  <a:pt x="460" y="1536"/>
                  <a:pt x="483" y="1536"/>
                </a:cubicBezTo>
                <a:cubicBezTo>
                  <a:pt x="496" y="1536"/>
                  <a:pt x="509" y="1534"/>
                  <a:pt x="523" y="1530"/>
                </a:cubicBezTo>
                <a:cubicBezTo>
                  <a:pt x="625" y="1501"/>
                  <a:pt x="659" y="1379"/>
                  <a:pt x="691" y="1261"/>
                </a:cubicBezTo>
                <a:cubicBezTo>
                  <a:pt x="725" y="1138"/>
                  <a:pt x="751" y="1057"/>
                  <a:pt x="810" y="1057"/>
                </a:cubicBezTo>
                <a:cubicBezTo>
                  <a:pt x="868" y="1057"/>
                  <a:pt x="894" y="1138"/>
                  <a:pt x="928" y="1261"/>
                </a:cubicBezTo>
                <a:cubicBezTo>
                  <a:pt x="960" y="1379"/>
                  <a:pt x="994" y="1501"/>
                  <a:pt x="1096" y="1530"/>
                </a:cubicBezTo>
                <a:cubicBezTo>
                  <a:pt x="1134" y="1541"/>
                  <a:pt x="1171" y="1537"/>
                  <a:pt x="1204" y="1517"/>
                </a:cubicBezTo>
                <a:cubicBezTo>
                  <a:pt x="1306" y="1457"/>
                  <a:pt x="1352" y="1258"/>
                  <a:pt x="1393" y="1083"/>
                </a:cubicBezTo>
                <a:cubicBezTo>
                  <a:pt x="1410" y="1008"/>
                  <a:pt x="1426" y="937"/>
                  <a:pt x="1443" y="897"/>
                </a:cubicBezTo>
                <a:cubicBezTo>
                  <a:pt x="1454" y="872"/>
                  <a:pt x="1465" y="847"/>
                  <a:pt x="1476" y="822"/>
                </a:cubicBezTo>
                <a:cubicBezTo>
                  <a:pt x="1547" y="665"/>
                  <a:pt x="1619" y="503"/>
                  <a:pt x="1549" y="300"/>
                </a:cubicBezTo>
                <a:cubicBezTo>
                  <a:pt x="1486" y="119"/>
                  <a:pt x="1332" y="1"/>
                  <a:pt x="1157" y="0"/>
                </a:cubicBezTo>
                <a:cubicBezTo>
                  <a:pt x="1156" y="0"/>
                  <a:pt x="1156" y="0"/>
                  <a:pt x="1156" y="0"/>
                </a:cubicBezTo>
                <a:cubicBezTo>
                  <a:pt x="1064" y="0"/>
                  <a:pt x="996" y="53"/>
                  <a:pt x="937" y="100"/>
                </a:cubicBezTo>
                <a:cubicBezTo>
                  <a:pt x="891" y="136"/>
                  <a:pt x="851" y="168"/>
                  <a:pt x="810" y="168"/>
                </a:cubicBezTo>
                <a:cubicBezTo>
                  <a:pt x="768" y="168"/>
                  <a:pt x="728" y="136"/>
                  <a:pt x="682" y="100"/>
                </a:cubicBezTo>
                <a:cubicBezTo>
                  <a:pt x="623" y="53"/>
                  <a:pt x="556" y="0"/>
                  <a:pt x="464" y="0"/>
                </a:cubicBezTo>
                <a:cubicBezTo>
                  <a:pt x="463" y="0"/>
                  <a:pt x="463" y="0"/>
                  <a:pt x="463" y="0"/>
                </a:cubicBezTo>
                <a:cubicBezTo>
                  <a:pt x="287" y="1"/>
                  <a:pt x="133" y="119"/>
                  <a:pt x="70" y="300"/>
                </a:cubicBezTo>
                <a:cubicBezTo>
                  <a:pt x="0" y="503"/>
                  <a:pt x="73" y="665"/>
                  <a:pt x="143" y="822"/>
                </a:cubicBezTo>
                <a:cubicBezTo>
                  <a:pt x="154" y="847"/>
                  <a:pt x="165" y="872"/>
                  <a:pt x="176" y="897"/>
                </a:cubicBezTo>
                <a:close/>
                <a:moveTo>
                  <a:pt x="155" y="329"/>
                </a:moveTo>
                <a:cubicBezTo>
                  <a:pt x="180" y="258"/>
                  <a:pt x="222" y="198"/>
                  <a:pt x="276" y="156"/>
                </a:cubicBezTo>
                <a:cubicBezTo>
                  <a:pt x="331" y="113"/>
                  <a:pt x="395" y="91"/>
                  <a:pt x="463" y="90"/>
                </a:cubicBezTo>
                <a:cubicBezTo>
                  <a:pt x="463" y="90"/>
                  <a:pt x="463" y="90"/>
                  <a:pt x="464" y="90"/>
                </a:cubicBezTo>
                <a:cubicBezTo>
                  <a:pt x="524" y="90"/>
                  <a:pt x="574" y="129"/>
                  <a:pt x="626" y="170"/>
                </a:cubicBezTo>
                <a:cubicBezTo>
                  <a:pt x="680" y="213"/>
                  <a:pt x="736" y="257"/>
                  <a:pt x="807" y="258"/>
                </a:cubicBezTo>
                <a:cubicBezTo>
                  <a:pt x="808" y="258"/>
                  <a:pt x="808" y="258"/>
                  <a:pt x="809" y="258"/>
                </a:cubicBezTo>
                <a:cubicBezTo>
                  <a:pt x="810" y="258"/>
                  <a:pt x="810" y="258"/>
                  <a:pt x="810" y="258"/>
                </a:cubicBezTo>
                <a:cubicBezTo>
                  <a:pt x="811" y="258"/>
                  <a:pt x="811" y="258"/>
                  <a:pt x="812" y="258"/>
                </a:cubicBezTo>
                <a:cubicBezTo>
                  <a:pt x="883" y="257"/>
                  <a:pt x="939" y="213"/>
                  <a:pt x="993" y="170"/>
                </a:cubicBezTo>
                <a:cubicBezTo>
                  <a:pt x="1045" y="129"/>
                  <a:pt x="1095" y="90"/>
                  <a:pt x="1156" y="90"/>
                </a:cubicBezTo>
                <a:cubicBezTo>
                  <a:pt x="1156" y="90"/>
                  <a:pt x="1156" y="90"/>
                  <a:pt x="1156" y="90"/>
                </a:cubicBezTo>
                <a:cubicBezTo>
                  <a:pt x="1224" y="91"/>
                  <a:pt x="1288" y="113"/>
                  <a:pt x="1343" y="156"/>
                </a:cubicBezTo>
                <a:cubicBezTo>
                  <a:pt x="1397" y="198"/>
                  <a:pt x="1439" y="258"/>
                  <a:pt x="1464" y="329"/>
                </a:cubicBezTo>
                <a:cubicBezTo>
                  <a:pt x="1506" y="451"/>
                  <a:pt x="1487" y="555"/>
                  <a:pt x="1447" y="661"/>
                </a:cubicBezTo>
                <a:cubicBezTo>
                  <a:pt x="1402" y="768"/>
                  <a:pt x="1402" y="768"/>
                  <a:pt x="1402" y="768"/>
                </a:cubicBezTo>
                <a:cubicBezTo>
                  <a:pt x="1399" y="774"/>
                  <a:pt x="1397" y="780"/>
                  <a:pt x="1394" y="786"/>
                </a:cubicBezTo>
                <a:cubicBezTo>
                  <a:pt x="1383" y="810"/>
                  <a:pt x="1371" y="836"/>
                  <a:pt x="1360" y="862"/>
                </a:cubicBezTo>
                <a:cubicBezTo>
                  <a:pt x="1340" y="909"/>
                  <a:pt x="1324" y="980"/>
                  <a:pt x="1305" y="1063"/>
                </a:cubicBezTo>
                <a:cubicBezTo>
                  <a:pt x="1287" y="1141"/>
                  <a:pt x="1266" y="1230"/>
                  <a:pt x="1240" y="1302"/>
                </a:cubicBezTo>
                <a:cubicBezTo>
                  <a:pt x="1208" y="1395"/>
                  <a:pt x="1177" y="1428"/>
                  <a:pt x="1158" y="1440"/>
                </a:cubicBezTo>
                <a:cubicBezTo>
                  <a:pt x="1146" y="1446"/>
                  <a:pt x="1135" y="1448"/>
                  <a:pt x="1121" y="1444"/>
                </a:cubicBezTo>
                <a:cubicBezTo>
                  <a:pt x="1067" y="1428"/>
                  <a:pt x="1041" y="1331"/>
                  <a:pt x="1015" y="1237"/>
                </a:cubicBezTo>
                <a:cubicBezTo>
                  <a:pt x="998" y="1176"/>
                  <a:pt x="981" y="1113"/>
                  <a:pt x="954" y="1064"/>
                </a:cubicBezTo>
                <a:cubicBezTo>
                  <a:pt x="919" y="1001"/>
                  <a:pt x="871" y="968"/>
                  <a:pt x="812" y="967"/>
                </a:cubicBezTo>
                <a:cubicBezTo>
                  <a:pt x="811" y="967"/>
                  <a:pt x="811" y="967"/>
                  <a:pt x="810" y="967"/>
                </a:cubicBezTo>
                <a:cubicBezTo>
                  <a:pt x="809" y="967"/>
                  <a:pt x="809" y="967"/>
                  <a:pt x="809" y="967"/>
                </a:cubicBezTo>
                <a:cubicBezTo>
                  <a:pt x="808" y="967"/>
                  <a:pt x="808" y="967"/>
                  <a:pt x="807" y="967"/>
                </a:cubicBezTo>
                <a:cubicBezTo>
                  <a:pt x="748" y="968"/>
                  <a:pt x="700" y="1001"/>
                  <a:pt x="665" y="1064"/>
                </a:cubicBezTo>
                <a:cubicBezTo>
                  <a:pt x="638" y="1113"/>
                  <a:pt x="621" y="1176"/>
                  <a:pt x="604" y="1237"/>
                </a:cubicBezTo>
                <a:cubicBezTo>
                  <a:pt x="578" y="1331"/>
                  <a:pt x="552" y="1428"/>
                  <a:pt x="498" y="1444"/>
                </a:cubicBezTo>
                <a:cubicBezTo>
                  <a:pt x="484" y="1448"/>
                  <a:pt x="473" y="1446"/>
                  <a:pt x="461" y="1440"/>
                </a:cubicBezTo>
                <a:cubicBezTo>
                  <a:pt x="442" y="1428"/>
                  <a:pt x="412" y="1395"/>
                  <a:pt x="379" y="1302"/>
                </a:cubicBezTo>
                <a:cubicBezTo>
                  <a:pt x="353" y="1230"/>
                  <a:pt x="332" y="1141"/>
                  <a:pt x="314" y="1063"/>
                </a:cubicBezTo>
                <a:cubicBezTo>
                  <a:pt x="295" y="980"/>
                  <a:pt x="279" y="909"/>
                  <a:pt x="259" y="862"/>
                </a:cubicBezTo>
                <a:cubicBezTo>
                  <a:pt x="248" y="836"/>
                  <a:pt x="236" y="810"/>
                  <a:pt x="225" y="786"/>
                </a:cubicBezTo>
                <a:cubicBezTo>
                  <a:pt x="156" y="632"/>
                  <a:pt x="97" y="498"/>
                  <a:pt x="155" y="32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0" name="Freeform 419"/>
          <p:cNvSpPr>
            <a:spLocks noEditPoints="1"/>
          </p:cNvSpPr>
          <p:nvPr/>
        </p:nvSpPr>
        <p:spPr bwMode="auto">
          <a:xfrm>
            <a:off x="4362301" y="2565292"/>
            <a:ext cx="392077" cy="392233"/>
          </a:xfrm>
          <a:custGeom>
            <a:avLst/>
            <a:gdLst>
              <a:gd name="T0" fmla="*/ 351 w 1535"/>
              <a:gd name="T1" fmla="*/ 957 h 1536"/>
              <a:gd name="T2" fmla="*/ 440 w 1535"/>
              <a:gd name="T3" fmla="*/ 1296 h 1536"/>
              <a:gd name="T4" fmla="*/ 728 w 1535"/>
              <a:gd name="T5" fmla="*/ 1536 h 1536"/>
              <a:gd name="T6" fmla="*/ 1284 w 1535"/>
              <a:gd name="T7" fmla="*/ 1469 h 1536"/>
              <a:gd name="T8" fmla="*/ 1372 w 1535"/>
              <a:gd name="T9" fmla="*/ 1117 h 1536"/>
              <a:gd name="T10" fmla="*/ 1326 w 1535"/>
              <a:gd name="T11" fmla="*/ 700 h 1536"/>
              <a:gd name="T12" fmla="*/ 1282 w 1535"/>
              <a:gd name="T13" fmla="*/ 1117 h 1536"/>
              <a:gd name="T14" fmla="*/ 1084 w 1535"/>
              <a:gd name="T15" fmla="*/ 1446 h 1536"/>
              <a:gd name="T16" fmla="*/ 530 w 1535"/>
              <a:gd name="T17" fmla="*/ 1296 h 1536"/>
              <a:gd name="T18" fmla="*/ 620 w 1535"/>
              <a:gd name="T19" fmla="*/ 957 h 1536"/>
              <a:gd name="T20" fmla="*/ 630 w 1535"/>
              <a:gd name="T21" fmla="*/ 880 h 1536"/>
              <a:gd name="T22" fmla="*/ 971 w 1535"/>
              <a:gd name="T23" fmla="*/ 137 h 1536"/>
              <a:gd name="T24" fmla="*/ 803 w 1535"/>
              <a:gd name="T25" fmla="*/ 92 h 1536"/>
              <a:gd name="T26" fmla="*/ 758 w 1535"/>
              <a:gd name="T27" fmla="*/ 0 h 1536"/>
              <a:gd name="T28" fmla="*/ 531 w 1535"/>
              <a:gd name="T29" fmla="*/ 137 h 1536"/>
              <a:gd name="T30" fmla="*/ 758 w 1535"/>
              <a:gd name="T31" fmla="*/ 275 h 1536"/>
              <a:gd name="T32" fmla="*/ 803 w 1535"/>
              <a:gd name="T33" fmla="*/ 182 h 1536"/>
              <a:gd name="T34" fmla="*/ 881 w 1535"/>
              <a:gd name="T35" fmla="*/ 539 h 1536"/>
              <a:gd name="T36" fmla="*/ 341 w 1535"/>
              <a:gd name="T37" fmla="*/ 790 h 1536"/>
              <a:gd name="T38" fmla="*/ 90 w 1535"/>
              <a:gd name="T39" fmla="*/ 182 h 1536"/>
              <a:gd name="T40" fmla="*/ 168 w 1535"/>
              <a:gd name="T41" fmla="*/ 230 h 1536"/>
              <a:gd name="T42" fmla="*/ 303 w 1535"/>
              <a:gd name="T43" fmla="*/ 275 h 1536"/>
              <a:gd name="T44" fmla="*/ 303 w 1535"/>
              <a:gd name="T45" fmla="*/ 0 h 1536"/>
              <a:gd name="T46" fmla="*/ 168 w 1535"/>
              <a:gd name="T47" fmla="*/ 45 h 1536"/>
              <a:gd name="T48" fmla="*/ 45 w 1535"/>
              <a:gd name="T49" fmla="*/ 92 h 1536"/>
              <a:gd name="T50" fmla="*/ 0 w 1535"/>
              <a:gd name="T51" fmla="*/ 539 h 1536"/>
              <a:gd name="T52" fmla="*/ 351 w 1535"/>
              <a:gd name="T53" fmla="*/ 880 h 1536"/>
              <a:gd name="T54" fmla="*/ 1326 w 1535"/>
              <a:gd name="T55" fmla="*/ 790 h 1536"/>
              <a:gd name="T56" fmla="*/ 1326 w 1535"/>
              <a:gd name="T57" fmla="*/ 1032 h 1536"/>
              <a:gd name="T58" fmla="*/ 713 w 1535"/>
              <a:gd name="T59" fmla="*/ 185 h 1536"/>
              <a:gd name="T60" fmla="*/ 621 w 1535"/>
              <a:gd name="T61" fmla="*/ 137 h 1536"/>
              <a:gd name="T62" fmla="*/ 713 w 1535"/>
              <a:gd name="T63" fmla="*/ 90 h 1536"/>
              <a:gd name="T64" fmla="*/ 441 w 1535"/>
              <a:gd name="T65" fmla="*/ 880 h 1536"/>
              <a:gd name="T66" fmla="*/ 530 w 1535"/>
              <a:gd name="T67" fmla="*/ 957 h 1536"/>
              <a:gd name="T68" fmla="*/ 441 w 1535"/>
              <a:gd name="T69" fmla="*/ 957 h 1536"/>
              <a:gd name="T70" fmla="*/ 258 w 1535"/>
              <a:gd name="T71" fmla="*/ 90 h 1536"/>
              <a:gd name="T72" fmla="*/ 350 w 1535"/>
              <a:gd name="T73" fmla="*/ 137 h 1536"/>
              <a:gd name="T74" fmla="*/ 258 w 1535"/>
              <a:gd name="T75" fmla="*/ 185 h 1536"/>
              <a:gd name="T76" fmla="*/ 1292 w 1535"/>
              <a:gd name="T77" fmla="*/ 941 h 1536"/>
              <a:gd name="T78" fmla="*/ 1332 w 1535"/>
              <a:gd name="T79" fmla="*/ 867 h 1536"/>
              <a:gd name="T80" fmla="*/ 1343 w 1535"/>
              <a:gd name="T81" fmla="*/ 953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35" h="1536">
                <a:moveTo>
                  <a:pt x="351" y="880"/>
                </a:moveTo>
                <a:cubicBezTo>
                  <a:pt x="351" y="957"/>
                  <a:pt x="351" y="957"/>
                  <a:pt x="351" y="957"/>
                </a:cubicBezTo>
                <a:cubicBezTo>
                  <a:pt x="351" y="1015"/>
                  <a:pt x="388" y="1065"/>
                  <a:pt x="440" y="1083"/>
                </a:cubicBezTo>
                <a:cubicBezTo>
                  <a:pt x="440" y="1296"/>
                  <a:pt x="440" y="1296"/>
                  <a:pt x="440" y="1296"/>
                </a:cubicBezTo>
                <a:cubicBezTo>
                  <a:pt x="440" y="1362"/>
                  <a:pt x="471" y="1423"/>
                  <a:pt x="528" y="1469"/>
                </a:cubicBezTo>
                <a:cubicBezTo>
                  <a:pt x="582" y="1512"/>
                  <a:pt x="653" y="1536"/>
                  <a:pt x="728" y="1536"/>
                </a:cubicBezTo>
                <a:cubicBezTo>
                  <a:pt x="1084" y="1536"/>
                  <a:pt x="1084" y="1536"/>
                  <a:pt x="1084" y="1536"/>
                </a:cubicBezTo>
                <a:cubicBezTo>
                  <a:pt x="1159" y="1536"/>
                  <a:pt x="1230" y="1512"/>
                  <a:pt x="1284" y="1469"/>
                </a:cubicBezTo>
                <a:cubicBezTo>
                  <a:pt x="1341" y="1423"/>
                  <a:pt x="1372" y="1362"/>
                  <a:pt x="1372" y="1296"/>
                </a:cubicBezTo>
                <a:cubicBezTo>
                  <a:pt x="1372" y="1117"/>
                  <a:pt x="1372" y="1117"/>
                  <a:pt x="1372" y="1117"/>
                </a:cubicBezTo>
                <a:cubicBezTo>
                  <a:pt x="1465" y="1095"/>
                  <a:pt x="1535" y="1011"/>
                  <a:pt x="1535" y="911"/>
                </a:cubicBezTo>
                <a:cubicBezTo>
                  <a:pt x="1535" y="795"/>
                  <a:pt x="1441" y="700"/>
                  <a:pt x="1326" y="700"/>
                </a:cubicBezTo>
                <a:cubicBezTo>
                  <a:pt x="1210" y="700"/>
                  <a:pt x="1116" y="795"/>
                  <a:pt x="1116" y="911"/>
                </a:cubicBezTo>
                <a:cubicBezTo>
                  <a:pt x="1116" y="1012"/>
                  <a:pt x="1188" y="1097"/>
                  <a:pt x="1282" y="1117"/>
                </a:cubicBezTo>
                <a:cubicBezTo>
                  <a:pt x="1282" y="1296"/>
                  <a:pt x="1282" y="1296"/>
                  <a:pt x="1282" y="1296"/>
                </a:cubicBezTo>
                <a:cubicBezTo>
                  <a:pt x="1282" y="1379"/>
                  <a:pt x="1193" y="1446"/>
                  <a:pt x="1084" y="1446"/>
                </a:cubicBezTo>
                <a:cubicBezTo>
                  <a:pt x="728" y="1446"/>
                  <a:pt x="728" y="1446"/>
                  <a:pt x="728" y="1446"/>
                </a:cubicBezTo>
                <a:cubicBezTo>
                  <a:pt x="619" y="1446"/>
                  <a:pt x="530" y="1379"/>
                  <a:pt x="530" y="1296"/>
                </a:cubicBezTo>
                <a:cubicBezTo>
                  <a:pt x="530" y="1083"/>
                  <a:pt x="530" y="1083"/>
                  <a:pt x="530" y="1083"/>
                </a:cubicBezTo>
                <a:cubicBezTo>
                  <a:pt x="582" y="1065"/>
                  <a:pt x="620" y="1015"/>
                  <a:pt x="620" y="957"/>
                </a:cubicBezTo>
                <a:cubicBezTo>
                  <a:pt x="620" y="880"/>
                  <a:pt x="620" y="880"/>
                  <a:pt x="620" y="880"/>
                </a:cubicBezTo>
                <a:cubicBezTo>
                  <a:pt x="630" y="880"/>
                  <a:pt x="630" y="880"/>
                  <a:pt x="630" y="880"/>
                </a:cubicBezTo>
                <a:cubicBezTo>
                  <a:pt x="818" y="880"/>
                  <a:pt x="971" y="727"/>
                  <a:pt x="971" y="539"/>
                </a:cubicBezTo>
                <a:cubicBezTo>
                  <a:pt x="971" y="137"/>
                  <a:pt x="971" y="137"/>
                  <a:pt x="971" y="137"/>
                </a:cubicBezTo>
                <a:cubicBezTo>
                  <a:pt x="971" y="112"/>
                  <a:pt x="951" y="92"/>
                  <a:pt x="926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45"/>
                  <a:pt x="803" y="45"/>
                  <a:pt x="803" y="45"/>
                </a:cubicBezTo>
                <a:cubicBezTo>
                  <a:pt x="803" y="20"/>
                  <a:pt x="783" y="0"/>
                  <a:pt x="758" y="0"/>
                </a:cubicBezTo>
                <a:cubicBezTo>
                  <a:pt x="668" y="0"/>
                  <a:pt x="668" y="0"/>
                  <a:pt x="668" y="0"/>
                </a:cubicBezTo>
                <a:cubicBezTo>
                  <a:pt x="592" y="0"/>
                  <a:pt x="531" y="62"/>
                  <a:pt x="531" y="137"/>
                </a:cubicBezTo>
                <a:cubicBezTo>
                  <a:pt x="531" y="213"/>
                  <a:pt x="592" y="275"/>
                  <a:pt x="668" y="275"/>
                </a:cubicBezTo>
                <a:cubicBezTo>
                  <a:pt x="758" y="275"/>
                  <a:pt x="758" y="275"/>
                  <a:pt x="758" y="275"/>
                </a:cubicBezTo>
                <a:cubicBezTo>
                  <a:pt x="783" y="275"/>
                  <a:pt x="803" y="255"/>
                  <a:pt x="803" y="230"/>
                </a:cubicBezTo>
                <a:cubicBezTo>
                  <a:pt x="803" y="182"/>
                  <a:pt x="803" y="182"/>
                  <a:pt x="803" y="182"/>
                </a:cubicBezTo>
                <a:cubicBezTo>
                  <a:pt x="881" y="182"/>
                  <a:pt x="881" y="182"/>
                  <a:pt x="881" y="182"/>
                </a:cubicBezTo>
                <a:cubicBezTo>
                  <a:pt x="881" y="539"/>
                  <a:pt x="881" y="539"/>
                  <a:pt x="881" y="539"/>
                </a:cubicBezTo>
                <a:cubicBezTo>
                  <a:pt x="881" y="678"/>
                  <a:pt x="768" y="790"/>
                  <a:pt x="630" y="790"/>
                </a:cubicBezTo>
                <a:cubicBezTo>
                  <a:pt x="341" y="790"/>
                  <a:pt x="341" y="790"/>
                  <a:pt x="341" y="790"/>
                </a:cubicBezTo>
                <a:cubicBezTo>
                  <a:pt x="203" y="790"/>
                  <a:pt x="90" y="678"/>
                  <a:pt x="90" y="539"/>
                </a:cubicBezTo>
                <a:cubicBezTo>
                  <a:pt x="90" y="182"/>
                  <a:pt x="90" y="182"/>
                  <a:pt x="90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8" y="230"/>
                  <a:pt x="168" y="230"/>
                  <a:pt x="168" y="230"/>
                </a:cubicBezTo>
                <a:cubicBezTo>
                  <a:pt x="168" y="255"/>
                  <a:pt x="188" y="275"/>
                  <a:pt x="213" y="275"/>
                </a:cubicBezTo>
                <a:cubicBezTo>
                  <a:pt x="303" y="275"/>
                  <a:pt x="303" y="275"/>
                  <a:pt x="303" y="275"/>
                </a:cubicBezTo>
                <a:cubicBezTo>
                  <a:pt x="379" y="275"/>
                  <a:pt x="440" y="213"/>
                  <a:pt x="440" y="137"/>
                </a:cubicBezTo>
                <a:cubicBezTo>
                  <a:pt x="440" y="62"/>
                  <a:pt x="379" y="0"/>
                  <a:pt x="303" y="0"/>
                </a:cubicBezTo>
                <a:cubicBezTo>
                  <a:pt x="213" y="0"/>
                  <a:pt x="213" y="0"/>
                  <a:pt x="213" y="0"/>
                </a:cubicBezTo>
                <a:cubicBezTo>
                  <a:pt x="188" y="0"/>
                  <a:pt x="168" y="20"/>
                  <a:pt x="168" y="45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45" y="92"/>
                  <a:pt x="45" y="92"/>
                  <a:pt x="45" y="92"/>
                </a:cubicBezTo>
                <a:cubicBezTo>
                  <a:pt x="20" y="92"/>
                  <a:pt x="0" y="112"/>
                  <a:pt x="0" y="137"/>
                </a:cubicBezTo>
                <a:cubicBezTo>
                  <a:pt x="0" y="539"/>
                  <a:pt x="0" y="539"/>
                  <a:pt x="0" y="539"/>
                </a:cubicBezTo>
                <a:cubicBezTo>
                  <a:pt x="0" y="727"/>
                  <a:pt x="153" y="880"/>
                  <a:pt x="341" y="880"/>
                </a:cubicBezTo>
                <a:lnTo>
                  <a:pt x="351" y="880"/>
                </a:lnTo>
                <a:close/>
                <a:moveTo>
                  <a:pt x="1206" y="911"/>
                </a:moveTo>
                <a:cubicBezTo>
                  <a:pt x="1206" y="844"/>
                  <a:pt x="1260" y="790"/>
                  <a:pt x="1326" y="790"/>
                </a:cubicBezTo>
                <a:cubicBezTo>
                  <a:pt x="1391" y="790"/>
                  <a:pt x="1445" y="844"/>
                  <a:pt x="1445" y="911"/>
                </a:cubicBezTo>
                <a:cubicBezTo>
                  <a:pt x="1445" y="978"/>
                  <a:pt x="1391" y="1032"/>
                  <a:pt x="1326" y="1032"/>
                </a:cubicBezTo>
                <a:cubicBezTo>
                  <a:pt x="1260" y="1032"/>
                  <a:pt x="1206" y="978"/>
                  <a:pt x="1206" y="911"/>
                </a:cubicBezTo>
                <a:close/>
                <a:moveTo>
                  <a:pt x="713" y="185"/>
                </a:moveTo>
                <a:cubicBezTo>
                  <a:pt x="668" y="185"/>
                  <a:pt x="668" y="185"/>
                  <a:pt x="668" y="185"/>
                </a:cubicBezTo>
                <a:cubicBezTo>
                  <a:pt x="642" y="185"/>
                  <a:pt x="621" y="163"/>
                  <a:pt x="621" y="137"/>
                </a:cubicBezTo>
                <a:cubicBezTo>
                  <a:pt x="621" y="111"/>
                  <a:pt x="642" y="90"/>
                  <a:pt x="668" y="90"/>
                </a:cubicBezTo>
                <a:cubicBezTo>
                  <a:pt x="713" y="90"/>
                  <a:pt x="713" y="90"/>
                  <a:pt x="713" y="90"/>
                </a:cubicBezTo>
                <a:lnTo>
                  <a:pt x="713" y="185"/>
                </a:lnTo>
                <a:close/>
                <a:moveTo>
                  <a:pt x="441" y="880"/>
                </a:moveTo>
                <a:cubicBezTo>
                  <a:pt x="530" y="880"/>
                  <a:pt x="530" y="880"/>
                  <a:pt x="530" y="880"/>
                </a:cubicBezTo>
                <a:cubicBezTo>
                  <a:pt x="530" y="957"/>
                  <a:pt x="530" y="957"/>
                  <a:pt x="530" y="957"/>
                </a:cubicBezTo>
                <a:cubicBezTo>
                  <a:pt x="530" y="981"/>
                  <a:pt x="510" y="1001"/>
                  <a:pt x="485" y="1001"/>
                </a:cubicBezTo>
                <a:cubicBezTo>
                  <a:pt x="461" y="1001"/>
                  <a:pt x="441" y="981"/>
                  <a:pt x="441" y="957"/>
                </a:cubicBezTo>
                <a:lnTo>
                  <a:pt x="441" y="880"/>
                </a:lnTo>
                <a:close/>
                <a:moveTo>
                  <a:pt x="258" y="90"/>
                </a:moveTo>
                <a:cubicBezTo>
                  <a:pt x="303" y="90"/>
                  <a:pt x="303" y="90"/>
                  <a:pt x="303" y="90"/>
                </a:cubicBezTo>
                <a:cubicBezTo>
                  <a:pt x="329" y="90"/>
                  <a:pt x="350" y="111"/>
                  <a:pt x="350" y="137"/>
                </a:cubicBezTo>
                <a:cubicBezTo>
                  <a:pt x="350" y="163"/>
                  <a:pt x="329" y="185"/>
                  <a:pt x="303" y="185"/>
                </a:cubicBezTo>
                <a:cubicBezTo>
                  <a:pt x="258" y="185"/>
                  <a:pt x="258" y="185"/>
                  <a:pt x="258" y="185"/>
                </a:cubicBezTo>
                <a:lnTo>
                  <a:pt x="258" y="90"/>
                </a:lnTo>
                <a:close/>
                <a:moveTo>
                  <a:pt x="1292" y="941"/>
                </a:moveTo>
                <a:cubicBezTo>
                  <a:pt x="1280" y="927"/>
                  <a:pt x="1277" y="906"/>
                  <a:pt x="1286" y="890"/>
                </a:cubicBezTo>
                <a:cubicBezTo>
                  <a:pt x="1295" y="873"/>
                  <a:pt x="1314" y="864"/>
                  <a:pt x="1332" y="867"/>
                </a:cubicBezTo>
                <a:cubicBezTo>
                  <a:pt x="1351" y="869"/>
                  <a:pt x="1366" y="884"/>
                  <a:pt x="1370" y="902"/>
                </a:cubicBezTo>
                <a:cubicBezTo>
                  <a:pt x="1374" y="923"/>
                  <a:pt x="1362" y="945"/>
                  <a:pt x="1343" y="953"/>
                </a:cubicBezTo>
                <a:cubicBezTo>
                  <a:pt x="1325" y="960"/>
                  <a:pt x="1305" y="955"/>
                  <a:pt x="1292" y="9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1" name="Freeform 426"/>
          <p:cNvSpPr>
            <a:spLocks noEditPoints="1"/>
          </p:cNvSpPr>
          <p:nvPr/>
        </p:nvSpPr>
        <p:spPr bwMode="auto">
          <a:xfrm>
            <a:off x="4362145" y="3237449"/>
            <a:ext cx="392389" cy="392233"/>
          </a:xfrm>
          <a:custGeom>
            <a:avLst/>
            <a:gdLst>
              <a:gd name="T0" fmla="*/ 747 w 1536"/>
              <a:gd name="T1" fmla="*/ 643 h 1536"/>
              <a:gd name="T2" fmla="*/ 974 w 1536"/>
              <a:gd name="T3" fmla="*/ 521 h 1536"/>
              <a:gd name="T4" fmla="*/ 1104 w 1536"/>
              <a:gd name="T5" fmla="*/ 68 h 1536"/>
              <a:gd name="T6" fmla="*/ 768 w 1536"/>
              <a:gd name="T7" fmla="*/ 80 h 1536"/>
              <a:gd name="T8" fmla="*/ 433 w 1536"/>
              <a:gd name="T9" fmla="*/ 67 h 1536"/>
              <a:gd name="T10" fmla="*/ 561 w 1536"/>
              <a:gd name="T11" fmla="*/ 521 h 1536"/>
              <a:gd name="T12" fmla="*/ 726 w 1536"/>
              <a:gd name="T13" fmla="*/ 183 h 1536"/>
              <a:gd name="T14" fmla="*/ 811 w 1536"/>
              <a:gd name="T15" fmla="*/ 183 h 1536"/>
              <a:gd name="T16" fmla="*/ 1041 w 1536"/>
              <a:gd name="T17" fmla="*/ 131 h 1536"/>
              <a:gd name="T18" fmla="*/ 919 w 1536"/>
              <a:gd name="T19" fmla="*/ 450 h 1536"/>
              <a:gd name="T20" fmla="*/ 456 w 1536"/>
              <a:gd name="T21" fmla="*/ 229 h 1536"/>
              <a:gd name="T22" fmla="*/ 1249 w 1536"/>
              <a:gd name="T23" fmla="*/ 194 h 1536"/>
              <a:gd name="T24" fmla="*/ 1217 w 1536"/>
              <a:gd name="T25" fmla="*/ 567 h 1536"/>
              <a:gd name="T26" fmla="*/ 822 w 1536"/>
              <a:gd name="T27" fmla="*/ 921 h 1536"/>
              <a:gd name="T28" fmla="*/ 714 w 1536"/>
              <a:gd name="T29" fmla="*/ 921 h 1536"/>
              <a:gd name="T30" fmla="*/ 319 w 1536"/>
              <a:gd name="T31" fmla="*/ 567 h 1536"/>
              <a:gd name="T32" fmla="*/ 287 w 1536"/>
              <a:gd name="T33" fmla="*/ 194 h 1536"/>
              <a:gd name="T34" fmla="*/ 0 w 1536"/>
              <a:gd name="T35" fmla="*/ 194 h 1536"/>
              <a:gd name="T36" fmla="*/ 77 w 1536"/>
              <a:gd name="T37" fmla="*/ 1001 h 1536"/>
              <a:gd name="T38" fmla="*/ 421 w 1536"/>
              <a:gd name="T39" fmla="*/ 1491 h 1536"/>
              <a:gd name="T40" fmla="*/ 1071 w 1536"/>
              <a:gd name="T41" fmla="*/ 1536 h 1536"/>
              <a:gd name="T42" fmla="*/ 1116 w 1536"/>
              <a:gd name="T43" fmla="*/ 1369 h 1536"/>
              <a:gd name="T44" fmla="*/ 1536 w 1536"/>
              <a:gd name="T45" fmla="*/ 805 h 1536"/>
              <a:gd name="T46" fmla="*/ 1392 w 1536"/>
              <a:gd name="T47" fmla="*/ 45 h 1536"/>
              <a:gd name="T48" fmla="*/ 723 w 1536"/>
              <a:gd name="T49" fmla="*/ 1446 h 1536"/>
              <a:gd name="T50" fmla="*/ 511 w 1536"/>
              <a:gd name="T51" fmla="*/ 1352 h 1536"/>
              <a:gd name="T52" fmla="*/ 142 w 1536"/>
              <a:gd name="T53" fmla="*/ 940 h 1536"/>
              <a:gd name="T54" fmla="*/ 90 w 1536"/>
              <a:gd name="T55" fmla="*/ 194 h 1536"/>
              <a:gd name="T56" fmla="*/ 197 w 1536"/>
              <a:gd name="T57" fmla="*/ 194 h 1536"/>
              <a:gd name="T58" fmla="*/ 216 w 1536"/>
              <a:gd name="T59" fmla="*/ 821 h 1536"/>
              <a:gd name="T60" fmla="*/ 467 w 1536"/>
              <a:gd name="T61" fmla="*/ 1065 h 1536"/>
              <a:gd name="T62" fmla="*/ 499 w 1536"/>
              <a:gd name="T63" fmla="*/ 989 h 1536"/>
              <a:gd name="T64" fmla="*/ 282 w 1536"/>
              <a:gd name="T65" fmla="*/ 674 h 1536"/>
              <a:gd name="T66" fmla="*/ 356 w 1536"/>
              <a:gd name="T67" fmla="*/ 674 h 1536"/>
              <a:gd name="T68" fmla="*/ 723 w 1536"/>
              <a:gd name="T69" fmla="*/ 1159 h 1536"/>
              <a:gd name="T70" fmla="*/ 1446 w 1536"/>
              <a:gd name="T71" fmla="*/ 194 h 1536"/>
              <a:gd name="T72" fmla="*/ 1394 w 1536"/>
              <a:gd name="T73" fmla="*/ 940 h 1536"/>
              <a:gd name="T74" fmla="*/ 1026 w 1536"/>
              <a:gd name="T75" fmla="*/ 1352 h 1536"/>
              <a:gd name="T76" fmla="*/ 814 w 1536"/>
              <a:gd name="T77" fmla="*/ 1446 h 1536"/>
              <a:gd name="T78" fmla="*/ 888 w 1536"/>
              <a:gd name="T79" fmla="*/ 983 h 1536"/>
              <a:gd name="T80" fmla="*/ 1217 w 1536"/>
              <a:gd name="T81" fmla="*/ 657 h 1536"/>
              <a:gd name="T82" fmla="*/ 1255 w 1536"/>
              <a:gd name="T83" fmla="*/ 759 h 1536"/>
              <a:gd name="T84" fmla="*/ 1039 w 1536"/>
              <a:gd name="T85" fmla="*/ 1053 h 1536"/>
              <a:gd name="T86" fmla="*/ 1102 w 1536"/>
              <a:gd name="T87" fmla="*/ 1051 h 1536"/>
              <a:gd name="T88" fmla="*/ 1339 w 1536"/>
              <a:gd name="T89" fmla="*/ 637 h 1536"/>
              <a:gd name="T90" fmla="*/ 1392 w 1536"/>
              <a:gd name="T91" fmla="*/ 135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6" h="1536">
                <a:moveTo>
                  <a:pt x="561" y="521"/>
                </a:moveTo>
                <a:cubicBezTo>
                  <a:pt x="653" y="593"/>
                  <a:pt x="743" y="641"/>
                  <a:pt x="747" y="643"/>
                </a:cubicBezTo>
                <a:cubicBezTo>
                  <a:pt x="760" y="650"/>
                  <a:pt x="776" y="650"/>
                  <a:pt x="789" y="643"/>
                </a:cubicBezTo>
                <a:cubicBezTo>
                  <a:pt x="793" y="641"/>
                  <a:pt x="883" y="593"/>
                  <a:pt x="974" y="521"/>
                </a:cubicBezTo>
                <a:cubicBezTo>
                  <a:pt x="1104" y="419"/>
                  <a:pt x="1170" y="321"/>
                  <a:pt x="1170" y="229"/>
                </a:cubicBezTo>
                <a:cubicBezTo>
                  <a:pt x="1171" y="169"/>
                  <a:pt x="1147" y="111"/>
                  <a:pt x="1104" y="68"/>
                </a:cubicBezTo>
                <a:cubicBezTo>
                  <a:pt x="1061" y="24"/>
                  <a:pt x="1003" y="0"/>
                  <a:pt x="941" y="0"/>
                </a:cubicBezTo>
                <a:cubicBezTo>
                  <a:pt x="874" y="0"/>
                  <a:pt x="811" y="30"/>
                  <a:pt x="768" y="80"/>
                </a:cubicBezTo>
                <a:cubicBezTo>
                  <a:pt x="726" y="30"/>
                  <a:pt x="663" y="0"/>
                  <a:pt x="595" y="0"/>
                </a:cubicBezTo>
                <a:cubicBezTo>
                  <a:pt x="534" y="0"/>
                  <a:pt x="476" y="24"/>
                  <a:pt x="433" y="67"/>
                </a:cubicBezTo>
                <a:cubicBezTo>
                  <a:pt x="390" y="110"/>
                  <a:pt x="366" y="168"/>
                  <a:pt x="366" y="229"/>
                </a:cubicBezTo>
                <a:cubicBezTo>
                  <a:pt x="365" y="320"/>
                  <a:pt x="431" y="419"/>
                  <a:pt x="561" y="521"/>
                </a:cubicBezTo>
                <a:close/>
                <a:moveTo>
                  <a:pt x="595" y="90"/>
                </a:moveTo>
                <a:cubicBezTo>
                  <a:pt x="654" y="90"/>
                  <a:pt x="706" y="127"/>
                  <a:pt x="726" y="183"/>
                </a:cubicBezTo>
                <a:cubicBezTo>
                  <a:pt x="732" y="201"/>
                  <a:pt x="749" y="213"/>
                  <a:pt x="768" y="213"/>
                </a:cubicBezTo>
                <a:cubicBezTo>
                  <a:pt x="787" y="213"/>
                  <a:pt x="804" y="201"/>
                  <a:pt x="811" y="183"/>
                </a:cubicBezTo>
                <a:cubicBezTo>
                  <a:pt x="830" y="127"/>
                  <a:pt x="883" y="90"/>
                  <a:pt x="941" y="90"/>
                </a:cubicBezTo>
                <a:cubicBezTo>
                  <a:pt x="979" y="90"/>
                  <a:pt x="1014" y="105"/>
                  <a:pt x="1041" y="131"/>
                </a:cubicBezTo>
                <a:cubicBezTo>
                  <a:pt x="1067" y="158"/>
                  <a:pt x="1081" y="192"/>
                  <a:pt x="1080" y="229"/>
                </a:cubicBezTo>
                <a:cubicBezTo>
                  <a:pt x="1080" y="289"/>
                  <a:pt x="1023" y="368"/>
                  <a:pt x="919" y="450"/>
                </a:cubicBezTo>
                <a:cubicBezTo>
                  <a:pt x="860" y="497"/>
                  <a:pt x="799" y="534"/>
                  <a:pt x="768" y="552"/>
                </a:cubicBezTo>
                <a:cubicBezTo>
                  <a:pt x="668" y="495"/>
                  <a:pt x="455" y="349"/>
                  <a:pt x="456" y="229"/>
                </a:cubicBezTo>
                <a:cubicBezTo>
                  <a:pt x="457" y="153"/>
                  <a:pt x="519" y="90"/>
                  <a:pt x="595" y="90"/>
                </a:cubicBezTo>
                <a:close/>
                <a:moveTo>
                  <a:pt x="1249" y="194"/>
                </a:moveTo>
                <a:cubicBezTo>
                  <a:pt x="1249" y="571"/>
                  <a:pt x="1249" y="571"/>
                  <a:pt x="1249" y="571"/>
                </a:cubicBezTo>
                <a:cubicBezTo>
                  <a:pt x="1239" y="568"/>
                  <a:pt x="1228" y="567"/>
                  <a:pt x="1217" y="567"/>
                </a:cubicBezTo>
                <a:cubicBezTo>
                  <a:pt x="1179" y="567"/>
                  <a:pt x="1142" y="583"/>
                  <a:pt x="1115" y="612"/>
                </a:cubicBezTo>
                <a:cubicBezTo>
                  <a:pt x="822" y="921"/>
                  <a:pt x="822" y="921"/>
                  <a:pt x="822" y="921"/>
                </a:cubicBezTo>
                <a:cubicBezTo>
                  <a:pt x="801" y="943"/>
                  <a:pt x="783" y="968"/>
                  <a:pt x="768" y="995"/>
                </a:cubicBezTo>
                <a:cubicBezTo>
                  <a:pt x="754" y="968"/>
                  <a:pt x="735" y="943"/>
                  <a:pt x="714" y="921"/>
                </a:cubicBezTo>
                <a:cubicBezTo>
                  <a:pt x="422" y="612"/>
                  <a:pt x="422" y="612"/>
                  <a:pt x="422" y="612"/>
                </a:cubicBezTo>
                <a:cubicBezTo>
                  <a:pt x="394" y="583"/>
                  <a:pt x="358" y="567"/>
                  <a:pt x="319" y="567"/>
                </a:cubicBezTo>
                <a:cubicBezTo>
                  <a:pt x="308" y="567"/>
                  <a:pt x="298" y="568"/>
                  <a:pt x="287" y="571"/>
                </a:cubicBezTo>
                <a:cubicBezTo>
                  <a:pt x="287" y="194"/>
                  <a:pt x="287" y="194"/>
                  <a:pt x="287" y="194"/>
                </a:cubicBezTo>
                <a:cubicBezTo>
                  <a:pt x="287" y="112"/>
                  <a:pt x="223" y="45"/>
                  <a:pt x="144" y="45"/>
                </a:cubicBezTo>
                <a:cubicBezTo>
                  <a:pt x="65" y="45"/>
                  <a:pt x="0" y="112"/>
                  <a:pt x="0" y="194"/>
                </a:cubicBezTo>
                <a:cubicBezTo>
                  <a:pt x="0" y="805"/>
                  <a:pt x="0" y="805"/>
                  <a:pt x="0" y="805"/>
                </a:cubicBezTo>
                <a:cubicBezTo>
                  <a:pt x="0" y="879"/>
                  <a:pt x="27" y="949"/>
                  <a:pt x="77" y="1001"/>
                </a:cubicBezTo>
                <a:cubicBezTo>
                  <a:pt x="421" y="1369"/>
                  <a:pt x="421" y="1369"/>
                  <a:pt x="421" y="1369"/>
                </a:cubicBezTo>
                <a:cubicBezTo>
                  <a:pt x="421" y="1491"/>
                  <a:pt x="421" y="1491"/>
                  <a:pt x="421" y="1491"/>
                </a:cubicBezTo>
                <a:cubicBezTo>
                  <a:pt x="421" y="1516"/>
                  <a:pt x="441" y="1536"/>
                  <a:pt x="466" y="1536"/>
                </a:cubicBezTo>
                <a:cubicBezTo>
                  <a:pt x="1071" y="1536"/>
                  <a:pt x="1071" y="1536"/>
                  <a:pt x="1071" y="1536"/>
                </a:cubicBezTo>
                <a:cubicBezTo>
                  <a:pt x="1096" y="1536"/>
                  <a:pt x="1116" y="1516"/>
                  <a:pt x="1116" y="1491"/>
                </a:cubicBezTo>
                <a:cubicBezTo>
                  <a:pt x="1116" y="1369"/>
                  <a:pt x="1116" y="1369"/>
                  <a:pt x="1116" y="1369"/>
                </a:cubicBezTo>
                <a:cubicBezTo>
                  <a:pt x="1460" y="1001"/>
                  <a:pt x="1460" y="1001"/>
                  <a:pt x="1460" y="1001"/>
                </a:cubicBezTo>
                <a:cubicBezTo>
                  <a:pt x="1509" y="949"/>
                  <a:pt x="1536" y="879"/>
                  <a:pt x="1536" y="805"/>
                </a:cubicBezTo>
                <a:cubicBezTo>
                  <a:pt x="1536" y="194"/>
                  <a:pt x="1536" y="194"/>
                  <a:pt x="1536" y="194"/>
                </a:cubicBezTo>
                <a:cubicBezTo>
                  <a:pt x="1536" y="112"/>
                  <a:pt x="1472" y="45"/>
                  <a:pt x="1392" y="45"/>
                </a:cubicBezTo>
                <a:cubicBezTo>
                  <a:pt x="1313" y="45"/>
                  <a:pt x="1249" y="112"/>
                  <a:pt x="1249" y="194"/>
                </a:cubicBezTo>
                <a:close/>
                <a:moveTo>
                  <a:pt x="723" y="1446"/>
                </a:moveTo>
                <a:cubicBezTo>
                  <a:pt x="511" y="1446"/>
                  <a:pt x="511" y="1446"/>
                  <a:pt x="511" y="1446"/>
                </a:cubicBezTo>
                <a:cubicBezTo>
                  <a:pt x="511" y="1352"/>
                  <a:pt x="511" y="1352"/>
                  <a:pt x="511" y="1352"/>
                </a:cubicBezTo>
                <a:cubicBezTo>
                  <a:pt x="511" y="1340"/>
                  <a:pt x="506" y="1329"/>
                  <a:pt x="498" y="1321"/>
                </a:cubicBezTo>
                <a:cubicBezTo>
                  <a:pt x="142" y="940"/>
                  <a:pt x="142" y="940"/>
                  <a:pt x="142" y="940"/>
                </a:cubicBezTo>
                <a:cubicBezTo>
                  <a:pt x="109" y="904"/>
                  <a:pt x="90" y="856"/>
                  <a:pt x="90" y="805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61"/>
                  <a:pt x="114" y="135"/>
                  <a:pt x="144" y="135"/>
                </a:cubicBezTo>
                <a:cubicBezTo>
                  <a:pt x="173" y="135"/>
                  <a:pt x="197" y="161"/>
                  <a:pt x="197" y="194"/>
                </a:cubicBezTo>
                <a:cubicBezTo>
                  <a:pt x="197" y="637"/>
                  <a:pt x="197" y="637"/>
                  <a:pt x="197" y="637"/>
                </a:cubicBezTo>
                <a:cubicBezTo>
                  <a:pt x="163" y="694"/>
                  <a:pt x="169" y="771"/>
                  <a:pt x="216" y="821"/>
                </a:cubicBezTo>
                <a:cubicBezTo>
                  <a:pt x="434" y="1051"/>
                  <a:pt x="434" y="1051"/>
                  <a:pt x="434" y="1051"/>
                </a:cubicBezTo>
                <a:cubicBezTo>
                  <a:pt x="443" y="1060"/>
                  <a:pt x="455" y="1065"/>
                  <a:pt x="467" y="1065"/>
                </a:cubicBezTo>
                <a:cubicBezTo>
                  <a:pt x="478" y="1065"/>
                  <a:pt x="489" y="1061"/>
                  <a:pt x="498" y="1053"/>
                </a:cubicBezTo>
                <a:cubicBezTo>
                  <a:pt x="516" y="1035"/>
                  <a:pt x="517" y="1007"/>
                  <a:pt x="499" y="989"/>
                </a:cubicBezTo>
                <a:cubicBezTo>
                  <a:pt x="282" y="759"/>
                  <a:pt x="282" y="759"/>
                  <a:pt x="282" y="759"/>
                </a:cubicBezTo>
                <a:cubicBezTo>
                  <a:pt x="260" y="736"/>
                  <a:pt x="260" y="697"/>
                  <a:pt x="282" y="674"/>
                </a:cubicBezTo>
                <a:cubicBezTo>
                  <a:pt x="292" y="663"/>
                  <a:pt x="305" y="657"/>
                  <a:pt x="319" y="657"/>
                </a:cubicBezTo>
                <a:cubicBezTo>
                  <a:pt x="333" y="657"/>
                  <a:pt x="346" y="663"/>
                  <a:pt x="356" y="674"/>
                </a:cubicBezTo>
                <a:cubicBezTo>
                  <a:pt x="649" y="983"/>
                  <a:pt x="649" y="983"/>
                  <a:pt x="649" y="983"/>
                </a:cubicBezTo>
                <a:cubicBezTo>
                  <a:pt x="693" y="1029"/>
                  <a:pt x="720" y="1093"/>
                  <a:pt x="723" y="1159"/>
                </a:cubicBezTo>
                <a:lnTo>
                  <a:pt x="723" y="1446"/>
                </a:lnTo>
                <a:close/>
                <a:moveTo>
                  <a:pt x="1446" y="194"/>
                </a:moveTo>
                <a:cubicBezTo>
                  <a:pt x="1446" y="805"/>
                  <a:pt x="1446" y="805"/>
                  <a:pt x="1446" y="805"/>
                </a:cubicBezTo>
                <a:cubicBezTo>
                  <a:pt x="1446" y="856"/>
                  <a:pt x="1428" y="904"/>
                  <a:pt x="1394" y="940"/>
                </a:cubicBezTo>
                <a:cubicBezTo>
                  <a:pt x="1038" y="1321"/>
                  <a:pt x="1038" y="1321"/>
                  <a:pt x="1038" y="1321"/>
                </a:cubicBezTo>
                <a:cubicBezTo>
                  <a:pt x="1030" y="1329"/>
                  <a:pt x="1026" y="1340"/>
                  <a:pt x="1026" y="1352"/>
                </a:cubicBezTo>
                <a:cubicBezTo>
                  <a:pt x="1026" y="1446"/>
                  <a:pt x="1026" y="1446"/>
                  <a:pt x="1026" y="1446"/>
                </a:cubicBezTo>
                <a:cubicBezTo>
                  <a:pt x="814" y="1446"/>
                  <a:pt x="814" y="1446"/>
                  <a:pt x="814" y="1446"/>
                </a:cubicBezTo>
                <a:cubicBezTo>
                  <a:pt x="813" y="1159"/>
                  <a:pt x="813" y="1159"/>
                  <a:pt x="813" y="1159"/>
                </a:cubicBezTo>
                <a:cubicBezTo>
                  <a:pt x="817" y="1093"/>
                  <a:pt x="843" y="1029"/>
                  <a:pt x="888" y="983"/>
                </a:cubicBezTo>
                <a:cubicBezTo>
                  <a:pt x="1180" y="674"/>
                  <a:pt x="1180" y="674"/>
                  <a:pt x="1180" y="674"/>
                </a:cubicBezTo>
                <a:cubicBezTo>
                  <a:pt x="1190" y="663"/>
                  <a:pt x="1203" y="657"/>
                  <a:pt x="1217" y="657"/>
                </a:cubicBezTo>
                <a:cubicBezTo>
                  <a:pt x="1231" y="657"/>
                  <a:pt x="1245" y="663"/>
                  <a:pt x="1255" y="674"/>
                </a:cubicBezTo>
                <a:cubicBezTo>
                  <a:pt x="1277" y="697"/>
                  <a:pt x="1277" y="736"/>
                  <a:pt x="1255" y="759"/>
                </a:cubicBezTo>
                <a:cubicBezTo>
                  <a:pt x="1037" y="989"/>
                  <a:pt x="1037" y="989"/>
                  <a:pt x="1037" y="989"/>
                </a:cubicBezTo>
                <a:cubicBezTo>
                  <a:pt x="1020" y="1007"/>
                  <a:pt x="1021" y="1035"/>
                  <a:pt x="1039" y="1053"/>
                </a:cubicBezTo>
                <a:cubicBezTo>
                  <a:pt x="1047" y="1061"/>
                  <a:pt x="1059" y="1065"/>
                  <a:pt x="1070" y="1065"/>
                </a:cubicBezTo>
                <a:cubicBezTo>
                  <a:pt x="1082" y="1065"/>
                  <a:pt x="1093" y="1060"/>
                  <a:pt x="1102" y="1051"/>
                </a:cubicBezTo>
                <a:cubicBezTo>
                  <a:pt x="1320" y="821"/>
                  <a:pt x="1320" y="821"/>
                  <a:pt x="1320" y="821"/>
                </a:cubicBezTo>
                <a:cubicBezTo>
                  <a:pt x="1367" y="771"/>
                  <a:pt x="1374" y="694"/>
                  <a:pt x="1339" y="637"/>
                </a:cubicBezTo>
                <a:cubicBezTo>
                  <a:pt x="1339" y="194"/>
                  <a:pt x="1339" y="194"/>
                  <a:pt x="1339" y="194"/>
                </a:cubicBezTo>
                <a:cubicBezTo>
                  <a:pt x="1339" y="161"/>
                  <a:pt x="1363" y="135"/>
                  <a:pt x="1392" y="135"/>
                </a:cubicBezTo>
                <a:cubicBezTo>
                  <a:pt x="1422" y="135"/>
                  <a:pt x="1446" y="161"/>
                  <a:pt x="1446" y="1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2" name="Freeform 433"/>
          <p:cNvSpPr>
            <a:spLocks noEditPoints="1"/>
          </p:cNvSpPr>
          <p:nvPr/>
        </p:nvSpPr>
        <p:spPr bwMode="auto">
          <a:xfrm>
            <a:off x="4389902" y="3909607"/>
            <a:ext cx="336871" cy="392233"/>
          </a:xfrm>
          <a:custGeom>
            <a:avLst/>
            <a:gdLst>
              <a:gd name="T0" fmla="*/ 54 w 1319"/>
              <a:gd name="T1" fmla="*/ 1482 h 1536"/>
              <a:gd name="T2" fmla="*/ 159 w 1319"/>
              <a:gd name="T3" fmla="*/ 1536 h 1536"/>
              <a:gd name="T4" fmla="*/ 1116 w 1319"/>
              <a:gd name="T5" fmla="*/ 1530 h 1536"/>
              <a:gd name="T6" fmla="*/ 1228 w 1319"/>
              <a:gd name="T7" fmla="*/ 1138 h 1536"/>
              <a:gd name="T8" fmla="*/ 1139 w 1319"/>
              <a:gd name="T9" fmla="*/ 706 h 1536"/>
              <a:gd name="T10" fmla="*/ 938 w 1319"/>
              <a:gd name="T11" fmla="*/ 467 h 1536"/>
              <a:gd name="T12" fmla="*/ 958 w 1319"/>
              <a:gd name="T13" fmla="*/ 298 h 1536"/>
              <a:gd name="T14" fmla="*/ 1003 w 1319"/>
              <a:gd name="T15" fmla="*/ 45 h 1536"/>
              <a:gd name="T16" fmla="*/ 294 w 1319"/>
              <a:gd name="T17" fmla="*/ 0 h 1536"/>
              <a:gd name="T18" fmla="*/ 249 w 1319"/>
              <a:gd name="T19" fmla="*/ 253 h 1536"/>
              <a:gd name="T20" fmla="*/ 314 w 1319"/>
              <a:gd name="T21" fmla="*/ 298 h 1536"/>
              <a:gd name="T22" fmla="*/ 124 w 1319"/>
              <a:gd name="T23" fmla="*/ 677 h 1536"/>
              <a:gd name="T24" fmla="*/ 114 w 1319"/>
              <a:gd name="T25" fmla="*/ 1156 h 1536"/>
              <a:gd name="T26" fmla="*/ 54 w 1319"/>
              <a:gd name="T27" fmla="*/ 1219 h 1536"/>
              <a:gd name="T28" fmla="*/ 593 w 1319"/>
              <a:gd name="T29" fmla="*/ 1446 h 1536"/>
              <a:gd name="T30" fmla="*/ 399 w 1319"/>
              <a:gd name="T31" fmla="*/ 1400 h 1536"/>
              <a:gd name="T32" fmla="*/ 544 w 1319"/>
              <a:gd name="T33" fmla="*/ 1255 h 1536"/>
              <a:gd name="T34" fmla="*/ 593 w 1319"/>
              <a:gd name="T35" fmla="*/ 1446 h 1536"/>
              <a:gd name="T36" fmla="*/ 261 w 1319"/>
              <a:gd name="T37" fmla="*/ 1140 h 1536"/>
              <a:gd name="T38" fmla="*/ 408 w 1319"/>
              <a:gd name="T39" fmla="*/ 1032 h 1536"/>
              <a:gd name="T40" fmla="*/ 504 w 1319"/>
              <a:gd name="T41" fmla="*/ 1128 h 1536"/>
              <a:gd name="T42" fmla="*/ 396 w 1319"/>
              <a:gd name="T43" fmla="*/ 1275 h 1536"/>
              <a:gd name="T44" fmla="*/ 683 w 1319"/>
              <a:gd name="T45" fmla="*/ 1446 h 1536"/>
              <a:gd name="T46" fmla="*/ 796 w 1319"/>
              <a:gd name="T47" fmla="*/ 1255 h 1536"/>
              <a:gd name="T48" fmla="*/ 862 w 1319"/>
              <a:gd name="T49" fmla="*/ 1420 h 1536"/>
              <a:gd name="T50" fmla="*/ 1192 w 1319"/>
              <a:gd name="T51" fmla="*/ 1239 h 1536"/>
              <a:gd name="T52" fmla="*/ 1165 w 1319"/>
              <a:gd name="T53" fmla="*/ 1404 h 1536"/>
              <a:gd name="T54" fmla="*/ 1192 w 1319"/>
              <a:gd name="T55" fmla="*/ 1239 h 1536"/>
              <a:gd name="T56" fmla="*/ 936 w 1319"/>
              <a:gd name="T57" fmla="*/ 1367 h 1536"/>
              <a:gd name="T58" fmla="*/ 1064 w 1319"/>
              <a:gd name="T59" fmla="*/ 1160 h 1536"/>
              <a:gd name="T60" fmla="*/ 1049 w 1319"/>
              <a:gd name="T61" fmla="*/ 1070 h 1536"/>
              <a:gd name="T62" fmla="*/ 866 w 1319"/>
              <a:gd name="T63" fmla="*/ 1179 h 1536"/>
              <a:gd name="T64" fmla="*/ 590 w 1319"/>
              <a:gd name="T65" fmla="*/ 1165 h 1536"/>
              <a:gd name="T66" fmla="*/ 540 w 1319"/>
              <a:gd name="T67" fmla="*/ 996 h 1536"/>
              <a:gd name="T68" fmla="*/ 467 w 1319"/>
              <a:gd name="T69" fmla="*/ 751 h 1536"/>
              <a:gd name="T70" fmla="*/ 1049 w 1319"/>
              <a:gd name="T71" fmla="*/ 1070 h 1536"/>
              <a:gd name="T72" fmla="*/ 913 w 1319"/>
              <a:gd name="T73" fmla="*/ 90 h 1536"/>
              <a:gd name="T74" fmla="*/ 339 w 1319"/>
              <a:gd name="T75" fmla="*/ 208 h 1536"/>
              <a:gd name="T76" fmla="*/ 204 w 1319"/>
              <a:gd name="T77" fmla="*/ 723 h 1536"/>
              <a:gd name="T78" fmla="*/ 404 w 1319"/>
              <a:gd name="T79" fmla="*/ 468 h 1536"/>
              <a:gd name="T80" fmla="*/ 848 w 1319"/>
              <a:gd name="T81" fmla="*/ 298 h 1536"/>
              <a:gd name="T82" fmla="*/ 860 w 1319"/>
              <a:gd name="T83" fmla="*/ 515 h 1536"/>
              <a:gd name="T84" fmla="*/ 422 w 1319"/>
              <a:gd name="T85" fmla="*/ 661 h 1536"/>
              <a:gd name="T86" fmla="*/ 377 w 1319"/>
              <a:gd name="T87" fmla="*/ 945 h 1536"/>
              <a:gd name="T88" fmla="*/ 204 w 1319"/>
              <a:gd name="T89" fmla="*/ 1070 h 1536"/>
              <a:gd name="T90" fmla="*/ 118 w 1319"/>
              <a:gd name="T91" fmla="*/ 1283 h 1536"/>
              <a:gd name="T92" fmla="*/ 333 w 1319"/>
              <a:gd name="T93" fmla="*/ 1339 h 1536"/>
              <a:gd name="T94" fmla="*/ 185 w 1319"/>
              <a:gd name="T95" fmla="*/ 1446 h 1536"/>
              <a:gd name="T96" fmla="*/ 90 w 1319"/>
              <a:gd name="T97" fmla="*/ 1351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9" h="1536">
                <a:moveTo>
                  <a:pt x="0" y="1351"/>
                </a:moveTo>
                <a:cubicBezTo>
                  <a:pt x="0" y="1400"/>
                  <a:pt x="19" y="1447"/>
                  <a:pt x="54" y="1482"/>
                </a:cubicBezTo>
                <a:cubicBezTo>
                  <a:pt x="77" y="1505"/>
                  <a:pt x="105" y="1521"/>
                  <a:pt x="135" y="1529"/>
                </a:cubicBezTo>
                <a:cubicBezTo>
                  <a:pt x="142" y="1534"/>
                  <a:pt x="150" y="1536"/>
                  <a:pt x="159" y="1536"/>
                </a:cubicBezTo>
                <a:cubicBezTo>
                  <a:pt x="1094" y="1536"/>
                  <a:pt x="1094" y="1536"/>
                  <a:pt x="1094" y="1536"/>
                </a:cubicBezTo>
                <a:cubicBezTo>
                  <a:pt x="1102" y="1536"/>
                  <a:pt x="1110" y="1534"/>
                  <a:pt x="1116" y="1530"/>
                </a:cubicBezTo>
                <a:cubicBezTo>
                  <a:pt x="1157" y="1521"/>
                  <a:pt x="1196" y="1500"/>
                  <a:pt x="1229" y="1468"/>
                </a:cubicBezTo>
                <a:cubicBezTo>
                  <a:pt x="1319" y="1377"/>
                  <a:pt x="1319" y="1229"/>
                  <a:pt x="1228" y="1138"/>
                </a:cubicBezTo>
                <a:cubicBezTo>
                  <a:pt x="1202" y="1112"/>
                  <a:pt x="1171" y="1093"/>
                  <a:pt x="1139" y="1082"/>
                </a:cubicBezTo>
                <a:cubicBezTo>
                  <a:pt x="1139" y="706"/>
                  <a:pt x="1139" y="706"/>
                  <a:pt x="1139" y="706"/>
                </a:cubicBezTo>
                <a:cubicBezTo>
                  <a:pt x="1139" y="695"/>
                  <a:pt x="1134" y="685"/>
                  <a:pt x="1127" y="676"/>
                </a:cubicBezTo>
                <a:cubicBezTo>
                  <a:pt x="938" y="467"/>
                  <a:pt x="938" y="467"/>
                  <a:pt x="938" y="467"/>
                </a:cubicBezTo>
                <a:cubicBezTo>
                  <a:pt x="938" y="298"/>
                  <a:pt x="938" y="298"/>
                  <a:pt x="938" y="298"/>
                </a:cubicBezTo>
                <a:cubicBezTo>
                  <a:pt x="958" y="298"/>
                  <a:pt x="958" y="298"/>
                  <a:pt x="958" y="298"/>
                </a:cubicBezTo>
                <a:cubicBezTo>
                  <a:pt x="983" y="298"/>
                  <a:pt x="1003" y="278"/>
                  <a:pt x="1003" y="253"/>
                </a:cubicBezTo>
                <a:cubicBezTo>
                  <a:pt x="1003" y="45"/>
                  <a:pt x="1003" y="45"/>
                  <a:pt x="1003" y="45"/>
                </a:cubicBezTo>
                <a:cubicBezTo>
                  <a:pt x="1003" y="20"/>
                  <a:pt x="983" y="0"/>
                  <a:pt x="958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269" y="0"/>
                  <a:pt x="249" y="20"/>
                  <a:pt x="249" y="45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49" y="278"/>
                  <a:pt x="269" y="298"/>
                  <a:pt x="294" y="298"/>
                </a:cubicBezTo>
                <a:cubicBezTo>
                  <a:pt x="314" y="298"/>
                  <a:pt x="314" y="298"/>
                  <a:pt x="314" y="298"/>
                </a:cubicBezTo>
                <a:cubicBezTo>
                  <a:pt x="314" y="452"/>
                  <a:pt x="314" y="452"/>
                  <a:pt x="314" y="452"/>
                </a:cubicBezTo>
                <a:cubicBezTo>
                  <a:pt x="124" y="677"/>
                  <a:pt x="124" y="677"/>
                  <a:pt x="124" y="677"/>
                </a:cubicBezTo>
                <a:cubicBezTo>
                  <a:pt x="118" y="686"/>
                  <a:pt x="114" y="696"/>
                  <a:pt x="114" y="706"/>
                </a:cubicBezTo>
                <a:cubicBezTo>
                  <a:pt x="114" y="1156"/>
                  <a:pt x="114" y="1156"/>
                  <a:pt x="114" y="1156"/>
                </a:cubicBezTo>
                <a:cubicBezTo>
                  <a:pt x="114" y="1157"/>
                  <a:pt x="114" y="1158"/>
                  <a:pt x="114" y="1159"/>
                </a:cubicBezTo>
                <a:cubicBezTo>
                  <a:pt x="54" y="1219"/>
                  <a:pt x="54" y="1219"/>
                  <a:pt x="54" y="1219"/>
                </a:cubicBezTo>
                <a:cubicBezTo>
                  <a:pt x="19" y="1254"/>
                  <a:pt x="0" y="1301"/>
                  <a:pt x="0" y="1351"/>
                </a:cubicBezTo>
                <a:close/>
                <a:moveTo>
                  <a:pt x="593" y="1446"/>
                </a:moveTo>
                <a:cubicBezTo>
                  <a:pt x="480" y="1446"/>
                  <a:pt x="480" y="1446"/>
                  <a:pt x="480" y="1446"/>
                </a:cubicBezTo>
                <a:cubicBezTo>
                  <a:pt x="447" y="1446"/>
                  <a:pt x="416" y="1428"/>
                  <a:pt x="399" y="1400"/>
                </a:cubicBezTo>
                <a:cubicBezTo>
                  <a:pt x="540" y="1259"/>
                  <a:pt x="540" y="1259"/>
                  <a:pt x="540" y="1259"/>
                </a:cubicBezTo>
                <a:cubicBezTo>
                  <a:pt x="541" y="1258"/>
                  <a:pt x="542" y="1256"/>
                  <a:pt x="544" y="1255"/>
                </a:cubicBezTo>
                <a:cubicBezTo>
                  <a:pt x="593" y="1255"/>
                  <a:pt x="593" y="1255"/>
                  <a:pt x="593" y="1255"/>
                </a:cubicBezTo>
                <a:lnTo>
                  <a:pt x="593" y="1446"/>
                </a:lnTo>
                <a:close/>
                <a:moveTo>
                  <a:pt x="396" y="1275"/>
                </a:moveTo>
                <a:cubicBezTo>
                  <a:pt x="261" y="1140"/>
                  <a:pt x="261" y="1140"/>
                  <a:pt x="261" y="1140"/>
                </a:cubicBezTo>
                <a:cubicBezTo>
                  <a:pt x="341" y="1060"/>
                  <a:pt x="341" y="1060"/>
                  <a:pt x="341" y="1060"/>
                </a:cubicBezTo>
                <a:cubicBezTo>
                  <a:pt x="359" y="1041"/>
                  <a:pt x="384" y="1032"/>
                  <a:pt x="408" y="1032"/>
                </a:cubicBezTo>
                <a:cubicBezTo>
                  <a:pt x="433" y="1032"/>
                  <a:pt x="457" y="1041"/>
                  <a:pt x="476" y="1060"/>
                </a:cubicBezTo>
                <a:cubicBezTo>
                  <a:pt x="494" y="1078"/>
                  <a:pt x="504" y="1102"/>
                  <a:pt x="504" y="1128"/>
                </a:cubicBezTo>
                <a:cubicBezTo>
                  <a:pt x="504" y="1153"/>
                  <a:pt x="494" y="1177"/>
                  <a:pt x="476" y="1195"/>
                </a:cubicBezTo>
                <a:lnTo>
                  <a:pt x="396" y="1275"/>
                </a:lnTo>
                <a:close/>
                <a:moveTo>
                  <a:pt x="796" y="1446"/>
                </a:moveTo>
                <a:cubicBezTo>
                  <a:pt x="683" y="1446"/>
                  <a:pt x="683" y="1446"/>
                  <a:pt x="683" y="1446"/>
                </a:cubicBezTo>
                <a:cubicBezTo>
                  <a:pt x="683" y="1255"/>
                  <a:pt x="683" y="1255"/>
                  <a:pt x="683" y="1255"/>
                </a:cubicBezTo>
                <a:cubicBezTo>
                  <a:pt x="796" y="1255"/>
                  <a:pt x="796" y="1255"/>
                  <a:pt x="796" y="1255"/>
                </a:cubicBezTo>
                <a:cubicBezTo>
                  <a:pt x="809" y="1255"/>
                  <a:pt x="822" y="1258"/>
                  <a:pt x="834" y="1263"/>
                </a:cubicBezTo>
                <a:cubicBezTo>
                  <a:pt x="825" y="1316"/>
                  <a:pt x="834" y="1372"/>
                  <a:pt x="862" y="1420"/>
                </a:cubicBezTo>
                <a:cubicBezTo>
                  <a:pt x="844" y="1436"/>
                  <a:pt x="820" y="1446"/>
                  <a:pt x="796" y="1446"/>
                </a:cubicBezTo>
                <a:close/>
                <a:moveTo>
                  <a:pt x="1192" y="1239"/>
                </a:moveTo>
                <a:cubicBezTo>
                  <a:pt x="1202" y="1258"/>
                  <a:pt x="1207" y="1280"/>
                  <a:pt x="1207" y="1303"/>
                </a:cubicBezTo>
                <a:cubicBezTo>
                  <a:pt x="1207" y="1341"/>
                  <a:pt x="1192" y="1377"/>
                  <a:pt x="1165" y="1404"/>
                </a:cubicBezTo>
                <a:cubicBezTo>
                  <a:pt x="1120" y="1449"/>
                  <a:pt x="1053" y="1458"/>
                  <a:pt x="999" y="1431"/>
                </a:cubicBezTo>
                <a:lnTo>
                  <a:pt x="1192" y="1239"/>
                </a:lnTo>
                <a:close/>
                <a:moveTo>
                  <a:pt x="1128" y="1175"/>
                </a:moveTo>
                <a:cubicBezTo>
                  <a:pt x="936" y="1367"/>
                  <a:pt x="936" y="1367"/>
                  <a:pt x="936" y="1367"/>
                </a:cubicBezTo>
                <a:cubicBezTo>
                  <a:pt x="909" y="1314"/>
                  <a:pt x="918" y="1246"/>
                  <a:pt x="962" y="1202"/>
                </a:cubicBezTo>
                <a:cubicBezTo>
                  <a:pt x="990" y="1174"/>
                  <a:pt x="1027" y="1160"/>
                  <a:pt x="1064" y="1160"/>
                </a:cubicBezTo>
                <a:cubicBezTo>
                  <a:pt x="1086" y="1160"/>
                  <a:pt x="1108" y="1165"/>
                  <a:pt x="1128" y="1175"/>
                </a:cubicBezTo>
                <a:close/>
                <a:moveTo>
                  <a:pt x="1049" y="1070"/>
                </a:moveTo>
                <a:cubicBezTo>
                  <a:pt x="994" y="1074"/>
                  <a:pt x="940" y="1096"/>
                  <a:pt x="899" y="1138"/>
                </a:cubicBezTo>
                <a:cubicBezTo>
                  <a:pt x="886" y="1151"/>
                  <a:pt x="875" y="1164"/>
                  <a:pt x="866" y="1179"/>
                </a:cubicBezTo>
                <a:cubicBezTo>
                  <a:pt x="844" y="1170"/>
                  <a:pt x="820" y="1165"/>
                  <a:pt x="796" y="1165"/>
                </a:cubicBezTo>
                <a:cubicBezTo>
                  <a:pt x="590" y="1165"/>
                  <a:pt x="590" y="1165"/>
                  <a:pt x="590" y="1165"/>
                </a:cubicBezTo>
                <a:cubicBezTo>
                  <a:pt x="593" y="1153"/>
                  <a:pt x="594" y="1140"/>
                  <a:pt x="594" y="1128"/>
                </a:cubicBezTo>
                <a:cubicBezTo>
                  <a:pt x="594" y="1078"/>
                  <a:pt x="575" y="1031"/>
                  <a:pt x="540" y="996"/>
                </a:cubicBezTo>
                <a:cubicBezTo>
                  <a:pt x="519" y="975"/>
                  <a:pt x="494" y="961"/>
                  <a:pt x="467" y="952"/>
                </a:cubicBezTo>
                <a:cubicBezTo>
                  <a:pt x="467" y="751"/>
                  <a:pt x="467" y="751"/>
                  <a:pt x="467" y="751"/>
                </a:cubicBezTo>
                <a:cubicBezTo>
                  <a:pt x="1049" y="751"/>
                  <a:pt x="1049" y="751"/>
                  <a:pt x="1049" y="751"/>
                </a:cubicBezTo>
                <a:lnTo>
                  <a:pt x="1049" y="1070"/>
                </a:lnTo>
                <a:close/>
                <a:moveTo>
                  <a:pt x="339" y="90"/>
                </a:moveTo>
                <a:cubicBezTo>
                  <a:pt x="913" y="90"/>
                  <a:pt x="913" y="90"/>
                  <a:pt x="913" y="90"/>
                </a:cubicBezTo>
                <a:cubicBezTo>
                  <a:pt x="913" y="208"/>
                  <a:pt x="913" y="208"/>
                  <a:pt x="913" y="208"/>
                </a:cubicBezTo>
                <a:cubicBezTo>
                  <a:pt x="339" y="208"/>
                  <a:pt x="339" y="208"/>
                  <a:pt x="339" y="208"/>
                </a:cubicBezTo>
                <a:lnTo>
                  <a:pt x="339" y="90"/>
                </a:lnTo>
                <a:close/>
                <a:moveTo>
                  <a:pt x="204" y="723"/>
                </a:moveTo>
                <a:cubicBezTo>
                  <a:pt x="394" y="497"/>
                  <a:pt x="394" y="497"/>
                  <a:pt x="394" y="497"/>
                </a:cubicBezTo>
                <a:cubicBezTo>
                  <a:pt x="401" y="489"/>
                  <a:pt x="404" y="479"/>
                  <a:pt x="404" y="468"/>
                </a:cubicBezTo>
                <a:cubicBezTo>
                  <a:pt x="404" y="298"/>
                  <a:pt x="404" y="298"/>
                  <a:pt x="404" y="298"/>
                </a:cubicBezTo>
                <a:cubicBezTo>
                  <a:pt x="848" y="298"/>
                  <a:pt x="848" y="298"/>
                  <a:pt x="848" y="298"/>
                </a:cubicBezTo>
                <a:cubicBezTo>
                  <a:pt x="848" y="485"/>
                  <a:pt x="848" y="485"/>
                  <a:pt x="848" y="485"/>
                </a:cubicBezTo>
                <a:cubicBezTo>
                  <a:pt x="848" y="496"/>
                  <a:pt x="852" y="506"/>
                  <a:pt x="860" y="515"/>
                </a:cubicBezTo>
                <a:cubicBezTo>
                  <a:pt x="992" y="661"/>
                  <a:pt x="992" y="661"/>
                  <a:pt x="992" y="661"/>
                </a:cubicBezTo>
                <a:cubicBezTo>
                  <a:pt x="422" y="661"/>
                  <a:pt x="422" y="661"/>
                  <a:pt x="422" y="661"/>
                </a:cubicBezTo>
                <a:cubicBezTo>
                  <a:pt x="397" y="661"/>
                  <a:pt x="377" y="682"/>
                  <a:pt x="377" y="706"/>
                </a:cubicBezTo>
                <a:cubicBezTo>
                  <a:pt x="377" y="945"/>
                  <a:pt x="377" y="945"/>
                  <a:pt x="377" y="945"/>
                </a:cubicBezTo>
                <a:cubicBezTo>
                  <a:pt x="341" y="951"/>
                  <a:pt x="305" y="968"/>
                  <a:pt x="277" y="996"/>
                </a:cubicBezTo>
                <a:cubicBezTo>
                  <a:pt x="204" y="1070"/>
                  <a:pt x="204" y="1070"/>
                  <a:pt x="204" y="1070"/>
                </a:cubicBezTo>
                <a:lnTo>
                  <a:pt x="204" y="723"/>
                </a:lnTo>
                <a:close/>
                <a:moveTo>
                  <a:pt x="118" y="1283"/>
                </a:moveTo>
                <a:cubicBezTo>
                  <a:pt x="197" y="1203"/>
                  <a:pt x="197" y="1203"/>
                  <a:pt x="197" y="1203"/>
                </a:cubicBezTo>
                <a:cubicBezTo>
                  <a:pt x="333" y="1339"/>
                  <a:pt x="333" y="1339"/>
                  <a:pt x="333" y="1339"/>
                </a:cubicBezTo>
                <a:cubicBezTo>
                  <a:pt x="253" y="1418"/>
                  <a:pt x="253" y="1418"/>
                  <a:pt x="253" y="1418"/>
                </a:cubicBezTo>
                <a:cubicBezTo>
                  <a:pt x="235" y="1436"/>
                  <a:pt x="211" y="1446"/>
                  <a:pt x="185" y="1446"/>
                </a:cubicBezTo>
                <a:cubicBezTo>
                  <a:pt x="160" y="1446"/>
                  <a:pt x="136" y="1436"/>
                  <a:pt x="118" y="1418"/>
                </a:cubicBezTo>
                <a:cubicBezTo>
                  <a:pt x="100" y="1400"/>
                  <a:pt x="90" y="1376"/>
                  <a:pt x="90" y="1351"/>
                </a:cubicBezTo>
                <a:cubicBezTo>
                  <a:pt x="90" y="1325"/>
                  <a:pt x="100" y="1301"/>
                  <a:pt x="118" y="1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3" name="Freeform 440"/>
          <p:cNvSpPr>
            <a:spLocks noEditPoints="1"/>
          </p:cNvSpPr>
          <p:nvPr/>
        </p:nvSpPr>
        <p:spPr bwMode="auto">
          <a:xfrm>
            <a:off x="4360892" y="4599121"/>
            <a:ext cx="394892" cy="360330"/>
          </a:xfrm>
          <a:custGeom>
            <a:avLst/>
            <a:gdLst>
              <a:gd name="T0" fmla="*/ 1044 w 1546"/>
              <a:gd name="T1" fmla="*/ 1321 h 1411"/>
              <a:gd name="T2" fmla="*/ 909 w 1546"/>
              <a:gd name="T3" fmla="*/ 1190 h 1411"/>
              <a:gd name="T4" fmla="*/ 976 w 1546"/>
              <a:gd name="T5" fmla="*/ 949 h 1411"/>
              <a:gd name="T6" fmla="*/ 1327 w 1546"/>
              <a:gd name="T7" fmla="*/ 1153 h 1411"/>
              <a:gd name="T8" fmla="*/ 1519 w 1546"/>
              <a:gd name="T9" fmla="*/ 1112 h 1411"/>
              <a:gd name="T10" fmla="*/ 1476 w 1546"/>
              <a:gd name="T11" fmla="*/ 923 h 1411"/>
              <a:gd name="T12" fmla="*/ 1089 w 1546"/>
              <a:gd name="T13" fmla="*/ 691 h 1411"/>
              <a:gd name="T14" fmla="*/ 1010 w 1546"/>
              <a:gd name="T15" fmla="*/ 52 h 1411"/>
              <a:gd name="T16" fmla="*/ 764 w 1546"/>
              <a:gd name="T17" fmla="*/ 51 h 1411"/>
              <a:gd name="T18" fmla="*/ 473 w 1546"/>
              <a:gd name="T19" fmla="*/ 128 h 1411"/>
              <a:gd name="T20" fmla="*/ 661 w 1546"/>
              <a:gd name="T21" fmla="*/ 379 h 1411"/>
              <a:gd name="T22" fmla="*/ 724 w 1546"/>
              <a:gd name="T23" fmla="*/ 379 h 1411"/>
              <a:gd name="T24" fmla="*/ 836 w 1546"/>
              <a:gd name="T25" fmla="*/ 194 h 1411"/>
              <a:gd name="T26" fmla="*/ 868 w 1546"/>
              <a:gd name="T27" fmla="*/ 112 h 1411"/>
              <a:gd name="T28" fmla="*/ 999 w 1546"/>
              <a:gd name="T29" fmla="*/ 206 h 1411"/>
              <a:gd name="T30" fmla="*/ 598 w 1546"/>
              <a:gd name="T31" fmla="*/ 678 h 1411"/>
              <a:gd name="T32" fmla="*/ 266 w 1546"/>
              <a:gd name="T33" fmla="*/ 176 h 1411"/>
              <a:gd name="T34" fmla="*/ 76 w 1546"/>
              <a:gd name="T35" fmla="*/ 127 h 1411"/>
              <a:gd name="T36" fmla="*/ 24 w 1546"/>
              <a:gd name="T37" fmla="*/ 313 h 1411"/>
              <a:gd name="T38" fmla="*/ 489 w 1546"/>
              <a:gd name="T39" fmla="*/ 949 h 1411"/>
              <a:gd name="T40" fmla="*/ 638 w 1546"/>
              <a:gd name="T41" fmla="*/ 1190 h 1411"/>
              <a:gd name="T42" fmla="*/ 503 w 1546"/>
              <a:gd name="T43" fmla="*/ 1321 h 1411"/>
              <a:gd name="T44" fmla="*/ 503 w 1546"/>
              <a:gd name="T45" fmla="*/ 1411 h 1411"/>
              <a:gd name="T46" fmla="*/ 1089 w 1546"/>
              <a:gd name="T47" fmla="*/ 1366 h 1411"/>
              <a:gd name="T48" fmla="*/ 692 w 1546"/>
              <a:gd name="T49" fmla="*/ 283 h 1411"/>
              <a:gd name="T50" fmla="*/ 596 w 1546"/>
              <a:gd name="T51" fmla="*/ 132 h 1411"/>
              <a:gd name="T52" fmla="*/ 720 w 1546"/>
              <a:gd name="T53" fmla="*/ 132 h 1411"/>
              <a:gd name="T54" fmla="*/ 720 w 1546"/>
              <a:gd name="T55" fmla="*/ 256 h 1411"/>
              <a:gd name="T56" fmla="*/ 445 w 1546"/>
              <a:gd name="T57" fmla="*/ 836 h 1411"/>
              <a:gd name="T58" fmla="*/ 97 w 1546"/>
              <a:gd name="T59" fmla="*/ 234 h 1411"/>
              <a:gd name="T60" fmla="*/ 120 w 1546"/>
              <a:gd name="T61" fmla="*/ 206 h 1411"/>
              <a:gd name="T62" fmla="*/ 478 w 1546"/>
              <a:gd name="T63" fmla="*/ 702 h 1411"/>
              <a:gd name="T64" fmla="*/ 1031 w 1546"/>
              <a:gd name="T65" fmla="*/ 769 h 1411"/>
              <a:gd name="T66" fmla="*/ 1429 w 1546"/>
              <a:gd name="T67" fmla="*/ 1001 h 1411"/>
              <a:gd name="T68" fmla="*/ 1444 w 1546"/>
              <a:gd name="T69" fmla="*/ 1062 h 1411"/>
              <a:gd name="T70" fmla="*/ 1050 w 1546"/>
              <a:gd name="T71" fmla="*/ 880 h 1411"/>
              <a:gd name="T72" fmla="*/ 489 w 1546"/>
              <a:gd name="T73" fmla="*/ 859 h 1411"/>
              <a:gd name="T74" fmla="*/ 818 w 1546"/>
              <a:gd name="T75" fmla="*/ 1156 h 1411"/>
              <a:gd name="T76" fmla="*/ 728 w 1546"/>
              <a:gd name="T77" fmla="*/ 949 h 1411"/>
              <a:gd name="T78" fmla="*/ 669 w 1546"/>
              <a:gd name="T79" fmla="*/ 1321 h 1411"/>
              <a:gd name="T80" fmla="*/ 837 w 1546"/>
              <a:gd name="T81" fmla="*/ 1246 h 1411"/>
              <a:gd name="T82" fmla="*/ 669 w 1546"/>
              <a:gd name="T83" fmla="*/ 1321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46" h="1411">
                <a:moveTo>
                  <a:pt x="1089" y="1366"/>
                </a:moveTo>
                <a:cubicBezTo>
                  <a:pt x="1089" y="1341"/>
                  <a:pt x="1069" y="1321"/>
                  <a:pt x="1044" y="1321"/>
                </a:cubicBezTo>
                <a:cubicBezTo>
                  <a:pt x="980" y="1321"/>
                  <a:pt x="980" y="1321"/>
                  <a:pt x="980" y="1321"/>
                </a:cubicBezTo>
                <a:cubicBezTo>
                  <a:pt x="909" y="1190"/>
                  <a:pt x="909" y="1190"/>
                  <a:pt x="909" y="1190"/>
                </a:cubicBezTo>
                <a:cubicBezTo>
                  <a:pt x="909" y="949"/>
                  <a:pt x="909" y="949"/>
                  <a:pt x="909" y="949"/>
                </a:cubicBezTo>
                <a:cubicBezTo>
                  <a:pt x="976" y="949"/>
                  <a:pt x="976" y="949"/>
                  <a:pt x="976" y="949"/>
                </a:cubicBezTo>
                <a:cubicBezTo>
                  <a:pt x="986" y="949"/>
                  <a:pt x="995" y="952"/>
                  <a:pt x="1003" y="957"/>
                </a:cubicBezTo>
                <a:cubicBezTo>
                  <a:pt x="1327" y="1153"/>
                  <a:pt x="1327" y="1153"/>
                  <a:pt x="1327" y="1153"/>
                </a:cubicBezTo>
                <a:cubicBezTo>
                  <a:pt x="1350" y="1167"/>
                  <a:pt x="1376" y="1174"/>
                  <a:pt x="1401" y="1174"/>
                </a:cubicBezTo>
                <a:cubicBezTo>
                  <a:pt x="1447" y="1174"/>
                  <a:pt x="1492" y="1152"/>
                  <a:pt x="1519" y="1112"/>
                </a:cubicBezTo>
                <a:cubicBezTo>
                  <a:pt x="1539" y="1081"/>
                  <a:pt x="1546" y="1045"/>
                  <a:pt x="1538" y="1010"/>
                </a:cubicBezTo>
                <a:cubicBezTo>
                  <a:pt x="1530" y="974"/>
                  <a:pt x="1508" y="943"/>
                  <a:pt x="1476" y="923"/>
                </a:cubicBezTo>
                <a:cubicBezTo>
                  <a:pt x="1105" y="699"/>
                  <a:pt x="1105" y="699"/>
                  <a:pt x="1105" y="699"/>
                </a:cubicBezTo>
                <a:cubicBezTo>
                  <a:pt x="1100" y="696"/>
                  <a:pt x="1094" y="693"/>
                  <a:pt x="1089" y="691"/>
                </a:cubicBezTo>
                <a:cubicBezTo>
                  <a:pt x="1089" y="206"/>
                  <a:pt x="1089" y="206"/>
                  <a:pt x="1089" y="206"/>
                </a:cubicBezTo>
                <a:cubicBezTo>
                  <a:pt x="1089" y="144"/>
                  <a:pt x="1060" y="88"/>
                  <a:pt x="1010" y="52"/>
                </a:cubicBezTo>
                <a:cubicBezTo>
                  <a:pt x="960" y="16"/>
                  <a:pt x="898" y="7"/>
                  <a:pt x="839" y="26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694" y="0"/>
                  <a:pt x="596" y="5"/>
                  <a:pt x="533" y="68"/>
                </a:cubicBezTo>
                <a:cubicBezTo>
                  <a:pt x="473" y="128"/>
                  <a:pt x="473" y="128"/>
                  <a:pt x="473" y="128"/>
                </a:cubicBezTo>
                <a:cubicBezTo>
                  <a:pt x="456" y="145"/>
                  <a:pt x="456" y="174"/>
                  <a:pt x="473" y="191"/>
                </a:cubicBezTo>
                <a:cubicBezTo>
                  <a:pt x="661" y="379"/>
                  <a:pt x="661" y="379"/>
                  <a:pt x="661" y="379"/>
                </a:cubicBezTo>
                <a:cubicBezTo>
                  <a:pt x="669" y="387"/>
                  <a:pt x="681" y="392"/>
                  <a:pt x="692" y="392"/>
                </a:cubicBezTo>
                <a:cubicBezTo>
                  <a:pt x="704" y="392"/>
                  <a:pt x="716" y="387"/>
                  <a:pt x="724" y="379"/>
                </a:cubicBezTo>
                <a:cubicBezTo>
                  <a:pt x="784" y="319"/>
                  <a:pt x="784" y="319"/>
                  <a:pt x="784" y="319"/>
                </a:cubicBezTo>
                <a:cubicBezTo>
                  <a:pt x="817" y="286"/>
                  <a:pt x="836" y="241"/>
                  <a:pt x="836" y="194"/>
                </a:cubicBezTo>
                <a:cubicBezTo>
                  <a:pt x="836" y="170"/>
                  <a:pt x="831" y="148"/>
                  <a:pt x="823" y="127"/>
                </a:cubicBezTo>
                <a:cubicBezTo>
                  <a:pt x="868" y="112"/>
                  <a:pt x="868" y="112"/>
                  <a:pt x="868" y="112"/>
                </a:cubicBezTo>
                <a:cubicBezTo>
                  <a:pt x="898" y="101"/>
                  <a:pt x="931" y="106"/>
                  <a:pt x="957" y="125"/>
                </a:cubicBezTo>
                <a:cubicBezTo>
                  <a:pt x="984" y="144"/>
                  <a:pt x="999" y="174"/>
                  <a:pt x="999" y="206"/>
                </a:cubicBezTo>
                <a:cubicBezTo>
                  <a:pt x="999" y="678"/>
                  <a:pt x="999" y="678"/>
                  <a:pt x="999" y="678"/>
                </a:cubicBezTo>
                <a:cubicBezTo>
                  <a:pt x="598" y="678"/>
                  <a:pt x="598" y="678"/>
                  <a:pt x="598" y="678"/>
                </a:cubicBezTo>
                <a:cubicBezTo>
                  <a:pt x="580" y="678"/>
                  <a:pt x="564" y="669"/>
                  <a:pt x="555" y="655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27" y="113"/>
                  <a:pt x="142" y="91"/>
                  <a:pt x="76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43" y="146"/>
                  <a:pt x="19" y="175"/>
                  <a:pt x="10" y="211"/>
                </a:cubicBezTo>
                <a:cubicBezTo>
                  <a:pt x="0" y="246"/>
                  <a:pt x="6" y="282"/>
                  <a:pt x="24" y="313"/>
                </a:cubicBezTo>
                <a:cubicBezTo>
                  <a:pt x="368" y="882"/>
                  <a:pt x="368" y="882"/>
                  <a:pt x="368" y="882"/>
                </a:cubicBezTo>
                <a:cubicBezTo>
                  <a:pt x="393" y="924"/>
                  <a:pt x="439" y="949"/>
                  <a:pt x="489" y="949"/>
                </a:cubicBezTo>
                <a:cubicBezTo>
                  <a:pt x="638" y="949"/>
                  <a:pt x="638" y="949"/>
                  <a:pt x="638" y="949"/>
                </a:cubicBezTo>
                <a:cubicBezTo>
                  <a:pt x="638" y="1190"/>
                  <a:pt x="638" y="1190"/>
                  <a:pt x="638" y="1190"/>
                </a:cubicBezTo>
                <a:cubicBezTo>
                  <a:pt x="566" y="1321"/>
                  <a:pt x="566" y="1321"/>
                  <a:pt x="566" y="1321"/>
                </a:cubicBezTo>
                <a:cubicBezTo>
                  <a:pt x="503" y="1321"/>
                  <a:pt x="503" y="1321"/>
                  <a:pt x="503" y="1321"/>
                </a:cubicBezTo>
                <a:cubicBezTo>
                  <a:pt x="478" y="1321"/>
                  <a:pt x="458" y="1341"/>
                  <a:pt x="458" y="1366"/>
                </a:cubicBezTo>
                <a:cubicBezTo>
                  <a:pt x="458" y="1391"/>
                  <a:pt x="478" y="1411"/>
                  <a:pt x="503" y="1411"/>
                </a:cubicBezTo>
                <a:cubicBezTo>
                  <a:pt x="1044" y="1411"/>
                  <a:pt x="1044" y="1411"/>
                  <a:pt x="1044" y="1411"/>
                </a:cubicBezTo>
                <a:cubicBezTo>
                  <a:pt x="1069" y="1411"/>
                  <a:pt x="1089" y="1391"/>
                  <a:pt x="1089" y="1366"/>
                </a:cubicBezTo>
                <a:close/>
                <a:moveTo>
                  <a:pt x="720" y="256"/>
                </a:moveTo>
                <a:cubicBezTo>
                  <a:pt x="692" y="283"/>
                  <a:pt x="692" y="283"/>
                  <a:pt x="692" y="283"/>
                </a:cubicBezTo>
                <a:cubicBezTo>
                  <a:pt x="569" y="160"/>
                  <a:pt x="569" y="160"/>
                  <a:pt x="569" y="160"/>
                </a:cubicBezTo>
                <a:cubicBezTo>
                  <a:pt x="596" y="132"/>
                  <a:pt x="596" y="132"/>
                  <a:pt x="596" y="132"/>
                </a:cubicBezTo>
                <a:cubicBezTo>
                  <a:pt x="613" y="116"/>
                  <a:pt x="635" y="106"/>
                  <a:pt x="658" y="106"/>
                </a:cubicBezTo>
                <a:cubicBezTo>
                  <a:pt x="682" y="106"/>
                  <a:pt x="704" y="116"/>
                  <a:pt x="720" y="132"/>
                </a:cubicBezTo>
                <a:cubicBezTo>
                  <a:pt x="737" y="149"/>
                  <a:pt x="746" y="171"/>
                  <a:pt x="746" y="194"/>
                </a:cubicBezTo>
                <a:cubicBezTo>
                  <a:pt x="746" y="217"/>
                  <a:pt x="737" y="239"/>
                  <a:pt x="720" y="256"/>
                </a:cubicBezTo>
                <a:close/>
                <a:moveTo>
                  <a:pt x="489" y="859"/>
                </a:moveTo>
                <a:cubicBezTo>
                  <a:pt x="471" y="859"/>
                  <a:pt x="454" y="850"/>
                  <a:pt x="445" y="836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96" y="257"/>
                  <a:pt x="94" y="245"/>
                  <a:pt x="97" y="234"/>
                </a:cubicBezTo>
                <a:cubicBezTo>
                  <a:pt x="100" y="222"/>
                  <a:pt x="108" y="212"/>
                  <a:pt x="119" y="206"/>
                </a:cubicBezTo>
                <a:cubicBezTo>
                  <a:pt x="119" y="206"/>
                  <a:pt x="119" y="206"/>
                  <a:pt x="120" y="206"/>
                </a:cubicBezTo>
                <a:cubicBezTo>
                  <a:pt x="143" y="193"/>
                  <a:pt x="175" y="201"/>
                  <a:pt x="189" y="223"/>
                </a:cubicBezTo>
                <a:cubicBezTo>
                  <a:pt x="478" y="702"/>
                  <a:pt x="478" y="702"/>
                  <a:pt x="478" y="702"/>
                </a:cubicBezTo>
                <a:cubicBezTo>
                  <a:pt x="503" y="743"/>
                  <a:pt x="549" y="769"/>
                  <a:pt x="598" y="769"/>
                </a:cubicBezTo>
                <a:cubicBezTo>
                  <a:pt x="1031" y="769"/>
                  <a:pt x="1031" y="769"/>
                  <a:pt x="1031" y="769"/>
                </a:cubicBezTo>
                <a:cubicBezTo>
                  <a:pt x="1041" y="769"/>
                  <a:pt x="1050" y="771"/>
                  <a:pt x="1058" y="776"/>
                </a:cubicBezTo>
                <a:cubicBezTo>
                  <a:pt x="1429" y="1001"/>
                  <a:pt x="1429" y="1001"/>
                  <a:pt x="1429" y="1001"/>
                </a:cubicBezTo>
                <a:cubicBezTo>
                  <a:pt x="1440" y="1007"/>
                  <a:pt x="1447" y="1017"/>
                  <a:pt x="1450" y="1029"/>
                </a:cubicBezTo>
                <a:cubicBezTo>
                  <a:pt x="1453" y="1040"/>
                  <a:pt x="1450" y="1052"/>
                  <a:pt x="1444" y="1062"/>
                </a:cubicBezTo>
                <a:cubicBezTo>
                  <a:pt x="1429" y="1084"/>
                  <a:pt x="1397" y="1090"/>
                  <a:pt x="1374" y="1076"/>
                </a:cubicBezTo>
                <a:cubicBezTo>
                  <a:pt x="1050" y="880"/>
                  <a:pt x="1050" y="880"/>
                  <a:pt x="1050" y="880"/>
                </a:cubicBezTo>
                <a:cubicBezTo>
                  <a:pt x="1028" y="866"/>
                  <a:pt x="1002" y="859"/>
                  <a:pt x="976" y="859"/>
                </a:cubicBezTo>
                <a:lnTo>
                  <a:pt x="489" y="859"/>
                </a:lnTo>
                <a:close/>
                <a:moveTo>
                  <a:pt x="818" y="949"/>
                </a:moveTo>
                <a:cubicBezTo>
                  <a:pt x="818" y="1156"/>
                  <a:pt x="818" y="1156"/>
                  <a:pt x="818" y="1156"/>
                </a:cubicBezTo>
                <a:cubicBezTo>
                  <a:pt x="728" y="1156"/>
                  <a:pt x="728" y="1156"/>
                  <a:pt x="728" y="1156"/>
                </a:cubicBezTo>
                <a:cubicBezTo>
                  <a:pt x="728" y="949"/>
                  <a:pt x="728" y="949"/>
                  <a:pt x="728" y="949"/>
                </a:cubicBezTo>
                <a:lnTo>
                  <a:pt x="818" y="949"/>
                </a:lnTo>
                <a:close/>
                <a:moveTo>
                  <a:pt x="669" y="1321"/>
                </a:moveTo>
                <a:cubicBezTo>
                  <a:pt x="710" y="1246"/>
                  <a:pt x="710" y="1246"/>
                  <a:pt x="710" y="1246"/>
                </a:cubicBezTo>
                <a:cubicBezTo>
                  <a:pt x="837" y="1246"/>
                  <a:pt x="837" y="1246"/>
                  <a:pt x="837" y="1246"/>
                </a:cubicBezTo>
                <a:cubicBezTo>
                  <a:pt x="878" y="1321"/>
                  <a:pt x="878" y="1321"/>
                  <a:pt x="878" y="1321"/>
                </a:cubicBezTo>
                <a:lnTo>
                  <a:pt x="669" y="1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4" name="Freeform 447"/>
          <p:cNvSpPr>
            <a:spLocks noEditPoints="1"/>
          </p:cNvSpPr>
          <p:nvPr/>
        </p:nvSpPr>
        <p:spPr bwMode="auto">
          <a:xfrm>
            <a:off x="4412266" y="5257204"/>
            <a:ext cx="292142" cy="392233"/>
          </a:xfrm>
          <a:custGeom>
            <a:avLst/>
            <a:gdLst>
              <a:gd name="T0" fmla="*/ 0 w 1144"/>
              <a:gd name="T1" fmla="*/ 574 h 1536"/>
              <a:gd name="T2" fmla="*/ 179 w 1144"/>
              <a:gd name="T3" fmla="*/ 1287 h 1536"/>
              <a:gd name="T4" fmla="*/ 390 w 1144"/>
              <a:gd name="T5" fmla="*/ 1536 h 1536"/>
              <a:gd name="T6" fmla="*/ 965 w 1144"/>
              <a:gd name="T7" fmla="*/ 1325 h 1536"/>
              <a:gd name="T8" fmla="*/ 1144 w 1144"/>
              <a:gd name="T9" fmla="*/ 1078 h 1536"/>
              <a:gd name="T10" fmla="*/ 572 w 1144"/>
              <a:gd name="T11" fmla="*/ 0 h 1536"/>
              <a:gd name="T12" fmla="*/ 932 w 1144"/>
              <a:gd name="T13" fmla="*/ 1199 h 1536"/>
              <a:gd name="T14" fmla="*/ 875 w 1144"/>
              <a:gd name="T15" fmla="*/ 1244 h 1536"/>
              <a:gd name="T16" fmla="*/ 753 w 1144"/>
              <a:gd name="T17" fmla="*/ 1446 h 1536"/>
              <a:gd name="T18" fmla="*/ 269 w 1144"/>
              <a:gd name="T19" fmla="*/ 1325 h 1536"/>
              <a:gd name="T20" fmla="*/ 224 w 1144"/>
              <a:gd name="T21" fmla="*/ 1199 h 1536"/>
              <a:gd name="T22" fmla="*/ 90 w 1144"/>
              <a:gd name="T23" fmla="*/ 1078 h 1536"/>
              <a:gd name="T24" fmla="*/ 572 w 1144"/>
              <a:gd name="T25" fmla="*/ 90 h 1536"/>
              <a:gd name="T26" fmla="*/ 1054 w 1144"/>
              <a:gd name="T27" fmla="*/ 1078 h 1536"/>
              <a:gd name="T28" fmla="*/ 845 w 1144"/>
              <a:gd name="T29" fmla="*/ 908 h 1536"/>
              <a:gd name="T30" fmla="*/ 873 w 1144"/>
              <a:gd name="T31" fmla="*/ 1000 h 1536"/>
              <a:gd name="T32" fmla="*/ 810 w 1144"/>
              <a:gd name="T33" fmla="*/ 1000 h 1536"/>
              <a:gd name="T34" fmla="*/ 754 w 1144"/>
              <a:gd name="T35" fmla="*/ 1000 h 1536"/>
              <a:gd name="T36" fmla="*/ 690 w 1144"/>
              <a:gd name="T37" fmla="*/ 1000 h 1536"/>
              <a:gd name="T38" fmla="*/ 718 w 1144"/>
              <a:gd name="T39" fmla="*/ 908 h 1536"/>
              <a:gd name="T40" fmla="*/ 690 w 1144"/>
              <a:gd name="T41" fmla="*/ 816 h 1536"/>
              <a:gd name="T42" fmla="*/ 782 w 1144"/>
              <a:gd name="T43" fmla="*/ 844 h 1536"/>
              <a:gd name="T44" fmla="*/ 873 w 1144"/>
              <a:gd name="T45" fmla="*/ 816 h 1536"/>
              <a:gd name="T46" fmla="*/ 453 w 1144"/>
              <a:gd name="T47" fmla="*/ 880 h 1536"/>
              <a:gd name="T48" fmla="*/ 453 w 1144"/>
              <a:gd name="T49" fmla="*/ 936 h 1536"/>
              <a:gd name="T50" fmla="*/ 422 w 1144"/>
              <a:gd name="T51" fmla="*/ 1013 h 1536"/>
              <a:gd name="T52" fmla="*/ 362 w 1144"/>
              <a:gd name="T53" fmla="*/ 971 h 1536"/>
              <a:gd name="T54" fmla="*/ 302 w 1144"/>
              <a:gd name="T55" fmla="*/ 1013 h 1536"/>
              <a:gd name="T56" fmla="*/ 270 w 1144"/>
              <a:gd name="T57" fmla="*/ 936 h 1536"/>
              <a:gd name="T58" fmla="*/ 270 w 1144"/>
              <a:gd name="T59" fmla="*/ 880 h 1536"/>
              <a:gd name="T60" fmla="*/ 334 w 1144"/>
              <a:gd name="T61" fmla="*/ 816 h 1536"/>
              <a:gd name="T62" fmla="*/ 390 w 1144"/>
              <a:gd name="T63" fmla="*/ 816 h 1536"/>
              <a:gd name="T64" fmla="*/ 453 w 1144"/>
              <a:gd name="T65" fmla="*/ 88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44" h="1536">
                <a:moveTo>
                  <a:pt x="572" y="0"/>
                </a:moveTo>
                <a:cubicBezTo>
                  <a:pt x="256" y="0"/>
                  <a:pt x="0" y="258"/>
                  <a:pt x="0" y="574"/>
                </a:cubicBezTo>
                <a:cubicBezTo>
                  <a:pt x="0" y="1078"/>
                  <a:pt x="0" y="1078"/>
                  <a:pt x="0" y="1078"/>
                </a:cubicBezTo>
                <a:cubicBezTo>
                  <a:pt x="0" y="1183"/>
                  <a:pt x="78" y="1271"/>
                  <a:pt x="179" y="1287"/>
                </a:cubicBezTo>
                <a:cubicBezTo>
                  <a:pt x="179" y="1325"/>
                  <a:pt x="179" y="1325"/>
                  <a:pt x="179" y="1325"/>
                </a:cubicBezTo>
                <a:cubicBezTo>
                  <a:pt x="179" y="1441"/>
                  <a:pt x="273" y="1536"/>
                  <a:pt x="390" y="1536"/>
                </a:cubicBezTo>
                <a:cubicBezTo>
                  <a:pt x="753" y="1536"/>
                  <a:pt x="753" y="1536"/>
                  <a:pt x="753" y="1536"/>
                </a:cubicBezTo>
                <a:cubicBezTo>
                  <a:pt x="870" y="1536"/>
                  <a:pt x="965" y="1441"/>
                  <a:pt x="965" y="1325"/>
                </a:cubicBezTo>
                <a:cubicBezTo>
                  <a:pt x="965" y="1287"/>
                  <a:pt x="965" y="1287"/>
                  <a:pt x="965" y="1287"/>
                </a:cubicBezTo>
                <a:cubicBezTo>
                  <a:pt x="1066" y="1271"/>
                  <a:pt x="1144" y="1183"/>
                  <a:pt x="1144" y="1078"/>
                </a:cubicBezTo>
                <a:cubicBezTo>
                  <a:pt x="1144" y="574"/>
                  <a:pt x="1144" y="574"/>
                  <a:pt x="1144" y="574"/>
                </a:cubicBezTo>
                <a:cubicBezTo>
                  <a:pt x="1144" y="258"/>
                  <a:pt x="887" y="0"/>
                  <a:pt x="572" y="0"/>
                </a:cubicBezTo>
                <a:close/>
                <a:moveTo>
                  <a:pt x="1054" y="1078"/>
                </a:moveTo>
                <a:cubicBezTo>
                  <a:pt x="1054" y="1145"/>
                  <a:pt x="999" y="1199"/>
                  <a:pt x="932" y="1199"/>
                </a:cubicBezTo>
                <a:cubicBezTo>
                  <a:pt x="920" y="1199"/>
                  <a:pt x="920" y="1199"/>
                  <a:pt x="920" y="1199"/>
                </a:cubicBezTo>
                <a:cubicBezTo>
                  <a:pt x="895" y="1199"/>
                  <a:pt x="875" y="1219"/>
                  <a:pt x="875" y="1244"/>
                </a:cubicBezTo>
                <a:cubicBezTo>
                  <a:pt x="875" y="1325"/>
                  <a:pt x="875" y="1325"/>
                  <a:pt x="875" y="1325"/>
                </a:cubicBezTo>
                <a:cubicBezTo>
                  <a:pt x="875" y="1392"/>
                  <a:pt x="820" y="1446"/>
                  <a:pt x="753" y="1446"/>
                </a:cubicBezTo>
                <a:cubicBezTo>
                  <a:pt x="390" y="1446"/>
                  <a:pt x="390" y="1446"/>
                  <a:pt x="390" y="1446"/>
                </a:cubicBezTo>
                <a:cubicBezTo>
                  <a:pt x="323" y="1446"/>
                  <a:pt x="269" y="1392"/>
                  <a:pt x="269" y="1325"/>
                </a:cubicBezTo>
                <a:cubicBezTo>
                  <a:pt x="269" y="1244"/>
                  <a:pt x="269" y="1244"/>
                  <a:pt x="269" y="1244"/>
                </a:cubicBezTo>
                <a:cubicBezTo>
                  <a:pt x="269" y="1219"/>
                  <a:pt x="249" y="1199"/>
                  <a:pt x="224" y="1199"/>
                </a:cubicBezTo>
                <a:cubicBezTo>
                  <a:pt x="211" y="1199"/>
                  <a:pt x="211" y="1199"/>
                  <a:pt x="211" y="1199"/>
                </a:cubicBezTo>
                <a:cubicBezTo>
                  <a:pt x="144" y="1199"/>
                  <a:pt x="90" y="1145"/>
                  <a:pt x="90" y="1078"/>
                </a:cubicBezTo>
                <a:cubicBezTo>
                  <a:pt x="90" y="574"/>
                  <a:pt x="90" y="574"/>
                  <a:pt x="90" y="574"/>
                </a:cubicBezTo>
                <a:cubicBezTo>
                  <a:pt x="90" y="307"/>
                  <a:pt x="306" y="90"/>
                  <a:pt x="572" y="90"/>
                </a:cubicBezTo>
                <a:cubicBezTo>
                  <a:pt x="837" y="90"/>
                  <a:pt x="1054" y="307"/>
                  <a:pt x="1054" y="574"/>
                </a:cubicBezTo>
                <a:lnTo>
                  <a:pt x="1054" y="1078"/>
                </a:lnTo>
                <a:close/>
                <a:moveTo>
                  <a:pt x="873" y="880"/>
                </a:moveTo>
                <a:cubicBezTo>
                  <a:pt x="845" y="908"/>
                  <a:pt x="845" y="908"/>
                  <a:pt x="845" y="908"/>
                </a:cubicBezTo>
                <a:cubicBezTo>
                  <a:pt x="873" y="936"/>
                  <a:pt x="873" y="936"/>
                  <a:pt x="873" y="936"/>
                </a:cubicBezTo>
                <a:cubicBezTo>
                  <a:pt x="891" y="953"/>
                  <a:pt x="891" y="982"/>
                  <a:pt x="873" y="1000"/>
                </a:cubicBezTo>
                <a:cubicBezTo>
                  <a:pt x="865" y="1008"/>
                  <a:pt x="853" y="1013"/>
                  <a:pt x="842" y="1013"/>
                </a:cubicBezTo>
                <a:cubicBezTo>
                  <a:pt x="830" y="1013"/>
                  <a:pt x="819" y="1008"/>
                  <a:pt x="810" y="1000"/>
                </a:cubicBezTo>
                <a:cubicBezTo>
                  <a:pt x="782" y="971"/>
                  <a:pt x="782" y="971"/>
                  <a:pt x="782" y="971"/>
                </a:cubicBezTo>
                <a:cubicBezTo>
                  <a:pt x="754" y="1000"/>
                  <a:pt x="754" y="1000"/>
                  <a:pt x="754" y="1000"/>
                </a:cubicBezTo>
                <a:cubicBezTo>
                  <a:pt x="745" y="1008"/>
                  <a:pt x="733" y="1013"/>
                  <a:pt x="722" y="1013"/>
                </a:cubicBezTo>
                <a:cubicBezTo>
                  <a:pt x="710" y="1013"/>
                  <a:pt x="699" y="1008"/>
                  <a:pt x="690" y="1000"/>
                </a:cubicBezTo>
                <a:cubicBezTo>
                  <a:pt x="672" y="982"/>
                  <a:pt x="672" y="953"/>
                  <a:pt x="690" y="936"/>
                </a:cubicBezTo>
                <a:cubicBezTo>
                  <a:pt x="718" y="908"/>
                  <a:pt x="718" y="908"/>
                  <a:pt x="718" y="908"/>
                </a:cubicBezTo>
                <a:cubicBezTo>
                  <a:pt x="690" y="880"/>
                  <a:pt x="690" y="880"/>
                  <a:pt x="690" y="880"/>
                </a:cubicBezTo>
                <a:cubicBezTo>
                  <a:pt x="672" y="862"/>
                  <a:pt x="672" y="834"/>
                  <a:pt x="690" y="816"/>
                </a:cubicBezTo>
                <a:cubicBezTo>
                  <a:pt x="708" y="799"/>
                  <a:pt x="736" y="799"/>
                  <a:pt x="754" y="816"/>
                </a:cubicBezTo>
                <a:cubicBezTo>
                  <a:pt x="782" y="844"/>
                  <a:pt x="782" y="844"/>
                  <a:pt x="782" y="844"/>
                </a:cubicBezTo>
                <a:cubicBezTo>
                  <a:pt x="810" y="816"/>
                  <a:pt x="810" y="816"/>
                  <a:pt x="810" y="816"/>
                </a:cubicBezTo>
                <a:cubicBezTo>
                  <a:pt x="827" y="799"/>
                  <a:pt x="856" y="799"/>
                  <a:pt x="873" y="816"/>
                </a:cubicBezTo>
                <a:cubicBezTo>
                  <a:pt x="891" y="834"/>
                  <a:pt x="891" y="862"/>
                  <a:pt x="873" y="880"/>
                </a:cubicBezTo>
                <a:close/>
                <a:moveTo>
                  <a:pt x="453" y="880"/>
                </a:moveTo>
                <a:cubicBezTo>
                  <a:pt x="425" y="908"/>
                  <a:pt x="425" y="908"/>
                  <a:pt x="425" y="908"/>
                </a:cubicBezTo>
                <a:cubicBezTo>
                  <a:pt x="453" y="936"/>
                  <a:pt x="453" y="936"/>
                  <a:pt x="453" y="936"/>
                </a:cubicBezTo>
                <a:cubicBezTo>
                  <a:pt x="471" y="953"/>
                  <a:pt x="471" y="982"/>
                  <a:pt x="453" y="1000"/>
                </a:cubicBezTo>
                <a:cubicBezTo>
                  <a:pt x="445" y="1008"/>
                  <a:pt x="433" y="1013"/>
                  <a:pt x="422" y="1013"/>
                </a:cubicBezTo>
                <a:cubicBezTo>
                  <a:pt x="410" y="1013"/>
                  <a:pt x="399" y="1008"/>
                  <a:pt x="390" y="1000"/>
                </a:cubicBezTo>
                <a:cubicBezTo>
                  <a:pt x="362" y="971"/>
                  <a:pt x="362" y="971"/>
                  <a:pt x="362" y="971"/>
                </a:cubicBezTo>
                <a:cubicBezTo>
                  <a:pt x="334" y="1000"/>
                  <a:pt x="334" y="1000"/>
                  <a:pt x="334" y="1000"/>
                </a:cubicBezTo>
                <a:cubicBezTo>
                  <a:pt x="325" y="1008"/>
                  <a:pt x="313" y="1013"/>
                  <a:pt x="302" y="1013"/>
                </a:cubicBezTo>
                <a:cubicBezTo>
                  <a:pt x="290" y="1013"/>
                  <a:pt x="279" y="1008"/>
                  <a:pt x="270" y="1000"/>
                </a:cubicBezTo>
                <a:cubicBezTo>
                  <a:pt x="252" y="982"/>
                  <a:pt x="252" y="953"/>
                  <a:pt x="270" y="936"/>
                </a:cubicBezTo>
                <a:cubicBezTo>
                  <a:pt x="298" y="908"/>
                  <a:pt x="298" y="908"/>
                  <a:pt x="298" y="908"/>
                </a:cubicBezTo>
                <a:cubicBezTo>
                  <a:pt x="270" y="880"/>
                  <a:pt x="270" y="880"/>
                  <a:pt x="270" y="880"/>
                </a:cubicBezTo>
                <a:cubicBezTo>
                  <a:pt x="252" y="862"/>
                  <a:pt x="252" y="834"/>
                  <a:pt x="270" y="816"/>
                </a:cubicBezTo>
                <a:cubicBezTo>
                  <a:pt x="288" y="799"/>
                  <a:pt x="316" y="799"/>
                  <a:pt x="334" y="816"/>
                </a:cubicBezTo>
                <a:cubicBezTo>
                  <a:pt x="362" y="844"/>
                  <a:pt x="362" y="844"/>
                  <a:pt x="362" y="844"/>
                </a:cubicBezTo>
                <a:cubicBezTo>
                  <a:pt x="390" y="816"/>
                  <a:pt x="390" y="816"/>
                  <a:pt x="390" y="816"/>
                </a:cubicBezTo>
                <a:cubicBezTo>
                  <a:pt x="407" y="799"/>
                  <a:pt x="436" y="799"/>
                  <a:pt x="453" y="816"/>
                </a:cubicBezTo>
                <a:cubicBezTo>
                  <a:pt x="471" y="834"/>
                  <a:pt x="471" y="862"/>
                  <a:pt x="453" y="8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5" name="Freeform 454"/>
          <p:cNvSpPr>
            <a:spLocks noEditPoints="1"/>
          </p:cNvSpPr>
          <p:nvPr/>
        </p:nvSpPr>
        <p:spPr bwMode="auto">
          <a:xfrm>
            <a:off x="4432598" y="5930457"/>
            <a:ext cx="251480" cy="392233"/>
          </a:xfrm>
          <a:custGeom>
            <a:avLst/>
            <a:gdLst>
              <a:gd name="T0" fmla="*/ 215 w 984"/>
              <a:gd name="T1" fmla="*/ 663 h 1536"/>
              <a:gd name="T2" fmla="*/ 347 w 984"/>
              <a:gd name="T3" fmla="*/ 742 h 1536"/>
              <a:gd name="T4" fmla="*/ 504 w 984"/>
              <a:gd name="T5" fmla="*/ 742 h 1536"/>
              <a:gd name="T6" fmla="*/ 575 w 984"/>
              <a:gd name="T7" fmla="*/ 425 h 1536"/>
              <a:gd name="T8" fmla="*/ 747 w 984"/>
              <a:gd name="T9" fmla="*/ 21 h 1536"/>
              <a:gd name="T10" fmla="*/ 351 w 984"/>
              <a:gd name="T11" fmla="*/ 0 h 1536"/>
              <a:gd name="T12" fmla="*/ 310 w 984"/>
              <a:gd name="T13" fmla="*/ 26 h 1536"/>
              <a:gd name="T14" fmla="*/ 27 w 984"/>
              <a:gd name="T15" fmla="*/ 375 h 1536"/>
              <a:gd name="T16" fmla="*/ 127 w 984"/>
              <a:gd name="T17" fmla="*/ 646 h 1536"/>
              <a:gd name="T18" fmla="*/ 225 w 984"/>
              <a:gd name="T19" fmla="*/ 355 h 1536"/>
              <a:gd name="T20" fmla="*/ 380 w 984"/>
              <a:gd name="T21" fmla="*/ 90 h 1536"/>
              <a:gd name="T22" fmla="*/ 479 w 984"/>
              <a:gd name="T23" fmla="*/ 415 h 1536"/>
              <a:gd name="T24" fmla="*/ 529 w 984"/>
              <a:gd name="T25" fmla="*/ 597 h 1536"/>
              <a:gd name="T26" fmla="*/ 383 w 984"/>
              <a:gd name="T27" fmla="*/ 659 h 1536"/>
              <a:gd name="T28" fmla="*/ 219 w 984"/>
              <a:gd name="T29" fmla="*/ 573 h 1536"/>
              <a:gd name="T30" fmla="*/ 163 w 984"/>
              <a:gd name="T31" fmla="*/ 564 h 1536"/>
              <a:gd name="T32" fmla="*/ 108 w 984"/>
              <a:gd name="T33" fmla="*/ 415 h 1536"/>
              <a:gd name="T34" fmla="*/ 584 w 984"/>
              <a:gd name="T35" fmla="*/ 855 h 1536"/>
              <a:gd name="T36" fmla="*/ 349 w 984"/>
              <a:gd name="T37" fmla="*/ 844 h 1536"/>
              <a:gd name="T38" fmla="*/ 195 w 984"/>
              <a:gd name="T39" fmla="*/ 845 h 1536"/>
              <a:gd name="T40" fmla="*/ 25 w 984"/>
              <a:gd name="T41" fmla="*/ 1078 h 1536"/>
              <a:gd name="T42" fmla="*/ 201 w 984"/>
              <a:gd name="T43" fmla="*/ 1497 h 1536"/>
              <a:gd name="T44" fmla="*/ 590 w 984"/>
              <a:gd name="T45" fmla="*/ 1536 h 1536"/>
              <a:gd name="T46" fmla="*/ 633 w 984"/>
              <a:gd name="T47" fmla="*/ 1481 h 1536"/>
              <a:gd name="T48" fmla="*/ 658 w 984"/>
              <a:gd name="T49" fmla="*/ 993 h 1536"/>
              <a:gd name="T50" fmla="*/ 471 w 984"/>
              <a:gd name="T51" fmla="*/ 1165 h 1536"/>
              <a:gd name="T52" fmla="*/ 285 w 984"/>
              <a:gd name="T53" fmla="*/ 1446 h 1536"/>
              <a:gd name="T54" fmla="*/ 210 w 984"/>
              <a:gd name="T55" fmla="*/ 1152 h 1536"/>
              <a:gd name="T56" fmla="*/ 133 w 984"/>
              <a:gd name="T57" fmla="*/ 978 h 1536"/>
              <a:gd name="T58" fmla="*/ 222 w 984"/>
              <a:gd name="T59" fmla="*/ 933 h 1536"/>
              <a:gd name="T60" fmla="*/ 399 w 984"/>
              <a:gd name="T61" fmla="*/ 919 h 1536"/>
              <a:gd name="T62" fmla="*/ 527 w 984"/>
              <a:gd name="T63" fmla="*/ 925 h 1536"/>
              <a:gd name="T64" fmla="*/ 499 w 984"/>
              <a:gd name="T65" fmla="*/ 1113 h 1536"/>
              <a:gd name="T66" fmla="*/ 939 w 984"/>
              <a:gd name="T67" fmla="*/ 813 h 1536"/>
              <a:gd name="T68" fmla="*/ 826 w 984"/>
              <a:gd name="T69" fmla="*/ 768 h 1536"/>
              <a:gd name="T70" fmla="*/ 939 w 984"/>
              <a:gd name="T71" fmla="*/ 723 h 1536"/>
              <a:gd name="T72" fmla="*/ 871 w 984"/>
              <a:gd name="T73" fmla="*/ 940 h 1536"/>
              <a:gd name="T74" fmla="*/ 839 w 984"/>
              <a:gd name="T75" fmla="*/ 1017 h 1536"/>
              <a:gd name="T76" fmla="*/ 759 w 984"/>
              <a:gd name="T77" fmla="*/ 955 h 1536"/>
              <a:gd name="T78" fmla="*/ 822 w 984"/>
              <a:gd name="T79" fmla="*/ 892 h 1536"/>
              <a:gd name="T80" fmla="*/ 759 w 984"/>
              <a:gd name="T81" fmla="*/ 644 h 1536"/>
              <a:gd name="T82" fmla="*/ 807 w 984"/>
              <a:gd name="T83" fmla="*/ 532 h 1536"/>
              <a:gd name="T84" fmla="*/ 871 w 984"/>
              <a:gd name="T85" fmla="*/ 595 h 1536"/>
              <a:gd name="T86" fmla="*/ 791 w 984"/>
              <a:gd name="T87" fmla="*/ 657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84" h="1536">
                <a:moveTo>
                  <a:pt x="127" y="646"/>
                </a:moveTo>
                <a:cubicBezTo>
                  <a:pt x="155" y="658"/>
                  <a:pt x="185" y="664"/>
                  <a:pt x="215" y="663"/>
                </a:cubicBezTo>
                <a:cubicBezTo>
                  <a:pt x="238" y="662"/>
                  <a:pt x="260" y="671"/>
                  <a:pt x="275" y="689"/>
                </a:cubicBezTo>
                <a:cubicBezTo>
                  <a:pt x="295" y="712"/>
                  <a:pt x="319" y="729"/>
                  <a:pt x="347" y="742"/>
                </a:cubicBezTo>
                <a:cubicBezTo>
                  <a:pt x="373" y="753"/>
                  <a:pt x="399" y="758"/>
                  <a:pt x="426" y="758"/>
                </a:cubicBezTo>
                <a:cubicBezTo>
                  <a:pt x="453" y="758"/>
                  <a:pt x="479" y="753"/>
                  <a:pt x="504" y="742"/>
                </a:cubicBezTo>
                <a:cubicBezTo>
                  <a:pt x="555" y="721"/>
                  <a:pt x="593" y="681"/>
                  <a:pt x="613" y="629"/>
                </a:cubicBezTo>
                <a:cubicBezTo>
                  <a:pt x="640" y="559"/>
                  <a:pt x="624" y="479"/>
                  <a:pt x="575" y="425"/>
                </a:cubicBezTo>
                <a:cubicBezTo>
                  <a:pt x="749" y="65"/>
                  <a:pt x="749" y="65"/>
                  <a:pt x="749" y="65"/>
                </a:cubicBezTo>
                <a:cubicBezTo>
                  <a:pt x="756" y="51"/>
                  <a:pt x="755" y="35"/>
                  <a:pt x="747" y="21"/>
                </a:cubicBezTo>
                <a:cubicBezTo>
                  <a:pt x="739" y="8"/>
                  <a:pt x="724" y="0"/>
                  <a:pt x="709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33" y="0"/>
                  <a:pt x="317" y="10"/>
                  <a:pt x="310" y="26"/>
                </a:cubicBezTo>
                <a:cubicBezTo>
                  <a:pt x="204" y="263"/>
                  <a:pt x="204" y="263"/>
                  <a:pt x="204" y="263"/>
                </a:cubicBezTo>
                <a:cubicBezTo>
                  <a:pt x="130" y="265"/>
                  <a:pt x="61" y="307"/>
                  <a:pt x="27" y="375"/>
                </a:cubicBezTo>
                <a:cubicBezTo>
                  <a:pt x="3" y="425"/>
                  <a:pt x="0" y="481"/>
                  <a:pt x="20" y="532"/>
                </a:cubicBezTo>
                <a:cubicBezTo>
                  <a:pt x="39" y="584"/>
                  <a:pt x="77" y="624"/>
                  <a:pt x="127" y="646"/>
                </a:cubicBezTo>
                <a:close/>
                <a:moveTo>
                  <a:pt x="108" y="415"/>
                </a:moveTo>
                <a:cubicBezTo>
                  <a:pt x="129" y="371"/>
                  <a:pt x="177" y="347"/>
                  <a:pt x="225" y="355"/>
                </a:cubicBezTo>
                <a:cubicBezTo>
                  <a:pt x="245" y="358"/>
                  <a:pt x="265" y="348"/>
                  <a:pt x="274" y="329"/>
                </a:cubicBezTo>
                <a:cubicBezTo>
                  <a:pt x="380" y="90"/>
                  <a:pt x="380" y="90"/>
                  <a:pt x="380" y="90"/>
                </a:cubicBezTo>
                <a:cubicBezTo>
                  <a:pt x="637" y="90"/>
                  <a:pt x="637" y="90"/>
                  <a:pt x="637" y="90"/>
                </a:cubicBezTo>
                <a:cubicBezTo>
                  <a:pt x="479" y="415"/>
                  <a:pt x="479" y="415"/>
                  <a:pt x="479" y="415"/>
                </a:cubicBezTo>
                <a:cubicBezTo>
                  <a:pt x="470" y="435"/>
                  <a:pt x="475" y="458"/>
                  <a:pt x="492" y="471"/>
                </a:cubicBezTo>
                <a:cubicBezTo>
                  <a:pt x="531" y="500"/>
                  <a:pt x="546" y="552"/>
                  <a:pt x="529" y="597"/>
                </a:cubicBezTo>
                <a:cubicBezTo>
                  <a:pt x="518" y="625"/>
                  <a:pt x="497" y="648"/>
                  <a:pt x="469" y="659"/>
                </a:cubicBezTo>
                <a:cubicBezTo>
                  <a:pt x="441" y="671"/>
                  <a:pt x="411" y="671"/>
                  <a:pt x="383" y="659"/>
                </a:cubicBezTo>
                <a:cubicBezTo>
                  <a:pt x="368" y="652"/>
                  <a:pt x="354" y="643"/>
                  <a:pt x="343" y="630"/>
                </a:cubicBezTo>
                <a:cubicBezTo>
                  <a:pt x="312" y="593"/>
                  <a:pt x="267" y="573"/>
                  <a:pt x="219" y="573"/>
                </a:cubicBezTo>
                <a:cubicBezTo>
                  <a:pt x="216" y="573"/>
                  <a:pt x="214" y="573"/>
                  <a:pt x="211" y="573"/>
                </a:cubicBezTo>
                <a:cubicBezTo>
                  <a:pt x="195" y="573"/>
                  <a:pt x="179" y="570"/>
                  <a:pt x="163" y="564"/>
                </a:cubicBezTo>
                <a:cubicBezTo>
                  <a:pt x="135" y="552"/>
                  <a:pt x="114" y="530"/>
                  <a:pt x="104" y="501"/>
                </a:cubicBezTo>
                <a:cubicBezTo>
                  <a:pt x="93" y="473"/>
                  <a:pt x="95" y="442"/>
                  <a:pt x="108" y="415"/>
                </a:cubicBezTo>
                <a:close/>
                <a:moveTo>
                  <a:pt x="658" y="993"/>
                </a:moveTo>
                <a:cubicBezTo>
                  <a:pt x="653" y="938"/>
                  <a:pt x="627" y="889"/>
                  <a:pt x="584" y="855"/>
                </a:cubicBezTo>
                <a:cubicBezTo>
                  <a:pt x="541" y="820"/>
                  <a:pt x="487" y="805"/>
                  <a:pt x="432" y="813"/>
                </a:cubicBezTo>
                <a:cubicBezTo>
                  <a:pt x="402" y="817"/>
                  <a:pt x="374" y="827"/>
                  <a:pt x="349" y="844"/>
                </a:cubicBezTo>
                <a:cubicBezTo>
                  <a:pt x="330" y="857"/>
                  <a:pt x="306" y="860"/>
                  <a:pt x="284" y="853"/>
                </a:cubicBezTo>
                <a:cubicBezTo>
                  <a:pt x="255" y="843"/>
                  <a:pt x="225" y="841"/>
                  <a:pt x="195" y="845"/>
                </a:cubicBezTo>
                <a:cubicBezTo>
                  <a:pt x="141" y="852"/>
                  <a:pt x="93" y="881"/>
                  <a:pt x="60" y="925"/>
                </a:cubicBezTo>
                <a:cubicBezTo>
                  <a:pt x="28" y="970"/>
                  <a:pt x="16" y="1024"/>
                  <a:pt x="25" y="1078"/>
                </a:cubicBezTo>
                <a:cubicBezTo>
                  <a:pt x="39" y="1153"/>
                  <a:pt x="94" y="1213"/>
                  <a:pt x="165" y="1234"/>
                </a:cubicBezTo>
                <a:cubicBezTo>
                  <a:pt x="201" y="1497"/>
                  <a:pt x="201" y="1497"/>
                  <a:pt x="201" y="1497"/>
                </a:cubicBezTo>
                <a:cubicBezTo>
                  <a:pt x="204" y="1519"/>
                  <a:pt x="223" y="1536"/>
                  <a:pt x="245" y="1536"/>
                </a:cubicBezTo>
                <a:cubicBezTo>
                  <a:pt x="590" y="1536"/>
                  <a:pt x="590" y="1536"/>
                  <a:pt x="590" y="1536"/>
                </a:cubicBezTo>
                <a:cubicBezTo>
                  <a:pt x="603" y="1536"/>
                  <a:pt x="616" y="1529"/>
                  <a:pt x="625" y="1519"/>
                </a:cubicBezTo>
                <a:cubicBezTo>
                  <a:pt x="633" y="1508"/>
                  <a:pt x="636" y="1494"/>
                  <a:pt x="633" y="1481"/>
                </a:cubicBezTo>
                <a:cubicBezTo>
                  <a:pt x="567" y="1179"/>
                  <a:pt x="567" y="1179"/>
                  <a:pt x="567" y="1179"/>
                </a:cubicBezTo>
                <a:cubicBezTo>
                  <a:pt x="628" y="1139"/>
                  <a:pt x="664" y="1068"/>
                  <a:pt x="658" y="993"/>
                </a:cubicBezTo>
                <a:close/>
                <a:moveTo>
                  <a:pt x="499" y="1113"/>
                </a:moveTo>
                <a:cubicBezTo>
                  <a:pt x="478" y="1121"/>
                  <a:pt x="467" y="1143"/>
                  <a:pt x="471" y="1165"/>
                </a:cubicBezTo>
                <a:cubicBezTo>
                  <a:pt x="533" y="1446"/>
                  <a:pt x="533" y="1446"/>
                  <a:pt x="533" y="1446"/>
                </a:cubicBezTo>
                <a:cubicBezTo>
                  <a:pt x="285" y="1446"/>
                  <a:pt x="285" y="1446"/>
                  <a:pt x="285" y="1446"/>
                </a:cubicBezTo>
                <a:cubicBezTo>
                  <a:pt x="250" y="1190"/>
                  <a:pt x="250" y="1190"/>
                  <a:pt x="250" y="1190"/>
                </a:cubicBezTo>
                <a:cubicBezTo>
                  <a:pt x="247" y="1170"/>
                  <a:pt x="231" y="1154"/>
                  <a:pt x="210" y="1152"/>
                </a:cubicBezTo>
                <a:cubicBezTo>
                  <a:pt x="162" y="1147"/>
                  <a:pt x="123" y="1110"/>
                  <a:pt x="114" y="1062"/>
                </a:cubicBezTo>
                <a:cubicBezTo>
                  <a:pt x="109" y="1032"/>
                  <a:pt x="115" y="1002"/>
                  <a:pt x="133" y="978"/>
                </a:cubicBezTo>
                <a:cubicBezTo>
                  <a:pt x="151" y="954"/>
                  <a:pt x="177" y="938"/>
                  <a:pt x="207" y="934"/>
                </a:cubicBezTo>
                <a:cubicBezTo>
                  <a:pt x="212" y="933"/>
                  <a:pt x="217" y="933"/>
                  <a:pt x="222" y="933"/>
                </a:cubicBezTo>
                <a:cubicBezTo>
                  <a:pt x="233" y="933"/>
                  <a:pt x="245" y="935"/>
                  <a:pt x="256" y="938"/>
                </a:cubicBezTo>
                <a:cubicBezTo>
                  <a:pt x="304" y="954"/>
                  <a:pt x="356" y="947"/>
                  <a:pt x="399" y="919"/>
                </a:cubicBezTo>
                <a:cubicBezTo>
                  <a:pt x="412" y="910"/>
                  <a:pt x="428" y="904"/>
                  <a:pt x="444" y="902"/>
                </a:cubicBezTo>
                <a:cubicBezTo>
                  <a:pt x="474" y="898"/>
                  <a:pt x="504" y="906"/>
                  <a:pt x="527" y="925"/>
                </a:cubicBezTo>
                <a:cubicBezTo>
                  <a:pt x="551" y="944"/>
                  <a:pt x="565" y="971"/>
                  <a:pt x="568" y="1001"/>
                </a:cubicBezTo>
                <a:cubicBezTo>
                  <a:pt x="572" y="1049"/>
                  <a:pt x="544" y="1095"/>
                  <a:pt x="499" y="1113"/>
                </a:cubicBezTo>
                <a:close/>
                <a:moveTo>
                  <a:pt x="984" y="768"/>
                </a:moveTo>
                <a:cubicBezTo>
                  <a:pt x="984" y="793"/>
                  <a:pt x="964" y="813"/>
                  <a:pt x="939" y="813"/>
                </a:cubicBezTo>
                <a:cubicBezTo>
                  <a:pt x="871" y="813"/>
                  <a:pt x="871" y="813"/>
                  <a:pt x="871" y="813"/>
                </a:cubicBezTo>
                <a:cubicBezTo>
                  <a:pt x="846" y="813"/>
                  <a:pt x="826" y="793"/>
                  <a:pt x="826" y="768"/>
                </a:cubicBezTo>
                <a:cubicBezTo>
                  <a:pt x="826" y="743"/>
                  <a:pt x="846" y="723"/>
                  <a:pt x="871" y="723"/>
                </a:cubicBezTo>
                <a:cubicBezTo>
                  <a:pt x="939" y="723"/>
                  <a:pt x="939" y="723"/>
                  <a:pt x="939" y="723"/>
                </a:cubicBezTo>
                <a:cubicBezTo>
                  <a:pt x="964" y="723"/>
                  <a:pt x="984" y="743"/>
                  <a:pt x="984" y="768"/>
                </a:cubicBezTo>
                <a:close/>
                <a:moveTo>
                  <a:pt x="871" y="940"/>
                </a:moveTo>
                <a:cubicBezTo>
                  <a:pt x="888" y="958"/>
                  <a:pt x="888" y="986"/>
                  <a:pt x="871" y="1004"/>
                </a:cubicBezTo>
                <a:cubicBezTo>
                  <a:pt x="862" y="1012"/>
                  <a:pt x="850" y="1017"/>
                  <a:pt x="839" y="1017"/>
                </a:cubicBezTo>
                <a:cubicBezTo>
                  <a:pt x="827" y="1017"/>
                  <a:pt x="816" y="1012"/>
                  <a:pt x="807" y="1004"/>
                </a:cubicBezTo>
                <a:cubicBezTo>
                  <a:pt x="759" y="955"/>
                  <a:pt x="759" y="955"/>
                  <a:pt x="759" y="955"/>
                </a:cubicBezTo>
                <a:cubicBezTo>
                  <a:pt x="741" y="938"/>
                  <a:pt x="741" y="909"/>
                  <a:pt x="759" y="892"/>
                </a:cubicBezTo>
                <a:cubicBezTo>
                  <a:pt x="776" y="874"/>
                  <a:pt x="805" y="874"/>
                  <a:pt x="822" y="892"/>
                </a:cubicBezTo>
                <a:lnTo>
                  <a:pt x="871" y="940"/>
                </a:lnTo>
                <a:close/>
                <a:moveTo>
                  <a:pt x="759" y="644"/>
                </a:moveTo>
                <a:cubicBezTo>
                  <a:pt x="741" y="626"/>
                  <a:pt x="741" y="598"/>
                  <a:pt x="759" y="580"/>
                </a:cubicBezTo>
                <a:cubicBezTo>
                  <a:pt x="807" y="532"/>
                  <a:pt x="807" y="532"/>
                  <a:pt x="807" y="532"/>
                </a:cubicBezTo>
                <a:cubicBezTo>
                  <a:pt x="825" y="514"/>
                  <a:pt x="853" y="514"/>
                  <a:pt x="871" y="532"/>
                </a:cubicBezTo>
                <a:cubicBezTo>
                  <a:pt x="888" y="549"/>
                  <a:pt x="888" y="578"/>
                  <a:pt x="871" y="595"/>
                </a:cubicBezTo>
                <a:cubicBezTo>
                  <a:pt x="822" y="644"/>
                  <a:pt x="822" y="644"/>
                  <a:pt x="822" y="644"/>
                </a:cubicBezTo>
                <a:cubicBezTo>
                  <a:pt x="814" y="652"/>
                  <a:pt x="802" y="657"/>
                  <a:pt x="791" y="657"/>
                </a:cubicBezTo>
                <a:cubicBezTo>
                  <a:pt x="779" y="657"/>
                  <a:pt x="768" y="652"/>
                  <a:pt x="759" y="6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6" name="Freeform 413"/>
          <p:cNvSpPr>
            <a:spLocks noEditPoints="1"/>
          </p:cNvSpPr>
          <p:nvPr/>
        </p:nvSpPr>
        <p:spPr bwMode="auto">
          <a:xfrm>
            <a:off x="5236556" y="1891494"/>
            <a:ext cx="114323" cy="392233"/>
          </a:xfrm>
          <a:custGeom>
            <a:avLst/>
            <a:gdLst>
              <a:gd name="T0" fmla="*/ 44 w 448"/>
              <a:gd name="T1" fmla="*/ 981 h 1536"/>
              <a:gd name="T2" fmla="*/ 69 w 448"/>
              <a:gd name="T3" fmla="*/ 1259 h 1536"/>
              <a:gd name="T4" fmla="*/ 62 w 448"/>
              <a:gd name="T5" fmla="*/ 1378 h 1536"/>
              <a:gd name="T6" fmla="*/ 151 w 448"/>
              <a:gd name="T7" fmla="*/ 1523 h 1536"/>
              <a:gd name="T8" fmla="*/ 224 w 448"/>
              <a:gd name="T9" fmla="*/ 1536 h 1536"/>
              <a:gd name="T10" fmla="*/ 297 w 448"/>
              <a:gd name="T11" fmla="*/ 1523 h 1536"/>
              <a:gd name="T12" fmla="*/ 386 w 448"/>
              <a:gd name="T13" fmla="*/ 1378 h 1536"/>
              <a:gd name="T14" fmla="*/ 379 w 448"/>
              <a:gd name="T15" fmla="*/ 1259 h 1536"/>
              <a:gd name="T16" fmla="*/ 404 w 448"/>
              <a:gd name="T17" fmla="*/ 981 h 1536"/>
              <a:gd name="T18" fmla="*/ 444 w 448"/>
              <a:gd name="T19" fmla="*/ 815 h 1536"/>
              <a:gd name="T20" fmla="*/ 448 w 448"/>
              <a:gd name="T21" fmla="*/ 791 h 1536"/>
              <a:gd name="T22" fmla="*/ 448 w 448"/>
              <a:gd name="T23" fmla="*/ 45 h 1536"/>
              <a:gd name="T24" fmla="*/ 403 w 448"/>
              <a:gd name="T25" fmla="*/ 0 h 1536"/>
              <a:gd name="T26" fmla="*/ 45 w 448"/>
              <a:gd name="T27" fmla="*/ 0 h 1536"/>
              <a:gd name="T28" fmla="*/ 0 w 448"/>
              <a:gd name="T29" fmla="*/ 45 h 1536"/>
              <a:gd name="T30" fmla="*/ 0 w 448"/>
              <a:gd name="T31" fmla="*/ 791 h 1536"/>
              <a:gd name="T32" fmla="*/ 4 w 448"/>
              <a:gd name="T33" fmla="*/ 815 h 1536"/>
              <a:gd name="T34" fmla="*/ 44 w 448"/>
              <a:gd name="T35" fmla="*/ 981 h 1536"/>
              <a:gd name="T36" fmla="*/ 264 w 448"/>
              <a:gd name="T37" fmla="*/ 1439 h 1536"/>
              <a:gd name="T38" fmla="*/ 224 w 448"/>
              <a:gd name="T39" fmla="*/ 1447 h 1536"/>
              <a:gd name="T40" fmla="*/ 184 w 448"/>
              <a:gd name="T41" fmla="*/ 1439 h 1536"/>
              <a:gd name="T42" fmla="*/ 150 w 448"/>
              <a:gd name="T43" fmla="*/ 1395 h 1536"/>
              <a:gd name="T44" fmla="*/ 151 w 448"/>
              <a:gd name="T45" fmla="*/ 1387 h 1536"/>
              <a:gd name="T46" fmla="*/ 153 w 448"/>
              <a:gd name="T47" fmla="*/ 1356 h 1536"/>
              <a:gd name="T48" fmla="*/ 295 w 448"/>
              <a:gd name="T49" fmla="*/ 1356 h 1536"/>
              <a:gd name="T50" fmla="*/ 297 w 448"/>
              <a:gd name="T51" fmla="*/ 1387 h 1536"/>
              <a:gd name="T52" fmla="*/ 298 w 448"/>
              <a:gd name="T53" fmla="*/ 1395 h 1536"/>
              <a:gd name="T54" fmla="*/ 264 w 448"/>
              <a:gd name="T55" fmla="*/ 1439 h 1536"/>
              <a:gd name="T56" fmla="*/ 90 w 448"/>
              <a:gd name="T57" fmla="*/ 90 h 1536"/>
              <a:gd name="T58" fmla="*/ 358 w 448"/>
              <a:gd name="T59" fmla="*/ 90 h 1536"/>
              <a:gd name="T60" fmla="*/ 358 w 448"/>
              <a:gd name="T61" fmla="*/ 181 h 1536"/>
              <a:gd name="T62" fmla="*/ 90 w 448"/>
              <a:gd name="T63" fmla="*/ 181 h 1536"/>
              <a:gd name="T64" fmla="*/ 90 w 448"/>
              <a:gd name="T65" fmla="*/ 90 h 1536"/>
              <a:gd name="T66" fmla="*/ 90 w 448"/>
              <a:gd name="T67" fmla="*/ 271 h 1536"/>
              <a:gd name="T68" fmla="*/ 358 w 448"/>
              <a:gd name="T69" fmla="*/ 271 h 1536"/>
              <a:gd name="T70" fmla="*/ 357 w 448"/>
              <a:gd name="T71" fmla="*/ 791 h 1536"/>
              <a:gd name="T72" fmla="*/ 357 w 448"/>
              <a:gd name="T73" fmla="*/ 793 h 1536"/>
              <a:gd name="T74" fmla="*/ 317 w 448"/>
              <a:gd name="T75" fmla="*/ 960 h 1536"/>
              <a:gd name="T76" fmla="*/ 289 w 448"/>
              <a:gd name="T77" fmla="*/ 1265 h 1536"/>
              <a:gd name="T78" fmla="*/ 289 w 448"/>
              <a:gd name="T79" fmla="*/ 1266 h 1536"/>
              <a:gd name="T80" fmla="*/ 159 w 448"/>
              <a:gd name="T81" fmla="*/ 1266 h 1536"/>
              <a:gd name="T82" fmla="*/ 159 w 448"/>
              <a:gd name="T83" fmla="*/ 1265 h 1536"/>
              <a:gd name="T84" fmla="*/ 131 w 448"/>
              <a:gd name="T85" fmla="*/ 960 h 1536"/>
              <a:gd name="T86" fmla="*/ 91 w 448"/>
              <a:gd name="T87" fmla="*/ 793 h 1536"/>
              <a:gd name="T88" fmla="*/ 90 w 448"/>
              <a:gd name="T89" fmla="*/ 791 h 1536"/>
              <a:gd name="T90" fmla="*/ 90 w 448"/>
              <a:gd name="T91" fmla="*/ 271 h 1536"/>
              <a:gd name="T92" fmla="*/ 179 w 448"/>
              <a:gd name="T93" fmla="*/ 678 h 1536"/>
              <a:gd name="T94" fmla="*/ 179 w 448"/>
              <a:gd name="T95" fmla="*/ 480 h 1536"/>
              <a:gd name="T96" fmla="*/ 224 w 448"/>
              <a:gd name="T97" fmla="*/ 435 h 1536"/>
              <a:gd name="T98" fmla="*/ 269 w 448"/>
              <a:gd name="T99" fmla="*/ 480 h 1536"/>
              <a:gd name="T100" fmla="*/ 269 w 448"/>
              <a:gd name="T101" fmla="*/ 678 h 1536"/>
              <a:gd name="T102" fmla="*/ 224 w 448"/>
              <a:gd name="T103" fmla="*/ 723 h 1536"/>
              <a:gd name="T104" fmla="*/ 179 w 448"/>
              <a:gd name="T105" fmla="*/ 678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48" h="1536">
                <a:moveTo>
                  <a:pt x="44" y="981"/>
                </a:moveTo>
                <a:cubicBezTo>
                  <a:pt x="66" y="1073"/>
                  <a:pt x="75" y="1167"/>
                  <a:pt x="69" y="1259"/>
                </a:cubicBezTo>
                <a:cubicBezTo>
                  <a:pt x="62" y="1378"/>
                  <a:pt x="62" y="1378"/>
                  <a:pt x="62" y="1378"/>
                </a:cubicBezTo>
                <a:cubicBezTo>
                  <a:pt x="49" y="1438"/>
                  <a:pt x="85" y="1497"/>
                  <a:pt x="151" y="1523"/>
                </a:cubicBezTo>
                <a:cubicBezTo>
                  <a:pt x="174" y="1532"/>
                  <a:pt x="198" y="1536"/>
                  <a:pt x="224" y="1536"/>
                </a:cubicBezTo>
                <a:cubicBezTo>
                  <a:pt x="250" y="1536"/>
                  <a:pt x="274" y="1532"/>
                  <a:pt x="297" y="1523"/>
                </a:cubicBezTo>
                <a:cubicBezTo>
                  <a:pt x="363" y="1497"/>
                  <a:pt x="399" y="1438"/>
                  <a:pt x="386" y="1378"/>
                </a:cubicBezTo>
                <a:cubicBezTo>
                  <a:pt x="379" y="1259"/>
                  <a:pt x="379" y="1259"/>
                  <a:pt x="379" y="1259"/>
                </a:cubicBezTo>
                <a:cubicBezTo>
                  <a:pt x="373" y="1167"/>
                  <a:pt x="382" y="1073"/>
                  <a:pt x="404" y="981"/>
                </a:cubicBezTo>
                <a:cubicBezTo>
                  <a:pt x="444" y="815"/>
                  <a:pt x="444" y="815"/>
                  <a:pt x="444" y="815"/>
                </a:cubicBezTo>
                <a:cubicBezTo>
                  <a:pt x="446" y="807"/>
                  <a:pt x="448" y="799"/>
                  <a:pt x="448" y="791"/>
                </a:cubicBezTo>
                <a:cubicBezTo>
                  <a:pt x="448" y="45"/>
                  <a:pt x="448" y="45"/>
                  <a:pt x="448" y="45"/>
                </a:cubicBezTo>
                <a:cubicBezTo>
                  <a:pt x="448" y="21"/>
                  <a:pt x="427" y="0"/>
                  <a:pt x="40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0" y="21"/>
                  <a:pt x="0" y="45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799"/>
                  <a:pt x="2" y="807"/>
                  <a:pt x="4" y="815"/>
                </a:cubicBezTo>
                <a:lnTo>
                  <a:pt x="44" y="981"/>
                </a:lnTo>
                <a:close/>
                <a:moveTo>
                  <a:pt x="264" y="1439"/>
                </a:moveTo>
                <a:cubicBezTo>
                  <a:pt x="252" y="1444"/>
                  <a:pt x="238" y="1447"/>
                  <a:pt x="224" y="1447"/>
                </a:cubicBezTo>
                <a:cubicBezTo>
                  <a:pt x="210" y="1447"/>
                  <a:pt x="196" y="1444"/>
                  <a:pt x="184" y="1439"/>
                </a:cubicBezTo>
                <a:cubicBezTo>
                  <a:pt x="159" y="1430"/>
                  <a:pt x="146" y="1412"/>
                  <a:pt x="150" y="1395"/>
                </a:cubicBezTo>
                <a:cubicBezTo>
                  <a:pt x="151" y="1393"/>
                  <a:pt x="151" y="1390"/>
                  <a:pt x="151" y="1387"/>
                </a:cubicBezTo>
                <a:cubicBezTo>
                  <a:pt x="153" y="1356"/>
                  <a:pt x="153" y="1356"/>
                  <a:pt x="153" y="1356"/>
                </a:cubicBezTo>
                <a:cubicBezTo>
                  <a:pt x="295" y="1356"/>
                  <a:pt x="295" y="1356"/>
                  <a:pt x="295" y="1356"/>
                </a:cubicBezTo>
                <a:cubicBezTo>
                  <a:pt x="297" y="1387"/>
                  <a:pt x="297" y="1387"/>
                  <a:pt x="297" y="1387"/>
                </a:cubicBezTo>
                <a:cubicBezTo>
                  <a:pt x="297" y="1390"/>
                  <a:pt x="297" y="1393"/>
                  <a:pt x="298" y="1395"/>
                </a:cubicBezTo>
                <a:cubicBezTo>
                  <a:pt x="302" y="1412"/>
                  <a:pt x="289" y="1430"/>
                  <a:pt x="264" y="1439"/>
                </a:cubicBezTo>
                <a:close/>
                <a:moveTo>
                  <a:pt x="90" y="90"/>
                </a:moveTo>
                <a:cubicBezTo>
                  <a:pt x="358" y="90"/>
                  <a:pt x="358" y="90"/>
                  <a:pt x="358" y="90"/>
                </a:cubicBezTo>
                <a:cubicBezTo>
                  <a:pt x="358" y="181"/>
                  <a:pt x="358" y="181"/>
                  <a:pt x="358" y="181"/>
                </a:cubicBezTo>
                <a:cubicBezTo>
                  <a:pt x="90" y="181"/>
                  <a:pt x="90" y="181"/>
                  <a:pt x="90" y="181"/>
                </a:cubicBezTo>
                <a:lnTo>
                  <a:pt x="90" y="90"/>
                </a:lnTo>
                <a:close/>
                <a:moveTo>
                  <a:pt x="90" y="271"/>
                </a:moveTo>
                <a:cubicBezTo>
                  <a:pt x="358" y="271"/>
                  <a:pt x="358" y="271"/>
                  <a:pt x="358" y="271"/>
                </a:cubicBezTo>
                <a:cubicBezTo>
                  <a:pt x="357" y="791"/>
                  <a:pt x="357" y="791"/>
                  <a:pt x="357" y="791"/>
                </a:cubicBezTo>
                <a:cubicBezTo>
                  <a:pt x="357" y="792"/>
                  <a:pt x="357" y="793"/>
                  <a:pt x="357" y="793"/>
                </a:cubicBezTo>
                <a:cubicBezTo>
                  <a:pt x="317" y="960"/>
                  <a:pt x="317" y="960"/>
                  <a:pt x="317" y="960"/>
                </a:cubicBezTo>
                <a:cubicBezTo>
                  <a:pt x="292" y="1060"/>
                  <a:pt x="283" y="1163"/>
                  <a:pt x="289" y="1265"/>
                </a:cubicBezTo>
                <a:cubicBezTo>
                  <a:pt x="289" y="1266"/>
                  <a:pt x="289" y="1266"/>
                  <a:pt x="289" y="1266"/>
                </a:cubicBezTo>
                <a:cubicBezTo>
                  <a:pt x="159" y="1266"/>
                  <a:pt x="159" y="1266"/>
                  <a:pt x="159" y="1266"/>
                </a:cubicBezTo>
                <a:cubicBezTo>
                  <a:pt x="159" y="1265"/>
                  <a:pt x="159" y="1265"/>
                  <a:pt x="159" y="1265"/>
                </a:cubicBezTo>
                <a:cubicBezTo>
                  <a:pt x="165" y="1163"/>
                  <a:pt x="156" y="1060"/>
                  <a:pt x="131" y="960"/>
                </a:cubicBezTo>
                <a:cubicBezTo>
                  <a:pt x="91" y="793"/>
                  <a:pt x="91" y="793"/>
                  <a:pt x="91" y="793"/>
                </a:cubicBezTo>
                <a:cubicBezTo>
                  <a:pt x="91" y="793"/>
                  <a:pt x="91" y="792"/>
                  <a:pt x="90" y="791"/>
                </a:cubicBezTo>
                <a:lnTo>
                  <a:pt x="90" y="271"/>
                </a:lnTo>
                <a:close/>
                <a:moveTo>
                  <a:pt x="179" y="678"/>
                </a:moveTo>
                <a:cubicBezTo>
                  <a:pt x="179" y="480"/>
                  <a:pt x="179" y="480"/>
                  <a:pt x="179" y="480"/>
                </a:cubicBezTo>
                <a:cubicBezTo>
                  <a:pt x="179" y="455"/>
                  <a:pt x="199" y="435"/>
                  <a:pt x="224" y="435"/>
                </a:cubicBezTo>
                <a:cubicBezTo>
                  <a:pt x="249" y="435"/>
                  <a:pt x="269" y="455"/>
                  <a:pt x="269" y="480"/>
                </a:cubicBezTo>
                <a:cubicBezTo>
                  <a:pt x="269" y="678"/>
                  <a:pt x="269" y="678"/>
                  <a:pt x="269" y="678"/>
                </a:cubicBezTo>
                <a:cubicBezTo>
                  <a:pt x="269" y="702"/>
                  <a:pt x="249" y="723"/>
                  <a:pt x="224" y="723"/>
                </a:cubicBezTo>
                <a:cubicBezTo>
                  <a:pt x="199" y="723"/>
                  <a:pt x="179" y="702"/>
                  <a:pt x="179" y="67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7" name="Freeform 420"/>
          <p:cNvSpPr>
            <a:spLocks noEditPoints="1"/>
          </p:cNvSpPr>
          <p:nvPr/>
        </p:nvSpPr>
        <p:spPr bwMode="auto">
          <a:xfrm>
            <a:off x="5097602" y="2565447"/>
            <a:ext cx="392233" cy="391922"/>
          </a:xfrm>
          <a:custGeom>
            <a:avLst/>
            <a:gdLst>
              <a:gd name="T0" fmla="*/ 900 w 1536"/>
              <a:gd name="T1" fmla="*/ 947 h 1535"/>
              <a:gd name="T2" fmla="*/ 855 w 1536"/>
              <a:gd name="T3" fmla="*/ 811 h 1535"/>
              <a:gd name="T4" fmla="*/ 636 w 1536"/>
              <a:gd name="T5" fmla="*/ 856 h 1535"/>
              <a:gd name="T6" fmla="*/ 549 w 1536"/>
              <a:gd name="T7" fmla="*/ 947 h 1535"/>
              <a:gd name="T8" fmla="*/ 504 w 1536"/>
              <a:gd name="T9" fmla="*/ 1173 h 1535"/>
              <a:gd name="T10" fmla="*/ 636 w 1536"/>
              <a:gd name="T11" fmla="*/ 1218 h 1535"/>
              <a:gd name="T12" fmla="*/ 681 w 1536"/>
              <a:gd name="T13" fmla="*/ 1355 h 1535"/>
              <a:gd name="T14" fmla="*/ 900 w 1536"/>
              <a:gd name="T15" fmla="*/ 1310 h 1535"/>
              <a:gd name="T16" fmla="*/ 987 w 1536"/>
              <a:gd name="T17" fmla="*/ 1218 h 1535"/>
              <a:gd name="T18" fmla="*/ 1032 w 1536"/>
              <a:gd name="T19" fmla="*/ 992 h 1535"/>
              <a:gd name="T20" fmla="*/ 942 w 1536"/>
              <a:gd name="T21" fmla="*/ 1128 h 1535"/>
              <a:gd name="T22" fmla="*/ 810 w 1536"/>
              <a:gd name="T23" fmla="*/ 1173 h 1535"/>
              <a:gd name="T24" fmla="*/ 726 w 1536"/>
              <a:gd name="T25" fmla="*/ 1265 h 1535"/>
              <a:gd name="T26" fmla="*/ 681 w 1536"/>
              <a:gd name="T27" fmla="*/ 1128 h 1535"/>
              <a:gd name="T28" fmla="*/ 594 w 1536"/>
              <a:gd name="T29" fmla="*/ 1037 h 1535"/>
              <a:gd name="T30" fmla="*/ 726 w 1536"/>
              <a:gd name="T31" fmla="*/ 992 h 1535"/>
              <a:gd name="T32" fmla="*/ 810 w 1536"/>
              <a:gd name="T33" fmla="*/ 901 h 1535"/>
              <a:gd name="T34" fmla="*/ 855 w 1536"/>
              <a:gd name="T35" fmla="*/ 1037 h 1535"/>
              <a:gd name="T36" fmla="*/ 942 w 1536"/>
              <a:gd name="T37" fmla="*/ 1128 h 1535"/>
              <a:gd name="T38" fmla="*/ 1536 w 1536"/>
              <a:gd name="T39" fmla="*/ 528 h 1535"/>
              <a:gd name="T40" fmla="*/ 1087 w 1536"/>
              <a:gd name="T41" fmla="*/ 323 h 1535"/>
              <a:gd name="T42" fmla="*/ 950 w 1536"/>
              <a:gd name="T43" fmla="*/ 0 h 1535"/>
              <a:gd name="T44" fmla="*/ 449 w 1536"/>
              <a:gd name="T45" fmla="*/ 137 h 1535"/>
              <a:gd name="T46" fmla="*/ 205 w 1536"/>
              <a:gd name="T47" fmla="*/ 323 h 1535"/>
              <a:gd name="T48" fmla="*/ 0 w 1536"/>
              <a:gd name="T49" fmla="*/ 1490 h 1535"/>
              <a:gd name="T50" fmla="*/ 1491 w 1536"/>
              <a:gd name="T51" fmla="*/ 1535 h 1535"/>
              <a:gd name="T52" fmla="*/ 539 w 1536"/>
              <a:gd name="T53" fmla="*/ 137 h 1535"/>
              <a:gd name="T54" fmla="*/ 950 w 1536"/>
              <a:gd name="T55" fmla="*/ 90 h 1535"/>
              <a:gd name="T56" fmla="*/ 997 w 1536"/>
              <a:gd name="T57" fmla="*/ 323 h 1535"/>
              <a:gd name="T58" fmla="*/ 539 w 1536"/>
              <a:gd name="T59" fmla="*/ 137 h 1535"/>
              <a:gd name="T60" fmla="*/ 90 w 1536"/>
              <a:gd name="T61" fmla="*/ 1445 h 1535"/>
              <a:gd name="T62" fmla="*/ 180 w 1536"/>
              <a:gd name="T63" fmla="*/ 714 h 1535"/>
              <a:gd name="T64" fmla="*/ 315 w 1536"/>
              <a:gd name="T65" fmla="*/ 893 h 1535"/>
              <a:gd name="T66" fmla="*/ 451 w 1536"/>
              <a:gd name="T67" fmla="*/ 714 h 1535"/>
              <a:gd name="T68" fmla="*/ 1085 w 1536"/>
              <a:gd name="T69" fmla="*/ 757 h 1535"/>
              <a:gd name="T70" fmla="*/ 1356 w 1536"/>
              <a:gd name="T71" fmla="*/ 757 h 1535"/>
              <a:gd name="T72" fmla="*/ 1446 w 1536"/>
              <a:gd name="T73" fmla="*/ 714 h 1535"/>
              <a:gd name="T74" fmla="*/ 270 w 1536"/>
              <a:gd name="T75" fmla="*/ 757 h 1535"/>
              <a:gd name="T76" fmla="*/ 361 w 1536"/>
              <a:gd name="T77" fmla="*/ 598 h 1535"/>
              <a:gd name="T78" fmla="*/ 315 w 1536"/>
              <a:gd name="T79" fmla="*/ 803 h 1535"/>
              <a:gd name="T80" fmla="*/ 1175 w 1536"/>
              <a:gd name="T81" fmla="*/ 757 h 1535"/>
              <a:gd name="T82" fmla="*/ 1266 w 1536"/>
              <a:gd name="T83" fmla="*/ 598 h 1535"/>
              <a:gd name="T84" fmla="*/ 1221 w 1536"/>
              <a:gd name="T85" fmla="*/ 803 h 1535"/>
              <a:gd name="T86" fmla="*/ 1175 w 1536"/>
              <a:gd name="T87" fmla="*/ 757 h 1535"/>
              <a:gd name="T88" fmla="*/ 1356 w 1536"/>
              <a:gd name="T89" fmla="*/ 624 h 1535"/>
              <a:gd name="T90" fmla="*/ 1311 w 1536"/>
              <a:gd name="T91" fmla="*/ 508 h 1535"/>
              <a:gd name="T92" fmla="*/ 1085 w 1536"/>
              <a:gd name="T93" fmla="*/ 553 h 1535"/>
              <a:gd name="T94" fmla="*/ 451 w 1536"/>
              <a:gd name="T95" fmla="*/ 624 h 1535"/>
              <a:gd name="T96" fmla="*/ 406 w 1536"/>
              <a:gd name="T97" fmla="*/ 508 h 1535"/>
              <a:gd name="T98" fmla="*/ 180 w 1536"/>
              <a:gd name="T99" fmla="*/ 553 h 1535"/>
              <a:gd name="T100" fmla="*/ 90 w 1536"/>
              <a:gd name="T101" fmla="*/ 624 h 1535"/>
              <a:gd name="T102" fmla="*/ 205 w 1536"/>
              <a:gd name="T103" fmla="*/ 413 h 1535"/>
              <a:gd name="T104" fmla="*/ 1446 w 1536"/>
              <a:gd name="T105" fmla="*/ 528 h 1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36" h="1535">
                <a:moveTo>
                  <a:pt x="987" y="947"/>
                </a:moveTo>
                <a:cubicBezTo>
                  <a:pt x="900" y="947"/>
                  <a:pt x="900" y="947"/>
                  <a:pt x="900" y="947"/>
                </a:cubicBezTo>
                <a:cubicBezTo>
                  <a:pt x="900" y="856"/>
                  <a:pt x="900" y="856"/>
                  <a:pt x="900" y="856"/>
                </a:cubicBezTo>
                <a:cubicBezTo>
                  <a:pt x="900" y="831"/>
                  <a:pt x="880" y="811"/>
                  <a:pt x="855" y="811"/>
                </a:cubicBezTo>
                <a:cubicBezTo>
                  <a:pt x="681" y="811"/>
                  <a:pt x="681" y="811"/>
                  <a:pt x="681" y="811"/>
                </a:cubicBezTo>
                <a:cubicBezTo>
                  <a:pt x="656" y="811"/>
                  <a:pt x="636" y="831"/>
                  <a:pt x="636" y="856"/>
                </a:cubicBezTo>
                <a:cubicBezTo>
                  <a:pt x="636" y="947"/>
                  <a:pt x="636" y="947"/>
                  <a:pt x="636" y="947"/>
                </a:cubicBezTo>
                <a:cubicBezTo>
                  <a:pt x="549" y="947"/>
                  <a:pt x="549" y="947"/>
                  <a:pt x="549" y="947"/>
                </a:cubicBezTo>
                <a:cubicBezTo>
                  <a:pt x="524" y="947"/>
                  <a:pt x="504" y="967"/>
                  <a:pt x="504" y="992"/>
                </a:cubicBezTo>
                <a:cubicBezTo>
                  <a:pt x="504" y="1173"/>
                  <a:pt x="504" y="1173"/>
                  <a:pt x="504" y="1173"/>
                </a:cubicBezTo>
                <a:cubicBezTo>
                  <a:pt x="504" y="1198"/>
                  <a:pt x="524" y="1218"/>
                  <a:pt x="549" y="1218"/>
                </a:cubicBezTo>
                <a:cubicBezTo>
                  <a:pt x="636" y="1218"/>
                  <a:pt x="636" y="1218"/>
                  <a:pt x="636" y="1218"/>
                </a:cubicBezTo>
                <a:cubicBezTo>
                  <a:pt x="636" y="1310"/>
                  <a:pt x="636" y="1310"/>
                  <a:pt x="636" y="1310"/>
                </a:cubicBezTo>
                <a:cubicBezTo>
                  <a:pt x="636" y="1335"/>
                  <a:pt x="656" y="1355"/>
                  <a:pt x="681" y="1355"/>
                </a:cubicBezTo>
                <a:cubicBezTo>
                  <a:pt x="855" y="1355"/>
                  <a:pt x="855" y="1355"/>
                  <a:pt x="855" y="1355"/>
                </a:cubicBezTo>
                <a:cubicBezTo>
                  <a:pt x="880" y="1355"/>
                  <a:pt x="900" y="1335"/>
                  <a:pt x="900" y="1310"/>
                </a:cubicBezTo>
                <a:cubicBezTo>
                  <a:pt x="900" y="1218"/>
                  <a:pt x="900" y="1218"/>
                  <a:pt x="900" y="1218"/>
                </a:cubicBezTo>
                <a:cubicBezTo>
                  <a:pt x="987" y="1218"/>
                  <a:pt x="987" y="1218"/>
                  <a:pt x="987" y="1218"/>
                </a:cubicBezTo>
                <a:cubicBezTo>
                  <a:pt x="1012" y="1218"/>
                  <a:pt x="1032" y="1198"/>
                  <a:pt x="1032" y="1173"/>
                </a:cubicBezTo>
                <a:cubicBezTo>
                  <a:pt x="1032" y="992"/>
                  <a:pt x="1032" y="992"/>
                  <a:pt x="1032" y="992"/>
                </a:cubicBezTo>
                <a:cubicBezTo>
                  <a:pt x="1032" y="967"/>
                  <a:pt x="1012" y="947"/>
                  <a:pt x="987" y="947"/>
                </a:cubicBezTo>
                <a:close/>
                <a:moveTo>
                  <a:pt x="942" y="1128"/>
                </a:moveTo>
                <a:cubicBezTo>
                  <a:pt x="855" y="1128"/>
                  <a:pt x="855" y="1128"/>
                  <a:pt x="855" y="1128"/>
                </a:cubicBezTo>
                <a:cubicBezTo>
                  <a:pt x="831" y="1128"/>
                  <a:pt x="810" y="1149"/>
                  <a:pt x="810" y="1173"/>
                </a:cubicBezTo>
                <a:cubicBezTo>
                  <a:pt x="810" y="1265"/>
                  <a:pt x="810" y="1265"/>
                  <a:pt x="810" y="1265"/>
                </a:cubicBezTo>
                <a:cubicBezTo>
                  <a:pt x="726" y="1265"/>
                  <a:pt x="726" y="1265"/>
                  <a:pt x="726" y="1265"/>
                </a:cubicBezTo>
                <a:cubicBezTo>
                  <a:pt x="726" y="1173"/>
                  <a:pt x="726" y="1173"/>
                  <a:pt x="726" y="1173"/>
                </a:cubicBezTo>
                <a:cubicBezTo>
                  <a:pt x="726" y="1149"/>
                  <a:pt x="705" y="1128"/>
                  <a:pt x="681" y="1128"/>
                </a:cubicBezTo>
                <a:cubicBezTo>
                  <a:pt x="594" y="1128"/>
                  <a:pt x="594" y="1128"/>
                  <a:pt x="594" y="1128"/>
                </a:cubicBezTo>
                <a:cubicBezTo>
                  <a:pt x="594" y="1037"/>
                  <a:pt x="594" y="1037"/>
                  <a:pt x="594" y="1037"/>
                </a:cubicBezTo>
                <a:cubicBezTo>
                  <a:pt x="681" y="1037"/>
                  <a:pt x="681" y="1037"/>
                  <a:pt x="681" y="1037"/>
                </a:cubicBezTo>
                <a:cubicBezTo>
                  <a:pt x="705" y="1037"/>
                  <a:pt x="726" y="1017"/>
                  <a:pt x="726" y="992"/>
                </a:cubicBezTo>
                <a:cubicBezTo>
                  <a:pt x="726" y="901"/>
                  <a:pt x="726" y="901"/>
                  <a:pt x="726" y="901"/>
                </a:cubicBezTo>
                <a:cubicBezTo>
                  <a:pt x="810" y="901"/>
                  <a:pt x="810" y="901"/>
                  <a:pt x="810" y="901"/>
                </a:cubicBezTo>
                <a:cubicBezTo>
                  <a:pt x="810" y="992"/>
                  <a:pt x="810" y="992"/>
                  <a:pt x="810" y="992"/>
                </a:cubicBezTo>
                <a:cubicBezTo>
                  <a:pt x="810" y="1017"/>
                  <a:pt x="831" y="1037"/>
                  <a:pt x="855" y="1037"/>
                </a:cubicBezTo>
                <a:cubicBezTo>
                  <a:pt x="942" y="1037"/>
                  <a:pt x="942" y="1037"/>
                  <a:pt x="942" y="1037"/>
                </a:cubicBezTo>
                <a:lnTo>
                  <a:pt x="942" y="1128"/>
                </a:lnTo>
                <a:close/>
                <a:moveTo>
                  <a:pt x="1536" y="1490"/>
                </a:moveTo>
                <a:cubicBezTo>
                  <a:pt x="1536" y="528"/>
                  <a:pt x="1536" y="528"/>
                  <a:pt x="1536" y="528"/>
                </a:cubicBezTo>
                <a:cubicBezTo>
                  <a:pt x="1536" y="415"/>
                  <a:pt x="1444" y="323"/>
                  <a:pt x="1331" y="323"/>
                </a:cubicBezTo>
                <a:cubicBezTo>
                  <a:pt x="1087" y="323"/>
                  <a:pt x="1087" y="323"/>
                  <a:pt x="1087" y="323"/>
                </a:cubicBezTo>
                <a:cubicBezTo>
                  <a:pt x="1087" y="137"/>
                  <a:pt x="1087" y="137"/>
                  <a:pt x="1087" y="137"/>
                </a:cubicBezTo>
                <a:cubicBezTo>
                  <a:pt x="1087" y="61"/>
                  <a:pt x="1026" y="0"/>
                  <a:pt x="950" y="0"/>
                </a:cubicBezTo>
                <a:cubicBezTo>
                  <a:pt x="586" y="0"/>
                  <a:pt x="586" y="0"/>
                  <a:pt x="586" y="0"/>
                </a:cubicBezTo>
                <a:cubicBezTo>
                  <a:pt x="510" y="0"/>
                  <a:pt x="449" y="61"/>
                  <a:pt x="449" y="137"/>
                </a:cubicBezTo>
                <a:cubicBezTo>
                  <a:pt x="449" y="323"/>
                  <a:pt x="449" y="323"/>
                  <a:pt x="449" y="323"/>
                </a:cubicBezTo>
                <a:cubicBezTo>
                  <a:pt x="205" y="323"/>
                  <a:pt x="205" y="323"/>
                  <a:pt x="205" y="323"/>
                </a:cubicBezTo>
                <a:cubicBezTo>
                  <a:pt x="92" y="323"/>
                  <a:pt x="0" y="415"/>
                  <a:pt x="0" y="528"/>
                </a:cubicBezTo>
                <a:cubicBezTo>
                  <a:pt x="0" y="1490"/>
                  <a:pt x="0" y="1490"/>
                  <a:pt x="0" y="1490"/>
                </a:cubicBezTo>
                <a:cubicBezTo>
                  <a:pt x="0" y="1515"/>
                  <a:pt x="20" y="1535"/>
                  <a:pt x="45" y="1535"/>
                </a:cubicBezTo>
                <a:cubicBezTo>
                  <a:pt x="1491" y="1535"/>
                  <a:pt x="1491" y="1535"/>
                  <a:pt x="1491" y="1535"/>
                </a:cubicBezTo>
                <a:cubicBezTo>
                  <a:pt x="1516" y="1535"/>
                  <a:pt x="1536" y="1515"/>
                  <a:pt x="1536" y="1490"/>
                </a:cubicBezTo>
                <a:close/>
                <a:moveTo>
                  <a:pt x="539" y="137"/>
                </a:moveTo>
                <a:cubicBezTo>
                  <a:pt x="539" y="111"/>
                  <a:pt x="560" y="90"/>
                  <a:pt x="586" y="90"/>
                </a:cubicBezTo>
                <a:cubicBezTo>
                  <a:pt x="950" y="90"/>
                  <a:pt x="950" y="90"/>
                  <a:pt x="950" y="90"/>
                </a:cubicBezTo>
                <a:cubicBezTo>
                  <a:pt x="976" y="90"/>
                  <a:pt x="997" y="111"/>
                  <a:pt x="997" y="137"/>
                </a:cubicBezTo>
                <a:cubicBezTo>
                  <a:pt x="997" y="323"/>
                  <a:pt x="997" y="323"/>
                  <a:pt x="997" y="323"/>
                </a:cubicBezTo>
                <a:cubicBezTo>
                  <a:pt x="539" y="323"/>
                  <a:pt x="539" y="323"/>
                  <a:pt x="539" y="323"/>
                </a:cubicBezTo>
                <a:lnTo>
                  <a:pt x="539" y="137"/>
                </a:lnTo>
                <a:close/>
                <a:moveTo>
                  <a:pt x="1446" y="1445"/>
                </a:moveTo>
                <a:cubicBezTo>
                  <a:pt x="90" y="1445"/>
                  <a:pt x="90" y="1445"/>
                  <a:pt x="90" y="1445"/>
                </a:cubicBezTo>
                <a:cubicBezTo>
                  <a:pt x="90" y="714"/>
                  <a:pt x="90" y="714"/>
                  <a:pt x="9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57"/>
                  <a:pt x="180" y="757"/>
                  <a:pt x="180" y="757"/>
                </a:cubicBezTo>
                <a:cubicBezTo>
                  <a:pt x="180" y="832"/>
                  <a:pt x="241" y="893"/>
                  <a:pt x="315" y="893"/>
                </a:cubicBezTo>
                <a:cubicBezTo>
                  <a:pt x="390" y="893"/>
                  <a:pt x="451" y="832"/>
                  <a:pt x="451" y="757"/>
                </a:cubicBezTo>
                <a:cubicBezTo>
                  <a:pt x="451" y="714"/>
                  <a:pt x="451" y="714"/>
                  <a:pt x="451" y="714"/>
                </a:cubicBezTo>
                <a:cubicBezTo>
                  <a:pt x="1085" y="714"/>
                  <a:pt x="1085" y="714"/>
                  <a:pt x="1085" y="714"/>
                </a:cubicBezTo>
                <a:cubicBezTo>
                  <a:pt x="1085" y="757"/>
                  <a:pt x="1085" y="757"/>
                  <a:pt x="1085" y="757"/>
                </a:cubicBezTo>
                <a:cubicBezTo>
                  <a:pt x="1085" y="832"/>
                  <a:pt x="1146" y="893"/>
                  <a:pt x="1221" y="893"/>
                </a:cubicBezTo>
                <a:cubicBezTo>
                  <a:pt x="1295" y="893"/>
                  <a:pt x="1356" y="832"/>
                  <a:pt x="1356" y="757"/>
                </a:cubicBezTo>
                <a:cubicBezTo>
                  <a:pt x="1356" y="714"/>
                  <a:pt x="1356" y="714"/>
                  <a:pt x="1356" y="714"/>
                </a:cubicBezTo>
                <a:cubicBezTo>
                  <a:pt x="1446" y="714"/>
                  <a:pt x="1446" y="714"/>
                  <a:pt x="1446" y="714"/>
                </a:cubicBezTo>
                <a:lnTo>
                  <a:pt x="1446" y="1445"/>
                </a:lnTo>
                <a:close/>
                <a:moveTo>
                  <a:pt x="270" y="757"/>
                </a:moveTo>
                <a:cubicBezTo>
                  <a:pt x="270" y="598"/>
                  <a:pt x="270" y="598"/>
                  <a:pt x="270" y="598"/>
                </a:cubicBezTo>
                <a:cubicBezTo>
                  <a:pt x="361" y="598"/>
                  <a:pt x="361" y="598"/>
                  <a:pt x="361" y="598"/>
                </a:cubicBezTo>
                <a:cubicBezTo>
                  <a:pt x="361" y="757"/>
                  <a:pt x="361" y="757"/>
                  <a:pt x="361" y="757"/>
                </a:cubicBezTo>
                <a:cubicBezTo>
                  <a:pt x="361" y="783"/>
                  <a:pt x="341" y="803"/>
                  <a:pt x="315" y="803"/>
                </a:cubicBezTo>
                <a:cubicBezTo>
                  <a:pt x="290" y="803"/>
                  <a:pt x="270" y="783"/>
                  <a:pt x="270" y="757"/>
                </a:cubicBezTo>
                <a:close/>
                <a:moveTo>
                  <a:pt x="1175" y="757"/>
                </a:moveTo>
                <a:cubicBezTo>
                  <a:pt x="1175" y="598"/>
                  <a:pt x="1175" y="598"/>
                  <a:pt x="1175" y="598"/>
                </a:cubicBezTo>
                <a:cubicBezTo>
                  <a:pt x="1266" y="598"/>
                  <a:pt x="1266" y="598"/>
                  <a:pt x="1266" y="598"/>
                </a:cubicBezTo>
                <a:cubicBezTo>
                  <a:pt x="1266" y="757"/>
                  <a:pt x="1266" y="757"/>
                  <a:pt x="1266" y="757"/>
                </a:cubicBezTo>
                <a:cubicBezTo>
                  <a:pt x="1266" y="783"/>
                  <a:pt x="1246" y="803"/>
                  <a:pt x="1221" y="803"/>
                </a:cubicBezTo>
                <a:cubicBezTo>
                  <a:pt x="1221" y="803"/>
                  <a:pt x="1221" y="803"/>
                  <a:pt x="1221" y="803"/>
                </a:cubicBezTo>
                <a:cubicBezTo>
                  <a:pt x="1195" y="803"/>
                  <a:pt x="1175" y="783"/>
                  <a:pt x="1175" y="757"/>
                </a:cubicBezTo>
                <a:close/>
                <a:moveTo>
                  <a:pt x="1446" y="624"/>
                </a:moveTo>
                <a:cubicBezTo>
                  <a:pt x="1356" y="624"/>
                  <a:pt x="1356" y="624"/>
                  <a:pt x="1356" y="624"/>
                </a:cubicBezTo>
                <a:cubicBezTo>
                  <a:pt x="1356" y="553"/>
                  <a:pt x="1356" y="553"/>
                  <a:pt x="1356" y="553"/>
                </a:cubicBezTo>
                <a:cubicBezTo>
                  <a:pt x="1356" y="529"/>
                  <a:pt x="1336" y="508"/>
                  <a:pt x="1311" y="508"/>
                </a:cubicBezTo>
                <a:cubicBezTo>
                  <a:pt x="1130" y="508"/>
                  <a:pt x="1130" y="508"/>
                  <a:pt x="1130" y="508"/>
                </a:cubicBezTo>
                <a:cubicBezTo>
                  <a:pt x="1105" y="508"/>
                  <a:pt x="1085" y="529"/>
                  <a:pt x="1085" y="553"/>
                </a:cubicBezTo>
                <a:cubicBezTo>
                  <a:pt x="1085" y="624"/>
                  <a:pt x="1085" y="624"/>
                  <a:pt x="1085" y="624"/>
                </a:cubicBezTo>
                <a:cubicBezTo>
                  <a:pt x="451" y="624"/>
                  <a:pt x="451" y="624"/>
                  <a:pt x="451" y="624"/>
                </a:cubicBezTo>
                <a:cubicBezTo>
                  <a:pt x="451" y="553"/>
                  <a:pt x="451" y="553"/>
                  <a:pt x="451" y="553"/>
                </a:cubicBezTo>
                <a:cubicBezTo>
                  <a:pt x="451" y="529"/>
                  <a:pt x="431" y="508"/>
                  <a:pt x="406" y="508"/>
                </a:cubicBezTo>
                <a:cubicBezTo>
                  <a:pt x="225" y="508"/>
                  <a:pt x="225" y="508"/>
                  <a:pt x="225" y="508"/>
                </a:cubicBezTo>
                <a:cubicBezTo>
                  <a:pt x="200" y="508"/>
                  <a:pt x="180" y="529"/>
                  <a:pt x="180" y="553"/>
                </a:cubicBezTo>
                <a:cubicBezTo>
                  <a:pt x="180" y="624"/>
                  <a:pt x="180" y="624"/>
                  <a:pt x="180" y="624"/>
                </a:cubicBezTo>
                <a:cubicBezTo>
                  <a:pt x="90" y="624"/>
                  <a:pt x="90" y="624"/>
                  <a:pt x="90" y="624"/>
                </a:cubicBezTo>
                <a:cubicBezTo>
                  <a:pt x="90" y="528"/>
                  <a:pt x="90" y="528"/>
                  <a:pt x="90" y="528"/>
                </a:cubicBezTo>
                <a:cubicBezTo>
                  <a:pt x="90" y="464"/>
                  <a:pt x="141" y="413"/>
                  <a:pt x="205" y="413"/>
                </a:cubicBezTo>
                <a:cubicBezTo>
                  <a:pt x="1331" y="413"/>
                  <a:pt x="1331" y="413"/>
                  <a:pt x="1331" y="413"/>
                </a:cubicBezTo>
                <a:cubicBezTo>
                  <a:pt x="1395" y="413"/>
                  <a:pt x="1446" y="464"/>
                  <a:pt x="1446" y="528"/>
                </a:cubicBezTo>
                <a:lnTo>
                  <a:pt x="1446" y="6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8" name="Freeform 427"/>
          <p:cNvSpPr>
            <a:spLocks noEditPoints="1"/>
          </p:cNvSpPr>
          <p:nvPr/>
        </p:nvSpPr>
        <p:spPr bwMode="auto">
          <a:xfrm>
            <a:off x="5097288" y="3249412"/>
            <a:ext cx="392860" cy="368307"/>
          </a:xfrm>
          <a:custGeom>
            <a:avLst/>
            <a:gdLst>
              <a:gd name="T0" fmla="*/ 376 w 1538"/>
              <a:gd name="T1" fmla="*/ 1145 h 1442"/>
              <a:gd name="T2" fmla="*/ 745 w 1538"/>
              <a:gd name="T3" fmla="*/ 1435 h 1442"/>
              <a:gd name="T4" fmla="*/ 769 w 1538"/>
              <a:gd name="T5" fmla="*/ 1442 h 1442"/>
              <a:gd name="T6" fmla="*/ 793 w 1538"/>
              <a:gd name="T7" fmla="*/ 1435 h 1442"/>
              <a:gd name="T8" fmla="*/ 1160 w 1538"/>
              <a:gd name="T9" fmla="*/ 1145 h 1442"/>
              <a:gd name="T10" fmla="*/ 1416 w 1538"/>
              <a:gd name="T11" fmla="*/ 846 h 1442"/>
              <a:gd name="T12" fmla="*/ 1537 w 1538"/>
              <a:gd name="T13" fmla="*/ 491 h 1442"/>
              <a:gd name="T14" fmla="*/ 1392 w 1538"/>
              <a:gd name="T15" fmla="*/ 118 h 1442"/>
              <a:gd name="T16" fmla="*/ 1120 w 1538"/>
              <a:gd name="T17" fmla="*/ 0 h 1442"/>
              <a:gd name="T18" fmla="*/ 769 w 1538"/>
              <a:gd name="T19" fmla="*/ 226 h 1442"/>
              <a:gd name="T20" fmla="*/ 418 w 1538"/>
              <a:gd name="T21" fmla="*/ 0 h 1442"/>
              <a:gd name="T22" fmla="*/ 121 w 1538"/>
              <a:gd name="T23" fmla="*/ 147 h 1442"/>
              <a:gd name="T24" fmla="*/ 1 w 1538"/>
              <a:gd name="T25" fmla="*/ 490 h 1442"/>
              <a:gd name="T26" fmla="*/ 120 w 1538"/>
              <a:gd name="T27" fmla="*/ 846 h 1442"/>
              <a:gd name="T28" fmla="*/ 376 w 1538"/>
              <a:gd name="T29" fmla="*/ 1145 h 1442"/>
              <a:gd name="T30" fmla="*/ 1100 w 1538"/>
              <a:gd name="T31" fmla="*/ 1079 h 1442"/>
              <a:gd name="T32" fmla="*/ 769 w 1538"/>
              <a:gd name="T33" fmla="*/ 1343 h 1442"/>
              <a:gd name="T34" fmla="*/ 436 w 1538"/>
              <a:gd name="T35" fmla="*/ 1079 h 1442"/>
              <a:gd name="T36" fmla="*/ 165 w 1538"/>
              <a:gd name="T37" fmla="*/ 745 h 1442"/>
              <a:gd name="T38" fmla="*/ 402 w 1538"/>
              <a:gd name="T39" fmla="*/ 745 h 1442"/>
              <a:gd name="T40" fmla="*/ 402 w 1538"/>
              <a:gd name="T41" fmla="*/ 868 h 1442"/>
              <a:gd name="T42" fmla="*/ 536 w 1538"/>
              <a:gd name="T43" fmla="*/ 1001 h 1442"/>
              <a:gd name="T44" fmla="*/ 670 w 1538"/>
              <a:gd name="T45" fmla="*/ 868 h 1442"/>
              <a:gd name="T46" fmla="*/ 670 w 1538"/>
              <a:gd name="T47" fmla="*/ 602 h 1442"/>
              <a:gd name="T48" fmla="*/ 714 w 1538"/>
              <a:gd name="T49" fmla="*/ 558 h 1442"/>
              <a:gd name="T50" fmla="*/ 758 w 1538"/>
              <a:gd name="T51" fmla="*/ 602 h 1442"/>
              <a:gd name="T52" fmla="*/ 758 w 1538"/>
              <a:gd name="T53" fmla="*/ 727 h 1442"/>
              <a:gd name="T54" fmla="*/ 891 w 1538"/>
              <a:gd name="T55" fmla="*/ 860 h 1442"/>
              <a:gd name="T56" fmla="*/ 1025 w 1538"/>
              <a:gd name="T57" fmla="*/ 727 h 1442"/>
              <a:gd name="T58" fmla="*/ 1025 w 1538"/>
              <a:gd name="T59" fmla="*/ 542 h 1442"/>
              <a:gd name="T60" fmla="*/ 1069 w 1538"/>
              <a:gd name="T61" fmla="*/ 498 h 1442"/>
              <a:gd name="T62" fmla="*/ 1113 w 1538"/>
              <a:gd name="T63" fmla="*/ 542 h 1442"/>
              <a:gd name="T64" fmla="*/ 1113 w 1538"/>
              <a:gd name="T65" fmla="*/ 577 h 1442"/>
              <a:gd name="T66" fmla="*/ 1158 w 1538"/>
              <a:gd name="T67" fmla="*/ 622 h 1442"/>
              <a:gd name="T68" fmla="*/ 1425 w 1538"/>
              <a:gd name="T69" fmla="*/ 622 h 1442"/>
              <a:gd name="T70" fmla="*/ 1100 w 1538"/>
              <a:gd name="T71" fmla="*/ 1079 h 1442"/>
              <a:gd name="T72" fmla="*/ 190 w 1538"/>
              <a:gd name="T73" fmla="*/ 205 h 1442"/>
              <a:gd name="T74" fmla="*/ 418 w 1538"/>
              <a:gd name="T75" fmla="*/ 90 h 1442"/>
              <a:gd name="T76" fmla="*/ 726 w 1538"/>
              <a:gd name="T77" fmla="*/ 355 h 1442"/>
              <a:gd name="T78" fmla="*/ 769 w 1538"/>
              <a:gd name="T79" fmla="*/ 387 h 1442"/>
              <a:gd name="T80" fmla="*/ 812 w 1538"/>
              <a:gd name="T81" fmla="*/ 355 h 1442"/>
              <a:gd name="T82" fmla="*/ 1120 w 1538"/>
              <a:gd name="T83" fmla="*/ 90 h 1442"/>
              <a:gd name="T84" fmla="*/ 1328 w 1538"/>
              <a:gd name="T85" fmla="*/ 182 h 1442"/>
              <a:gd name="T86" fmla="*/ 1447 w 1538"/>
              <a:gd name="T87" fmla="*/ 490 h 1442"/>
              <a:gd name="T88" fmla="*/ 1445 w 1538"/>
              <a:gd name="T89" fmla="*/ 532 h 1442"/>
              <a:gd name="T90" fmla="*/ 1202 w 1538"/>
              <a:gd name="T91" fmla="*/ 532 h 1442"/>
              <a:gd name="T92" fmla="*/ 1069 w 1538"/>
              <a:gd name="T93" fmla="*/ 409 h 1442"/>
              <a:gd name="T94" fmla="*/ 935 w 1538"/>
              <a:gd name="T95" fmla="*/ 542 h 1442"/>
              <a:gd name="T96" fmla="*/ 935 w 1538"/>
              <a:gd name="T97" fmla="*/ 727 h 1442"/>
              <a:gd name="T98" fmla="*/ 891 w 1538"/>
              <a:gd name="T99" fmla="*/ 771 h 1442"/>
              <a:gd name="T100" fmla="*/ 847 w 1538"/>
              <a:gd name="T101" fmla="*/ 727 h 1442"/>
              <a:gd name="T102" fmla="*/ 847 w 1538"/>
              <a:gd name="T103" fmla="*/ 602 h 1442"/>
              <a:gd name="T104" fmla="*/ 714 w 1538"/>
              <a:gd name="T105" fmla="*/ 469 h 1442"/>
              <a:gd name="T106" fmla="*/ 580 w 1538"/>
              <a:gd name="T107" fmla="*/ 602 h 1442"/>
              <a:gd name="T108" fmla="*/ 580 w 1538"/>
              <a:gd name="T109" fmla="*/ 868 h 1442"/>
              <a:gd name="T110" fmla="*/ 536 w 1538"/>
              <a:gd name="T111" fmla="*/ 911 h 1442"/>
              <a:gd name="T112" fmla="*/ 492 w 1538"/>
              <a:gd name="T113" fmla="*/ 868 h 1442"/>
              <a:gd name="T114" fmla="*/ 492 w 1538"/>
              <a:gd name="T115" fmla="*/ 701 h 1442"/>
              <a:gd name="T116" fmla="*/ 447 w 1538"/>
              <a:gd name="T117" fmla="*/ 656 h 1442"/>
              <a:gd name="T118" fmla="*/ 123 w 1538"/>
              <a:gd name="T119" fmla="*/ 656 h 1442"/>
              <a:gd name="T120" fmla="*/ 91 w 1538"/>
              <a:gd name="T121" fmla="*/ 491 h 1442"/>
              <a:gd name="T122" fmla="*/ 190 w 1538"/>
              <a:gd name="T123" fmla="*/ 205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38" h="1442">
                <a:moveTo>
                  <a:pt x="376" y="1145"/>
                </a:moveTo>
                <a:cubicBezTo>
                  <a:pt x="558" y="1317"/>
                  <a:pt x="737" y="1430"/>
                  <a:pt x="745" y="1435"/>
                </a:cubicBezTo>
                <a:cubicBezTo>
                  <a:pt x="752" y="1440"/>
                  <a:pt x="761" y="1442"/>
                  <a:pt x="769" y="1442"/>
                </a:cubicBezTo>
                <a:cubicBezTo>
                  <a:pt x="777" y="1442"/>
                  <a:pt x="786" y="1440"/>
                  <a:pt x="793" y="1435"/>
                </a:cubicBezTo>
                <a:cubicBezTo>
                  <a:pt x="801" y="1430"/>
                  <a:pt x="979" y="1316"/>
                  <a:pt x="1160" y="1145"/>
                </a:cubicBezTo>
                <a:cubicBezTo>
                  <a:pt x="1268" y="1044"/>
                  <a:pt x="1354" y="943"/>
                  <a:pt x="1416" y="846"/>
                </a:cubicBezTo>
                <a:cubicBezTo>
                  <a:pt x="1496" y="722"/>
                  <a:pt x="1536" y="602"/>
                  <a:pt x="1537" y="491"/>
                </a:cubicBezTo>
                <a:cubicBezTo>
                  <a:pt x="1538" y="348"/>
                  <a:pt x="1485" y="212"/>
                  <a:pt x="1392" y="118"/>
                </a:cubicBezTo>
                <a:cubicBezTo>
                  <a:pt x="1316" y="42"/>
                  <a:pt x="1220" y="0"/>
                  <a:pt x="1120" y="0"/>
                </a:cubicBezTo>
                <a:cubicBezTo>
                  <a:pt x="976" y="0"/>
                  <a:pt x="845" y="88"/>
                  <a:pt x="769" y="226"/>
                </a:cubicBezTo>
                <a:cubicBezTo>
                  <a:pt x="693" y="88"/>
                  <a:pt x="562" y="0"/>
                  <a:pt x="418" y="0"/>
                </a:cubicBezTo>
                <a:cubicBezTo>
                  <a:pt x="305" y="0"/>
                  <a:pt x="200" y="53"/>
                  <a:pt x="121" y="147"/>
                </a:cubicBezTo>
                <a:cubicBezTo>
                  <a:pt x="44" y="239"/>
                  <a:pt x="2" y="361"/>
                  <a:pt x="1" y="490"/>
                </a:cubicBezTo>
                <a:cubicBezTo>
                  <a:pt x="0" y="602"/>
                  <a:pt x="40" y="721"/>
                  <a:pt x="120" y="846"/>
                </a:cubicBezTo>
                <a:cubicBezTo>
                  <a:pt x="182" y="943"/>
                  <a:pt x="268" y="1044"/>
                  <a:pt x="376" y="1145"/>
                </a:cubicBezTo>
                <a:close/>
                <a:moveTo>
                  <a:pt x="1100" y="1079"/>
                </a:moveTo>
                <a:cubicBezTo>
                  <a:pt x="962" y="1209"/>
                  <a:pt x="823" y="1307"/>
                  <a:pt x="769" y="1343"/>
                </a:cubicBezTo>
                <a:cubicBezTo>
                  <a:pt x="714" y="1307"/>
                  <a:pt x="574" y="1209"/>
                  <a:pt x="436" y="1079"/>
                </a:cubicBezTo>
                <a:cubicBezTo>
                  <a:pt x="341" y="989"/>
                  <a:pt x="234" y="872"/>
                  <a:pt x="165" y="745"/>
                </a:cubicBezTo>
                <a:cubicBezTo>
                  <a:pt x="402" y="745"/>
                  <a:pt x="402" y="745"/>
                  <a:pt x="402" y="745"/>
                </a:cubicBezTo>
                <a:cubicBezTo>
                  <a:pt x="402" y="868"/>
                  <a:pt x="402" y="868"/>
                  <a:pt x="402" y="868"/>
                </a:cubicBezTo>
                <a:cubicBezTo>
                  <a:pt x="402" y="941"/>
                  <a:pt x="462" y="1001"/>
                  <a:pt x="536" y="1001"/>
                </a:cubicBezTo>
                <a:cubicBezTo>
                  <a:pt x="610" y="1001"/>
                  <a:pt x="670" y="941"/>
                  <a:pt x="670" y="868"/>
                </a:cubicBezTo>
                <a:cubicBezTo>
                  <a:pt x="670" y="602"/>
                  <a:pt x="670" y="602"/>
                  <a:pt x="670" y="602"/>
                </a:cubicBezTo>
                <a:cubicBezTo>
                  <a:pt x="670" y="578"/>
                  <a:pt x="690" y="558"/>
                  <a:pt x="714" y="558"/>
                </a:cubicBezTo>
                <a:cubicBezTo>
                  <a:pt x="738" y="558"/>
                  <a:pt x="758" y="578"/>
                  <a:pt x="758" y="602"/>
                </a:cubicBezTo>
                <a:cubicBezTo>
                  <a:pt x="758" y="727"/>
                  <a:pt x="758" y="727"/>
                  <a:pt x="758" y="727"/>
                </a:cubicBezTo>
                <a:cubicBezTo>
                  <a:pt x="758" y="800"/>
                  <a:pt x="818" y="860"/>
                  <a:pt x="891" y="860"/>
                </a:cubicBezTo>
                <a:cubicBezTo>
                  <a:pt x="965" y="860"/>
                  <a:pt x="1025" y="800"/>
                  <a:pt x="1025" y="727"/>
                </a:cubicBezTo>
                <a:cubicBezTo>
                  <a:pt x="1025" y="542"/>
                  <a:pt x="1025" y="542"/>
                  <a:pt x="1025" y="542"/>
                </a:cubicBezTo>
                <a:cubicBezTo>
                  <a:pt x="1025" y="518"/>
                  <a:pt x="1045" y="498"/>
                  <a:pt x="1069" y="498"/>
                </a:cubicBezTo>
                <a:cubicBezTo>
                  <a:pt x="1093" y="498"/>
                  <a:pt x="1113" y="518"/>
                  <a:pt x="1113" y="542"/>
                </a:cubicBezTo>
                <a:cubicBezTo>
                  <a:pt x="1113" y="577"/>
                  <a:pt x="1113" y="577"/>
                  <a:pt x="1113" y="577"/>
                </a:cubicBezTo>
                <a:cubicBezTo>
                  <a:pt x="1113" y="602"/>
                  <a:pt x="1133" y="622"/>
                  <a:pt x="1158" y="622"/>
                </a:cubicBezTo>
                <a:cubicBezTo>
                  <a:pt x="1425" y="622"/>
                  <a:pt x="1425" y="622"/>
                  <a:pt x="1425" y="622"/>
                </a:cubicBezTo>
                <a:cubicBezTo>
                  <a:pt x="1371" y="794"/>
                  <a:pt x="1226" y="960"/>
                  <a:pt x="1100" y="1079"/>
                </a:cubicBezTo>
                <a:close/>
                <a:moveTo>
                  <a:pt x="190" y="205"/>
                </a:moveTo>
                <a:cubicBezTo>
                  <a:pt x="251" y="131"/>
                  <a:pt x="333" y="90"/>
                  <a:pt x="418" y="90"/>
                </a:cubicBezTo>
                <a:cubicBezTo>
                  <a:pt x="555" y="90"/>
                  <a:pt x="679" y="197"/>
                  <a:pt x="726" y="355"/>
                </a:cubicBezTo>
                <a:cubicBezTo>
                  <a:pt x="732" y="374"/>
                  <a:pt x="749" y="387"/>
                  <a:pt x="769" y="387"/>
                </a:cubicBezTo>
                <a:cubicBezTo>
                  <a:pt x="789" y="387"/>
                  <a:pt x="806" y="374"/>
                  <a:pt x="812" y="355"/>
                </a:cubicBezTo>
                <a:cubicBezTo>
                  <a:pt x="859" y="197"/>
                  <a:pt x="983" y="90"/>
                  <a:pt x="1120" y="90"/>
                </a:cubicBezTo>
                <a:cubicBezTo>
                  <a:pt x="1195" y="90"/>
                  <a:pt x="1270" y="123"/>
                  <a:pt x="1328" y="182"/>
                </a:cubicBezTo>
                <a:cubicBezTo>
                  <a:pt x="1404" y="259"/>
                  <a:pt x="1448" y="371"/>
                  <a:pt x="1447" y="490"/>
                </a:cubicBezTo>
                <a:cubicBezTo>
                  <a:pt x="1447" y="504"/>
                  <a:pt x="1446" y="518"/>
                  <a:pt x="1445" y="532"/>
                </a:cubicBezTo>
                <a:cubicBezTo>
                  <a:pt x="1202" y="532"/>
                  <a:pt x="1202" y="532"/>
                  <a:pt x="1202" y="532"/>
                </a:cubicBezTo>
                <a:cubicBezTo>
                  <a:pt x="1197" y="463"/>
                  <a:pt x="1139" y="409"/>
                  <a:pt x="1069" y="409"/>
                </a:cubicBezTo>
                <a:cubicBezTo>
                  <a:pt x="995" y="409"/>
                  <a:pt x="935" y="469"/>
                  <a:pt x="935" y="542"/>
                </a:cubicBezTo>
                <a:cubicBezTo>
                  <a:pt x="935" y="727"/>
                  <a:pt x="935" y="727"/>
                  <a:pt x="935" y="727"/>
                </a:cubicBezTo>
                <a:cubicBezTo>
                  <a:pt x="935" y="751"/>
                  <a:pt x="916" y="771"/>
                  <a:pt x="891" y="771"/>
                </a:cubicBezTo>
                <a:cubicBezTo>
                  <a:pt x="867" y="771"/>
                  <a:pt x="847" y="751"/>
                  <a:pt x="847" y="727"/>
                </a:cubicBezTo>
                <a:cubicBezTo>
                  <a:pt x="847" y="602"/>
                  <a:pt x="847" y="602"/>
                  <a:pt x="847" y="602"/>
                </a:cubicBezTo>
                <a:cubicBezTo>
                  <a:pt x="847" y="529"/>
                  <a:pt x="787" y="469"/>
                  <a:pt x="714" y="469"/>
                </a:cubicBezTo>
                <a:cubicBezTo>
                  <a:pt x="640" y="469"/>
                  <a:pt x="580" y="529"/>
                  <a:pt x="580" y="602"/>
                </a:cubicBezTo>
                <a:cubicBezTo>
                  <a:pt x="580" y="868"/>
                  <a:pt x="580" y="868"/>
                  <a:pt x="580" y="868"/>
                </a:cubicBezTo>
                <a:cubicBezTo>
                  <a:pt x="580" y="892"/>
                  <a:pt x="560" y="911"/>
                  <a:pt x="536" y="911"/>
                </a:cubicBezTo>
                <a:cubicBezTo>
                  <a:pt x="512" y="911"/>
                  <a:pt x="492" y="892"/>
                  <a:pt x="492" y="868"/>
                </a:cubicBezTo>
                <a:cubicBezTo>
                  <a:pt x="492" y="701"/>
                  <a:pt x="492" y="701"/>
                  <a:pt x="492" y="701"/>
                </a:cubicBezTo>
                <a:cubicBezTo>
                  <a:pt x="492" y="676"/>
                  <a:pt x="472" y="656"/>
                  <a:pt x="447" y="656"/>
                </a:cubicBezTo>
                <a:cubicBezTo>
                  <a:pt x="123" y="656"/>
                  <a:pt x="123" y="656"/>
                  <a:pt x="123" y="656"/>
                </a:cubicBezTo>
                <a:cubicBezTo>
                  <a:pt x="103" y="601"/>
                  <a:pt x="91" y="546"/>
                  <a:pt x="91" y="491"/>
                </a:cubicBezTo>
                <a:cubicBezTo>
                  <a:pt x="91" y="382"/>
                  <a:pt x="127" y="281"/>
                  <a:pt x="190" y="20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9" name="Freeform 434"/>
          <p:cNvSpPr>
            <a:spLocks noEditPoints="1"/>
          </p:cNvSpPr>
          <p:nvPr/>
        </p:nvSpPr>
        <p:spPr bwMode="auto">
          <a:xfrm>
            <a:off x="5097602" y="3909607"/>
            <a:ext cx="392233" cy="392233"/>
          </a:xfrm>
          <a:custGeom>
            <a:avLst/>
            <a:gdLst>
              <a:gd name="T0" fmla="*/ 678 w 1536"/>
              <a:gd name="T1" fmla="*/ 995 h 1536"/>
              <a:gd name="T2" fmla="*/ 723 w 1536"/>
              <a:gd name="T3" fmla="*/ 950 h 1536"/>
              <a:gd name="T4" fmla="*/ 813 w 1536"/>
              <a:gd name="T5" fmla="*/ 950 h 1536"/>
              <a:gd name="T6" fmla="*/ 857 w 1536"/>
              <a:gd name="T7" fmla="*/ 995 h 1536"/>
              <a:gd name="T8" fmla="*/ 857 w 1536"/>
              <a:gd name="T9" fmla="*/ 1085 h 1536"/>
              <a:gd name="T10" fmla="*/ 813 w 1536"/>
              <a:gd name="T11" fmla="*/ 1129 h 1536"/>
              <a:gd name="T12" fmla="*/ 723 w 1536"/>
              <a:gd name="T13" fmla="*/ 1129 h 1536"/>
              <a:gd name="T14" fmla="*/ 678 w 1536"/>
              <a:gd name="T15" fmla="*/ 1085 h 1536"/>
              <a:gd name="T16" fmla="*/ 315 w 1536"/>
              <a:gd name="T17" fmla="*/ 1536 h 1536"/>
              <a:gd name="T18" fmla="*/ 90 w 1536"/>
              <a:gd name="T19" fmla="*/ 1491 h 1536"/>
              <a:gd name="T20" fmla="*/ 45 w 1536"/>
              <a:gd name="T21" fmla="*/ 812 h 1536"/>
              <a:gd name="T22" fmla="*/ 45 w 1536"/>
              <a:gd name="T23" fmla="*/ 722 h 1536"/>
              <a:gd name="T24" fmla="*/ 503 w 1536"/>
              <a:gd name="T25" fmla="*/ 538 h 1536"/>
              <a:gd name="T26" fmla="*/ 722 w 1536"/>
              <a:gd name="T27" fmla="*/ 351 h 1536"/>
              <a:gd name="T28" fmla="*/ 768 w 1536"/>
              <a:gd name="T29" fmla="*/ 0 h 1536"/>
              <a:gd name="T30" fmla="*/ 814 w 1536"/>
              <a:gd name="T31" fmla="*/ 351 h 1536"/>
              <a:gd name="T32" fmla="*/ 1033 w 1536"/>
              <a:gd name="T33" fmla="*/ 538 h 1536"/>
              <a:gd name="T34" fmla="*/ 1491 w 1536"/>
              <a:gd name="T35" fmla="*/ 722 h 1536"/>
              <a:gd name="T36" fmla="*/ 1491 w 1536"/>
              <a:gd name="T37" fmla="*/ 812 h 1536"/>
              <a:gd name="T38" fmla="*/ 1446 w 1536"/>
              <a:gd name="T39" fmla="*/ 1491 h 1536"/>
              <a:gd name="T40" fmla="*/ 1221 w 1536"/>
              <a:gd name="T41" fmla="*/ 1536 h 1536"/>
              <a:gd name="T42" fmla="*/ 1176 w 1536"/>
              <a:gd name="T43" fmla="*/ 1360 h 1536"/>
              <a:gd name="T44" fmla="*/ 360 w 1536"/>
              <a:gd name="T45" fmla="*/ 1491 h 1536"/>
              <a:gd name="T46" fmla="*/ 768 w 1536"/>
              <a:gd name="T47" fmla="*/ 267 h 1536"/>
              <a:gd name="T48" fmla="*/ 768 w 1536"/>
              <a:gd name="T49" fmla="*/ 90 h 1536"/>
              <a:gd name="T50" fmla="*/ 768 w 1536"/>
              <a:gd name="T51" fmla="*/ 267 h 1536"/>
              <a:gd name="T52" fmla="*/ 943 w 1536"/>
              <a:gd name="T53" fmla="*/ 722 h 1536"/>
              <a:gd name="T54" fmla="*/ 845 w 1536"/>
              <a:gd name="T55" fmla="*/ 441 h 1536"/>
              <a:gd name="T56" fmla="*/ 593 w 1536"/>
              <a:gd name="T57" fmla="*/ 538 h 1536"/>
              <a:gd name="T58" fmla="*/ 315 w 1536"/>
              <a:gd name="T59" fmla="*/ 1270 h 1536"/>
              <a:gd name="T60" fmla="*/ 1266 w 1536"/>
              <a:gd name="T61" fmla="*/ 1315 h 1536"/>
              <a:gd name="T62" fmla="*/ 1356 w 1536"/>
              <a:gd name="T63" fmla="*/ 1446 h 1536"/>
              <a:gd name="T64" fmla="*/ 180 w 1536"/>
              <a:gd name="T65" fmla="*/ 812 h 1536"/>
              <a:gd name="T66" fmla="*/ 270 w 1536"/>
              <a:gd name="T67" fmla="*/ 1446 h 1536"/>
              <a:gd name="T68" fmla="*/ 315 w 1536"/>
              <a:gd name="T69" fmla="*/ 127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6" h="1536">
                <a:moveTo>
                  <a:pt x="633" y="1040"/>
                </a:moveTo>
                <a:cubicBezTo>
                  <a:pt x="633" y="1015"/>
                  <a:pt x="654" y="995"/>
                  <a:pt x="678" y="995"/>
                </a:cubicBezTo>
                <a:cubicBezTo>
                  <a:pt x="723" y="995"/>
                  <a:pt x="723" y="995"/>
                  <a:pt x="723" y="995"/>
                </a:cubicBezTo>
                <a:cubicBezTo>
                  <a:pt x="723" y="950"/>
                  <a:pt x="723" y="950"/>
                  <a:pt x="723" y="950"/>
                </a:cubicBezTo>
                <a:cubicBezTo>
                  <a:pt x="723" y="926"/>
                  <a:pt x="743" y="905"/>
                  <a:pt x="768" y="905"/>
                </a:cubicBezTo>
                <a:cubicBezTo>
                  <a:pt x="793" y="905"/>
                  <a:pt x="813" y="926"/>
                  <a:pt x="813" y="950"/>
                </a:cubicBezTo>
                <a:cubicBezTo>
                  <a:pt x="813" y="995"/>
                  <a:pt x="813" y="995"/>
                  <a:pt x="813" y="995"/>
                </a:cubicBezTo>
                <a:cubicBezTo>
                  <a:pt x="857" y="995"/>
                  <a:pt x="857" y="995"/>
                  <a:pt x="857" y="995"/>
                </a:cubicBezTo>
                <a:cubicBezTo>
                  <a:pt x="882" y="995"/>
                  <a:pt x="902" y="1015"/>
                  <a:pt x="902" y="1040"/>
                </a:cubicBezTo>
                <a:cubicBezTo>
                  <a:pt x="902" y="1065"/>
                  <a:pt x="882" y="1085"/>
                  <a:pt x="857" y="1085"/>
                </a:cubicBezTo>
                <a:cubicBezTo>
                  <a:pt x="813" y="1085"/>
                  <a:pt x="813" y="1085"/>
                  <a:pt x="813" y="1085"/>
                </a:cubicBezTo>
                <a:cubicBezTo>
                  <a:pt x="813" y="1129"/>
                  <a:pt x="813" y="1129"/>
                  <a:pt x="813" y="1129"/>
                </a:cubicBezTo>
                <a:cubicBezTo>
                  <a:pt x="813" y="1154"/>
                  <a:pt x="793" y="1174"/>
                  <a:pt x="768" y="1174"/>
                </a:cubicBezTo>
                <a:cubicBezTo>
                  <a:pt x="743" y="1174"/>
                  <a:pt x="723" y="1154"/>
                  <a:pt x="723" y="1129"/>
                </a:cubicBezTo>
                <a:cubicBezTo>
                  <a:pt x="723" y="1085"/>
                  <a:pt x="723" y="1085"/>
                  <a:pt x="723" y="1085"/>
                </a:cubicBezTo>
                <a:cubicBezTo>
                  <a:pt x="678" y="1085"/>
                  <a:pt x="678" y="1085"/>
                  <a:pt x="678" y="1085"/>
                </a:cubicBezTo>
                <a:cubicBezTo>
                  <a:pt x="654" y="1085"/>
                  <a:pt x="633" y="1065"/>
                  <a:pt x="633" y="1040"/>
                </a:cubicBezTo>
                <a:close/>
                <a:moveTo>
                  <a:pt x="315" y="1536"/>
                </a:moveTo>
                <a:cubicBezTo>
                  <a:pt x="135" y="1536"/>
                  <a:pt x="135" y="1536"/>
                  <a:pt x="135" y="1536"/>
                </a:cubicBezTo>
                <a:cubicBezTo>
                  <a:pt x="110" y="1536"/>
                  <a:pt x="90" y="1516"/>
                  <a:pt x="90" y="1491"/>
                </a:cubicBezTo>
                <a:cubicBezTo>
                  <a:pt x="90" y="812"/>
                  <a:pt x="90" y="812"/>
                  <a:pt x="90" y="812"/>
                </a:cubicBezTo>
                <a:cubicBezTo>
                  <a:pt x="45" y="812"/>
                  <a:pt x="45" y="812"/>
                  <a:pt x="45" y="812"/>
                </a:cubicBezTo>
                <a:cubicBezTo>
                  <a:pt x="20" y="812"/>
                  <a:pt x="0" y="792"/>
                  <a:pt x="0" y="767"/>
                </a:cubicBezTo>
                <a:cubicBezTo>
                  <a:pt x="0" y="742"/>
                  <a:pt x="20" y="722"/>
                  <a:pt x="45" y="722"/>
                </a:cubicBezTo>
                <a:cubicBezTo>
                  <a:pt x="503" y="722"/>
                  <a:pt x="503" y="722"/>
                  <a:pt x="503" y="722"/>
                </a:cubicBezTo>
                <a:cubicBezTo>
                  <a:pt x="503" y="538"/>
                  <a:pt x="503" y="538"/>
                  <a:pt x="503" y="538"/>
                </a:cubicBezTo>
                <a:cubicBezTo>
                  <a:pt x="503" y="435"/>
                  <a:pt x="587" y="351"/>
                  <a:pt x="691" y="351"/>
                </a:cubicBezTo>
                <a:cubicBezTo>
                  <a:pt x="722" y="351"/>
                  <a:pt x="722" y="351"/>
                  <a:pt x="722" y="351"/>
                </a:cubicBezTo>
                <a:cubicBezTo>
                  <a:pt x="646" y="330"/>
                  <a:pt x="589" y="261"/>
                  <a:pt x="589" y="178"/>
                </a:cubicBezTo>
                <a:cubicBezTo>
                  <a:pt x="589" y="80"/>
                  <a:pt x="670" y="0"/>
                  <a:pt x="768" y="0"/>
                </a:cubicBezTo>
                <a:cubicBezTo>
                  <a:pt x="866" y="0"/>
                  <a:pt x="947" y="80"/>
                  <a:pt x="947" y="178"/>
                </a:cubicBezTo>
                <a:cubicBezTo>
                  <a:pt x="947" y="261"/>
                  <a:pt x="890" y="330"/>
                  <a:pt x="814" y="351"/>
                </a:cubicBezTo>
                <a:cubicBezTo>
                  <a:pt x="845" y="351"/>
                  <a:pt x="845" y="351"/>
                  <a:pt x="845" y="351"/>
                </a:cubicBezTo>
                <a:cubicBezTo>
                  <a:pt x="949" y="351"/>
                  <a:pt x="1033" y="435"/>
                  <a:pt x="1033" y="538"/>
                </a:cubicBezTo>
                <a:cubicBezTo>
                  <a:pt x="1033" y="722"/>
                  <a:pt x="1033" y="722"/>
                  <a:pt x="1033" y="722"/>
                </a:cubicBezTo>
                <a:cubicBezTo>
                  <a:pt x="1491" y="722"/>
                  <a:pt x="1491" y="722"/>
                  <a:pt x="1491" y="722"/>
                </a:cubicBezTo>
                <a:cubicBezTo>
                  <a:pt x="1516" y="722"/>
                  <a:pt x="1536" y="742"/>
                  <a:pt x="1536" y="767"/>
                </a:cubicBezTo>
                <a:cubicBezTo>
                  <a:pt x="1536" y="792"/>
                  <a:pt x="1516" y="812"/>
                  <a:pt x="1491" y="812"/>
                </a:cubicBezTo>
                <a:cubicBezTo>
                  <a:pt x="1446" y="812"/>
                  <a:pt x="1446" y="812"/>
                  <a:pt x="1446" y="812"/>
                </a:cubicBezTo>
                <a:cubicBezTo>
                  <a:pt x="1446" y="1491"/>
                  <a:pt x="1446" y="1491"/>
                  <a:pt x="1446" y="1491"/>
                </a:cubicBezTo>
                <a:cubicBezTo>
                  <a:pt x="1446" y="1516"/>
                  <a:pt x="1426" y="1536"/>
                  <a:pt x="1401" y="1536"/>
                </a:cubicBezTo>
                <a:cubicBezTo>
                  <a:pt x="1221" y="1536"/>
                  <a:pt x="1221" y="1536"/>
                  <a:pt x="1221" y="1536"/>
                </a:cubicBezTo>
                <a:cubicBezTo>
                  <a:pt x="1196" y="1536"/>
                  <a:pt x="1176" y="1516"/>
                  <a:pt x="1176" y="1491"/>
                </a:cubicBezTo>
                <a:cubicBezTo>
                  <a:pt x="1176" y="1360"/>
                  <a:pt x="1176" y="1360"/>
                  <a:pt x="1176" y="1360"/>
                </a:cubicBezTo>
                <a:cubicBezTo>
                  <a:pt x="360" y="1360"/>
                  <a:pt x="360" y="1360"/>
                  <a:pt x="360" y="1360"/>
                </a:cubicBezTo>
                <a:cubicBezTo>
                  <a:pt x="360" y="1491"/>
                  <a:pt x="360" y="1491"/>
                  <a:pt x="360" y="1491"/>
                </a:cubicBezTo>
                <a:cubicBezTo>
                  <a:pt x="360" y="1516"/>
                  <a:pt x="340" y="1536"/>
                  <a:pt x="315" y="1536"/>
                </a:cubicBezTo>
                <a:close/>
                <a:moveTo>
                  <a:pt x="768" y="267"/>
                </a:moveTo>
                <a:cubicBezTo>
                  <a:pt x="817" y="267"/>
                  <a:pt x="856" y="227"/>
                  <a:pt x="856" y="178"/>
                </a:cubicBezTo>
                <a:cubicBezTo>
                  <a:pt x="856" y="129"/>
                  <a:pt x="817" y="90"/>
                  <a:pt x="768" y="90"/>
                </a:cubicBezTo>
                <a:cubicBezTo>
                  <a:pt x="719" y="90"/>
                  <a:pt x="679" y="129"/>
                  <a:pt x="679" y="178"/>
                </a:cubicBezTo>
                <a:cubicBezTo>
                  <a:pt x="679" y="227"/>
                  <a:pt x="719" y="267"/>
                  <a:pt x="768" y="267"/>
                </a:cubicBezTo>
                <a:close/>
                <a:moveTo>
                  <a:pt x="593" y="722"/>
                </a:moveTo>
                <a:cubicBezTo>
                  <a:pt x="943" y="722"/>
                  <a:pt x="943" y="722"/>
                  <a:pt x="943" y="722"/>
                </a:cubicBezTo>
                <a:cubicBezTo>
                  <a:pt x="943" y="538"/>
                  <a:pt x="943" y="538"/>
                  <a:pt x="943" y="538"/>
                </a:cubicBezTo>
                <a:cubicBezTo>
                  <a:pt x="943" y="485"/>
                  <a:pt x="899" y="441"/>
                  <a:pt x="845" y="441"/>
                </a:cubicBezTo>
                <a:cubicBezTo>
                  <a:pt x="691" y="441"/>
                  <a:pt x="691" y="441"/>
                  <a:pt x="691" y="441"/>
                </a:cubicBezTo>
                <a:cubicBezTo>
                  <a:pt x="637" y="441"/>
                  <a:pt x="593" y="485"/>
                  <a:pt x="593" y="538"/>
                </a:cubicBezTo>
                <a:lnTo>
                  <a:pt x="593" y="722"/>
                </a:lnTo>
                <a:close/>
                <a:moveTo>
                  <a:pt x="315" y="1270"/>
                </a:moveTo>
                <a:cubicBezTo>
                  <a:pt x="1221" y="1270"/>
                  <a:pt x="1221" y="1270"/>
                  <a:pt x="1221" y="1270"/>
                </a:cubicBezTo>
                <a:cubicBezTo>
                  <a:pt x="1246" y="1270"/>
                  <a:pt x="1266" y="1290"/>
                  <a:pt x="1266" y="1315"/>
                </a:cubicBezTo>
                <a:cubicBezTo>
                  <a:pt x="1266" y="1446"/>
                  <a:pt x="1266" y="1446"/>
                  <a:pt x="1266" y="1446"/>
                </a:cubicBezTo>
                <a:cubicBezTo>
                  <a:pt x="1356" y="1446"/>
                  <a:pt x="1356" y="1446"/>
                  <a:pt x="1356" y="1446"/>
                </a:cubicBezTo>
                <a:cubicBezTo>
                  <a:pt x="1356" y="812"/>
                  <a:pt x="1356" y="812"/>
                  <a:pt x="1356" y="812"/>
                </a:cubicBezTo>
                <a:cubicBezTo>
                  <a:pt x="180" y="812"/>
                  <a:pt x="180" y="812"/>
                  <a:pt x="180" y="812"/>
                </a:cubicBezTo>
                <a:cubicBezTo>
                  <a:pt x="180" y="1446"/>
                  <a:pt x="180" y="1446"/>
                  <a:pt x="180" y="1446"/>
                </a:cubicBezTo>
                <a:cubicBezTo>
                  <a:pt x="270" y="1446"/>
                  <a:pt x="270" y="1446"/>
                  <a:pt x="270" y="1446"/>
                </a:cubicBezTo>
                <a:cubicBezTo>
                  <a:pt x="270" y="1315"/>
                  <a:pt x="270" y="1315"/>
                  <a:pt x="270" y="1315"/>
                </a:cubicBezTo>
                <a:cubicBezTo>
                  <a:pt x="270" y="1290"/>
                  <a:pt x="290" y="1270"/>
                  <a:pt x="315" y="1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0" name="Freeform 441"/>
          <p:cNvSpPr>
            <a:spLocks noEditPoints="1"/>
          </p:cNvSpPr>
          <p:nvPr/>
        </p:nvSpPr>
        <p:spPr bwMode="auto">
          <a:xfrm>
            <a:off x="5097525" y="4583172"/>
            <a:ext cx="392389" cy="392233"/>
          </a:xfrm>
          <a:custGeom>
            <a:avLst/>
            <a:gdLst>
              <a:gd name="T0" fmla="*/ 1491 w 1536"/>
              <a:gd name="T1" fmla="*/ 847 h 1536"/>
              <a:gd name="T2" fmla="*/ 1185 w 1536"/>
              <a:gd name="T3" fmla="*/ 453 h 1536"/>
              <a:gd name="T4" fmla="*/ 768 w 1536"/>
              <a:gd name="T5" fmla="*/ 0 h 1536"/>
              <a:gd name="T6" fmla="*/ 350 w 1536"/>
              <a:gd name="T7" fmla="*/ 454 h 1536"/>
              <a:gd name="T8" fmla="*/ 45 w 1536"/>
              <a:gd name="T9" fmla="*/ 847 h 1536"/>
              <a:gd name="T10" fmla="*/ 45 w 1536"/>
              <a:gd name="T11" fmla="*/ 1536 h 1536"/>
              <a:gd name="T12" fmla="*/ 305 w 1536"/>
              <a:gd name="T13" fmla="*/ 1446 h 1536"/>
              <a:gd name="T14" fmla="*/ 305 w 1536"/>
              <a:gd name="T15" fmla="*/ 937 h 1536"/>
              <a:gd name="T16" fmla="*/ 768 w 1536"/>
              <a:gd name="T17" fmla="*/ 90 h 1536"/>
              <a:gd name="T18" fmla="*/ 536 w 1536"/>
              <a:gd name="T19" fmla="*/ 454 h 1536"/>
              <a:gd name="T20" fmla="*/ 598 w 1536"/>
              <a:gd name="T21" fmla="*/ 1446 h 1536"/>
              <a:gd name="T22" fmla="*/ 723 w 1536"/>
              <a:gd name="T23" fmla="*/ 1446 h 1536"/>
              <a:gd name="T24" fmla="*/ 813 w 1536"/>
              <a:gd name="T25" fmla="*/ 1265 h 1536"/>
              <a:gd name="T26" fmla="*/ 1140 w 1536"/>
              <a:gd name="T27" fmla="*/ 1446 h 1536"/>
              <a:gd name="T28" fmla="*/ 982 w 1536"/>
              <a:gd name="T29" fmla="*/ 1175 h 1536"/>
              <a:gd name="T30" fmla="*/ 508 w 1536"/>
              <a:gd name="T31" fmla="*/ 1446 h 1536"/>
              <a:gd name="T32" fmla="*/ 1140 w 1536"/>
              <a:gd name="T33" fmla="*/ 543 h 1536"/>
              <a:gd name="T34" fmla="*/ 1230 w 1536"/>
              <a:gd name="T35" fmla="*/ 1446 h 1536"/>
              <a:gd name="T36" fmla="*/ 1446 w 1536"/>
              <a:gd name="T37" fmla="*/ 1446 h 1536"/>
              <a:gd name="T38" fmla="*/ 813 w 1536"/>
              <a:gd name="T39" fmla="*/ 320 h 1536"/>
              <a:gd name="T40" fmla="*/ 723 w 1536"/>
              <a:gd name="T41" fmla="*/ 326 h 1536"/>
              <a:gd name="T42" fmla="*/ 672 w 1536"/>
              <a:gd name="T43" fmla="*/ 275 h 1536"/>
              <a:gd name="T44" fmla="*/ 723 w 1536"/>
              <a:gd name="T45" fmla="*/ 225 h 1536"/>
              <a:gd name="T46" fmla="*/ 813 w 1536"/>
              <a:gd name="T47" fmla="*/ 230 h 1536"/>
              <a:gd name="T48" fmla="*/ 919 w 1536"/>
              <a:gd name="T49" fmla="*/ 680 h 1536"/>
              <a:gd name="T50" fmla="*/ 1046 w 1536"/>
              <a:gd name="T51" fmla="*/ 680 h 1536"/>
              <a:gd name="T52" fmla="*/ 919 w 1536"/>
              <a:gd name="T53" fmla="*/ 680 h 1536"/>
              <a:gd name="T54" fmla="*/ 1001 w 1536"/>
              <a:gd name="T55" fmla="*/ 995 h 1536"/>
              <a:gd name="T56" fmla="*/ 964 w 1536"/>
              <a:gd name="T57" fmla="*/ 1085 h 1536"/>
              <a:gd name="T58" fmla="*/ 964 w 1536"/>
              <a:gd name="T59" fmla="*/ 815 h 1536"/>
              <a:gd name="T60" fmla="*/ 1001 w 1536"/>
              <a:gd name="T61" fmla="*/ 905 h 1536"/>
              <a:gd name="T62" fmla="*/ 704 w 1536"/>
              <a:gd name="T63" fmla="*/ 680 h 1536"/>
              <a:gd name="T64" fmla="*/ 831 w 1536"/>
              <a:gd name="T65" fmla="*/ 680 h 1536"/>
              <a:gd name="T66" fmla="*/ 704 w 1536"/>
              <a:gd name="T67" fmla="*/ 680 h 1536"/>
              <a:gd name="T68" fmla="*/ 786 w 1536"/>
              <a:gd name="T69" fmla="*/ 995 h 1536"/>
              <a:gd name="T70" fmla="*/ 749 w 1536"/>
              <a:gd name="T71" fmla="*/ 1085 h 1536"/>
              <a:gd name="T72" fmla="*/ 749 w 1536"/>
              <a:gd name="T73" fmla="*/ 815 h 1536"/>
              <a:gd name="T74" fmla="*/ 786 w 1536"/>
              <a:gd name="T75" fmla="*/ 905 h 1536"/>
              <a:gd name="T76" fmla="*/ 490 w 1536"/>
              <a:gd name="T77" fmla="*/ 680 h 1536"/>
              <a:gd name="T78" fmla="*/ 617 w 1536"/>
              <a:gd name="T79" fmla="*/ 680 h 1536"/>
              <a:gd name="T80" fmla="*/ 490 w 1536"/>
              <a:gd name="T81" fmla="*/ 680 h 1536"/>
              <a:gd name="T82" fmla="*/ 572 w 1536"/>
              <a:gd name="T83" fmla="*/ 995 h 1536"/>
              <a:gd name="T84" fmla="*/ 535 w 1536"/>
              <a:gd name="T85" fmla="*/ 1085 h 1536"/>
              <a:gd name="T86" fmla="*/ 535 w 1536"/>
              <a:gd name="T87" fmla="*/ 815 h 1536"/>
              <a:gd name="T88" fmla="*/ 572 w 1536"/>
              <a:gd name="T89" fmla="*/ 905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36" h="1536">
                <a:moveTo>
                  <a:pt x="1536" y="1491"/>
                </a:moveTo>
                <a:cubicBezTo>
                  <a:pt x="1536" y="892"/>
                  <a:pt x="1536" y="892"/>
                  <a:pt x="1536" y="892"/>
                </a:cubicBezTo>
                <a:cubicBezTo>
                  <a:pt x="1536" y="868"/>
                  <a:pt x="1516" y="847"/>
                  <a:pt x="1491" y="847"/>
                </a:cubicBezTo>
                <a:cubicBezTo>
                  <a:pt x="1230" y="847"/>
                  <a:pt x="1230" y="847"/>
                  <a:pt x="1230" y="847"/>
                </a:cubicBezTo>
                <a:cubicBezTo>
                  <a:pt x="1230" y="498"/>
                  <a:pt x="1230" y="498"/>
                  <a:pt x="1230" y="498"/>
                </a:cubicBezTo>
                <a:cubicBezTo>
                  <a:pt x="1230" y="474"/>
                  <a:pt x="1210" y="453"/>
                  <a:pt x="1185" y="453"/>
                </a:cubicBezTo>
                <a:cubicBezTo>
                  <a:pt x="1089" y="453"/>
                  <a:pt x="1089" y="453"/>
                  <a:pt x="1089" y="453"/>
                </a:cubicBezTo>
                <a:cubicBezTo>
                  <a:pt x="1089" y="321"/>
                  <a:pt x="1089" y="321"/>
                  <a:pt x="1089" y="321"/>
                </a:cubicBezTo>
                <a:cubicBezTo>
                  <a:pt x="1089" y="144"/>
                  <a:pt x="945" y="0"/>
                  <a:pt x="768" y="0"/>
                </a:cubicBezTo>
                <a:cubicBezTo>
                  <a:pt x="590" y="0"/>
                  <a:pt x="446" y="144"/>
                  <a:pt x="446" y="321"/>
                </a:cubicBezTo>
                <a:cubicBezTo>
                  <a:pt x="446" y="454"/>
                  <a:pt x="446" y="454"/>
                  <a:pt x="446" y="454"/>
                </a:cubicBezTo>
                <a:cubicBezTo>
                  <a:pt x="350" y="454"/>
                  <a:pt x="350" y="454"/>
                  <a:pt x="350" y="454"/>
                </a:cubicBezTo>
                <a:cubicBezTo>
                  <a:pt x="326" y="454"/>
                  <a:pt x="305" y="474"/>
                  <a:pt x="305" y="499"/>
                </a:cubicBezTo>
                <a:cubicBezTo>
                  <a:pt x="305" y="847"/>
                  <a:pt x="305" y="847"/>
                  <a:pt x="305" y="847"/>
                </a:cubicBezTo>
                <a:cubicBezTo>
                  <a:pt x="45" y="847"/>
                  <a:pt x="45" y="847"/>
                  <a:pt x="45" y="847"/>
                </a:cubicBezTo>
                <a:cubicBezTo>
                  <a:pt x="20" y="847"/>
                  <a:pt x="0" y="868"/>
                  <a:pt x="0" y="892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15"/>
                  <a:pt x="20" y="1536"/>
                  <a:pt x="45" y="1536"/>
                </a:cubicBezTo>
                <a:cubicBezTo>
                  <a:pt x="1491" y="1536"/>
                  <a:pt x="1491" y="1536"/>
                  <a:pt x="1491" y="1536"/>
                </a:cubicBezTo>
                <a:cubicBezTo>
                  <a:pt x="1516" y="1536"/>
                  <a:pt x="1536" y="1515"/>
                  <a:pt x="1536" y="1491"/>
                </a:cubicBezTo>
                <a:close/>
                <a:moveTo>
                  <a:pt x="305" y="1446"/>
                </a:moveTo>
                <a:cubicBezTo>
                  <a:pt x="90" y="1446"/>
                  <a:pt x="90" y="1446"/>
                  <a:pt x="90" y="1446"/>
                </a:cubicBezTo>
                <a:cubicBezTo>
                  <a:pt x="90" y="937"/>
                  <a:pt x="90" y="937"/>
                  <a:pt x="90" y="937"/>
                </a:cubicBezTo>
                <a:cubicBezTo>
                  <a:pt x="305" y="937"/>
                  <a:pt x="305" y="937"/>
                  <a:pt x="305" y="937"/>
                </a:cubicBezTo>
                <a:lnTo>
                  <a:pt x="305" y="1446"/>
                </a:lnTo>
                <a:close/>
                <a:moveTo>
                  <a:pt x="536" y="321"/>
                </a:moveTo>
                <a:cubicBezTo>
                  <a:pt x="536" y="193"/>
                  <a:pt x="640" y="90"/>
                  <a:pt x="768" y="90"/>
                </a:cubicBezTo>
                <a:cubicBezTo>
                  <a:pt x="895" y="90"/>
                  <a:pt x="999" y="193"/>
                  <a:pt x="999" y="321"/>
                </a:cubicBezTo>
                <a:cubicBezTo>
                  <a:pt x="999" y="454"/>
                  <a:pt x="999" y="454"/>
                  <a:pt x="999" y="454"/>
                </a:cubicBezTo>
                <a:cubicBezTo>
                  <a:pt x="536" y="454"/>
                  <a:pt x="536" y="454"/>
                  <a:pt x="536" y="454"/>
                </a:cubicBezTo>
                <a:lnTo>
                  <a:pt x="536" y="321"/>
                </a:lnTo>
                <a:close/>
                <a:moveTo>
                  <a:pt x="723" y="1446"/>
                </a:moveTo>
                <a:cubicBezTo>
                  <a:pt x="598" y="1446"/>
                  <a:pt x="598" y="1446"/>
                  <a:pt x="598" y="1446"/>
                </a:cubicBezTo>
                <a:cubicBezTo>
                  <a:pt x="598" y="1265"/>
                  <a:pt x="598" y="1265"/>
                  <a:pt x="598" y="1265"/>
                </a:cubicBezTo>
                <a:cubicBezTo>
                  <a:pt x="723" y="1265"/>
                  <a:pt x="723" y="1265"/>
                  <a:pt x="723" y="1265"/>
                </a:cubicBezTo>
                <a:lnTo>
                  <a:pt x="723" y="1446"/>
                </a:lnTo>
                <a:close/>
                <a:moveTo>
                  <a:pt x="937" y="1446"/>
                </a:moveTo>
                <a:cubicBezTo>
                  <a:pt x="813" y="1446"/>
                  <a:pt x="813" y="1446"/>
                  <a:pt x="813" y="1446"/>
                </a:cubicBezTo>
                <a:cubicBezTo>
                  <a:pt x="813" y="1265"/>
                  <a:pt x="813" y="1265"/>
                  <a:pt x="813" y="1265"/>
                </a:cubicBezTo>
                <a:cubicBezTo>
                  <a:pt x="937" y="1265"/>
                  <a:pt x="937" y="1265"/>
                  <a:pt x="937" y="1265"/>
                </a:cubicBezTo>
                <a:lnTo>
                  <a:pt x="937" y="1446"/>
                </a:lnTo>
                <a:close/>
                <a:moveTo>
                  <a:pt x="1140" y="1446"/>
                </a:moveTo>
                <a:cubicBezTo>
                  <a:pt x="1027" y="1446"/>
                  <a:pt x="1027" y="1446"/>
                  <a:pt x="1027" y="1446"/>
                </a:cubicBezTo>
                <a:cubicBezTo>
                  <a:pt x="1027" y="1220"/>
                  <a:pt x="1027" y="1220"/>
                  <a:pt x="1027" y="1220"/>
                </a:cubicBezTo>
                <a:cubicBezTo>
                  <a:pt x="1027" y="1195"/>
                  <a:pt x="1007" y="1175"/>
                  <a:pt x="982" y="1175"/>
                </a:cubicBezTo>
                <a:cubicBezTo>
                  <a:pt x="553" y="1175"/>
                  <a:pt x="553" y="1175"/>
                  <a:pt x="553" y="1175"/>
                </a:cubicBezTo>
                <a:cubicBezTo>
                  <a:pt x="528" y="1175"/>
                  <a:pt x="508" y="1195"/>
                  <a:pt x="508" y="1220"/>
                </a:cubicBezTo>
                <a:cubicBezTo>
                  <a:pt x="508" y="1446"/>
                  <a:pt x="508" y="1446"/>
                  <a:pt x="508" y="1446"/>
                </a:cubicBezTo>
                <a:cubicBezTo>
                  <a:pt x="395" y="1446"/>
                  <a:pt x="395" y="1446"/>
                  <a:pt x="395" y="1446"/>
                </a:cubicBezTo>
                <a:cubicBezTo>
                  <a:pt x="395" y="543"/>
                  <a:pt x="395" y="543"/>
                  <a:pt x="395" y="543"/>
                </a:cubicBezTo>
                <a:cubicBezTo>
                  <a:pt x="1140" y="543"/>
                  <a:pt x="1140" y="543"/>
                  <a:pt x="1140" y="543"/>
                </a:cubicBezTo>
                <a:lnTo>
                  <a:pt x="1140" y="1446"/>
                </a:lnTo>
                <a:close/>
                <a:moveTo>
                  <a:pt x="1446" y="1446"/>
                </a:moveTo>
                <a:cubicBezTo>
                  <a:pt x="1230" y="1446"/>
                  <a:pt x="1230" y="1446"/>
                  <a:pt x="1230" y="1446"/>
                </a:cubicBezTo>
                <a:cubicBezTo>
                  <a:pt x="1230" y="937"/>
                  <a:pt x="1230" y="937"/>
                  <a:pt x="1230" y="937"/>
                </a:cubicBezTo>
                <a:cubicBezTo>
                  <a:pt x="1446" y="937"/>
                  <a:pt x="1446" y="937"/>
                  <a:pt x="1446" y="937"/>
                </a:cubicBezTo>
                <a:lnTo>
                  <a:pt x="1446" y="1446"/>
                </a:lnTo>
                <a:close/>
                <a:moveTo>
                  <a:pt x="864" y="275"/>
                </a:moveTo>
                <a:cubicBezTo>
                  <a:pt x="864" y="300"/>
                  <a:pt x="844" y="320"/>
                  <a:pt x="819" y="320"/>
                </a:cubicBezTo>
                <a:cubicBezTo>
                  <a:pt x="813" y="320"/>
                  <a:pt x="813" y="320"/>
                  <a:pt x="813" y="320"/>
                </a:cubicBezTo>
                <a:cubicBezTo>
                  <a:pt x="813" y="326"/>
                  <a:pt x="813" y="326"/>
                  <a:pt x="813" y="326"/>
                </a:cubicBezTo>
                <a:cubicBezTo>
                  <a:pt x="813" y="351"/>
                  <a:pt x="793" y="371"/>
                  <a:pt x="768" y="371"/>
                </a:cubicBezTo>
                <a:cubicBezTo>
                  <a:pt x="743" y="371"/>
                  <a:pt x="723" y="351"/>
                  <a:pt x="723" y="326"/>
                </a:cubicBezTo>
                <a:cubicBezTo>
                  <a:pt x="723" y="320"/>
                  <a:pt x="723" y="320"/>
                  <a:pt x="723" y="320"/>
                </a:cubicBezTo>
                <a:cubicBezTo>
                  <a:pt x="717" y="320"/>
                  <a:pt x="717" y="320"/>
                  <a:pt x="717" y="320"/>
                </a:cubicBezTo>
                <a:cubicBezTo>
                  <a:pt x="692" y="320"/>
                  <a:pt x="672" y="300"/>
                  <a:pt x="672" y="275"/>
                </a:cubicBezTo>
                <a:cubicBezTo>
                  <a:pt x="672" y="251"/>
                  <a:pt x="692" y="230"/>
                  <a:pt x="717" y="230"/>
                </a:cubicBezTo>
                <a:cubicBezTo>
                  <a:pt x="723" y="230"/>
                  <a:pt x="723" y="230"/>
                  <a:pt x="723" y="230"/>
                </a:cubicBezTo>
                <a:cubicBezTo>
                  <a:pt x="723" y="225"/>
                  <a:pt x="723" y="225"/>
                  <a:pt x="723" y="225"/>
                </a:cubicBezTo>
                <a:cubicBezTo>
                  <a:pt x="723" y="200"/>
                  <a:pt x="743" y="180"/>
                  <a:pt x="768" y="180"/>
                </a:cubicBezTo>
                <a:cubicBezTo>
                  <a:pt x="793" y="180"/>
                  <a:pt x="813" y="200"/>
                  <a:pt x="813" y="225"/>
                </a:cubicBezTo>
                <a:cubicBezTo>
                  <a:pt x="813" y="230"/>
                  <a:pt x="813" y="230"/>
                  <a:pt x="813" y="230"/>
                </a:cubicBezTo>
                <a:cubicBezTo>
                  <a:pt x="819" y="230"/>
                  <a:pt x="819" y="230"/>
                  <a:pt x="819" y="230"/>
                </a:cubicBezTo>
                <a:cubicBezTo>
                  <a:pt x="844" y="230"/>
                  <a:pt x="864" y="251"/>
                  <a:pt x="864" y="275"/>
                </a:cubicBezTo>
                <a:close/>
                <a:moveTo>
                  <a:pt x="919" y="680"/>
                </a:moveTo>
                <a:cubicBezTo>
                  <a:pt x="919" y="655"/>
                  <a:pt x="939" y="635"/>
                  <a:pt x="964" y="635"/>
                </a:cubicBezTo>
                <a:cubicBezTo>
                  <a:pt x="1001" y="635"/>
                  <a:pt x="1001" y="635"/>
                  <a:pt x="1001" y="635"/>
                </a:cubicBezTo>
                <a:cubicBezTo>
                  <a:pt x="1026" y="635"/>
                  <a:pt x="1046" y="655"/>
                  <a:pt x="1046" y="680"/>
                </a:cubicBezTo>
                <a:cubicBezTo>
                  <a:pt x="1046" y="704"/>
                  <a:pt x="1026" y="725"/>
                  <a:pt x="1001" y="725"/>
                </a:cubicBezTo>
                <a:cubicBezTo>
                  <a:pt x="964" y="725"/>
                  <a:pt x="964" y="725"/>
                  <a:pt x="964" y="725"/>
                </a:cubicBezTo>
                <a:cubicBezTo>
                  <a:pt x="939" y="725"/>
                  <a:pt x="919" y="704"/>
                  <a:pt x="919" y="680"/>
                </a:cubicBezTo>
                <a:close/>
                <a:moveTo>
                  <a:pt x="919" y="1040"/>
                </a:moveTo>
                <a:cubicBezTo>
                  <a:pt x="919" y="1015"/>
                  <a:pt x="939" y="995"/>
                  <a:pt x="964" y="995"/>
                </a:cubicBezTo>
                <a:cubicBezTo>
                  <a:pt x="1001" y="995"/>
                  <a:pt x="1001" y="995"/>
                  <a:pt x="1001" y="995"/>
                </a:cubicBezTo>
                <a:cubicBezTo>
                  <a:pt x="1026" y="995"/>
                  <a:pt x="1046" y="1015"/>
                  <a:pt x="1046" y="1040"/>
                </a:cubicBezTo>
                <a:cubicBezTo>
                  <a:pt x="1046" y="1064"/>
                  <a:pt x="1026" y="1085"/>
                  <a:pt x="1001" y="1085"/>
                </a:cubicBezTo>
                <a:cubicBezTo>
                  <a:pt x="964" y="1085"/>
                  <a:pt x="964" y="1085"/>
                  <a:pt x="964" y="1085"/>
                </a:cubicBezTo>
                <a:cubicBezTo>
                  <a:pt x="939" y="1085"/>
                  <a:pt x="919" y="1064"/>
                  <a:pt x="919" y="1040"/>
                </a:cubicBezTo>
                <a:close/>
                <a:moveTo>
                  <a:pt x="919" y="860"/>
                </a:moveTo>
                <a:cubicBezTo>
                  <a:pt x="919" y="835"/>
                  <a:pt x="939" y="815"/>
                  <a:pt x="964" y="815"/>
                </a:cubicBezTo>
                <a:cubicBezTo>
                  <a:pt x="1001" y="815"/>
                  <a:pt x="1001" y="815"/>
                  <a:pt x="1001" y="815"/>
                </a:cubicBezTo>
                <a:cubicBezTo>
                  <a:pt x="1026" y="815"/>
                  <a:pt x="1046" y="835"/>
                  <a:pt x="1046" y="860"/>
                </a:cubicBezTo>
                <a:cubicBezTo>
                  <a:pt x="1046" y="884"/>
                  <a:pt x="1026" y="905"/>
                  <a:pt x="1001" y="905"/>
                </a:cubicBezTo>
                <a:cubicBezTo>
                  <a:pt x="964" y="905"/>
                  <a:pt x="964" y="905"/>
                  <a:pt x="964" y="905"/>
                </a:cubicBezTo>
                <a:cubicBezTo>
                  <a:pt x="939" y="905"/>
                  <a:pt x="919" y="884"/>
                  <a:pt x="919" y="860"/>
                </a:cubicBezTo>
                <a:close/>
                <a:moveTo>
                  <a:pt x="704" y="680"/>
                </a:moveTo>
                <a:cubicBezTo>
                  <a:pt x="704" y="655"/>
                  <a:pt x="724" y="635"/>
                  <a:pt x="749" y="635"/>
                </a:cubicBezTo>
                <a:cubicBezTo>
                  <a:pt x="786" y="635"/>
                  <a:pt x="786" y="635"/>
                  <a:pt x="786" y="635"/>
                </a:cubicBezTo>
                <a:cubicBezTo>
                  <a:pt x="811" y="635"/>
                  <a:pt x="831" y="655"/>
                  <a:pt x="831" y="680"/>
                </a:cubicBezTo>
                <a:cubicBezTo>
                  <a:pt x="831" y="704"/>
                  <a:pt x="811" y="725"/>
                  <a:pt x="786" y="725"/>
                </a:cubicBezTo>
                <a:cubicBezTo>
                  <a:pt x="749" y="725"/>
                  <a:pt x="749" y="725"/>
                  <a:pt x="749" y="725"/>
                </a:cubicBezTo>
                <a:cubicBezTo>
                  <a:pt x="724" y="725"/>
                  <a:pt x="704" y="704"/>
                  <a:pt x="704" y="680"/>
                </a:cubicBezTo>
                <a:close/>
                <a:moveTo>
                  <a:pt x="704" y="1040"/>
                </a:moveTo>
                <a:cubicBezTo>
                  <a:pt x="704" y="1015"/>
                  <a:pt x="724" y="995"/>
                  <a:pt x="749" y="995"/>
                </a:cubicBezTo>
                <a:cubicBezTo>
                  <a:pt x="786" y="995"/>
                  <a:pt x="786" y="995"/>
                  <a:pt x="786" y="995"/>
                </a:cubicBezTo>
                <a:cubicBezTo>
                  <a:pt x="811" y="995"/>
                  <a:pt x="831" y="1015"/>
                  <a:pt x="831" y="1040"/>
                </a:cubicBezTo>
                <a:cubicBezTo>
                  <a:pt x="831" y="1064"/>
                  <a:pt x="811" y="1085"/>
                  <a:pt x="786" y="1085"/>
                </a:cubicBezTo>
                <a:cubicBezTo>
                  <a:pt x="749" y="1085"/>
                  <a:pt x="749" y="1085"/>
                  <a:pt x="749" y="1085"/>
                </a:cubicBezTo>
                <a:cubicBezTo>
                  <a:pt x="724" y="1085"/>
                  <a:pt x="704" y="1064"/>
                  <a:pt x="704" y="1040"/>
                </a:cubicBezTo>
                <a:close/>
                <a:moveTo>
                  <a:pt x="704" y="860"/>
                </a:moveTo>
                <a:cubicBezTo>
                  <a:pt x="704" y="835"/>
                  <a:pt x="724" y="815"/>
                  <a:pt x="749" y="815"/>
                </a:cubicBezTo>
                <a:cubicBezTo>
                  <a:pt x="786" y="815"/>
                  <a:pt x="786" y="815"/>
                  <a:pt x="786" y="815"/>
                </a:cubicBezTo>
                <a:cubicBezTo>
                  <a:pt x="811" y="815"/>
                  <a:pt x="831" y="835"/>
                  <a:pt x="831" y="860"/>
                </a:cubicBezTo>
                <a:cubicBezTo>
                  <a:pt x="831" y="884"/>
                  <a:pt x="811" y="905"/>
                  <a:pt x="786" y="905"/>
                </a:cubicBezTo>
                <a:cubicBezTo>
                  <a:pt x="749" y="905"/>
                  <a:pt x="749" y="905"/>
                  <a:pt x="749" y="905"/>
                </a:cubicBezTo>
                <a:cubicBezTo>
                  <a:pt x="724" y="905"/>
                  <a:pt x="704" y="884"/>
                  <a:pt x="704" y="860"/>
                </a:cubicBezTo>
                <a:close/>
                <a:moveTo>
                  <a:pt x="490" y="680"/>
                </a:moveTo>
                <a:cubicBezTo>
                  <a:pt x="490" y="655"/>
                  <a:pt x="510" y="635"/>
                  <a:pt x="535" y="635"/>
                </a:cubicBezTo>
                <a:cubicBezTo>
                  <a:pt x="572" y="635"/>
                  <a:pt x="572" y="635"/>
                  <a:pt x="572" y="635"/>
                </a:cubicBezTo>
                <a:cubicBezTo>
                  <a:pt x="597" y="635"/>
                  <a:pt x="617" y="655"/>
                  <a:pt x="617" y="680"/>
                </a:cubicBezTo>
                <a:cubicBezTo>
                  <a:pt x="617" y="704"/>
                  <a:pt x="597" y="725"/>
                  <a:pt x="572" y="725"/>
                </a:cubicBezTo>
                <a:cubicBezTo>
                  <a:pt x="535" y="725"/>
                  <a:pt x="535" y="725"/>
                  <a:pt x="535" y="725"/>
                </a:cubicBezTo>
                <a:cubicBezTo>
                  <a:pt x="510" y="725"/>
                  <a:pt x="490" y="704"/>
                  <a:pt x="490" y="680"/>
                </a:cubicBezTo>
                <a:close/>
                <a:moveTo>
                  <a:pt x="490" y="1040"/>
                </a:moveTo>
                <a:cubicBezTo>
                  <a:pt x="490" y="1015"/>
                  <a:pt x="510" y="995"/>
                  <a:pt x="535" y="995"/>
                </a:cubicBezTo>
                <a:cubicBezTo>
                  <a:pt x="572" y="995"/>
                  <a:pt x="572" y="995"/>
                  <a:pt x="572" y="995"/>
                </a:cubicBezTo>
                <a:cubicBezTo>
                  <a:pt x="597" y="995"/>
                  <a:pt x="617" y="1015"/>
                  <a:pt x="617" y="1040"/>
                </a:cubicBezTo>
                <a:cubicBezTo>
                  <a:pt x="617" y="1064"/>
                  <a:pt x="597" y="1085"/>
                  <a:pt x="572" y="1085"/>
                </a:cubicBezTo>
                <a:cubicBezTo>
                  <a:pt x="535" y="1085"/>
                  <a:pt x="535" y="1085"/>
                  <a:pt x="535" y="1085"/>
                </a:cubicBezTo>
                <a:cubicBezTo>
                  <a:pt x="510" y="1085"/>
                  <a:pt x="490" y="1064"/>
                  <a:pt x="490" y="1040"/>
                </a:cubicBezTo>
                <a:close/>
                <a:moveTo>
                  <a:pt x="490" y="860"/>
                </a:moveTo>
                <a:cubicBezTo>
                  <a:pt x="490" y="835"/>
                  <a:pt x="510" y="815"/>
                  <a:pt x="535" y="815"/>
                </a:cubicBezTo>
                <a:cubicBezTo>
                  <a:pt x="572" y="815"/>
                  <a:pt x="572" y="815"/>
                  <a:pt x="572" y="815"/>
                </a:cubicBezTo>
                <a:cubicBezTo>
                  <a:pt x="597" y="815"/>
                  <a:pt x="617" y="835"/>
                  <a:pt x="617" y="860"/>
                </a:cubicBezTo>
                <a:cubicBezTo>
                  <a:pt x="617" y="884"/>
                  <a:pt x="597" y="905"/>
                  <a:pt x="572" y="905"/>
                </a:cubicBezTo>
                <a:cubicBezTo>
                  <a:pt x="535" y="905"/>
                  <a:pt x="535" y="905"/>
                  <a:pt x="535" y="905"/>
                </a:cubicBezTo>
                <a:cubicBezTo>
                  <a:pt x="510" y="905"/>
                  <a:pt x="490" y="884"/>
                  <a:pt x="490" y="86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1" name="Freeform 448"/>
          <p:cNvSpPr>
            <a:spLocks noEditPoints="1"/>
          </p:cNvSpPr>
          <p:nvPr/>
        </p:nvSpPr>
        <p:spPr bwMode="auto">
          <a:xfrm>
            <a:off x="5139671" y="5257204"/>
            <a:ext cx="308094" cy="392233"/>
          </a:xfrm>
          <a:custGeom>
            <a:avLst/>
            <a:gdLst>
              <a:gd name="T0" fmla="*/ 558 w 1206"/>
              <a:gd name="T1" fmla="*/ 1333 h 1536"/>
              <a:gd name="T2" fmla="*/ 520 w 1206"/>
              <a:gd name="T3" fmla="*/ 1446 h 1536"/>
              <a:gd name="T4" fmla="*/ 520 w 1206"/>
              <a:gd name="T5" fmla="*/ 1536 h 1536"/>
              <a:gd name="T6" fmla="*/ 911 w 1206"/>
              <a:gd name="T7" fmla="*/ 1491 h 1536"/>
              <a:gd name="T8" fmla="*/ 828 w 1206"/>
              <a:gd name="T9" fmla="*/ 1446 h 1536"/>
              <a:gd name="T10" fmla="*/ 911 w 1206"/>
              <a:gd name="T11" fmla="*/ 1333 h 1536"/>
              <a:gd name="T12" fmla="*/ 911 w 1206"/>
              <a:gd name="T13" fmla="*/ 1031 h 1536"/>
              <a:gd name="T14" fmla="*/ 828 w 1206"/>
              <a:gd name="T15" fmla="*/ 998 h 1536"/>
              <a:gd name="T16" fmla="*/ 1123 w 1206"/>
              <a:gd name="T17" fmla="*/ 690 h 1536"/>
              <a:gd name="T18" fmla="*/ 1161 w 1206"/>
              <a:gd name="T19" fmla="*/ 365 h 1536"/>
              <a:gd name="T20" fmla="*/ 180 w 1206"/>
              <a:gd name="T21" fmla="*/ 410 h 1536"/>
              <a:gd name="T22" fmla="*/ 478 w 1206"/>
              <a:gd name="T23" fmla="*/ 876 h 1536"/>
              <a:gd name="T24" fmla="*/ 558 w 1206"/>
              <a:gd name="T25" fmla="*/ 1016 h 1536"/>
              <a:gd name="T26" fmla="*/ 90 w 1206"/>
              <a:gd name="T27" fmla="*/ 428 h 1536"/>
              <a:gd name="T28" fmla="*/ 480 w 1206"/>
              <a:gd name="T29" fmla="*/ 183 h 1536"/>
              <a:gd name="T30" fmla="*/ 776 w 1206"/>
              <a:gd name="T31" fmla="*/ 277 h 1536"/>
              <a:gd name="T32" fmla="*/ 776 w 1206"/>
              <a:gd name="T33" fmla="*/ 0 h 1536"/>
              <a:gd name="T34" fmla="*/ 480 w 1206"/>
              <a:gd name="T35" fmla="*/ 93 h 1536"/>
              <a:gd name="T36" fmla="*/ 0 w 1206"/>
              <a:gd name="T37" fmla="*/ 428 h 1536"/>
              <a:gd name="T38" fmla="*/ 558 w 1206"/>
              <a:gd name="T39" fmla="*/ 1108 h 1536"/>
              <a:gd name="T40" fmla="*/ 482 w 1206"/>
              <a:gd name="T41" fmla="*/ 1243 h 1536"/>
              <a:gd name="T42" fmla="*/ 376 w 1206"/>
              <a:gd name="T43" fmla="*/ 1439 h 1536"/>
              <a:gd name="T44" fmla="*/ 482 w 1206"/>
              <a:gd name="T45" fmla="*/ 1333 h 1536"/>
              <a:gd name="T46" fmla="*/ 648 w 1206"/>
              <a:gd name="T47" fmla="*/ 1446 h 1536"/>
              <a:gd name="T48" fmla="*/ 738 w 1206"/>
              <a:gd name="T49" fmla="*/ 1121 h 1536"/>
              <a:gd name="T50" fmla="*/ 911 w 1206"/>
              <a:gd name="T51" fmla="*/ 1121 h 1536"/>
              <a:gd name="T52" fmla="*/ 911 w 1206"/>
              <a:gd name="T53" fmla="*/ 1243 h 1536"/>
              <a:gd name="T54" fmla="*/ 828 w 1206"/>
              <a:gd name="T55" fmla="*/ 1121 h 1536"/>
              <a:gd name="T56" fmla="*/ 516 w 1206"/>
              <a:gd name="T57" fmla="*/ 794 h 1536"/>
              <a:gd name="T58" fmla="*/ 1113 w 1206"/>
              <a:gd name="T59" fmla="*/ 455 h 1536"/>
              <a:gd name="T60" fmla="*/ 738 w 1206"/>
              <a:gd name="T61" fmla="*/ 998 h 1536"/>
              <a:gd name="T62" fmla="*/ 648 w 1206"/>
              <a:gd name="T63" fmla="*/ 1029 h 1536"/>
              <a:gd name="T64" fmla="*/ 516 w 1206"/>
              <a:gd name="T65" fmla="*/ 794 h 1536"/>
              <a:gd name="T66" fmla="*/ 776 w 1206"/>
              <a:gd name="T67" fmla="*/ 90 h 1536"/>
              <a:gd name="T68" fmla="*/ 776 w 1206"/>
              <a:gd name="T69" fmla="*/ 187 h 1536"/>
              <a:gd name="T70" fmla="*/ 562 w 1206"/>
              <a:gd name="T71" fmla="*/ 138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06" h="1536">
                <a:moveTo>
                  <a:pt x="482" y="1333"/>
                </a:moveTo>
                <a:cubicBezTo>
                  <a:pt x="558" y="1333"/>
                  <a:pt x="558" y="1333"/>
                  <a:pt x="558" y="1333"/>
                </a:cubicBezTo>
                <a:cubicBezTo>
                  <a:pt x="558" y="1446"/>
                  <a:pt x="558" y="1446"/>
                  <a:pt x="558" y="1446"/>
                </a:cubicBezTo>
                <a:cubicBezTo>
                  <a:pt x="520" y="1446"/>
                  <a:pt x="520" y="1446"/>
                  <a:pt x="520" y="1446"/>
                </a:cubicBezTo>
                <a:cubicBezTo>
                  <a:pt x="495" y="1446"/>
                  <a:pt x="475" y="1466"/>
                  <a:pt x="475" y="1491"/>
                </a:cubicBezTo>
                <a:cubicBezTo>
                  <a:pt x="475" y="1516"/>
                  <a:pt x="495" y="1536"/>
                  <a:pt x="520" y="1536"/>
                </a:cubicBezTo>
                <a:cubicBezTo>
                  <a:pt x="866" y="1536"/>
                  <a:pt x="866" y="1536"/>
                  <a:pt x="866" y="1536"/>
                </a:cubicBezTo>
                <a:cubicBezTo>
                  <a:pt x="891" y="1536"/>
                  <a:pt x="911" y="1516"/>
                  <a:pt x="911" y="1491"/>
                </a:cubicBezTo>
                <a:cubicBezTo>
                  <a:pt x="911" y="1466"/>
                  <a:pt x="891" y="1446"/>
                  <a:pt x="866" y="1446"/>
                </a:cubicBezTo>
                <a:cubicBezTo>
                  <a:pt x="828" y="1446"/>
                  <a:pt x="828" y="1446"/>
                  <a:pt x="828" y="1446"/>
                </a:cubicBezTo>
                <a:cubicBezTo>
                  <a:pt x="828" y="1333"/>
                  <a:pt x="828" y="1333"/>
                  <a:pt x="828" y="1333"/>
                </a:cubicBezTo>
                <a:cubicBezTo>
                  <a:pt x="911" y="1333"/>
                  <a:pt x="911" y="1333"/>
                  <a:pt x="911" y="1333"/>
                </a:cubicBezTo>
                <a:cubicBezTo>
                  <a:pt x="994" y="1333"/>
                  <a:pt x="1062" y="1265"/>
                  <a:pt x="1062" y="1182"/>
                </a:cubicBezTo>
                <a:cubicBezTo>
                  <a:pt x="1062" y="1098"/>
                  <a:pt x="994" y="1031"/>
                  <a:pt x="911" y="1031"/>
                </a:cubicBezTo>
                <a:cubicBezTo>
                  <a:pt x="828" y="1031"/>
                  <a:pt x="828" y="1031"/>
                  <a:pt x="828" y="1031"/>
                </a:cubicBezTo>
                <a:cubicBezTo>
                  <a:pt x="828" y="998"/>
                  <a:pt x="828" y="998"/>
                  <a:pt x="828" y="998"/>
                </a:cubicBezTo>
                <a:cubicBezTo>
                  <a:pt x="828" y="946"/>
                  <a:pt x="859" y="898"/>
                  <a:pt x="908" y="876"/>
                </a:cubicBezTo>
                <a:cubicBezTo>
                  <a:pt x="995" y="835"/>
                  <a:pt x="1070" y="771"/>
                  <a:pt x="1123" y="690"/>
                </a:cubicBezTo>
                <a:cubicBezTo>
                  <a:pt x="1177" y="607"/>
                  <a:pt x="1206" y="510"/>
                  <a:pt x="1206" y="410"/>
                </a:cubicBezTo>
                <a:cubicBezTo>
                  <a:pt x="1206" y="385"/>
                  <a:pt x="1186" y="365"/>
                  <a:pt x="1161" y="365"/>
                </a:cubicBezTo>
                <a:cubicBezTo>
                  <a:pt x="225" y="365"/>
                  <a:pt x="225" y="365"/>
                  <a:pt x="225" y="365"/>
                </a:cubicBezTo>
                <a:cubicBezTo>
                  <a:pt x="201" y="365"/>
                  <a:pt x="180" y="385"/>
                  <a:pt x="180" y="410"/>
                </a:cubicBezTo>
                <a:cubicBezTo>
                  <a:pt x="180" y="510"/>
                  <a:pt x="209" y="607"/>
                  <a:pt x="263" y="690"/>
                </a:cubicBezTo>
                <a:cubicBezTo>
                  <a:pt x="316" y="771"/>
                  <a:pt x="391" y="835"/>
                  <a:pt x="478" y="876"/>
                </a:cubicBezTo>
                <a:cubicBezTo>
                  <a:pt x="527" y="898"/>
                  <a:pt x="558" y="946"/>
                  <a:pt x="558" y="998"/>
                </a:cubicBezTo>
                <a:cubicBezTo>
                  <a:pt x="558" y="1016"/>
                  <a:pt x="558" y="1016"/>
                  <a:pt x="558" y="1016"/>
                </a:cubicBezTo>
                <a:cubicBezTo>
                  <a:pt x="448" y="991"/>
                  <a:pt x="348" y="936"/>
                  <a:pt x="267" y="854"/>
                </a:cubicBezTo>
                <a:cubicBezTo>
                  <a:pt x="153" y="740"/>
                  <a:pt x="90" y="589"/>
                  <a:pt x="90" y="428"/>
                </a:cubicBezTo>
                <a:cubicBezTo>
                  <a:pt x="90" y="293"/>
                  <a:pt x="200" y="183"/>
                  <a:pt x="335" y="183"/>
                </a:cubicBezTo>
                <a:cubicBezTo>
                  <a:pt x="480" y="183"/>
                  <a:pt x="480" y="183"/>
                  <a:pt x="480" y="183"/>
                </a:cubicBezTo>
                <a:cubicBezTo>
                  <a:pt x="498" y="238"/>
                  <a:pt x="550" y="277"/>
                  <a:pt x="611" y="277"/>
                </a:cubicBezTo>
                <a:cubicBezTo>
                  <a:pt x="776" y="277"/>
                  <a:pt x="776" y="277"/>
                  <a:pt x="776" y="277"/>
                </a:cubicBezTo>
                <a:cubicBezTo>
                  <a:pt x="852" y="277"/>
                  <a:pt x="914" y="215"/>
                  <a:pt x="914" y="138"/>
                </a:cubicBezTo>
                <a:cubicBezTo>
                  <a:pt x="914" y="62"/>
                  <a:pt x="852" y="0"/>
                  <a:pt x="776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550" y="0"/>
                  <a:pt x="498" y="39"/>
                  <a:pt x="480" y="93"/>
                </a:cubicBezTo>
                <a:cubicBezTo>
                  <a:pt x="335" y="93"/>
                  <a:pt x="335" y="93"/>
                  <a:pt x="335" y="93"/>
                </a:cubicBezTo>
                <a:cubicBezTo>
                  <a:pt x="150" y="93"/>
                  <a:pt x="0" y="244"/>
                  <a:pt x="0" y="428"/>
                </a:cubicBezTo>
                <a:cubicBezTo>
                  <a:pt x="0" y="613"/>
                  <a:pt x="72" y="787"/>
                  <a:pt x="203" y="918"/>
                </a:cubicBezTo>
                <a:cubicBezTo>
                  <a:pt x="301" y="1016"/>
                  <a:pt x="424" y="1081"/>
                  <a:pt x="558" y="1108"/>
                </a:cubicBezTo>
                <a:cubicBezTo>
                  <a:pt x="558" y="1243"/>
                  <a:pt x="558" y="1243"/>
                  <a:pt x="558" y="1243"/>
                </a:cubicBezTo>
                <a:cubicBezTo>
                  <a:pt x="482" y="1243"/>
                  <a:pt x="482" y="1243"/>
                  <a:pt x="482" y="1243"/>
                </a:cubicBezTo>
                <a:cubicBezTo>
                  <a:pt x="399" y="1243"/>
                  <a:pt x="331" y="1311"/>
                  <a:pt x="331" y="1394"/>
                </a:cubicBezTo>
                <a:cubicBezTo>
                  <a:pt x="331" y="1419"/>
                  <a:pt x="351" y="1439"/>
                  <a:pt x="376" y="1439"/>
                </a:cubicBezTo>
                <a:cubicBezTo>
                  <a:pt x="401" y="1439"/>
                  <a:pt x="421" y="1419"/>
                  <a:pt x="421" y="1394"/>
                </a:cubicBezTo>
                <a:cubicBezTo>
                  <a:pt x="421" y="1360"/>
                  <a:pt x="448" y="1333"/>
                  <a:pt x="482" y="1333"/>
                </a:cubicBezTo>
                <a:close/>
                <a:moveTo>
                  <a:pt x="738" y="1446"/>
                </a:moveTo>
                <a:cubicBezTo>
                  <a:pt x="648" y="1446"/>
                  <a:pt x="648" y="1446"/>
                  <a:pt x="648" y="1446"/>
                </a:cubicBezTo>
                <a:cubicBezTo>
                  <a:pt x="648" y="1119"/>
                  <a:pt x="648" y="1119"/>
                  <a:pt x="648" y="1119"/>
                </a:cubicBezTo>
                <a:cubicBezTo>
                  <a:pt x="663" y="1120"/>
                  <a:pt x="738" y="1121"/>
                  <a:pt x="738" y="1121"/>
                </a:cubicBezTo>
                <a:lnTo>
                  <a:pt x="738" y="1446"/>
                </a:lnTo>
                <a:close/>
                <a:moveTo>
                  <a:pt x="911" y="1121"/>
                </a:moveTo>
                <a:cubicBezTo>
                  <a:pt x="945" y="1121"/>
                  <a:pt x="972" y="1148"/>
                  <a:pt x="972" y="1182"/>
                </a:cubicBezTo>
                <a:cubicBezTo>
                  <a:pt x="972" y="1216"/>
                  <a:pt x="945" y="1243"/>
                  <a:pt x="911" y="1243"/>
                </a:cubicBezTo>
                <a:cubicBezTo>
                  <a:pt x="828" y="1243"/>
                  <a:pt x="828" y="1243"/>
                  <a:pt x="828" y="1243"/>
                </a:cubicBezTo>
                <a:cubicBezTo>
                  <a:pt x="828" y="1121"/>
                  <a:pt x="828" y="1121"/>
                  <a:pt x="828" y="1121"/>
                </a:cubicBezTo>
                <a:lnTo>
                  <a:pt x="911" y="1121"/>
                </a:lnTo>
                <a:close/>
                <a:moveTo>
                  <a:pt x="516" y="794"/>
                </a:moveTo>
                <a:cubicBezTo>
                  <a:pt x="381" y="731"/>
                  <a:pt x="289" y="601"/>
                  <a:pt x="273" y="455"/>
                </a:cubicBezTo>
                <a:cubicBezTo>
                  <a:pt x="1113" y="455"/>
                  <a:pt x="1113" y="455"/>
                  <a:pt x="1113" y="455"/>
                </a:cubicBezTo>
                <a:cubicBezTo>
                  <a:pt x="1097" y="601"/>
                  <a:pt x="1006" y="731"/>
                  <a:pt x="870" y="794"/>
                </a:cubicBezTo>
                <a:cubicBezTo>
                  <a:pt x="790" y="831"/>
                  <a:pt x="738" y="911"/>
                  <a:pt x="738" y="998"/>
                </a:cubicBezTo>
                <a:cubicBezTo>
                  <a:pt x="738" y="1031"/>
                  <a:pt x="738" y="1031"/>
                  <a:pt x="738" y="1031"/>
                </a:cubicBezTo>
                <a:cubicBezTo>
                  <a:pt x="738" y="1031"/>
                  <a:pt x="663" y="1030"/>
                  <a:pt x="648" y="1029"/>
                </a:cubicBezTo>
                <a:cubicBezTo>
                  <a:pt x="648" y="998"/>
                  <a:pt x="648" y="998"/>
                  <a:pt x="648" y="998"/>
                </a:cubicBezTo>
                <a:cubicBezTo>
                  <a:pt x="648" y="911"/>
                  <a:pt x="596" y="831"/>
                  <a:pt x="516" y="794"/>
                </a:cubicBezTo>
                <a:close/>
                <a:moveTo>
                  <a:pt x="611" y="90"/>
                </a:moveTo>
                <a:cubicBezTo>
                  <a:pt x="776" y="90"/>
                  <a:pt x="776" y="90"/>
                  <a:pt x="776" y="90"/>
                </a:cubicBezTo>
                <a:cubicBezTo>
                  <a:pt x="802" y="90"/>
                  <a:pt x="824" y="112"/>
                  <a:pt x="824" y="138"/>
                </a:cubicBezTo>
                <a:cubicBezTo>
                  <a:pt x="824" y="165"/>
                  <a:pt x="802" y="187"/>
                  <a:pt x="776" y="187"/>
                </a:cubicBezTo>
                <a:cubicBezTo>
                  <a:pt x="611" y="187"/>
                  <a:pt x="611" y="187"/>
                  <a:pt x="611" y="187"/>
                </a:cubicBezTo>
                <a:cubicBezTo>
                  <a:pt x="584" y="187"/>
                  <a:pt x="562" y="165"/>
                  <a:pt x="562" y="138"/>
                </a:cubicBezTo>
                <a:cubicBezTo>
                  <a:pt x="562" y="112"/>
                  <a:pt x="584" y="90"/>
                  <a:pt x="611" y="9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2" name="Freeform 455"/>
          <p:cNvSpPr>
            <a:spLocks noEditPoints="1"/>
          </p:cNvSpPr>
          <p:nvPr/>
        </p:nvSpPr>
        <p:spPr bwMode="auto">
          <a:xfrm>
            <a:off x="5097525" y="5930457"/>
            <a:ext cx="392389" cy="392233"/>
          </a:xfrm>
          <a:custGeom>
            <a:avLst/>
            <a:gdLst>
              <a:gd name="T0" fmla="*/ 412 w 1536"/>
              <a:gd name="T1" fmla="*/ 1146 h 1536"/>
              <a:gd name="T2" fmla="*/ 330 w 1536"/>
              <a:gd name="T3" fmla="*/ 1221 h 1536"/>
              <a:gd name="T4" fmla="*/ 412 w 1536"/>
              <a:gd name="T5" fmla="*/ 1476 h 1536"/>
              <a:gd name="T6" fmla="*/ 493 w 1536"/>
              <a:gd name="T7" fmla="*/ 1221 h 1536"/>
              <a:gd name="T8" fmla="*/ 412 w 1536"/>
              <a:gd name="T9" fmla="*/ 1386 h 1536"/>
              <a:gd name="T10" fmla="*/ 412 w 1536"/>
              <a:gd name="T11" fmla="*/ 1262 h 1536"/>
              <a:gd name="T12" fmla="*/ 412 w 1536"/>
              <a:gd name="T13" fmla="*/ 1386 h 1536"/>
              <a:gd name="T14" fmla="*/ 1341 w 1536"/>
              <a:gd name="T15" fmla="*/ 396 h 1536"/>
              <a:gd name="T16" fmla="*/ 1411 w 1536"/>
              <a:gd name="T17" fmla="*/ 258 h 1536"/>
              <a:gd name="T18" fmla="*/ 1456 w 1536"/>
              <a:gd name="T19" fmla="*/ 45 h 1536"/>
              <a:gd name="T20" fmla="*/ 777 w 1536"/>
              <a:gd name="T21" fmla="*/ 0 h 1536"/>
              <a:gd name="T22" fmla="*/ 732 w 1536"/>
              <a:gd name="T23" fmla="*/ 213 h 1536"/>
              <a:gd name="T24" fmla="*/ 847 w 1536"/>
              <a:gd name="T25" fmla="*/ 258 h 1536"/>
              <a:gd name="T26" fmla="*/ 697 w 1536"/>
              <a:gd name="T27" fmla="*/ 396 h 1536"/>
              <a:gd name="T28" fmla="*/ 652 w 1536"/>
              <a:gd name="T29" fmla="*/ 1491 h 1536"/>
              <a:gd name="T30" fmla="*/ 1491 w 1536"/>
              <a:gd name="T31" fmla="*/ 1536 h 1536"/>
              <a:gd name="T32" fmla="*/ 1536 w 1536"/>
              <a:gd name="T33" fmla="*/ 441 h 1536"/>
              <a:gd name="T34" fmla="*/ 1230 w 1536"/>
              <a:gd name="T35" fmla="*/ 90 h 1536"/>
              <a:gd name="T36" fmla="*/ 1366 w 1536"/>
              <a:gd name="T37" fmla="*/ 168 h 1536"/>
              <a:gd name="T38" fmla="*/ 1230 w 1536"/>
              <a:gd name="T39" fmla="*/ 90 h 1536"/>
              <a:gd name="T40" fmla="*/ 1140 w 1536"/>
              <a:gd name="T41" fmla="*/ 90 h 1536"/>
              <a:gd name="T42" fmla="*/ 1048 w 1536"/>
              <a:gd name="T43" fmla="*/ 168 h 1536"/>
              <a:gd name="T44" fmla="*/ 822 w 1536"/>
              <a:gd name="T45" fmla="*/ 168 h 1536"/>
              <a:gd name="T46" fmla="*/ 958 w 1536"/>
              <a:gd name="T47" fmla="*/ 90 h 1536"/>
              <a:gd name="T48" fmla="*/ 822 w 1536"/>
              <a:gd name="T49" fmla="*/ 168 h 1536"/>
              <a:gd name="T50" fmla="*/ 1219 w 1536"/>
              <a:gd name="T51" fmla="*/ 744 h 1536"/>
              <a:gd name="T52" fmla="*/ 742 w 1536"/>
              <a:gd name="T53" fmla="*/ 1184 h 1536"/>
              <a:gd name="T54" fmla="*/ 1446 w 1536"/>
              <a:gd name="T55" fmla="*/ 1446 h 1536"/>
              <a:gd name="T56" fmla="*/ 742 w 1536"/>
              <a:gd name="T57" fmla="*/ 1274 h 1536"/>
              <a:gd name="T58" fmla="*/ 1309 w 1536"/>
              <a:gd name="T59" fmla="*/ 1229 h 1536"/>
              <a:gd name="T60" fmla="*/ 1264 w 1536"/>
              <a:gd name="T61" fmla="*/ 654 h 1536"/>
              <a:gd name="T62" fmla="*/ 742 w 1536"/>
              <a:gd name="T63" fmla="*/ 486 h 1536"/>
              <a:gd name="T64" fmla="*/ 937 w 1536"/>
              <a:gd name="T65" fmla="*/ 441 h 1536"/>
              <a:gd name="T66" fmla="*/ 1251 w 1536"/>
              <a:gd name="T67" fmla="*/ 258 h 1536"/>
              <a:gd name="T68" fmla="*/ 1296 w 1536"/>
              <a:gd name="T69" fmla="*/ 486 h 1536"/>
              <a:gd name="T70" fmla="*/ 1446 w 1536"/>
              <a:gd name="T71" fmla="*/ 1446 h 1536"/>
              <a:gd name="T72" fmla="*/ 331 w 1536"/>
              <a:gd name="T73" fmla="*/ 397 h 1536"/>
              <a:gd name="T74" fmla="*/ 390 w 1536"/>
              <a:gd name="T75" fmla="*/ 352 h 1536"/>
              <a:gd name="T76" fmla="*/ 331 w 1536"/>
              <a:gd name="T77" fmla="*/ 306 h 1536"/>
              <a:gd name="T78" fmla="*/ 292 w 1536"/>
              <a:gd name="T79" fmla="*/ 40 h 1536"/>
              <a:gd name="T80" fmla="*/ 196 w 1536"/>
              <a:gd name="T81" fmla="*/ 0 h 1536"/>
              <a:gd name="T82" fmla="*/ 60 w 1536"/>
              <a:gd name="T83" fmla="*/ 306 h 1536"/>
              <a:gd name="T84" fmla="*/ 0 w 1536"/>
              <a:gd name="T85" fmla="*/ 352 h 1536"/>
              <a:gd name="T86" fmla="*/ 60 w 1536"/>
              <a:gd name="T87" fmla="*/ 397 h 1536"/>
              <a:gd name="T88" fmla="*/ 95 w 1536"/>
              <a:gd name="T89" fmla="*/ 1355 h 1536"/>
              <a:gd name="T90" fmla="*/ 145 w 1536"/>
              <a:gd name="T91" fmla="*/ 1332 h 1536"/>
              <a:gd name="T92" fmla="*/ 330 w 1536"/>
              <a:gd name="T93" fmla="*/ 958 h 1536"/>
              <a:gd name="T94" fmla="*/ 150 w 1536"/>
              <a:gd name="T95" fmla="*/ 1124 h 1536"/>
              <a:gd name="T96" fmla="*/ 186 w 1536"/>
              <a:gd name="T97" fmla="*/ 891 h 1536"/>
              <a:gd name="T98" fmla="*/ 150 w 1536"/>
              <a:gd name="T99" fmla="*/ 755 h 1536"/>
              <a:gd name="T100" fmla="*/ 150 w 1536"/>
              <a:gd name="T101" fmla="*/ 667 h 1536"/>
              <a:gd name="T102" fmla="*/ 186 w 1536"/>
              <a:gd name="T103" fmla="*/ 531 h 1536"/>
              <a:gd name="T104" fmla="*/ 150 w 1536"/>
              <a:gd name="T105" fmla="*/ 397 h 1536"/>
              <a:gd name="T106" fmla="*/ 240 w 1536"/>
              <a:gd name="T107" fmla="*/ 947 h 1536"/>
              <a:gd name="T108" fmla="*/ 150 w 1536"/>
              <a:gd name="T109" fmla="*/ 306 h 1536"/>
              <a:gd name="T110" fmla="*/ 196 w 1536"/>
              <a:gd name="T111" fmla="*/ 90 h 1536"/>
              <a:gd name="T112" fmla="*/ 228 w 1536"/>
              <a:gd name="T113" fmla="*/ 103 h 1536"/>
              <a:gd name="T114" fmla="*/ 241 w 1536"/>
              <a:gd name="T115" fmla="*/ 30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36" h="1536">
                <a:moveTo>
                  <a:pt x="445" y="1161"/>
                </a:moveTo>
                <a:cubicBezTo>
                  <a:pt x="437" y="1152"/>
                  <a:pt x="424" y="1146"/>
                  <a:pt x="412" y="1146"/>
                </a:cubicBezTo>
                <a:cubicBezTo>
                  <a:pt x="399" y="1146"/>
                  <a:pt x="387" y="1152"/>
                  <a:pt x="378" y="1161"/>
                </a:cubicBezTo>
                <a:cubicBezTo>
                  <a:pt x="377" y="1162"/>
                  <a:pt x="354" y="1188"/>
                  <a:pt x="330" y="1221"/>
                </a:cubicBezTo>
                <a:cubicBezTo>
                  <a:pt x="294" y="1272"/>
                  <a:pt x="277" y="1310"/>
                  <a:pt x="277" y="1341"/>
                </a:cubicBezTo>
                <a:cubicBezTo>
                  <a:pt x="277" y="1416"/>
                  <a:pt x="337" y="1476"/>
                  <a:pt x="412" y="1476"/>
                </a:cubicBezTo>
                <a:cubicBezTo>
                  <a:pt x="486" y="1476"/>
                  <a:pt x="547" y="1416"/>
                  <a:pt x="547" y="1341"/>
                </a:cubicBezTo>
                <a:cubicBezTo>
                  <a:pt x="547" y="1310"/>
                  <a:pt x="530" y="1272"/>
                  <a:pt x="493" y="1221"/>
                </a:cubicBezTo>
                <a:cubicBezTo>
                  <a:pt x="470" y="1188"/>
                  <a:pt x="446" y="1162"/>
                  <a:pt x="445" y="1161"/>
                </a:cubicBezTo>
                <a:close/>
                <a:moveTo>
                  <a:pt x="412" y="1386"/>
                </a:moveTo>
                <a:cubicBezTo>
                  <a:pt x="387" y="1386"/>
                  <a:pt x="367" y="1366"/>
                  <a:pt x="367" y="1341"/>
                </a:cubicBezTo>
                <a:cubicBezTo>
                  <a:pt x="367" y="1329"/>
                  <a:pt x="386" y="1296"/>
                  <a:pt x="412" y="1262"/>
                </a:cubicBezTo>
                <a:cubicBezTo>
                  <a:pt x="437" y="1296"/>
                  <a:pt x="456" y="1329"/>
                  <a:pt x="457" y="1341"/>
                </a:cubicBezTo>
                <a:cubicBezTo>
                  <a:pt x="457" y="1366"/>
                  <a:pt x="436" y="1386"/>
                  <a:pt x="412" y="1386"/>
                </a:cubicBezTo>
                <a:close/>
                <a:moveTo>
                  <a:pt x="1491" y="396"/>
                </a:moveTo>
                <a:cubicBezTo>
                  <a:pt x="1341" y="396"/>
                  <a:pt x="1341" y="396"/>
                  <a:pt x="1341" y="396"/>
                </a:cubicBezTo>
                <a:cubicBezTo>
                  <a:pt x="1341" y="258"/>
                  <a:pt x="1341" y="258"/>
                  <a:pt x="1341" y="258"/>
                </a:cubicBezTo>
                <a:cubicBezTo>
                  <a:pt x="1411" y="258"/>
                  <a:pt x="1411" y="258"/>
                  <a:pt x="1411" y="258"/>
                </a:cubicBezTo>
                <a:cubicBezTo>
                  <a:pt x="1436" y="258"/>
                  <a:pt x="1456" y="238"/>
                  <a:pt x="1456" y="213"/>
                </a:cubicBezTo>
                <a:cubicBezTo>
                  <a:pt x="1456" y="45"/>
                  <a:pt x="1456" y="45"/>
                  <a:pt x="1456" y="45"/>
                </a:cubicBezTo>
                <a:cubicBezTo>
                  <a:pt x="1456" y="20"/>
                  <a:pt x="1436" y="0"/>
                  <a:pt x="1411" y="0"/>
                </a:cubicBezTo>
                <a:cubicBezTo>
                  <a:pt x="777" y="0"/>
                  <a:pt x="777" y="0"/>
                  <a:pt x="777" y="0"/>
                </a:cubicBezTo>
                <a:cubicBezTo>
                  <a:pt x="752" y="0"/>
                  <a:pt x="732" y="20"/>
                  <a:pt x="732" y="45"/>
                </a:cubicBezTo>
                <a:cubicBezTo>
                  <a:pt x="732" y="213"/>
                  <a:pt x="732" y="213"/>
                  <a:pt x="732" y="213"/>
                </a:cubicBezTo>
                <a:cubicBezTo>
                  <a:pt x="732" y="238"/>
                  <a:pt x="752" y="258"/>
                  <a:pt x="777" y="258"/>
                </a:cubicBezTo>
                <a:cubicBezTo>
                  <a:pt x="847" y="258"/>
                  <a:pt x="847" y="258"/>
                  <a:pt x="847" y="258"/>
                </a:cubicBezTo>
                <a:cubicBezTo>
                  <a:pt x="847" y="396"/>
                  <a:pt x="847" y="396"/>
                  <a:pt x="847" y="396"/>
                </a:cubicBezTo>
                <a:cubicBezTo>
                  <a:pt x="697" y="396"/>
                  <a:pt x="697" y="396"/>
                  <a:pt x="697" y="396"/>
                </a:cubicBezTo>
                <a:cubicBezTo>
                  <a:pt x="672" y="396"/>
                  <a:pt x="652" y="416"/>
                  <a:pt x="652" y="441"/>
                </a:cubicBezTo>
                <a:cubicBezTo>
                  <a:pt x="652" y="1491"/>
                  <a:pt x="652" y="1491"/>
                  <a:pt x="652" y="1491"/>
                </a:cubicBezTo>
                <a:cubicBezTo>
                  <a:pt x="652" y="1516"/>
                  <a:pt x="672" y="1536"/>
                  <a:pt x="697" y="1536"/>
                </a:cubicBezTo>
                <a:cubicBezTo>
                  <a:pt x="1491" y="1536"/>
                  <a:pt x="1491" y="1536"/>
                  <a:pt x="1491" y="1536"/>
                </a:cubicBezTo>
                <a:cubicBezTo>
                  <a:pt x="1516" y="1536"/>
                  <a:pt x="1536" y="1516"/>
                  <a:pt x="1536" y="1491"/>
                </a:cubicBezTo>
                <a:cubicBezTo>
                  <a:pt x="1536" y="441"/>
                  <a:pt x="1536" y="441"/>
                  <a:pt x="1536" y="441"/>
                </a:cubicBezTo>
                <a:cubicBezTo>
                  <a:pt x="1536" y="416"/>
                  <a:pt x="1516" y="396"/>
                  <a:pt x="1491" y="396"/>
                </a:cubicBezTo>
                <a:close/>
                <a:moveTo>
                  <a:pt x="1230" y="90"/>
                </a:moveTo>
                <a:cubicBezTo>
                  <a:pt x="1366" y="90"/>
                  <a:pt x="1366" y="90"/>
                  <a:pt x="1366" y="90"/>
                </a:cubicBezTo>
                <a:cubicBezTo>
                  <a:pt x="1366" y="168"/>
                  <a:pt x="1366" y="168"/>
                  <a:pt x="1366" y="168"/>
                </a:cubicBezTo>
                <a:cubicBezTo>
                  <a:pt x="1230" y="168"/>
                  <a:pt x="1230" y="168"/>
                  <a:pt x="1230" y="168"/>
                </a:cubicBezTo>
                <a:lnTo>
                  <a:pt x="1230" y="90"/>
                </a:lnTo>
                <a:close/>
                <a:moveTo>
                  <a:pt x="1048" y="90"/>
                </a:moveTo>
                <a:cubicBezTo>
                  <a:pt x="1140" y="90"/>
                  <a:pt x="1140" y="90"/>
                  <a:pt x="1140" y="90"/>
                </a:cubicBezTo>
                <a:cubicBezTo>
                  <a:pt x="1140" y="168"/>
                  <a:pt x="1140" y="168"/>
                  <a:pt x="1140" y="168"/>
                </a:cubicBezTo>
                <a:cubicBezTo>
                  <a:pt x="1048" y="168"/>
                  <a:pt x="1048" y="168"/>
                  <a:pt x="1048" y="168"/>
                </a:cubicBezTo>
                <a:lnTo>
                  <a:pt x="1048" y="90"/>
                </a:lnTo>
                <a:close/>
                <a:moveTo>
                  <a:pt x="822" y="168"/>
                </a:moveTo>
                <a:cubicBezTo>
                  <a:pt x="822" y="90"/>
                  <a:pt x="822" y="90"/>
                  <a:pt x="822" y="90"/>
                </a:cubicBezTo>
                <a:cubicBezTo>
                  <a:pt x="958" y="90"/>
                  <a:pt x="958" y="90"/>
                  <a:pt x="958" y="90"/>
                </a:cubicBezTo>
                <a:cubicBezTo>
                  <a:pt x="958" y="168"/>
                  <a:pt x="958" y="168"/>
                  <a:pt x="958" y="168"/>
                </a:cubicBezTo>
                <a:lnTo>
                  <a:pt x="822" y="168"/>
                </a:lnTo>
                <a:close/>
                <a:moveTo>
                  <a:pt x="742" y="744"/>
                </a:moveTo>
                <a:cubicBezTo>
                  <a:pt x="1219" y="744"/>
                  <a:pt x="1219" y="744"/>
                  <a:pt x="1219" y="744"/>
                </a:cubicBezTo>
                <a:cubicBezTo>
                  <a:pt x="1219" y="1184"/>
                  <a:pt x="1219" y="1184"/>
                  <a:pt x="1219" y="1184"/>
                </a:cubicBezTo>
                <a:cubicBezTo>
                  <a:pt x="742" y="1184"/>
                  <a:pt x="742" y="1184"/>
                  <a:pt x="742" y="1184"/>
                </a:cubicBezTo>
                <a:lnTo>
                  <a:pt x="742" y="744"/>
                </a:lnTo>
                <a:close/>
                <a:moveTo>
                  <a:pt x="1446" y="1446"/>
                </a:moveTo>
                <a:cubicBezTo>
                  <a:pt x="742" y="1446"/>
                  <a:pt x="742" y="1446"/>
                  <a:pt x="742" y="1446"/>
                </a:cubicBezTo>
                <a:cubicBezTo>
                  <a:pt x="742" y="1274"/>
                  <a:pt x="742" y="1274"/>
                  <a:pt x="742" y="1274"/>
                </a:cubicBezTo>
                <a:cubicBezTo>
                  <a:pt x="1264" y="1274"/>
                  <a:pt x="1264" y="1274"/>
                  <a:pt x="1264" y="1274"/>
                </a:cubicBezTo>
                <a:cubicBezTo>
                  <a:pt x="1289" y="1274"/>
                  <a:pt x="1309" y="1254"/>
                  <a:pt x="1309" y="1229"/>
                </a:cubicBezTo>
                <a:cubicBezTo>
                  <a:pt x="1309" y="699"/>
                  <a:pt x="1309" y="699"/>
                  <a:pt x="1309" y="699"/>
                </a:cubicBezTo>
                <a:cubicBezTo>
                  <a:pt x="1309" y="674"/>
                  <a:pt x="1289" y="654"/>
                  <a:pt x="1264" y="654"/>
                </a:cubicBezTo>
                <a:cubicBezTo>
                  <a:pt x="742" y="654"/>
                  <a:pt x="742" y="654"/>
                  <a:pt x="742" y="654"/>
                </a:cubicBezTo>
                <a:cubicBezTo>
                  <a:pt x="742" y="486"/>
                  <a:pt x="742" y="486"/>
                  <a:pt x="742" y="486"/>
                </a:cubicBezTo>
                <a:cubicBezTo>
                  <a:pt x="892" y="486"/>
                  <a:pt x="892" y="486"/>
                  <a:pt x="892" y="486"/>
                </a:cubicBezTo>
                <a:cubicBezTo>
                  <a:pt x="917" y="486"/>
                  <a:pt x="937" y="466"/>
                  <a:pt x="937" y="441"/>
                </a:cubicBezTo>
                <a:cubicBezTo>
                  <a:pt x="937" y="258"/>
                  <a:pt x="937" y="258"/>
                  <a:pt x="937" y="258"/>
                </a:cubicBezTo>
                <a:cubicBezTo>
                  <a:pt x="1251" y="258"/>
                  <a:pt x="1251" y="258"/>
                  <a:pt x="1251" y="258"/>
                </a:cubicBezTo>
                <a:cubicBezTo>
                  <a:pt x="1251" y="441"/>
                  <a:pt x="1251" y="441"/>
                  <a:pt x="1251" y="441"/>
                </a:cubicBezTo>
                <a:cubicBezTo>
                  <a:pt x="1251" y="466"/>
                  <a:pt x="1271" y="486"/>
                  <a:pt x="1296" y="486"/>
                </a:cubicBezTo>
                <a:cubicBezTo>
                  <a:pt x="1446" y="486"/>
                  <a:pt x="1446" y="486"/>
                  <a:pt x="1446" y="486"/>
                </a:cubicBezTo>
                <a:lnTo>
                  <a:pt x="1446" y="1446"/>
                </a:lnTo>
                <a:close/>
                <a:moveTo>
                  <a:pt x="330" y="958"/>
                </a:moveTo>
                <a:cubicBezTo>
                  <a:pt x="331" y="397"/>
                  <a:pt x="331" y="397"/>
                  <a:pt x="331" y="397"/>
                </a:cubicBezTo>
                <a:cubicBezTo>
                  <a:pt x="345" y="397"/>
                  <a:pt x="345" y="397"/>
                  <a:pt x="345" y="397"/>
                </a:cubicBezTo>
                <a:cubicBezTo>
                  <a:pt x="370" y="397"/>
                  <a:pt x="390" y="376"/>
                  <a:pt x="390" y="352"/>
                </a:cubicBezTo>
                <a:cubicBezTo>
                  <a:pt x="390" y="327"/>
                  <a:pt x="370" y="306"/>
                  <a:pt x="345" y="306"/>
                </a:cubicBezTo>
                <a:cubicBezTo>
                  <a:pt x="331" y="306"/>
                  <a:pt x="331" y="306"/>
                  <a:pt x="331" y="306"/>
                </a:cubicBezTo>
                <a:cubicBezTo>
                  <a:pt x="331" y="136"/>
                  <a:pt x="331" y="136"/>
                  <a:pt x="331" y="136"/>
                </a:cubicBezTo>
                <a:cubicBezTo>
                  <a:pt x="331" y="100"/>
                  <a:pt x="317" y="65"/>
                  <a:pt x="292" y="40"/>
                </a:cubicBezTo>
                <a:cubicBezTo>
                  <a:pt x="266" y="14"/>
                  <a:pt x="232" y="0"/>
                  <a:pt x="196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22" y="0"/>
                  <a:pt x="61" y="60"/>
                  <a:pt x="60" y="135"/>
                </a:cubicBezTo>
                <a:cubicBezTo>
                  <a:pt x="60" y="306"/>
                  <a:pt x="60" y="306"/>
                  <a:pt x="60" y="306"/>
                </a:cubicBezTo>
                <a:cubicBezTo>
                  <a:pt x="45" y="306"/>
                  <a:pt x="45" y="306"/>
                  <a:pt x="45" y="306"/>
                </a:cubicBezTo>
                <a:cubicBezTo>
                  <a:pt x="20" y="306"/>
                  <a:pt x="0" y="327"/>
                  <a:pt x="0" y="352"/>
                </a:cubicBezTo>
                <a:cubicBezTo>
                  <a:pt x="0" y="376"/>
                  <a:pt x="20" y="397"/>
                  <a:pt x="45" y="397"/>
                </a:cubicBezTo>
                <a:cubicBezTo>
                  <a:pt x="60" y="397"/>
                  <a:pt x="60" y="397"/>
                  <a:pt x="60" y="397"/>
                </a:cubicBezTo>
                <a:cubicBezTo>
                  <a:pt x="60" y="1311"/>
                  <a:pt x="60" y="1311"/>
                  <a:pt x="60" y="1311"/>
                </a:cubicBezTo>
                <a:cubicBezTo>
                  <a:pt x="60" y="1332"/>
                  <a:pt x="74" y="1350"/>
                  <a:pt x="95" y="1355"/>
                </a:cubicBezTo>
                <a:cubicBezTo>
                  <a:pt x="98" y="1356"/>
                  <a:pt x="102" y="1356"/>
                  <a:pt x="105" y="1356"/>
                </a:cubicBezTo>
                <a:cubicBezTo>
                  <a:pt x="122" y="1356"/>
                  <a:pt x="137" y="1347"/>
                  <a:pt x="145" y="1332"/>
                </a:cubicBezTo>
                <a:cubicBezTo>
                  <a:pt x="325" y="978"/>
                  <a:pt x="325" y="978"/>
                  <a:pt x="325" y="978"/>
                </a:cubicBezTo>
                <a:cubicBezTo>
                  <a:pt x="328" y="972"/>
                  <a:pt x="330" y="965"/>
                  <a:pt x="330" y="958"/>
                </a:cubicBezTo>
                <a:close/>
                <a:moveTo>
                  <a:pt x="240" y="947"/>
                </a:moveTo>
                <a:cubicBezTo>
                  <a:pt x="150" y="1124"/>
                  <a:pt x="150" y="1124"/>
                  <a:pt x="150" y="1124"/>
                </a:cubicBezTo>
                <a:cubicBezTo>
                  <a:pt x="150" y="935"/>
                  <a:pt x="150" y="935"/>
                  <a:pt x="150" y="935"/>
                </a:cubicBezTo>
                <a:cubicBezTo>
                  <a:pt x="171" y="931"/>
                  <a:pt x="186" y="913"/>
                  <a:pt x="186" y="891"/>
                </a:cubicBezTo>
                <a:cubicBezTo>
                  <a:pt x="186" y="869"/>
                  <a:pt x="171" y="851"/>
                  <a:pt x="150" y="847"/>
                </a:cubicBezTo>
                <a:cubicBezTo>
                  <a:pt x="150" y="755"/>
                  <a:pt x="150" y="755"/>
                  <a:pt x="150" y="755"/>
                </a:cubicBezTo>
                <a:cubicBezTo>
                  <a:pt x="171" y="751"/>
                  <a:pt x="186" y="733"/>
                  <a:pt x="186" y="711"/>
                </a:cubicBezTo>
                <a:cubicBezTo>
                  <a:pt x="186" y="689"/>
                  <a:pt x="171" y="671"/>
                  <a:pt x="150" y="667"/>
                </a:cubicBezTo>
                <a:cubicBezTo>
                  <a:pt x="150" y="575"/>
                  <a:pt x="150" y="575"/>
                  <a:pt x="150" y="575"/>
                </a:cubicBezTo>
                <a:cubicBezTo>
                  <a:pt x="171" y="571"/>
                  <a:pt x="186" y="553"/>
                  <a:pt x="186" y="531"/>
                </a:cubicBezTo>
                <a:cubicBezTo>
                  <a:pt x="186" y="509"/>
                  <a:pt x="171" y="491"/>
                  <a:pt x="150" y="487"/>
                </a:cubicBezTo>
                <a:cubicBezTo>
                  <a:pt x="150" y="397"/>
                  <a:pt x="150" y="397"/>
                  <a:pt x="150" y="397"/>
                </a:cubicBezTo>
                <a:cubicBezTo>
                  <a:pt x="241" y="397"/>
                  <a:pt x="241" y="397"/>
                  <a:pt x="241" y="397"/>
                </a:cubicBezTo>
                <a:lnTo>
                  <a:pt x="240" y="947"/>
                </a:lnTo>
                <a:close/>
                <a:moveTo>
                  <a:pt x="241" y="306"/>
                </a:moveTo>
                <a:cubicBezTo>
                  <a:pt x="150" y="306"/>
                  <a:pt x="150" y="306"/>
                  <a:pt x="150" y="306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10"/>
                  <a:pt x="171" y="90"/>
                  <a:pt x="196" y="90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208" y="90"/>
                  <a:pt x="219" y="95"/>
                  <a:pt x="228" y="103"/>
                </a:cubicBezTo>
                <a:cubicBezTo>
                  <a:pt x="236" y="112"/>
                  <a:pt x="241" y="123"/>
                  <a:pt x="241" y="135"/>
                </a:cubicBezTo>
                <a:lnTo>
                  <a:pt x="241" y="30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3" name="TextBox 102"/>
          <p:cNvSpPr txBox="1"/>
          <p:nvPr/>
        </p:nvSpPr>
        <p:spPr>
          <a:xfrm>
            <a:off x="6457808" y="1194356"/>
            <a:ext cx="5008194" cy="4692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00"/>
              </a:spcBef>
            </a:pPr>
            <a:r>
              <a:rPr lang="fa-IR" sz="1999" i="1" dirty="0">
                <a:solidFill>
                  <a:schemeClr val="bg1"/>
                </a:solidFill>
                <a:cs typeface="B Titr" panose="00000700000000000000" pitchFamily="2" charset="-78"/>
              </a:rPr>
              <a:t>آموزشی</a:t>
            </a:r>
            <a:endParaRPr lang="en-US" sz="1999" i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11" name="Freeform 5"/>
          <p:cNvSpPr>
            <a:spLocks noEditPoints="1"/>
          </p:cNvSpPr>
          <p:nvPr/>
        </p:nvSpPr>
        <p:spPr bwMode="auto">
          <a:xfrm>
            <a:off x="6749233" y="1889987"/>
            <a:ext cx="298943" cy="392528"/>
          </a:xfrm>
          <a:custGeom>
            <a:avLst/>
            <a:gdLst>
              <a:gd name="T0" fmla="*/ 1104 w 1248"/>
              <a:gd name="T1" fmla="*/ 1639 h 1639"/>
              <a:gd name="T2" fmla="*/ 1248 w 1248"/>
              <a:gd name="T3" fmla="*/ 240 h 1639"/>
              <a:gd name="T4" fmla="*/ 952 w 1248"/>
              <a:gd name="T5" fmla="*/ 96 h 1639"/>
              <a:gd name="T6" fmla="*/ 432 w 1248"/>
              <a:gd name="T7" fmla="*/ 0 h 1639"/>
              <a:gd name="T8" fmla="*/ 144 w 1248"/>
              <a:gd name="T9" fmla="*/ 96 h 1639"/>
              <a:gd name="T10" fmla="*/ 0 w 1248"/>
              <a:gd name="T11" fmla="*/ 1495 h 1639"/>
              <a:gd name="T12" fmla="*/ 432 w 1248"/>
              <a:gd name="T13" fmla="*/ 96 h 1639"/>
              <a:gd name="T14" fmla="*/ 864 w 1248"/>
              <a:gd name="T15" fmla="*/ 144 h 1639"/>
              <a:gd name="T16" fmla="*/ 432 w 1248"/>
              <a:gd name="T17" fmla="*/ 192 h 1639"/>
              <a:gd name="T18" fmla="*/ 432 w 1248"/>
              <a:gd name="T19" fmla="*/ 96 h 1639"/>
              <a:gd name="T20" fmla="*/ 144 w 1248"/>
              <a:gd name="T21" fmla="*/ 192 h 1639"/>
              <a:gd name="T22" fmla="*/ 432 w 1248"/>
              <a:gd name="T23" fmla="*/ 288 h 1639"/>
              <a:gd name="T24" fmla="*/ 952 w 1248"/>
              <a:gd name="T25" fmla="*/ 192 h 1639"/>
              <a:gd name="T26" fmla="*/ 1152 w 1248"/>
              <a:gd name="T27" fmla="*/ 240 h 1639"/>
              <a:gd name="T28" fmla="*/ 1104 w 1248"/>
              <a:gd name="T29" fmla="*/ 1543 h 1639"/>
              <a:gd name="T30" fmla="*/ 96 w 1248"/>
              <a:gd name="T31" fmla="*/ 1495 h 1639"/>
              <a:gd name="T32" fmla="*/ 240 w 1248"/>
              <a:gd name="T33" fmla="*/ 1447 h 1639"/>
              <a:gd name="T34" fmla="*/ 1056 w 1248"/>
              <a:gd name="T35" fmla="*/ 1399 h 1639"/>
              <a:gd name="T36" fmla="*/ 1008 w 1248"/>
              <a:gd name="T37" fmla="*/ 384 h 1639"/>
              <a:gd name="T38" fmla="*/ 192 w 1248"/>
              <a:gd name="T39" fmla="*/ 432 h 1639"/>
              <a:gd name="T40" fmla="*/ 240 w 1248"/>
              <a:gd name="T41" fmla="*/ 1447 h 1639"/>
              <a:gd name="T42" fmla="*/ 960 w 1248"/>
              <a:gd name="T43" fmla="*/ 480 h 1639"/>
              <a:gd name="T44" fmla="*/ 288 w 1248"/>
              <a:gd name="T45" fmla="*/ 1351 h 1639"/>
              <a:gd name="T46" fmla="*/ 480 w 1248"/>
              <a:gd name="T47" fmla="*/ 631 h 1639"/>
              <a:gd name="T48" fmla="*/ 384 w 1248"/>
              <a:gd name="T49" fmla="*/ 631 h 1639"/>
              <a:gd name="T50" fmla="*/ 480 w 1248"/>
              <a:gd name="T51" fmla="*/ 631 h 1639"/>
              <a:gd name="T52" fmla="*/ 432 w 1248"/>
              <a:gd name="T53" fmla="*/ 871 h 1639"/>
              <a:gd name="T54" fmla="*/ 432 w 1248"/>
              <a:gd name="T55" fmla="*/ 775 h 1639"/>
              <a:gd name="T56" fmla="*/ 480 w 1248"/>
              <a:gd name="T57" fmla="*/ 1015 h 1639"/>
              <a:gd name="T58" fmla="*/ 384 w 1248"/>
              <a:gd name="T59" fmla="*/ 1015 h 1639"/>
              <a:gd name="T60" fmla="*/ 480 w 1248"/>
              <a:gd name="T61" fmla="*/ 1015 h 1639"/>
              <a:gd name="T62" fmla="*/ 432 w 1248"/>
              <a:gd name="T63" fmla="*/ 1255 h 1639"/>
              <a:gd name="T64" fmla="*/ 432 w 1248"/>
              <a:gd name="T65" fmla="*/ 1159 h 1639"/>
              <a:gd name="T66" fmla="*/ 864 w 1248"/>
              <a:gd name="T67" fmla="*/ 631 h 1639"/>
              <a:gd name="T68" fmla="*/ 624 w 1248"/>
              <a:gd name="T69" fmla="*/ 679 h 1639"/>
              <a:gd name="T70" fmla="*/ 624 w 1248"/>
              <a:gd name="T71" fmla="*/ 583 h 1639"/>
              <a:gd name="T72" fmla="*/ 864 w 1248"/>
              <a:gd name="T73" fmla="*/ 631 h 1639"/>
              <a:gd name="T74" fmla="*/ 816 w 1248"/>
              <a:gd name="T75" fmla="*/ 871 h 1639"/>
              <a:gd name="T76" fmla="*/ 576 w 1248"/>
              <a:gd name="T77" fmla="*/ 823 h 1639"/>
              <a:gd name="T78" fmla="*/ 816 w 1248"/>
              <a:gd name="T79" fmla="*/ 775 h 1639"/>
              <a:gd name="T80" fmla="*/ 864 w 1248"/>
              <a:gd name="T81" fmla="*/ 1015 h 1639"/>
              <a:gd name="T82" fmla="*/ 624 w 1248"/>
              <a:gd name="T83" fmla="*/ 1063 h 1639"/>
              <a:gd name="T84" fmla="*/ 624 w 1248"/>
              <a:gd name="T85" fmla="*/ 967 h 1639"/>
              <a:gd name="T86" fmla="*/ 864 w 1248"/>
              <a:gd name="T87" fmla="*/ 1015 h 1639"/>
              <a:gd name="T88" fmla="*/ 816 w 1248"/>
              <a:gd name="T89" fmla="*/ 1255 h 1639"/>
              <a:gd name="T90" fmla="*/ 576 w 1248"/>
              <a:gd name="T91" fmla="*/ 1207 h 1639"/>
              <a:gd name="T92" fmla="*/ 816 w 1248"/>
              <a:gd name="T93" fmla="*/ 1159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8" h="1639">
                <a:moveTo>
                  <a:pt x="144" y="1639"/>
                </a:moveTo>
                <a:cubicBezTo>
                  <a:pt x="1104" y="1639"/>
                  <a:pt x="1104" y="1639"/>
                  <a:pt x="1104" y="1639"/>
                </a:cubicBezTo>
                <a:cubicBezTo>
                  <a:pt x="1183" y="1639"/>
                  <a:pt x="1248" y="1574"/>
                  <a:pt x="1248" y="1495"/>
                </a:cubicBezTo>
                <a:cubicBezTo>
                  <a:pt x="1248" y="240"/>
                  <a:pt x="1248" y="240"/>
                  <a:pt x="1248" y="240"/>
                </a:cubicBezTo>
                <a:cubicBezTo>
                  <a:pt x="1248" y="161"/>
                  <a:pt x="1183" y="96"/>
                  <a:pt x="1104" y="96"/>
                </a:cubicBezTo>
                <a:cubicBezTo>
                  <a:pt x="952" y="96"/>
                  <a:pt x="952" y="96"/>
                  <a:pt x="952" y="96"/>
                </a:cubicBezTo>
                <a:cubicBezTo>
                  <a:pt x="932" y="40"/>
                  <a:pt x="878" y="0"/>
                  <a:pt x="816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369" y="0"/>
                  <a:pt x="316" y="40"/>
                  <a:pt x="296" y="96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64" y="96"/>
                  <a:pt x="0" y="161"/>
                  <a:pt x="0" y="240"/>
                </a:cubicBezTo>
                <a:cubicBezTo>
                  <a:pt x="0" y="1495"/>
                  <a:pt x="0" y="1495"/>
                  <a:pt x="0" y="1495"/>
                </a:cubicBezTo>
                <a:cubicBezTo>
                  <a:pt x="0" y="1574"/>
                  <a:pt x="64" y="1639"/>
                  <a:pt x="144" y="1639"/>
                </a:cubicBezTo>
                <a:close/>
                <a:moveTo>
                  <a:pt x="432" y="96"/>
                </a:moveTo>
                <a:cubicBezTo>
                  <a:pt x="816" y="96"/>
                  <a:pt x="816" y="96"/>
                  <a:pt x="816" y="96"/>
                </a:cubicBezTo>
                <a:cubicBezTo>
                  <a:pt x="842" y="96"/>
                  <a:pt x="864" y="118"/>
                  <a:pt x="864" y="144"/>
                </a:cubicBezTo>
                <a:cubicBezTo>
                  <a:pt x="864" y="171"/>
                  <a:pt x="842" y="192"/>
                  <a:pt x="816" y="192"/>
                </a:cubicBezTo>
                <a:cubicBezTo>
                  <a:pt x="432" y="192"/>
                  <a:pt x="432" y="192"/>
                  <a:pt x="432" y="192"/>
                </a:cubicBezTo>
                <a:cubicBezTo>
                  <a:pt x="405" y="192"/>
                  <a:pt x="384" y="171"/>
                  <a:pt x="384" y="144"/>
                </a:cubicBezTo>
                <a:cubicBezTo>
                  <a:pt x="384" y="118"/>
                  <a:pt x="405" y="96"/>
                  <a:pt x="432" y="96"/>
                </a:cubicBezTo>
                <a:close/>
                <a:moveTo>
                  <a:pt x="96" y="240"/>
                </a:moveTo>
                <a:cubicBezTo>
                  <a:pt x="96" y="214"/>
                  <a:pt x="117" y="192"/>
                  <a:pt x="144" y="192"/>
                </a:cubicBezTo>
                <a:cubicBezTo>
                  <a:pt x="296" y="192"/>
                  <a:pt x="296" y="192"/>
                  <a:pt x="296" y="192"/>
                </a:cubicBezTo>
                <a:cubicBezTo>
                  <a:pt x="316" y="248"/>
                  <a:pt x="369" y="288"/>
                  <a:pt x="432" y="288"/>
                </a:cubicBezTo>
                <a:cubicBezTo>
                  <a:pt x="816" y="288"/>
                  <a:pt x="816" y="288"/>
                  <a:pt x="816" y="288"/>
                </a:cubicBezTo>
                <a:cubicBezTo>
                  <a:pt x="878" y="288"/>
                  <a:pt x="932" y="248"/>
                  <a:pt x="952" y="192"/>
                </a:cubicBezTo>
                <a:cubicBezTo>
                  <a:pt x="1104" y="192"/>
                  <a:pt x="1104" y="192"/>
                  <a:pt x="1104" y="192"/>
                </a:cubicBezTo>
                <a:cubicBezTo>
                  <a:pt x="1130" y="192"/>
                  <a:pt x="1152" y="214"/>
                  <a:pt x="1152" y="240"/>
                </a:cubicBezTo>
                <a:cubicBezTo>
                  <a:pt x="1152" y="1495"/>
                  <a:pt x="1152" y="1495"/>
                  <a:pt x="1152" y="1495"/>
                </a:cubicBezTo>
                <a:cubicBezTo>
                  <a:pt x="1152" y="1521"/>
                  <a:pt x="1130" y="1543"/>
                  <a:pt x="1104" y="1543"/>
                </a:cubicBezTo>
                <a:cubicBezTo>
                  <a:pt x="144" y="1543"/>
                  <a:pt x="144" y="1543"/>
                  <a:pt x="144" y="1543"/>
                </a:cubicBezTo>
                <a:cubicBezTo>
                  <a:pt x="117" y="1543"/>
                  <a:pt x="96" y="1521"/>
                  <a:pt x="96" y="1495"/>
                </a:cubicBezTo>
                <a:lnTo>
                  <a:pt x="96" y="240"/>
                </a:lnTo>
                <a:close/>
                <a:moveTo>
                  <a:pt x="240" y="1447"/>
                </a:moveTo>
                <a:cubicBezTo>
                  <a:pt x="1008" y="1447"/>
                  <a:pt x="1008" y="1447"/>
                  <a:pt x="1008" y="1447"/>
                </a:cubicBezTo>
                <a:cubicBezTo>
                  <a:pt x="1034" y="1447"/>
                  <a:pt x="1056" y="1425"/>
                  <a:pt x="1056" y="1399"/>
                </a:cubicBezTo>
                <a:cubicBezTo>
                  <a:pt x="1056" y="432"/>
                  <a:pt x="1056" y="432"/>
                  <a:pt x="1056" y="432"/>
                </a:cubicBezTo>
                <a:cubicBezTo>
                  <a:pt x="1056" y="406"/>
                  <a:pt x="1034" y="384"/>
                  <a:pt x="1008" y="384"/>
                </a:cubicBezTo>
                <a:cubicBezTo>
                  <a:pt x="240" y="384"/>
                  <a:pt x="240" y="384"/>
                  <a:pt x="240" y="384"/>
                </a:cubicBezTo>
                <a:cubicBezTo>
                  <a:pt x="213" y="384"/>
                  <a:pt x="192" y="406"/>
                  <a:pt x="192" y="432"/>
                </a:cubicBezTo>
                <a:cubicBezTo>
                  <a:pt x="192" y="1399"/>
                  <a:pt x="192" y="1399"/>
                  <a:pt x="192" y="1399"/>
                </a:cubicBezTo>
                <a:cubicBezTo>
                  <a:pt x="192" y="1425"/>
                  <a:pt x="213" y="1447"/>
                  <a:pt x="240" y="1447"/>
                </a:cubicBezTo>
                <a:close/>
                <a:moveTo>
                  <a:pt x="288" y="480"/>
                </a:moveTo>
                <a:cubicBezTo>
                  <a:pt x="960" y="480"/>
                  <a:pt x="960" y="480"/>
                  <a:pt x="960" y="480"/>
                </a:cubicBezTo>
                <a:cubicBezTo>
                  <a:pt x="960" y="1351"/>
                  <a:pt x="960" y="1351"/>
                  <a:pt x="960" y="1351"/>
                </a:cubicBezTo>
                <a:cubicBezTo>
                  <a:pt x="288" y="1351"/>
                  <a:pt x="288" y="1351"/>
                  <a:pt x="288" y="1351"/>
                </a:cubicBezTo>
                <a:lnTo>
                  <a:pt x="288" y="480"/>
                </a:lnTo>
                <a:close/>
                <a:moveTo>
                  <a:pt x="480" y="631"/>
                </a:moveTo>
                <a:cubicBezTo>
                  <a:pt x="480" y="657"/>
                  <a:pt x="458" y="679"/>
                  <a:pt x="432" y="679"/>
                </a:cubicBezTo>
                <a:cubicBezTo>
                  <a:pt x="405" y="679"/>
                  <a:pt x="384" y="657"/>
                  <a:pt x="384" y="631"/>
                </a:cubicBezTo>
                <a:cubicBezTo>
                  <a:pt x="384" y="604"/>
                  <a:pt x="405" y="583"/>
                  <a:pt x="432" y="583"/>
                </a:cubicBezTo>
                <a:cubicBezTo>
                  <a:pt x="458" y="583"/>
                  <a:pt x="480" y="604"/>
                  <a:pt x="480" y="631"/>
                </a:cubicBezTo>
                <a:close/>
                <a:moveTo>
                  <a:pt x="480" y="823"/>
                </a:moveTo>
                <a:cubicBezTo>
                  <a:pt x="480" y="849"/>
                  <a:pt x="458" y="871"/>
                  <a:pt x="432" y="871"/>
                </a:cubicBezTo>
                <a:cubicBezTo>
                  <a:pt x="405" y="871"/>
                  <a:pt x="384" y="849"/>
                  <a:pt x="384" y="823"/>
                </a:cubicBezTo>
                <a:cubicBezTo>
                  <a:pt x="384" y="796"/>
                  <a:pt x="405" y="775"/>
                  <a:pt x="432" y="775"/>
                </a:cubicBezTo>
                <a:cubicBezTo>
                  <a:pt x="458" y="775"/>
                  <a:pt x="480" y="796"/>
                  <a:pt x="480" y="823"/>
                </a:cubicBezTo>
                <a:close/>
                <a:moveTo>
                  <a:pt x="480" y="1015"/>
                </a:moveTo>
                <a:cubicBezTo>
                  <a:pt x="480" y="1041"/>
                  <a:pt x="458" y="1063"/>
                  <a:pt x="432" y="1063"/>
                </a:cubicBezTo>
                <a:cubicBezTo>
                  <a:pt x="405" y="1063"/>
                  <a:pt x="384" y="1041"/>
                  <a:pt x="384" y="1015"/>
                </a:cubicBezTo>
                <a:cubicBezTo>
                  <a:pt x="384" y="988"/>
                  <a:pt x="405" y="967"/>
                  <a:pt x="432" y="967"/>
                </a:cubicBezTo>
                <a:cubicBezTo>
                  <a:pt x="458" y="967"/>
                  <a:pt x="480" y="988"/>
                  <a:pt x="480" y="1015"/>
                </a:cubicBezTo>
                <a:close/>
                <a:moveTo>
                  <a:pt x="480" y="1207"/>
                </a:moveTo>
                <a:cubicBezTo>
                  <a:pt x="480" y="1233"/>
                  <a:pt x="458" y="1255"/>
                  <a:pt x="432" y="1255"/>
                </a:cubicBezTo>
                <a:cubicBezTo>
                  <a:pt x="405" y="1255"/>
                  <a:pt x="384" y="1233"/>
                  <a:pt x="384" y="1207"/>
                </a:cubicBezTo>
                <a:cubicBezTo>
                  <a:pt x="384" y="1180"/>
                  <a:pt x="405" y="1159"/>
                  <a:pt x="432" y="1159"/>
                </a:cubicBezTo>
                <a:cubicBezTo>
                  <a:pt x="458" y="1159"/>
                  <a:pt x="480" y="1180"/>
                  <a:pt x="480" y="1207"/>
                </a:cubicBezTo>
                <a:close/>
                <a:moveTo>
                  <a:pt x="864" y="631"/>
                </a:moveTo>
                <a:cubicBezTo>
                  <a:pt x="864" y="657"/>
                  <a:pt x="842" y="679"/>
                  <a:pt x="816" y="679"/>
                </a:cubicBezTo>
                <a:cubicBezTo>
                  <a:pt x="624" y="679"/>
                  <a:pt x="624" y="679"/>
                  <a:pt x="624" y="679"/>
                </a:cubicBezTo>
                <a:cubicBezTo>
                  <a:pt x="597" y="679"/>
                  <a:pt x="576" y="657"/>
                  <a:pt x="576" y="631"/>
                </a:cubicBezTo>
                <a:cubicBezTo>
                  <a:pt x="576" y="604"/>
                  <a:pt x="597" y="583"/>
                  <a:pt x="624" y="583"/>
                </a:cubicBezTo>
                <a:cubicBezTo>
                  <a:pt x="816" y="583"/>
                  <a:pt x="816" y="583"/>
                  <a:pt x="816" y="583"/>
                </a:cubicBezTo>
                <a:cubicBezTo>
                  <a:pt x="842" y="583"/>
                  <a:pt x="864" y="604"/>
                  <a:pt x="864" y="631"/>
                </a:cubicBezTo>
                <a:close/>
                <a:moveTo>
                  <a:pt x="864" y="823"/>
                </a:moveTo>
                <a:cubicBezTo>
                  <a:pt x="864" y="849"/>
                  <a:pt x="842" y="871"/>
                  <a:pt x="816" y="871"/>
                </a:cubicBezTo>
                <a:cubicBezTo>
                  <a:pt x="624" y="871"/>
                  <a:pt x="624" y="871"/>
                  <a:pt x="624" y="871"/>
                </a:cubicBezTo>
                <a:cubicBezTo>
                  <a:pt x="597" y="871"/>
                  <a:pt x="576" y="849"/>
                  <a:pt x="576" y="823"/>
                </a:cubicBezTo>
                <a:cubicBezTo>
                  <a:pt x="576" y="796"/>
                  <a:pt x="597" y="775"/>
                  <a:pt x="624" y="775"/>
                </a:cubicBezTo>
                <a:cubicBezTo>
                  <a:pt x="816" y="775"/>
                  <a:pt x="816" y="775"/>
                  <a:pt x="816" y="775"/>
                </a:cubicBezTo>
                <a:cubicBezTo>
                  <a:pt x="842" y="775"/>
                  <a:pt x="864" y="796"/>
                  <a:pt x="864" y="823"/>
                </a:cubicBezTo>
                <a:close/>
                <a:moveTo>
                  <a:pt x="864" y="1015"/>
                </a:moveTo>
                <a:cubicBezTo>
                  <a:pt x="864" y="1041"/>
                  <a:pt x="842" y="1063"/>
                  <a:pt x="816" y="1063"/>
                </a:cubicBezTo>
                <a:cubicBezTo>
                  <a:pt x="624" y="1063"/>
                  <a:pt x="624" y="1063"/>
                  <a:pt x="624" y="1063"/>
                </a:cubicBezTo>
                <a:cubicBezTo>
                  <a:pt x="597" y="1063"/>
                  <a:pt x="576" y="1041"/>
                  <a:pt x="576" y="1015"/>
                </a:cubicBezTo>
                <a:cubicBezTo>
                  <a:pt x="576" y="988"/>
                  <a:pt x="597" y="967"/>
                  <a:pt x="624" y="967"/>
                </a:cubicBezTo>
                <a:cubicBezTo>
                  <a:pt x="816" y="967"/>
                  <a:pt x="816" y="967"/>
                  <a:pt x="816" y="967"/>
                </a:cubicBezTo>
                <a:cubicBezTo>
                  <a:pt x="842" y="967"/>
                  <a:pt x="864" y="988"/>
                  <a:pt x="864" y="1015"/>
                </a:cubicBezTo>
                <a:close/>
                <a:moveTo>
                  <a:pt x="864" y="1207"/>
                </a:moveTo>
                <a:cubicBezTo>
                  <a:pt x="864" y="1233"/>
                  <a:pt x="842" y="1255"/>
                  <a:pt x="816" y="1255"/>
                </a:cubicBezTo>
                <a:cubicBezTo>
                  <a:pt x="624" y="1255"/>
                  <a:pt x="624" y="1255"/>
                  <a:pt x="624" y="1255"/>
                </a:cubicBezTo>
                <a:cubicBezTo>
                  <a:pt x="597" y="1255"/>
                  <a:pt x="576" y="1233"/>
                  <a:pt x="576" y="1207"/>
                </a:cubicBezTo>
                <a:cubicBezTo>
                  <a:pt x="576" y="1180"/>
                  <a:pt x="597" y="1159"/>
                  <a:pt x="624" y="1159"/>
                </a:cubicBezTo>
                <a:cubicBezTo>
                  <a:pt x="816" y="1159"/>
                  <a:pt x="816" y="1159"/>
                  <a:pt x="816" y="1159"/>
                </a:cubicBezTo>
                <a:cubicBezTo>
                  <a:pt x="842" y="1159"/>
                  <a:pt x="864" y="1180"/>
                  <a:pt x="864" y="120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9" name="Freeform 12"/>
          <p:cNvSpPr>
            <a:spLocks noEditPoints="1"/>
          </p:cNvSpPr>
          <p:nvPr/>
        </p:nvSpPr>
        <p:spPr bwMode="auto">
          <a:xfrm>
            <a:off x="6722830" y="2560865"/>
            <a:ext cx="351749" cy="400154"/>
          </a:xfrm>
          <a:custGeom>
            <a:avLst/>
            <a:gdLst>
              <a:gd name="T0" fmla="*/ 184 w 1468"/>
              <a:gd name="T1" fmla="*/ 809 h 1671"/>
              <a:gd name="T2" fmla="*/ 142 w 1468"/>
              <a:gd name="T3" fmla="*/ 911 h 1671"/>
              <a:gd name="T4" fmla="*/ 184 w 1468"/>
              <a:gd name="T5" fmla="*/ 1012 h 1671"/>
              <a:gd name="T6" fmla="*/ 14 w 1468"/>
              <a:gd name="T7" fmla="*/ 1182 h 1671"/>
              <a:gd name="T8" fmla="*/ 0 w 1468"/>
              <a:gd name="T9" fmla="*/ 1216 h 1671"/>
              <a:gd name="T10" fmla="*/ 0 w 1468"/>
              <a:gd name="T11" fmla="*/ 1623 h 1671"/>
              <a:gd name="T12" fmla="*/ 30 w 1468"/>
              <a:gd name="T13" fmla="*/ 1667 h 1671"/>
              <a:gd name="T14" fmla="*/ 48 w 1468"/>
              <a:gd name="T15" fmla="*/ 1671 h 1671"/>
              <a:gd name="T16" fmla="*/ 82 w 1468"/>
              <a:gd name="T17" fmla="*/ 1657 h 1671"/>
              <a:gd name="T18" fmla="*/ 455 w 1468"/>
              <a:gd name="T19" fmla="*/ 1284 h 1671"/>
              <a:gd name="T20" fmla="*/ 557 w 1468"/>
              <a:gd name="T21" fmla="*/ 1326 h 1671"/>
              <a:gd name="T22" fmla="*/ 659 w 1468"/>
              <a:gd name="T23" fmla="*/ 1284 h 1671"/>
              <a:gd name="T24" fmla="*/ 1337 w 1468"/>
              <a:gd name="T25" fmla="*/ 605 h 1671"/>
              <a:gd name="T26" fmla="*/ 1337 w 1468"/>
              <a:gd name="T27" fmla="*/ 131 h 1671"/>
              <a:gd name="T28" fmla="*/ 862 w 1468"/>
              <a:gd name="T29" fmla="*/ 131 h 1671"/>
              <a:gd name="T30" fmla="*/ 184 w 1468"/>
              <a:gd name="T31" fmla="*/ 809 h 1671"/>
              <a:gd name="T32" fmla="*/ 96 w 1468"/>
              <a:gd name="T33" fmla="*/ 1507 h 1671"/>
              <a:gd name="T34" fmla="*/ 96 w 1468"/>
              <a:gd name="T35" fmla="*/ 1236 h 1671"/>
              <a:gd name="T36" fmla="*/ 252 w 1468"/>
              <a:gd name="T37" fmla="*/ 1080 h 1671"/>
              <a:gd name="T38" fmla="*/ 387 w 1468"/>
              <a:gd name="T39" fmla="*/ 1216 h 1671"/>
              <a:gd name="T40" fmla="*/ 96 w 1468"/>
              <a:gd name="T41" fmla="*/ 1507 h 1671"/>
              <a:gd name="T42" fmla="*/ 1099 w 1468"/>
              <a:gd name="T43" fmla="*/ 128 h 1671"/>
              <a:gd name="T44" fmla="*/ 1269 w 1468"/>
              <a:gd name="T45" fmla="*/ 198 h 1671"/>
              <a:gd name="T46" fmla="*/ 1300 w 1468"/>
              <a:gd name="T47" fmla="*/ 500 h 1671"/>
              <a:gd name="T48" fmla="*/ 967 w 1468"/>
              <a:gd name="T49" fmla="*/ 168 h 1671"/>
              <a:gd name="T50" fmla="*/ 1099 w 1468"/>
              <a:gd name="T51" fmla="*/ 128 h 1671"/>
              <a:gd name="T52" fmla="*/ 1099 w 1468"/>
              <a:gd name="T53" fmla="*/ 436 h 1671"/>
              <a:gd name="T54" fmla="*/ 964 w 1468"/>
              <a:gd name="T55" fmla="*/ 572 h 1671"/>
              <a:gd name="T56" fmla="*/ 896 w 1468"/>
              <a:gd name="T57" fmla="*/ 504 h 1671"/>
              <a:gd name="T58" fmla="*/ 1032 w 1468"/>
              <a:gd name="T59" fmla="*/ 368 h 1671"/>
              <a:gd name="T60" fmla="*/ 1099 w 1468"/>
              <a:gd name="T61" fmla="*/ 436 h 1671"/>
              <a:gd name="T62" fmla="*/ 964 w 1468"/>
              <a:gd name="T63" fmla="*/ 300 h 1671"/>
              <a:gd name="T64" fmla="*/ 455 w 1468"/>
              <a:gd name="T65" fmla="*/ 809 h 1671"/>
              <a:gd name="T66" fmla="*/ 413 w 1468"/>
              <a:gd name="T67" fmla="*/ 911 h 1671"/>
              <a:gd name="T68" fmla="*/ 455 w 1468"/>
              <a:gd name="T69" fmla="*/ 1012 h 1671"/>
              <a:gd name="T70" fmla="*/ 557 w 1468"/>
              <a:gd name="T71" fmla="*/ 1055 h 1671"/>
              <a:gd name="T72" fmla="*/ 659 w 1468"/>
              <a:gd name="T73" fmla="*/ 1012 h 1671"/>
              <a:gd name="T74" fmla="*/ 1167 w 1468"/>
              <a:gd name="T75" fmla="*/ 504 h 1671"/>
              <a:gd name="T76" fmla="*/ 1235 w 1468"/>
              <a:gd name="T77" fmla="*/ 572 h 1671"/>
              <a:gd name="T78" fmla="*/ 591 w 1468"/>
              <a:gd name="T79" fmla="*/ 1216 h 1671"/>
              <a:gd name="T80" fmla="*/ 557 w 1468"/>
              <a:gd name="T81" fmla="*/ 1230 h 1671"/>
              <a:gd name="T82" fmla="*/ 523 w 1468"/>
              <a:gd name="T83" fmla="*/ 1216 h 1671"/>
              <a:gd name="T84" fmla="*/ 252 w 1468"/>
              <a:gd name="T85" fmla="*/ 945 h 1671"/>
              <a:gd name="T86" fmla="*/ 238 w 1468"/>
              <a:gd name="T87" fmla="*/ 911 h 1671"/>
              <a:gd name="T88" fmla="*/ 252 w 1468"/>
              <a:gd name="T89" fmla="*/ 877 h 1671"/>
              <a:gd name="T90" fmla="*/ 896 w 1468"/>
              <a:gd name="T91" fmla="*/ 232 h 1671"/>
              <a:gd name="T92" fmla="*/ 964 w 1468"/>
              <a:gd name="T93" fmla="*/ 300 h 1671"/>
              <a:gd name="T94" fmla="*/ 896 w 1468"/>
              <a:gd name="T95" fmla="*/ 639 h 1671"/>
              <a:gd name="T96" fmla="*/ 591 w 1468"/>
              <a:gd name="T97" fmla="*/ 945 h 1671"/>
              <a:gd name="T98" fmla="*/ 557 w 1468"/>
              <a:gd name="T99" fmla="*/ 959 h 1671"/>
              <a:gd name="T100" fmla="*/ 523 w 1468"/>
              <a:gd name="T101" fmla="*/ 945 h 1671"/>
              <a:gd name="T102" fmla="*/ 509 w 1468"/>
              <a:gd name="T103" fmla="*/ 911 h 1671"/>
              <a:gd name="T104" fmla="*/ 523 w 1468"/>
              <a:gd name="T105" fmla="*/ 877 h 1671"/>
              <a:gd name="T106" fmla="*/ 828 w 1468"/>
              <a:gd name="T107" fmla="*/ 572 h 1671"/>
              <a:gd name="T108" fmla="*/ 896 w 1468"/>
              <a:gd name="T109" fmla="*/ 639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68" h="1671">
                <a:moveTo>
                  <a:pt x="184" y="809"/>
                </a:moveTo>
                <a:cubicBezTo>
                  <a:pt x="157" y="836"/>
                  <a:pt x="142" y="872"/>
                  <a:pt x="142" y="911"/>
                </a:cubicBezTo>
                <a:cubicBezTo>
                  <a:pt x="142" y="949"/>
                  <a:pt x="157" y="985"/>
                  <a:pt x="184" y="1012"/>
                </a:cubicBezTo>
                <a:cubicBezTo>
                  <a:pt x="14" y="1182"/>
                  <a:pt x="14" y="1182"/>
                  <a:pt x="14" y="1182"/>
                </a:cubicBezTo>
                <a:cubicBezTo>
                  <a:pt x="5" y="1191"/>
                  <a:pt x="0" y="1203"/>
                  <a:pt x="0" y="1216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0" y="1642"/>
                  <a:pt x="12" y="1660"/>
                  <a:pt x="30" y="1667"/>
                </a:cubicBezTo>
                <a:cubicBezTo>
                  <a:pt x="36" y="1670"/>
                  <a:pt x="42" y="1671"/>
                  <a:pt x="48" y="1671"/>
                </a:cubicBezTo>
                <a:cubicBezTo>
                  <a:pt x="61" y="1671"/>
                  <a:pt x="73" y="1666"/>
                  <a:pt x="82" y="1657"/>
                </a:cubicBezTo>
                <a:cubicBezTo>
                  <a:pt x="455" y="1284"/>
                  <a:pt x="455" y="1284"/>
                  <a:pt x="455" y="1284"/>
                </a:cubicBezTo>
                <a:cubicBezTo>
                  <a:pt x="482" y="1311"/>
                  <a:pt x="518" y="1326"/>
                  <a:pt x="557" y="1326"/>
                </a:cubicBezTo>
                <a:cubicBezTo>
                  <a:pt x="595" y="1326"/>
                  <a:pt x="631" y="1311"/>
                  <a:pt x="659" y="1284"/>
                </a:cubicBezTo>
                <a:cubicBezTo>
                  <a:pt x="1337" y="605"/>
                  <a:pt x="1337" y="605"/>
                  <a:pt x="1337" y="605"/>
                </a:cubicBezTo>
                <a:cubicBezTo>
                  <a:pt x="1468" y="475"/>
                  <a:pt x="1468" y="262"/>
                  <a:pt x="1337" y="131"/>
                </a:cubicBezTo>
                <a:cubicBezTo>
                  <a:pt x="1206" y="0"/>
                  <a:pt x="993" y="0"/>
                  <a:pt x="862" y="131"/>
                </a:cubicBezTo>
                <a:lnTo>
                  <a:pt x="184" y="809"/>
                </a:lnTo>
                <a:close/>
                <a:moveTo>
                  <a:pt x="96" y="1507"/>
                </a:moveTo>
                <a:cubicBezTo>
                  <a:pt x="96" y="1236"/>
                  <a:pt x="96" y="1236"/>
                  <a:pt x="96" y="1236"/>
                </a:cubicBezTo>
                <a:cubicBezTo>
                  <a:pt x="252" y="1080"/>
                  <a:pt x="252" y="1080"/>
                  <a:pt x="252" y="1080"/>
                </a:cubicBezTo>
                <a:cubicBezTo>
                  <a:pt x="387" y="1216"/>
                  <a:pt x="387" y="1216"/>
                  <a:pt x="387" y="1216"/>
                </a:cubicBezTo>
                <a:lnTo>
                  <a:pt x="96" y="1507"/>
                </a:lnTo>
                <a:close/>
                <a:moveTo>
                  <a:pt x="1099" y="128"/>
                </a:moveTo>
                <a:cubicBezTo>
                  <a:pt x="1161" y="128"/>
                  <a:pt x="1222" y="152"/>
                  <a:pt x="1269" y="198"/>
                </a:cubicBezTo>
                <a:cubicBezTo>
                  <a:pt x="1351" y="280"/>
                  <a:pt x="1361" y="407"/>
                  <a:pt x="1300" y="500"/>
                </a:cubicBezTo>
                <a:cubicBezTo>
                  <a:pt x="967" y="168"/>
                  <a:pt x="967" y="168"/>
                  <a:pt x="967" y="168"/>
                </a:cubicBezTo>
                <a:cubicBezTo>
                  <a:pt x="1007" y="142"/>
                  <a:pt x="1053" y="128"/>
                  <a:pt x="1099" y="128"/>
                </a:cubicBezTo>
                <a:close/>
                <a:moveTo>
                  <a:pt x="1099" y="436"/>
                </a:moveTo>
                <a:cubicBezTo>
                  <a:pt x="964" y="572"/>
                  <a:pt x="964" y="572"/>
                  <a:pt x="964" y="572"/>
                </a:cubicBezTo>
                <a:cubicBezTo>
                  <a:pt x="896" y="504"/>
                  <a:pt x="896" y="504"/>
                  <a:pt x="896" y="504"/>
                </a:cubicBezTo>
                <a:cubicBezTo>
                  <a:pt x="1032" y="368"/>
                  <a:pt x="1032" y="368"/>
                  <a:pt x="1032" y="368"/>
                </a:cubicBezTo>
                <a:lnTo>
                  <a:pt x="1099" y="436"/>
                </a:lnTo>
                <a:close/>
                <a:moveTo>
                  <a:pt x="964" y="300"/>
                </a:moveTo>
                <a:cubicBezTo>
                  <a:pt x="455" y="809"/>
                  <a:pt x="455" y="809"/>
                  <a:pt x="455" y="809"/>
                </a:cubicBezTo>
                <a:cubicBezTo>
                  <a:pt x="428" y="836"/>
                  <a:pt x="413" y="872"/>
                  <a:pt x="413" y="911"/>
                </a:cubicBezTo>
                <a:cubicBezTo>
                  <a:pt x="413" y="949"/>
                  <a:pt x="428" y="985"/>
                  <a:pt x="455" y="1012"/>
                </a:cubicBezTo>
                <a:cubicBezTo>
                  <a:pt x="482" y="1040"/>
                  <a:pt x="518" y="1055"/>
                  <a:pt x="557" y="1055"/>
                </a:cubicBezTo>
                <a:cubicBezTo>
                  <a:pt x="595" y="1055"/>
                  <a:pt x="631" y="1040"/>
                  <a:pt x="659" y="1012"/>
                </a:cubicBezTo>
                <a:cubicBezTo>
                  <a:pt x="1167" y="504"/>
                  <a:pt x="1167" y="504"/>
                  <a:pt x="1167" y="504"/>
                </a:cubicBezTo>
                <a:cubicBezTo>
                  <a:pt x="1235" y="572"/>
                  <a:pt x="1235" y="572"/>
                  <a:pt x="1235" y="572"/>
                </a:cubicBezTo>
                <a:cubicBezTo>
                  <a:pt x="591" y="1216"/>
                  <a:pt x="591" y="1216"/>
                  <a:pt x="591" y="1216"/>
                </a:cubicBezTo>
                <a:cubicBezTo>
                  <a:pt x="582" y="1225"/>
                  <a:pt x="570" y="1230"/>
                  <a:pt x="557" y="1230"/>
                </a:cubicBezTo>
                <a:cubicBezTo>
                  <a:pt x="544" y="1230"/>
                  <a:pt x="532" y="1225"/>
                  <a:pt x="523" y="1216"/>
                </a:cubicBezTo>
                <a:cubicBezTo>
                  <a:pt x="252" y="945"/>
                  <a:pt x="252" y="945"/>
                  <a:pt x="252" y="945"/>
                </a:cubicBezTo>
                <a:cubicBezTo>
                  <a:pt x="243" y="936"/>
                  <a:pt x="238" y="924"/>
                  <a:pt x="238" y="911"/>
                </a:cubicBezTo>
                <a:cubicBezTo>
                  <a:pt x="238" y="898"/>
                  <a:pt x="243" y="886"/>
                  <a:pt x="252" y="877"/>
                </a:cubicBezTo>
                <a:cubicBezTo>
                  <a:pt x="896" y="232"/>
                  <a:pt x="896" y="232"/>
                  <a:pt x="896" y="232"/>
                </a:cubicBezTo>
                <a:lnTo>
                  <a:pt x="964" y="300"/>
                </a:lnTo>
                <a:close/>
                <a:moveTo>
                  <a:pt x="896" y="639"/>
                </a:moveTo>
                <a:cubicBezTo>
                  <a:pt x="591" y="945"/>
                  <a:pt x="591" y="945"/>
                  <a:pt x="591" y="945"/>
                </a:cubicBezTo>
                <a:cubicBezTo>
                  <a:pt x="582" y="954"/>
                  <a:pt x="570" y="959"/>
                  <a:pt x="557" y="959"/>
                </a:cubicBezTo>
                <a:cubicBezTo>
                  <a:pt x="544" y="959"/>
                  <a:pt x="532" y="954"/>
                  <a:pt x="523" y="945"/>
                </a:cubicBezTo>
                <a:cubicBezTo>
                  <a:pt x="514" y="936"/>
                  <a:pt x="509" y="924"/>
                  <a:pt x="509" y="911"/>
                </a:cubicBezTo>
                <a:cubicBezTo>
                  <a:pt x="509" y="898"/>
                  <a:pt x="514" y="886"/>
                  <a:pt x="523" y="877"/>
                </a:cubicBezTo>
                <a:cubicBezTo>
                  <a:pt x="828" y="572"/>
                  <a:pt x="828" y="572"/>
                  <a:pt x="828" y="572"/>
                </a:cubicBezTo>
                <a:lnTo>
                  <a:pt x="896" y="6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0" name="Freeform 25"/>
          <p:cNvSpPr>
            <a:spLocks noEditPoints="1"/>
          </p:cNvSpPr>
          <p:nvPr/>
        </p:nvSpPr>
        <p:spPr bwMode="auto">
          <a:xfrm>
            <a:off x="6702441" y="3911567"/>
            <a:ext cx="392528" cy="392233"/>
          </a:xfrm>
          <a:custGeom>
            <a:avLst/>
            <a:gdLst>
              <a:gd name="T0" fmla="*/ 912 w 1638"/>
              <a:gd name="T1" fmla="*/ 966 h 1638"/>
              <a:gd name="T2" fmla="*/ 912 w 1638"/>
              <a:gd name="T3" fmla="*/ 1254 h 1638"/>
              <a:gd name="T4" fmla="*/ 864 w 1638"/>
              <a:gd name="T5" fmla="*/ 1110 h 1638"/>
              <a:gd name="T6" fmla="*/ 960 w 1638"/>
              <a:gd name="T7" fmla="*/ 1110 h 1638"/>
              <a:gd name="T8" fmla="*/ 864 w 1638"/>
              <a:gd name="T9" fmla="*/ 1110 h 1638"/>
              <a:gd name="T10" fmla="*/ 1615 w 1638"/>
              <a:gd name="T11" fmla="*/ 1014 h 1638"/>
              <a:gd name="T12" fmla="*/ 1638 w 1638"/>
              <a:gd name="T13" fmla="*/ 822 h 1638"/>
              <a:gd name="T14" fmla="*/ 1612 w 1638"/>
              <a:gd name="T15" fmla="*/ 616 h 1638"/>
              <a:gd name="T16" fmla="*/ 1411 w 1638"/>
              <a:gd name="T17" fmla="*/ 257 h 1638"/>
              <a:gd name="T18" fmla="*/ 1381 w 1638"/>
              <a:gd name="T19" fmla="*/ 228 h 1638"/>
              <a:gd name="T20" fmla="*/ 816 w 1638"/>
              <a:gd name="T21" fmla="*/ 0 h 1638"/>
              <a:gd name="T22" fmla="*/ 0 w 1638"/>
              <a:gd name="T23" fmla="*/ 822 h 1638"/>
              <a:gd name="T24" fmla="*/ 239 w 1638"/>
              <a:gd name="T25" fmla="*/ 1399 h 1638"/>
              <a:gd name="T26" fmla="*/ 816 w 1638"/>
              <a:gd name="T27" fmla="*/ 1638 h 1638"/>
              <a:gd name="T28" fmla="*/ 1542 w 1638"/>
              <a:gd name="T29" fmla="*/ 822 h 1638"/>
              <a:gd name="T30" fmla="*/ 1494 w 1638"/>
              <a:gd name="T31" fmla="*/ 966 h 1638"/>
              <a:gd name="T32" fmla="*/ 1494 w 1638"/>
              <a:gd name="T33" fmla="*/ 672 h 1638"/>
              <a:gd name="T34" fmla="*/ 1542 w 1638"/>
              <a:gd name="T35" fmla="*/ 822 h 1638"/>
              <a:gd name="T36" fmla="*/ 816 w 1638"/>
              <a:gd name="T37" fmla="*/ 96 h 1638"/>
              <a:gd name="T38" fmla="*/ 1225 w 1638"/>
              <a:gd name="T39" fmla="*/ 345 h 1638"/>
              <a:gd name="T40" fmla="*/ 375 w 1638"/>
              <a:gd name="T41" fmla="*/ 378 h 1638"/>
              <a:gd name="T42" fmla="*/ 342 w 1638"/>
              <a:gd name="T43" fmla="*/ 1228 h 1638"/>
              <a:gd name="T44" fmla="*/ 96 w 1638"/>
              <a:gd name="T45" fmla="*/ 822 h 1638"/>
              <a:gd name="T46" fmla="*/ 646 w 1638"/>
              <a:gd name="T47" fmla="*/ 646 h 1638"/>
              <a:gd name="T48" fmla="*/ 616 w 1638"/>
              <a:gd name="T49" fmla="*/ 955 h 1638"/>
              <a:gd name="T50" fmla="*/ 480 w 1638"/>
              <a:gd name="T51" fmla="*/ 822 h 1638"/>
              <a:gd name="T52" fmla="*/ 1021 w 1638"/>
              <a:gd name="T53" fmla="*/ 550 h 1638"/>
              <a:gd name="T54" fmla="*/ 816 w 1638"/>
              <a:gd name="T55" fmla="*/ 576 h 1638"/>
              <a:gd name="T56" fmla="*/ 686 w 1638"/>
              <a:gd name="T57" fmla="*/ 884 h 1638"/>
              <a:gd name="T58" fmla="*/ 714 w 1638"/>
              <a:gd name="T59" fmla="*/ 714 h 1638"/>
              <a:gd name="T60" fmla="*/ 882 w 1638"/>
              <a:gd name="T61" fmla="*/ 688 h 1638"/>
              <a:gd name="T62" fmla="*/ 510 w 1638"/>
              <a:gd name="T63" fmla="*/ 514 h 1638"/>
              <a:gd name="T64" fmla="*/ 479 w 1638"/>
              <a:gd name="T65" fmla="*/ 1092 h 1638"/>
              <a:gd name="T66" fmla="*/ 288 w 1638"/>
              <a:gd name="T67" fmla="*/ 822 h 1638"/>
              <a:gd name="T68" fmla="*/ 1157 w 1638"/>
              <a:gd name="T69" fmla="*/ 413 h 1638"/>
              <a:gd name="T70" fmla="*/ 816 w 1638"/>
              <a:gd name="T71" fmla="*/ 384 h 1638"/>
              <a:gd name="T72" fmla="*/ 342 w 1638"/>
              <a:gd name="T73" fmla="*/ 1364 h 1638"/>
              <a:gd name="T74" fmla="*/ 714 w 1638"/>
              <a:gd name="T75" fmla="*/ 992 h 1638"/>
              <a:gd name="T76" fmla="*/ 1362 w 1638"/>
              <a:gd name="T77" fmla="*/ 344 h 1638"/>
              <a:gd name="T78" fmla="*/ 1494 w 1638"/>
              <a:gd name="T79" fmla="*/ 576 h 1638"/>
              <a:gd name="T80" fmla="*/ 1254 w 1638"/>
              <a:gd name="T81" fmla="*/ 822 h 1638"/>
              <a:gd name="T82" fmla="*/ 1501 w 1638"/>
              <a:gd name="T83" fmla="*/ 1062 h 1638"/>
              <a:gd name="T84" fmla="*/ 816 w 1638"/>
              <a:gd name="T85" fmla="*/ 1350 h 1638"/>
              <a:gd name="T86" fmla="*/ 816 w 1638"/>
              <a:gd name="T87" fmla="*/ 1446 h 1638"/>
              <a:gd name="T88" fmla="*/ 816 w 1638"/>
              <a:gd name="T89" fmla="*/ 1542 h 1638"/>
              <a:gd name="T90" fmla="*/ 816 w 1638"/>
              <a:gd name="T91" fmla="*/ 1446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38" h="1638">
                <a:moveTo>
                  <a:pt x="1056" y="1110"/>
                </a:moveTo>
                <a:cubicBezTo>
                  <a:pt x="1056" y="1031"/>
                  <a:pt x="991" y="966"/>
                  <a:pt x="912" y="966"/>
                </a:cubicBezTo>
                <a:cubicBezTo>
                  <a:pt x="833" y="966"/>
                  <a:pt x="768" y="1031"/>
                  <a:pt x="768" y="1110"/>
                </a:cubicBezTo>
                <a:cubicBezTo>
                  <a:pt x="768" y="1190"/>
                  <a:pt x="833" y="1254"/>
                  <a:pt x="912" y="1254"/>
                </a:cubicBezTo>
                <a:cubicBezTo>
                  <a:pt x="991" y="1254"/>
                  <a:pt x="1056" y="1190"/>
                  <a:pt x="1056" y="1110"/>
                </a:cubicBezTo>
                <a:close/>
                <a:moveTo>
                  <a:pt x="864" y="1110"/>
                </a:moveTo>
                <a:cubicBezTo>
                  <a:pt x="864" y="1084"/>
                  <a:pt x="885" y="1062"/>
                  <a:pt x="912" y="1062"/>
                </a:cubicBezTo>
                <a:cubicBezTo>
                  <a:pt x="938" y="1062"/>
                  <a:pt x="960" y="1084"/>
                  <a:pt x="960" y="1110"/>
                </a:cubicBezTo>
                <a:cubicBezTo>
                  <a:pt x="960" y="1137"/>
                  <a:pt x="938" y="1158"/>
                  <a:pt x="912" y="1158"/>
                </a:cubicBezTo>
                <a:cubicBezTo>
                  <a:pt x="885" y="1158"/>
                  <a:pt x="864" y="1137"/>
                  <a:pt x="864" y="1110"/>
                </a:cubicBezTo>
                <a:close/>
                <a:moveTo>
                  <a:pt x="1396" y="1400"/>
                </a:moveTo>
                <a:cubicBezTo>
                  <a:pt x="1505" y="1292"/>
                  <a:pt x="1580" y="1159"/>
                  <a:pt x="1615" y="1014"/>
                </a:cubicBezTo>
                <a:cubicBezTo>
                  <a:pt x="1616" y="1012"/>
                  <a:pt x="1617" y="1009"/>
                  <a:pt x="1617" y="1006"/>
                </a:cubicBezTo>
                <a:cubicBezTo>
                  <a:pt x="1631" y="946"/>
                  <a:pt x="1638" y="885"/>
                  <a:pt x="1638" y="822"/>
                </a:cubicBezTo>
                <a:cubicBezTo>
                  <a:pt x="1638" y="761"/>
                  <a:pt x="1631" y="700"/>
                  <a:pt x="1618" y="641"/>
                </a:cubicBezTo>
                <a:cubicBezTo>
                  <a:pt x="1618" y="632"/>
                  <a:pt x="1616" y="623"/>
                  <a:pt x="1612" y="616"/>
                </a:cubicBezTo>
                <a:cubicBezTo>
                  <a:pt x="1602" y="578"/>
                  <a:pt x="1589" y="540"/>
                  <a:pt x="1573" y="504"/>
                </a:cubicBezTo>
                <a:cubicBezTo>
                  <a:pt x="1534" y="412"/>
                  <a:pt x="1480" y="329"/>
                  <a:pt x="1411" y="257"/>
                </a:cubicBezTo>
                <a:cubicBezTo>
                  <a:pt x="1408" y="250"/>
                  <a:pt x="1405" y="244"/>
                  <a:pt x="1399" y="239"/>
                </a:cubicBezTo>
                <a:cubicBezTo>
                  <a:pt x="1394" y="234"/>
                  <a:pt x="1388" y="230"/>
                  <a:pt x="1381" y="228"/>
                </a:cubicBezTo>
                <a:cubicBezTo>
                  <a:pt x="1309" y="159"/>
                  <a:pt x="1226" y="104"/>
                  <a:pt x="1135" y="65"/>
                </a:cubicBezTo>
                <a:cubicBezTo>
                  <a:pt x="1033" y="22"/>
                  <a:pt x="926" y="0"/>
                  <a:pt x="816" y="0"/>
                </a:cubicBezTo>
                <a:cubicBezTo>
                  <a:pt x="598" y="0"/>
                  <a:pt x="393" y="86"/>
                  <a:pt x="239" y="242"/>
                </a:cubicBezTo>
                <a:cubicBezTo>
                  <a:pt x="85" y="398"/>
                  <a:pt x="0" y="604"/>
                  <a:pt x="0" y="822"/>
                </a:cubicBezTo>
                <a:cubicBezTo>
                  <a:pt x="0" y="1040"/>
                  <a:pt x="85" y="1245"/>
                  <a:pt x="239" y="1399"/>
                </a:cubicBezTo>
                <a:cubicBezTo>
                  <a:pt x="239" y="1399"/>
                  <a:pt x="239" y="1399"/>
                  <a:pt x="239" y="1399"/>
                </a:cubicBezTo>
                <a:cubicBezTo>
                  <a:pt x="239" y="1399"/>
                  <a:pt x="239" y="1399"/>
                  <a:pt x="239" y="1399"/>
                </a:cubicBezTo>
                <a:cubicBezTo>
                  <a:pt x="393" y="1554"/>
                  <a:pt x="598" y="1638"/>
                  <a:pt x="816" y="1638"/>
                </a:cubicBezTo>
                <a:cubicBezTo>
                  <a:pt x="1034" y="1638"/>
                  <a:pt x="1240" y="1554"/>
                  <a:pt x="1396" y="1400"/>
                </a:cubicBezTo>
                <a:close/>
                <a:moveTo>
                  <a:pt x="1542" y="822"/>
                </a:moveTo>
                <a:cubicBezTo>
                  <a:pt x="1542" y="870"/>
                  <a:pt x="1538" y="917"/>
                  <a:pt x="1529" y="962"/>
                </a:cubicBezTo>
                <a:cubicBezTo>
                  <a:pt x="1517" y="965"/>
                  <a:pt x="1506" y="966"/>
                  <a:pt x="1494" y="966"/>
                </a:cubicBezTo>
                <a:cubicBezTo>
                  <a:pt x="1415" y="966"/>
                  <a:pt x="1350" y="902"/>
                  <a:pt x="1350" y="822"/>
                </a:cubicBezTo>
                <a:cubicBezTo>
                  <a:pt x="1350" y="741"/>
                  <a:pt x="1416" y="672"/>
                  <a:pt x="1494" y="672"/>
                </a:cubicBezTo>
                <a:cubicBezTo>
                  <a:pt x="1506" y="672"/>
                  <a:pt x="1517" y="673"/>
                  <a:pt x="1527" y="676"/>
                </a:cubicBezTo>
                <a:cubicBezTo>
                  <a:pt x="1537" y="723"/>
                  <a:pt x="1542" y="772"/>
                  <a:pt x="1542" y="822"/>
                </a:cubicBezTo>
                <a:close/>
                <a:moveTo>
                  <a:pt x="96" y="822"/>
                </a:moveTo>
                <a:cubicBezTo>
                  <a:pt x="96" y="422"/>
                  <a:pt x="419" y="96"/>
                  <a:pt x="816" y="96"/>
                </a:cubicBezTo>
                <a:cubicBezTo>
                  <a:pt x="999" y="96"/>
                  <a:pt x="1166" y="164"/>
                  <a:pt x="1294" y="276"/>
                </a:cubicBezTo>
                <a:cubicBezTo>
                  <a:pt x="1225" y="345"/>
                  <a:pt x="1225" y="345"/>
                  <a:pt x="1225" y="345"/>
                </a:cubicBezTo>
                <a:cubicBezTo>
                  <a:pt x="1112" y="246"/>
                  <a:pt x="968" y="192"/>
                  <a:pt x="816" y="192"/>
                </a:cubicBezTo>
                <a:cubicBezTo>
                  <a:pt x="650" y="192"/>
                  <a:pt x="493" y="258"/>
                  <a:pt x="375" y="378"/>
                </a:cubicBezTo>
                <a:cubicBezTo>
                  <a:pt x="257" y="498"/>
                  <a:pt x="192" y="656"/>
                  <a:pt x="192" y="822"/>
                </a:cubicBezTo>
                <a:cubicBezTo>
                  <a:pt x="192" y="973"/>
                  <a:pt x="245" y="1115"/>
                  <a:pt x="342" y="1228"/>
                </a:cubicBezTo>
                <a:cubicBezTo>
                  <a:pt x="274" y="1296"/>
                  <a:pt x="274" y="1296"/>
                  <a:pt x="274" y="1296"/>
                </a:cubicBezTo>
                <a:cubicBezTo>
                  <a:pt x="163" y="1169"/>
                  <a:pt x="96" y="1004"/>
                  <a:pt x="96" y="822"/>
                </a:cubicBezTo>
                <a:close/>
                <a:moveTo>
                  <a:pt x="816" y="576"/>
                </a:moveTo>
                <a:cubicBezTo>
                  <a:pt x="752" y="576"/>
                  <a:pt x="692" y="601"/>
                  <a:pt x="646" y="646"/>
                </a:cubicBezTo>
                <a:cubicBezTo>
                  <a:pt x="602" y="690"/>
                  <a:pt x="576" y="756"/>
                  <a:pt x="576" y="822"/>
                </a:cubicBezTo>
                <a:cubicBezTo>
                  <a:pt x="576" y="870"/>
                  <a:pt x="590" y="916"/>
                  <a:pt x="616" y="955"/>
                </a:cubicBezTo>
                <a:cubicBezTo>
                  <a:pt x="547" y="1024"/>
                  <a:pt x="547" y="1024"/>
                  <a:pt x="547" y="1024"/>
                </a:cubicBezTo>
                <a:cubicBezTo>
                  <a:pt x="503" y="966"/>
                  <a:pt x="480" y="896"/>
                  <a:pt x="480" y="822"/>
                </a:cubicBezTo>
                <a:cubicBezTo>
                  <a:pt x="480" y="637"/>
                  <a:pt x="634" y="480"/>
                  <a:pt x="816" y="480"/>
                </a:cubicBezTo>
                <a:cubicBezTo>
                  <a:pt x="891" y="480"/>
                  <a:pt x="962" y="505"/>
                  <a:pt x="1021" y="550"/>
                </a:cubicBezTo>
                <a:cubicBezTo>
                  <a:pt x="952" y="618"/>
                  <a:pt x="952" y="618"/>
                  <a:pt x="952" y="618"/>
                </a:cubicBezTo>
                <a:cubicBezTo>
                  <a:pt x="912" y="591"/>
                  <a:pt x="865" y="576"/>
                  <a:pt x="816" y="576"/>
                </a:cubicBezTo>
                <a:close/>
                <a:moveTo>
                  <a:pt x="882" y="688"/>
                </a:moveTo>
                <a:cubicBezTo>
                  <a:pt x="686" y="884"/>
                  <a:pt x="686" y="884"/>
                  <a:pt x="686" y="884"/>
                </a:cubicBezTo>
                <a:cubicBezTo>
                  <a:pt x="677" y="865"/>
                  <a:pt x="672" y="844"/>
                  <a:pt x="672" y="822"/>
                </a:cubicBezTo>
                <a:cubicBezTo>
                  <a:pt x="672" y="782"/>
                  <a:pt x="688" y="740"/>
                  <a:pt x="714" y="714"/>
                </a:cubicBezTo>
                <a:cubicBezTo>
                  <a:pt x="741" y="687"/>
                  <a:pt x="778" y="672"/>
                  <a:pt x="816" y="672"/>
                </a:cubicBezTo>
                <a:cubicBezTo>
                  <a:pt x="839" y="672"/>
                  <a:pt x="862" y="678"/>
                  <a:pt x="882" y="688"/>
                </a:cubicBezTo>
                <a:close/>
                <a:moveTo>
                  <a:pt x="816" y="384"/>
                </a:moveTo>
                <a:cubicBezTo>
                  <a:pt x="701" y="384"/>
                  <a:pt x="592" y="430"/>
                  <a:pt x="510" y="514"/>
                </a:cubicBezTo>
                <a:cubicBezTo>
                  <a:pt x="429" y="598"/>
                  <a:pt x="384" y="707"/>
                  <a:pt x="384" y="822"/>
                </a:cubicBezTo>
                <a:cubicBezTo>
                  <a:pt x="384" y="921"/>
                  <a:pt x="417" y="1016"/>
                  <a:pt x="479" y="1092"/>
                </a:cubicBezTo>
                <a:cubicBezTo>
                  <a:pt x="410" y="1160"/>
                  <a:pt x="410" y="1160"/>
                  <a:pt x="410" y="1160"/>
                </a:cubicBezTo>
                <a:cubicBezTo>
                  <a:pt x="331" y="1065"/>
                  <a:pt x="288" y="947"/>
                  <a:pt x="288" y="822"/>
                </a:cubicBezTo>
                <a:cubicBezTo>
                  <a:pt x="288" y="528"/>
                  <a:pt x="525" y="288"/>
                  <a:pt x="816" y="288"/>
                </a:cubicBezTo>
                <a:cubicBezTo>
                  <a:pt x="942" y="288"/>
                  <a:pt x="1062" y="332"/>
                  <a:pt x="1157" y="413"/>
                </a:cubicBezTo>
                <a:cubicBezTo>
                  <a:pt x="1089" y="481"/>
                  <a:pt x="1089" y="481"/>
                  <a:pt x="1089" y="481"/>
                </a:cubicBezTo>
                <a:cubicBezTo>
                  <a:pt x="1012" y="418"/>
                  <a:pt x="917" y="384"/>
                  <a:pt x="816" y="384"/>
                </a:cubicBezTo>
                <a:close/>
                <a:moveTo>
                  <a:pt x="591" y="1506"/>
                </a:moveTo>
                <a:cubicBezTo>
                  <a:pt x="498" y="1476"/>
                  <a:pt x="414" y="1427"/>
                  <a:pt x="342" y="1364"/>
                </a:cubicBezTo>
                <a:cubicBezTo>
                  <a:pt x="714" y="992"/>
                  <a:pt x="714" y="992"/>
                  <a:pt x="714" y="992"/>
                </a:cubicBezTo>
                <a:cubicBezTo>
                  <a:pt x="714" y="992"/>
                  <a:pt x="714" y="992"/>
                  <a:pt x="714" y="992"/>
                </a:cubicBezTo>
                <a:cubicBezTo>
                  <a:pt x="714" y="992"/>
                  <a:pt x="714" y="992"/>
                  <a:pt x="714" y="992"/>
                </a:cubicBezTo>
                <a:cubicBezTo>
                  <a:pt x="1362" y="344"/>
                  <a:pt x="1362" y="344"/>
                  <a:pt x="1362" y="344"/>
                </a:cubicBezTo>
                <a:cubicBezTo>
                  <a:pt x="1421" y="412"/>
                  <a:pt x="1468" y="490"/>
                  <a:pt x="1499" y="576"/>
                </a:cubicBezTo>
                <a:cubicBezTo>
                  <a:pt x="1498" y="576"/>
                  <a:pt x="1496" y="576"/>
                  <a:pt x="1494" y="576"/>
                </a:cubicBezTo>
                <a:cubicBezTo>
                  <a:pt x="1430" y="576"/>
                  <a:pt x="1370" y="602"/>
                  <a:pt x="1324" y="650"/>
                </a:cubicBezTo>
                <a:cubicBezTo>
                  <a:pt x="1279" y="697"/>
                  <a:pt x="1254" y="758"/>
                  <a:pt x="1254" y="822"/>
                </a:cubicBezTo>
                <a:cubicBezTo>
                  <a:pt x="1254" y="955"/>
                  <a:pt x="1362" y="1062"/>
                  <a:pt x="1494" y="1062"/>
                </a:cubicBezTo>
                <a:cubicBezTo>
                  <a:pt x="1496" y="1062"/>
                  <a:pt x="1499" y="1062"/>
                  <a:pt x="1501" y="1062"/>
                </a:cubicBezTo>
                <a:cubicBezTo>
                  <a:pt x="1426" y="1272"/>
                  <a:pt x="1255" y="1438"/>
                  <a:pt x="1041" y="1507"/>
                </a:cubicBezTo>
                <a:cubicBezTo>
                  <a:pt x="1007" y="1415"/>
                  <a:pt x="918" y="1350"/>
                  <a:pt x="816" y="1350"/>
                </a:cubicBezTo>
                <a:cubicBezTo>
                  <a:pt x="714" y="1350"/>
                  <a:pt x="625" y="1415"/>
                  <a:pt x="591" y="1506"/>
                </a:cubicBezTo>
                <a:close/>
                <a:moveTo>
                  <a:pt x="816" y="1446"/>
                </a:moveTo>
                <a:cubicBezTo>
                  <a:pt x="874" y="1446"/>
                  <a:pt x="924" y="1481"/>
                  <a:pt x="947" y="1531"/>
                </a:cubicBezTo>
                <a:cubicBezTo>
                  <a:pt x="904" y="1538"/>
                  <a:pt x="861" y="1542"/>
                  <a:pt x="816" y="1542"/>
                </a:cubicBezTo>
                <a:cubicBezTo>
                  <a:pt x="771" y="1542"/>
                  <a:pt x="727" y="1538"/>
                  <a:pt x="685" y="1530"/>
                </a:cubicBezTo>
                <a:cubicBezTo>
                  <a:pt x="708" y="1480"/>
                  <a:pt x="758" y="1446"/>
                  <a:pt x="816" y="144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1" name="Freeform 19"/>
          <p:cNvSpPr>
            <a:spLocks noEditPoints="1"/>
          </p:cNvSpPr>
          <p:nvPr/>
        </p:nvSpPr>
        <p:spPr bwMode="auto">
          <a:xfrm>
            <a:off x="6701854" y="3240689"/>
            <a:ext cx="393701" cy="392381"/>
          </a:xfrm>
          <a:custGeom>
            <a:avLst/>
            <a:gdLst>
              <a:gd name="T0" fmla="*/ 0 w 1644"/>
              <a:gd name="T1" fmla="*/ 48 h 1638"/>
              <a:gd name="T2" fmla="*/ 48 w 1644"/>
              <a:gd name="T3" fmla="*/ 1638 h 1638"/>
              <a:gd name="T4" fmla="*/ 480 w 1644"/>
              <a:gd name="T5" fmla="*/ 1590 h 1638"/>
              <a:gd name="T6" fmla="*/ 432 w 1644"/>
              <a:gd name="T7" fmla="*/ 0 h 1638"/>
              <a:gd name="T8" fmla="*/ 384 w 1644"/>
              <a:gd name="T9" fmla="*/ 198 h 1638"/>
              <a:gd name="T10" fmla="*/ 192 w 1644"/>
              <a:gd name="T11" fmla="*/ 246 h 1638"/>
              <a:gd name="T12" fmla="*/ 384 w 1644"/>
              <a:gd name="T13" fmla="*/ 294 h 1638"/>
              <a:gd name="T14" fmla="*/ 336 w 1644"/>
              <a:gd name="T15" fmla="*/ 390 h 1638"/>
              <a:gd name="T16" fmla="*/ 336 w 1644"/>
              <a:gd name="T17" fmla="*/ 486 h 1638"/>
              <a:gd name="T18" fmla="*/ 384 w 1644"/>
              <a:gd name="T19" fmla="*/ 582 h 1638"/>
              <a:gd name="T20" fmla="*/ 192 w 1644"/>
              <a:gd name="T21" fmla="*/ 630 h 1638"/>
              <a:gd name="T22" fmla="*/ 384 w 1644"/>
              <a:gd name="T23" fmla="*/ 678 h 1638"/>
              <a:gd name="T24" fmla="*/ 336 w 1644"/>
              <a:gd name="T25" fmla="*/ 774 h 1638"/>
              <a:gd name="T26" fmla="*/ 336 w 1644"/>
              <a:gd name="T27" fmla="*/ 870 h 1638"/>
              <a:gd name="T28" fmla="*/ 384 w 1644"/>
              <a:gd name="T29" fmla="*/ 966 h 1638"/>
              <a:gd name="T30" fmla="*/ 192 w 1644"/>
              <a:gd name="T31" fmla="*/ 1014 h 1638"/>
              <a:gd name="T32" fmla="*/ 384 w 1644"/>
              <a:gd name="T33" fmla="*/ 1062 h 1638"/>
              <a:gd name="T34" fmla="*/ 336 w 1644"/>
              <a:gd name="T35" fmla="*/ 1158 h 1638"/>
              <a:gd name="T36" fmla="*/ 336 w 1644"/>
              <a:gd name="T37" fmla="*/ 1254 h 1638"/>
              <a:gd name="T38" fmla="*/ 384 w 1644"/>
              <a:gd name="T39" fmla="*/ 1350 h 1638"/>
              <a:gd name="T40" fmla="*/ 192 w 1644"/>
              <a:gd name="T41" fmla="*/ 1398 h 1638"/>
              <a:gd name="T42" fmla="*/ 384 w 1644"/>
              <a:gd name="T43" fmla="*/ 1446 h 1638"/>
              <a:gd name="T44" fmla="*/ 96 w 1644"/>
              <a:gd name="T45" fmla="*/ 1542 h 1638"/>
              <a:gd name="T46" fmla="*/ 384 w 1644"/>
              <a:gd name="T47" fmla="*/ 96 h 1638"/>
              <a:gd name="T48" fmla="*/ 1522 w 1644"/>
              <a:gd name="T49" fmla="*/ 1254 h 1638"/>
              <a:gd name="T50" fmla="*/ 1590 w 1644"/>
              <a:gd name="T51" fmla="*/ 1206 h 1638"/>
              <a:gd name="T52" fmla="*/ 1488 w 1644"/>
              <a:gd name="T53" fmla="*/ 1158 h 1638"/>
              <a:gd name="T54" fmla="*/ 1350 w 1644"/>
              <a:gd name="T55" fmla="*/ 438 h 1638"/>
              <a:gd name="T56" fmla="*/ 1254 w 1644"/>
              <a:gd name="T57" fmla="*/ 144 h 1638"/>
              <a:gd name="T58" fmla="*/ 966 w 1644"/>
              <a:gd name="T59" fmla="*/ 144 h 1638"/>
              <a:gd name="T60" fmla="*/ 870 w 1644"/>
              <a:gd name="T61" fmla="*/ 438 h 1638"/>
              <a:gd name="T62" fmla="*/ 732 w 1644"/>
              <a:gd name="T63" fmla="*/ 1158 h 1638"/>
              <a:gd name="T64" fmla="*/ 630 w 1644"/>
              <a:gd name="T65" fmla="*/ 1206 h 1638"/>
              <a:gd name="T66" fmla="*/ 698 w 1644"/>
              <a:gd name="T67" fmla="*/ 1254 h 1638"/>
              <a:gd name="T68" fmla="*/ 614 w 1644"/>
              <a:gd name="T69" fmla="*/ 1635 h 1638"/>
              <a:gd name="T70" fmla="*/ 676 w 1644"/>
              <a:gd name="T71" fmla="*/ 1606 h 1638"/>
              <a:gd name="T72" fmla="*/ 1062 w 1644"/>
              <a:gd name="T73" fmla="*/ 1254 h 1638"/>
              <a:gd name="T74" fmla="*/ 1110 w 1644"/>
              <a:gd name="T75" fmla="*/ 1350 h 1638"/>
              <a:gd name="T76" fmla="*/ 1158 w 1644"/>
              <a:gd name="T77" fmla="*/ 1254 h 1638"/>
              <a:gd name="T78" fmla="*/ 1545 w 1644"/>
              <a:gd name="T79" fmla="*/ 1606 h 1638"/>
              <a:gd name="T80" fmla="*/ 1606 w 1644"/>
              <a:gd name="T81" fmla="*/ 1635 h 1638"/>
              <a:gd name="T82" fmla="*/ 1522 w 1644"/>
              <a:gd name="T83" fmla="*/ 1254 h 1638"/>
              <a:gd name="T84" fmla="*/ 1110 w 1644"/>
              <a:gd name="T85" fmla="*/ 96 h 1638"/>
              <a:gd name="T86" fmla="*/ 1158 w 1644"/>
              <a:gd name="T87" fmla="*/ 203 h 1638"/>
              <a:gd name="T88" fmla="*/ 1062 w 1644"/>
              <a:gd name="T89" fmla="*/ 203 h 1638"/>
              <a:gd name="T90" fmla="*/ 1110 w 1644"/>
              <a:gd name="T91" fmla="*/ 294 h 1638"/>
              <a:gd name="T92" fmla="*/ 1110 w 1644"/>
              <a:gd name="T93" fmla="*/ 582 h 1638"/>
              <a:gd name="T94" fmla="*/ 1110 w 1644"/>
              <a:gd name="T95" fmla="*/ 294 h 1638"/>
              <a:gd name="T96" fmla="*/ 1158 w 1644"/>
              <a:gd name="T97" fmla="*/ 1110 h 1638"/>
              <a:gd name="T98" fmla="*/ 1062 w 1644"/>
              <a:gd name="T99" fmla="*/ 1110 h 1638"/>
              <a:gd name="T100" fmla="*/ 834 w 1644"/>
              <a:gd name="T101" fmla="*/ 1158 h 1638"/>
              <a:gd name="T102" fmla="*/ 1110 w 1644"/>
              <a:gd name="T103" fmla="*/ 678 h 1638"/>
              <a:gd name="T104" fmla="*/ 1387 w 1644"/>
              <a:gd name="T105" fmla="*/ 1158 h 1638"/>
              <a:gd name="T106" fmla="*/ 1062 w 1644"/>
              <a:gd name="T107" fmla="*/ 438 h 1638"/>
              <a:gd name="T108" fmla="*/ 1158 w 1644"/>
              <a:gd name="T109" fmla="*/ 438 h 1638"/>
              <a:gd name="T110" fmla="*/ 1062 w 1644"/>
              <a:gd name="T111" fmla="*/ 43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44" h="1638">
                <a:moveTo>
                  <a:pt x="48" y="0"/>
                </a:moveTo>
                <a:cubicBezTo>
                  <a:pt x="21" y="0"/>
                  <a:pt x="0" y="21"/>
                  <a:pt x="0" y="48"/>
                </a:cubicBezTo>
                <a:cubicBezTo>
                  <a:pt x="0" y="1590"/>
                  <a:pt x="0" y="1590"/>
                  <a:pt x="0" y="1590"/>
                </a:cubicBezTo>
                <a:cubicBezTo>
                  <a:pt x="0" y="1617"/>
                  <a:pt x="21" y="1638"/>
                  <a:pt x="48" y="1638"/>
                </a:cubicBezTo>
                <a:cubicBezTo>
                  <a:pt x="432" y="1638"/>
                  <a:pt x="432" y="1638"/>
                  <a:pt x="432" y="1638"/>
                </a:cubicBezTo>
                <a:cubicBezTo>
                  <a:pt x="458" y="1638"/>
                  <a:pt x="480" y="1617"/>
                  <a:pt x="480" y="1590"/>
                </a:cubicBezTo>
                <a:cubicBezTo>
                  <a:pt x="480" y="48"/>
                  <a:pt x="480" y="48"/>
                  <a:pt x="480" y="48"/>
                </a:cubicBezTo>
                <a:cubicBezTo>
                  <a:pt x="480" y="21"/>
                  <a:pt x="458" y="0"/>
                  <a:pt x="432" y="0"/>
                </a:cubicBezTo>
                <a:lnTo>
                  <a:pt x="48" y="0"/>
                </a:lnTo>
                <a:close/>
                <a:moveTo>
                  <a:pt x="384" y="198"/>
                </a:moveTo>
                <a:cubicBezTo>
                  <a:pt x="240" y="198"/>
                  <a:pt x="240" y="198"/>
                  <a:pt x="240" y="198"/>
                </a:cubicBezTo>
                <a:cubicBezTo>
                  <a:pt x="213" y="198"/>
                  <a:pt x="192" y="220"/>
                  <a:pt x="192" y="246"/>
                </a:cubicBezTo>
                <a:cubicBezTo>
                  <a:pt x="192" y="273"/>
                  <a:pt x="213" y="294"/>
                  <a:pt x="240" y="294"/>
                </a:cubicBezTo>
                <a:cubicBezTo>
                  <a:pt x="384" y="294"/>
                  <a:pt x="384" y="294"/>
                  <a:pt x="384" y="294"/>
                </a:cubicBezTo>
                <a:cubicBezTo>
                  <a:pt x="384" y="390"/>
                  <a:pt x="384" y="390"/>
                  <a:pt x="384" y="390"/>
                </a:cubicBezTo>
                <a:cubicBezTo>
                  <a:pt x="336" y="390"/>
                  <a:pt x="336" y="390"/>
                  <a:pt x="336" y="390"/>
                </a:cubicBezTo>
                <a:cubicBezTo>
                  <a:pt x="309" y="390"/>
                  <a:pt x="288" y="412"/>
                  <a:pt x="288" y="438"/>
                </a:cubicBezTo>
                <a:cubicBezTo>
                  <a:pt x="288" y="465"/>
                  <a:pt x="309" y="486"/>
                  <a:pt x="336" y="486"/>
                </a:cubicBezTo>
                <a:cubicBezTo>
                  <a:pt x="384" y="486"/>
                  <a:pt x="384" y="486"/>
                  <a:pt x="384" y="486"/>
                </a:cubicBezTo>
                <a:cubicBezTo>
                  <a:pt x="384" y="582"/>
                  <a:pt x="384" y="582"/>
                  <a:pt x="384" y="582"/>
                </a:cubicBezTo>
                <a:cubicBezTo>
                  <a:pt x="240" y="582"/>
                  <a:pt x="240" y="582"/>
                  <a:pt x="240" y="582"/>
                </a:cubicBezTo>
                <a:cubicBezTo>
                  <a:pt x="213" y="582"/>
                  <a:pt x="192" y="604"/>
                  <a:pt x="192" y="630"/>
                </a:cubicBezTo>
                <a:cubicBezTo>
                  <a:pt x="192" y="657"/>
                  <a:pt x="213" y="678"/>
                  <a:pt x="240" y="678"/>
                </a:cubicBezTo>
                <a:cubicBezTo>
                  <a:pt x="384" y="678"/>
                  <a:pt x="384" y="678"/>
                  <a:pt x="384" y="678"/>
                </a:cubicBezTo>
                <a:cubicBezTo>
                  <a:pt x="384" y="774"/>
                  <a:pt x="384" y="774"/>
                  <a:pt x="384" y="774"/>
                </a:cubicBezTo>
                <a:cubicBezTo>
                  <a:pt x="336" y="774"/>
                  <a:pt x="336" y="774"/>
                  <a:pt x="336" y="774"/>
                </a:cubicBezTo>
                <a:cubicBezTo>
                  <a:pt x="309" y="774"/>
                  <a:pt x="288" y="796"/>
                  <a:pt x="288" y="822"/>
                </a:cubicBezTo>
                <a:cubicBezTo>
                  <a:pt x="288" y="849"/>
                  <a:pt x="309" y="870"/>
                  <a:pt x="336" y="870"/>
                </a:cubicBezTo>
                <a:cubicBezTo>
                  <a:pt x="384" y="870"/>
                  <a:pt x="384" y="870"/>
                  <a:pt x="384" y="870"/>
                </a:cubicBezTo>
                <a:cubicBezTo>
                  <a:pt x="384" y="966"/>
                  <a:pt x="384" y="966"/>
                  <a:pt x="384" y="966"/>
                </a:cubicBezTo>
                <a:cubicBezTo>
                  <a:pt x="240" y="966"/>
                  <a:pt x="240" y="966"/>
                  <a:pt x="240" y="966"/>
                </a:cubicBezTo>
                <a:cubicBezTo>
                  <a:pt x="213" y="966"/>
                  <a:pt x="192" y="988"/>
                  <a:pt x="192" y="1014"/>
                </a:cubicBezTo>
                <a:cubicBezTo>
                  <a:pt x="192" y="1041"/>
                  <a:pt x="213" y="1062"/>
                  <a:pt x="240" y="1062"/>
                </a:cubicBezTo>
                <a:cubicBezTo>
                  <a:pt x="384" y="1062"/>
                  <a:pt x="384" y="1062"/>
                  <a:pt x="384" y="1062"/>
                </a:cubicBezTo>
                <a:cubicBezTo>
                  <a:pt x="384" y="1158"/>
                  <a:pt x="384" y="1158"/>
                  <a:pt x="384" y="1158"/>
                </a:cubicBezTo>
                <a:cubicBezTo>
                  <a:pt x="336" y="1158"/>
                  <a:pt x="336" y="1158"/>
                  <a:pt x="336" y="1158"/>
                </a:cubicBezTo>
                <a:cubicBezTo>
                  <a:pt x="309" y="1158"/>
                  <a:pt x="288" y="1180"/>
                  <a:pt x="288" y="1206"/>
                </a:cubicBezTo>
                <a:cubicBezTo>
                  <a:pt x="288" y="1233"/>
                  <a:pt x="309" y="1254"/>
                  <a:pt x="336" y="1254"/>
                </a:cubicBezTo>
                <a:cubicBezTo>
                  <a:pt x="384" y="1254"/>
                  <a:pt x="384" y="1254"/>
                  <a:pt x="384" y="1254"/>
                </a:cubicBezTo>
                <a:cubicBezTo>
                  <a:pt x="384" y="1350"/>
                  <a:pt x="384" y="1350"/>
                  <a:pt x="384" y="1350"/>
                </a:cubicBezTo>
                <a:cubicBezTo>
                  <a:pt x="240" y="1350"/>
                  <a:pt x="240" y="1350"/>
                  <a:pt x="240" y="1350"/>
                </a:cubicBezTo>
                <a:cubicBezTo>
                  <a:pt x="213" y="1350"/>
                  <a:pt x="192" y="1372"/>
                  <a:pt x="192" y="1398"/>
                </a:cubicBezTo>
                <a:cubicBezTo>
                  <a:pt x="192" y="1425"/>
                  <a:pt x="213" y="1446"/>
                  <a:pt x="240" y="1446"/>
                </a:cubicBezTo>
                <a:cubicBezTo>
                  <a:pt x="384" y="1446"/>
                  <a:pt x="384" y="1446"/>
                  <a:pt x="384" y="1446"/>
                </a:cubicBezTo>
                <a:cubicBezTo>
                  <a:pt x="384" y="1542"/>
                  <a:pt x="384" y="1542"/>
                  <a:pt x="384" y="1542"/>
                </a:cubicBezTo>
                <a:cubicBezTo>
                  <a:pt x="96" y="1542"/>
                  <a:pt x="96" y="1542"/>
                  <a:pt x="96" y="1542"/>
                </a:cubicBezTo>
                <a:cubicBezTo>
                  <a:pt x="96" y="96"/>
                  <a:pt x="96" y="96"/>
                  <a:pt x="96" y="96"/>
                </a:cubicBezTo>
                <a:cubicBezTo>
                  <a:pt x="384" y="96"/>
                  <a:pt x="384" y="96"/>
                  <a:pt x="384" y="96"/>
                </a:cubicBezTo>
                <a:lnTo>
                  <a:pt x="384" y="198"/>
                </a:lnTo>
                <a:close/>
                <a:moveTo>
                  <a:pt x="1522" y="1254"/>
                </a:moveTo>
                <a:cubicBezTo>
                  <a:pt x="1542" y="1254"/>
                  <a:pt x="1542" y="1254"/>
                  <a:pt x="1542" y="1254"/>
                </a:cubicBezTo>
                <a:cubicBezTo>
                  <a:pt x="1569" y="1254"/>
                  <a:pt x="1590" y="1233"/>
                  <a:pt x="1590" y="1206"/>
                </a:cubicBezTo>
                <a:cubicBezTo>
                  <a:pt x="1590" y="1180"/>
                  <a:pt x="1569" y="1158"/>
                  <a:pt x="1542" y="1158"/>
                </a:cubicBezTo>
                <a:cubicBezTo>
                  <a:pt x="1488" y="1158"/>
                  <a:pt x="1488" y="1158"/>
                  <a:pt x="1488" y="1158"/>
                </a:cubicBezTo>
                <a:cubicBezTo>
                  <a:pt x="1290" y="597"/>
                  <a:pt x="1290" y="597"/>
                  <a:pt x="1290" y="597"/>
                </a:cubicBezTo>
                <a:cubicBezTo>
                  <a:pt x="1327" y="555"/>
                  <a:pt x="1350" y="499"/>
                  <a:pt x="1350" y="438"/>
                </a:cubicBezTo>
                <a:cubicBezTo>
                  <a:pt x="1350" y="360"/>
                  <a:pt x="1313" y="290"/>
                  <a:pt x="1254" y="246"/>
                </a:cubicBezTo>
                <a:cubicBezTo>
                  <a:pt x="1254" y="144"/>
                  <a:pt x="1254" y="144"/>
                  <a:pt x="1254" y="144"/>
                </a:cubicBezTo>
                <a:cubicBezTo>
                  <a:pt x="1254" y="64"/>
                  <a:pt x="1190" y="0"/>
                  <a:pt x="1110" y="0"/>
                </a:cubicBezTo>
                <a:cubicBezTo>
                  <a:pt x="1031" y="0"/>
                  <a:pt x="966" y="64"/>
                  <a:pt x="966" y="144"/>
                </a:cubicBezTo>
                <a:cubicBezTo>
                  <a:pt x="966" y="246"/>
                  <a:pt x="966" y="246"/>
                  <a:pt x="966" y="246"/>
                </a:cubicBezTo>
                <a:cubicBezTo>
                  <a:pt x="908" y="290"/>
                  <a:pt x="870" y="360"/>
                  <a:pt x="870" y="438"/>
                </a:cubicBezTo>
                <a:cubicBezTo>
                  <a:pt x="870" y="499"/>
                  <a:pt x="893" y="555"/>
                  <a:pt x="931" y="597"/>
                </a:cubicBezTo>
                <a:cubicBezTo>
                  <a:pt x="732" y="1158"/>
                  <a:pt x="732" y="1158"/>
                  <a:pt x="732" y="1158"/>
                </a:cubicBezTo>
                <a:cubicBezTo>
                  <a:pt x="678" y="1158"/>
                  <a:pt x="678" y="1158"/>
                  <a:pt x="678" y="1158"/>
                </a:cubicBezTo>
                <a:cubicBezTo>
                  <a:pt x="652" y="1158"/>
                  <a:pt x="630" y="1180"/>
                  <a:pt x="630" y="1206"/>
                </a:cubicBezTo>
                <a:cubicBezTo>
                  <a:pt x="630" y="1233"/>
                  <a:pt x="652" y="1254"/>
                  <a:pt x="678" y="1254"/>
                </a:cubicBezTo>
                <a:cubicBezTo>
                  <a:pt x="698" y="1254"/>
                  <a:pt x="698" y="1254"/>
                  <a:pt x="698" y="1254"/>
                </a:cubicBezTo>
                <a:cubicBezTo>
                  <a:pt x="585" y="1574"/>
                  <a:pt x="585" y="1574"/>
                  <a:pt x="585" y="1574"/>
                </a:cubicBezTo>
                <a:cubicBezTo>
                  <a:pt x="576" y="1599"/>
                  <a:pt x="589" y="1627"/>
                  <a:pt x="614" y="1635"/>
                </a:cubicBezTo>
                <a:cubicBezTo>
                  <a:pt x="620" y="1637"/>
                  <a:pt x="625" y="1638"/>
                  <a:pt x="630" y="1638"/>
                </a:cubicBezTo>
                <a:cubicBezTo>
                  <a:pt x="650" y="1638"/>
                  <a:pt x="669" y="1626"/>
                  <a:pt x="676" y="1606"/>
                </a:cubicBezTo>
                <a:cubicBezTo>
                  <a:pt x="800" y="1254"/>
                  <a:pt x="800" y="1254"/>
                  <a:pt x="800" y="1254"/>
                </a:cubicBezTo>
                <a:cubicBezTo>
                  <a:pt x="1062" y="1254"/>
                  <a:pt x="1062" y="1254"/>
                  <a:pt x="1062" y="1254"/>
                </a:cubicBezTo>
                <a:cubicBezTo>
                  <a:pt x="1062" y="1302"/>
                  <a:pt x="1062" y="1302"/>
                  <a:pt x="1062" y="1302"/>
                </a:cubicBezTo>
                <a:cubicBezTo>
                  <a:pt x="1062" y="1329"/>
                  <a:pt x="1084" y="1350"/>
                  <a:pt x="1110" y="1350"/>
                </a:cubicBezTo>
                <a:cubicBezTo>
                  <a:pt x="1137" y="1350"/>
                  <a:pt x="1158" y="1329"/>
                  <a:pt x="1158" y="1302"/>
                </a:cubicBezTo>
                <a:cubicBezTo>
                  <a:pt x="1158" y="1254"/>
                  <a:pt x="1158" y="1254"/>
                  <a:pt x="1158" y="1254"/>
                </a:cubicBezTo>
                <a:cubicBezTo>
                  <a:pt x="1421" y="1254"/>
                  <a:pt x="1421" y="1254"/>
                  <a:pt x="1421" y="1254"/>
                </a:cubicBezTo>
                <a:cubicBezTo>
                  <a:pt x="1545" y="1606"/>
                  <a:pt x="1545" y="1606"/>
                  <a:pt x="1545" y="1606"/>
                </a:cubicBezTo>
                <a:cubicBezTo>
                  <a:pt x="1552" y="1626"/>
                  <a:pt x="1571" y="1638"/>
                  <a:pt x="1590" y="1638"/>
                </a:cubicBezTo>
                <a:cubicBezTo>
                  <a:pt x="1596" y="1638"/>
                  <a:pt x="1601" y="1637"/>
                  <a:pt x="1606" y="1635"/>
                </a:cubicBezTo>
                <a:cubicBezTo>
                  <a:pt x="1631" y="1627"/>
                  <a:pt x="1644" y="1599"/>
                  <a:pt x="1636" y="1574"/>
                </a:cubicBezTo>
                <a:lnTo>
                  <a:pt x="1522" y="1254"/>
                </a:lnTo>
                <a:close/>
                <a:moveTo>
                  <a:pt x="1062" y="144"/>
                </a:moveTo>
                <a:cubicBezTo>
                  <a:pt x="1062" y="117"/>
                  <a:pt x="1084" y="96"/>
                  <a:pt x="1110" y="96"/>
                </a:cubicBezTo>
                <a:cubicBezTo>
                  <a:pt x="1137" y="96"/>
                  <a:pt x="1158" y="117"/>
                  <a:pt x="1158" y="144"/>
                </a:cubicBezTo>
                <a:cubicBezTo>
                  <a:pt x="1158" y="203"/>
                  <a:pt x="1158" y="203"/>
                  <a:pt x="1158" y="203"/>
                </a:cubicBezTo>
                <a:cubicBezTo>
                  <a:pt x="1143" y="200"/>
                  <a:pt x="1127" y="198"/>
                  <a:pt x="1110" y="198"/>
                </a:cubicBezTo>
                <a:cubicBezTo>
                  <a:pt x="1094" y="198"/>
                  <a:pt x="1078" y="200"/>
                  <a:pt x="1062" y="203"/>
                </a:cubicBezTo>
                <a:lnTo>
                  <a:pt x="1062" y="144"/>
                </a:lnTo>
                <a:close/>
                <a:moveTo>
                  <a:pt x="1110" y="294"/>
                </a:moveTo>
                <a:cubicBezTo>
                  <a:pt x="1190" y="294"/>
                  <a:pt x="1254" y="359"/>
                  <a:pt x="1254" y="438"/>
                </a:cubicBezTo>
                <a:cubicBezTo>
                  <a:pt x="1254" y="518"/>
                  <a:pt x="1190" y="582"/>
                  <a:pt x="1110" y="582"/>
                </a:cubicBezTo>
                <a:cubicBezTo>
                  <a:pt x="1031" y="582"/>
                  <a:pt x="966" y="518"/>
                  <a:pt x="966" y="438"/>
                </a:cubicBezTo>
                <a:cubicBezTo>
                  <a:pt x="966" y="359"/>
                  <a:pt x="1031" y="294"/>
                  <a:pt x="1110" y="294"/>
                </a:cubicBezTo>
                <a:close/>
                <a:moveTo>
                  <a:pt x="1158" y="1158"/>
                </a:moveTo>
                <a:cubicBezTo>
                  <a:pt x="1158" y="1110"/>
                  <a:pt x="1158" y="1110"/>
                  <a:pt x="1158" y="1110"/>
                </a:cubicBezTo>
                <a:cubicBezTo>
                  <a:pt x="1158" y="1084"/>
                  <a:pt x="1137" y="1062"/>
                  <a:pt x="1110" y="1062"/>
                </a:cubicBezTo>
                <a:cubicBezTo>
                  <a:pt x="1084" y="1062"/>
                  <a:pt x="1062" y="1084"/>
                  <a:pt x="1062" y="1110"/>
                </a:cubicBezTo>
                <a:cubicBezTo>
                  <a:pt x="1062" y="1158"/>
                  <a:pt x="1062" y="1158"/>
                  <a:pt x="1062" y="1158"/>
                </a:cubicBezTo>
                <a:cubicBezTo>
                  <a:pt x="834" y="1158"/>
                  <a:pt x="834" y="1158"/>
                  <a:pt x="834" y="1158"/>
                </a:cubicBezTo>
                <a:cubicBezTo>
                  <a:pt x="1011" y="657"/>
                  <a:pt x="1011" y="657"/>
                  <a:pt x="1011" y="657"/>
                </a:cubicBezTo>
                <a:cubicBezTo>
                  <a:pt x="1042" y="670"/>
                  <a:pt x="1075" y="678"/>
                  <a:pt x="1110" y="678"/>
                </a:cubicBezTo>
                <a:cubicBezTo>
                  <a:pt x="1146" y="678"/>
                  <a:pt x="1179" y="670"/>
                  <a:pt x="1209" y="657"/>
                </a:cubicBezTo>
                <a:cubicBezTo>
                  <a:pt x="1387" y="1158"/>
                  <a:pt x="1387" y="1158"/>
                  <a:pt x="1387" y="1158"/>
                </a:cubicBezTo>
                <a:lnTo>
                  <a:pt x="1158" y="1158"/>
                </a:lnTo>
                <a:close/>
                <a:moveTo>
                  <a:pt x="1062" y="438"/>
                </a:moveTo>
                <a:cubicBezTo>
                  <a:pt x="1062" y="412"/>
                  <a:pt x="1084" y="390"/>
                  <a:pt x="1110" y="390"/>
                </a:cubicBezTo>
                <a:cubicBezTo>
                  <a:pt x="1137" y="390"/>
                  <a:pt x="1158" y="412"/>
                  <a:pt x="1158" y="438"/>
                </a:cubicBezTo>
                <a:cubicBezTo>
                  <a:pt x="1158" y="465"/>
                  <a:pt x="1137" y="486"/>
                  <a:pt x="1110" y="486"/>
                </a:cubicBezTo>
                <a:cubicBezTo>
                  <a:pt x="1084" y="486"/>
                  <a:pt x="1062" y="465"/>
                  <a:pt x="1062" y="43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2" name="Freeform 39"/>
          <p:cNvSpPr>
            <a:spLocks noEditPoints="1"/>
          </p:cNvSpPr>
          <p:nvPr/>
        </p:nvSpPr>
        <p:spPr bwMode="auto">
          <a:xfrm>
            <a:off x="6749233" y="5259555"/>
            <a:ext cx="298943" cy="392528"/>
          </a:xfrm>
          <a:custGeom>
            <a:avLst/>
            <a:gdLst>
              <a:gd name="T0" fmla="*/ 1248 w 1248"/>
              <a:gd name="T1" fmla="*/ 144 h 1639"/>
              <a:gd name="T2" fmla="*/ 144 w 1248"/>
              <a:gd name="T3" fmla="*/ 0 h 1639"/>
              <a:gd name="T4" fmla="*/ 0 w 1248"/>
              <a:gd name="T5" fmla="*/ 452 h 1639"/>
              <a:gd name="T6" fmla="*/ 96 w 1248"/>
              <a:gd name="T7" fmla="*/ 820 h 1639"/>
              <a:gd name="T8" fmla="*/ 0 w 1248"/>
              <a:gd name="T9" fmla="*/ 1187 h 1639"/>
              <a:gd name="T10" fmla="*/ 144 w 1248"/>
              <a:gd name="T11" fmla="*/ 1639 h 1639"/>
              <a:gd name="T12" fmla="*/ 1248 w 1248"/>
              <a:gd name="T13" fmla="*/ 1495 h 1639"/>
              <a:gd name="T14" fmla="*/ 1216 w 1248"/>
              <a:gd name="T15" fmla="*/ 1067 h 1639"/>
              <a:gd name="T16" fmla="*/ 1216 w 1248"/>
              <a:gd name="T17" fmla="*/ 572 h 1639"/>
              <a:gd name="T18" fmla="*/ 576 w 1248"/>
              <a:gd name="T19" fmla="*/ 96 h 1639"/>
              <a:gd name="T20" fmla="*/ 864 w 1248"/>
              <a:gd name="T21" fmla="*/ 532 h 1639"/>
              <a:gd name="T22" fmla="*/ 620 w 1248"/>
              <a:gd name="T23" fmla="*/ 505 h 1639"/>
              <a:gd name="T24" fmla="*/ 617 w 1248"/>
              <a:gd name="T25" fmla="*/ 507 h 1639"/>
              <a:gd name="T26" fmla="*/ 576 w 1248"/>
              <a:gd name="T27" fmla="*/ 96 h 1639"/>
              <a:gd name="T28" fmla="*/ 821 w 1248"/>
              <a:gd name="T29" fmla="*/ 826 h 1639"/>
              <a:gd name="T30" fmla="*/ 720 w 1248"/>
              <a:gd name="T31" fmla="*/ 580 h 1639"/>
              <a:gd name="T32" fmla="*/ 619 w 1248"/>
              <a:gd name="T33" fmla="*/ 621 h 1639"/>
              <a:gd name="T34" fmla="*/ 720 w 1248"/>
              <a:gd name="T35" fmla="*/ 868 h 1639"/>
              <a:gd name="T36" fmla="*/ 619 w 1248"/>
              <a:gd name="T37" fmla="*/ 621 h 1639"/>
              <a:gd name="T38" fmla="*/ 720 w 1248"/>
              <a:gd name="T39" fmla="*/ 964 h 1639"/>
              <a:gd name="T40" fmla="*/ 821 w 1248"/>
              <a:gd name="T41" fmla="*/ 941 h 1639"/>
              <a:gd name="T42" fmla="*/ 864 w 1248"/>
              <a:gd name="T43" fmla="*/ 915 h 1639"/>
              <a:gd name="T44" fmla="*/ 624 w 1248"/>
              <a:gd name="T45" fmla="*/ 1351 h 1639"/>
              <a:gd name="T46" fmla="*/ 576 w 1248"/>
              <a:gd name="T47" fmla="*/ 915 h 1639"/>
              <a:gd name="T48" fmla="*/ 480 w 1248"/>
              <a:gd name="T49" fmla="*/ 96 h 1639"/>
              <a:gd name="T50" fmla="*/ 384 w 1248"/>
              <a:gd name="T51" fmla="*/ 1108 h 1639"/>
              <a:gd name="T52" fmla="*/ 1152 w 1248"/>
              <a:gd name="T53" fmla="*/ 452 h 1639"/>
              <a:gd name="T54" fmla="*/ 1056 w 1248"/>
              <a:gd name="T55" fmla="*/ 820 h 1639"/>
              <a:gd name="T56" fmla="*/ 1152 w 1248"/>
              <a:gd name="T57" fmla="*/ 1187 h 1639"/>
              <a:gd name="T58" fmla="*/ 1104 w 1248"/>
              <a:gd name="T59" fmla="*/ 1543 h 1639"/>
              <a:gd name="T60" fmla="*/ 96 w 1248"/>
              <a:gd name="T61" fmla="*/ 1495 h 1639"/>
              <a:gd name="T62" fmla="*/ 113 w 1248"/>
              <a:gd name="T63" fmla="*/ 1118 h 1639"/>
              <a:gd name="T64" fmla="*/ 113 w 1248"/>
              <a:gd name="T65" fmla="*/ 521 h 1639"/>
              <a:gd name="T66" fmla="*/ 96 w 1248"/>
              <a:gd name="T67" fmla="*/ 144 h 1639"/>
              <a:gd name="T68" fmla="*/ 288 w 1248"/>
              <a:gd name="T69" fmla="*/ 96 h 1639"/>
              <a:gd name="T70" fmla="*/ 507 w 1248"/>
              <a:gd name="T71" fmla="*/ 1426 h 1639"/>
              <a:gd name="T72" fmla="*/ 624 w 1248"/>
              <a:gd name="T73" fmla="*/ 1447 h 1639"/>
              <a:gd name="T74" fmla="*/ 960 w 1248"/>
              <a:gd name="T75" fmla="*/ 96 h 1639"/>
              <a:gd name="T76" fmla="*/ 1152 w 1248"/>
              <a:gd name="T77" fmla="*/ 144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8" h="1639">
                <a:moveTo>
                  <a:pt x="1248" y="452"/>
                </a:moveTo>
                <a:cubicBezTo>
                  <a:pt x="1248" y="144"/>
                  <a:pt x="1248" y="144"/>
                  <a:pt x="1248" y="144"/>
                </a:cubicBezTo>
                <a:cubicBezTo>
                  <a:pt x="1248" y="65"/>
                  <a:pt x="1183" y="0"/>
                  <a:pt x="110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64" y="0"/>
                  <a:pt x="0" y="65"/>
                  <a:pt x="0" y="144"/>
                </a:cubicBezTo>
                <a:cubicBezTo>
                  <a:pt x="0" y="452"/>
                  <a:pt x="0" y="452"/>
                  <a:pt x="0" y="452"/>
                </a:cubicBezTo>
                <a:cubicBezTo>
                  <a:pt x="0" y="498"/>
                  <a:pt x="11" y="539"/>
                  <a:pt x="32" y="572"/>
                </a:cubicBezTo>
                <a:cubicBezTo>
                  <a:pt x="73" y="637"/>
                  <a:pt x="96" y="725"/>
                  <a:pt x="96" y="820"/>
                </a:cubicBezTo>
                <a:cubicBezTo>
                  <a:pt x="96" y="914"/>
                  <a:pt x="73" y="1002"/>
                  <a:pt x="32" y="1067"/>
                </a:cubicBezTo>
                <a:cubicBezTo>
                  <a:pt x="11" y="1100"/>
                  <a:pt x="0" y="1142"/>
                  <a:pt x="0" y="1187"/>
                </a:cubicBezTo>
                <a:cubicBezTo>
                  <a:pt x="0" y="1495"/>
                  <a:pt x="0" y="1495"/>
                  <a:pt x="0" y="1495"/>
                </a:cubicBezTo>
                <a:cubicBezTo>
                  <a:pt x="0" y="1574"/>
                  <a:pt x="64" y="1639"/>
                  <a:pt x="144" y="1639"/>
                </a:cubicBezTo>
                <a:cubicBezTo>
                  <a:pt x="1104" y="1639"/>
                  <a:pt x="1104" y="1639"/>
                  <a:pt x="1104" y="1639"/>
                </a:cubicBezTo>
                <a:cubicBezTo>
                  <a:pt x="1183" y="1639"/>
                  <a:pt x="1248" y="1574"/>
                  <a:pt x="1248" y="1495"/>
                </a:cubicBezTo>
                <a:cubicBezTo>
                  <a:pt x="1248" y="1187"/>
                  <a:pt x="1248" y="1187"/>
                  <a:pt x="1248" y="1187"/>
                </a:cubicBezTo>
                <a:cubicBezTo>
                  <a:pt x="1248" y="1142"/>
                  <a:pt x="1237" y="1100"/>
                  <a:pt x="1216" y="1067"/>
                </a:cubicBezTo>
                <a:cubicBezTo>
                  <a:pt x="1174" y="1002"/>
                  <a:pt x="1152" y="914"/>
                  <a:pt x="1152" y="820"/>
                </a:cubicBezTo>
                <a:cubicBezTo>
                  <a:pt x="1152" y="725"/>
                  <a:pt x="1174" y="637"/>
                  <a:pt x="1216" y="572"/>
                </a:cubicBezTo>
                <a:cubicBezTo>
                  <a:pt x="1237" y="539"/>
                  <a:pt x="1248" y="498"/>
                  <a:pt x="1248" y="452"/>
                </a:cubicBezTo>
                <a:close/>
                <a:moveTo>
                  <a:pt x="576" y="96"/>
                </a:moveTo>
                <a:cubicBezTo>
                  <a:pt x="864" y="96"/>
                  <a:pt x="864" y="96"/>
                  <a:pt x="864" y="96"/>
                </a:cubicBezTo>
                <a:cubicBezTo>
                  <a:pt x="864" y="532"/>
                  <a:pt x="864" y="532"/>
                  <a:pt x="864" y="532"/>
                </a:cubicBezTo>
                <a:cubicBezTo>
                  <a:pt x="824" y="502"/>
                  <a:pt x="774" y="484"/>
                  <a:pt x="720" y="484"/>
                </a:cubicBezTo>
                <a:cubicBezTo>
                  <a:pt x="684" y="484"/>
                  <a:pt x="650" y="491"/>
                  <a:pt x="620" y="505"/>
                </a:cubicBezTo>
                <a:cubicBezTo>
                  <a:pt x="619" y="506"/>
                  <a:pt x="619" y="506"/>
                  <a:pt x="618" y="506"/>
                </a:cubicBezTo>
                <a:cubicBezTo>
                  <a:pt x="618" y="506"/>
                  <a:pt x="618" y="506"/>
                  <a:pt x="617" y="507"/>
                </a:cubicBezTo>
                <a:cubicBezTo>
                  <a:pt x="603" y="514"/>
                  <a:pt x="589" y="522"/>
                  <a:pt x="576" y="532"/>
                </a:cubicBezTo>
                <a:lnTo>
                  <a:pt x="576" y="96"/>
                </a:lnTo>
                <a:close/>
                <a:moveTo>
                  <a:pt x="864" y="724"/>
                </a:moveTo>
                <a:cubicBezTo>
                  <a:pt x="864" y="764"/>
                  <a:pt x="847" y="800"/>
                  <a:pt x="821" y="826"/>
                </a:cubicBezTo>
                <a:cubicBezTo>
                  <a:pt x="706" y="580"/>
                  <a:pt x="706" y="580"/>
                  <a:pt x="706" y="580"/>
                </a:cubicBezTo>
                <a:cubicBezTo>
                  <a:pt x="710" y="580"/>
                  <a:pt x="715" y="580"/>
                  <a:pt x="720" y="580"/>
                </a:cubicBezTo>
                <a:cubicBezTo>
                  <a:pt x="799" y="580"/>
                  <a:pt x="864" y="644"/>
                  <a:pt x="864" y="724"/>
                </a:cubicBezTo>
                <a:close/>
                <a:moveTo>
                  <a:pt x="619" y="621"/>
                </a:moveTo>
                <a:cubicBezTo>
                  <a:pt x="734" y="867"/>
                  <a:pt x="734" y="867"/>
                  <a:pt x="734" y="867"/>
                </a:cubicBezTo>
                <a:cubicBezTo>
                  <a:pt x="729" y="867"/>
                  <a:pt x="724" y="868"/>
                  <a:pt x="720" y="868"/>
                </a:cubicBezTo>
                <a:cubicBezTo>
                  <a:pt x="640" y="868"/>
                  <a:pt x="576" y="803"/>
                  <a:pt x="576" y="724"/>
                </a:cubicBezTo>
                <a:cubicBezTo>
                  <a:pt x="576" y="683"/>
                  <a:pt x="592" y="647"/>
                  <a:pt x="619" y="621"/>
                </a:cubicBezTo>
                <a:close/>
                <a:moveTo>
                  <a:pt x="576" y="915"/>
                </a:moveTo>
                <a:cubicBezTo>
                  <a:pt x="616" y="946"/>
                  <a:pt x="666" y="964"/>
                  <a:pt x="720" y="964"/>
                </a:cubicBezTo>
                <a:cubicBezTo>
                  <a:pt x="755" y="964"/>
                  <a:pt x="789" y="956"/>
                  <a:pt x="820" y="942"/>
                </a:cubicBezTo>
                <a:cubicBezTo>
                  <a:pt x="820" y="941"/>
                  <a:pt x="821" y="941"/>
                  <a:pt x="821" y="941"/>
                </a:cubicBezTo>
                <a:cubicBezTo>
                  <a:pt x="822" y="941"/>
                  <a:pt x="822" y="941"/>
                  <a:pt x="822" y="941"/>
                </a:cubicBezTo>
                <a:cubicBezTo>
                  <a:pt x="837" y="934"/>
                  <a:pt x="851" y="925"/>
                  <a:pt x="864" y="915"/>
                </a:cubicBezTo>
                <a:cubicBezTo>
                  <a:pt x="864" y="1108"/>
                  <a:pt x="864" y="1108"/>
                  <a:pt x="864" y="1108"/>
                </a:cubicBezTo>
                <a:cubicBezTo>
                  <a:pt x="864" y="1242"/>
                  <a:pt x="756" y="1351"/>
                  <a:pt x="624" y="1351"/>
                </a:cubicBezTo>
                <a:cubicBezTo>
                  <a:pt x="607" y="1351"/>
                  <a:pt x="591" y="1349"/>
                  <a:pt x="576" y="1346"/>
                </a:cubicBezTo>
                <a:lnTo>
                  <a:pt x="576" y="915"/>
                </a:lnTo>
                <a:close/>
                <a:moveTo>
                  <a:pt x="384" y="96"/>
                </a:moveTo>
                <a:cubicBezTo>
                  <a:pt x="480" y="96"/>
                  <a:pt x="480" y="96"/>
                  <a:pt x="480" y="96"/>
                </a:cubicBezTo>
                <a:cubicBezTo>
                  <a:pt x="480" y="1302"/>
                  <a:pt x="480" y="1302"/>
                  <a:pt x="480" y="1302"/>
                </a:cubicBezTo>
                <a:cubicBezTo>
                  <a:pt x="422" y="1258"/>
                  <a:pt x="384" y="1187"/>
                  <a:pt x="384" y="1108"/>
                </a:cubicBezTo>
                <a:lnTo>
                  <a:pt x="384" y="96"/>
                </a:lnTo>
                <a:close/>
                <a:moveTo>
                  <a:pt x="1152" y="452"/>
                </a:moveTo>
                <a:cubicBezTo>
                  <a:pt x="1152" y="479"/>
                  <a:pt x="1146" y="503"/>
                  <a:pt x="1134" y="521"/>
                </a:cubicBezTo>
                <a:cubicBezTo>
                  <a:pt x="1084" y="601"/>
                  <a:pt x="1056" y="707"/>
                  <a:pt x="1056" y="820"/>
                </a:cubicBezTo>
                <a:cubicBezTo>
                  <a:pt x="1056" y="932"/>
                  <a:pt x="1084" y="1038"/>
                  <a:pt x="1134" y="1118"/>
                </a:cubicBezTo>
                <a:cubicBezTo>
                  <a:pt x="1146" y="1136"/>
                  <a:pt x="1152" y="1160"/>
                  <a:pt x="1152" y="1187"/>
                </a:cubicBezTo>
                <a:cubicBezTo>
                  <a:pt x="1152" y="1495"/>
                  <a:pt x="1152" y="1495"/>
                  <a:pt x="1152" y="1495"/>
                </a:cubicBezTo>
                <a:cubicBezTo>
                  <a:pt x="1152" y="1521"/>
                  <a:pt x="1130" y="1543"/>
                  <a:pt x="1104" y="1543"/>
                </a:cubicBezTo>
                <a:cubicBezTo>
                  <a:pt x="144" y="1543"/>
                  <a:pt x="144" y="1543"/>
                  <a:pt x="144" y="1543"/>
                </a:cubicBezTo>
                <a:cubicBezTo>
                  <a:pt x="117" y="1543"/>
                  <a:pt x="96" y="1521"/>
                  <a:pt x="96" y="1495"/>
                </a:cubicBezTo>
                <a:cubicBezTo>
                  <a:pt x="96" y="1187"/>
                  <a:pt x="96" y="1187"/>
                  <a:pt x="96" y="1187"/>
                </a:cubicBezTo>
                <a:cubicBezTo>
                  <a:pt x="96" y="1160"/>
                  <a:pt x="102" y="1136"/>
                  <a:pt x="113" y="1118"/>
                </a:cubicBezTo>
                <a:cubicBezTo>
                  <a:pt x="164" y="1038"/>
                  <a:pt x="192" y="932"/>
                  <a:pt x="192" y="820"/>
                </a:cubicBezTo>
                <a:cubicBezTo>
                  <a:pt x="192" y="707"/>
                  <a:pt x="164" y="601"/>
                  <a:pt x="113" y="521"/>
                </a:cubicBezTo>
                <a:cubicBezTo>
                  <a:pt x="102" y="503"/>
                  <a:pt x="96" y="479"/>
                  <a:pt x="96" y="452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8"/>
                  <a:pt x="117" y="96"/>
                  <a:pt x="144" y="96"/>
                </a:cubicBezTo>
                <a:cubicBezTo>
                  <a:pt x="288" y="96"/>
                  <a:pt x="288" y="96"/>
                  <a:pt x="288" y="96"/>
                </a:cubicBezTo>
                <a:cubicBezTo>
                  <a:pt x="288" y="1108"/>
                  <a:pt x="288" y="1108"/>
                  <a:pt x="288" y="1108"/>
                </a:cubicBezTo>
                <a:cubicBezTo>
                  <a:pt x="288" y="1253"/>
                  <a:pt x="379" y="1378"/>
                  <a:pt x="507" y="1426"/>
                </a:cubicBezTo>
                <a:cubicBezTo>
                  <a:pt x="510" y="1427"/>
                  <a:pt x="513" y="1428"/>
                  <a:pt x="516" y="1429"/>
                </a:cubicBezTo>
                <a:cubicBezTo>
                  <a:pt x="550" y="1440"/>
                  <a:pt x="586" y="1447"/>
                  <a:pt x="624" y="1447"/>
                </a:cubicBezTo>
                <a:cubicBezTo>
                  <a:pt x="809" y="1447"/>
                  <a:pt x="960" y="1295"/>
                  <a:pt x="960" y="1108"/>
                </a:cubicBezTo>
                <a:cubicBezTo>
                  <a:pt x="960" y="96"/>
                  <a:pt x="960" y="96"/>
                  <a:pt x="960" y="96"/>
                </a:cubicBezTo>
                <a:cubicBezTo>
                  <a:pt x="1104" y="96"/>
                  <a:pt x="1104" y="96"/>
                  <a:pt x="1104" y="96"/>
                </a:cubicBezTo>
                <a:cubicBezTo>
                  <a:pt x="1130" y="96"/>
                  <a:pt x="1152" y="118"/>
                  <a:pt x="1152" y="144"/>
                </a:cubicBezTo>
                <a:lnTo>
                  <a:pt x="1152" y="4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3" name="Freeform 46"/>
          <p:cNvSpPr>
            <a:spLocks noEditPoints="1"/>
          </p:cNvSpPr>
          <p:nvPr/>
        </p:nvSpPr>
        <p:spPr bwMode="auto">
          <a:xfrm>
            <a:off x="6702369" y="5931018"/>
            <a:ext cx="392673" cy="392233"/>
          </a:xfrm>
          <a:custGeom>
            <a:avLst/>
            <a:gdLst>
              <a:gd name="T0" fmla="*/ 1543 w 1639"/>
              <a:gd name="T1" fmla="*/ 531 h 1638"/>
              <a:gd name="T2" fmla="*/ 1399 w 1639"/>
              <a:gd name="T3" fmla="*/ 384 h 1638"/>
              <a:gd name="T4" fmla="*/ 1159 w 1639"/>
              <a:gd name="T5" fmla="*/ 392 h 1638"/>
              <a:gd name="T6" fmla="*/ 1015 w 1639"/>
              <a:gd name="T7" fmla="*/ 0 h 1638"/>
              <a:gd name="T8" fmla="*/ 576 w 1639"/>
              <a:gd name="T9" fmla="*/ 144 h 1638"/>
              <a:gd name="T10" fmla="*/ 528 w 1639"/>
              <a:gd name="T11" fmla="*/ 288 h 1638"/>
              <a:gd name="T12" fmla="*/ 96 w 1639"/>
              <a:gd name="T13" fmla="*/ 432 h 1638"/>
              <a:gd name="T14" fmla="*/ 0 w 1639"/>
              <a:gd name="T15" fmla="*/ 1494 h 1638"/>
              <a:gd name="T16" fmla="*/ 1495 w 1639"/>
              <a:gd name="T17" fmla="*/ 1638 h 1638"/>
              <a:gd name="T18" fmla="*/ 1543 w 1639"/>
              <a:gd name="T19" fmla="*/ 1359 h 1638"/>
              <a:gd name="T20" fmla="*/ 1207 w 1639"/>
              <a:gd name="T21" fmla="*/ 480 h 1638"/>
              <a:gd name="T22" fmla="*/ 1447 w 1639"/>
              <a:gd name="T23" fmla="*/ 531 h 1638"/>
              <a:gd name="T24" fmla="*/ 1159 w 1639"/>
              <a:gd name="T25" fmla="*/ 1350 h 1638"/>
              <a:gd name="T26" fmla="*/ 672 w 1639"/>
              <a:gd name="T27" fmla="*/ 144 h 1638"/>
              <a:gd name="T28" fmla="*/ 1015 w 1639"/>
              <a:gd name="T29" fmla="*/ 96 h 1638"/>
              <a:gd name="T30" fmla="*/ 1063 w 1639"/>
              <a:gd name="T31" fmla="*/ 192 h 1638"/>
              <a:gd name="T32" fmla="*/ 672 w 1639"/>
              <a:gd name="T33" fmla="*/ 144 h 1638"/>
              <a:gd name="T34" fmla="*/ 1063 w 1639"/>
              <a:gd name="T35" fmla="*/ 288 h 1638"/>
              <a:gd name="T36" fmla="*/ 672 w 1639"/>
              <a:gd name="T37" fmla="*/ 1158 h 1638"/>
              <a:gd name="T38" fmla="*/ 672 w 1639"/>
              <a:gd name="T39" fmla="*/ 1254 h 1638"/>
              <a:gd name="T40" fmla="*/ 1063 w 1639"/>
              <a:gd name="T41" fmla="*/ 1350 h 1638"/>
              <a:gd name="T42" fmla="*/ 672 w 1639"/>
              <a:gd name="T43" fmla="*/ 1254 h 1638"/>
              <a:gd name="T44" fmla="*/ 240 w 1639"/>
              <a:gd name="T45" fmla="*/ 384 h 1638"/>
              <a:gd name="T46" fmla="*/ 576 w 1639"/>
              <a:gd name="T47" fmla="*/ 432 h 1638"/>
              <a:gd name="T48" fmla="*/ 192 w 1639"/>
              <a:gd name="T49" fmla="*/ 870 h 1638"/>
              <a:gd name="T50" fmla="*/ 192 w 1639"/>
              <a:gd name="T51" fmla="*/ 966 h 1638"/>
              <a:gd name="T52" fmla="*/ 576 w 1639"/>
              <a:gd name="T53" fmla="*/ 1062 h 1638"/>
              <a:gd name="T54" fmla="*/ 192 w 1639"/>
              <a:gd name="T55" fmla="*/ 966 h 1638"/>
              <a:gd name="T56" fmla="*/ 576 w 1639"/>
              <a:gd name="T57" fmla="*/ 1158 h 1638"/>
              <a:gd name="T58" fmla="*/ 192 w 1639"/>
              <a:gd name="T59" fmla="*/ 1350 h 1638"/>
              <a:gd name="T60" fmla="*/ 1495 w 1639"/>
              <a:gd name="T61" fmla="*/ 1542 h 1638"/>
              <a:gd name="T62" fmla="*/ 96 w 1639"/>
              <a:gd name="T63" fmla="*/ 1494 h 1638"/>
              <a:gd name="T64" fmla="*/ 1495 w 1639"/>
              <a:gd name="T65" fmla="*/ 1446 h 1638"/>
              <a:gd name="T66" fmla="*/ 1495 w 1639"/>
              <a:gd name="T67" fmla="*/ 1542 h 1638"/>
              <a:gd name="T68" fmla="*/ 432 w 1639"/>
              <a:gd name="T69" fmla="*/ 678 h 1638"/>
              <a:gd name="T70" fmla="*/ 288 w 1639"/>
              <a:gd name="T71" fmla="*/ 630 h 1638"/>
              <a:gd name="T72" fmla="*/ 432 w 1639"/>
              <a:gd name="T73" fmla="*/ 582 h 1638"/>
              <a:gd name="T74" fmla="*/ 967 w 1639"/>
              <a:gd name="T75" fmla="*/ 432 h 1638"/>
              <a:gd name="T76" fmla="*/ 816 w 1639"/>
              <a:gd name="T77" fmla="*/ 480 h 1638"/>
              <a:gd name="T78" fmla="*/ 816 w 1639"/>
              <a:gd name="T79" fmla="*/ 384 h 1638"/>
              <a:gd name="T80" fmla="*/ 967 w 1639"/>
              <a:gd name="T81" fmla="*/ 432 h 1638"/>
              <a:gd name="T82" fmla="*/ 919 w 1639"/>
              <a:gd name="T83" fmla="*/ 678 h 1638"/>
              <a:gd name="T84" fmla="*/ 768 w 1639"/>
              <a:gd name="T85" fmla="*/ 630 h 1638"/>
              <a:gd name="T86" fmla="*/ 919 w 1639"/>
              <a:gd name="T87" fmla="*/ 582 h 1638"/>
              <a:gd name="T88" fmla="*/ 967 w 1639"/>
              <a:gd name="T89" fmla="*/ 822 h 1638"/>
              <a:gd name="T90" fmla="*/ 816 w 1639"/>
              <a:gd name="T91" fmla="*/ 870 h 1638"/>
              <a:gd name="T92" fmla="*/ 816 w 1639"/>
              <a:gd name="T93" fmla="*/ 774 h 1638"/>
              <a:gd name="T94" fmla="*/ 967 w 1639"/>
              <a:gd name="T95" fmla="*/ 822 h 1638"/>
              <a:gd name="T96" fmla="*/ 919 w 1639"/>
              <a:gd name="T97" fmla="*/ 1062 h 1638"/>
              <a:gd name="T98" fmla="*/ 768 w 1639"/>
              <a:gd name="T99" fmla="*/ 1014 h 1638"/>
              <a:gd name="T100" fmla="*/ 919 w 1639"/>
              <a:gd name="T101" fmla="*/ 966 h 1638"/>
              <a:gd name="T102" fmla="*/ 1351 w 1639"/>
              <a:gd name="T103" fmla="*/ 630 h 1638"/>
              <a:gd name="T104" fmla="*/ 1303 w 1639"/>
              <a:gd name="T105" fmla="*/ 1062 h 1638"/>
              <a:gd name="T106" fmla="*/ 1255 w 1639"/>
              <a:gd name="T107" fmla="*/ 630 h 1638"/>
              <a:gd name="T108" fmla="*/ 1351 w 1639"/>
              <a:gd name="T109" fmla="*/ 630 h 1638"/>
              <a:gd name="T110" fmla="*/ 1303 w 1639"/>
              <a:gd name="T111" fmla="*/ 1254 h 1638"/>
              <a:gd name="T112" fmla="*/ 1303 w 1639"/>
              <a:gd name="T113" fmla="*/ 115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9" h="1638">
                <a:moveTo>
                  <a:pt x="1543" y="1359"/>
                </a:moveTo>
                <a:cubicBezTo>
                  <a:pt x="1543" y="531"/>
                  <a:pt x="1543" y="531"/>
                  <a:pt x="1543" y="531"/>
                </a:cubicBezTo>
                <a:cubicBezTo>
                  <a:pt x="1543" y="493"/>
                  <a:pt x="1528" y="456"/>
                  <a:pt x="1501" y="429"/>
                </a:cubicBezTo>
                <a:cubicBezTo>
                  <a:pt x="1474" y="400"/>
                  <a:pt x="1437" y="384"/>
                  <a:pt x="1399" y="384"/>
                </a:cubicBezTo>
                <a:cubicBezTo>
                  <a:pt x="1207" y="384"/>
                  <a:pt x="1207" y="384"/>
                  <a:pt x="1207" y="384"/>
                </a:cubicBezTo>
                <a:cubicBezTo>
                  <a:pt x="1190" y="384"/>
                  <a:pt x="1174" y="387"/>
                  <a:pt x="1159" y="392"/>
                </a:cubicBezTo>
                <a:cubicBezTo>
                  <a:pt x="1159" y="144"/>
                  <a:pt x="1159" y="144"/>
                  <a:pt x="1159" y="144"/>
                </a:cubicBezTo>
                <a:cubicBezTo>
                  <a:pt x="1159" y="65"/>
                  <a:pt x="1094" y="0"/>
                  <a:pt x="1015" y="0"/>
                </a:cubicBezTo>
                <a:cubicBezTo>
                  <a:pt x="720" y="0"/>
                  <a:pt x="720" y="0"/>
                  <a:pt x="720" y="0"/>
                </a:cubicBezTo>
                <a:cubicBezTo>
                  <a:pt x="641" y="0"/>
                  <a:pt x="576" y="65"/>
                  <a:pt x="576" y="144"/>
                </a:cubicBezTo>
                <a:cubicBezTo>
                  <a:pt x="576" y="296"/>
                  <a:pt x="576" y="296"/>
                  <a:pt x="576" y="296"/>
                </a:cubicBezTo>
                <a:cubicBezTo>
                  <a:pt x="561" y="291"/>
                  <a:pt x="545" y="288"/>
                  <a:pt x="528" y="288"/>
                </a:cubicBezTo>
                <a:cubicBezTo>
                  <a:pt x="240" y="288"/>
                  <a:pt x="240" y="288"/>
                  <a:pt x="240" y="288"/>
                </a:cubicBezTo>
                <a:cubicBezTo>
                  <a:pt x="161" y="288"/>
                  <a:pt x="96" y="353"/>
                  <a:pt x="96" y="432"/>
                </a:cubicBezTo>
                <a:cubicBezTo>
                  <a:pt x="96" y="1359"/>
                  <a:pt x="96" y="1359"/>
                  <a:pt x="96" y="1359"/>
                </a:cubicBezTo>
                <a:cubicBezTo>
                  <a:pt x="40" y="1378"/>
                  <a:pt x="0" y="1432"/>
                  <a:pt x="0" y="1494"/>
                </a:cubicBezTo>
                <a:cubicBezTo>
                  <a:pt x="0" y="1574"/>
                  <a:pt x="65" y="1638"/>
                  <a:pt x="144" y="1638"/>
                </a:cubicBezTo>
                <a:cubicBezTo>
                  <a:pt x="1495" y="1638"/>
                  <a:pt x="1495" y="1638"/>
                  <a:pt x="1495" y="1638"/>
                </a:cubicBezTo>
                <a:cubicBezTo>
                  <a:pt x="1574" y="1638"/>
                  <a:pt x="1639" y="1574"/>
                  <a:pt x="1639" y="1494"/>
                </a:cubicBezTo>
                <a:cubicBezTo>
                  <a:pt x="1639" y="1432"/>
                  <a:pt x="1598" y="1378"/>
                  <a:pt x="1543" y="1359"/>
                </a:cubicBezTo>
                <a:close/>
                <a:moveTo>
                  <a:pt x="1159" y="531"/>
                </a:moveTo>
                <a:cubicBezTo>
                  <a:pt x="1159" y="504"/>
                  <a:pt x="1181" y="480"/>
                  <a:pt x="1207" y="480"/>
                </a:cubicBezTo>
                <a:cubicBezTo>
                  <a:pt x="1399" y="480"/>
                  <a:pt x="1399" y="480"/>
                  <a:pt x="1399" y="480"/>
                </a:cubicBezTo>
                <a:cubicBezTo>
                  <a:pt x="1424" y="480"/>
                  <a:pt x="1447" y="504"/>
                  <a:pt x="1447" y="531"/>
                </a:cubicBezTo>
                <a:cubicBezTo>
                  <a:pt x="1447" y="1350"/>
                  <a:pt x="1447" y="1350"/>
                  <a:pt x="1447" y="1350"/>
                </a:cubicBezTo>
                <a:cubicBezTo>
                  <a:pt x="1159" y="1350"/>
                  <a:pt x="1159" y="1350"/>
                  <a:pt x="1159" y="1350"/>
                </a:cubicBezTo>
                <a:lnTo>
                  <a:pt x="1159" y="531"/>
                </a:lnTo>
                <a:close/>
                <a:moveTo>
                  <a:pt x="672" y="144"/>
                </a:moveTo>
                <a:cubicBezTo>
                  <a:pt x="672" y="118"/>
                  <a:pt x="694" y="96"/>
                  <a:pt x="720" y="96"/>
                </a:cubicBezTo>
                <a:cubicBezTo>
                  <a:pt x="1015" y="96"/>
                  <a:pt x="1015" y="96"/>
                  <a:pt x="1015" y="96"/>
                </a:cubicBezTo>
                <a:cubicBezTo>
                  <a:pt x="1041" y="96"/>
                  <a:pt x="1063" y="118"/>
                  <a:pt x="1063" y="144"/>
                </a:cubicBezTo>
                <a:cubicBezTo>
                  <a:pt x="1063" y="192"/>
                  <a:pt x="1063" y="192"/>
                  <a:pt x="1063" y="192"/>
                </a:cubicBezTo>
                <a:cubicBezTo>
                  <a:pt x="672" y="192"/>
                  <a:pt x="672" y="192"/>
                  <a:pt x="672" y="192"/>
                </a:cubicBezTo>
                <a:lnTo>
                  <a:pt x="672" y="144"/>
                </a:lnTo>
                <a:close/>
                <a:moveTo>
                  <a:pt x="672" y="288"/>
                </a:moveTo>
                <a:cubicBezTo>
                  <a:pt x="1063" y="288"/>
                  <a:pt x="1063" y="288"/>
                  <a:pt x="1063" y="288"/>
                </a:cubicBezTo>
                <a:cubicBezTo>
                  <a:pt x="1063" y="1158"/>
                  <a:pt x="1063" y="1158"/>
                  <a:pt x="1063" y="1158"/>
                </a:cubicBezTo>
                <a:cubicBezTo>
                  <a:pt x="672" y="1158"/>
                  <a:pt x="672" y="1158"/>
                  <a:pt x="672" y="1158"/>
                </a:cubicBezTo>
                <a:lnTo>
                  <a:pt x="672" y="288"/>
                </a:lnTo>
                <a:close/>
                <a:moveTo>
                  <a:pt x="672" y="1254"/>
                </a:moveTo>
                <a:cubicBezTo>
                  <a:pt x="1063" y="1254"/>
                  <a:pt x="1063" y="1254"/>
                  <a:pt x="1063" y="1254"/>
                </a:cubicBezTo>
                <a:cubicBezTo>
                  <a:pt x="1063" y="1350"/>
                  <a:pt x="1063" y="1350"/>
                  <a:pt x="1063" y="1350"/>
                </a:cubicBezTo>
                <a:cubicBezTo>
                  <a:pt x="672" y="1350"/>
                  <a:pt x="672" y="1350"/>
                  <a:pt x="672" y="1350"/>
                </a:cubicBezTo>
                <a:lnTo>
                  <a:pt x="672" y="1254"/>
                </a:lnTo>
                <a:close/>
                <a:moveTo>
                  <a:pt x="192" y="432"/>
                </a:moveTo>
                <a:cubicBezTo>
                  <a:pt x="192" y="406"/>
                  <a:pt x="214" y="384"/>
                  <a:pt x="240" y="384"/>
                </a:cubicBezTo>
                <a:cubicBezTo>
                  <a:pt x="528" y="384"/>
                  <a:pt x="528" y="384"/>
                  <a:pt x="528" y="384"/>
                </a:cubicBezTo>
                <a:cubicBezTo>
                  <a:pt x="555" y="384"/>
                  <a:pt x="576" y="406"/>
                  <a:pt x="576" y="432"/>
                </a:cubicBezTo>
                <a:cubicBezTo>
                  <a:pt x="576" y="870"/>
                  <a:pt x="576" y="870"/>
                  <a:pt x="576" y="870"/>
                </a:cubicBezTo>
                <a:cubicBezTo>
                  <a:pt x="192" y="870"/>
                  <a:pt x="192" y="870"/>
                  <a:pt x="192" y="870"/>
                </a:cubicBezTo>
                <a:lnTo>
                  <a:pt x="192" y="432"/>
                </a:lnTo>
                <a:close/>
                <a:moveTo>
                  <a:pt x="192" y="966"/>
                </a:moveTo>
                <a:cubicBezTo>
                  <a:pt x="576" y="966"/>
                  <a:pt x="576" y="966"/>
                  <a:pt x="576" y="966"/>
                </a:cubicBezTo>
                <a:cubicBezTo>
                  <a:pt x="576" y="1062"/>
                  <a:pt x="576" y="1062"/>
                  <a:pt x="576" y="1062"/>
                </a:cubicBezTo>
                <a:cubicBezTo>
                  <a:pt x="192" y="1062"/>
                  <a:pt x="192" y="1062"/>
                  <a:pt x="192" y="1062"/>
                </a:cubicBezTo>
                <a:lnTo>
                  <a:pt x="192" y="966"/>
                </a:lnTo>
                <a:close/>
                <a:moveTo>
                  <a:pt x="192" y="1158"/>
                </a:moveTo>
                <a:cubicBezTo>
                  <a:pt x="576" y="1158"/>
                  <a:pt x="576" y="1158"/>
                  <a:pt x="576" y="1158"/>
                </a:cubicBezTo>
                <a:cubicBezTo>
                  <a:pt x="576" y="1350"/>
                  <a:pt x="576" y="1350"/>
                  <a:pt x="576" y="1350"/>
                </a:cubicBezTo>
                <a:cubicBezTo>
                  <a:pt x="192" y="1350"/>
                  <a:pt x="192" y="1350"/>
                  <a:pt x="192" y="1350"/>
                </a:cubicBezTo>
                <a:lnTo>
                  <a:pt x="192" y="1158"/>
                </a:lnTo>
                <a:close/>
                <a:moveTo>
                  <a:pt x="1495" y="1542"/>
                </a:moveTo>
                <a:cubicBezTo>
                  <a:pt x="144" y="1542"/>
                  <a:pt x="144" y="1542"/>
                  <a:pt x="144" y="1542"/>
                </a:cubicBezTo>
                <a:cubicBezTo>
                  <a:pt x="118" y="1542"/>
                  <a:pt x="96" y="1521"/>
                  <a:pt x="96" y="1494"/>
                </a:cubicBezTo>
                <a:cubicBezTo>
                  <a:pt x="96" y="1468"/>
                  <a:pt x="118" y="1446"/>
                  <a:pt x="144" y="1446"/>
                </a:cubicBezTo>
                <a:cubicBezTo>
                  <a:pt x="1495" y="1446"/>
                  <a:pt x="1495" y="1446"/>
                  <a:pt x="1495" y="1446"/>
                </a:cubicBezTo>
                <a:cubicBezTo>
                  <a:pt x="1521" y="1446"/>
                  <a:pt x="1543" y="1468"/>
                  <a:pt x="1543" y="1494"/>
                </a:cubicBezTo>
                <a:cubicBezTo>
                  <a:pt x="1543" y="1521"/>
                  <a:pt x="1521" y="1542"/>
                  <a:pt x="1495" y="1542"/>
                </a:cubicBezTo>
                <a:close/>
                <a:moveTo>
                  <a:pt x="480" y="630"/>
                </a:moveTo>
                <a:cubicBezTo>
                  <a:pt x="480" y="657"/>
                  <a:pt x="459" y="678"/>
                  <a:pt x="432" y="678"/>
                </a:cubicBezTo>
                <a:cubicBezTo>
                  <a:pt x="336" y="678"/>
                  <a:pt x="336" y="678"/>
                  <a:pt x="336" y="678"/>
                </a:cubicBezTo>
                <a:cubicBezTo>
                  <a:pt x="310" y="678"/>
                  <a:pt x="288" y="657"/>
                  <a:pt x="288" y="630"/>
                </a:cubicBezTo>
                <a:cubicBezTo>
                  <a:pt x="288" y="604"/>
                  <a:pt x="310" y="582"/>
                  <a:pt x="336" y="582"/>
                </a:cubicBezTo>
                <a:cubicBezTo>
                  <a:pt x="432" y="582"/>
                  <a:pt x="432" y="582"/>
                  <a:pt x="432" y="582"/>
                </a:cubicBezTo>
                <a:cubicBezTo>
                  <a:pt x="459" y="582"/>
                  <a:pt x="480" y="604"/>
                  <a:pt x="480" y="630"/>
                </a:cubicBezTo>
                <a:close/>
                <a:moveTo>
                  <a:pt x="967" y="432"/>
                </a:moveTo>
                <a:cubicBezTo>
                  <a:pt x="967" y="459"/>
                  <a:pt x="945" y="480"/>
                  <a:pt x="919" y="480"/>
                </a:cubicBezTo>
                <a:cubicBezTo>
                  <a:pt x="816" y="480"/>
                  <a:pt x="816" y="480"/>
                  <a:pt x="816" y="480"/>
                </a:cubicBezTo>
                <a:cubicBezTo>
                  <a:pt x="790" y="480"/>
                  <a:pt x="768" y="459"/>
                  <a:pt x="768" y="432"/>
                </a:cubicBezTo>
                <a:cubicBezTo>
                  <a:pt x="768" y="405"/>
                  <a:pt x="790" y="384"/>
                  <a:pt x="816" y="384"/>
                </a:cubicBezTo>
                <a:cubicBezTo>
                  <a:pt x="919" y="384"/>
                  <a:pt x="919" y="384"/>
                  <a:pt x="919" y="384"/>
                </a:cubicBezTo>
                <a:cubicBezTo>
                  <a:pt x="945" y="384"/>
                  <a:pt x="967" y="405"/>
                  <a:pt x="967" y="432"/>
                </a:cubicBezTo>
                <a:close/>
                <a:moveTo>
                  <a:pt x="967" y="630"/>
                </a:moveTo>
                <a:cubicBezTo>
                  <a:pt x="967" y="657"/>
                  <a:pt x="945" y="678"/>
                  <a:pt x="919" y="678"/>
                </a:cubicBezTo>
                <a:cubicBezTo>
                  <a:pt x="816" y="678"/>
                  <a:pt x="816" y="678"/>
                  <a:pt x="816" y="678"/>
                </a:cubicBezTo>
                <a:cubicBezTo>
                  <a:pt x="790" y="678"/>
                  <a:pt x="768" y="657"/>
                  <a:pt x="768" y="630"/>
                </a:cubicBezTo>
                <a:cubicBezTo>
                  <a:pt x="768" y="604"/>
                  <a:pt x="790" y="582"/>
                  <a:pt x="816" y="582"/>
                </a:cubicBezTo>
                <a:cubicBezTo>
                  <a:pt x="919" y="582"/>
                  <a:pt x="919" y="582"/>
                  <a:pt x="919" y="582"/>
                </a:cubicBezTo>
                <a:cubicBezTo>
                  <a:pt x="945" y="582"/>
                  <a:pt x="967" y="604"/>
                  <a:pt x="967" y="630"/>
                </a:cubicBezTo>
                <a:close/>
                <a:moveTo>
                  <a:pt x="967" y="822"/>
                </a:moveTo>
                <a:cubicBezTo>
                  <a:pt x="967" y="849"/>
                  <a:pt x="945" y="870"/>
                  <a:pt x="919" y="870"/>
                </a:cubicBezTo>
                <a:cubicBezTo>
                  <a:pt x="816" y="870"/>
                  <a:pt x="816" y="870"/>
                  <a:pt x="816" y="870"/>
                </a:cubicBezTo>
                <a:cubicBezTo>
                  <a:pt x="790" y="870"/>
                  <a:pt x="768" y="849"/>
                  <a:pt x="768" y="822"/>
                </a:cubicBezTo>
                <a:cubicBezTo>
                  <a:pt x="768" y="796"/>
                  <a:pt x="790" y="774"/>
                  <a:pt x="816" y="774"/>
                </a:cubicBezTo>
                <a:cubicBezTo>
                  <a:pt x="919" y="774"/>
                  <a:pt x="919" y="774"/>
                  <a:pt x="919" y="774"/>
                </a:cubicBezTo>
                <a:cubicBezTo>
                  <a:pt x="945" y="774"/>
                  <a:pt x="967" y="796"/>
                  <a:pt x="967" y="822"/>
                </a:cubicBezTo>
                <a:close/>
                <a:moveTo>
                  <a:pt x="967" y="1014"/>
                </a:moveTo>
                <a:cubicBezTo>
                  <a:pt x="967" y="1041"/>
                  <a:pt x="945" y="1062"/>
                  <a:pt x="919" y="1062"/>
                </a:cubicBezTo>
                <a:cubicBezTo>
                  <a:pt x="816" y="1062"/>
                  <a:pt x="816" y="1062"/>
                  <a:pt x="816" y="1062"/>
                </a:cubicBezTo>
                <a:cubicBezTo>
                  <a:pt x="790" y="1062"/>
                  <a:pt x="768" y="1041"/>
                  <a:pt x="768" y="1014"/>
                </a:cubicBezTo>
                <a:cubicBezTo>
                  <a:pt x="768" y="988"/>
                  <a:pt x="790" y="966"/>
                  <a:pt x="816" y="966"/>
                </a:cubicBezTo>
                <a:cubicBezTo>
                  <a:pt x="919" y="966"/>
                  <a:pt x="919" y="966"/>
                  <a:pt x="919" y="966"/>
                </a:cubicBezTo>
                <a:cubicBezTo>
                  <a:pt x="945" y="966"/>
                  <a:pt x="967" y="988"/>
                  <a:pt x="967" y="1014"/>
                </a:cubicBezTo>
                <a:close/>
                <a:moveTo>
                  <a:pt x="1351" y="630"/>
                </a:moveTo>
                <a:cubicBezTo>
                  <a:pt x="1351" y="1014"/>
                  <a:pt x="1351" y="1014"/>
                  <a:pt x="1351" y="1014"/>
                </a:cubicBezTo>
                <a:cubicBezTo>
                  <a:pt x="1351" y="1041"/>
                  <a:pt x="1329" y="1062"/>
                  <a:pt x="1303" y="1062"/>
                </a:cubicBezTo>
                <a:cubicBezTo>
                  <a:pt x="1276" y="1062"/>
                  <a:pt x="1255" y="1041"/>
                  <a:pt x="1255" y="1014"/>
                </a:cubicBezTo>
                <a:cubicBezTo>
                  <a:pt x="1255" y="630"/>
                  <a:pt x="1255" y="630"/>
                  <a:pt x="1255" y="630"/>
                </a:cubicBezTo>
                <a:cubicBezTo>
                  <a:pt x="1255" y="604"/>
                  <a:pt x="1276" y="582"/>
                  <a:pt x="1303" y="582"/>
                </a:cubicBezTo>
                <a:cubicBezTo>
                  <a:pt x="1329" y="582"/>
                  <a:pt x="1351" y="604"/>
                  <a:pt x="1351" y="630"/>
                </a:cubicBezTo>
                <a:close/>
                <a:moveTo>
                  <a:pt x="1351" y="1206"/>
                </a:moveTo>
                <a:cubicBezTo>
                  <a:pt x="1351" y="1233"/>
                  <a:pt x="1329" y="1254"/>
                  <a:pt x="1303" y="1254"/>
                </a:cubicBezTo>
                <a:cubicBezTo>
                  <a:pt x="1276" y="1254"/>
                  <a:pt x="1255" y="1233"/>
                  <a:pt x="1255" y="1206"/>
                </a:cubicBezTo>
                <a:cubicBezTo>
                  <a:pt x="1255" y="1180"/>
                  <a:pt x="1276" y="1158"/>
                  <a:pt x="1303" y="1158"/>
                </a:cubicBezTo>
                <a:cubicBezTo>
                  <a:pt x="1329" y="1158"/>
                  <a:pt x="1351" y="1180"/>
                  <a:pt x="1351" y="120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4" name="Freeform 32"/>
          <p:cNvSpPr>
            <a:spLocks noEditPoints="1"/>
          </p:cNvSpPr>
          <p:nvPr/>
        </p:nvSpPr>
        <p:spPr bwMode="auto">
          <a:xfrm>
            <a:off x="6703248" y="4584644"/>
            <a:ext cx="390914" cy="392233"/>
          </a:xfrm>
          <a:custGeom>
            <a:avLst/>
            <a:gdLst>
              <a:gd name="T0" fmla="*/ 72 w 1632"/>
              <a:gd name="T1" fmla="*/ 901 h 1638"/>
              <a:gd name="T2" fmla="*/ 480 w 1632"/>
              <a:gd name="T3" fmla="*/ 1638 h 1638"/>
              <a:gd name="T4" fmla="*/ 952 w 1632"/>
              <a:gd name="T5" fmla="*/ 1068 h 1638"/>
              <a:gd name="T6" fmla="*/ 720 w 1632"/>
              <a:gd name="T7" fmla="*/ 736 h 1638"/>
              <a:gd name="T8" fmla="*/ 864 w 1632"/>
              <a:gd name="T9" fmla="*/ 144 h 1638"/>
              <a:gd name="T10" fmla="*/ 240 w 1632"/>
              <a:gd name="T11" fmla="*/ 0 h 1638"/>
              <a:gd name="T12" fmla="*/ 240 w 1632"/>
              <a:gd name="T13" fmla="*/ 288 h 1638"/>
              <a:gd name="T14" fmla="*/ 84 w 1632"/>
              <a:gd name="T15" fmla="*/ 882 h 1638"/>
              <a:gd name="T16" fmla="*/ 480 w 1632"/>
              <a:gd name="T17" fmla="*/ 1542 h 1638"/>
              <a:gd name="T18" fmla="*/ 146 w 1632"/>
              <a:gd name="T19" fmla="*/ 964 h 1638"/>
              <a:gd name="T20" fmla="*/ 658 w 1632"/>
              <a:gd name="T21" fmla="*/ 1150 h 1638"/>
              <a:gd name="T22" fmla="*/ 863 w 1632"/>
              <a:gd name="T23" fmla="*/ 1134 h 1638"/>
              <a:gd name="T24" fmla="*/ 192 w 1632"/>
              <a:gd name="T25" fmla="*/ 144 h 1638"/>
              <a:gd name="T26" fmla="*/ 720 w 1632"/>
              <a:gd name="T27" fmla="*/ 96 h 1638"/>
              <a:gd name="T28" fmla="*/ 720 w 1632"/>
              <a:gd name="T29" fmla="*/ 192 h 1638"/>
              <a:gd name="T30" fmla="*/ 192 w 1632"/>
              <a:gd name="T31" fmla="*/ 144 h 1638"/>
              <a:gd name="T32" fmla="*/ 336 w 1632"/>
              <a:gd name="T33" fmla="*/ 764 h 1638"/>
              <a:gd name="T34" fmla="*/ 624 w 1632"/>
              <a:gd name="T35" fmla="*/ 288 h 1638"/>
              <a:gd name="T36" fmla="*/ 528 w 1632"/>
              <a:gd name="T37" fmla="*/ 384 h 1638"/>
              <a:gd name="T38" fmla="*/ 528 w 1632"/>
              <a:gd name="T39" fmla="*/ 480 h 1638"/>
              <a:gd name="T40" fmla="*/ 624 w 1632"/>
              <a:gd name="T41" fmla="*/ 576 h 1638"/>
              <a:gd name="T42" fmla="*/ 480 w 1632"/>
              <a:gd name="T43" fmla="*/ 624 h 1638"/>
              <a:gd name="T44" fmla="*/ 624 w 1632"/>
              <a:gd name="T45" fmla="*/ 672 h 1638"/>
              <a:gd name="T46" fmla="*/ 651 w 1632"/>
              <a:gd name="T47" fmla="*/ 807 h 1638"/>
              <a:gd name="T48" fmla="*/ 461 w 1632"/>
              <a:gd name="T49" fmla="*/ 971 h 1638"/>
              <a:gd name="T50" fmla="*/ 309 w 1632"/>
              <a:gd name="T51" fmla="*/ 807 h 1638"/>
              <a:gd name="T52" fmla="*/ 1536 w 1632"/>
              <a:gd name="T53" fmla="*/ 279 h 1638"/>
              <a:gd name="T54" fmla="*/ 1488 w 1632"/>
              <a:gd name="T55" fmla="*/ 0 h 1638"/>
              <a:gd name="T56" fmla="*/ 960 w 1632"/>
              <a:gd name="T57" fmla="*/ 144 h 1638"/>
              <a:gd name="T58" fmla="*/ 1056 w 1632"/>
              <a:gd name="T59" fmla="*/ 1398 h 1638"/>
              <a:gd name="T60" fmla="*/ 1536 w 1632"/>
              <a:gd name="T61" fmla="*/ 1398 h 1638"/>
              <a:gd name="T62" fmla="*/ 1056 w 1632"/>
              <a:gd name="T63" fmla="*/ 144 h 1638"/>
              <a:gd name="T64" fmla="*/ 1488 w 1632"/>
              <a:gd name="T65" fmla="*/ 96 h 1638"/>
              <a:gd name="T66" fmla="*/ 1488 w 1632"/>
              <a:gd name="T67" fmla="*/ 192 h 1638"/>
              <a:gd name="T68" fmla="*/ 1440 w 1632"/>
              <a:gd name="T69" fmla="*/ 1398 h 1638"/>
              <a:gd name="T70" fmla="*/ 1152 w 1632"/>
              <a:gd name="T71" fmla="*/ 1398 h 1638"/>
              <a:gd name="T72" fmla="*/ 1269 w 1632"/>
              <a:gd name="T73" fmla="*/ 1047 h 1638"/>
              <a:gd name="T74" fmla="*/ 1440 w 1632"/>
              <a:gd name="T75" fmla="*/ 1099 h 1638"/>
              <a:gd name="T76" fmla="*/ 1440 w 1632"/>
              <a:gd name="T77" fmla="*/ 384 h 1638"/>
              <a:gd name="T78" fmla="*/ 1344 w 1632"/>
              <a:gd name="T79" fmla="*/ 432 h 1638"/>
              <a:gd name="T80" fmla="*/ 1440 w 1632"/>
              <a:gd name="T81" fmla="*/ 480 h 1638"/>
              <a:gd name="T82" fmla="*/ 1392 w 1632"/>
              <a:gd name="T83" fmla="*/ 576 h 1638"/>
              <a:gd name="T84" fmla="*/ 1392 w 1632"/>
              <a:gd name="T85" fmla="*/ 672 h 1638"/>
              <a:gd name="T86" fmla="*/ 1440 w 1632"/>
              <a:gd name="T87" fmla="*/ 768 h 1638"/>
              <a:gd name="T88" fmla="*/ 1344 w 1632"/>
              <a:gd name="T89" fmla="*/ 816 h 1638"/>
              <a:gd name="T90" fmla="*/ 1440 w 1632"/>
              <a:gd name="T91" fmla="*/ 864 h 1638"/>
              <a:gd name="T92" fmla="*/ 1323 w 1632"/>
              <a:gd name="T93" fmla="*/ 968 h 1638"/>
              <a:gd name="T94" fmla="*/ 1152 w 1632"/>
              <a:gd name="T95" fmla="*/ 288 h 1638"/>
              <a:gd name="T96" fmla="*/ 1440 w 1632"/>
              <a:gd name="T97" fmla="*/ 384 h 1638"/>
              <a:gd name="T98" fmla="*/ 432 w 1632"/>
              <a:gd name="T99" fmla="*/ 1446 h 1638"/>
              <a:gd name="T100" fmla="*/ 432 w 1632"/>
              <a:gd name="T101" fmla="*/ 1350 h 1638"/>
              <a:gd name="T102" fmla="*/ 384 w 1632"/>
              <a:gd name="T103" fmla="*/ 1206 h 1638"/>
              <a:gd name="T104" fmla="*/ 288 w 1632"/>
              <a:gd name="T105" fmla="*/ 1206 h 1638"/>
              <a:gd name="T106" fmla="*/ 384 w 1632"/>
              <a:gd name="T107" fmla="*/ 1206 h 1638"/>
              <a:gd name="T108" fmla="*/ 624 w 1632"/>
              <a:gd name="T109" fmla="*/ 1350 h 1638"/>
              <a:gd name="T110" fmla="*/ 624 w 1632"/>
              <a:gd name="T111" fmla="*/ 1254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32" h="1638">
                <a:moveTo>
                  <a:pt x="84" y="882"/>
                </a:moveTo>
                <a:cubicBezTo>
                  <a:pt x="78" y="888"/>
                  <a:pt x="74" y="894"/>
                  <a:pt x="72" y="901"/>
                </a:cubicBezTo>
                <a:cubicBezTo>
                  <a:pt x="26" y="976"/>
                  <a:pt x="0" y="1064"/>
                  <a:pt x="0" y="1155"/>
                </a:cubicBezTo>
                <a:cubicBezTo>
                  <a:pt x="0" y="1421"/>
                  <a:pt x="215" y="1638"/>
                  <a:pt x="480" y="1638"/>
                </a:cubicBezTo>
                <a:cubicBezTo>
                  <a:pt x="745" y="1638"/>
                  <a:pt x="960" y="1421"/>
                  <a:pt x="960" y="1155"/>
                </a:cubicBezTo>
                <a:cubicBezTo>
                  <a:pt x="960" y="1125"/>
                  <a:pt x="957" y="1096"/>
                  <a:pt x="952" y="1068"/>
                </a:cubicBezTo>
                <a:cubicBezTo>
                  <a:pt x="952" y="1062"/>
                  <a:pt x="951" y="1056"/>
                  <a:pt x="948" y="1050"/>
                </a:cubicBezTo>
                <a:cubicBezTo>
                  <a:pt x="919" y="919"/>
                  <a:pt x="836" y="803"/>
                  <a:pt x="720" y="736"/>
                </a:cubicBezTo>
                <a:cubicBezTo>
                  <a:pt x="720" y="288"/>
                  <a:pt x="720" y="288"/>
                  <a:pt x="720" y="288"/>
                </a:cubicBezTo>
                <a:cubicBezTo>
                  <a:pt x="799" y="288"/>
                  <a:pt x="864" y="223"/>
                  <a:pt x="864" y="144"/>
                </a:cubicBezTo>
                <a:cubicBezTo>
                  <a:pt x="864" y="64"/>
                  <a:pt x="799" y="0"/>
                  <a:pt x="720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161" y="0"/>
                  <a:pt x="96" y="64"/>
                  <a:pt x="96" y="144"/>
                </a:cubicBezTo>
                <a:cubicBezTo>
                  <a:pt x="96" y="223"/>
                  <a:pt x="161" y="288"/>
                  <a:pt x="240" y="288"/>
                </a:cubicBezTo>
                <a:cubicBezTo>
                  <a:pt x="240" y="736"/>
                  <a:pt x="240" y="736"/>
                  <a:pt x="240" y="736"/>
                </a:cubicBezTo>
                <a:cubicBezTo>
                  <a:pt x="177" y="772"/>
                  <a:pt x="124" y="823"/>
                  <a:pt x="84" y="882"/>
                </a:cubicBezTo>
                <a:close/>
                <a:moveTo>
                  <a:pt x="864" y="1155"/>
                </a:moveTo>
                <a:cubicBezTo>
                  <a:pt x="864" y="1368"/>
                  <a:pt x="692" y="1542"/>
                  <a:pt x="480" y="1542"/>
                </a:cubicBezTo>
                <a:cubicBezTo>
                  <a:pt x="268" y="1542"/>
                  <a:pt x="96" y="1368"/>
                  <a:pt x="96" y="1155"/>
                </a:cubicBezTo>
                <a:cubicBezTo>
                  <a:pt x="96" y="1087"/>
                  <a:pt x="114" y="1021"/>
                  <a:pt x="146" y="964"/>
                </a:cubicBezTo>
                <a:cubicBezTo>
                  <a:pt x="233" y="964"/>
                  <a:pt x="321" y="993"/>
                  <a:pt x="408" y="1051"/>
                </a:cubicBezTo>
                <a:cubicBezTo>
                  <a:pt x="489" y="1105"/>
                  <a:pt x="574" y="1139"/>
                  <a:pt x="658" y="1150"/>
                </a:cubicBezTo>
                <a:cubicBezTo>
                  <a:pt x="679" y="1153"/>
                  <a:pt x="701" y="1154"/>
                  <a:pt x="722" y="1154"/>
                </a:cubicBezTo>
                <a:cubicBezTo>
                  <a:pt x="769" y="1154"/>
                  <a:pt x="816" y="1147"/>
                  <a:pt x="863" y="1134"/>
                </a:cubicBezTo>
                <a:cubicBezTo>
                  <a:pt x="864" y="1141"/>
                  <a:pt x="864" y="1148"/>
                  <a:pt x="864" y="1155"/>
                </a:cubicBezTo>
                <a:close/>
                <a:moveTo>
                  <a:pt x="192" y="144"/>
                </a:moveTo>
                <a:cubicBezTo>
                  <a:pt x="192" y="117"/>
                  <a:pt x="213" y="96"/>
                  <a:pt x="240" y="96"/>
                </a:cubicBezTo>
                <a:cubicBezTo>
                  <a:pt x="720" y="96"/>
                  <a:pt x="720" y="96"/>
                  <a:pt x="720" y="96"/>
                </a:cubicBezTo>
                <a:cubicBezTo>
                  <a:pt x="746" y="96"/>
                  <a:pt x="768" y="117"/>
                  <a:pt x="768" y="144"/>
                </a:cubicBezTo>
                <a:cubicBezTo>
                  <a:pt x="768" y="170"/>
                  <a:pt x="746" y="192"/>
                  <a:pt x="720" y="192"/>
                </a:cubicBezTo>
                <a:cubicBezTo>
                  <a:pt x="240" y="192"/>
                  <a:pt x="240" y="192"/>
                  <a:pt x="240" y="192"/>
                </a:cubicBezTo>
                <a:cubicBezTo>
                  <a:pt x="213" y="192"/>
                  <a:pt x="192" y="170"/>
                  <a:pt x="192" y="144"/>
                </a:cubicBezTo>
                <a:close/>
                <a:moveTo>
                  <a:pt x="309" y="807"/>
                </a:moveTo>
                <a:cubicBezTo>
                  <a:pt x="326" y="799"/>
                  <a:pt x="336" y="783"/>
                  <a:pt x="336" y="764"/>
                </a:cubicBezTo>
                <a:cubicBezTo>
                  <a:pt x="336" y="288"/>
                  <a:pt x="336" y="288"/>
                  <a:pt x="336" y="288"/>
                </a:cubicBezTo>
                <a:cubicBezTo>
                  <a:pt x="624" y="288"/>
                  <a:pt x="624" y="288"/>
                  <a:pt x="624" y="288"/>
                </a:cubicBezTo>
                <a:cubicBezTo>
                  <a:pt x="624" y="384"/>
                  <a:pt x="624" y="384"/>
                  <a:pt x="624" y="384"/>
                </a:cubicBezTo>
                <a:cubicBezTo>
                  <a:pt x="528" y="384"/>
                  <a:pt x="528" y="384"/>
                  <a:pt x="528" y="384"/>
                </a:cubicBezTo>
                <a:cubicBezTo>
                  <a:pt x="501" y="384"/>
                  <a:pt x="480" y="405"/>
                  <a:pt x="480" y="432"/>
                </a:cubicBezTo>
                <a:cubicBezTo>
                  <a:pt x="480" y="458"/>
                  <a:pt x="501" y="480"/>
                  <a:pt x="528" y="480"/>
                </a:cubicBezTo>
                <a:cubicBezTo>
                  <a:pt x="624" y="480"/>
                  <a:pt x="624" y="480"/>
                  <a:pt x="624" y="480"/>
                </a:cubicBezTo>
                <a:cubicBezTo>
                  <a:pt x="624" y="576"/>
                  <a:pt x="624" y="576"/>
                  <a:pt x="624" y="576"/>
                </a:cubicBezTo>
                <a:cubicBezTo>
                  <a:pt x="528" y="576"/>
                  <a:pt x="528" y="576"/>
                  <a:pt x="528" y="576"/>
                </a:cubicBezTo>
                <a:cubicBezTo>
                  <a:pt x="501" y="576"/>
                  <a:pt x="480" y="597"/>
                  <a:pt x="480" y="624"/>
                </a:cubicBezTo>
                <a:cubicBezTo>
                  <a:pt x="480" y="650"/>
                  <a:pt x="501" y="672"/>
                  <a:pt x="528" y="672"/>
                </a:cubicBezTo>
                <a:cubicBezTo>
                  <a:pt x="624" y="672"/>
                  <a:pt x="624" y="672"/>
                  <a:pt x="624" y="672"/>
                </a:cubicBezTo>
                <a:cubicBezTo>
                  <a:pt x="624" y="764"/>
                  <a:pt x="624" y="764"/>
                  <a:pt x="624" y="764"/>
                </a:cubicBezTo>
                <a:cubicBezTo>
                  <a:pt x="624" y="783"/>
                  <a:pt x="634" y="799"/>
                  <a:pt x="651" y="807"/>
                </a:cubicBezTo>
                <a:cubicBezTo>
                  <a:pt x="745" y="854"/>
                  <a:pt x="815" y="939"/>
                  <a:pt x="846" y="1038"/>
                </a:cubicBezTo>
                <a:cubicBezTo>
                  <a:pt x="718" y="1079"/>
                  <a:pt x="589" y="1056"/>
                  <a:pt x="461" y="971"/>
                </a:cubicBezTo>
                <a:cubicBezTo>
                  <a:pt x="381" y="918"/>
                  <a:pt x="299" y="885"/>
                  <a:pt x="216" y="873"/>
                </a:cubicBezTo>
                <a:cubicBezTo>
                  <a:pt x="244" y="847"/>
                  <a:pt x="275" y="825"/>
                  <a:pt x="309" y="807"/>
                </a:cubicBezTo>
                <a:close/>
                <a:moveTo>
                  <a:pt x="1536" y="1398"/>
                </a:moveTo>
                <a:cubicBezTo>
                  <a:pt x="1536" y="279"/>
                  <a:pt x="1536" y="279"/>
                  <a:pt x="1536" y="279"/>
                </a:cubicBezTo>
                <a:cubicBezTo>
                  <a:pt x="1592" y="259"/>
                  <a:pt x="1632" y="206"/>
                  <a:pt x="1632" y="144"/>
                </a:cubicBezTo>
                <a:cubicBezTo>
                  <a:pt x="1632" y="64"/>
                  <a:pt x="1567" y="0"/>
                  <a:pt x="1488" y="0"/>
                </a:cubicBezTo>
                <a:cubicBezTo>
                  <a:pt x="1104" y="0"/>
                  <a:pt x="1104" y="0"/>
                  <a:pt x="1104" y="0"/>
                </a:cubicBezTo>
                <a:cubicBezTo>
                  <a:pt x="1025" y="0"/>
                  <a:pt x="960" y="64"/>
                  <a:pt x="960" y="144"/>
                </a:cubicBezTo>
                <a:cubicBezTo>
                  <a:pt x="960" y="206"/>
                  <a:pt x="1000" y="259"/>
                  <a:pt x="1056" y="279"/>
                </a:cubicBezTo>
                <a:cubicBezTo>
                  <a:pt x="1056" y="1398"/>
                  <a:pt x="1056" y="1398"/>
                  <a:pt x="1056" y="1398"/>
                </a:cubicBezTo>
                <a:cubicBezTo>
                  <a:pt x="1056" y="1530"/>
                  <a:pt x="1164" y="1638"/>
                  <a:pt x="1296" y="1638"/>
                </a:cubicBezTo>
                <a:cubicBezTo>
                  <a:pt x="1428" y="1638"/>
                  <a:pt x="1536" y="1530"/>
                  <a:pt x="1536" y="1398"/>
                </a:cubicBezTo>
                <a:close/>
                <a:moveTo>
                  <a:pt x="1104" y="192"/>
                </a:moveTo>
                <a:cubicBezTo>
                  <a:pt x="1077" y="192"/>
                  <a:pt x="1056" y="170"/>
                  <a:pt x="1056" y="144"/>
                </a:cubicBezTo>
                <a:cubicBezTo>
                  <a:pt x="1056" y="117"/>
                  <a:pt x="1077" y="96"/>
                  <a:pt x="1104" y="96"/>
                </a:cubicBezTo>
                <a:cubicBezTo>
                  <a:pt x="1488" y="96"/>
                  <a:pt x="1488" y="96"/>
                  <a:pt x="1488" y="96"/>
                </a:cubicBezTo>
                <a:cubicBezTo>
                  <a:pt x="1514" y="96"/>
                  <a:pt x="1536" y="117"/>
                  <a:pt x="1536" y="144"/>
                </a:cubicBezTo>
                <a:cubicBezTo>
                  <a:pt x="1536" y="170"/>
                  <a:pt x="1514" y="192"/>
                  <a:pt x="1488" y="192"/>
                </a:cubicBezTo>
                <a:lnTo>
                  <a:pt x="1104" y="192"/>
                </a:lnTo>
                <a:close/>
                <a:moveTo>
                  <a:pt x="1440" y="1398"/>
                </a:moveTo>
                <a:cubicBezTo>
                  <a:pt x="1440" y="1477"/>
                  <a:pt x="1375" y="1542"/>
                  <a:pt x="1296" y="1542"/>
                </a:cubicBezTo>
                <a:cubicBezTo>
                  <a:pt x="1217" y="1542"/>
                  <a:pt x="1152" y="1477"/>
                  <a:pt x="1152" y="1398"/>
                </a:cubicBezTo>
                <a:cubicBezTo>
                  <a:pt x="1152" y="1012"/>
                  <a:pt x="1152" y="1012"/>
                  <a:pt x="1152" y="1012"/>
                </a:cubicBezTo>
                <a:cubicBezTo>
                  <a:pt x="1193" y="1012"/>
                  <a:pt x="1234" y="1024"/>
                  <a:pt x="1269" y="1047"/>
                </a:cubicBezTo>
                <a:cubicBezTo>
                  <a:pt x="1320" y="1082"/>
                  <a:pt x="1379" y="1099"/>
                  <a:pt x="1439" y="1099"/>
                </a:cubicBezTo>
                <a:cubicBezTo>
                  <a:pt x="1440" y="1099"/>
                  <a:pt x="1440" y="1099"/>
                  <a:pt x="1440" y="1099"/>
                </a:cubicBezTo>
                <a:lnTo>
                  <a:pt x="1440" y="1398"/>
                </a:lnTo>
                <a:close/>
                <a:moveTo>
                  <a:pt x="1440" y="384"/>
                </a:moveTo>
                <a:cubicBezTo>
                  <a:pt x="1392" y="384"/>
                  <a:pt x="1392" y="384"/>
                  <a:pt x="1392" y="384"/>
                </a:cubicBezTo>
                <a:cubicBezTo>
                  <a:pt x="1365" y="384"/>
                  <a:pt x="1344" y="405"/>
                  <a:pt x="1344" y="432"/>
                </a:cubicBezTo>
                <a:cubicBezTo>
                  <a:pt x="1344" y="458"/>
                  <a:pt x="1365" y="480"/>
                  <a:pt x="1392" y="480"/>
                </a:cubicBezTo>
                <a:cubicBezTo>
                  <a:pt x="1440" y="480"/>
                  <a:pt x="1440" y="480"/>
                  <a:pt x="1440" y="480"/>
                </a:cubicBezTo>
                <a:cubicBezTo>
                  <a:pt x="1440" y="576"/>
                  <a:pt x="1440" y="576"/>
                  <a:pt x="1440" y="576"/>
                </a:cubicBezTo>
                <a:cubicBezTo>
                  <a:pt x="1392" y="576"/>
                  <a:pt x="1392" y="576"/>
                  <a:pt x="1392" y="576"/>
                </a:cubicBezTo>
                <a:cubicBezTo>
                  <a:pt x="1365" y="576"/>
                  <a:pt x="1344" y="597"/>
                  <a:pt x="1344" y="624"/>
                </a:cubicBezTo>
                <a:cubicBezTo>
                  <a:pt x="1344" y="650"/>
                  <a:pt x="1365" y="672"/>
                  <a:pt x="1392" y="672"/>
                </a:cubicBezTo>
                <a:cubicBezTo>
                  <a:pt x="1440" y="672"/>
                  <a:pt x="1440" y="672"/>
                  <a:pt x="1440" y="672"/>
                </a:cubicBezTo>
                <a:cubicBezTo>
                  <a:pt x="1440" y="768"/>
                  <a:pt x="1440" y="768"/>
                  <a:pt x="1440" y="768"/>
                </a:cubicBezTo>
                <a:cubicBezTo>
                  <a:pt x="1392" y="768"/>
                  <a:pt x="1392" y="768"/>
                  <a:pt x="1392" y="768"/>
                </a:cubicBezTo>
                <a:cubicBezTo>
                  <a:pt x="1365" y="768"/>
                  <a:pt x="1344" y="789"/>
                  <a:pt x="1344" y="816"/>
                </a:cubicBezTo>
                <a:cubicBezTo>
                  <a:pt x="1344" y="842"/>
                  <a:pt x="1365" y="864"/>
                  <a:pt x="1392" y="864"/>
                </a:cubicBezTo>
                <a:cubicBezTo>
                  <a:pt x="1440" y="864"/>
                  <a:pt x="1440" y="864"/>
                  <a:pt x="1440" y="864"/>
                </a:cubicBezTo>
                <a:cubicBezTo>
                  <a:pt x="1440" y="1003"/>
                  <a:pt x="1440" y="1003"/>
                  <a:pt x="1440" y="1003"/>
                </a:cubicBezTo>
                <a:cubicBezTo>
                  <a:pt x="1398" y="1003"/>
                  <a:pt x="1358" y="991"/>
                  <a:pt x="1323" y="968"/>
                </a:cubicBezTo>
                <a:cubicBezTo>
                  <a:pt x="1271" y="933"/>
                  <a:pt x="1212" y="916"/>
                  <a:pt x="1152" y="916"/>
                </a:cubicBezTo>
                <a:cubicBezTo>
                  <a:pt x="1152" y="288"/>
                  <a:pt x="1152" y="288"/>
                  <a:pt x="1152" y="288"/>
                </a:cubicBezTo>
                <a:cubicBezTo>
                  <a:pt x="1440" y="288"/>
                  <a:pt x="1440" y="288"/>
                  <a:pt x="1440" y="288"/>
                </a:cubicBezTo>
                <a:lnTo>
                  <a:pt x="1440" y="384"/>
                </a:lnTo>
                <a:close/>
                <a:moveTo>
                  <a:pt x="480" y="1398"/>
                </a:moveTo>
                <a:cubicBezTo>
                  <a:pt x="480" y="1424"/>
                  <a:pt x="458" y="1446"/>
                  <a:pt x="432" y="1446"/>
                </a:cubicBezTo>
                <a:cubicBezTo>
                  <a:pt x="405" y="1446"/>
                  <a:pt x="384" y="1424"/>
                  <a:pt x="384" y="1398"/>
                </a:cubicBezTo>
                <a:cubicBezTo>
                  <a:pt x="384" y="1371"/>
                  <a:pt x="405" y="1350"/>
                  <a:pt x="432" y="1350"/>
                </a:cubicBezTo>
                <a:cubicBezTo>
                  <a:pt x="458" y="1350"/>
                  <a:pt x="480" y="1371"/>
                  <a:pt x="480" y="1398"/>
                </a:cubicBezTo>
                <a:close/>
                <a:moveTo>
                  <a:pt x="384" y="1206"/>
                </a:moveTo>
                <a:cubicBezTo>
                  <a:pt x="384" y="1232"/>
                  <a:pt x="362" y="1254"/>
                  <a:pt x="336" y="1254"/>
                </a:cubicBezTo>
                <a:cubicBezTo>
                  <a:pt x="309" y="1254"/>
                  <a:pt x="288" y="1232"/>
                  <a:pt x="288" y="1206"/>
                </a:cubicBezTo>
                <a:cubicBezTo>
                  <a:pt x="288" y="1179"/>
                  <a:pt x="309" y="1158"/>
                  <a:pt x="336" y="1158"/>
                </a:cubicBezTo>
                <a:cubicBezTo>
                  <a:pt x="362" y="1158"/>
                  <a:pt x="384" y="1179"/>
                  <a:pt x="384" y="1206"/>
                </a:cubicBezTo>
                <a:close/>
                <a:moveTo>
                  <a:pt x="672" y="1302"/>
                </a:moveTo>
                <a:cubicBezTo>
                  <a:pt x="672" y="1328"/>
                  <a:pt x="650" y="1350"/>
                  <a:pt x="624" y="1350"/>
                </a:cubicBezTo>
                <a:cubicBezTo>
                  <a:pt x="597" y="1350"/>
                  <a:pt x="576" y="1328"/>
                  <a:pt x="576" y="1302"/>
                </a:cubicBezTo>
                <a:cubicBezTo>
                  <a:pt x="576" y="1275"/>
                  <a:pt x="597" y="1254"/>
                  <a:pt x="624" y="1254"/>
                </a:cubicBezTo>
                <a:cubicBezTo>
                  <a:pt x="650" y="1254"/>
                  <a:pt x="672" y="1275"/>
                  <a:pt x="672" y="130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5" name="Freeform 6"/>
          <p:cNvSpPr>
            <a:spLocks noEditPoints="1"/>
          </p:cNvSpPr>
          <p:nvPr/>
        </p:nvSpPr>
        <p:spPr bwMode="auto">
          <a:xfrm>
            <a:off x="7466104" y="1889987"/>
            <a:ext cx="321825" cy="392528"/>
          </a:xfrm>
          <a:custGeom>
            <a:avLst/>
            <a:gdLst>
              <a:gd name="T0" fmla="*/ 1200 w 1344"/>
              <a:gd name="T1" fmla="*/ 1639 h 1639"/>
              <a:gd name="T2" fmla="*/ 1344 w 1344"/>
              <a:gd name="T3" fmla="*/ 144 h 1639"/>
              <a:gd name="T4" fmla="*/ 48 w 1344"/>
              <a:gd name="T5" fmla="*/ 0 h 1639"/>
              <a:gd name="T6" fmla="*/ 0 w 1344"/>
              <a:gd name="T7" fmla="*/ 1591 h 1639"/>
              <a:gd name="T8" fmla="*/ 1056 w 1344"/>
              <a:gd name="T9" fmla="*/ 96 h 1639"/>
              <a:gd name="T10" fmla="*/ 1248 w 1344"/>
              <a:gd name="T11" fmla="*/ 144 h 1639"/>
              <a:gd name="T12" fmla="*/ 1056 w 1344"/>
              <a:gd name="T13" fmla="*/ 576 h 1639"/>
              <a:gd name="T14" fmla="*/ 1056 w 1344"/>
              <a:gd name="T15" fmla="*/ 672 h 1639"/>
              <a:gd name="T16" fmla="*/ 1248 w 1344"/>
              <a:gd name="T17" fmla="*/ 960 h 1639"/>
              <a:gd name="T18" fmla="*/ 1056 w 1344"/>
              <a:gd name="T19" fmla="*/ 672 h 1639"/>
              <a:gd name="T20" fmla="*/ 1248 w 1344"/>
              <a:gd name="T21" fmla="*/ 1056 h 1639"/>
              <a:gd name="T22" fmla="*/ 1200 w 1344"/>
              <a:gd name="T23" fmla="*/ 1543 h 1639"/>
              <a:gd name="T24" fmla="*/ 1056 w 1344"/>
              <a:gd name="T25" fmla="*/ 1056 h 1639"/>
              <a:gd name="T26" fmla="*/ 960 w 1344"/>
              <a:gd name="T27" fmla="*/ 96 h 1639"/>
              <a:gd name="T28" fmla="*/ 864 w 1344"/>
              <a:gd name="T29" fmla="*/ 1543 h 1639"/>
              <a:gd name="T30" fmla="*/ 288 w 1344"/>
              <a:gd name="T31" fmla="*/ 96 h 1639"/>
              <a:gd name="T32" fmla="*/ 480 w 1344"/>
              <a:gd name="T33" fmla="*/ 288 h 1639"/>
              <a:gd name="T34" fmla="*/ 384 w 1344"/>
              <a:gd name="T35" fmla="*/ 192 h 1639"/>
              <a:gd name="T36" fmla="*/ 288 w 1344"/>
              <a:gd name="T37" fmla="*/ 288 h 1639"/>
              <a:gd name="T38" fmla="*/ 96 w 1344"/>
              <a:gd name="T39" fmla="*/ 96 h 1639"/>
              <a:gd name="T40" fmla="*/ 192 w 1344"/>
              <a:gd name="T41" fmla="*/ 432 h 1639"/>
              <a:gd name="T42" fmla="*/ 278 w 1344"/>
              <a:gd name="T43" fmla="*/ 461 h 1639"/>
              <a:gd name="T44" fmla="*/ 489 w 1344"/>
              <a:gd name="T45" fmla="*/ 461 h 1639"/>
              <a:gd name="T46" fmla="*/ 543 w 1344"/>
              <a:gd name="T47" fmla="*/ 478 h 1639"/>
              <a:gd name="T48" fmla="*/ 576 w 1344"/>
              <a:gd name="T49" fmla="*/ 96 h 1639"/>
              <a:gd name="T50" fmla="*/ 768 w 1344"/>
              <a:gd name="T51" fmla="*/ 576 h 1639"/>
              <a:gd name="T52" fmla="*/ 96 w 1344"/>
              <a:gd name="T53" fmla="*/ 96 h 1639"/>
              <a:gd name="T54" fmla="*/ 768 w 1344"/>
              <a:gd name="T55" fmla="*/ 672 h 1639"/>
              <a:gd name="T56" fmla="*/ 96 w 1344"/>
              <a:gd name="T57" fmla="*/ 960 h 1639"/>
              <a:gd name="T58" fmla="*/ 96 w 1344"/>
              <a:gd name="T59" fmla="*/ 1056 h 1639"/>
              <a:gd name="T60" fmla="*/ 768 w 1344"/>
              <a:gd name="T61" fmla="*/ 1543 h 1639"/>
              <a:gd name="T62" fmla="*/ 96 w 1344"/>
              <a:gd name="T63" fmla="*/ 1056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44" h="1639">
                <a:moveTo>
                  <a:pt x="48" y="1639"/>
                </a:moveTo>
                <a:cubicBezTo>
                  <a:pt x="1200" y="1639"/>
                  <a:pt x="1200" y="1639"/>
                  <a:pt x="1200" y="1639"/>
                </a:cubicBezTo>
                <a:cubicBezTo>
                  <a:pt x="1279" y="1639"/>
                  <a:pt x="1344" y="1574"/>
                  <a:pt x="1344" y="1495"/>
                </a:cubicBezTo>
                <a:cubicBezTo>
                  <a:pt x="1344" y="144"/>
                  <a:pt x="1344" y="144"/>
                  <a:pt x="1344" y="144"/>
                </a:cubicBezTo>
                <a:cubicBezTo>
                  <a:pt x="1344" y="65"/>
                  <a:pt x="1279" y="0"/>
                  <a:pt x="120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2"/>
                  <a:pt x="0" y="48"/>
                </a:cubicBezTo>
                <a:cubicBezTo>
                  <a:pt x="0" y="1591"/>
                  <a:pt x="0" y="1591"/>
                  <a:pt x="0" y="1591"/>
                </a:cubicBezTo>
                <a:cubicBezTo>
                  <a:pt x="0" y="1617"/>
                  <a:pt x="21" y="1639"/>
                  <a:pt x="48" y="1639"/>
                </a:cubicBezTo>
                <a:close/>
                <a:moveTo>
                  <a:pt x="1056" y="96"/>
                </a:moveTo>
                <a:cubicBezTo>
                  <a:pt x="1200" y="96"/>
                  <a:pt x="1200" y="96"/>
                  <a:pt x="1200" y="96"/>
                </a:cubicBezTo>
                <a:cubicBezTo>
                  <a:pt x="1226" y="96"/>
                  <a:pt x="1248" y="118"/>
                  <a:pt x="1248" y="144"/>
                </a:cubicBezTo>
                <a:cubicBezTo>
                  <a:pt x="1248" y="576"/>
                  <a:pt x="1248" y="576"/>
                  <a:pt x="1248" y="576"/>
                </a:cubicBezTo>
                <a:cubicBezTo>
                  <a:pt x="1056" y="576"/>
                  <a:pt x="1056" y="576"/>
                  <a:pt x="1056" y="576"/>
                </a:cubicBezTo>
                <a:lnTo>
                  <a:pt x="1056" y="96"/>
                </a:lnTo>
                <a:close/>
                <a:moveTo>
                  <a:pt x="1056" y="672"/>
                </a:moveTo>
                <a:cubicBezTo>
                  <a:pt x="1248" y="672"/>
                  <a:pt x="1248" y="672"/>
                  <a:pt x="1248" y="672"/>
                </a:cubicBezTo>
                <a:cubicBezTo>
                  <a:pt x="1248" y="960"/>
                  <a:pt x="1248" y="960"/>
                  <a:pt x="1248" y="960"/>
                </a:cubicBezTo>
                <a:cubicBezTo>
                  <a:pt x="1056" y="960"/>
                  <a:pt x="1056" y="960"/>
                  <a:pt x="1056" y="960"/>
                </a:cubicBezTo>
                <a:lnTo>
                  <a:pt x="1056" y="672"/>
                </a:lnTo>
                <a:close/>
                <a:moveTo>
                  <a:pt x="1056" y="1056"/>
                </a:moveTo>
                <a:cubicBezTo>
                  <a:pt x="1248" y="1056"/>
                  <a:pt x="1248" y="1056"/>
                  <a:pt x="1248" y="1056"/>
                </a:cubicBezTo>
                <a:cubicBezTo>
                  <a:pt x="1248" y="1495"/>
                  <a:pt x="1248" y="1495"/>
                  <a:pt x="1248" y="1495"/>
                </a:cubicBezTo>
                <a:cubicBezTo>
                  <a:pt x="1248" y="1521"/>
                  <a:pt x="1226" y="1543"/>
                  <a:pt x="1200" y="1543"/>
                </a:cubicBezTo>
                <a:cubicBezTo>
                  <a:pt x="1056" y="1543"/>
                  <a:pt x="1056" y="1543"/>
                  <a:pt x="1056" y="1543"/>
                </a:cubicBezTo>
                <a:lnTo>
                  <a:pt x="1056" y="1056"/>
                </a:lnTo>
                <a:close/>
                <a:moveTo>
                  <a:pt x="864" y="96"/>
                </a:moveTo>
                <a:cubicBezTo>
                  <a:pt x="960" y="96"/>
                  <a:pt x="960" y="96"/>
                  <a:pt x="960" y="96"/>
                </a:cubicBezTo>
                <a:cubicBezTo>
                  <a:pt x="960" y="1543"/>
                  <a:pt x="960" y="1543"/>
                  <a:pt x="960" y="1543"/>
                </a:cubicBezTo>
                <a:cubicBezTo>
                  <a:pt x="864" y="1543"/>
                  <a:pt x="864" y="1543"/>
                  <a:pt x="864" y="1543"/>
                </a:cubicBezTo>
                <a:lnTo>
                  <a:pt x="864" y="96"/>
                </a:lnTo>
                <a:close/>
                <a:moveTo>
                  <a:pt x="288" y="96"/>
                </a:moveTo>
                <a:cubicBezTo>
                  <a:pt x="480" y="96"/>
                  <a:pt x="480" y="96"/>
                  <a:pt x="480" y="96"/>
                </a:cubicBezTo>
                <a:cubicBezTo>
                  <a:pt x="480" y="288"/>
                  <a:pt x="480" y="288"/>
                  <a:pt x="480" y="288"/>
                </a:cubicBezTo>
                <a:cubicBezTo>
                  <a:pt x="422" y="212"/>
                  <a:pt x="422" y="212"/>
                  <a:pt x="422" y="212"/>
                </a:cubicBezTo>
                <a:cubicBezTo>
                  <a:pt x="413" y="200"/>
                  <a:pt x="399" y="192"/>
                  <a:pt x="384" y="192"/>
                </a:cubicBezTo>
                <a:cubicBezTo>
                  <a:pt x="368" y="192"/>
                  <a:pt x="354" y="200"/>
                  <a:pt x="345" y="212"/>
                </a:cubicBezTo>
                <a:cubicBezTo>
                  <a:pt x="288" y="288"/>
                  <a:pt x="288" y="288"/>
                  <a:pt x="288" y="288"/>
                </a:cubicBezTo>
                <a:lnTo>
                  <a:pt x="288" y="96"/>
                </a:lnTo>
                <a:close/>
                <a:moveTo>
                  <a:pt x="96" y="96"/>
                </a:moveTo>
                <a:cubicBezTo>
                  <a:pt x="192" y="96"/>
                  <a:pt x="192" y="96"/>
                  <a:pt x="192" y="96"/>
                </a:cubicBezTo>
                <a:cubicBezTo>
                  <a:pt x="192" y="432"/>
                  <a:pt x="192" y="432"/>
                  <a:pt x="192" y="432"/>
                </a:cubicBezTo>
                <a:cubicBezTo>
                  <a:pt x="192" y="453"/>
                  <a:pt x="205" y="471"/>
                  <a:pt x="224" y="478"/>
                </a:cubicBezTo>
                <a:cubicBezTo>
                  <a:pt x="244" y="485"/>
                  <a:pt x="266" y="478"/>
                  <a:pt x="278" y="461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489" y="461"/>
                  <a:pt x="489" y="461"/>
                  <a:pt x="489" y="461"/>
                </a:cubicBezTo>
                <a:cubicBezTo>
                  <a:pt x="498" y="474"/>
                  <a:pt x="513" y="480"/>
                  <a:pt x="528" y="480"/>
                </a:cubicBezTo>
                <a:cubicBezTo>
                  <a:pt x="533" y="480"/>
                  <a:pt x="538" y="480"/>
                  <a:pt x="543" y="478"/>
                </a:cubicBezTo>
                <a:cubicBezTo>
                  <a:pt x="562" y="471"/>
                  <a:pt x="576" y="453"/>
                  <a:pt x="576" y="432"/>
                </a:cubicBezTo>
                <a:cubicBezTo>
                  <a:pt x="576" y="96"/>
                  <a:pt x="576" y="96"/>
                  <a:pt x="576" y="96"/>
                </a:cubicBezTo>
                <a:cubicBezTo>
                  <a:pt x="768" y="96"/>
                  <a:pt x="768" y="96"/>
                  <a:pt x="768" y="96"/>
                </a:cubicBezTo>
                <a:cubicBezTo>
                  <a:pt x="768" y="576"/>
                  <a:pt x="768" y="576"/>
                  <a:pt x="768" y="576"/>
                </a:cubicBezTo>
                <a:cubicBezTo>
                  <a:pt x="96" y="576"/>
                  <a:pt x="96" y="576"/>
                  <a:pt x="96" y="576"/>
                </a:cubicBezTo>
                <a:lnTo>
                  <a:pt x="96" y="96"/>
                </a:lnTo>
                <a:close/>
                <a:moveTo>
                  <a:pt x="96" y="672"/>
                </a:moveTo>
                <a:cubicBezTo>
                  <a:pt x="768" y="672"/>
                  <a:pt x="768" y="672"/>
                  <a:pt x="768" y="672"/>
                </a:cubicBezTo>
                <a:cubicBezTo>
                  <a:pt x="768" y="960"/>
                  <a:pt x="768" y="960"/>
                  <a:pt x="768" y="960"/>
                </a:cubicBezTo>
                <a:cubicBezTo>
                  <a:pt x="96" y="960"/>
                  <a:pt x="96" y="960"/>
                  <a:pt x="96" y="960"/>
                </a:cubicBezTo>
                <a:lnTo>
                  <a:pt x="96" y="672"/>
                </a:lnTo>
                <a:close/>
                <a:moveTo>
                  <a:pt x="96" y="1056"/>
                </a:moveTo>
                <a:cubicBezTo>
                  <a:pt x="768" y="1056"/>
                  <a:pt x="768" y="1056"/>
                  <a:pt x="768" y="1056"/>
                </a:cubicBezTo>
                <a:cubicBezTo>
                  <a:pt x="768" y="1543"/>
                  <a:pt x="768" y="1543"/>
                  <a:pt x="768" y="1543"/>
                </a:cubicBezTo>
                <a:cubicBezTo>
                  <a:pt x="96" y="1543"/>
                  <a:pt x="96" y="1543"/>
                  <a:pt x="96" y="1543"/>
                </a:cubicBezTo>
                <a:lnTo>
                  <a:pt x="96" y="10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6" name="Freeform 13"/>
          <p:cNvSpPr>
            <a:spLocks noEditPoints="1"/>
          </p:cNvSpPr>
          <p:nvPr/>
        </p:nvSpPr>
        <p:spPr bwMode="auto">
          <a:xfrm>
            <a:off x="7487445" y="2561891"/>
            <a:ext cx="279140" cy="398102"/>
          </a:xfrm>
          <a:custGeom>
            <a:avLst/>
            <a:gdLst>
              <a:gd name="T0" fmla="*/ 733 w 1165"/>
              <a:gd name="T1" fmla="*/ 1462 h 1662"/>
              <a:gd name="T2" fmla="*/ 900 w 1165"/>
              <a:gd name="T3" fmla="*/ 1090 h 1662"/>
              <a:gd name="T4" fmla="*/ 465 w 1165"/>
              <a:gd name="T5" fmla="*/ 37 h 1662"/>
              <a:gd name="T6" fmla="*/ 275 w 1165"/>
              <a:gd name="T7" fmla="*/ 1089 h 1662"/>
              <a:gd name="T8" fmla="*/ 445 w 1165"/>
              <a:gd name="T9" fmla="*/ 1462 h 1662"/>
              <a:gd name="T10" fmla="*/ 589 w 1165"/>
              <a:gd name="T11" fmla="*/ 1566 h 1662"/>
              <a:gd name="T12" fmla="*/ 637 w 1165"/>
              <a:gd name="T13" fmla="*/ 1470 h 1662"/>
              <a:gd name="T14" fmla="*/ 589 w 1165"/>
              <a:gd name="T15" fmla="*/ 1566 h 1662"/>
              <a:gd name="T16" fmla="*/ 493 w 1165"/>
              <a:gd name="T17" fmla="*/ 1374 h 1662"/>
              <a:gd name="T18" fmla="*/ 733 w 1165"/>
              <a:gd name="T19" fmla="*/ 1278 h 1662"/>
              <a:gd name="T20" fmla="*/ 327 w 1165"/>
              <a:gd name="T21" fmla="*/ 1008 h 1662"/>
              <a:gd name="T22" fmla="*/ 587 w 1165"/>
              <a:gd name="T23" fmla="*/ 120 h 1662"/>
              <a:gd name="T24" fmla="*/ 848 w 1165"/>
              <a:gd name="T25" fmla="*/ 1010 h 1662"/>
              <a:gd name="T26" fmla="*/ 637 w 1165"/>
              <a:gd name="T27" fmla="*/ 1049 h 1662"/>
              <a:gd name="T28" fmla="*/ 829 w 1165"/>
              <a:gd name="T29" fmla="*/ 650 h 1662"/>
              <a:gd name="T30" fmla="*/ 828 w 1165"/>
              <a:gd name="T31" fmla="*/ 644 h 1662"/>
              <a:gd name="T32" fmla="*/ 827 w 1165"/>
              <a:gd name="T33" fmla="*/ 637 h 1662"/>
              <a:gd name="T34" fmla="*/ 826 w 1165"/>
              <a:gd name="T35" fmla="*/ 631 h 1662"/>
              <a:gd name="T36" fmla="*/ 822 w 1165"/>
              <a:gd name="T37" fmla="*/ 624 h 1662"/>
              <a:gd name="T38" fmla="*/ 818 w 1165"/>
              <a:gd name="T39" fmla="*/ 618 h 1662"/>
              <a:gd name="T40" fmla="*/ 814 w 1165"/>
              <a:gd name="T41" fmla="*/ 614 h 1662"/>
              <a:gd name="T42" fmla="*/ 809 w 1165"/>
              <a:gd name="T43" fmla="*/ 609 h 1662"/>
              <a:gd name="T44" fmla="*/ 802 w 1165"/>
              <a:gd name="T45" fmla="*/ 605 h 1662"/>
              <a:gd name="T46" fmla="*/ 798 w 1165"/>
              <a:gd name="T47" fmla="*/ 603 h 1662"/>
              <a:gd name="T48" fmla="*/ 791 w 1165"/>
              <a:gd name="T49" fmla="*/ 601 h 1662"/>
              <a:gd name="T50" fmla="*/ 785 w 1165"/>
              <a:gd name="T51" fmla="*/ 600 h 1662"/>
              <a:gd name="T52" fmla="*/ 780 w 1165"/>
              <a:gd name="T53" fmla="*/ 600 h 1662"/>
              <a:gd name="T54" fmla="*/ 773 w 1165"/>
              <a:gd name="T55" fmla="*/ 601 h 1662"/>
              <a:gd name="T56" fmla="*/ 766 w 1165"/>
              <a:gd name="T57" fmla="*/ 602 h 1662"/>
              <a:gd name="T58" fmla="*/ 760 w 1165"/>
              <a:gd name="T59" fmla="*/ 605 h 1662"/>
              <a:gd name="T60" fmla="*/ 753 w 1165"/>
              <a:gd name="T61" fmla="*/ 608 h 1662"/>
              <a:gd name="T62" fmla="*/ 748 w 1165"/>
              <a:gd name="T63" fmla="*/ 613 h 1662"/>
              <a:gd name="T64" fmla="*/ 743 w 1165"/>
              <a:gd name="T65" fmla="*/ 618 h 1662"/>
              <a:gd name="T66" fmla="*/ 739 w 1165"/>
              <a:gd name="T67" fmla="*/ 623 h 1662"/>
              <a:gd name="T68" fmla="*/ 706 w 1165"/>
              <a:gd name="T69" fmla="*/ 691 h 1662"/>
              <a:gd name="T70" fmla="*/ 589 w 1165"/>
              <a:gd name="T71" fmla="*/ 600 h 1662"/>
              <a:gd name="T72" fmla="*/ 471 w 1165"/>
              <a:gd name="T73" fmla="*/ 691 h 1662"/>
              <a:gd name="T74" fmla="*/ 438 w 1165"/>
              <a:gd name="T75" fmla="*/ 624 h 1662"/>
              <a:gd name="T76" fmla="*/ 434 w 1165"/>
              <a:gd name="T77" fmla="*/ 618 h 1662"/>
              <a:gd name="T78" fmla="*/ 430 w 1165"/>
              <a:gd name="T79" fmla="*/ 613 h 1662"/>
              <a:gd name="T80" fmla="*/ 424 w 1165"/>
              <a:gd name="T81" fmla="*/ 608 h 1662"/>
              <a:gd name="T82" fmla="*/ 418 w 1165"/>
              <a:gd name="T83" fmla="*/ 605 h 1662"/>
              <a:gd name="T84" fmla="*/ 412 w 1165"/>
              <a:gd name="T85" fmla="*/ 602 h 1662"/>
              <a:gd name="T86" fmla="*/ 405 w 1165"/>
              <a:gd name="T87" fmla="*/ 601 h 1662"/>
              <a:gd name="T88" fmla="*/ 397 w 1165"/>
              <a:gd name="T89" fmla="*/ 600 h 1662"/>
              <a:gd name="T90" fmla="*/ 393 w 1165"/>
              <a:gd name="T91" fmla="*/ 600 h 1662"/>
              <a:gd name="T92" fmla="*/ 386 w 1165"/>
              <a:gd name="T93" fmla="*/ 601 h 1662"/>
              <a:gd name="T94" fmla="*/ 379 w 1165"/>
              <a:gd name="T95" fmla="*/ 603 h 1662"/>
              <a:gd name="T96" fmla="*/ 375 w 1165"/>
              <a:gd name="T97" fmla="*/ 605 h 1662"/>
              <a:gd name="T98" fmla="*/ 368 w 1165"/>
              <a:gd name="T99" fmla="*/ 609 h 1662"/>
              <a:gd name="T100" fmla="*/ 363 w 1165"/>
              <a:gd name="T101" fmla="*/ 614 h 1662"/>
              <a:gd name="T102" fmla="*/ 359 w 1165"/>
              <a:gd name="T103" fmla="*/ 618 h 1662"/>
              <a:gd name="T104" fmla="*/ 355 w 1165"/>
              <a:gd name="T105" fmla="*/ 624 h 1662"/>
              <a:gd name="T106" fmla="*/ 352 w 1165"/>
              <a:gd name="T107" fmla="*/ 631 h 1662"/>
              <a:gd name="T108" fmla="*/ 350 w 1165"/>
              <a:gd name="T109" fmla="*/ 637 h 1662"/>
              <a:gd name="T110" fmla="*/ 349 w 1165"/>
              <a:gd name="T111" fmla="*/ 644 h 1662"/>
              <a:gd name="T112" fmla="*/ 349 w 1165"/>
              <a:gd name="T113" fmla="*/ 650 h 1662"/>
              <a:gd name="T114" fmla="*/ 541 w 1165"/>
              <a:gd name="T115" fmla="*/ 1049 h 1662"/>
              <a:gd name="T116" fmla="*/ 589 w 1165"/>
              <a:gd name="T117" fmla="*/ 930 h 1662"/>
              <a:gd name="T118" fmla="*/ 658 w 1165"/>
              <a:gd name="T119" fmla="*/ 789 h 1662"/>
              <a:gd name="T120" fmla="*/ 253 w 1165"/>
              <a:gd name="T121" fmla="*/ 648 h 1662"/>
              <a:gd name="T122" fmla="*/ 637 w 1165"/>
              <a:gd name="T123" fmla="*/ 26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65" h="1662">
                <a:moveTo>
                  <a:pt x="589" y="1662"/>
                </a:moveTo>
                <a:cubicBezTo>
                  <a:pt x="668" y="1662"/>
                  <a:pt x="733" y="1598"/>
                  <a:pt x="733" y="1518"/>
                </a:cubicBezTo>
                <a:cubicBezTo>
                  <a:pt x="733" y="1462"/>
                  <a:pt x="733" y="1462"/>
                  <a:pt x="733" y="1462"/>
                </a:cubicBezTo>
                <a:cubicBezTo>
                  <a:pt x="788" y="1442"/>
                  <a:pt x="829" y="1389"/>
                  <a:pt x="829" y="1326"/>
                </a:cubicBezTo>
                <a:cubicBezTo>
                  <a:pt x="829" y="1211"/>
                  <a:pt x="829" y="1211"/>
                  <a:pt x="829" y="1211"/>
                </a:cubicBezTo>
                <a:cubicBezTo>
                  <a:pt x="829" y="1164"/>
                  <a:pt x="855" y="1119"/>
                  <a:pt x="900" y="1090"/>
                </a:cubicBezTo>
                <a:cubicBezTo>
                  <a:pt x="1063" y="985"/>
                  <a:pt x="1165" y="797"/>
                  <a:pt x="1165" y="600"/>
                </a:cubicBezTo>
                <a:cubicBezTo>
                  <a:pt x="1165" y="426"/>
                  <a:pt x="1087" y="263"/>
                  <a:pt x="951" y="152"/>
                </a:cubicBezTo>
                <a:cubicBezTo>
                  <a:pt x="815" y="42"/>
                  <a:pt x="638" y="0"/>
                  <a:pt x="465" y="37"/>
                </a:cubicBezTo>
                <a:cubicBezTo>
                  <a:pt x="247" y="83"/>
                  <a:pt x="70" y="260"/>
                  <a:pt x="25" y="478"/>
                </a:cubicBezTo>
                <a:cubicBezTo>
                  <a:pt x="0" y="598"/>
                  <a:pt x="12" y="720"/>
                  <a:pt x="60" y="831"/>
                </a:cubicBezTo>
                <a:cubicBezTo>
                  <a:pt x="105" y="937"/>
                  <a:pt x="180" y="1027"/>
                  <a:pt x="275" y="1089"/>
                </a:cubicBezTo>
                <a:cubicBezTo>
                  <a:pt x="321" y="1119"/>
                  <a:pt x="349" y="1166"/>
                  <a:pt x="349" y="1214"/>
                </a:cubicBezTo>
                <a:cubicBezTo>
                  <a:pt x="349" y="1326"/>
                  <a:pt x="349" y="1326"/>
                  <a:pt x="349" y="1326"/>
                </a:cubicBezTo>
                <a:cubicBezTo>
                  <a:pt x="349" y="1389"/>
                  <a:pt x="389" y="1442"/>
                  <a:pt x="445" y="1462"/>
                </a:cubicBezTo>
                <a:cubicBezTo>
                  <a:pt x="445" y="1518"/>
                  <a:pt x="445" y="1518"/>
                  <a:pt x="445" y="1518"/>
                </a:cubicBezTo>
                <a:cubicBezTo>
                  <a:pt x="445" y="1598"/>
                  <a:pt x="509" y="1662"/>
                  <a:pt x="589" y="1662"/>
                </a:cubicBezTo>
                <a:close/>
                <a:moveTo>
                  <a:pt x="589" y="1566"/>
                </a:moveTo>
                <a:cubicBezTo>
                  <a:pt x="562" y="1566"/>
                  <a:pt x="541" y="1545"/>
                  <a:pt x="541" y="1518"/>
                </a:cubicBezTo>
                <a:cubicBezTo>
                  <a:pt x="541" y="1470"/>
                  <a:pt x="541" y="1470"/>
                  <a:pt x="541" y="1470"/>
                </a:cubicBezTo>
                <a:cubicBezTo>
                  <a:pt x="637" y="1470"/>
                  <a:pt x="637" y="1470"/>
                  <a:pt x="637" y="1470"/>
                </a:cubicBezTo>
                <a:cubicBezTo>
                  <a:pt x="637" y="1518"/>
                  <a:pt x="637" y="1518"/>
                  <a:pt x="637" y="1518"/>
                </a:cubicBezTo>
                <a:cubicBezTo>
                  <a:pt x="637" y="1518"/>
                  <a:pt x="637" y="1518"/>
                  <a:pt x="637" y="1518"/>
                </a:cubicBezTo>
                <a:cubicBezTo>
                  <a:pt x="637" y="1545"/>
                  <a:pt x="615" y="1566"/>
                  <a:pt x="589" y="1566"/>
                </a:cubicBezTo>
                <a:close/>
                <a:moveTo>
                  <a:pt x="733" y="1326"/>
                </a:moveTo>
                <a:cubicBezTo>
                  <a:pt x="733" y="1353"/>
                  <a:pt x="711" y="1374"/>
                  <a:pt x="685" y="1374"/>
                </a:cubicBezTo>
                <a:cubicBezTo>
                  <a:pt x="493" y="1374"/>
                  <a:pt x="493" y="1374"/>
                  <a:pt x="493" y="1374"/>
                </a:cubicBezTo>
                <a:cubicBezTo>
                  <a:pt x="466" y="1374"/>
                  <a:pt x="445" y="1353"/>
                  <a:pt x="445" y="1326"/>
                </a:cubicBezTo>
                <a:cubicBezTo>
                  <a:pt x="445" y="1278"/>
                  <a:pt x="445" y="1278"/>
                  <a:pt x="445" y="1278"/>
                </a:cubicBezTo>
                <a:cubicBezTo>
                  <a:pt x="733" y="1278"/>
                  <a:pt x="733" y="1278"/>
                  <a:pt x="733" y="1278"/>
                </a:cubicBezTo>
                <a:lnTo>
                  <a:pt x="733" y="1326"/>
                </a:lnTo>
                <a:close/>
                <a:moveTo>
                  <a:pt x="442" y="1182"/>
                </a:moveTo>
                <a:cubicBezTo>
                  <a:pt x="432" y="1113"/>
                  <a:pt x="391" y="1050"/>
                  <a:pt x="327" y="1008"/>
                </a:cubicBezTo>
                <a:cubicBezTo>
                  <a:pt x="162" y="901"/>
                  <a:pt x="78" y="695"/>
                  <a:pt x="119" y="497"/>
                </a:cubicBezTo>
                <a:cubicBezTo>
                  <a:pt x="157" y="316"/>
                  <a:pt x="304" y="169"/>
                  <a:pt x="484" y="131"/>
                </a:cubicBezTo>
                <a:cubicBezTo>
                  <a:pt x="519" y="124"/>
                  <a:pt x="553" y="120"/>
                  <a:pt x="587" y="120"/>
                </a:cubicBezTo>
                <a:cubicBezTo>
                  <a:pt x="698" y="120"/>
                  <a:pt x="804" y="157"/>
                  <a:pt x="890" y="227"/>
                </a:cubicBezTo>
                <a:cubicBezTo>
                  <a:pt x="1004" y="319"/>
                  <a:pt x="1069" y="455"/>
                  <a:pt x="1069" y="600"/>
                </a:cubicBezTo>
                <a:cubicBezTo>
                  <a:pt x="1069" y="765"/>
                  <a:pt x="984" y="922"/>
                  <a:pt x="848" y="1010"/>
                </a:cubicBezTo>
                <a:cubicBezTo>
                  <a:pt x="784" y="1050"/>
                  <a:pt x="743" y="1114"/>
                  <a:pt x="734" y="1182"/>
                </a:cubicBezTo>
                <a:cubicBezTo>
                  <a:pt x="637" y="1182"/>
                  <a:pt x="637" y="1182"/>
                  <a:pt x="637" y="1182"/>
                </a:cubicBezTo>
                <a:cubicBezTo>
                  <a:pt x="637" y="1049"/>
                  <a:pt x="637" y="1049"/>
                  <a:pt x="637" y="1049"/>
                </a:cubicBezTo>
                <a:cubicBezTo>
                  <a:pt x="782" y="754"/>
                  <a:pt x="782" y="754"/>
                  <a:pt x="782" y="754"/>
                </a:cubicBezTo>
                <a:cubicBezTo>
                  <a:pt x="810" y="728"/>
                  <a:pt x="828" y="691"/>
                  <a:pt x="829" y="651"/>
                </a:cubicBezTo>
                <a:cubicBezTo>
                  <a:pt x="829" y="651"/>
                  <a:pt x="829" y="651"/>
                  <a:pt x="829" y="650"/>
                </a:cubicBezTo>
                <a:cubicBezTo>
                  <a:pt x="829" y="650"/>
                  <a:pt x="829" y="649"/>
                  <a:pt x="829" y="648"/>
                </a:cubicBezTo>
                <a:cubicBezTo>
                  <a:pt x="829" y="648"/>
                  <a:pt x="829" y="647"/>
                  <a:pt x="829" y="647"/>
                </a:cubicBezTo>
                <a:cubicBezTo>
                  <a:pt x="829" y="646"/>
                  <a:pt x="828" y="645"/>
                  <a:pt x="828" y="644"/>
                </a:cubicBezTo>
                <a:cubicBezTo>
                  <a:pt x="828" y="644"/>
                  <a:pt x="828" y="643"/>
                  <a:pt x="828" y="642"/>
                </a:cubicBezTo>
                <a:cubicBezTo>
                  <a:pt x="828" y="641"/>
                  <a:pt x="828" y="641"/>
                  <a:pt x="828" y="640"/>
                </a:cubicBezTo>
                <a:cubicBezTo>
                  <a:pt x="828" y="639"/>
                  <a:pt x="828" y="638"/>
                  <a:pt x="827" y="637"/>
                </a:cubicBezTo>
                <a:cubicBezTo>
                  <a:pt x="827" y="637"/>
                  <a:pt x="827" y="636"/>
                  <a:pt x="827" y="636"/>
                </a:cubicBezTo>
                <a:cubicBezTo>
                  <a:pt x="827" y="635"/>
                  <a:pt x="826" y="634"/>
                  <a:pt x="826" y="633"/>
                </a:cubicBezTo>
                <a:cubicBezTo>
                  <a:pt x="826" y="632"/>
                  <a:pt x="826" y="632"/>
                  <a:pt x="826" y="631"/>
                </a:cubicBezTo>
                <a:cubicBezTo>
                  <a:pt x="825" y="630"/>
                  <a:pt x="825" y="629"/>
                  <a:pt x="824" y="629"/>
                </a:cubicBezTo>
                <a:cubicBezTo>
                  <a:pt x="824" y="628"/>
                  <a:pt x="824" y="627"/>
                  <a:pt x="824" y="627"/>
                </a:cubicBezTo>
                <a:cubicBezTo>
                  <a:pt x="823" y="626"/>
                  <a:pt x="823" y="625"/>
                  <a:pt x="822" y="624"/>
                </a:cubicBezTo>
                <a:cubicBezTo>
                  <a:pt x="822" y="624"/>
                  <a:pt x="822" y="623"/>
                  <a:pt x="821" y="623"/>
                </a:cubicBezTo>
                <a:cubicBezTo>
                  <a:pt x="821" y="622"/>
                  <a:pt x="821" y="621"/>
                  <a:pt x="820" y="621"/>
                </a:cubicBezTo>
                <a:cubicBezTo>
                  <a:pt x="820" y="620"/>
                  <a:pt x="819" y="619"/>
                  <a:pt x="818" y="618"/>
                </a:cubicBezTo>
                <a:cubicBezTo>
                  <a:pt x="818" y="618"/>
                  <a:pt x="818" y="617"/>
                  <a:pt x="817" y="617"/>
                </a:cubicBezTo>
                <a:cubicBezTo>
                  <a:pt x="817" y="616"/>
                  <a:pt x="816" y="616"/>
                  <a:pt x="815" y="615"/>
                </a:cubicBezTo>
                <a:cubicBezTo>
                  <a:pt x="815" y="614"/>
                  <a:pt x="815" y="614"/>
                  <a:pt x="814" y="614"/>
                </a:cubicBezTo>
                <a:cubicBezTo>
                  <a:pt x="814" y="613"/>
                  <a:pt x="813" y="612"/>
                  <a:pt x="812" y="612"/>
                </a:cubicBezTo>
                <a:cubicBezTo>
                  <a:pt x="812" y="611"/>
                  <a:pt x="811" y="611"/>
                  <a:pt x="811" y="610"/>
                </a:cubicBezTo>
                <a:cubicBezTo>
                  <a:pt x="810" y="610"/>
                  <a:pt x="809" y="609"/>
                  <a:pt x="809" y="609"/>
                </a:cubicBezTo>
                <a:cubicBezTo>
                  <a:pt x="808" y="609"/>
                  <a:pt x="807" y="608"/>
                  <a:pt x="807" y="608"/>
                </a:cubicBezTo>
                <a:cubicBezTo>
                  <a:pt x="806" y="607"/>
                  <a:pt x="806" y="607"/>
                  <a:pt x="805" y="607"/>
                </a:cubicBezTo>
                <a:cubicBezTo>
                  <a:pt x="804" y="606"/>
                  <a:pt x="803" y="606"/>
                  <a:pt x="802" y="605"/>
                </a:cubicBezTo>
                <a:cubicBezTo>
                  <a:pt x="802" y="605"/>
                  <a:pt x="802" y="605"/>
                  <a:pt x="802" y="605"/>
                </a:cubicBezTo>
                <a:cubicBezTo>
                  <a:pt x="801" y="605"/>
                  <a:pt x="801" y="605"/>
                  <a:pt x="801" y="604"/>
                </a:cubicBezTo>
                <a:cubicBezTo>
                  <a:pt x="800" y="604"/>
                  <a:pt x="799" y="604"/>
                  <a:pt x="798" y="603"/>
                </a:cubicBezTo>
                <a:cubicBezTo>
                  <a:pt x="797" y="603"/>
                  <a:pt x="797" y="603"/>
                  <a:pt x="796" y="603"/>
                </a:cubicBezTo>
                <a:cubicBezTo>
                  <a:pt x="795" y="602"/>
                  <a:pt x="795" y="602"/>
                  <a:pt x="794" y="602"/>
                </a:cubicBezTo>
                <a:cubicBezTo>
                  <a:pt x="793" y="602"/>
                  <a:pt x="792" y="601"/>
                  <a:pt x="791" y="601"/>
                </a:cubicBezTo>
                <a:cubicBezTo>
                  <a:pt x="791" y="601"/>
                  <a:pt x="790" y="601"/>
                  <a:pt x="789" y="601"/>
                </a:cubicBezTo>
                <a:cubicBezTo>
                  <a:pt x="788" y="601"/>
                  <a:pt x="787" y="600"/>
                  <a:pt x="787" y="600"/>
                </a:cubicBezTo>
                <a:cubicBezTo>
                  <a:pt x="786" y="600"/>
                  <a:pt x="785" y="600"/>
                  <a:pt x="785" y="600"/>
                </a:cubicBezTo>
                <a:cubicBezTo>
                  <a:pt x="784" y="600"/>
                  <a:pt x="783" y="600"/>
                  <a:pt x="782" y="600"/>
                </a:cubicBezTo>
                <a:cubicBezTo>
                  <a:pt x="781" y="600"/>
                  <a:pt x="781" y="600"/>
                  <a:pt x="781" y="600"/>
                </a:cubicBezTo>
                <a:cubicBezTo>
                  <a:pt x="780" y="600"/>
                  <a:pt x="780" y="600"/>
                  <a:pt x="780" y="600"/>
                </a:cubicBezTo>
                <a:cubicBezTo>
                  <a:pt x="779" y="600"/>
                  <a:pt x="778" y="600"/>
                  <a:pt x="777" y="600"/>
                </a:cubicBezTo>
                <a:cubicBezTo>
                  <a:pt x="776" y="600"/>
                  <a:pt x="776" y="600"/>
                  <a:pt x="775" y="600"/>
                </a:cubicBezTo>
                <a:cubicBezTo>
                  <a:pt x="774" y="600"/>
                  <a:pt x="773" y="600"/>
                  <a:pt x="773" y="601"/>
                </a:cubicBezTo>
                <a:cubicBezTo>
                  <a:pt x="772" y="601"/>
                  <a:pt x="771" y="601"/>
                  <a:pt x="770" y="601"/>
                </a:cubicBezTo>
                <a:cubicBezTo>
                  <a:pt x="769" y="601"/>
                  <a:pt x="769" y="601"/>
                  <a:pt x="768" y="602"/>
                </a:cubicBezTo>
                <a:cubicBezTo>
                  <a:pt x="767" y="602"/>
                  <a:pt x="766" y="602"/>
                  <a:pt x="766" y="602"/>
                </a:cubicBezTo>
                <a:cubicBezTo>
                  <a:pt x="765" y="603"/>
                  <a:pt x="764" y="603"/>
                  <a:pt x="764" y="603"/>
                </a:cubicBezTo>
                <a:cubicBezTo>
                  <a:pt x="763" y="603"/>
                  <a:pt x="762" y="604"/>
                  <a:pt x="761" y="604"/>
                </a:cubicBezTo>
                <a:cubicBezTo>
                  <a:pt x="761" y="604"/>
                  <a:pt x="760" y="605"/>
                  <a:pt x="760" y="605"/>
                </a:cubicBezTo>
                <a:cubicBezTo>
                  <a:pt x="759" y="605"/>
                  <a:pt x="758" y="606"/>
                  <a:pt x="757" y="606"/>
                </a:cubicBezTo>
                <a:cubicBezTo>
                  <a:pt x="757" y="606"/>
                  <a:pt x="756" y="607"/>
                  <a:pt x="755" y="607"/>
                </a:cubicBezTo>
                <a:cubicBezTo>
                  <a:pt x="755" y="608"/>
                  <a:pt x="754" y="608"/>
                  <a:pt x="753" y="608"/>
                </a:cubicBezTo>
                <a:cubicBezTo>
                  <a:pt x="753" y="609"/>
                  <a:pt x="752" y="609"/>
                  <a:pt x="751" y="610"/>
                </a:cubicBezTo>
                <a:cubicBezTo>
                  <a:pt x="751" y="610"/>
                  <a:pt x="750" y="611"/>
                  <a:pt x="750" y="611"/>
                </a:cubicBezTo>
                <a:cubicBezTo>
                  <a:pt x="749" y="612"/>
                  <a:pt x="748" y="612"/>
                  <a:pt x="748" y="613"/>
                </a:cubicBezTo>
                <a:cubicBezTo>
                  <a:pt x="747" y="613"/>
                  <a:pt x="747" y="614"/>
                  <a:pt x="746" y="614"/>
                </a:cubicBezTo>
                <a:cubicBezTo>
                  <a:pt x="746" y="615"/>
                  <a:pt x="745" y="616"/>
                  <a:pt x="744" y="616"/>
                </a:cubicBezTo>
                <a:cubicBezTo>
                  <a:pt x="744" y="617"/>
                  <a:pt x="744" y="617"/>
                  <a:pt x="743" y="618"/>
                </a:cubicBezTo>
                <a:cubicBezTo>
                  <a:pt x="743" y="618"/>
                  <a:pt x="742" y="619"/>
                  <a:pt x="742" y="620"/>
                </a:cubicBezTo>
                <a:cubicBezTo>
                  <a:pt x="741" y="620"/>
                  <a:pt x="741" y="621"/>
                  <a:pt x="740" y="622"/>
                </a:cubicBezTo>
                <a:cubicBezTo>
                  <a:pt x="740" y="622"/>
                  <a:pt x="740" y="623"/>
                  <a:pt x="739" y="623"/>
                </a:cubicBezTo>
                <a:cubicBezTo>
                  <a:pt x="739" y="624"/>
                  <a:pt x="738" y="625"/>
                  <a:pt x="738" y="626"/>
                </a:cubicBezTo>
                <a:cubicBezTo>
                  <a:pt x="738" y="626"/>
                  <a:pt x="738" y="626"/>
                  <a:pt x="738" y="627"/>
                </a:cubicBezTo>
                <a:cubicBezTo>
                  <a:pt x="706" y="691"/>
                  <a:pt x="706" y="691"/>
                  <a:pt x="706" y="691"/>
                </a:cubicBezTo>
                <a:cubicBezTo>
                  <a:pt x="700" y="694"/>
                  <a:pt x="692" y="696"/>
                  <a:pt x="685" y="696"/>
                </a:cubicBezTo>
                <a:cubicBezTo>
                  <a:pt x="658" y="696"/>
                  <a:pt x="637" y="674"/>
                  <a:pt x="637" y="648"/>
                </a:cubicBezTo>
                <a:cubicBezTo>
                  <a:pt x="637" y="621"/>
                  <a:pt x="615" y="600"/>
                  <a:pt x="589" y="600"/>
                </a:cubicBezTo>
                <a:cubicBezTo>
                  <a:pt x="562" y="600"/>
                  <a:pt x="541" y="621"/>
                  <a:pt x="541" y="648"/>
                </a:cubicBezTo>
                <a:cubicBezTo>
                  <a:pt x="541" y="674"/>
                  <a:pt x="519" y="696"/>
                  <a:pt x="493" y="696"/>
                </a:cubicBezTo>
                <a:cubicBezTo>
                  <a:pt x="485" y="696"/>
                  <a:pt x="478" y="694"/>
                  <a:pt x="471" y="691"/>
                </a:cubicBezTo>
                <a:cubicBezTo>
                  <a:pt x="440" y="627"/>
                  <a:pt x="440" y="627"/>
                  <a:pt x="440" y="627"/>
                </a:cubicBezTo>
                <a:cubicBezTo>
                  <a:pt x="440" y="626"/>
                  <a:pt x="439" y="626"/>
                  <a:pt x="439" y="626"/>
                </a:cubicBezTo>
                <a:cubicBezTo>
                  <a:pt x="439" y="625"/>
                  <a:pt x="438" y="624"/>
                  <a:pt x="438" y="624"/>
                </a:cubicBezTo>
                <a:cubicBezTo>
                  <a:pt x="438" y="623"/>
                  <a:pt x="437" y="622"/>
                  <a:pt x="437" y="622"/>
                </a:cubicBezTo>
                <a:cubicBezTo>
                  <a:pt x="436" y="621"/>
                  <a:pt x="436" y="620"/>
                  <a:pt x="435" y="620"/>
                </a:cubicBezTo>
                <a:cubicBezTo>
                  <a:pt x="435" y="619"/>
                  <a:pt x="434" y="618"/>
                  <a:pt x="434" y="618"/>
                </a:cubicBezTo>
                <a:cubicBezTo>
                  <a:pt x="434" y="617"/>
                  <a:pt x="433" y="617"/>
                  <a:pt x="433" y="616"/>
                </a:cubicBezTo>
                <a:cubicBezTo>
                  <a:pt x="432" y="616"/>
                  <a:pt x="431" y="615"/>
                  <a:pt x="431" y="614"/>
                </a:cubicBezTo>
                <a:cubicBezTo>
                  <a:pt x="430" y="614"/>
                  <a:pt x="430" y="613"/>
                  <a:pt x="430" y="613"/>
                </a:cubicBezTo>
                <a:cubicBezTo>
                  <a:pt x="429" y="612"/>
                  <a:pt x="428" y="612"/>
                  <a:pt x="427" y="611"/>
                </a:cubicBezTo>
                <a:cubicBezTo>
                  <a:pt x="427" y="611"/>
                  <a:pt x="426" y="610"/>
                  <a:pt x="426" y="610"/>
                </a:cubicBezTo>
                <a:cubicBezTo>
                  <a:pt x="425" y="609"/>
                  <a:pt x="425" y="609"/>
                  <a:pt x="424" y="608"/>
                </a:cubicBezTo>
                <a:cubicBezTo>
                  <a:pt x="423" y="608"/>
                  <a:pt x="423" y="608"/>
                  <a:pt x="422" y="607"/>
                </a:cubicBezTo>
                <a:cubicBezTo>
                  <a:pt x="421" y="607"/>
                  <a:pt x="421" y="606"/>
                  <a:pt x="420" y="606"/>
                </a:cubicBezTo>
                <a:cubicBezTo>
                  <a:pt x="419" y="606"/>
                  <a:pt x="418" y="605"/>
                  <a:pt x="418" y="605"/>
                </a:cubicBezTo>
                <a:cubicBezTo>
                  <a:pt x="417" y="605"/>
                  <a:pt x="416" y="604"/>
                  <a:pt x="416" y="604"/>
                </a:cubicBezTo>
                <a:cubicBezTo>
                  <a:pt x="415" y="604"/>
                  <a:pt x="414" y="603"/>
                  <a:pt x="413" y="603"/>
                </a:cubicBezTo>
                <a:cubicBezTo>
                  <a:pt x="413" y="603"/>
                  <a:pt x="412" y="603"/>
                  <a:pt x="412" y="602"/>
                </a:cubicBezTo>
                <a:cubicBezTo>
                  <a:pt x="411" y="602"/>
                  <a:pt x="410" y="602"/>
                  <a:pt x="409" y="602"/>
                </a:cubicBezTo>
                <a:cubicBezTo>
                  <a:pt x="408" y="601"/>
                  <a:pt x="408" y="601"/>
                  <a:pt x="407" y="601"/>
                </a:cubicBezTo>
                <a:cubicBezTo>
                  <a:pt x="406" y="601"/>
                  <a:pt x="405" y="601"/>
                  <a:pt x="405" y="601"/>
                </a:cubicBezTo>
                <a:cubicBezTo>
                  <a:pt x="404" y="600"/>
                  <a:pt x="403" y="600"/>
                  <a:pt x="402" y="600"/>
                </a:cubicBezTo>
                <a:cubicBezTo>
                  <a:pt x="402" y="600"/>
                  <a:pt x="401" y="600"/>
                  <a:pt x="400" y="600"/>
                </a:cubicBezTo>
                <a:cubicBezTo>
                  <a:pt x="399" y="600"/>
                  <a:pt x="398" y="600"/>
                  <a:pt x="397" y="600"/>
                </a:cubicBezTo>
                <a:cubicBezTo>
                  <a:pt x="397" y="600"/>
                  <a:pt x="397" y="600"/>
                  <a:pt x="397" y="600"/>
                </a:cubicBezTo>
                <a:cubicBezTo>
                  <a:pt x="396" y="600"/>
                  <a:pt x="396" y="600"/>
                  <a:pt x="395" y="600"/>
                </a:cubicBezTo>
                <a:cubicBezTo>
                  <a:pt x="395" y="600"/>
                  <a:pt x="394" y="600"/>
                  <a:pt x="393" y="600"/>
                </a:cubicBezTo>
                <a:cubicBezTo>
                  <a:pt x="392" y="600"/>
                  <a:pt x="391" y="600"/>
                  <a:pt x="391" y="600"/>
                </a:cubicBezTo>
                <a:cubicBezTo>
                  <a:pt x="390" y="600"/>
                  <a:pt x="389" y="601"/>
                  <a:pt x="388" y="601"/>
                </a:cubicBezTo>
                <a:cubicBezTo>
                  <a:pt x="387" y="601"/>
                  <a:pt x="386" y="601"/>
                  <a:pt x="386" y="601"/>
                </a:cubicBezTo>
                <a:cubicBezTo>
                  <a:pt x="385" y="601"/>
                  <a:pt x="384" y="602"/>
                  <a:pt x="383" y="602"/>
                </a:cubicBezTo>
                <a:cubicBezTo>
                  <a:pt x="383" y="602"/>
                  <a:pt x="382" y="602"/>
                  <a:pt x="381" y="603"/>
                </a:cubicBezTo>
                <a:cubicBezTo>
                  <a:pt x="380" y="603"/>
                  <a:pt x="380" y="603"/>
                  <a:pt x="379" y="603"/>
                </a:cubicBezTo>
                <a:cubicBezTo>
                  <a:pt x="378" y="604"/>
                  <a:pt x="377" y="604"/>
                  <a:pt x="376" y="604"/>
                </a:cubicBezTo>
                <a:cubicBezTo>
                  <a:pt x="376" y="605"/>
                  <a:pt x="376" y="605"/>
                  <a:pt x="375" y="605"/>
                </a:cubicBezTo>
                <a:cubicBezTo>
                  <a:pt x="375" y="605"/>
                  <a:pt x="375" y="605"/>
                  <a:pt x="375" y="605"/>
                </a:cubicBezTo>
                <a:cubicBezTo>
                  <a:pt x="374" y="606"/>
                  <a:pt x="373" y="606"/>
                  <a:pt x="372" y="607"/>
                </a:cubicBezTo>
                <a:cubicBezTo>
                  <a:pt x="372" y="607"/>
                  <a:pt x="371" y="607"/>
                  <a:pt x="370" y="608"/>
                </a:cubicBezTo>
                <a:cubicBezTo>
                  <a:pt x="370" y="608"/>
                  <a:pt x="369" y="609"/>
                  <a:pt x="368" y="609"/>
                </a:cubicBezTo>
                <a:cubicBezTo>
                  <a:pt x="368" y="610"/>
                  <a:pt x="367" y="610"/>
                  <a:pt x="367" y="610"/>
                </a:cubicBezTo>
                <a:cubicBezTo>
                  <a:pt x="366" y="611"/>
                  <a:pt x="366" y="611"/>
                  <a:pt x="365" y="612"/>
                </a:cubicBezTo>
                <a:cubicBezTo>
                  <a:pt x="364" y="612"/>
                  <a:pt x="364" y="613"/>
                  <a:pt x="363" y="614"/>
                </a:cubicBezTo>
                <a:cubicBezTo>
                  <a:pt x="363" y="614"/>
                  <a:pt x="362" y="614"/>
                  <a:pt x="362" y="615"/>
                </a:cubicBezTo>
                <a:cubicBezTo>
                  <a:pt x="361" y="616"/>
                  <a:pt x="360" y="616"/>
                  <a:pt x="360" y="617"/>
                </a:cubicBezTo>
                <a:cubicBezTo>
                  <a:pt x="359" y="617"/>
                  <a:pt x="359" y="618"/>
                  <a:pt x="359" y="618"/>
                </a:cubicBezTo>
                <a:cubicBezTo>
                  <a:pt x="358" y="619"/>
                  <a:pt x="358" y="620"/>
                  <a:pt x="357" y="621"/>
                </a:cubicBezTo>
                <a:cubicBezTo>
                  <a:pt x="357" y="621"/>
                  <a:pt x="356" y="622"/>
                  <a:pt x="356" y="623"/>
                </a:cubicBezTo>
                <a:cubicBezTo>
                  <a:pt x="355" y="623"/>
                  <a:pt x="355" y="624"/>
                  <a:pt x="355" y="624"/>
                </a:cubicBezTo>
                <a:cubicBezTo>
                  <a:pt x="354" y="625"/>
                  <a:pt x="354" y="626"/>
                  <a:pt x="353" y="627"/>
                </a:cubicBezTo>
                <a:cubicBezTo>
                  <a:pt x="353" y="627"/>
                  <a:pt x="353" y="628"/>
                  <a:pt x="353" y="629"/>
                </a:cubicBezTo>
                <a:cubicBezTo>
                  <a:pt x="352" y="629"/>
                  <a:pt x="352" y="630"/>
                  <a:pt x="352" y="631"/>
                </a:cubicBezTo>
                <a:cubicBezTo>
                  <a:pt x="351" y="632"/>
                  <a:pt x="351" y="632"/>
                  <a:pt x="351" y="633"/>
                </a:cubicBezTo>
                <a:cubicBezTo>
                  <a:pt x="351" y="634"/>
                  <a:pt x="350" y="635"/>
                  <a:pt x="350" y="636"/>
                </a:cubicBezTo>
                <a:cubicBezTo>
                  <a:pt x="350" y="636"/>
                  <a:pt x="350" y="637"/>
                  <a:pt x="350" y="637"/>
                </a:cubicBezTo>
                <a:cubicBezTo>
                  <a:pt x="350" y="638"/>
                  <a:pt x="349" y="639"/>
                  <a:pt x="349" y="640"/>
                </a:cubicBezTo>
                <a:cubicBezTo>
                  <a:pt x="349" y="641"/>
                  <a:pt x="349" y="641"/>
                  <a:pt x="349" y="642"/>
                </a:cubicBezTo>
                <a:cubicBezTo>
                  <a:pt x="349" y="643"/>
                  <a:pt x="349" y="644"/>
                  <a:pt x="349" y="644"/>
                </a:cubicBezTo>
                <a:cubicBezTo>
                  <a:pt x="349" y="645"/>
                  <a:pt x="349" y="646"/>
                  <a:pt x="349" y="647"/>
                </a:cubicBezTo>
                <a:cubicBezTo>
                  <a:pt x="349" y="647"/>
                  <a:pt x="349" y="648"/>
                  <a:pt x="349" y="648"/>
                </a:cubicBezTo>
                <a:cubicBezTo>
                  <a:pt x="349" y="649"/>
                  <a:pt x="349" y="650"/>
                  <a:pt x="349" y="650"/>
                </a:cubicBezTo>
                <a:cubicBezTo>
                  <a:pt x="349" y="651"/>
                  <a:pt x="349" y="651"/>
                  <a:pt x="349" y="651"/>
                </a:cubicBezTo>
                <a:cubicBezTo>
                  <a:pt x="349" y="691"/>
                  <a:pt x="367" y="728"/>
                  <a:pt x="395" y="754"/>
                </a:cubicBezTo>
                <a:cubicBezTo>
                  <a:pt x="541" y="1049"/>
                  <a:pt x="541" y="1049"/>
                  <a:pt x="541" y="1049"/>
                </a:cubicBezTo>
                <a:cubicBezTo>
                  <a:pt x="541" y="1182"/>
                  <a:pt x="541" y="1182"/>
                  <a:pt x="541" y="1182"/>
                </a:cubicBezTo>
                <a:lnTo>
                  <a:pt x="442" y="1182"/>
                </a:lnTo>
                <a:close/>
                <a:moveTo>
                  <a:pt x="589" y="930"/>
                </a:moveTo>
                <a:cubicBezTo>
                  <a:pt x="520" y="789"/>
                  <a:pt x="520" y="789"/>
                  <a:pt x="520" y="789"/>
                </a:cubicBezTo>
                <a:cubicBezTo>
                  <a:pt x="546" y="784"/>
                  <a:pt x="569" y="772"/>
                  <a:pt x="589" y="755"/>
                </a:cubicBezTo>
                <a:cubicBezTo>
                  <a:pt x="608" y="772"/>
                  <a:pt x="631" y="784"/>
                  <a:pt x="658" y="789"/>
                </a:cubicBezTo>
                <a:lnTo>
                  <a:pt x="589" y="930"/>
                </a:lnTo>
                <a:close/>
                <a:moveTo>
                  <a:pt x="301" y="600"/>
                </a:moveTo>
                <a:cubicBezTo>
                  <a:pt x="301" y="626"/>
                  <a:pt x="279" y="648"/>
                  <a:pt x="253" y="648"/>
                </a:cubicBezTo>
                <a:cubicBezTo>
                  <a:pt x="226" y="648"/>
                  <a:pt x="205" y="626"/>
                  <a:pt x="205" y="600"/>
                </a:cubicBezTo>
                <a:cubicBezTo>
                  <a:pt x="205" y="388"/>
                  <a:pt x="377" y="216"/>
                  <a:pt x="589" y="216"/>
                </a:cubicBezTo>
                <a:cubicBezTo>
                  <a:pt x="615" y="216"/>
                  <a:pt x="637" y="237"/>
                  <a:pt x="637" y="264"/>
                </a:cubicBezTo>
                <a:cubicBezTo>
                  <a:pt x="637" y="290"/>
                  <a:pt x="615" y="312"/>
                  <a:pt x="589" y="312"/>
                </a:cubicBezTo>
                <a:cubicBezTo>
                  <a:pt x="430" y="312"/>
                  <a:pt x="301" y="441"/>
                  <a:pt x="301" y="6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7" name="Freeform 26"/>
          <p:cNvSpPr>
            <a:spLocks noEditPoints="1"/>
          </p:cNvSpPr>
          <p:nvPr/>
        </p:nvSpPr>
        <p:spPr bwMode="auto">
          <a:xfrm>
            <a:off x="7430680" y="3911420"/>
            <a:ext cx="392673" cy="392528"/>
          </a:xfrm>
          <a:custGeom>
            <a:avLst/>
            <a:gdLst>
              <a:gd name="T0" fmla="*/ 1398 w 1639"/>
              <a:gd name="T1" fmla="*/ 1398 h 1639"/>
              <a:gd name="T2" fmla="*/ 1423 w 1639"/>
              <a:gd name="T3" fmla="*/ 1372 h 1639"/>
              <a:gd name="T4" fmla="*/ 1430 w 1639"/>
              <a:gd name="T5" fmla="*/ 1367 h 1639"/>
              <a:gd name="T6" fmla="*/ 1443 w 1639"/>
              <a:gd name="T7" fmla="*/ 1350 h 1639"/>
              <a:gd name="T8" fmla="*/ 1639 w 1639"/>
              <a:gd name="T9" fmla="*/ 819 h 1639"/>
              <a:gd name="T10" fmla="*/ 1443 w 1639"/>
              <a:gd name="T11" fmla="*/ 289 h 1639"/>
              <a:gd name="T12" fmla="*/ 1430 w 1639"/>
              <a:gd name="T13" fmla="*/ 272 h 1639"/>
              <a:gd name="T14" fmla="*/ 1423 w 1639"/>
              <a:gd name="T15" fmla="*/ 267 h 1639"/>
              <a:gd name="T16" fmla="*/ 1398 w 1639"/>
              <a:gd name="T17" fmla="*/ 241 h 1639"/>
              <a:gd name="T18" fmla="*/ 819 w 1639"/>
              <a:gd name="T19" fmla="*/ 0 h 1639"/>
              <a:gd name="T20" fmla="*/ 241 w 1639"/>
              <a:gd name="T21" fmla="*/ 241 h 1639"/>
              <a:gd name="T22" fmla="*/ 216 w 1639"/>
              <a:gd name="T23" fmla="*/ 267 h 1639"/>
              <a:gd name="T24" fmla="*/ 208 w 1639"/>
              <a:gd name="T25" fmla="*/ 272 h 1639"/>
              <a:gd name="T26" fmla="*/ 196 w 1639"/>
              <a:gd name="T27" fmla="*/ 289 h 1639"/>
              <a:gd name="T28" fmla="*/ 0 w 1639"/>
              <a:gd name="T29" fmla="*/ 819 h 1639"/>
              <a:gd name="T30" fmla="*/ 196 w 1639"/>
              <a:gd name="T31" fmla="*/ 1350 h 1639"/>
              <a:gd name="T32" fmla="*/ 208 w 1639"/>
              <a:gd name="T33" fmla="*/ 1367 h 1639"/>
              <a:gd name="T34" fmla="*/ 216 w 1639"/>
              <a:gd name="T35" fmla="*/ 1372 h 1639"/>
              <a:gd name="T36" fmla="*/ 241 w 1639"/>
              <a:gd name="T37" fmla="*/ 1398 h 1639"/>
              <a:gd name="T38" fmla="*/ 819 w 1639"/>
              <a:gd name="T39" fmla="*/ 1639 h 1639"/>
              <a:gd name="T40" fmla="*/ 1398 w 1639"/>
              <a:gd name="T41" fmla="*/ 1398 h 1639"/>
              <a:gd name="T42" fmla="*/ 1398 w 1639"/>
              <a:gd name="T43" fmla="*/ 1253 h 1639"/>
              <a:gd name="T44" fmla="*/ 1256 w 1639"/>
              <a:gd name="T45" fmla="*/ 867 h 1639"/>
              <a:gd name="T46" fmla="*/ 1541 w 1639"/>
              <a:gd name="T47" fmla="*/ 867 h 1639"/>
              <a:gd name="T48" fmla="*/ 1398 w 1639"/>
              <a:gd name="T49" fmla="*/ 1253 h 1639"/>
              <a:gd name="T50" fmla="*/ 1541 w 1639"/>
              <a:gd name="T51" fmla="*/ 771 h 1639"/>
              <a:gd name="T52" fmla="*/ 1256 w 1639"/>
              <a:gd name="T53" fmla="*/ 771 h 1639"/>
              <a:gd name="T54" fmla="*/ 1398 w 1639"/>
              <a:gd name="T55" fmla="*/ 386 h 1639"/>
              <a:gd name="T56" fmla="*/ 1541 w 1639"/>
              <a:gd name="T57" fmla="*/ 771 h 1639"/>
              <a:gd name="T58" fmla="*/ 867 w 1639"/>
              <a:gd name="T59" fmla="*/ 98 h 1639"/>
              <a:gd name="T60" fmla="*/ 1334 w 1639"/>
              <a:gd name="T61" fmla="*/ 311 h 1639"/>
              <a:gd name="T62" fmla="*/ 1160 w 1639"/>
              <a:gd name="T63" fmla="*/ 771 h 1639"/>
              <a:gd name="T64" fmla="*/ 867 w 1639"/>
              <a:gd name="T65" fmla="*/ 771 h 1639"/>
              <a:gd name="T66" fmla="*/ 867 w 1639"/>
              <a:gd name="T67" fmla="*/ 98 h 1639"/>
              <a:gd name="T68" fmla="*/ 867 w 1639"/>
              <a:gd name="T69" fmla="*/ 867 h 1639"/>
              <a:gd name="T70" fmla="*/ 1160 w 1639"/>
              <a:gd name="T71" fmla="*/ 867 h 1639"/>
              <a:gd name="T72" fmla="*/ 1334 w 1639"/>
              <a:gd name="T73" fmla="*/ 1327 h 1639"/>
              <a:gd name="T74" fmla="*/ 867 w 1639"/>
              <a:gd name="T75" fmla="*/ 1541 h 1639"/>
              <a:gd name="T76" fmla="*/ 867 w 1639"/>
              <a:gd name="T77" fmla="*/ 867 h 1639"/>
              <a:gd name="T78" fmla="*/ 241 w 1639"/>
              <a:gd name="T79" fmla="*/ 386 h 1639"/>
              <a:gd name="T80" fmla="*/ 383 w 1639"/>
              <a:gd name="T81" fmla="*/ 771 h 1639"/>
              <a:gd name="T82" fmla="*/ 98 w 1639"/>
              <a:gd name="T83" fmla="*/ 771 h 1639"/>
              <a:gd name="T84" fmla="*/ 241 w 1639"/>
              <a:gd name="T85" fmla="*/ 386 h 1639"/>
              <a:gd name="T86" fmla="*/ 98 w 1639"/>
              <a:gd name="T87" fmla="*/ 867 h 1639"/>
              <a:gd name="T88" fmla="*/ 383 w 1639"/>
              <a:gd name="T89" fmla="*/ 867 h 1639"/>
              <a:gd name="T90" fmla="*/ 241 w 1639"/>
              <a:gd name="T91" fmla="*/ 1253 h 1639"/>
              <a:gd name="T92" fmla="*/ 98 w 1639"/>
              <a:gd name="T93" fmla="*/ 867 h 1639"/>
              <a:gd name="T94" fmla="*/ 771 w 1639"/>
              <a:gd name="T95" fmla="*/ 1541 h 1639"/>
              <a:gd name="T96" fmla="*/ 305 w 1639"/>
              <a:gd name="T97" fmla="*/ 1327 h 1639"/>
              <a:gd name="T98" fmla="*/ 479 w 1639"/>
              <a:gd name="T99" fmla="*/ 867 h 1639"/>
              <a:gd name="T100" fmla="*/ 771 w 1639"/>
              <a:gd name="T101" fmla="*/ 867 h 1639"/>
              <a:gd name="T102" fmla="*/ 771 w 1639"/>
              <a:gd name="T103" fmla="*/ 1541 h 1639"/>
              <a:gd name="T104" fmla="*/ 771 w 1639"/>
              <a:gd name="T105" fmla="*/ 771 h 1639"/>
              <a:gd name="T106" fmla="*/ 479 w 1639"/>
              <a:gd name="T107" fmla="*/ 771 h 1639"/>
              <a:gd name="T108" fmla="*/ 305 w 1639"/>
              <a:gd name="T109" fmla="*/ 311 h 1639"/>
              <a:gd name="T110" fmla="*/ 771 w 1639"/>
              <a:gd name="T111" fmla="*/ 98 h 1639"/>
              <a:gd name="T112" fmla="*/ 771 w 1639"/>
              <a:gd name="T113" fmla="*/ 771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9" h="1639">
                <a:moveTo>
                  <a:pt x="1398" y="1398"/>
                </a:moveTo>
                <a:cubicBezTo>
                  <a:pt x="1407" y="1389"/>
                  <a:pt x="1415" y="1381"/>
                  <a:pt x="1423" y="1372"/>
                </a:cubicBezTo>
                <a:cubicBezTo>
                  <a:pt x="1425" y="1370"/>
                  <a:pt x="1428" y="1369"/>
                  <a:pt x="1430" y="1367"/>
                </a:cubicBezTo>
                <a:cubicBezTo>
                  <a:pt x="1436" y="1362"/>
                  <a:pt x="1440" y="1356"/>
                  <a:pt x="1443" y="1350"/>
                </a:cubicBezTo>
                <a:cubicBezTo>
                  <a:pt x="1569" y="1201"/>
                  <a:pt x="1639" y="1015"/>
                  <a:pt x="1639" y="819"/>
                </a:cubicBezTo>
                <a:cubicBezTo>
                  <a:pt x="1639" y="623"/>
                  <a:pt x="1569" y="437"/>
                  <a:pt x="1443" y="289"/>
                </a:cubicBezTo>
                <a:cubicBezTo>
                  <a:pt x="1440" y="283"/>
                  <a:pt x="1436" y="277"/>
                  <a:pt x="1430" y="272"/>
                </a:cubicBezTo>
                <a:cubicBezTo>
                  <a:pt x="1428" y="270"/>
                  <a:pt x="1425" y="268"/>
                  <a:pt x="1423" y="267"/>
                </a:cubicBezTo>
                <a:cubicBezTo>
                  <a:pt x="1415" y="258"/>
                  <a:pt x="1407" y="249"/>
                  <a:pt x="1398" y="241"/>
                </a:cubicBezTo>
                <a:cubicBezTo>
                  <a:pt x="1243" y="86"/>
                  <a:pt x="1037" y="0"/>
                  <a:pt x="819" y="0"/>
                </a:cubicBezTo>
                <a:cubicBezTo>
                  <a:pt x="601" y="0"/>
                  <a:pt x="396" y="86"/>
                  <a:pt x="241" y="241"/>
                </a:cubicBezTo>
                <a:cubicBezTo>
                  <a:pt x="232" y="249"/>
                  <a:pt x="224" y="258"/>
                  <a:pt x="216" y="267"/>
                </a:cubicBezTo>
                <a:cubicBezTo>
                  <a:pt x="213" y="268"/>
                  <a:pt x="211" y="270"/>
                  <a:pt x="208" y="272"/>
                </a:cubicBezTo>
                <a:cubicBezTo>
                  <a:pt x="203" y="277"/>
                  <a:pt x="199" y="283"/>
                  <a:pt x="196" y="289"/>
                </a:cubicBezTo>
                <a:cubicBezTo>
                  <a:pt x="69" y="437"/>
                  <a:pt x="0" y="623"/>
                  <a:pt x="0" y="819"/>
                </a:cubicBezTo>
                <a:cubicBezTo>
                  <a:pt x="0" y="1015"/>
                  <a:pt x="69" y="1201"/>
                  <a:pt x="196" y="1350"/>
                </a:cubicBezTo>
                <a:cubicBezTo>
                  <a:pt x="199" y="1356"/>
                  <a:pt x="203" y="1362"/>
                  <a:pt x="208" y="1367"/>
                </a:cubicBezTo>
                <a:cubicBezTo>
                  <a:pt x="211" y="1369"/>
                  <a:pt x="213" y="1370"/>
                  <a:pt x="216" y="1372"/>
                </a:cubicBezTo>
                <a:cubicBezTo>
                  <a:pt x="224" y="1381"/>
                  <a:pt x="232" y="1389"/>
                  <a:pt x="241" y="1398"/>
                </a:cubicBezTo>
                <a:cubicBezTo>
                  <a:pt x="396" y="1553"/>
                  <a:pt x="601" y="1639"/>
                  <a:pt x="819" y="1639"/>
                </a:cubicBezTo>
                <a:cubicBezTo>
                  <a:pt x="1037" y="1639"/>
                  <a:pt x="1243" y="1553"/>
                  <a:pt x="1398" y="1398"/>
                </a:cubicBezTo>
                <a:close/>
                <a:moveTo>
                  <a:pt x="1398" y="1253"/>
                </a:moveTo>
                <a:cubicBezTo>
                  <a:pt x="1314" y="1142"/>
                  <a:pt x="1265" y="1008"/>
                  <a:pt x="1256" y="867"/>
                </a:cubicBezTo>
                <a:cubicBezTo>
                  <a:pt x="1541" y="867"/>
                  <a:pt x="1541" y="867"/>
                  <a:pt x="1541" y="867"/>
                </a:cubicBezTo>
                <a:cubicBezTo>
                  <a:pt x="1531" y="1012"/>
                  <a:pt x="1480" y="1144"/>
                  <a:pt x="1398" y="1253"/>
                </a:cubicBezTo>
                <a:close/>
                <a:moveTo>
                  <a:pt x="1541" y="771"/>
                </a:moveTo>
                <a:cubicBezTo>
                  <a:pt x="1256" y="771"/>
                  <a:pt x="1256" y="771"/>
                  <a:pt x="1256" y="771"/>
                </a:cubicBezTo>
                <a:cubicBezTo>
                  <a:pt x="1265" y="631"/>
                  <a:pt x="1314" y="497"/>
                  <a:pt x="1398" y="386"/>
                </a:cubicBezTo>
                <a:cubicBezTo>
                  <a:pt x="1480" y="494"/>
                  <a:pt x="1531" y="627"/>
                  <a:pt x="1541" y="771"/>
                </a:cubicBezTo>
                <a:close/>
                <a:moveTo>
                  <a:pt x="867" y="98"/>
                </a:moveTo>
                <a:cubicBezTo>
                  <a:pt x="1049" y="110"/>
                  <a:pt x="1213" y="189"/>
                  <a:pt x="1334" y="311"/>
                </a:cubicBezTo>
                <a:cubicBezTo>
                  <a:pt x="1230" y="443"/>
                  <a:pt x="1170" y="603"/>
                  <a:pt x="1160" y="771"/>
                </a:cubicBezTo>
                <a:cubicBezTo>
                  <a:pt x="867" y="771"/>
                  <a:pt x="867" y="771"/>
                  <a:pt x="867" y="771"/>
                </a:cubicBezTo>
                <a:lnTo>
                  <a:pt x="867" y="98"/>
                </a:lnTo>
                <a:close/>
                <a:moveTo>
                  <a:pt x="867" y="867"/>
                </a:moveTo>
                <a:cubicBezTo>
                  <a:pt x="1160" y="867"/>
                  <a:pt x="1160" y="867"/>
                  <a:pt x="1160" y="867"/>
                </a:cubicBezTo>
                <a:cubicBezTo>
                  <a:pt x="1170" y="1036"/>
                  <a:pt x="1230" y="1196"/>
                  <a:pt x="1334" y="1327"/>
                </a:cubicBezTo>
                <a:cubicBezTo>
                  <a:pt x="1213" y="1450"/>
                  <a:pt x="1049" y="1529"/>
                  <a:pt x="867" y="1541"/>
                </a:cubicBezTo>
                <a:lnTo>
                  <a:pt x="867" y="867"/>
                </a:lnTo>
                <a:close/>
                <a:moveTo>
                  <a:pt x="241" y="386"/>
                </a:moveTo>
                <a:cubicBezTo>
                  <a:pt x="324" y="497"/>
                  <a:pt x="373" y="631"/>
                  <a:pt x="383" y="771"/>
                </a:cubicBezTo>
                <a:cubicBezTo>
                  <a:pt x="98" y="771"/>
                  <a:pt x="98" y="771"/>
                  <a:pt x="98" y="771"/>
                </a:cubicBezTo>
                <a:cubicBezTo>
                  <a:pt x="107" y="627"/>
                  <a:pt x="159" y="494"/>
                  <a:pt x="241" y="386"/>
                </a:cubicBezTo>
                <a:close/>
                <a:moveTo>
                  <a:pt x="98" y="867"/>
                </a:moveTo>
                <a:cubicBezTo>
                  <a:pt x="383" y="867"/>
                  <a:pt x="383" y="867"/>
                  <a:pt x="383" y="867"/>
                </a:cubicBezTo>
                <a:cubicBezTo>
                  <a:pt x="373" y="1008"/>
                  <a:pt x="324" y="1142"/>
                  <a:pt x="241" y="1253"/>
                </a:cubicBezTo>
                <a:cubicBezTo>
                  <a:pt x="159" y="1144"/>
                  <a:pt x="107" y="1012"/>
                  <a:pt x="98" y="867"/>
                </a:cubicBezTo>
                <a:close/>
                <a:moveTo>
                  <a:pt x="771" y="1541"/>
                </a:moveTo>
                <a:cubicBezTo>
                  <a:pt x="590" y="1529"/>
                  <a:pt x="426" y="1450"/>
                  <a:pt x="305" y="1327"/>
                </a:cubicBezTo>
                <a:cubicBezTo>
                  <a:pt x="409" y="1196"/>
                  <a:pt x="469" y="1036"/>
                  <a:pt x="479" y="867"/>
                </a:cubicBezTo>
                <a:cubicBezTo>
                  <a:pt x="771" y="867"/>
                  <a:pt x="771" y="867"/>
                  <a:pt x="771" y="867"/>
                </a:cubicBezTo>
                <a:lnTo>
                  <a:pt x="771" y="1541"/>
                </a:lnTo>
                <a:close/>
                <a:moveTo>
                  <a:pt x="771" y="771"/>
                </a:moveTo>
                <a:cubicBezTo>
                  <a:pt x="479" y="771"/>
                  <a:pt x="479" y="771"/>
                  <a:pt x="479" y="771"/>
                </a:cubicBezTo>
                <a:cubicBezTo>
                  <a:pt x="469" y="603"/>
                  <a:pt x="409" y="443"/>
                  <a:pt x="305" y="311"/>
                </a:cubicBezTo>
                <a:cubicBezTo>
                  <a:pt x="426" y="189"/>
                  <a:pt x="590" y="110"/>
                  <a:pt x="771" y="98"/>
                </a:cubicBezTo>
                <a:lnTo>
                  <a:pt x="771" y="77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8" name="Freeform 20"/>
          <p:cNvSpPr>
            <a:spLocks noEditPoints="1"/>
          </p:cNvSpPr>
          <p:nvPr/>
        </p:nvSpPr>
        <p:spPr bwMode="auto">
          <a:xfrm>
            <a:off x="7424003" y="3292836"/>
            <a:ext cx="406024" cy="288089"/>
          </a:xfrm>
          <a:custGeom>
            <a:avLst/>
            <a:gdLst>
              <a:gd name="T0" fmla="*/ 1036 w 1695"/>
              <a:gd name="T1" fmla="*/ 609 h 1203"/>
              <a:gd name="T2" fmla="*/ 652 w 1695"/>
              <a:gd name="T3" fmla="*/ 609 h 1203"/>
              <a:gd name="T4" fmla="*/ 844 w 1695"/>
              <a:gd name="T5" fmla="*/ 513 h 1203"/>
              <a:gd name="T6" fmla="*/ 844 w 1695"/>
              <a:gd name="T7" fmla="*/ 705 h 1203"/>
              <a:gd name="T8" fmla="*/ 844 w 1695"/>
              <a:gd name="T9" fmla="*/ 513 h 1203"/>
              <a:gd name="T10" fmla="*/ 844 w 1695"/>
              <a:gd name="T11" fmla="*/ 1091 h 1203"/>
              <a:gd name="T12" fmla="*/ 1320 w 1695"/>
              <a:gd name="T13" fmla="*/ 1203 h 1203"/>
              <a:gd name="T14" fmla="*/ 1547 w 1695"/>
              <a:gd name="T15" fmla="*/ 651 h 1203"/>
              <a:gd name="T16" fmla="*/ 1614 w 1695"/>
              <a:gd name="T17" fmla="*/ 460 h 1203"/>
              <a:gd name="T18" fmla="*/ 1232 w 1695"/>
              <a:gd name="T19" fmla="*/ 21 h 1203"/>
              <a:gd name="T20" fmla="*/ 457 w 1695"/>
              <a:gd name="T21" fmla="*/ 21 h 1203"/>
              <a:gd name="T22" fmla="*/ 31 w 1695"/>
              <a:gd name="T23" fmla="*/ 328 h 1203"/>
              <a:gd name="T24" fmla="*/ 79 w 1695"/>
              <a:gd name="T25" fmla="*/ 499 h 1203"/>
              <a:gd name="T26" fmla="*/ 57 w 1695"/>
              <a:gd name="T27" fmla="*/ 1065 h 1203"/>
              <a:gd name="T28" fmla="*/ 457 w 1695"/>
              <a:gd name="T29" fmla="*/ 1198 h 1203"/>
              <a:gd name="T30" fmla="*/ 1242 w 1695"/>
              <a:gd name="T31" fmla="*/ 1102 h 1203"/>
              <a:gd name="T32" fmla="*/ 1060 w 1695"/>
              <a:gd name="T33" fmla="*/ 983 h 1203"/>
              <a:gd name="T34" fmla="*/ 1228 w 1695"/>
              <a:gd name="T35" fmla="*/ 945 h 1203"/>
              <a:gd name="T36" fmla="*/ 1367 w 1695"/>
              <a:gd name="T37" fmla="*/ 763 h 1203"/>
              <a:gd name="T38" fmla="*/ 1470 w 1695"/>
              <a:gd name="T39" fmla="*/ 708 h 1203"/>
              <a:gd name="T40" fmla="*/ 1180 w 1695"/>
              <a:gd name="T41" fmla="*/ 801 h 1203"/>
              <a:gd name="T42" fmla="*/ 1276 w 1695"/>
              <a:gd name="T43" fmla="*/ 801 h 1203"/>
              <a:gd name="T44" fmla="*/ 1180 w 1695"/>
              <a:gd name="T45" fmla="*/ 801 h 1203"/>
              <a:gd name="T46" fmla="*/ 1550 w 1695"/>
              <a:gd name="T47" fmla="*/ 201 h 1203"/>
              <a:gd name="T48" fmla="*/ 1451 w 1695"/>
              <a:gd name="T49" fmla="*/ 536 h 1203"/>
              <a:gd name="T50" fmla="*/ 964 w 1695"/>
              <a:gd name="T51" fmla="*/ 183 h 1203"/>
              <a:gd name="T52" fmla="*/ 1012 w 1695"/>
              <a:gd name="T53" fmla="*/ 318 h 1203"/>
              <a:gd name="T54" fmla="*/ 1311 w 1695"/>
              <a:gd name="T55" fmla="*/ 684 h 1203"/>
              <a:gd name="T56" fmla="*/ 1084 w 1695"/>
              <a:gd name="T57" fmla="*/ 801 h 1203"/>
              <a:gd name="T58" fmla="*/ 1012 w 1695"/>
              <a:gd name="T59" fmla="*/ 900 h 1203"/>
              <a:gd name="T60" fmla="*/ 676 w 1695"/>
              <a:gd name="T61" fmla="*/ 900 h 1203"/>
              <a:gd name="T62" fmla="*/ 348 w 1695"/>
              <a:gd name="T63" fmla="*/ 564 h 1203"/>
              <a:gd name="T64" fmla="*/ 844 w 1695"/>
              <a:gd name="T65" fmla="*/ 232 h 1203"/>
              <a:gd name="T66" fmla="*/ 140 w 1695"/>
              <a:gd name="T67" fmla="*/ 201 h 1203"/>
              <a:gd name="T68" fmla="*/ 724 w 1695"/>
              <a:gd name="T69" fmla="*/ 183 h 1203"/>
              <a:gd name="T70" fmla="*/ 307 w 1695"/>
              <a:gd name="T71" fmla="*/ 470 h 1203"/>
              <a:gd name="T72" fmla="*/ 170 w 1695"/>
              <a:gd name="T73" fmla="*/ 431 h 1203"/>
              <a:gd name="T74" fmla="*/ 246 w 1695"/>
              <a:gd name="T75" fmla="*/ 595 h 1203"/>
              <a:gd name="T76" fmla="*/ 180 w 1695"/>
              <a:gd name="T77" fmla="*/ 612 h 1203"/>
              <a:gd name="T78" fmla="*/ 204 w 1695"/>
              <a:gd name="T79" fmla="*/ 523 h 1203"/>
              <a:gd name="T80" fmla="*/ 246 w 1695"/>
              <a:gd name="T81" fmla="*/ 595 h 1203"/>
              <a:gd name="T82" fmla="*/ 216 w 1695"/>
              <a:gd name="T83" fmla="*/ 714 h 1203"/>
              <a:gd name="T84" fmla="*/ 260 w 1695"/>
              <a:gd name="T85" fmla="*/ 703 h 1203"/>
              <a:gd name="T86" fmla="*/ 724 w 1695"/>
              <a:gd name="T87" fmla="*/ 1035 h 1203"/>
              <a:gd name="T88" fmla="*/ 140 w 1695"/>
              <a:gd name="T89" fmla="*/ 1017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5" h="1203">
                <a:moveTo>
                  <a:pt x="844" y="801"/>
                </a:moveTo>
                <a:cubicBezTo>
                  <a:pt x="950" y="801"/>
                  <a:pt x="1036" y="715"/>
                  <a:pt x="1036" y="609"/>
                </a:cubicBezTo>
                <a:cubicBezTo>
                  <a:pt x="1036" y="503"/>
                  <a:pt x="950" y="417"/>
                  <a:pt x="844" y="417"/>
                </a:cubicBezTo>
                <a:cubicBezTo>
                  <a:pt x="738" y="417"/>
                  <a:pt x="652" y="503"/>
                  <a:pt x="652" y="609"/>
                </a:cubicBezTo>
                <a:cubicBezTo>
                  <a:pt x="652" y="715"/>
                  <a:pt x="738" y="801"/>
                  <a:pt x="844" y="801"/>
                </a:cubicBezTo>
                <a:close/>
                <a:moveTo>
                  <a:pt x="844" y="513"/>
                </a:moveTo>
                <a:cubicBezTo>
                  <a:pt x="897" y="513"/>
                  <a:pt x="940" y="556"/>
                  <a:pt x="940" y="609"/>
                </a:cubicBezTo>
                <a:cubicBezTo>
                  <a:pt x="940" y="662"/>
                  <a:pt x="897" y="705"/>
                  <a:pt x="844" y="705"/>
                </a:cubicBezTo>
                <a:cubicBezTo>
                  <a:pt x="791" y="705"/>
                  <a:pt x="748" y="662"/>
                  <a:pt x="748" y="609"/>
                </a:cubicBezTo>
                <a:cubicBezTo>
                  <a:pt x="748" y="556"/>
                  <a:pt x="791" y="513"/>
                  <a:pt x="844" y="513"/>
                </a:cubicBezTo>
                <a:close/>
                <a:moveTo>
                  <a:pt x="457" y="1198"/>
                </a:moveTo>
                <a:cubicBezTo>
                  <a:pt x="576" y="1185"/>
                  <a:pt x="709" y="1148"/>
                  <a:pt x="844" y="1091"/>
                </a:cubicBezTo>
                <a:cubicBezTo>
                  <a:pt x="979" y="1148"/>
                  <a:pt x="1112" y="1185"/>
                  <a:pt x="1232" y="1198"/>
                </a:cubicBezTo>
                <a:cubicBezTo>
                  <a:pt x="1263" y="1201"/>
                  <a:pt x="1292" y="1203"/>
                  <a:pt x="1320" y="1203"/>
                </a:cubicBezTo>
                <a:cubicBezTo>
                  <a:pt x="1472" y="1203"/>
                  <a:pt x="1582" y="1155"/>
                  <a:pt x="1634" y="1065"/>
                </a:cubicBezTo>
                <a:cubicBezTo>
                  <a:pt x="1695" y="959"/>
                  <a:pt x="1664" y="812"/>
                  <a:pt x="1547" y="651"/>
                </a:cubicBezTo>
                <a:cubicBezTo>
                  <a:pt x="1537" y="637"/>
                  <a:pt x="1526" y="623"/>
                  <a:pt x="1515" y="609"/>
                </a:cubicBezTo>
                <a:cubicBezTo>
                  <a:pt x="1556" y="559"/>
                  <a:pt x="1589" y="509"/>
                  <a:pt x="1614" y="460"/>
                </a:cubicBezTo>
                <a:cubicBezTo>
                  <a:pt x="1674" y="341"/>
                  <a:pt x="1681" y="235"/>
                  <a:pt x="1634" y="153"/>
                </a:cubicBezTo>
                <a:cubicBezTo>
                  <a:pt x="1572" y="47"/>
                  <a:pt x="1430" y="0"/>
                  <a:pt x="1232" y="21"/>
                </a:cubicBezTo>
                <a:cubicBezTo>
                  <a:pt x="1112" y="34"/>
                  <a:pt x="979" y="70"/>
                  <a:pt x="844" y="127"/>
                </a:cubicBezTo>
                <a:cubicBezTo>
                  <a:pt x="709" y="70"/>
                  <a:pt x="577" y="34"/>
                  <a:pt x="457" y="21"/>
                </a:cubicBezTo>
                <a:cubicBezTo>
                  <a:pt x="261" y="0"/>
                  <a:pt x="118" y="47"/>
                  <a:pt x="57" y="153"/>
                </a:cubicBezTo>
                <a:cubicBezTo>
                  <a:pt x="28" y="203"/>
                  <a:pt x="20" y="262"/>
                  <a:pt x="31" y="328"/>
                </a:cubicBezTo>
                <a:cubicBezTo>
                  <a:pt x="40" y="377"/>
                  <a:pt x="59" y="429"/>
                  <a:pt x="90" y="484"/>
                </a:cubicBezTo>
                <a:cubicBezTo>
                  <a:pt x="86" y="488"/>
                  <a:pt x="83" y="493"/>
                  <a:pt x="79" y="499"/>
                </a:cubicBezTo>
                <a:cubicBezTo>
                  <a:pt x="42" y="563"/>
                  <a:pt x="60" y="644"/>
                  <a:pt x="119" y="687"/>
                </a:cubicBezTo>
                <a:cubicBezTo>
                  <a:pt x="22" y="834"/>
                  <a:pt x="0" y="967"/>
                  <a:pt x="57" y="1065"/>
                </a:cubicBezTo>
                <a:cubicBezTo>
                  <a:pt x="109" y="1155"/>
                  <a:pt x="218" y="1203"/>
                  <a:pt x="370" y="1203"/>
                </a:cubicBezTo>
                <a:cubicBezTo>
                  <a:pt x="397" y="1203"/>
                  <a:pt x="427" y="1201"/>
                  <a:pt x="457" y="1198"/>
                </a:cubicBezTo>
                <a:close/>
                <a:moveTo>
                  <a:pt x="1550" y="1017"/>
                </a:moveTo>
                <a:cubicBezTo>
                  <a:pt x="1510" y="1088"/>
                  <a:pt x="1397" y="1119"/>
                  <a:pt x="1242" y="1102"/>
                </a:cubicBezTo>
                <a:cubicBezTo>
                  <a:pt x="1156" y="1093"/>
                  <a:pt x="1061" y="1070"/>
                  <a:pt x="964" y="1035"/>
                </a:cubicBezTo>
                <a:cubicBezTo>
                  <a:pt x="996" y="1019"/>
                  <a:pt x="1028" y="1002"/>
                  <a:pt x="1060" y="983"/>
                </a:cubicBezTo>
                <a:cubicBezTo>
                  <a:pt x="1092" y="965"/>
                  <a:pt x="1124" y="945"/>
                  <a:pt x="1154" y="925"/>
                </a:cubicBezTo>
                <a:cubicBezTo>
                  <a:pt x="1176" y="938"/>
                  <a:pt x="1201" y="945"/>
                  <a:pt x="1228" y="945"/>
                </a:cubicBezTo>
                <a:cubicBezTo>
                  <a:pt x="1307" y="945"/>
                  <a:pt x="1372" y="881"/>
                  <a:pt x="1372" y="801"/>
                </a:cubicBezTo>
                <a:cubicBezTo>
                  <a:pt x="1372" y="788"/>
                  <a:pt x="1370" y="776"/>
                  <a:pt x="1367" y="763"/>
                </a:cubicBezTo>
                <a:cubicBezTo>
                  <a:pt x="1397" y="737"/>
                  <a:pt x="1425" y="710"/>
                  <a:pt x="1451" y="682"/>
                </a:cubicBezTo>
                <a:cubicBezTo>
                  <a:pt x="1457" y="691"/>
                  <a:pt x="1464" y="699"/>
                  <a:pt x="1470" y="708"/>
                </a:cubicBezTo>
                <a:cubicBezTo>
                  <a:pt x="1562" y="834"/>
                  <a:pt x="1591" y="947"/>
                  <a:pt x="1550" y="1017"/>
                </a:cubicBezTo>
                <a:close/>
                <a:moveTo>
                  <a:pt x="1180" y="801"/>
                </a:moveTo>
                <a:cubicBezTo>
                  <a:pt x="1180" y="775"/>
                  <a:pt x="1201" y="753"/>
                  <a:pt x="1228" y="753"/>
                </a:cubicBezTo>
                <a:cubicBezTo>
                  <a:pt x="1254" y="753"/>
                  <a:pt x="1276" y="775"/>
                  <a:pt x="1276" y="801"/>
                </a:cubicBezTo>
                <a:cubicBezTo>
                  <a:pt x="1276" y="828"/>
                  <a:pt x="1254" y="849"/>
                  <a:pt x="1228" y="849"/>
                </a:cubicBezTo>
                <a:cubicBezTo>
                  <a:pt x="1201" y="849"/>
                  <a:pt x="1180" y="828"/>
                  <a:pt x="1180" y="801"/>
                </a:cubicBezTo>
                <a:close/>
                <a:moveTo>
                  <a:pt x="1242" y="116"/>
                </a:moveTo>
                <a:cubicBezTo>
                  <a:pt x="1397" y="100"/>
                  <a:pt x="1510" y="131"/>
                  <a:pt x="1550" y="201"/>
                </a:cubicBezTo>
                <a:cubicBezTo>
                  <a:pt x="1589" y="267"/>
                  <a:pt x="1559" y="355"/>
                  <a:pt x="1528" y="417"/>
                </a:cubicBezTo>
                <a:cubicBezTo>
                  <a:pt x="1508" y="456"/>
                  <a:pt x="1482" y="496"/>
                  <a:pt x="1451" y="536"/>
                </a:cubicBezTo>
                <a:cubicBezTo>
                  <a:pt x="1347" y="427"/>
                  <a:pt x="1212" y="323"/>
                  <a:pt x="1060" y="235"/>
                </a:cubicBezTo>
                <a:cubicBezTo>
                  <a:pt x="1028" y="217"/>
                  <a:pt x="996" y="200"/>
                  <a:pt x="964" y="183"/>
                </a:cubicBezTo>
                <a:cubicBezTo>
                  <a:pt x="1061" y="149"/>
                  <a:pt x="1156" y="126"/>
                  <a:pt x="1242" y="116"/>
                </a:cubicBezTo>
                <a:close/>
                <a:moveTo>
                  <a:pt x="1012" y="318"/>
                </a:moveTo>
                <a:cubicBezTo>
                  <a:pt x="1160" y="404"/>
                  <a:pt x="1290" y="505"/>
                  <a:pt x="1388" y="609"/>
                </a:cubicBezTo>
                <a:cubicBezTo>
                  <a:pt x="1364" y="634"/>
                  <a:pt x="1339" y="659"/>
                  <a:pt x="1311" y="684"/>
                </a:cubicBezTo>
                <a:cubicBezTo>
                  <a:pt x="1288" y="667"/>
                  <a:pt x="1259" y="657"/>
                  <a:pt x="1228" y="657"/>
                </a:cubicBezTo>
                <a:cubicBezTo>
                  <a:pt x="1148" y="657"/>
                  <a:pt x="1084" y="722"/>
                  <a:pt x="1084" y="801"/>
                </a:cubicBezTo>
                <a:cubicBezTo>
                  <a:pt x="1084" y="819"/>
                  <a:pt x="1087" y="835"/>
                  <a:pt x="1093" y="851"/>
                </a:cubicBezTo>
                <a:cubicBezTo>
                  <a:pt x="1066" y="868"/>
                  <a:pt x="1039" y="885"/>
                  <a:pt x="1012" y="900"/>
                </a:cubicBezTo>
                <a:cubicBezTo>
                  <a:pt x="956" y="933"/>
                  <a:pt x="900" y="961"/>
                  <a:pt x="844" y="987"/>
                </a:cubicBezTo>
                <a:cubicBezTo>
                  <a:pt x="788" y="961"/>
                  <a:pt x="732" y="933"/>
                  <a:pt x="676" y="900"/>
                </a:cubicBezTo>
                <a:cubicBezTo>
                  <a:pt x="547" y="826"/>
                  <a:pt x="428" y="736"/>
                  <a:pt x="331" y="638"/>
                </a:cubicBezTo>
                <a:cubicBezTo>
                  <a:pt x="344" y="615"/>
                  <a:pt x="349" y="589"/>
                  <a:pt x="348" y="564"/>
                </a:cubicBezTo>
                <a:cubicBezTo>
                  <a:pt x="443" y="471"/>
                  <a:pt x="554" y="389"/>
                  <a:pt x="676" y="318"/>
                </a:cubicBezTo>
                <a:cubicBezTo>
                  <a:pt x="732" y="286"/>
                  <a:pt x="788" y="257"/>
                  <a:pt x="844" y="232"/>
                </a:cubicBezTo>
                <a:cubicBezTo>
                  <a:pt x="900" y="257"/>
                  <a:pt x="956" y="286"/>
                  <a:pt x="1012" y="318"/>
                </a:cubicBezTo>
                <a:close/>
                <a:moveTo>
                  <a:pt x="140" y="201"/>
                </a:moveTo>
                <a:cubicBezTo>
                  <a:pt x="181" y="131"/>
                  <a:pt x="293" y="100"/>
                  <a:pt x="447" y="116"/>
                </a:cubicBezTo>
                <a:cubicBezTo>
                  <a:pt x="533" y="126"/>
                  <a:pt x="627" y="148"/>
                  <a:pt x="724" y="183"/>
                </a:cubicBezTo>
                <a:cubicBezTo>
                  <a:pt x="692" y="200"/>
                  <a:pt x="660" y="217"/>
                  <a:pt x="628" y="235"/>
                </a:cubicBezTo>
                <a:cubicBezTo>
                  <a:pt x="510" y="303"/>
                  <a:pt x="402" y="382"/>
                  <a:pt x="307" y="470"/>
                </a:cubicBezTo>
                <a:cubicBezTo>
                  <a:pt x="298" y="461"/>
                  <a:pt x="288" y="453"/>
                  <a:pt x="276" y="446"/>
                </a:cubicBezTo>
                <a:cubicBezTo>
                  <a:pt x="243" y="427"/>
                  <a:pt x="205" y="422"/>
                  <a:pt x="170" y="431"/>
                </a:cubicBezTo>
                <a:cubicBezTo>
                  <a:pt x="119" y="337"/>
                  <a:pt x="108" y="256"/>
                  <a:pt x="140" y="201"/>
                </a:cubicBezTo>
                <a:close/>
                <a:moveTo>
                  <a:pt x="246" y="595"/>
                </a:moveTo>
                <a:cubicBezTo>
                  <a:pt x="239" y="606"/>
                  <a:pt x="229" y="614"/>
                  <a:pt x="217" y="617"/>
                </a:cubicBezTo>
                <a:cubicBezTo>
                  <a:pt x="204" y="620"/>
                  <a:pt x="191" y="619"/>
                  <a:pt x="180" y="612"/>
                </a:cubicBezTo>
                <a:cubicBezTo>
                  <a:pt x="157" y="599"/>
                  <a:pt x="149" y="570"/>
                  <a:pt x="163" y="547"/>
                </a:cubicBezTo>
                <a:cubicBezTo>
                  <a:pt x="171" y="531"/>
                  <a:pt x="188" y="523"/>
                  <a:pt x="204" y="523"/>
                </a:cubicBezTo>
                <a:cubicBezTo>
                  <a:pt x="212" y="523"/>
                  <a:pt x="221" y="525"/>
                  <a:pt x="228" y="529"/>
                </a:cubicBezTo>
                <a:cubicBezTo>
                  <a:pt x="251" y="542"/>
                  <a:pt x="259" y="572"/>
                  <a:pt x="246" y="595"/>
                </a:cubicBezTo>
                <a:close/>
                <a:moveTo>
                  <a:pt x="140" y="1017"/>
                </a:moveTo>
                <a:cubicBezTo>
                  <a:pt x="100" y="948"/>
                  <a:pt x="128" y="838"/>
                  <a:pt x="216" y="714"/>
                </a:cubicBezTo>
                <a:cubicBezTo>
                  <a:pt x="225" y="713"/>
                  <a:pt x="233" y="712"/>
                  <a:pt x="241" y="710"/>
                </a:cubicBezTo>
                <a:cubicBezTo>
                  <a:pt x="248" y="708"/>
                  <a:pt x="254" y="706"/>
                  <a:pt x="260" y="703"/>
                </a:cubicBezTo>
                <a:cubicBezTo>
                  <a:pt x="364" y="808"/>
                  <a:pt x="490" y="904"/>
                  <a:pt x="628" y="983"/>
                </a:cubicBezTo>
                <a:cubicBezTo>
                  <a:pt x="660" y="1002"/>
                  <a:pt x="692" y="1019"/>
                  <a:pt x="724" y="1035"/>
                </a:cubicBezTo>
                <a:cubicBezTo>
                  <a:pt x="627" y="1070"/>
                  <a:pt x="533" y="1093"/>
                  <a:pt x="447" y="1102"/>
                </a:cubicBezTo>
                <a:cubicBezTo>
                  <a:pt x="293" y="1119"/>
                  <a:pt x="181" y="1088"/>
                  <a:pt x="140" y="10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9" name="Freeform 40"/>
          <p:cNvSpPr>
            <a:spLocks noEditPoints="1"/>
          </p:cNvSpPr>
          <p:nvPr/>
        </p:nvSpPr>
        <p:spPr bwMode="auto">
          <a:xfrm>
            <a:off x="7430680" y="5259555"/>
            <a:ext cx="392673" cy="392528"/>
          </a:xfrm>
          <a:custGeom>
            <a:avLst/>
            <a:gdLst>
              <a:gd name="T0" fmla="*/ 1447 w 1639"/>
              <a:gd name="T1" fmla="*/ 871 h 1639"/>
              <a:gd name="T2" fmla="*/ 1263 w 1639"/>
              <a:gd name="T3" fmla="*/ 378 h 1639"/>
              <a:gd name="T4" fmla="*/ 1111 w 1639"/>
              <a:gd name="T5" fmla="*/ 240 h 1639"/>
              <a:gd name="T6" fmla="*/ 768 w 1639"/>
              <a:gd name="T7" fmla="*/ 0 h 1639"/>
              <a:gd name="T8" fmla="*/ 528 w 1639"/>
              <a:gd name="T9" fmla="*/ 265 h 1639"/>
              <a:gd name="T10" fmla="*/ 192 w 1639"/>
              <a:gd name="T11" fmla="*/ 823 h 1639"/>
              <a:gd name="T12" fmla="*/ 144 w 1639"/>
              <a:gd name="T13" fmla="*/ 871 h 1639"/>
              <a:gd name="T14" fmla="*/ 0 w 1639"/>
              <a:gd name="T15" fmla="*/ 1303 h 1639"/>
              <a:gd name="T16" fmla="*/ 241 w 1639"/>
              <a:gd name="T17" fmla="*/ 1543 h 1639"/>
              <a:gd name="T18" fmla="*/ 1207 w 1639"/>
              <a:gd name="T19" fmla="*/ 1639 h 1639"/>
              <a:gd name="T20" fmla="*/ 1399 w 1639"/>
              <a:gd name="T21" fmla="*/ 1543 h 1639"/>
              <a:gd name="T22" fmla="*/ 1639 w 1639"/>
              <a:gd name="T23" fmla="*/ 1015 h 1639"/>
              <a:gd name="T24" fmla="*/ 96 w 1639"/>
              <a:gd name="T25" fmla="*/ 1015 h 1639"/>
              <a:gd name="T26" fmla="*/ 192 w 1639"/>
              <a:gd name="T27" fmla="*/ 967 h 1639"/>
              <a:gd name="T28" fmla="*/ 96 w 1639"/>
              <a:gd name="T29" fmla="*/ 1063 h 1639"/>
              <a:gd name="T30" fmla="*/ 96 w 1639"/>
              <a:gd name="T31" fmla="*/ 1303 h 1639"/>
              <a:gd name="T32" fmla="*/ 192 w 1639"/>
              <a:gd name="T33" fmla="*/ 1159 h 1639"/>
              <a:gd name="T34" fmla="*/ 196 w 1639"/>
              <a:gd name="T35" fmla="*/ 1440 h 1639"/>
              <a:gd name="T36" fmla="*/ 768 w 1639"/>
              <a:gd name="T37" fmla="*/ 96 h 1639"/>
              <a:gd name="T38" fmla="*/ 1014 w 1639"/>
              <a:gd name="T39" fmla="*/ 224 h 1639"/>
              <a:gd name="T40" fmla="*/ 625 w 1639"/>
              <a:gd name="T41" fmla="*/ 224 h 1639"/>
              <a:gd name="T42" fmla="*/ 820 w 1639"/>
              <a:gd name="T43" fmla="*/ 288 h 1639"/>
              <a:gd name="T44" fmla="*/ 1222 w 1639"/>
              <a:gd name="T45" fmla="*/ 657 h 1639"/>
              <a:gd name="T46" fmla="*/ 417 w 1639"/>
              <a:gd name="T47" fmla="*/ 657 h 1639"/>
              <a:gd name="T48" fmla="*/ 820 w 1639"/>
              <a:gd name="T49" fmla="*/ 288 h 1639"/>
              <a:gd name="T50" fmla="*/ 1207 w 1639"/>
              <a:gd name="T51" fmla="*/ 1543 h 1639"/>
              <a:gd name="T52" fmla="*/ 288 w 1639"/>
              <a:gd name="T53" fmla="*/ 1399 h 1639"/>
              <a:gd name="T54" fmla="*/ 506 w 1639"/>
              <a:gd name="T55" fmla="*/ 694 h 1639"/>
              <a:gd name="T56" fmla="*/ 1133 w 1639"/>
              <a:gd name="T57" fmla="*/ 694 h 1639"/>
              <a:gd name="T58" fmla="*/ 1351 w 1639"/>
              <a:gd name="T59" fmla="*/ 1399 h 1639"/>
              <a:gd name="T60" fmla="*/ 1443 w 1639"/>
              <a:gd name="T61" fmla="*/ 1440 h 1639"/>
              <a:gd name="T62" fmla="*/ 1447 w 1639"/>
              <a:gd name="T63" fmla="*/ 1159 h 1639"/>
              <a:gd name="T64" fmla="*/ 1543 w 1639"/>
              <a:gd name="T65" fmla="*/ 1303 h 1639"/>
              <a:gd name="T66" fmla="*/ 1447 w 1639"/>
              <a:gd name="T67" fmla="*/ 1063 h 1639"/>
              <a:gd name="T68" fmla="*/ 1495 w 1639"/>
              <a:gd name="T69" fmla="*/ 967 h 1639"/>
              <a:gd name="T70" fmla="*/ 1543 w 1639"/>
              <a:gd name="T71" fmla="*/ 1063 h 1639"/>
              <a:gd name="T72" fmla="*/ 384 w 1639"/>
              <a:gd name="T73" fmla="*/ 1015 h 1639"/>
              <a:gd name="T74" fmla="*/ 432 w 1639"/>
              <a:gd name="T75" fmla="*/ 1159 h 1639"/>
              <a:gd name="T76" fmla="*/ 576 w 1639"/>
              <a:gd name="T77" fmla="*/ 1447 h 1639"/>
              <a:gd name="T78" fmla="*/ 1207 w 1639"/>
              <a:gd name="T79" fmla="*/ 1303 h 1639"/>
              <a:gd name="T80" fmla="*/ 1255 w 1639"/>
              <a:gd name="T81" fmla="*/ 1111 h 1639"/>
              <a:gd name="T82" fmla="*/ 1111 w 1639"/>
              <a:gd name="T83" fmla="*/ 871 h 1639"/>
              <a:gd name="T84" fmla="*/ 1111 w 1639"/>
              <a:gd name="T85" fmla="*/ 1303 h 1639"/>
              <a:gd name="T86" fmla="*/ 576 w 1639"/>
              <a:gd name="T87" fmla="*/ 1351 h 1639"/>
              <a:gd name="T88" fmla="*/ 528 w 1639"/>
              <a:gd name="T89" fmla="*/ 1159 h 1639"/>
              <a:gd name="T90" fmla="*/ 871 w 1639"/>
              <a:gd name="T91" fmla="*/ 1207 h 1639"/>
              <a:gd name="T92" fmla="*/ 967 w 1639"/>
              <a:gd name="T93" fmla="*/ 1207 h 1639"/>
              <a:gd name="T94" fmla="*/ 1111 w 1639"/>
              <a:gd name="T95" fmla="*/ 1159 h 1639"/>
              <a:gd name="T96" fmla="*/ 1159 w 1639"/>
              <a:gd name="T97" fmla="*/ 1015 h 1639"/>
              <a:gd name="T98" fmla="*/ 480 w 1639"/>
              <a:gd name="T99" fmla="*/ 1063 h 1639"/>
              <a:gd name="T100" fmla="*/ 528 w 1639"/>
              <a:gd name="T101" fmla="*/ 967 h 1639"/>
              <a:gd name="T102" fmla="*/ 1159 w 1639"/>
              <a:gd name="T103" fmla="*/ 1015 h 1639"/>
              <a:gd name="T104" fmla="*/ 720 w 1639"/>
              <a:gd name="T105" fmla="*/ 679 h 1639"/>
              <a:gd name="T106" fmla="*/ 967 w 1639"/>
              <a:gd name="T107" fmla="*/ 727 h 1639"/>
              <a:gd name="T108" fmla="*/ 720 w 1639"/>
              <a:gd name="T109" fmla="*/ 77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39" h="1639">
                <a:moveTo>
                  <a:pt x="1495" y="871"/>
                </a:moveTo>
                <a:cubicBezTo>
                  <a:pt x="1447" y="871"/>
                  <a:pt x="1447" y="871"/>
                  <a:pt x="1447" y="871"/>
                </a:cubicBezTo>
                <a:cubicBezTo>
                  <a:pt x="1447" y="823"/>
                  <a:pt x="1447" y="823"/>
                  <a:pt x="1447" y="823"/>
                </a:cubicBezTo>
                <a:cubicBezTo>
                  <a:pt x="1447" y="656"/>
                  <a:pt x="1381" y="498"/>
                  <a:pt x="1263" y="378"/>
                </a:cubicBezTo>
                <a:cubicBezTo>
                  <a:pt x="1217" y="333"/>
                  <a:pt x="1166" y="295"/>
                  <a:pt x="1111" y="265"/>
                </a:cubicBezTo>
                <a:cubicBezTo>
                  <a:pt x="1111" y="240"/>
                  <a:pt x="1111" y="240"/>
                  <a:pt x="1111" y="240"/>
                </a:cubicBezTo>
                <a:cubicBezTo>
                  <a:pt x="1111" y="108"/>
                  <a:pt x="1003" y="0"/>
                  <a:pt x="871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636" y="0"/>
                  <a:pt x="528" y="108"/>
                  <a:pt x="528" y="240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473" y="295"/>
                  <a:pt x="422" y="333"/>
                  <a:pt x="377" y="378"/>
                </a:cubicBezTo>
                <a:cubicBezTo>
                  <a:pt x="258" y="498"/>
                  <a:pt x="192" y="656"/>
                  <a:pt x="192" y="823"/>
                </a:cubicBezTo>
                <a:cubicBezTo>
                  <a:pt x="192" y="871"/>
                  <a:pt x="192" y="871"/>
                  <a:pt x="192" y="871"/>
                </a:cubicBezTo>
                <a:cubicBezTo>
                  <a:pt x="144" y="871"/>
                  <a:pt x="144" y="871"/>
                  <a:pt x="144" y="871"/>
                </a:cubicBezTo>
                <a:cubicBezTo>
                  <a:pt x="65" y="871"/>
                  <a:pt x="0" y="935"/>
                  <a:pt x="0" y="1015"/>
                </a:cubicBezTo>
                <a:cubicBezTo>
                  <a:pt x="0" y="1303"/>
                  <a:pt x="0" y="1303"/>
                  <a:pt x="0" y="1303"/>
                </a:cubicBezTo>
                <a:cubicBezTo>
                  <a:pt x="0" y="1435"/>
                  <a:pt x="108" y="1543"/>
                  <a:pt x="240" y="1543"/>
                </a:cubicBezTo>
                <a:cubicBezTo>
                  <a:pt x="241" y="1543"/>
                  <a:pt x="241" y="1543"/>
                  <a:pt x="241" y="1543"/>
                </a:cubicBezTo>
                <a:cubicBezTo>
                  <a:pt x="284" y="1601"/>
                  <a:pt x="354" y="1639"/>
                  <a:pt x="432" y="1639"/>
                </a:cubicBezTo>
                <a:cubicBezTo>
                  <a:pt x="1207" y="1639"/>
                  <a:pt x="1207" y="1639"/>
                  <a:pt x="1207" y="1639"/>
                </a:cubicBezTo>
                <a:cubicBezTo>
                  <a:pt x="1285" y="1639"/>
                  <a:pt x="1355" y="1601"/>
                  <a:pt x="1399" y="1543"/>
                </a:cubicBezTo>
                <a:cubicBezTo>
                  <a:pt x="1399" y="1543"/>
                  <a:pt x="1399" y="1543"/>
                  <a:pt x="1399" y="1543"/>
                </a:cubicBezTo>
                <a:cubicBezTo>
                  <a:pt x="1531" y="1543"/>
                  <a:pt x="1639" y="1435"/>
                  <a:pt x="1639" y="1303"/>
                </a:cubicBezTo>
                <a:cubicBezTo>
                  <a:pt x="1639" y="1015"/>
                  <a:pt x="1639" y="1015"/>
                  <a:pt x="1639" y="1015"/>
                </a:cubicBezTo>
                <a:cubicBezTo>
                  <a:pt x="1639" y="935"/>
                  <a:pt x="1574" y="871"/>
                  <a:pt x="1495" y="871"/>
                </a:cubicBezTo>
                <a:close/>
                <a:moveTo>
                  <a:pt x="96" y="1015"/>
                </a:moveTo>
                <a:cubicBezTo>
                  <a:pt x="96" y="988"/>
                  <a:pt x="118" y="967"/>
                  <a:pt x="144" y="967"/>
                </a:cubicBezTo>
                <a:cubicBezTo>
                  <a:pt x="192" y="967"/>
                  <a:pt x="192" y="967"/>
                  <a:pt x="192" y="967"/>
                </a:cubicBezTo>
                <a:cubicBezTo>
                  <a:pt x="192" y="1063"/>
                  <a:pt x="192" y="1063"/>
                  <a:pt x="192" y="1063"/>
                </a:cubicBezTo>
                <a:cubicBezTo>
                  <a:pt x="96" y="1063"/>
                  <a:pt x="96" y="1063"/>
                  <a:pt x="96" y="1063"/>
                </a:cubicBezTo>
                <a:lnTo>
                  <a:pt x="96" y="1015"/>
                </a:lnTo>
                <a:close/>
                <a:moveTo>
                  <a:pt x="96" y="1303"/>
                </a:moveTo>
                <a:cubicBezTo>
                  <a:pt x="96" y="1159"/>
                  <a:pt x="96" y="1159"/>
                  <a:pt x="96" y="1159"/>
                </a:cubicBezTo>
                <a:cubicBezTo>
                  <a:pt x="192" y="1159"/>
                  <a:pt x="192" y="1159"/>
                  <a:pt x="192" y="1159"/>
                </a:cubicBezTo>
                <a:cubicBezTo>
                  <a:pt x="192" y="1399"/>
                  <a:pt x="192" y="1399"/>
                  <a:pt x="192" y="1399"/>
                </a:cubicBezTo>
                <a:cubicBezTo>
                  <a:pt x="192" y="1413"/>
                  <a:pt x="194" y="1426"/>
                  <a:pt x="196" y="1440"/>
                </a:cubicBezTo>
                <a:cubicBezTo>
                  <a:pt x="138" y="1421"/>
                  <a:pt x="96" y="1367"/>
                  <a:pt x="96" y="1303"/>
                </a:cubicBezTo>
                <a:close/>
                <a:moveTo>
                  <a:pt x="768" y="96"/>
                </a:moveTo>
                <a:cubicBezTo>
                  <a:pt x="871" y="96"/>
                  <a:pt x="871" y="96"/>
                  <a:pt x="871" y="96"/>
                </a:cubicBezTo>
                <a:cubicBezTo>
                  <a:pt x="944" y="96"/>
                  <a:pt x="1005" y="152"/>
                  <a:pt x="1014" y="224"/>
                </a:cubicBezTo>
                <a:cubicBezTo>
                  <a:pt x="952" y="203"/>
                  <a:pt x="886" y="192"/>
                  <a:pt x="820" y="192"/>
                </a:cubicBezTo>
                <a:cubicBezTo>
                  <a:pt x="753" y="192"/>
                  <a:pt x="687" y="203"/>
                  <a:pt x="625" y="224"/>
                </a:cubicBezTo>
                <a:cubicBezTo>
                  <a:pt x="634" y="152"/>
                  <a:pt x="695" y="96"/>
                  <a:pt x="768" y="96"/>
                </a:cubicBezTo>
                <a:close/>
                <a:moveTo>
                  <a:pt x="820" y="288"/>
                </a:moveTo>
                <a:cubicBezTo>
                  <a:pt x="1094" y="288"/>
                  <a:pt x="1321" y="499"/>
                  <a:pt x="1348" y="768"/>
                </a:cubicBezTo>
                <a:cubicBezTo>
                  <a:pt x="1292" y="753"/>
                  <a:pt x="1245" y="713"/>
                  <a:pt x="1222" y="657"/>
                </a:cubicBezTo>
                <a:cubicBezTo>
                  <a:pt x="1154" y="494"/>
                  <a:pt x="992" y="384"/>
                  <a:pt x="820" y="384"/>
                </a:cubicBezTo>
                <a:cubicBezTo>
                  <a:pt x="647" y="384"/>
                  <a:pt x="485" y="494"/>
                  <a:pt x="417" y="657"/>
                </a:cubicBezTo>
                <a:cubicBezTo>
                  <a:pt x="394" y="713"/>
                  <a:pt x="347" y="753"/>
                  <a:pt x="291" y="768"/>
                </a:cubicBezTo>
                <a:cubicBezTo>
                  <a:pt x="319" y="499"/>
                  <a:pt x="545" y="288"/>
                  <a:pt x="820" y="288"/>
                </a:cubicBezTo>
                <a:close/>
                <a:moveTo>
                  <a:pt x="1351" y="1399"/>
                </a:moveTo>
                <a:cubicBezTo>
                  <a:pt x="1351" y="1478"/>
                  <a:pt x="1286" y="1543"/>
                  <a:pt x="1207" y="1543"/>
                </a:cubicBezTo>
                <a:cubicBezTo>
                  <a:pt x="432" y="1543"/>
                  <a:pt x="432" y="1543"/>
                  <a:pt x="432" y="1543"/>
                </a:cubicBezTo>
                <a:cubicBezTo>
                  <a:pt x="353" y="1543"/>
                  <a:pt x="288" y="1478"/>
                  <a:pt x="288" y="1399"/>
                </a:cubicBezTo>
                <a:cubicBezTo>
                  <a:pt x="288" y="867"/>
                  <a:pt x="288" y="867"/>
                  <a:pt x="288" y="867"/>
                </a:cubicBezTo>
                <a:cubicBezTo>
                  <a:pt x="385" y="851"/>
                  <a:pt x="468" y="786"/>
                  <a:pt x="506" y="694"/>
                </a:cubicBezTo>
                <a:cubicBezTo>
                  <a:pt x="559" y="566"/>
                  <a:pt x="685" y="480"/>
                  <a:pt x="820" y="480"/>
                </a:cubicBezTo>
                <a:cubicBezTo>
                  <a:pt x="954" y="480"/>
                  <a:pt x="1080" y="566"/>
                  <a:pt x="1133" y="694"/>
                </a:cubicBezTo>
                <a:cubicBezTo>
                  <a:pt x="1172" y="786"/>
                  <a:pt x="1254" y="851"/>
                  <a:pt x="1351" y="867"/>
                </a:cubicBezTo>
                <a:lnTo>
                  <a:pt x="1351" y="1399"/>
                </a:lnTo>
                <a:close/>
                <a:moveTo>
                  <a:pt x="1543" y="1303"/>
                </a:moveTo>
                <a:cubicBezTo>
                  <a:pt x="1543" y="1367"/>
                  <a:pt x="1501" y="1421"/>
                  <a:pt x="1443" y="1440"/>
                </a:cubicBezTo>
                <a:cubicBezTo>
                  <a:pt x="1446" y="1426"/>
                  <a:pt x="1447" y="1413"/>
                  <a:pt x="1447" y="1399"/>
                </a:cubicBezTo>
                <a:cubicBezTo>
                  <a:pt x="1447" y="1159"/>
                  <a:pt x="1447" y="1159"/>
                  <a:pt x="1447" y="1159"/>
                </a:cubicBezTo>
                <a:cubicBezTo>
                  <a:pt x="1543" y="1159"/>
                  <a:pt x="1543" y="1159"/>
                  <a:pt x="1543" y="1159"/>
                </a:cubicBezTo>
                <a:lnTo>
                  <a:pt x="1543" y="1303"/>
                </a:lnTo>
                <a:close/>
                <a:moveTo>
                  <a:pt x="1543" y="1063"/>
                </a:moveTo>
                <a:cubicBezTo>
                  <a:pt x="1447" y="1063"/>
                  <a:pt x="1447" y="1063"/>
                  <a:pt x="1447" y="1063"/>
                </a:cubicBezTo>
                <a:cubicBezTo>
                  <a:pt x="1447" y="967"/>
                  <a:pt x="1447" y="967"/>
                  <a:pt x="1447" y="967"/>
                </a:cubicBezTo>
                <a:cubicBezTo>
                  <a:pt x="1495" y="967"/>
                  <a:pt x="1495" y="967"/>
                  <a:pt x="1495" y="967"/>
                </a:cubicBezTo>
                <a:cubicBezTo>
                  <a:pt x="1521" y="967"/>
                  <a:pt x="1543" y="988"/>
                  <a:pt x="1543" y="1015"/>
                </a:cubicBezTo>
                <a:lnTo>
                  <a:pt x="1543" y="1063"/>
                </a:lnTo>
                <a:close/>
                <a:moveTo>
                  <a:pt x="528" y="871"/>
                </a:moveTo>
                <a:cubicBezTo>
                  <a:pt x="449" y="871"/>
                  <a:pt x="384" y="935"/>
                  <a:pt x="384" y="1015"/>
                </a:cubicBezTo>
                <a:cubicBezTo>
                  <a:pt x="384" y="1111"/>
                  <a:pt x="384" y="1111"/>
                  <a:pt x="384" y="1111"/>
                </a:cubicBezTo>
                <a:cubicBezTo>
                  <a:pt x="384" y="1137"/>
                  <a:pt x="406" y="1159"/>
                  <a:pt x="432" y="1159"/>
                </a:cubicBezTo>
                <a:cubicBezTo>
                  <a:pt x="432" y="1303"/>
                  <a:pt x="432" y="1303"/>
                  <a:pt x="432" y="1303"/>
                </a:cubicBezTo>
                <a:cubicBezTo>
                  <a:pt x="432" y="1382"/>
                  <a:pt x="497" y="1447"/>
                  <a:pt x="576" y="1447"/>
                </a:cubicBezTo>
                <a:cubicBezTo>
                  <a:pt x="1063" y="1447"/>
                  <a:pt x="1063" y="1447"/>
                  <a:pt x="1063" y="1447"/>
                </a:cubicBezTo>
                <a:cubicBezTo>
                  <a:pt x="1142" y="1447"/>
                  <a:pt x="1207" y="1382"/>
                  <a:pt x="1207" y="1303"/>
                </a:cubicBezTo>
                <a:cubicBezTo>
                  <a:pt x="1207" y="1159"/>
                  <a:pt x="1207" y="1159"/>
                  <a:pt x="1207" y="1159"/>
                </a:cubicBezTo>
                <a:cubicBezTo>
                  <a:pt x="1233" y="1159"/>
                  <a:pt x="1255" y="1137"/>
                  <a:pt x="1255" y="1111"/>
                </a:cubicBezTo>
                <a:cubicBezTo>
                  <a:pt x="1255" y="1015"/>
                  <a:pt x="1255" y="1015"/>
                  <a:pt x="1255" y="1015"/>
                </a:cubicBezTo>
                <a:cubicBezTo>
                  <a:pt x="1255" y="935"/>
                  <a:pt x="1190" y="871"/>
                  <a:pt x="1111" y="871"/>
                </a:cubicBezTo>
                <a:lnTo>
                  <a:pt x="528" y="871"/>
                </a:lnTo>
                <a:close/>
                <a:moveTo>
                  <a:pt x="1111" y="1303"/>
                </a:moveTo>
                <a:cubicBezTo>
                  <a:pt x="1111" y="1329"/>
                  <a:pt x="1089" y="1351"/>
                  <a:pt x="1063" y="1351"/>
                </a:cubicBezTo>
                <a:cubicBezTo>
                  <a:pt x="576" y="1351"/>
                  <a:pt x="576" y="1351"/>
                  <a:pt x="576" y="1351"/>
                </a:cubicBezTo>
                <a:cubicBezTo>
                  <a:pt x="550" y="1351"/>
                  <a:pt x="528" y="1329"/>
                  <a:pt x="528" y="1303"/>
                </a:cubicBezTo>
                <a:cubicBezTo>
                  <a:pt x="528" y="1159"/>
                  <a:pt x="528" y="1159"/>
                  <a:pt x="528" y="1159"/>
                </a:cubicBezTo>
                <a:cubicBezTo>
                  <a:pt x="871" y="1159"/>
                  <a:pt x="871" y="1159"/>
                  <a:pt x="871" y="1159"/>
                </a:cubicBezTo>
                <a:cubicBezTo>
                  <a:pt x="871" y="1207"/>
                  <a:pt x="871" y="1207"/>
                  <a:pt x="871" y="1207"/>
                </a:cubicBezTo>
                <a:cubicBezTo>
                  <a:pt x="871" y="1233"/>
                  <a:pt x="892" y="1255"/>
                  <a:pt x="919" y="1255"/>
                </a:cubicBezTo>
                <a:cubicBezTo>
                  <a:pt x="945" y="1255"/>
                  <a:pt x="967" y="1233"/>
                  <a:pt x="967" y="1207"/>
                </a:cubicBezTo>
                <a:cubicBezTo>
                  <a:pt x="967" y="1159"/>
                  <a:pt x="967" y="1159"/>
                  <a:pt x="967" y="1159"/>
                </a:cubicBezTo>
                <a:cubicBezTo>
                  <a:pt x="1111" y="1159"/>
                  <a:pt x="1111" y="1159"/>
                  <a:pt x="1111" y="1159"/>
                </a:cubicBezTo>
                <a:lnTo>
                  <a:pt x="1111" y="1303"/>
                </a:lnTo>
                <a:close/>
                <a:moveTo>
                  <a:pt x="1159" y="1015"/>
                </a:moveTo>
                <a:cubicBezTo>
                  <a:pt x="1159" y="1063"/>
                  <a:pt x="1159" y="1063"/>
                  <a:pt x="1159" y="1063"/>
                </a:cubicBezTo>
                <a:cubicBezTo>
                  <a:pt x="480" y="1063"/>
                  <a:pt x="480" y="1063"/>
                  <a:pt x="480" y="1063"/>
                </a:cubicBezTo>
                <a:cubicBezTo>
                  <a:pt x="480" y="1015"/>
                  <a:pt x="480" y="1015"/>
                  <a:pt x="480" y="1015"/>
                </a:cubicBezTo>
                <a:cubicBezTo>
                  <a:pt x="480" y="988"/>
                  <a:pt x="502" y="967"/>
                  <a:pt x="528" y="967"/>
                </a:cubicBezTo>
                <a:cubicBezTo>
                  <a:pt x="1111" y="967"/>
                  <a:pt x="1111" y="967"/>
                  <a:pt x="1111" y="967"/>
                </a:cubicBezTo>
                <a:cubicBezTo>
                  <a:pt x="1137" y="967"/>
                  <a:pt x="1159" y="988"/>
                  <a:pt x="1159" y="1015"/>
                </a:cubicBezTo>
                <a:close/>
                <a:moveTo>
                  <a:pt x="672" y="727"/>
                </a:moveTo>
                <a:cubicBezTo>
                  <a:pt x="672" y="700"/>
                  <a:pt x="694" y="679"/>
                  <a:pt x="720" y="679"/>
                </a:cubicBezTo>
                <a:cubicBezTo>
                  <a:pt x="919" y="679"/>
                  <a:pt x="919" y="679"/>
                  <a:pt x="919" y="679"/>
                </a:cubicBezTo>
                <a:cubicBezTo>
                  <a:pt x="945" y="679"/>
                  <a:pt x="967" y="700"/>
                  <a:pt x="967" y="727"/>
                </a:cubicBezTo>
                <a:cubicBezTo>
                  <a:pt x="967" y="753"/>
                  <a:pt x="945" y="775"/>
                  <a:pt x="919" y="775"/>
                </a:cubicBezTo>
                <a:cubicBezTo>
                  <a:pt x="720" y="775"/>
                  <a:pt x="720" y="775"/>
                  <a:pt x="720" y="775"/>
                </a:cubicBezTo>
                <a:cubicBezTo>
                  <a:pt x="694" y="775"/>
                  <a:pt x="672" y="753"/>
                  <a:pt x="672" y="72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0" name="Freeform 47"/>
          <p:cNvSpPr>
            <a:spLocks noEditPoints="1"/>
          </p:cNvSpPr>
          <p:nvPr/>
        </p:nvSpPr>
        <p:spPr bwMode="auto">
          <a:xfrm>
            <a:off x="7463901" y="5931018"/>
            <a:ext cx="326227" cy="392233"/>
          </a:xfrm>
          <a:custGeom>
            <a:avLst/>
            <a:gdLst>
              <a:gd name="T0" fmla="*/ 921 w 1362"/>
              <a:gd name="T1" fmla="*/ 280 h 1638"/>
              <a:gd name="T2" fmla="*/ 873 w 1362"/>
              <a:gd name="T3" fmla="*/ 0 h 1638"/>
              <a:gd name="T4" fmla="*/ 345 w 1362"/>
              <a:gd name="T5" fmla="*/ 144 h 1638"/>
              <a:gd name="T6" fmla="*/ 441 w 1362"/>
              <a:gd name="T7" fmla="*/ 611 h 1638"/>
              <a:gd name="T8" fmla="*/ 43 w 1362"/>
              <a:gd name="T9" fmla="*/ 1517 h 1638"/>
              <a:gd name="T10" fmla="*/ 1110 w 1362"/>
              <a:gd name="T11" fmla="*/ 1638 h 1638"/>
              <a:gd name="T12" fmla="*/ 1316 w 1362"/>
              <a:gd name="T13" fmla="*/ 1275 h 1638"/>
              <a:gd name="T14" fmla="*/ 489 w 1362"/>
              <a:gd name="T15" fmla="*/ 96 h 1638"/>
              <a:gd name="T16" fmla="*/ 921 w 1362"/>
              <a:gd name="T17" fmla="*/ 144 h 1638"/>
              <a:gd name="T18" fmla="*/ 489 w 1362"/>
              <a:gd name="T19" fmla="*/ 192 h 1638"/>
              <a:gd name="T20" fmla="*/ 489 w 1362"/>
              <a:gd name="T21" fmla="*/ 96 h 1638"/>
              <a:gd name="T22" fmla="*/ 537 w 1362"/>
              <a:gd name="T23" fmla="*/ 624 h 1638"/>
              <a:gd name="T24" fmla="*/ 825 w 1362"/>
              <a:gd name="T25" fmla="*/ 288 h 1638"/>
              <a:gd name="T26" fmla="*/ 777 w 1362"/>
              <a:gd name="T27" fmla="*/ 384 h 1638"/>
              <a:gd name="T28" fmla="*/ 777 w 1362"/>
              <a:gd name="T29" fmla="*/ 480 h 1638"/>
              <a:gd name="T30" fmla="*/ 825 w 1362"/>
              <a:gd name="T31" fmla="*/ 576 h 1638"/>
              <a:gd name="T32" fmla="*/ 729 w 1362"/>
              <a:gd name="T33" fmla="*/ 624 h 1638"/>
              <a:gd name="T34" fmla="*/ 846 w 1362"/>
              <a:gd name="T35" fmla="*/ 672 h 1638"/>
              <a:gd name="T36" fmla="*/ 921 w 1362"/>
              <a:gd name="T37" fmla="*/ 1062 h 1638"/>
              <a:gd name="T38" fmla="*/ 441 w 1362"/>
              <a:gd name="T39" fmla="*/ 870 h 1638"/>
              <a:gd name="T40" fmla="*/ 530 w 1362"/>
              <a:gd name="T41" fmla="*/ 648 h 1638"/>
              <a:gd name="T42" fmla="*/ 1110 w 1362"/>
              <a:gd name="T43" fmla="*/ 1542 h 1638"/>
              <a:gd name="T44" fmla="*/ 127 w 1362"/>
              <a:gd name="T45" fmla="*/ 1469 h 1638"/>
              <a:gd name="T46" fmla="*/ 326 w 1362"/>
              <a:gd name="T47" fmla="*/ 993 h 1638"/>
              <a:gd name="T48" fmla="*/ 649 w 1362"/>
              <a:gd name="T49" fmla="*/ 1050 h 1638"/>
              <a:gd name="T50" fmla="*/ 1105 w 1362"/>
              <a:gd name="T51" fmla="*/ 1109 h 1638"/>
              <a:gd name="T52" fmla="*/ 1233 w 1362"/>
              <a:gd name="T53" fmla="*/ 1324 h 1638"/>
              <a:gd name="T54" fmla="*/ 441 w 1362"/>
              <a:gd name="T55" fmla="*/ 1206 h 1638"/>
              <a:gd name="T56" fmla="*/ 345 w 1362"/>
              <a:gd name="T57" fmla="*/ 1206 h 1638"/>
              <a:gd name="T58" fmla="*/ 441 w 1362"/>
              <a:gd name="T59" fmla="*/ 1206 h 1638"/>
              <a:gd name="T60" fmla="*/ 969 w 1362"/>
              <a:gd name="T61" fmla="*/ 1350 h 1638"/>
              <a:gd name="T62" fmla="*/ 969 w 1362"/>
              <a:gd name="T63" fmla="*/ 1254 h 1638"/>
              <a:gd name="T64" fmla="*/ 729 w 1362"/>
              <a:gd name="T65" fmla="*/ 1398 h 1638"/>
              <a:gd name="T66" fmla="*/ 633 w 1362"/>
              <a:gd name="T67" fmla="*/ 1398 h 1638"/>
              <a:gd name="T68" fmla="*/ 729 w 1362"/>
              <a:gd name="T69" fmla="*/ 139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62" h="1638">
                <a:moveTo>
                  <a:pt x="921" y="611"/>
                </a:moveTo>
                <a:cubicBezTo>
                  <a:pt x="921" y="280"/>
                  <a:pt x="921" y="280"/>
                  <a:pt x="921" y="280"/>
                </a:cubicBezTo>
                <a:cubicBezTo>
                  <a:pt x="977" y="260"/>
                  <a:pt x="1017" y="207"/>
                  <a:pt x="1017" y="144"/>
                </a:cubicBezTo>
                <a:cubicBezTo>
                  <a:pt x="1017" y="65"/>
                  <a:pt x="952" y="0"/>
                  <a:pt x="873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10" y="0"/>
                  <a:pt x="345" y="65"/>
                  <a:pt x="345" y="144"/>
                </a:cubicBezTo>
                <a:cubicBezTo>
                  <a:pt x="345" y="207"/>
                  <a:pt x="385" y="260"/>
                  <a:pt x="441" y="280"/>
                </a:cubicBezTo>
                <a:cubicBezTo>
                  <a:pt x="441" y="611"/>
                  <a:pt x="441" y="611"/>
                  <a:pt x="441" y="611"/>
                </a:cubicBezTo>
                <a:cubicBezTo>
                  <a:pt x="46" y="1275"/>
                  <a:pt x="46" y="1275"/>
                  <a:pt x="46" y="1275"/>
                </a:cubicBezTo>
                <a:cubicBezTo>
                  <a:pt x="1" y="1350"/>
                  <a:pt x="0" y="1440"/>
                  <a:pt x="43" y="1517"/>
                </a:cubicBezTo>
                <a:cubicBezTo>
                  <a:pt x="86" y="1593"/>
                  <a:pt x="165" y="1638"/>
                  <a:pt x="252" y="1638"/>
                </a:cubicBezTo>
                <a:cubicBezTo>
                  <a:pt x="1110" y="1638"/>
                  <a:pt x="1110" y="1638"/>
                  <a:pt x="1110" y="1638"/>
                </a:cubicBezTo>
                <a:cubicBezTo>
                  <a:pt x="1198" y="1638"/>
                  <a:pt x="1276" y="1593"/>
                  <a:pt x="1319" y="1517"/>
                </a:cubicBezTo>
                <a:cubicBezTo>
                  <a:pt x="1362" y="1440"/>
                  <a:pt x="1361" y="1350"/>
                  <a:pt x="1316" y="1275"/>
                </a:cubicBezTo>
                <a:lnTo>
                  <a:pt x="921" y="611"/>
                </a:lnTo>
                <a:close/>
                <a:moveTo>
                  <a:pt x="489" y="96"/>
                </a:moveTo>
                <a:cubicBezTo>
                  <a:pt x="873" y="96"/>
                  <a:pt x="873" y="96"/>
                  <a:pt x="873" y="96"/>
                </a:cubicBezTo>
                <a:cubicBezTo>
                  <a:pt x="900" y="96"/>
                  <a:pt x="921" y="117"/>
                  <a:pt x="921" y="144"/>
                </a:cubicBezTo>
                <a:cubicBezTo>
                  <a:pt x="921" y="170"/>
                  <a:pt x="900" y="192"/>
                  <a:pt x="873" y="192"/>
                </a:cubicBezTo>
                <a:cubicBezTo>
                  <a:pt x="489" y="192"/>
                  <a:pt x="489" y="192"/>
                  <a:pt x="489" y="192"/>
                </a:cubicBezTo>
                <a:cubicBezTo>
                  <a:pt x="463" y="192"/>
                  <a:pt x="441" y="170"/>
                  <a:pt x="441" y="144"/>
                </a:cubicBezTo>
                <a:cubicBezTo>
                  <a:pt x="441" y="117"/>
                  <a:pt x="463" y="96"/>
                  <a:pt x="489" y="96"/>
                </a:cubicBezTo>
                <a:close/>
                <a:moveTo>
                  <a:pt x="530" y="648"/>
                </a:moveTo>
                <a:cubicBezTo>
                  <a:pt x="535" y="641"/>
                  <a:pt x="537" y="633"/>
                  <a:pt x="537" y="624"/>
                </a:cubicBezTo>
                <a:cubicBezTo>
                  <a:pt x="537" y="288"/>
                  <a:pt x="537" y="288"/>
                  <a:pt x="537" y="288"/>
                </a:cubicBezTo>
                <a:cubicBezTo>
                  <a:pt x="825" y="288"/>
                  <a:pt x="825" y="288"/>
                  <a:pt x="825" y="288"/>
                </a:cubicBezTo>
                <a:cubicBezTo>
                  <a:pt x="825" y="384"/>
                  <a:pt x="825" y="384"/>
                  <a:pt x="825" y="384"/>
                </a:cubicBezTo>
                <a:cubicBezTo>
                  <a:pt x="777" y="384"/>
                  <a:pt x="777" y="384"/>
                  <a:pt x="777" y="384"/>
                </a:cubicBezTo>
                <a:cubicBezTo>
                  <a:pt x="751" y="384"/>
                  <a:pt x="729" y="405"/>
                  <a:pt x="729" y="432"/>
                </a:cubicBezTo>
                <a:cubicBezTo>
                  <a:pt x="729" y="458"/>
                  <a:pt x="751" y="480"/>
                  <a:pt x="777" y="480"/>
                </a:cubicBezTo>
                <a:cubicBezTo>
                  <a:pt x="825" y="480"/>
                  <a:pt x="825" y="480"/>
                  <a:pt x="825" y="480"/>
                </a:cubicBezTo>
                <a:cubicBezTo>
                  <a:pt x="825" y="576"/>
                  <a:pt x="825" y="576"/>
                  <a:pt x="825" y="576"/>
                </a:cubicBezTo>
                <a:cubicBezTo>
                  <a:pt x="777" y="576"/>
                  <a:pt x="777" y="576"/>
                  <a:pt x="777" y="576"/>
                </a:cubicBezTo>
                <a:cubicBezTo>
                  <a:pt x="751" y="576"/>
                  <a:pt x="729" y="597"/>
                  <a:pt x="729" y="624"/>
                </a:cubicBezTo>
                <a:cubicBezTo>
                  <a:pt x="729" y="650"/>
                  <a:pt x="751" y="672"/>
                  <a:pt x="777" y="672"/>
                </a:cubicBezTo>
                <a:cubicBezTo>
                  <a:pt x="846" y="672"/>
                  <a:pt x="846" y="672"/>
                  <a:pt x="846" y="672"/>
                </a:cubicBezTo>
                <a:cubicBezTo>
                  <a:pt x="1056" y="1026"/>
                  <a:pt x="1056" y="1026"/>
                  <a:pt x="1056" y="1026"/>
                </a:cubicBezTo>
                <a:cubicBezTo>
                  <a:pt x="1021" y="1044"/>
                  <a:pt x="973" y="1062"/>
                  <a:pt x="921" y="1062"/>
                </a:cubicBezTo>
                <a:cubicBezTo>
                  <a:pt x="809" y="1062"/>
                  <a:pt x="714" y="979"/>
                  <a:pt x="713" y="978"/>
                </a:cubicBezTo>
                <a:cubicBezTo>
                  <a:pt x="707" y="973"/>
                  <a:pt x="590" y="870"/>
                  <a:pt x="441" y="870"/>
                </a:cubicBezTo>
                <a:cubicBezTo>
                  <a:pt x="426" y="870"/>
                  <a:pt x="412" y="871"/>
                  <a:pt x="397" y="873"/>
                </a:cubicBezTo>
                <a:lnTo>
                  <a:pt x="530" y="648"/>
                </a:lnTo>
                <a:close/>
                <a:moveTo>
                  <a:pt x="1235" y="1469"/>
                </a:moveTo>
                <a:cubicBezTo>
                  <a:pt x="1209" y="1515"/>
                  <a:pt x="1163" y="1542"/>
                  <a:pt x="1110" y="1542"/>
                </a:cubicBezTo>
                <a:cubicBezTo>
                  <a:pt x="252" y="1542"/>
                  <a:pt x="252" y="1542"/>
                  <a:pt x="252" y="1542"/>
                </a:cubicBezTo>
                <a:cubicBezTo>
                  <a:pt x="200" y="1542"/>
                  <a:pt x="153" y="1515"/>
                  <a:pt x="127" y="1469"/>
                </a:cubicBezTo>
                <a:cubicBezTo>
                  <a:pt x="101" y="1424"/>
                  <a:pt x="102" y="1369"/>
                  <a:pt x="129" y="1324"/>
                </a:cubicBezTo>
                <a:cubicBezTo>
                  <a:pt x="326" y="993"/>
                  <a:pt x="326" y="993"/>
                  <a:pt x="326" y="993"/>
                </a:cubicBezTo>
                <a:cubicBezTo>
                  <a:pt x="365" y="975"/>
                  <a:pt x="404" y="966"/>
                  <a:pt x="441" y="966"/>
                </a:cubicBezTo>
                <a:cubicBezTo>
                  <a:pt x="553" y="966"/>
                  <a:pt x="648" y="1049"/>
                  <a:pt x="649" y="1050"/>
                </a:cubicBezTo>
                <a:cubicBezTo>
                  <a:pt x="654" y="1055"/>
                  <a:pt x="772" y="1158"/>
                  <a:pt x="921" y="1158"/>
                </a:cubicBezTo>
                <a:cubicBezTo>
                  <a:pt x="992" y="1158"/>
                  <a:pt x="1056" y="1135"/>
                  <a:pt x="1105" y="1109"/>
                </a:cubicBezTo>
                <a:cubicBezTo>
                  <a:pt x="1233" y="1324"/>
                  <a:pt x="1233" y="1324"/>
                  <a:pt x="1233" y="1324"/>
                </a:cubicBezTo>
                <a:cubicBezTo>
                  <a:pt x="1233" y="1324"/>
                  <a:pt x="1233" y="1324"/>
                  <a:pt x="1233" y="1324"/>
                </a:cubicBezTo>
                <a:cubicBezTo>
                  <a:pt x="1260" y="1369"/>
                  <a:pt x="1261" y="1424"/>
                  <a:pt x="1235" y="1469"/>
                </a:cubicBezTo>
                <a:close/>
                <a:moveTo>
                  <a:pt x="441" y="1206"/>
                </a:moveTo>
                <a:cubicBezTo>
                  <a:pt x="441" y="1233"/>
                  <a:pt x="419" y="1254"/>
                  <a:pt x="393" y="1254"/>
                </a:cubicBezTo>
                <a:cubicBezTo>
                  <a:pt x="366" y="1254"/>
                  <a:pt x="345" y="1233"/>
                  <a:pt x="345" y="1206"/>
                </a:cubicBezTo>
                <a:cubicBezTo>
                  <a:pt x="345" y="1180"/>
                  <a:pt x="366" y="1158"/>
                  <a:pt x="393" y="1158"/>
                </a:cubicBezTo>
                <a:cubicBezTo>
                  <a:pt x="419" y="1158"/>
                  <a:pt x="441" y="1180"/>
                  <a:pt x="441" y="1206"/>
                </a:cubicBezTo>
                <a:close/>
                <a:moveTo>
                  <a:pt x="1017" y="1302"/>
                </a:moveTo>
                <a:cubicBezTo>
                  <a:pt x="1017" y="1329"/>
                  <a:pt x="995" y="1350"/>
                  <a:pt x="969" y="1350"/>
                </a:cubicBezTo>
                <a:cubicBezTo>
                  <a:pt x="942" y="1350"/>
                  <a:pt x="921" y="1329"/>
                  <a:pt x="921" y="1302"/>
                </a:cubicBezTo>
                <a:cubicBezTo>
                  <a:pt x="921" y="1276"/>
                  <a:pt x="942" y="1254"/>
                  <a:pt x="969" y="1254"/>
                </a:cubicBezTo>
                <a:cubicBezTo>
                  <a:pt x="995" y="1254"/>
                  <a:pt x="1017" y="1276"/>
                  <a:pt x="1017" y="1302"/>
                </a:cubicBezTo>
                <a:close/>
                <a:moveTo>
                  <a:pt x="729" y="1398"/>
                </a:moveTo>
                <a:cubicBezTo>
                  <a:pt x="729" y="1425"/>
                  <a:pt x="707" y="1446"/>
                  <a:pt x="681" y="1446"/>
                </a:cubicBezTo>
                <a:cubicBezTo>
                  <a:pt x="654" y="1446"/>
                  <a:pt x="633" y="1425"/>
                  <a:pt x="633" y="1398"/>
                </a:cubicBezTo>
                <a:cubicBezTo>
                  <a:pt x="633" y="1372"/>
                  <a:pt x="654" y="1350"/>
                  <a:pt x="681" y="1350"/>
                </a:cubicBezTo>
                <a:cubicBezTo>
                  <a:pt x="707" y="1350"/>
                  <a:pt x="729" y="1372"/>
                  <a:pt x="729" y="139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1" name="Freeform 33"/>
          <p:cNvSpPr>
            <a:spLocks noEditPoints="1"/>
          </p:cNvSpPr>
          <p:nvPr/>
        </p:nvSpPr>
        <p:spPr bwMode="auto">
          <a:xfrm>
            <a:off x="7430680" y="4580684"/>
            <a:ext cx="392673" cy="400154"/>
          </a:xfrm>
          <a:custGeom>
            <a:avLst/>
            <a:gdLst>
              <a:gd name="T0" fmla="*/ 888 w 1639"/>
              <a:gd name="T1" fmla="*/ 1263 h 1671"/>
              <a:gd name="T2" fmla="*/ 1300 w 1639"/>
              <a:gd name="T3" fmla="*/ 1654 h 1671"/>
              <a:gd name="T4" fmla="*/ 1347 w 1639"/>
              <a:gd name="T5" fmla="*/ 1615 h 1671"/>
              <a:gd name="T6" fmla="*/ 1515 w 1639"/>
              <a:gd name="T7" fmla="*/ 1448 h 1671"/>
              <a:gd name="T8" fmla="*/ 1540 w 1639"/>
              <a:gd name="T9" fmla="*/ 1366 h 1671"/>
              <a:gd name="T10" fmla="*/ 1515 w 1639"/>
              <a:gd name="T11" fmla="*/ 1173 h 1671"/>
              <a:gd name="T12" fmla="*/ 1540 w 1639"/>
              <a:gd name="T13" fmla="*/ 1092 h 1671"/>
              <a:gd name="T14" fmla="*/ 1540 w 1639"/>
              <a:gd name="T15" fmla="*/ 612 h 1671"/>
              <a:gd name="T16" fmla="*/ 1540 w 1639"/>
              <a:gd name="T17" fmla="*/ 132 h 1671"/>
              <a:gd name="T18" fmla="*/ 100 w 1639"/>
              <a:gd name="T19" fmla="*/ 1092 h 1671"/>
              <a:gd name="T20" fmla="*/ 100 w 1639"/>
              <a:gd name="T21" fmla="*/ 1572 h 1671"/>
              <a:gd name="T22" fmla="*/ 580 w 1639"/>
              <a:gd name="T23" fmla="*/ 1572 h 1671"/>
              <a:gd name="T24" fmla="*/ 343 w 1639"/>
              <a:gd name="T25" fmla="*/ 1397 h 1671"/>
              <a:gd name="T26" fmla="*/ 582 w 1639"/>
              <a:gd name="T27" fmla="*/ 1332 h 1671"/>
              <a:gd name="T28" fmla="*/ 1407 w 1639"/>
              <a:gd name="T29" fmla="*/ 1370 h 1671"/>
              <a:gd name="T30" fmla="*/ 1286 w 1639"/>
              <a:gd name="T31" fmla="*/ 1425 h 1671"/>
              <a:gd name="T32" fmla="*/ 957 w 1639"/>
              <a:gd name="T33" fmla="*/ 1194 h 1671"/>
              <a:gd name="T34" fmla="*/ 1288 w 1639"/>
              <a:gd name="T35" fmla="*/ 1251 h 1671"/>
              <a:gd name="T36" fmla="*/ 1407 w 1639"/>
              <a:gd name="T37" fmla="*/ 1370 h 1671"/>
              <a:gd name="T38" fmla="*/ 1324 w 1639"/>
              <a:gd name="T39" fmla="*/ 1113 h 1671"/>
              <a:gd name="T40" fmla="*/ 1162 w 1639"/>
              <a:gd name="T41" fmla="*/ 989 h 1671"/>
              <a:gd name="T42" fmla="*/ 1407 w 1639"/>
              <a:gd name="T43" fmla="*/ 1096 h 1671"/>
              <a:gd name="T44" fmla="*/ 1471 w 1639"/>
              <a:gd name="T45" fmla="*/ 200 h 1671"/>
              <a:gd name="T46" fmla="*/ 1471 w 1639"/>
              <a:gd name="T47" fmla="*/ 543 h 1671"/>
              <a:gd name="T48" fmla="*/ 1127 w 1639"/>
              <a:gd name="T49" fmla="*/ 545 h 1671"/>
              <a:gd name="T50" fmla="*/ 1128 w 1639"/>
              <a:gd name="T51" fmla="*/ 200 h 1671"/>
              <a:gd name="T52" fmla="*/ 1058 w 1639"/>
              <a:gd name="T53" fmla="*/ 613 h 1671"/>
              <a:gd name="T54" fmla="*/ 1040 w 1639"/>
              <a:gd name="T55" fmla="*/ 974 h 1671"/>
              <a:gd name="T56" fmla="*/ 697 w 1639"/>
              <a:gd name="T57" fmla="*/ 632 h 1671"/>
              <a:gd name="T58" fmla="*/ 608 w 1639"/>
              <a:gd name="T59" fmla="*/ 721 h 1671"/>
              <a:gd name="T60" fmla="*/ 950 w 1639"/>
              <a:gd name="T61" fmla="*/ 1064 h 1671"/>
              <a:gd name="T62" fmla="*/ 679 w 1639"/>
              <a:gd name="T63" fmla="*/ 1332 h 1671"/>
              <a:gd name="T64" fmla="*/ 340 w 1639"/>
              <a:gd name="T65" fmla="*/ 992 h 1671"/>
              <a:gd name="T66" fmla="*/ 608 w 1639"/>
              <a:gd name="T67" fmla="*/ 721 h 1671"/>
              <a:gd name="T68" fmla="*/ 168 w 1639"/>
              <a:gd name="T69" fmla="*/ 1160 h 1671"/>
              <a:gd name="T70" fmla="*/ 474 w 1639"/>
              <a:gd name="T71" fmla="*/ 1129 h 1671"/>
              <a:gd name="T72" fmla="*/ 237 w 1639"/>
              <a:gd name="T73" fmla="*/ 1434 h 1671"/>
              <a:gd name="T74" fmla="*/ 340 w 1639"/>
              <a:gd name="T75" fmla="*/ 1574 h 1671"/>
              <a:gd name="T76" fmla="*/ 97 w 1639"/>
              <a:gd name="T77" fmla="*/ 1332 h 1671"/>
              <a:gd name="T78" fmla="*/ 1348 w 1639"/>
              <a:gd name="T79" fmla="*/ 372 h 1671"/>
              <a:gd name="T80" fmla="*/ 1334 w 1639"/>
              <a:gd name="T81" fmla="*/ 269 h 1671"/>
              <a:gd name="T82" fmla="*/ 1445 w 1639"/>
              <a:gd name="T83" fmla="*/ 372 h 1671"/>
              <a:gd name="T84" fmla="*/ 1368 w 1639"/>
              <a:gd name="T85" fmla="*/ 489 h 1671"/>
              <a:gd name="T86" fmla="*/ 1334 w 1639"/>
              <a:gd name="T87" fmla="*/ 406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39" h="1671">
                <a:moveTo>
                  <a:pt x="580" y="1572"/>
                </a:moveTo>
                <a:cubicBezTo>
                  <a:pt x="888" y="1263"/>
                  <a:pt x="888" y="1263"/>
                  <a:pt x="888" y="1263"/>
                </a:cubicBezTo>
                <a:cubicBezTo>
                  <a:pt x="1265" y="1640"/>
                  <a:pt x="1265" y="1640"/>
                  <a:pt x="1265" y="1640"/>
                </a:cubicBezTo>
                <a:cubicBezTo>
                  <a:pt x="1275" y="1649"/>
                  <a:pt x="1287" y="1654"/>
                  <a:pt x="1300" y="1654"/>
                </a:cubicBezTo>
                <a:cubicBezTo>
                  <a:pt x="1304" y="1654"/>
                  <a:pt x="1309" y="1654"/>
                  <a:pt x="1314" y="1652"/>
                </a:cubicBezTo>
                <a:cubicBezTo>
                  <a:pt x="1331" y="1647"/>
                  <a:pt x="1344" y="1633"/>
                  <a:pt x="1347" y="1615"/>
                </a:cubicBezTo>
                <a:cubicBezTo>
                  <a:pt x="1375" y="1476"/>
                  <a:pt x="1375" y="1476"/>
                  <a:pt x="1375" y="1476"/>
                </a:cubicBezTo>
                <a:cubicBezTo>
                  <a:pt x="1515" y="1448"/>
                  <a:pt x="1515" y="1448"/>
                  <a:pt x="1515" y="1448"/>
                </a:cubicBezTo>
                <a:cubicBezTo>
                  <a:pt x="1532" y="1444"/>
                  <a:pt x="1546" y="1431"/>
                  <a:pt x="1552" y="1414"/>
                </a:cubicBezTo>
                <a:cubicBezTo>
                  <a:pt x="1557" y="1397"/>
                  <a:pt x="1552" y="1379"/>
                  <a:pt x="1540" y="1366"/>
                </a:cubicBezTo>
                <a:cubicBezTo>
                  <a:pt x="1375" y="1201"/>
                  <a:pt x="1375" y="1201"/>
                  <a:pt x="1375" y="1201"/>
                </a:cubicBezTo>
                <a:cubicBezTo>
                  <a:pt x="1515" y="1173"/>
                  <a:pt x="1515" y="1173"/>
                  <a:pt x="1515" y="1173"/>
                </a:cubicBezTo>
                <a:cubicBezTo>
                  <a:pt x="1532" y="1170"/>
                  <a:pt x="1546" y="1157"/>
                  <a:pt x="1552" y="1140"/>
                </a:cubicBezTo>
                <a:cubicBezTo>
                  <a:pt x="1557" y="1123"/>
                  <a:pt x="1552" y="1104"/>
                  <a:pt x="1540" y="1092"/>
                </a:cubicBezTo>
                <a:cubicBezTo>
                  <a:pt x="1300" y="852"/>
                  <a:pt x="1300" y="852"/>
                  <a:pt x="1300" y="852"/>
                </a:cubicBezTo>
                <a:cubicBezTo>
                  <a:pt x="1540" y="612"/>
                  <a:pt x="1540" y="612"/>
                  <a:pt x="1540" y="612"/>
                </a:cubicBezTo>
                <a:cubicBezTo>
                  <a:pt x="1604" y="548"/>
                  <a:pt x="1639" y="462"/>
                  <a:pt x="1639" y="372"/>
                </a:cubicBezTo>
                <a:cubicBezTo>
                  <a:pt x="1639" y="281"/>
                  <a:pt x="1604" y="196"/>
                  <a:pt x="1540" y="132"/>
                </a:cubicBezTo>
                <a:cubicBezTo>
                  <a:pt x="1407" y="0"/>
                  <a:pt x="1192" y="0"/>
                  <a:pt x="1060" y="132"/>
                </a:cubicBezTo>
                <a:cubicBezTo>
                  <a:pt x="100" y="1092"/>
                  <a:pt x="100" y="1092"/>
                  <a:pt x="100" y="1092"/>
                </a:cubicBezTo>
                <a:cubicBezTo>
                  <a:pt x="36" y="1156"/>
                  <a:pt x="0" y="1241"/>
                  <a:pt x="0" y="1332"/>
                </a:cubicBezTo>
                <a:cubicBezTo>
                  <a:pt x="0" y="1422"/>
                  <a:pt x="36" y="1507"/>
                  <a:pt x="100" y="1572"/>
                </a:cubicBezTo>
                <a:cubicBezTo>
                  <a:pt x="164" y="1636"/>
                  <a:pt x="249" y="1671"/>
                  <a:pt x="340" y="1671"/>
                </a:cubicBezTo>
                <a:cubicBezTo>
                  <a:pt x="430" y="1671"/>
                  <a:pt x="516" y="1636"/>
                  <a:pt x="580" y="1572"/>
                </a:cubicBezTo>
                <a:close/>
                <a:moveTo>
                  <a:pt x="565" y="1420"/>
                </a:moveTo>
                <a:cubicBezTo>
                  <a:pt x="492" y="1449"/>
                  <a:pt x="409" y="1440"/>
                  <a:pt x="343" y="1397"/>
                </a:cubicBezTo>
                <a:cubicBezTo>
                  <a:pt x="542" y="1198"/>
                  <a:pt x="542" y="1198"/>
                  <a:pt x="542" y="1198"/>
                </a:cubicBezTo>
                <a:cubicBezTo>
                  <a:pt x="568" y="1237"/>
                  <a:pt x="582" y="1283"/>
                  <a:pt x="582" y="1332"/>
                </a:cubicBezTo>
                <a:cubicBezTo>
                  <a:pt x="582" y="1362"/>
                  <a:pt x="576" y="1392"/>
                  <a:pt x="565" y="1420"/>
                </a:cubicBezTo>
                <a:close/>
                <a:moveTo>
                  <a:pt x="1407" y="1370"/>
                </a:moveTo>
                <a:cubicBezTo>
                  <a:pt x="1324" y="1387"/>
                  <a:pt x="1324" y="1387"/>
                  <a:pt x="1324" y="1387"/>
                </a:cubicBezTo>
                <a:cubicBezTo>
                  <a:pt x="1305" y="1391"/>
                  <a:pt x="1290" y="1406"/>
                  <a:pt x="1286" y="1425"/>
                </a:cubicBezTo>
                <a:cubicBezTo>
                  <a:pt x="1270" y="1507"/>
                  <a:pt x="1270" y="1507"/>
                  <a:pt x="1270" y="1507"/>
                </a:cubicBezTo>
                <a:cubicBezTo>
                  <a:pt x="957" y="1194"/>
                  <a:pt x="957" y="1194"/>
                  <a:pt x="957" y="1194"/>
                </a:cubicBezTo>
                <a:cubicBezTo>
                  <a:pt x="1094" y="1057"/>
                  <a:pt x="1094" y="1057"/>
                  <a:pt x="1094" y="1057"/>
                </a:cubicBezTo>
                <a:cubicBezTo>
                  <a:pt x="1288" y="1251"/>
                  <a:pt x="1288" y="1251"/>
                  <a:pt x="1288" y="1251"/>
                </a:cubicBezTo>
                <a:cubicBezTo>
                  <a:pt x="1288" y="1252"/>
                  <a:pt x="1288" y="1252"/>
                  <a:pt x="1288" y="1252"/>
                </a:cubicBezTo>
                <a:lnTo>
                  <a:pt x="1407" y="1370"/>
                </a:lnTo>
                <a:close/>
                <a:moveTo>
                  <a:pt x="1407" y="1096"/>
                </a:moveTo>
                <a:cubicBezTo>
                  <a:pt x="1324" y="1113"/>
                  <a:pt x="1324" y="1113"/>
                  <a:pt x="1324" y="1113"/>
                </a:cubicBezTo>
                <a:cubicBezTo>
                  <a:pt x="1315" y="1115"/>
                  <a:pt x="1306" y="1119"/>
                  <a:pt x="1300" y="1126"/>
                </a:cubicBezTo>
                <a:cubicBezTo>
                  <a:pt x="1162" y="989"/>
                  <a:pt x="1162" y="989"/>
                  <a:pt x="1162" y="989"/>
                </a:cubicBezTo>
                <a:cubicBezTo>
                  <a:pt x="1231" y="920"/>
                  <a:pt x="1231" y="920"/>
                  <a:pt x="1231" y="920"/>
                </a:cubicBezTo>
                <a:lnTo>
                  <a:pt x="1407" y="1096"/>
                </a:lnTo>
                <a:close/>
                <a:moveTo>
                  <a:pt x="1128" y="200"/>
                </a:moveTo>
                <a:cubicBezTo>
                  <a:pt x="1223" y="106"/>
                  <a:pt x="1376" y="106"/>
                  <a:pt x="1471" y="200"/>
                </a:cubicBezTo>
                <a:cubicBezTo>
                  <a:pt x="1517" y="246"/>
                  <a:pt x="1542" y="307"/>
                  <a:pt x="1542" y="372"/>
                </a:cubicBezTo>
                <a:cubicBezTo>
                  <a:pt x="1542" y="437"/>
                  <a:pt x="1517" y="497"/>
                  <a:pt x="1471" y="543"/>
                </a:cubicBezTo>
                <a:cubicBezTo>
                  <a:pt x="1246" y="769"/>
                  <a:pt x="1246" y="769"/>
                  <a:pt x="1246" y="769"/>
                </a:cubicBezTo>
                <a:cubicBezTo>
                  <a:pt x="1229" y="685"/>
                  <a:pt x="1189" y="606"/>
                  <a:pt x="1127" y="545"/>
                </a:cubicBezTo>
                <a:cubicBezTo>
                  <a:pt x="1065" y="483"/>
                  <a:pt x="987" y="442"/>
                  <a:pt x="903" y="426"/>
                </a:cubicBezTo>
                <a:lnTo>
                  <a:pt x="1128" y="200"/>
                </a:lnTo>
                <a:close/>
                <a:moveTo>
                  <a:pt x="813" y="515"/>
                </a:moveTo>
                <a:cubicBezTo>
                  <a:pt x="905" y="513"/>
                  <a:pt x="993" y="548"/>
                  <a:pt x="1058" y="613"/>
                </a:cubicBezTo>
                <a:cubicBezTo>
                  <a:pt x="1123" y="678"/>
                  <a:pt x="1158" y="767"/>
                  <a:pt x="1156" y="858"/>
                </a:cubicBezTo>
                <a:cubicBezTo>
                  <a:pt x="1040" y="974"/>
                  <a:pt x="1040" y="974"/>
                  <a:pt x="1040" y="974"/>
                </a:cubicBezTo>
                <a:cubicBezTo>
                  <a:pt x="1024" y="890"/>
                  <a:pt x="983" y="812"/>
                  <a:pt x="921" y="750"/>
                </a:cubicBezTo>
                <a:cubicBezTo>
                  <a:pt x="859" y="688"/>
                  <a:pt x="781" y="648"/>
                  <a:pt x="697" y="632"/>
                </a:cubicBezTo>
                <a:lnTo>
                  <a:pt x="813" y="515"/>
                </a:lnTo>
                <a:close/>
                <a:moveTo>
                  <a:pt x="608" y="721"/>
                </a:moveTo>
                <a:cubicBezTo>
                  <a:pt x="699" y="719"/>
                  <a:pt x="788" y="754"/>
                  <a:pt x="853" y="819"/>
                </a:cubicBezTo>
                <a:cubicBezTo>
                  <a:pt x="918" y="884"/>
                  <a:pt x="953" y="972"/>
                  <a:pt x="950" y="1064"/>
                </a:cubicBezTo>
                <a:cubicBezTo>
                  <a:pt x="679" y="1335"/>
                  <a:pt x="679" y="1335"/>
                  <a:pt x="679" y="1335"/>
                </a:cubicBezTo>
                <a:cubicBezTo>
                  <a:pt x="679" y="1334"/>
                  <a:pt x="679" y="1333"/>
                  <a:pt x="679" y="1332"/>
                </a:cubicBezTo>
                <a:cubicBezTo>
                  <a:pt x="679" y="1241"/>
                  <a:pt x="644" y="1156"/>
                  <a:pt x="580" y="1092"/>
                </a:cubicBezTo>
                <a:cubicBezTo>
                  <a:pt x="516" y="1028"/>
                  <a:pt x="430" y="992"/>
                  <a:pt x="340" y="992"/>
                </a:cubicBezTo>
                <a:cubicBezTo>
                  <a:pt x="339" y="992"/>
                  <a:pt x="337" y="992"/>
                  <a:pt x="336" y="992"/>
                </a:cubicBezTo>
                <a:lnTo>
                  <a:pt x="608" y="721"/>
                </a:lnTo>
                <a:close/>
                <a:moveTo>
                  <a:pt x="97" y="1332"/>
                </a:moveTo>
                <a:cubicBezTo>
                  <a:pt x="97" y="1267"/>
                  <a:pt x="123" y="1206"/>
                  <a:pt x="168" y="1160"/>
                </a:cubicBezTo>
                <a:cubicBezTo>
                  <a:pt x="214" y="1114"/>
                  <a:pt x="275" y="1089"/>
                  <a:pt x="340" y="1089"/>
                </a:cubicBezTo>
                <a:cubicBezTo>
                  <a:pt x="388" y="1089"/>
                  <a:pt x="434" y="1103"/>
                  <a:pt x="474" y="1129"/>
                </a:cubicBezTo>
                <a:cubicBezTo>
                  <a:pt x="237" y="1366"/>
                  <a:pt x="237" y="1366"/>
                  <a:pt x="237" y="1366"/>
                </a:cubicBezTo>
                <a:cubicBezTo>
                  <a:pt x="218" y="1385"/>
                  <a:pt x="218" y="1416"/>
                  <a:pt x="237" y="1434"/>
                </a:cubicBezTo>
                <a:cubicBezTo>
                  <a:pt x="301" y="1499"/>
                  <a:pt x="387" y="1533"/>
                  <a:pt x="474" y="1534"/>
                </a:cubicBezTo>
                <a:cubicBezTo>
                  <a:pt x="434" y="1560"/>
                  <a:pt x="388" y="1574"/>
                  <a:pt x="340" y="1574"/>
                </a:cubicBezTo>
                <a:cubicBezTo>
                  <a:pt x="275" y="1574"/>
                  <a:pt x="214" y="1549"/>
                  <a:pt x="168" y="1503"/>
                </a:cubicBezTo>
                <a:cubicBezTo>
                  <a:pt x="123" y="1457"/>
                  <a:pt x="97" y="1396"/>
                  <a:pt x="97" y="1332"/>
                </a:cubicBezTo>
                <a:close/>
                <a:moveTo>
                  <a:pt x="1334" y="406"/>
                </a:moveTo>
                <a:cubicBezTo>
                  <a:pt x="1343" y="397"/>
                  <a:pt x="1348" y="385"/>
                  <a:pt x="1348" y="372"/>
                </a:cubicBezTo>
                <a:cubicBezTo>
                  <a:pt x="1348" y="359"/>
                  <a:pt x="1343" y="347"/>
                  <a:pt x="1334" y="338"/>
                </a:cubicBezTo>
                <a:cubicBezTo>
                  <a:pt x="1315" y="319"/>
                  <a:pt x="1315" y="288"/>
                  <a:pt x="1334" y="269"/>
                </a:cubicBezTo>
                <a:cubicBezTo>
                  <a:pt x="1353" y="250"/>
                  <a:pt x="1383" y="250"/>
                  <a:pt x="1402" y="269"/>
                </a:cubicBezTo>
                <a:cubicBezTo>
                  <a:pt x="1430" y="296"/>
                  <a:pt x="1445" y="333"/>
                  <a:pt x="1445" y="372"/>
                </a:cubicBezTo>
                <a:cubicBezTo>
                  <a:pt x="1445" y="411"/>
                  <a:pt x="1430" y="447"/>
                  <a:pt x="1402" y="475"/>
                </a:cubicBezTo>
                <a:cubicBezTo>
                  <a:pt x="1393" y="484"/>
                  <a:pt x="1381" y="489"/>
                  <a:pt x="1368" y="489"/>
                </a:cubicBezTo>
                <a:cubicBezTo>
                  <a:pt x="1356" y="489"/>
                  <a:pt x="1343" y="484"/>
                  <a:pt x="1334" y="475"/>
                </a:cubicBezTo>
                <a:cubicBezTo>
                  <a:pt x="1315" y="456"/>
                  <a:pt x="1315" y="425"/>
                  <a:pt x="1334" y="40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2" name="Freeform 8"/>
          <p:cNvSpPr>
            <a:spLocks noEditPoints="1"/>
          </p:cNvSpPr>
          <p:nvPr/>
        </p:nvSpPr>
        <p:spPr bwMode="auto">
          <a:xfrm>
            <a:off x="8882605" y="1889693"/>
            <a:ext cx="392675" cy="393114"/>
          </a:xfrm>
          <a:custGeom>
            <a:avLst/>
            <a:gdLst>
              <a:gd name="T0" fmla="*/ 944 w 1639"/>
              <a:gd name="T1" fmla="*/ 1248 h 1641"/>
              <a:gd name="T2" fmla="*/ 967 w 1639"/>
              <a:gd name="T3" fmla="*/ 1591 h 1641"/>
              <a:gd name="T4" fmla="*/ 1041 w 1639"/>
              <a:gd name="T5" fmla="*/ 1631 h 1641"/>
              <a:gd name="T6" fmla="*/ 1276 w 1639"/>
              <a:gd name="T7" fmla="*/ 1631 h 1641"/>
              <a:gd name="T8" fmla="*/ 1325 w 1639"/>
              <a:gd name="T9" fmla="*/ 1633 h 1641"/>
              <a:gd name="T10" fmla="*/ 1351 w 1639"/>
              <a:gd name="T11" fmla="*/ 1271 h 1641"/>
              <a:gd name="T12" fmla="*/ 1495 w 1639"/>
              <a:gd name="T13" fmla="*/ 1248 h 1641"/>
              <a:gd name="T14" fmla="*/ 1639 w 1639"/>
              <a:gd name="T15" fmla="*/ 144 h 1641"/>
              <a:gd name="T16" fmla="*/ 144 w 1639"/>
              <a:gd name="T17" fmla="*/ 0 h 1641"/>
              <a:gd name="T18" fmla="*/ 0 w 1639"/>
              <a:gd name="T19" fmla="*/ 1104 h 1641"/>
              <a:gd name="T20" fmla="*/ 1255 w 1639"/>
              <a:gd name="T21" fmla="*/ 1501 h 1641"/>
              <a:gd name="T22" fmla="*/ 1132 w 1639"/>
              <a:gd name="T23" fmla="*/ 1455 h 1641"/>
              <a:gd name="T24" fmla="*/ 1063 w 1639"/>
              <a:gd name="T25" fmla="*/ 1328 h 1641"/>
              <a:gd name="T26" fmla="*/ 1255 w 1639"/>
              <a:gd name="T27" fmla="*/ 1328 h 1641"/>
              <a:gd name="T28" fmla="*/ 1159 w 1639"/>
              <a:gd name="T29" fmla="*/ 1248 h 1641"/>
              <a:gd name="T30" fmla="*/ 1159 w 1639"/>
              <a:gd name="T31" fmla="*/ 864 h 1641"/>
              <a:gd name="T32" fmla="*/ 1159 w 1639"/>
              <a:gd name="T33" fmla="*/ 1248 h 1641"/>
              <a:gd name="T34" fmla="*/ 1285 w 1639"/>
              <a:gd name="T35" fmla="*/ 797 h 1641"/>
              <a:gd name="T36" fmla="*/ 887 w 1639"/>
              <a:gd name="T37" fmla="*/ 960 h 1641"/>
              <a:gd name="T38" fmla="*/ 288 w 1639"/>
              <a:gd name="T39" fmla="*/ 773 h 1641"/>
              <a:gd name="T40" fmla="*/ 476 w 1639"/>
              <a:gd name="T41" fmla="*/ 288 h 1641"/>
              <a:gd name="T42" fmla="*/ 1351 w 1639"/>
              <a:gd name="T43" fmla="*/ 475 h 1641"/>
              <a:gd name="T44" fmla="*/ 96 w 1639"/>
              <a:gd name="T45" fmla="*/ 144 h 1641"/>
              <a:gd name="T46" fmla="*/ 1495 w 1639"/>
              <a:gd name="T47" fmla="*/ 96 h 1641"/>
              <a:gd name="T48" fmla="*/ 1543 w 1639"/>
              <a:gd name="T49" fmla="*/ 1104 h 1641"/>
              <a:gd name="T50" fmla="*/ 1430 w 1639"/>
              <a:gd name="T51" fmla="*/ 1152 h 1641"/>
              <a:gd name="T52" fmla="*/ 1375 w 1639"/>
              <a:gd name="T53" fmla="*/ 866 h 1641"/>
              <a:gd name="T54" fmla="*/ 1447 w 1639"/>
              <a:gd name="T55" fmla="*/ 816 h 1641"/>
              <a:gd name="T56" fmla="*/ 1399 w 1639"/>
              <a:gd name="T57" fmla="*/ 384 h 1641"/>
              <a:gd name="T58" fmla="*/ 1207 w 1639"/>
              <a:gd name="T59" fmla="*/ 192 h 1641"/>
              <a:gd name="T60" fmla="*/ 384 w 1639"/>
              <a:gd name="T61" fmla="*/ 240 h 1641"/>
              <a:gd name="T62" fmla="*/ 192 w 1639"/>
              <a:gd name="T63" fmla="*/ 432 h 1641"/>
              <a:gd name="T64" fmla="*/ 240 w 1639"/>
              <a:gd name="T65" fmla="*/ 864 h 1641"/>
              <a:gd name="T66" fmla="*/ 432 w 1639"/>
              <a:gd name="T67" fmla="*/ 1056 h 1641"/>
              <a:gd name="T68" fmla="*/ 887 w 1639"/>
              <a:gd name="T69" fmla="*/ 1152 h 1641"/>
              <a:gd name="T70" fmla="*/ 96 w 1639"/>
              <a:gd name="T71" fmla="*/ 1104 h 1641"/>
              <a:gd name="T72" fmla="*/ 576 w 1639"/>
              <a:gd name="T73" fmla="*/ 432 h 1641"/>
              <a:gd name="T74" fmla="*/ 1015 w 1639"/>
              <a:gd name="T75" fmla="*/ 384 h 1641"/>
              <a:gd name="T76" fmla="*/ 1015 w 1639"/>
              <a:gd name="T77" fmla="*/ 480 h 1641"/>
              <a:gd name="T78" fmla="*/ 576 w 1639"/>
              <a:gd name="T79" fmla="*/ 432 h 1641"/>
              <a:gd name="T80" fmla="*/ 1255 w 1639"/>
              <a:gd name="T81" fmla="*/ 624 h 1641"/>
              <a:gd name="T82" fmla="*/ 432 w 1639"/>
              <a:gd name="T83" fmla="*/ 672 h 1641"/>
              <a:gd name="T84" fmla="*/ 432 w 1639"/>
              <a:gd name="T85" fmla="*/ 576 h 1641"/>
              <a:gd name="T86" fmla="*/ 871 w 1639"/>
              <a:gd name="T87" fmla="*/ 816 h 1641"/>
              <a:gd name="T88" fmla="*/ 624 w 1639"/>
              <a:gd name="T89" fmla="*/ 864 h 1641"/>
              <a:gd name="T90" fmla="*/ 624 w 1639"/>
              <a:gd name="T91" fmla="*/ 768 h 1641"/>
              <a:gd name="T92" fmla="*/ 871 w 1639"/>
              <a:gd name="T93" fmla="*/ 81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9" h="1641">
                <a:moveTo>
                  <a:pt x="144" y="1248"/>
                </a:moveTo>
                <a:cubicBezTo>
                  <a:pt x="944" y="1248"/>
                  <a:pt x="944" y="1248"/>
                  <a:pt x="944" y="1248"/>
                </a:cubicBezTo>
                <a:cubicBezTo>
                  <a:pt x="951" y="1256"/>
                  <a:pt x="959" y="1264"/>
                  <a:pt x="967" y="1271"/>
                </a:cubicBezTo>
                <a:cubicBezTo>
                  <a:pt x="967" y="1591"/>
                  <a:pt x="967" y="1591"/>
                  <a:pt x="967" y="1591"/>
                </a:cubicBezTo>
                <a:cubicBezTo>
                  <a:pt x="967" y="1608"/>
                  <a:pt x="977" y="1625"/>
                  <a:pt x="992" y="1633"/>
                </a:cubicBezTo>
                <a:cubicBezTo>
                  <a:pt x="1008" y="1641"/>
                  <a:pt x="1027" y="1640"/>
                  <a:pt x="1041" y="1631"/>
                </a:cubicBezTo>
                <a:cubicBezTo>
                  <a:pt x="1159" y="1552"/>
                  <a:pt x="1159" y="1552"/>
                  <a:pt x="1159" y="1552"/>
                </a:cubicBezTo>
                <a:cubicBezTo>
                  <a:pt x="1276" y="1631"/>
                  <a:pt x="1276" y="1631"/>
                  <a:pt x="1276" y="1631"/>
                </a:cubicBezTo>
                <a:cubicBezTo>
                  <a:pt x="1284" y="1636"/>
                  <a:pt x="1294" y="1639"/>
                  <a:pt x="1303" y="1639"/>
                </a:cubicBezTo>
                <a:cubicBezTo>
                  <a:pt x="1311" y="1639"/>
                  <a:pt x="1318" y="1637"/>
                  <a:pt x="1325" y="1633"/>
                </a:cubicBezTo>
                <a:cubicBezTo>
                  <a:pt x="1341" y="1625"/>
                  <a:pt x="1351" y="1608"/>
                  <a:pt x="1351" y="1591"/>
                </a:cubicBezTo>
                <a:cubicBezTo>
                  <a:pt x="1351" y="1271"/>
                  <a:pt x="1351" y="1271"/>
                  <a:pt x="1351" y="1271"/>
                </a:cubicBezTo>
                <a:cubicBezTo>
                  <a:pt x="1359" y="1264"/>
                  <a:pt x="1366" y="1256"/>
                  <a:pt x="1373" y="1248"/>
                </a:cubicBezTo>
                <a:cubicBezTo>
                  <a:pt x="1495" y="1248"/>
                  <a:pt x="1495" y="1248"/>
                  <a:pt x="1495" y="1248"/>
                </a:cubicBezTo>
                <a:cubicBezTo>
                  <a:pt x="1574" y="1248"/>
                  <a:pt x="1639" y="1184"/>
                  <a:pt x="1639" y="1104"/>
                </a:cubicBezTo>
                <a:cubicBezTo>
                  <a:pt x="1639" y="144"/>
                  <a:pt x="1639" y="144"/>
                  <a:pt x="1639" y="144"/>
                </a:cubicBezTo>
                <a:cubicBezTo>
                  <a:pt x="1639" y="65"/>
                  <a:pt x="1574" y="0"/>
                  <a:pt x="1495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65" y="0"/>
                  <a:pt x="0" y="65"/>
                  <a:pt x="0" y="14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84"/>
                  <a:pt x="65" y="1248"/>
                  <a:pt x="144" y="1248"/>
                </a:cubicBezTo>
                <a:close/>
                <a:moveTo>
                  <a:pt x="1255" y="1501"/>
                </a:moveTo>
                <a:cubicBezTo>
                  <a:pt x="1185" y="1455"/>
                  <a:pt x="1185" y="1455"/>
                  <a:pt x="1185" y="1455"/>
                </a:cubicBezTo>
                <a:cubicBezTo>
                  <a:pt x="1169" y="1444"/>
                  <a:pt x="1148" y="1444"/>
                  <a:pt x="1132" y="1455"/>
                </a:cubicBezTo>
                <a:cubicBezTo>
                  <a:pt x="1063" y="1501"/>
                  <a:pt x="1063" y="1501"/>
                  <a:pt x="1063" y="1501"/>
                </a:cubicBezTo>
                <a:cubicBezTo>
                  <a:pt x="1063" y="1328"/>
                  <a:pt x="1063" y="1328"/>
                  <a:pt x="1063" y="1328"/>
                </a:cubicBezTo>
                <a:cubicBezTo>
                  <a:pt x="1093" y="1338"/>
                  <a:pt x="1125" y="1344"/>
                  <a:pt x="1159" y="1344"/>
                </a:cubicBezTo>
                <a:cubicBezTo>
                  <a:pt x="1192" y="1344"/>
                  <a:pt x="1225" y="1338"/>
                  <a:pt x="1255" y="1328"/>
                </a:cubicBezTo>
                <a:lnTo>
                  <a:pt x="1255" y="1501"/>
                </a:lnTo>
                <a:close/>
                <a:moveTo>
                  <a:pt x="1159" y="1248"/>
                </a:moveTo>
                <a:cubicBezTo>
                  <a:pt x="1053" y="1248"/>
                  <a:pt x="967" y="1162"/>
                  <a:pt x="967" y="1056"/>
                </a:cubicBezTo>
                <a:cubicBezTo>
                  <a:pt x="967" y="950"/>
                  <a:pt x="1053" y="864"/>
                  <a:pt x="1159" y="864"/>
                </a:cubicBezTo>
                <a:cubicBezTo>
                  <a:pt x="1265" y="864"/>
                  <a:pt x="1351" y="950"/>
                  <a:pt x="1351" y="1056"/>
                </a:cubicBezTo>
                <a:cubicBezTo>
                  <a:pt x="1351" y="1162"/>
                  <a:pt x="1265" y="1248"/>
                  <a:pt x="1159" y="1248"/>
                </a:cubicBezTo>
                <a:close/>
                <a:moveTo>
                  <a:pt x="1351" y="773"/>
                </a:moveTo>
                <a:cubicBezTo>
                  <a:pt x="1328" y="778"/>
                  <a:pt x="1305" y="786"/>
                  <a:pt x="1285" y="797"/>
                </a:cubicBezTo>
                <a:cubicBezTo>
                  <a:pt x="1247" y="779"/>
                  <a:pt x="1204" y="768"/>
                  <a:pt x="1159" y="768"/>
                </a:cubicBezTo>
                <a:cubicBezTo>
                  <a:pt x="1034" y="768"/>
                  <a:pt x="927" y="848"/>
                  <a:pt x="887" y="960"/>
                </a:cubicBezTo>
                <a:cubicBezTo>
                  <a:pt x="476" y="960"/>
                  <a:pt x="476" y="960"/>
                  <a:pt x="476" y="960"/>
                </a:cubicBezTo>
                <a:cubicBezTo>
                  <a:pt x="456" y="866"/>
                  <a:pt x="382" y="792"/>
                  <a:pt x="288" y="773"/>
                </a:cubicBezTo>
                <a:cubicBezTo>
                  <a:pt x="288" y="475"/>
                  <a:pt x="288" y="475"/>
                  <a:pt x="288" y="475"/>
                </a:cubicBezTo>
                <a:cubicBezTo>
                  <a:pt x="382" y="456"/>
                  <a:pt x="456" y="382"/>
                  <a:pt x="476" y="288"/>
                </a:cubicBezTo>
                <a:cubicBezTo>
                  <a:pt x="1164" y="288"/>
                  <a:pt x="1164" y="288"/>
                  <a:pt x="1164" y="288"/>
                </a:cubicBezTo>
                <a:cubicBezTo>
                  <a:pt x="1183" y="382"/>
                  <a:pt x="1257" y="456"/>
                  <a:pt x="1351" y="475"/>
                </a:cubicBezTo>
                <a:lnTo>
                  <a:pt x="1351" y="773"/>
                </a:lnTo>
                <a:close/>
                <a:moveTo>
                  <a:pt x="96" y="144"/>
                </a:moveTo>
                <a:cubicBezTo>
                  <a:pt x="96" y="118"/>
                  <a:pt x="118" y="96"/>
                  <a:pt x="144" y="96"/>
                </a:cubicBezTo>
                <a:cubicBezTo>
                  <a:pt x="1495" y="96"/>
                  <a:pt x="1495" y="96"/>
                  <a:pt x="1495" y="96"/>
                </a:cubicBezTo>
                <a:cubicBezTo>
                  <a:pt x="1521" y="96"/>
                  <a:pt x="1543" y="118"/>
                  <a:pt x="1543" y="144"/>
                </a:cubicBezTo>
                <a:cubicBezTo>
                  <a:pt x="1543" y="1104"/>
                  <a:pt x="1543" y="1104"/>
                  <a:pt x="1543" y="1104"/>
                </a:cubicBezTo>
                <a:cubicBezTo>
                  <a:pt x="1543" y="1131"/>
                  <a:pt x="1521" y="1152"/>
                  <a:pt x="1495" y="1152"/>
                </a:cubicBezTo>
                <a:cubicBezTo>
                  <a:pt x="1430" y="1152"/>
                  <a:pt x="1430" y="1152"/>
                  <a:pt x="1430" y="1152"/>
                </a:cubicBezTo>
                <a:cubicBezTo>
                  <a:pt x="1441" y="1122"/>
                  <a:pt x="1447" y="1090"/>
                  <a:pt x="1447" y="1056"/>
                </a:cubicBezTo>
                <a:cubicBezTo>
                  <a:pt x="1447" y="983"/>
                  <a:pt x="1420" y="917"/>
                  <a:pt x="1375" y="866"/>
                </a:cubicBezTo>
                <a:cubicBezTo>
                  <a:pt x="1383" y="865"/>
                  <a:pt x="1391" y="864"/>
                  <a:pt x="1399" y="864"/>
                </a:cubicBezTo>
                <a:cubicBezTo>
                  <a:pt x="1425" y="864"/>
                  <a:pt x="1447" y="843"/>
                  <a:pt x="1447" y="816"/>
                </a:cubicBezTo>
                <a:cubicBezTo>
                  <a:pt x="1447" y="432"/>
                  <a:pt x="1447" y="432"/>
                  <a:pt x="1447" y="432"/>
                </a:cubicBezTo>
                <a:cubicBezTo>
                  <a:pt x="1447" y="406"/>
                  <a:pt x="1425" y="384"/>
                  <a:pt x="1399" y="384"/>
                </a:cubicBezTo>
                <a:cubicBezTo>
                  <a:pt x="1319" y="384"/>
                  <a:pt x="1255" y="320"/>
                  <a:pt x="1255" y="240"/>
                </a:cubicBezTo>
                <a:cubicBezTo>
                  <a:pt x="1255" y="214"/>
                  <a:pt x="1233" y="192"/>
                  <a:pt x="1207" y="192"/>
                </a:cubicBezTo>
                <a:cubicBezTo>
                  <a:pt x="432" y="192"/>
                  <a:pt x="432" y="192"/>
                  <a:pt x="432" y="192"/>
                </a:cubicBezTo>
                <a:cubicBezTo>
                  <a:pt x="406" y="192"/>
                  <a:pt x="384" y="214"/>
                  <a:pt x="384" y="240"/>
                </a:cubicBezTo>
                <a:cubicBezTo>
                  <a:pt x="384" y="320"/>
                  <a:pt x="320" y="384"/>
                  <a:pt x="240" y="384"/>
                </a:cubicBezTo>
                <a:cubicBezTo>
                  <a:pt x="214" y="384"/>
                  <a:pt x="192" y="406"/>
                  <a:pt x="192" y="432"/>
                </a:cubicBezTo>
                <a:cubicBezTo>
                  <a:pt x="192" y="816"/>
                  <a:pt x="192" y="816"/>
                  <a:pt x="192" y="816"/>
                </a:cubicBezTo>
                <a:cubicBezTo>
                  <a:pt x="192" y="843"/>
                  <a:pt x="214" y="864"/>
                  <a:pt x="240" y="864"/>
                </a:cubicBezTo>
                <a:cubicBezTo>
                  <a:pt x="320" y="864"/>
                  <a:pt x="384" y="929"/>
                  <a:pt x="384" y="1008"/>
                </a:cubicBezTo>
                <a:cubicBezTo>
                  <a:pt x="384" y="1035"/>
                  <a:pt x="406" y="1056"/>
                  <a:pt x="432" y="1056"/>
                </a:cubicBezTo>
                <a:cubicBezTo>
                  <a:pt x="871" y="1056"/>
                  <a:pt x="871" y="1056"/>
                  <a:pt x="871" y="1056"/>
                </a:cubicBezTo>
                <a:cubicBezTo>
                  <a:pt x="871" y="1090"/>
                  <a:pt x="877" y="1122"/>
                  <a:pt x="887" y="1152"/>
                </a:cubicBezTo>
                <a:cubicBezTo>
                  <a:pt x="144" y="1152"/>
                  <a:pt x="144" y="1152"/>
                  <a:pt x="144" y="1152"/>
                </a:cubicBezTo>
                <a:cubicBezTo>
                  <a:pt x="118" y="1152"/>
                  <a:pt x="96" y="1131"/>
                  <a:pt x="96" y="1104"/>
                </a:cubicBezTo>
                <a:lnTo>
                  <a:pt x="96" y="144"/>
                </a:lnTo>
                <a:close/>
                <a:moveTo>
                  <a:pt x="576" y="432"/>
                </a:moveTo>
                <a:cubicBezTo>
                  <a:pt x="576" y="406"/>
                  <a:pt x="598" y="384"/>
                  <a:pt x="624" y="384"/>
                </a:cubicBezTo>
                <a:cubicBezTo>
                  <a:pt x="1015" y="384"/>
                  <a:pt x="1015" y="384"/>
                  <a:pt x="1015" y="384"/>
                </a:cubicBezTo>
                <a:cubicBezTo>
                  <a:pt x="1041" y="384"/>
                  <a:pt x="1063" y="406"/>
                  <a:pt x="1063" y="432"/>
                </a:cubicBezTo>
                <a:cubicBezTo>
                  <a:pt x="1063" y="459"/>
                  <a:pt x="1041" y="480"/>
                  <a:pt x="1015" y="480"/>
                </a:cubicBezTo>
                <a:cubicBezTo>
                  <a:pt x="624" y="480"/>
                  <a:pt x="624" y="480"/>
                  <a:pt x="624" y="480"/>
                </a:cubicBezTo>
                <a:cubicBezTo>
                  <a:pt x="598" y="480"/>
                  <a:pt x="576" y="459"/>
                  <a:pt x="576" y="432"/>
                </a:cubicBezTo>
                <a:close/>
                <a:moveTo>
                  <a:pt x="1207" y="576"/>
                </a:moveTo>
                <a:cubicBezTo>
                  <a:pt x="1233" y="576"/>
                  <a:pt x="1255" y="598"/>
                  <a:pt x="1255" y="624"/>
                </a:cubicBezTo>
                <a:cubicBezTo>
                  <a:pt x="1255" y="651"/>
                  <a:pt x="1233" y="672"/>
                  <a:pt x="1207" y="672"/>
                </a:cubicBezTo>
                <a:cubicBezTo>
                  <a:pt x="432" y="672"/>
                  <a:pt x="432" y="672"/>
                  <a:pt x="432" y="672"/>
                </a:cubicBezTo>
                <a:cubicBezTo>
                  <a:pt x="406" y="672"/>
                  <a:pt x="384" y="651"/>
                  <a:pt x="384" y="624"/>
                </a:cubicBezTo>
                <a:cubicBezTo>
                  <a:pt x="384" y="598"/>
                  <a:pt x="406" y="576"/>
                  <a:pt x="432" y="576"/>
                </a:cubicBezTo>
                <a:lnTo>
                  <a:pt x="1207" y="576"/>
                </a:lnTo>
                <a:close/>
                <a:moveTo>
                  <a:pt x="871" y="816"/>
                </a:moveTo>
                <a:cubicBezTo>
                  <a:pt x="871" y="843"/>
                  <a:pt x="849" y="864"/>
                  <a:pt x="823" y="864"/>
                </a:cubicBezTo>
                <a:cubicBezTo>
                  <a:pt x="624" y="864"/>
                  <a:pt x="624" y="864"/>
                  <a:pt x="624" y="864"/>
                </a:cubicBezTo>
                <a:cubicBezTo>
                  <a:pt x="598" y="864"/>
                  <a:pt x="576" y="843"/>
                  <a:pt x="576" y="816"/>
                </a:cubicBezTo>
                <a:cubicBezTo>
                  <a:pt x="576" y="790"/>
                  <a:pt x="598" y="768"/>
                  <a:pt x="624" y="768"/>
                </a:cubicBezTo>
                <a:cubicBezTo>
                  <a:pt x="823" y="768"/>
                  <a:pt x="823" y="768"/>
                  <a:pt x="823" y="768"/>
                </a:cubicBezTo>
                <a:cubicBezTo>
                  <a:pt x="849" y="768"/>
                  <a:pt x="871" y="790"/>
                  <a:pt x="871" y="81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3" name="Freeform 15"/>
          <p:cNvSpPr>
            <a:spLocks noEditPoints="1"/>
          </p:cNvSpPr>
          <p:nvPr/>
        </p:nvSpPr>
        <p:spPr bwMode="auto">
          <a:xfrm>
            <a:off x="8882678" y="2564752"/>
            <a:ext cx="392528" cy="392381"/>
          </a:xfrm>
          <a:custGeom>
            <a:avLst/>
            <a:gdLst>
              <a:gd name="T0" fmla="*/ 336 w 1639"/>
              <a:gd name="T1" fmla="*/ 1638 h 1638"/>
              <a:gd name="T2" fmla="*/ 432 w 1639"/>
              <a:gd name="T3" fmla="*/ 1506 h 1638"/>
              <a:gd name="T4" fmla="*/ 528 w 1639"/>
              <a:gd name="T5" fmla="*/ 1638 h 1638"/>
              <a:gd name="T6" fmla="*/ 1154 w 1639"/>
              <a:gd name="T7" fmla="*/ 1612 h 1638"/>
              <a:gd name="T8" fmla="*/ 1260 w 1639"/>
              <a:gd name="T9" fmla="*/ 1612 h 1638"/>
              <a:gd name="T10" fmla="*/ 1495 w 1639"/>
              <a:gd name="T11" fmla="*/ 1638 h 1638"/>
              <a:gd name="T12" fmla="*/ 1543 w 1639"/>
              <a:gd name="T13" fmla="*/ 1358 h 1638"/>
              <a:gd name="T14" fmla="*/ 1399 w 1639"/>
              <a:gd name="T15" fmla="*/ 678 h 1638"/>
              <a:gd name="T16" fmla="*/ 1018 w 1639"/>
              <a:gd name="T17" fmla="*/ 499 h 1638"/>
              <a:gd name="T18" fmla="*/ 1024 w 1639"/>
              <a:gd name="T19" fmla="*/ 84 h 1638"/>
              <a:gd name="T20" fmla="*/ 615 w 1639"/>
              <a:gd name="T21" fmla="*/ 84 h 1638"/>
              <a:gd name="T22" fmla="*/ 621 w 1639"/>
              <a:gd name="T23" fmla="*/ 499 h 1638"/>
              <a:gd name="T24" fmla="*/ 240 w 1639"/>
              <a:gd name="T25" fmla="*/ 678 h 1638"/>
              <a:gd name="T26" fmla="*/ 96 w 1639"/>
              <a:gd name="T27" fmla="*/ 1358 h 1638"/>
              <a:gd name="T28" fmla="*/ 144 w 1639"/>
              <a:gd name="T29" fmla="*/ 1638 h 1638"/>
              <a:gd name="T30" fmla="*/ 558 w 1639"/>
              <a:gd name="T31" fmla="*/ 1542 h 1638"/>
              <a:gd name="T32" fmla="*/ 1129 w 1639"/>
              <a:gd name="T33" fmla="*/ 1446 h 1638"/>
              <a:gd name="T34" fmla="*/ 1543 w 1639"/>
              <a:gd name="T35" fmla="*/ 1494 h 1638"/>
              <a:gd name="T36" fmla="*/ 1332 w 1639"/>
              <a:gd name="T37" fmla="*/ 1542 h 1638"/>
              <a:gd name="T38" fmla="*/ 1495 w 1639"/>
              <a:gd name="T39" fmla="*/ 1446 h 1638"/>
              <a:gd name="T40" fmla="*/ 1399 w 1639"/>
              <a:gd name="T41" fmla="*/ 774 h 1638"/>
              <a:gd name="T42" fmla="*/ 1447 w 1639"/>
              <a:gd name="T43" fmla="*/ 870 h 1638"/>
              <a:gd name="T44" fmla="*/ 1255 w 1639"/>
              <a:gd name="T45" fmla="*/ 918 h 1638"/>
              <a:gd name="T46" fmla="*/ 1447 w 1639"/>
              <a:gd name="T47" fmla="*/ 966 h 1638"/>
              <a:gd name="T48" fmla="*/ 1244 w 1639"/>
              <a:gd name="T49" fmla="*/ 1350 h 1638"/>
              <a:gd name="T50" fmla="*/ 1399 w 1639"/>
              <a:gd name="T51" fmla="*/ 774 h 1638"/>
              <a:gd name="T52" fmla="*/ 1015 w 1639"/>
              <a:gd name="T53" fmla="*/ 288 h 1638"/>
              <a:gd name="T54" fmla="*/ 918 w 1639"/>
              <a:gd name="T55" fmla="*/ 494 h 1638"/>
              <a:gd name="T56" fmla="*/ 673 w 1639"/>
              <a:gd name="T57" fmla="*/ 678 h 1638"/>
              <a:gd name="T58" fmla="*/ 703 w 1639"/>
              <a:gd name="T59" fmla="*/ 443 h 1638"/>
              <a:gd name="T60" fmla="*/ 820 w 1639"/>
              <a:gd name="T61" fmla="*/ 96 h 1638"/>
              <a:gd name="T62" fmla="*/ 992 w 1639"/>
              <a:gd name="T63" fmla="*/ 774 h 1638"/>
              <a:gd name="T64" fmla="*/ 495 w 1639"/>
              <a:gd name="T65" fmla="*/ 1350 h 1638"/>
              <a:gd name="T66" fmla="*/ 192 w 1639"/>
              <a:gd name="T67" fmla="*/ 966 h 1638"/>
              <a:gd name="T68" fmla="*/ 384 w 1639"/>
              <a:gd name="T69" fmla="*/ 918 h 1638"/>
              <a:gd name="T70" fmla="*/ 192 w 1639"/>
              <a:gd name="T71" fmla="*/ 870 h 1638"/>
              <a:gd name="T72" fmla="*/ 240 w 1639"/>
              <a:gd name="T73" fmla="*/ 774 h 1638"/>
              <a:gd name="T74" fmla="*/ 395 w 1639"/>
              <a:gd name="T75" fmla="*/ 1350 h 1638"/>
              <a:gd name="T76" fmla="*/ 192 w 1639"/>
              <a:gd name="T77" fmla="*/ 966 h 1638"/>
              <a:gd name="T78" fmla="*/ 355 w 1639"/>
              <a:gd name="T79" fmla="*/ 1446 h 1638"/>
              <a:gd name="T80" fmla="*/ 144 w 1639"/>
              <a:gd name="T81" fmla="*/ 1542 h 1638"/>
              <a:gd name="T82" fmla="*/ 144 w 1639"/>
              <a:gd name="T83" fmla="*/ 1446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9" h="1638">
                <a:moveTo>
                  <a:pt x="144" y="1638"/>
                </a:moveTo>
                <a:cubicBezTo>
                  <a:pt x="336" y="1638"/>
                  <a:pt x="336" y="1638"/>
                  <a:pt x="336" y="1638"/>
                </a:cubicBezTo>
                <a:cubicBezTo>
                  <a:pt x="355" y="1638"/>
                  <a:pt x="371" y="1628"/>
                  <a:pt x="379" y="1612"/>
                </a:cubicBezTo>
                <a:cubicBezTo>
                  <a:pt x="432" y="1506"/>
                  <a:pt x="432" y="1506"/>
                  <a:pt x="432" y="1506"/>
                </a:cubicBezTo>
                <a:cubicBezTo>
                  <a:pt x="485" y="1612"/>
                  <a:pt x="485" y="1612"/>
                  <a:pt x="485" y="1612"/>
                </a:cubicBezTo>
                <a:cubicBezTo>
                  <a:pt x="494" y="1628"/>
                  <a:pt x="510" y="1638"/>
                  <a:pt x="528" y="1638"/>
                </a:cubicBezTo>
                <a:cubicBezTo>
                  <a:pt x="1111" y="1638"/>
                  <a:pt x="1111" y="1638"/>
                  <a:pt x="1111" y="1638"/>
                </a:cubicBezTo>
                <a:cubicBezTo>
                  <a:pt x="1129" y="1638"/>
                  <a:pt x="1146" y="1628"/>
                  <a:pt x="1154" y="1612"/>
                </a:cubicBezTo>
                <a:cubicBezTo>
                  <a:pt x="1207" y="1506"/>
                  <a:pt x="1207" y="1506"/>
                  <a:pt x="1207" y="1506"/>
                </a:cubicBezTo>
                <a:cubicBezTo>
                  <a:pt x="1260" y="1612"/>
                  <a:pt x="1260" y="1612"/>
                  <a:pt x="1260" y="1612"/>
                </a:cubicBezTo>
                <a:cubicBezTo>
                  <a:pt x="1268" y="1628"/>
                  <a:pt x="1285" y="1638"/>
                  <a:pt x="1303" y="1638"/>
                </a:cubicBezTo>
                <a:cubicBezTo>
                  <a:pt x="1495" y="1638"/>
                  <a:pt x="1495" y="1638"/>
                  <a:pt x="1495" y="1638"/>
                </a:cubicBezTo>
                <a:cubicBezTo>
                  <a:pt x="1574" y="1638"/>
                  <a:pt x="1639" y="1574"/>
                  <a:pt x="1639" y="1494"/>
                </a:cubicBezTo>
                <a:cubicBezTo>
                  <a:pt x="1639" y="1432"/>
                  <a:pt x="1599" y="1378"/>
                  <a:pt x="1543" y="1358"/>
                </a:cubicBezTo>
                <a:cubicBezTo>
                  <a:pt x="1543" y="822"/>
                  <a:pt x="1543" y="822"/>
                  <a:pt x="1543" y="822"/>
                </a:cubicBezTo>
                <a:cubicBezTo>
                  <a:pt x="1543" y="743"/>
                  <a:pt x="1478" y="678"/>
                  <a:pt x="1399" y="678"/>
                </a:cubicBezTo>
                <a:cubicBezTo>
                  <a:pt x="1066" y="678"/>
                  <a:pt x="1066" y="678"/>
                  <a:pt x="1066" y="678"/>
                </a:cubicBezTo>
                <a:cubicBezTo>
                  <a:pt x="1018" y="499"/>
                  <a:pt x="1018" y="499"/>
                  <a:pt x="1018" y="499"/>
                </a:cubicBezTo>
                <a:cubicBezTo>
                  <a:pt x="1077" y="445"/>
                  <a:pt x="1111" y="368"/>
                  <a:pt x="1111" y="288"/>
                </a:cubicBezTo>
                <a:cubicBezTo>
                  <a:pt x="1111" y="211"/>
                  <a:pt x="1080" y="139"/>
                  <a:pt x="1024" y="84"/>
                </a:cubicBezTo>
                <a:cubicBezTo>
                  <a:pt x="969" y="30"/>
                  <a:pt x="896" y="0"/>
                  <a:pt x="820" y="0"/>
                </a:cubicBezTo>
                <a:cubicBezTo>
                  <a:pt x="743" y="0"/>
                  <a:pt x="670" y="30"/>
                  <a:pt x="615" y="84"/>
                </a:cubicBezTo>
                <a:cubicBezTo>
                  <a:pt x="559" y="139"/>
                  <a:pt x="528" y="211"/>
                  <a:pt x="528" y="288"/>
                </a:cubicBezTo>
                <a:cubicBezTo>
                  <a:pt x="528" y="368"/>
                  <a:pt x="562" y="445"/>
                  <a:pt x="621" y="499"/>
                </a:cubicBezTo>
                <a:cubicBezTo>
                  <a:pt x="573" y="678"/>
                  <a:pt x="573" y="678"/>
                  <a:pt x="573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161" y="678"/>
                  <a:pt x="96" y="743"/>
                  <a:pt x="96" y="822"/>
                </a:cubicBezTo>
                <a:cubicBezTo>
                  <a:pt x="96" y="1358"/>
                  <a:pt x="96" y="1358"/>
                  <a:pt x="96" y="1358"/>
                </a:cubicBezTo>
                <a:cubicBezTo>
                  <a:pt x="40" y="1378"/>
                  <a:pt x="0" y="1432"/>
                  <a:pt x="0" y="1494"/>
                </a:cubicBezTo>
                <a:cubicBezTo>
                  <a:pt x="0" y="1574"/>
                  <a:pt x="65" y="1638"/>
                  <a:pt x="144" y="1638"/>
                </a:cubicBezTo>
                <a:close/>
                <a:moveTo>
                  <a:pt x="1081" y="1542"/>
                </a:moveTo>
                <a:cubicBezTo>
                  <a:pt x="558" y="1542"/>
                  <a:pt x="558" y="1542"/>
                  <a:pt x="558" y="1542"/>
                </a:cubicBezTo>
                <a:cubicBezTo>
                  <a:pt x="510" y="1446"/>
                  <a:pt x="510" y="1446"/>
                  <a:pt x="510" y="1446"/>
                </a:cubicBezTo>
                <a:cubicBezTo>
                  <a:pt x="1129" y="1446"/>
                  <a:pt x="1129" y="1446"/>
                  <a:pt x="1129" y="1446"/>
                </a:cubicBezTo>
                <a:lnTo>
                  <a:pt x="1081" y="1542"/>
                </a:lnTo>
                <a:close/>
                <a:moveTo>
                  <a:pt x="1543" y="1494"/>
                </a:moveTo>
                <a:cubicBezTo>
                  <a:pt x="1543" y="1521"/>
                  <a:pt x="1521" y="1542"/>
                  <a:pt x="1495" y="1542"/>
                </a:cubicBezTo>
                <a:cubicBezTo>
                  <a:pt x="1332" y="1542"/>
                  <a:pt x="1332" y="1542"/>
                  <a:pt x="1332" y="1542"/>
                </a:cubicBezTo>
                <a:cubicBezTo>
                  <a:pt x="1284" y="1446"/>
                  <a:pt x="1284" y="1446"/>
                  <a:pt x="1284" y="1446"/>
                </a:cubicBezTo>
                <a:cubicBezTo>
                  <a:pt x="1495" y="1446"/>
                  <a:pt x="1495" y="1446"/>
                  <a:pt x="1495" y="1446"/>
                </a:cubicBezTo>
                <a:cubicBezTo>
                  <a:pt x="1521" y="1446"/>
                  <a:pt x="1543" y="1468"/>
                  <a:pt x="1543" y="1494"/>
                </a:cubicBezTo>
                <a:close/>
                <a:moveTo>
                  <a:pt x="1399" y="774"/>
                </a:moveTo>
                <a:cubicBezTo>
                  <a:pt x="1425" y="774"/>
                  <a:pt x="1447" y="796"/>
                  <a:pt x="1447" y="822"/>
                </a:cubicBezTo>
                <a:cubicBezTo>
                  <a:pt x="1447" y="870"/>
                  <a:pt x="1447" y="870"/>
                  <a:pt x="1447" y="870"/>
                </a:cubicBezTo>
                <a:cubicBezTo>
                  <a:pt x="1303" y="870"/>
                  <a:pt x="1303" y="870"/>
                  <a:pt x="1303" y="870"/>
                </a:cubicBezTo>
                <a:cubicBezTo>
                  <a:pt x="1276" y="870"/>
                  <a:pt x="1255" y="892"/>
                  <a:pt x="1255" y="918"/>
                </a:cubicBezTo>
                <a:cubicBezTo>
                  <a:pt x="1255" y="945"/>
                  <a:pt x="1276" y="966"/>
                  <a:pt x="1303" y="966"/>
                </a:cubicBezTo>
                <a:cubicBezTo>
                  <a:pt x="1447" y="966"/>
                  <a:pt x="1447" y="966"/>
                  <a:pt x="1447" y="966"/>
                </a:cubicBezTo>
                <a:cubicBezTo>
                  <a:pt x="1447" y="1350"/>
                  <a:pt x="1447" y="1350"/>
                  <a:pt x="1447" y="1350"/>
                </a:cubicBezTo>
                <a:cubicBezTo>
                  <a:pt x="1244" y="1350"/>
                  <a:pt x="1244" y="1350"/>
                  <a:pt x="1244" y="1350"/>
                </a:cubicBezTo>
                <a:cubicBezTo>
                  <a:pt x="1091" y="774"/>
                  <a:pt x="1091" y="774"/>
                  <a:pt x="1091" y="774"/>
                </a:cubicBezTo>
                <a:lnTo>
                  <a:pt x="1399" y="774"/>
                </a:lnTo>
                <a:close/>
                <a:moveTo>
                  <a:pt x="820" y="96"/>
                </a:moveTo>
                <a:cubicBezTo>
                  <a:pt x="925" y="96"/>
                  <a:pt x="1015" y="184"/>
                  <a:pt x="1015" y="288"/>
                </a:cubicBezTo>
                <a:cubicBezTo>
                  <a:pt x="1015" y="349"/>
                  <a:pt x="985" y="407"/>
                  <a:pt x="936" y="443"/>
                </a:cubicBezTo>
                <a:cubicBezTo>
                  <a:pt x="920" y="455"/>
                  <a:pt x="913" y="475"/>
                  <a:pt x="918" y="494"/>
                </a:cubicBezTo>
                <a:cubicBezTo>
                  <a:pt x="966" y="678"/>
                  <a:pt x="966" y="678"/>
                  <a:pt x="966" y="678"/>
                </a:cubicBezTo>
                <a:cubicBezTo>
                  <a:pt x="673" y="678"/>
                  <a:pt x="673" y="678"/>
                  <a:pt x="673" y="678"/>
                </a:cubicBezTo>
                <a:cubicBezTo>
                  <a:pt x="721" y="494"/>
                  <a:pt x="721" y="494"/>
                  <a:pt x="721" y="494"/>
                </a:cubicBezTo>
                <a:cubicBezTo>
                  <a:pt x="726" y="475"/>
                  <a:pt x="719" y="455"/>
                  <a:pt x="703" y="443"/>
                </a:cubicBezTo>
                <a:cubicBezTo>
                  <a:pt x="654" y="407"/>
                  <a:pt x="624" y="349"/>
                  <a:pt x="624" y="288"/>
                </a:cubicBezTo>
                <a:cubicBezTo>
                  <a:pt x="624" y="184"/>
                  <a:pt x="714" y="96"/>
                  <a:pt x="820" y="96"/>
                </a:cubicBezTo>
                <a:close/>
                <a:moveTo>
                  <a:pt x="647" y="774"/>
                </a:moveTo>
                <a:cubicBezTo>
                  <a:pt x="992" y="774"/>
                  <a:pt x="992" y="774"/>
                  <a:pt x="992" y="774"/>
                </a:cubicBezTo>
                <a:cubicBezTo>
                  <a:pt x="1144" y="1350"/>
                  <a:pt x="1144" y="1350"/>
                  <a:pt x="1144" y="1350"/>
                </a:cubicBezTo>
                <a:cubicBezTo>
                  <a:pt x="495" y="1350"/>
                  <a:pt x="495" y="1350"/>
                  <a:pt x="495" y="1350"/>
                </a:cubicBezTo>
                <a:lnTo>
                  <a:pt x="647" y="774"/>
                </a:lnTo>
                <a:close/>
                <a:moveTo>
                  <a:pt x="192" y="966"/>
                </a:moveTo>
                <a:cubicBezTo>
                  <a:pt x="336" y="966"/>
                  <a:pt x="336" y="966"/>
                  <a:pt x="336" y="966"/>
                </a:cubicBezTo>
                <a:cubicBezTo>
                  <a:pt x="363" y="966"/>
                  <a:pt x="384" y="945"/>
                  <a:pt x="384" y="918"/>
                </a:cubicBezTo>
                <a:cubicBezTo>
                  <a:pt x="384" y="892"/>
                  <a:pt x="363" y="870"/>
                  <a:pt x="336" y="870"/>
                </a:cubicBezTo>
                <a:cubicBezTo>
                  <a:pt x="192" y="870"/>
                  <a:pt x="192" y="870"/>
                  <a:pt x="192" y="870"/>
                </a:cubicBezTo>
                <a:cubicBezTo>
                  <a:pt x="192" y="822"/>
                  <a:pt x="192" y="822"/>
                  <a:pt x="192" y="822"/>
                </a:cubicBezTo>
                <a:cubicBezTo>
                  <a:pt x="192" y="796"/>
                  <a:pt x="214" y="774"/>
                  <a:pt x="240" y="774"/>
                </a:cubicBezTo>
                <a:cubicBezTo>
                  <a:pt x="548" y="774"/>
                  <a:pt x="548" y="774"/>
                  <a:pt x="548" y="774"/>
                </a:cubicBezTo>
                <a:cubicBezTo>
                  <a:pt x="395" y="1350"/>
                  <a:pt x="395" y="1350"/>
                  <a:pt x="395" y="1350"/>
                </a:cubicBezTo>
                <a:cubicBezTo>
                  <a:pt x="192" y="1350"/>
                  <a:pt x="192" y="1350"/>
                  <a:pt x="192" y="1350"/>
                </a:cubicBezTo>
                <a:lnTo>
                  <a:pt x="192" y="966"/>
                </a:lnTo>
                <a:close/>
                <a:moveTo>
                  <a:pt x="144" y="1446"/>
                </a:moveTo>
                <a:cubicBezTo>
                  <a:pt x="355" y="1446"/>
                  <a:pt x="355" y="1446"/>
                  <a:pt x="355" y="1446"/>
                </a:cubicBezTo>
                <a:cubicBezTo>
                  <a:pt x="307" y="1542"/>
                  <a:pt x="307" y="1542"/>
                  <a:pt x="307" y="1542"/>
                </a:cubicBezTo>
                <a:cubicBezTo>
                  <a:pt x="144" y="1542"/>
                  <a:pt x="144" y="1542"/>
                  <a:pt x="144" y="1542"/>
                </a:cubicBezTo>
                <a:cubicBezTo>
                  <a:pt x="118" y="1542"/>
                  <a:pt x="96" y="1521"/>
                  <a:pt x="96" y="1494"/>
                </a:cubicBezTo>
                <a:cubicBezTo>
                  <a:pt x="96" y="1468"/>
                  <a:pt x="118" y="1446"/>
                  <a:pt x="144" y="144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4" name="Freeform 28"/>
          <p:cNvSpPr>
            <a:spLocks noEditPoints="1"/>
          </p:cNvSpPr>
          <p:nvPr/>
        </p:nvSpPr>
        <p:spPr bwMode="auto">
          <a:xfrm>
            <a:off x="8882678" y="3911055"/>
            <a:ext cx="392528" cy="393261"/>
          </a:xfrm>
          <a:custGeom>
            <a:avLst/>
            <a:gdLst>
              <a:gd name="T0" fmla="*/ 990 w 1639"/>
              <a:gd name="T1" fmla="*/ 1564 h 1642"/>
              <a:gd name="T2" fmla="*/ 1156 w 1639"/>
              <a:gd name="T3" fmla="*/ 1590 h 1642"/>
              <a:gd name="T4" fmla="*/ 1300 w 1639"/>
              <a:gd name="T5" fmla="*/ 1562 h 1642"/>
              <a:gd name="T6" fmla="*/ 1414 w 1639"/>
              <a:gd name="T7" fmla="*/ 1635 h 1642"/>
              <a:gd name="T8" fmla="*/ 1495 w 1639"/>
              <a:gd name="T9" fmla="*/ 1440 h 1642"/>
              <a:gd name="T10" fmla="*/ 1495 w 1639"/>
              <a:gd name="T11" fmla="*/ 96 h 1642"/>
              <a:gd name="T12" fmla="*/ 1396 w 1639"/>
              <a:gd name="T13" fmla="*/ 0 h 1642"/>
              <a:gd name="T14" fmla="*/ 628 w 1639"/>
              <a:gd name="T15" fmla="*/ 0 h 1642"/>
              <a:gd name="T16" fmla="*/ 196 w 1639"/>
              <a:gd name="T17" fmla="*/ 96 h 1642"/>
              <a:gd name="T18" fmla="*/ 0 w 1639"/>
              <a:gd name="T19" fmla="*/ 1296 h 1642"/>
              <a:gd name="T20" fmla="*/ 649 w 1639"/>
              <a:gd name="T21" fmla="*/ 1564 h 1642"/>
              <a:gd name="T22" fmla="*/ 1543 w 1639"/>
              <a:gd name="T23" fmla="*/ 240 h 1642"/>
              <a:gd name="T24" fmla="*/ 1444 w 1639"/>
              <a:gd name="T25" fmla="*/ 1344 h 1642"/>
              <a:gd name="T26" fmla="*/ 1334 w 1639"/>
              <a:gd name="T27" fmla="*/ 1460 h 1642"/>
              <a:gd name="T28" fmla="*/ 1252 w 1639"/>
              <a:gd name="T29" fmla="*/ 1248 h 1642"/>
              <a:gd name="T30" fmla="*/ 868 w 1639"/>
              <a:gd name="T31" fmla="*/ 240 h 1642"/>
              <a:gd name="T32" fmla="*/ 1348 w 1639"/>
              <a:gd name="T33" fmla="*/ 1152 h 1642"/>
              <a:gd name="T34" fmla="*/ 868 w 1639"/>
              <a:gd name="T35" fmla="*/ 240 h 1642"/>
              <a:gd name="T36" fmla="*/ 772 w 1639"/>
              <a:gd name="T37" fmla="*/ 240 h 1642"/>
              <a:gd name="T38" fmla="*/ 292 w 1639"/>
              <a:gd name="T39" fmla="*/ 1152 h 1642"/>
              <a:gd name="T40" fmla="*/ 96 w 1639"/>
              <a:gd name="T41" fmla="*/ 240 h 1642"/>
              <a:gd name="T42" fmla="*/ 196 w 1639"/>
              <a:gd name="T43" fmla="*/ 1200 h 1642"/>
              <a:gd name="T44" fmla="*/ 772 w 1639"/>
              <a:gd name="T45" fmla="*/ 1392 h 1642"/>
              <a:gd name="T46" fmla="*/ 1012 w 1639"/>
              <a:gd name="T47" fmla="*/ 1248 h 1642"/>
              <a:gd name="T48" fmla="*/ 1012 w 1639"/>
              <a:gd name="T49" fmla="*/ 1344 h 1642"/>
              <a:gd name="T50" fmla="*/ 676 w 1639"/>
              <a:gd name="T51" fmla="*/ 1392 h 1642"/>
              <a:gd name="T52" fmla="*/ 96 w 1639"/>
              <a:gd name="T53" fmla="*/ 1296 h 1642"/>
              <a:gd name="T54" fmla="*/ 1252 w 1639"/>
              <a:gd name="T55" fmla="*/ 432 h 1642"/>
              <a:gd name="T56" fmla="*/ 1012 w 1639"/>
              <a:gd name="T57" fmla="*/ 192 h 1642"/>
              <a:gd name="T58" fmla="*/ 1012 w 1639"/>
              <a:gd name="T59" fmla="*/ 480 h 1642"/>
              <a:gd name="T60" fmla="*/ 1156 w 1639"/>
              <a:gd name="T61" fmla="*/ 384 h 1642"/>
              <a:gd name="T62" fmla="*/ 964 w 1639"/>
              <a:gd name="T63" fmla="*/ 624 h 1642"/>
              <a:gd name="T64" fmla="*/ 1252 w 1639"/>
              <a:gd name="T65" fmla="*/ 624 h 1642"/>
              <a:gd name="T66" fmla="*/ 964 w 1639"/>
              <a:gd name="T67" fmla="*/ 624 h 1642"/>
              <a:gd name="T68" fmla="*/ 1204 w 1639"/>
              <a:gd name="T69" fmla="*/ 768 h 1642"/>
              <a:gd name="T70" fmla="*/ 1012 w 1639"/>
              <a:gd name="T71" fmla="*/ 864 h 1642"/>
              <a:gd name="T72" fmla="*/ 964 w 1639"/>
              <a:gd name="T73" fmla="*/ 1008 h 1642"/>
              <a:gd name="T74" fmla="*/ 1252 w 1639"/>
              <a:gd name="T75" fmla="*/ 1008 h 1642"/>
              <a:gd name="T76" fmla="*/ 388 w 1639"/>
              <a:gd name="T77" fmla="*/ 624 h 1642"/>
              <a:gd name="T78" fmla="*/ 676 w 1639"/>
              <a:gd name="T79" fmla="*/ 624 h 1642"/>
              <a:gd name="T80" fmla="*/ 388 w 1639"/>
              <a:gd name="T81" fmla="*/ 624 h 1642"/>
              <a:gd name="T82" fmla="*/ 628 w 1639"/>
              <a:gd name="T83" fmla="*/ 384 h 1642"/>
              <a:gd name="T84" fmla="*/ 436 w 1639"/>
              <a:gd name="T85" fmla="*/ 480 h 1642"/>
              <a:gd name="T86" fmla="*/ 532 w 1639"/>
              <a:gd name="T87" fmla="*/ 192 h 1642"/>
              <a:gd name="T88" fmla="*/ 628 w 1639"/>
              <a:gd name="T89" fmla="*/ 288 h 1642"/>
              <a:gd name="T90" fmla="*/ 388 w 1639"/>
              <a:gd name="T91" fmla="*/ 816 h 1642"/>
              <a:gd name="T92" fmla="*/ 676 w 1639"/>
              <a:gd name="T93" fmla="*/ 816 h 1642"/>
              <a:gd name="T94" fmla="*/ 388 w 1639"/>
              <a:gd name="T95" fmla="*/ 816 h 1642"/>
              <a:gd name="T96" fmla="*/ 388 w 1639"/>
              <a:gd name="T97" fmla="*/ 1008 h 1642"/>
              <a:gd name="T98" fmla="*/ 676 w 1639"/>
              <a:gd name="T99" fmla="*/ 1008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39" h="1642">
                <a:moveTo>
                  <a:pt x="649" y="1564"/>
                </a:moveTo>
                <a:cubicBezTo>
                  <a:pt x="695" y="1612"/>
                  <a:pt x="756" y="1638"/>
                  <a:pt x="820" y="1638"/>
                </a:cubicBezTo>
                <a:cubicBezTo>
                  <a:pt x="884" y="1638"/>
                  <a:pt x="944" y="1612"/>
                  <a:pt x="990" y="1564"/>
                </a:cubicBezTo>
                <a:cubicBezTo>
                  <a:pt x="1024" y="1529"/>
                  <a:pt x="1046" y="1486"/>
                  <a:pt x="1055" y="1440"/>
                </a:cubicBezTo>
                <a:cubicBezTo>
                  <a:pt x="1156" y="1440"/>
                  <a:pt x="1156" y="1440"/>
                  <a:pt x="1156" y="1440"/>
                </a:cubicBezTo>
                <a:cubicBezTo>
                  <a:pt x="1156" y="1590"/>
                  <a:pt x="1156" y="1590"/>
                  <a:pt x="1156" y="1590"/>
                </a:cubicBezTo>
                <a:cubicBezTo>
                  <a:pt x="1156" y="1610"/>
                  <a:pt x="1167" y="1627"/>
                  <a:pt x="1185" y="1635"/>
                </a:cubicBezTo>
                <a:cubicBezTo>
                  <a:pt x="1203" y="1642"/>
                  <a:pt x="1224" y="1638"/>
                  <a:pt x="1238" y="1624"/>
                </a:cubicBezTo>
                <a:cubicBezTo>
                  <a:pt x="1300" y="1562"/>
                  <a:pt x="1300" y="1562"/>
                  <a:pt x="1300" y="1562"/>
                </a:cubicBezTo>
                <a:cubicBezTo>
                  <a:pt x="1362" y="1624"/>
                  <a:pt x="1362" y="1624"/>
                  <a:pt x="1362" y="1624"/>
                </a:cubicBezTo>
                <a:cubicBezTo>
                  <a:pt x="1371" y="1634"/>
                  <a:pt x="1383" y="1638"/>
                  <a:pt x="1396" y="1638"/>
                </a:cubicBezTo>
                <a:cubicBezTo>
                  <a:pt x="1402" y="1638"/>
                  <a:pt x="1408" y="1637"/>
                  <a:pt x="1414" y="1635"/>
                </a:cubicBezTo>
                <a:cubicBezTo>
                  <a:pt x="1432" y="1627"/>
                  <a:pt x="1444" y="1610"/>
                  <a:pt x="1444" y="1590"/>
                </a:cubicBezTo>
                <a:cubicBezTo>
                  <a:pt x="1444" y="1440"/>
                  <a:pt x="1444" y="1440"/>
                  <a:pt x="1444" y="1440"/>
                </a:cubicBezTo>
                <a:cubicBezTo>
                  <a:pt x="1495" y="1440"/>
                  <a:pt x="1495" y="1440"/>
                  <a:pt x="1495" y="1440"/>
                </a:cubicBezTo>
                <a:cubicBezTo>
                  <a:pt x="1574" y="1440"/>
                  <a:pt x="1639" y="1375"/>
                  <a:pt x="1639" y="1296"/>
                </a:cubicBezTo>
                <a:cubicBezTo>
                  <a:pt x="1639" y="240"/>
                  <a:pt x="1639" y="240"/>
                  <a:pt x="1639" y="240"/>
                </a:cubicBezTo>
                <a:cubicBezTo>
                  <a:pt x="1639" y="161"/>
                  <a:pt x="1574" y="96"/>
                  <a:pt x="1495" y="96"/>
                </a:cubicBezTo>
                <a:cubicBezTo>
                  <a:pt x="1444" y="96"/>
                  <a:pt x="1444" y="96"/>
                  <a:pt x="1444" y="96"/>
                </a:cubicBezTo>
                <a:cubicBezTo>
                  <a:pt x="1444" y="48"/>
                  <a:pt x="1444" y="48"/>
                  <a:pt x="1444" y="48"/>
                </a:cubicBezTo>
                <a:cubicBezTo>
                  <a:pt x="1444" y="21"/>
                  <a:pt x="1422" y="0"/>
                  <a:pt x="1396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933" y="0"/>
                  <a:pt x="864" y="38"/>
                  <a:pt x="820" y="96"/>
                </a:cubicBezTo>
                <a:cubicBezTo>
                  <a:pt x="776" y="38"/>
                  <a:pt x="706" y="0"/>
                  <a:pt x="628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17" y="0"/>
                  <a:pt x="196" y="21"/>
                  <a:pt x="196" y="48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65" y="96"/>
                  <a:pt x="0" y="161"/>
                  <a:pt x="0" y="240"/>
                </a:cubicBezTo>
                <a:cubicBezTo>
                  <a:pt x="0" y="1296"/>
                  <a:pt x="0" y="1296"/>
                  <a:pt x="0" y="1296"/>
                </a:cubicBezTo>
                <a:cubicBezTo>
                  <a:pt x="0" y="1375"/>
                  <a:pt x="65" y="1440"/>
                  <a:pt x="144" y="1440"/>
                </a:cubicBezTo>
                <a:cubicBezTo>
                  <a:pt x="584" y="1440"/>
                  <a:pt x="584" y="1440"/>
                  <a:pt x="584" y="1440"/>
                </a:cubicBezTo>
                <a:cubicBezTo>
                  <a:pt x="594" y="1486"/>
                  <a:pt x="616" y="1529"/>
                  <a:pt x="649" y="1564"/>
                </a:cubicBezTo>
                <a:close/>
                <a:moveTo>
                  <a:pt x="1444" y="192"/>
                </a:moveTo>
                <a:cubicBezTo>
                  <a:pt x="1495" y="192"/>
                  <a:pt x="1495" y="192"/>
                  <a:pt x="1495" y="192"/>
                </a:cubicBezTo>
                <a:cubicBezTo>
                  <a:pt x="1521" y="192"/>
                  <a:pt x="1543" y="214"/>
                  <a:pt x="1543" y="240"/>
                </a:cubicBezTo>
                <a:cubicBezTo>
                  <a:pt x="1543" y="1296"/>
                  <a:pt x="1543" y="1296"/>
                  <a:pt x="1543" y="1296"/>
                </a:cubicBezTo>
                <a:cubicBezTo>
                  <a:pt x="1543" y="1322"/>
                  <a:pt x="1521" y="1344"/>
                  <a:pt x="1495" y="1344"/>
                </a:cubicBezTo>
                <a:cubicBezTo>
                  <a:pt x="1444" y="1344"/>
                  <a:pt x="1444" y="1344"/>
                  <a:pt x="1444" y="1344"/>
                </a:cubicBezTo>
                <a:lnTo>
                  <a:pt x="1444" y="192"/>
                </a:lnTo>
                <a:close/>
                <a:moveTo>
                  <a:pt x="1348" y="1475"/>
                </a:moveTo>
                <a:cubicBezTo>
                  <a:pt x="1334" y="1460"/>
                  <a:pt x="1334" y="1460"/>
                  <a:pt x="1334" y="1460"/>
                </a:cubicBezTo>
                <a:cubicBezTo>
                  <a:pt x="1315" y="1442"/>
                  <a:pt x="1284" y="1442"/>
                  <a:pt x="1266" y="1460"/>
                </a:cubicBezTo>
                <a:cubicBezTo>
                  <a:pt x="1252" y="1475"/>
                  <a:pt x="1252" y="1475"/>
                  <a:pt x="1252" y="1475"/>
                </a:cubicBezTo>
                <a:cubicBezTo>
                  <a:pt x="1252" y="1248"/>
                  <a:pt x="1252" y="1248"/>
                  <a:pt x="1252" y="1248"/>
                </a:cubicBezTo>
                <a:cubicBezTo>
                  <a:pt x="1348" y="1248"/>
                  <a:pt x="1348" y="1248"/>
                  <a:pt x="1348" y="1248"/>
                </a:cubicBezTo>
                <a:lnTo>
                  <a:pt x="1348" y="1475"/>
                </a:lnTo>
                <a:close/>
                <a:moveTo>
                  <a:pt x="868" y="240"/>
                </a:moveTo>
                <a:cubicBezTo>
                  <a:pt x="868" y="161"/>
                  <a:pt x="932" y="96"/>
                  <a:pt x="1012" y="96"/>
                </a:cubicBezTo>
                <a:cubicBezTo>
                  <a:pt x="1348" y="96"/>
                  <a:pt x="1348" y="96"/>
                  <a:pt x="1348" y="96"/>
                </a:cubicBezTo>
                <a:cubicBezTo>
                  <a:pt x="1348" y="1152"/>
                  <a:pt x="1348" y="1152"/>
                  <a:pt x="1348" y="1152"/>
                </a:cubicBezTo>
                <a:cubicBezTo>
                  <a:pt x="1012" y="1152"/>
                  <a:pt x="1012" y="1152"/>
                  <a:pt x="1012" y="1152"/>
                </a:cubicBezTo>
                <a:cubicBezTo>
                  <a:pt x="958" y="1152"/>
                  <a:pt x="908" y="1170"/>
                  <a:pt x="868" y="1200"/>
                </a:cubicBezTo>
                <a:lnTo>
                  <a:pt x="868" y="240"/>
                </a:lnTo>
                <a:close/>
                <a:moveTo>
                  <a:pt x="292" y="96"/>
                </a:moveTo>
                <a:cubicBezTo>
                  <a:pt x="628" y="96"/>
                  <a:pt x="628" y="96"/>
                  <a:pt x="628" y="96"/>
                </a:cubicBezTo>
                <a:cubicBezTo>
                  <a:pt x="707" y="96"/>
                  <a:pt x="772" y="161"/>
                  <a:pt x="772" y="240"/>
                </a:cubicBezTo>
                <a:cubicBezTo>
                  <a:pt x="772" y="1200"/>
                  <a:pt x="772" y="1200"/>
                  <a:pt x="772" y="1200"/>
                </a:cubicBezTo>
                <a:cubicBezTo>
                  <a:pt x="732" y="1170"/>
                  <a:pt x="682" y="1152"/>
                  <a:pt x="628" y="1152"/>
                </a:cubicBezTo>
                <a:cubicBezTo>
                  <a:pt x="292" y="1152"/>
                  <a:pt x="292" y="1152"/>
                  <a:pt x="292" y="1152"/>
                </a:cubicBezTo>
                <a:lnTo>
                  <a:pt x="292" y="96"/>
                </a:lnTo>
                <a:close/>
                <a:moveTo>
                  <a:pt x="96" y="1296"/>
                </a:moveTo>
                <a:cubicBezTo>
                  <a:pt x="96" y="240"/>
                  <a:pt x="96" y="240"/>
                  <a:pt x="96" y="240"/>
                </a:cubicBezTo>
                <a:cubicBezTo>
                  <a:pt x="96" y="214"/>
                  <a:pt x="118" y="192"/>
                  <a:pt x="144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1200"/>
                  <a:pt x="196" y="1200"/>
                  <a:pt x="196" y="1200"/>
                </a:cubicBezTo>
                <a:cubicBezTo>
                  <a:pt x="196" y="1227"/>
                  <a:pt x="217" y="1248"/>
                  <a:pt x="244" y="1248"/>
                </a:cubicBezTo>
                <a:cubicBezTo>
                  <a:pt x="628" y="1248"/>
                  <a:pt x="628" y="1248"/>
                  <a:pt x="628" y="1248"/>
                </a:cubicBezTo>
                <a:cubicBezTo>
                  <a:pt x="707" y="1248"/>
                  <a:pt x="772" y="1313"/>
                  <a:pt x="772" y="1392"/>
                </a:cubicBezTo>
                <a:cubicBezTo>
                  <a:pt x="772" y="1419"/>
                  <a:pt x="793" y="1440"/>
                  <a:pt x="820" y="1440"/>
                </a:cubicBezTo>
                <a:cubicBezTo>
                  <a:pt x="846" y="1440"/>
                  <a:pt x="868" y="1419"/>
                  <a:pt x="868" y="1392"/>
                </a:cubicBezTo>
                <a:cubicBezTo>
                  <a:pt x="868" y="1313"/>
                  <a:pt x="932" y="1248"/>
                  <a:pt x="1012" y="1248"/>
                </a:cubicBezTo>
                <a:cubicBezTo>
                  <a:pt x="1156" y="1248"/>
                  <a:pt x="1156" y="1248"/>
                  <a:pt x="1156" y="1248"/>
                </a:cubicBezTo>
                <a:cubicBezTo>
                  <a:pt x="1156" y="1344"/>
                  <a:pt x="1156" y="1344"/>
                  <a:pt x="1156" y="1344"/>
                </a:cubicBezTo>
                <a:cubicBezTo>
                  <a:pt x="1012" y="1344"/>
                  <a:pt x="1012" y="1344"/>
                  <a:pt x="1012" y="1344"/>
                </a:cubicBezTo>
                <a:cubicBezTo>
                  <a:pt x="985" y="1344"/>
                  <a:pt x="964" y="1365"/>
                  <a:pt x="964" y="1392"/>
                </a:cubicBezTo>
                <a:cubicBezTo>
                  <a:pt x="964" y="1474"/>
                  <a:pt x="898" y="1542"/>
                  <a:pt x="820" y="1542"/>
                </a:cubicBezTo>
                <a:cubicBezTo>
                  <a:pt x="742" y="1542"/>
                  <a:pt x="676" y="1474"/>
                  <a:pt x="676" y="1392"/>
                </a:cubicBezTo>
                <a:cubicBezTo>
                  <a:pt x="676" y="1365"/>
                  <a:pt x="654" y="1344"/>
                  <a:pt x="628" y="1344"/>
                </a:cubicBezTo>
                <a:cubicBezTo>
                  <a:pt x="144" y="1344"/>
                  <a:pt x="144" y="1344"/>
                  <a:pt x="144" y="1344"/>
                </a:cubicBezTo>
                <a:cubicBezTo>
                  <a:pt x="118" y="1344"/>
                  <a:pt x="96" y="1322"/>
                  <a:pt x="96" y="1296"/>
                </a:cubicBezTo>
                <a:close/>
                <a:moveTo>
                  <a:pt x="1012" y="480"/>
                </a:moveTo>
                <a:cubicBezTo>
                  <a:pt x="1204" y="480"/>
                  <a:pt x="1204" y="480"/>
                  <a:pt x="1204" y="480"/>
                </a:cubicBezTo>
                <a:cubicBezTo>
                  <a:pt x="1230" y="480"/>
                  <a:pt x="1252" y="459"/>
                  <a:pt x="1252" y="432"/>
                </a:cubicBezTo>
                <a:cubicBezTo>
                  <a:pt x="1252" y="240"/>
                  <a:pt x="1252" y="240"/>
                  <a:pt x="1252" y="240"/>
                </a:cubicBezTo>
                <a:cubicBezTo>
                  <a:pt x="1252" y="213"/>
                  <a:pt x="1230" y="192"/>
                  <a:pt x="1204" y="192"/>
                </a:cubicBezTo>
                <a:cubicBezTo>
                  <a:pt x="1012" y="192"/>
                  <a:pt x="1012" y="192"/>
                  <a:pt x="1012" y="192"/>
                </a:cubicBezTo>
                <a:cubicBezTo>
                  <a:pt x="985" y="192"/>
                  <a:pt x="964" y="213"/>
                  <a:pt x="964" y="240"/>
                </a:cubicBezTo>
                <a:cubicBezTo>
                  <a:pt x="964" y="432"/>
                  <a:pt x="964" y="432"/>
                  <a:pt x="964" y="432"/>
                </a:cubicBezTo>
                <a:cubicBezTo>
                  <a:pt x="964" y="459"/>
                  <a:pt x="985" y="480"/>
                  <a:pt x="1012" y="480"/>
                </a:cubicBezTo>
                <a:close/>
                <a:moveTo>
                  <a:pt x="1060" y="288"/>
                </a:moveTo>
                <a:cubicBezTo>
                  <a:pt x="1156" y="288"/>
                  <a:pt x="1156" y="288"/>
                  <a:pt x="1156" y="288"/>
                </a:cubicBezTo>
                <a:cubicBezTo>
                  <a:pt x="1156" y="384"/>
                  <a:pt x="1156" y="384"/>
                  <a:pt x="1156" y="384"/>
                </a:cubicBezTo>
                <a:cubicBezTo>
                  <a:pt x="1060" y="384"/>
                  <a:pt x="1060" y="384"/>
                  <a:pt x="1060" y="384"/>
                </a:cubicBezTo>
                <a:lnTo>
                  <a:pt x="1060" y="288"/>
                </a:lnTo>
                <a:close/>
                <a:moveTo>
                  <a:pt x="964" y="624"/>
                </a:moveTo>
                <a:cubicBezTo>
                  <a:pt x="964" y="597"/>
                  <a:pt x="985" y="576"/>
                  <a:pt x="1012" y="576"/>
                </a:cubicBezTo>
                <a:cubicBezTo>
                  <a:pt x="1204" y="576"/>
                  <a:pt x="1204" y="576"/>
                  <a:pt x="1204" y="576"/>
                </a:cubicBezTo>
                <a:cubicBezTo>
                  <a:pt x="1230" y="576"/>
                  <a:pt x="1252" y="597"/>
                  <a:pt x="1252" y="624"/>
                </a:cubicBezTo>
                <a:cubicBezTo>
                  <a:pt x="1252" y="651"/>
                  <a:pt x="1230" y="672"/>
                  <a:pt x="1204" y="672"/>
                </a:cubicBezTo>
                <a:cubicBezTo>
                  <a:pt x="1012" y="672"/>
                  <a:pt x="1012" y="672"/>
                  <a:pt x="1012" y="672"/>
                </a:cubicBezTo>
                <a:cubicBezTo>
                  <a:pt x="985" y="672"/>
                  <a:pt x="964" y="651"/>
                  <a:pt x="964" y="624"/>
                </a:cubicBezTo>
                <a:close/>
                <a:moveTo>
                  <a:pt x="964" y="816"/>
                </a:moveTo>
                <a:cubicBezTo>
                  <a:pt x="964" y="789"/>
                  <a:pt x="985" y="768"/>
                  <a:pt x="1012" y="768"/>
                </a:cubicBezTo>
                <a:cubicBezTo>
                  <a:pt x="1204" y="768"/>
                  <a:pt x="1204" y="768"/>
                  <a:pt x="1204" y="768"/>
                </a:cubicBezTo>
                <a:cubicBezTo>
                  <a:pt x="1230" y="768"/>
                  <a:pt x="1252" y="789"/>
                  <a:pt x="1252" y="816"/>
                </a:cubicBezTo>
                <a:cubicBezTo>
                  <a:pt x="1252" y="843"/>
                  <a:pt x="1230" y="864"/>
                  <a:pt x="1204" y="864"/>
                </a:cubicBezTo>
                <a:cubicBezTo>
                  <a:pt x="1012" y="864"/>
                  <a:pt x="1012" y="864"/>
                  <a:pt x="1012" y="864"/>
                </a:cubicBezTo>
                <a:cubicBezTo>
                  <a:pt x="985" y="864"/>
                  <a:pt x="964" y="843"/>
                  <a:pt x="964" y="816"/>
                </a:cubicBezTo>
                <a:close/>
                <a:moveTo>
                  <a:pt x="1012" y="1056"/>
                </a:moveTo>
                <a:cubicBezTo>
                  <a:pt x="985" y="1056"/>
                  <a:pt x="964" y="1035"/>
                  <a:pt x="964" y="1008"/>
                </a:cubicBezTo>
                <a:cubicBezTo>
                  <a:pt x="964" y="981"/>
                  <a:pt x="985" y="960"/>
                  <a:pt x="1012" y="960"/>
                </a:cubicBezTo>
                <a:cubicBezTo>
                  <a:pt x="1204" y="960"/>
                  <a:pt x="1204" y="960"/>
                  <a:pt x="1204" y="960"/>
                </a:cubicBezTo>
                <a:cubicBezTo>
                  <a:pt x="1230" y="960"/>
                  <a:pt x="1252" y="981"/>
                  <a:pt x="1252" y="1008"/>
                </a:cubicBezTo>
                <a:cubicBezTo>
                  <a:pt x="1252" y="1035"/>
                  <a:pt x="1230" y="1056"/>
                  <a:pt x="1204" y="1056"/>
                </a:cubicBezTo>
                <a:lnTo>
                  <a:pt x="1012" y="1056"/>
                </a:lnTo>
                <a:close/>
                <a:moveTo>
                  <a:pt x="388" y="624"/>
                </a:moveTo>
                <a:cubicBezTo>
                  <a:pt x="388" y="597"/>
                  <a:pt x="409" y="576"/>
                  <a:pt x="436" y="576"/>
                </a:cubicBezTo>
                <a:cubicBezTo>
                  <a:pt x="628" y="576"/>
                  <a:pt x="628" y="576"/>
                  <a:pt x="628" y="576"/>
                </a:cubicBezTo>
                <a:cubicBezTo>
                  <a:pt x="654" y="576"/>
                  <a:pt x="676" y="597"/>
                  <a:pt x="676" y="624"/>
                </a:cubicBezTo>
                <a:cubicBezTo>
                  <a:pt x="676" y="651"/>
                  <a:pt x="654" y="672"/>
                  <a:pt x="628" y="672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409" y="672"/>
                  <a:pt x="388" y="651"/>
                  <a:pt x="388" y="624"/>
                </a:cubicBezTo>
                <a:close/>
                <a:moveTo>
                  <a:pt x="388" y="432"/>
                </a:moveTo>
                <a:cubicBezTo>
                  <a:pt x="388" y="405"/>
                  <a:pt x="409" y="384"/>
                  <a:pt x="436" y="384"/>
                </a:cubicBezTo>
                <a:cubicBezTo>
                  <a:pt x="628" y="384"/>
                  <a:pt x="628" y="384"/>
                  <a:pt x="628" y="384"/>
                </a:cubicBezTo>
                <a:cubicBezTo>
                  <a:pt x="654" y="384"/>
                  <a:pt x="676" y="405"/>
                  <a:pt x="676" y="432"/>
                </a:cubicBezTo>
                <a:cubicBezTo>
                  <a:pt x="676" y="459"/>
                  <a:pt x="654" y="480"/>
                  <a:pt x="628" y="480"/>
                </a:cubicBezTo>
                <a:cubicBezTo>
                  <a:pt x="436" y="480"/>
                  <a:pt x="436" y="480"/>
                  <a:pt x="436" y="480"/>
                </a:cubicBezTo>
                <a:cubicBezTo>
                  <a:pt x="409" y="480"/>
                  <a:pt x="388" y="459"/>
                  <a:pt x="388" y="432"/>
                </a:cubicBezTo>
                <a:close/>
                <a:moveTo>
                  <a:pt x="484" y="240"/>
                </a:moveTo>
                <a:cubicBezTo>
                  <a:pt x="484" y="213"/>
                  <a:pt x="505" y="192"/>
                  <a:pt x="532" y="192"/>
                </a:cubicBezTo>
                <a:cubicBezTo>
                  <a:pt x="628" y="192"/>
                  <a:pt x="628" y="192"/>
                  <a:pt x="628" y="192"/>
                </a:cubicBezTo>
                <a:cubicBezTo>
                  <a:pt x="654" y="192"/>
                  <a:pt x="676" y="213"/>
                  <a:pt x="676" y="240"/>
                </a:cubicBezTo>
                <a:cubicBezTo>
                  <a:pt x="676" y="267"/>
                  <a:pt x="654" y="288"/>
                  <a:pt x="628" y="288"/>
                </a:cubicBezTo>
                <a:cubicBezTo>
                  <a:pt x="532" y="288"/>
                  <a:pt x="532" y="288"/>
                  <a:pt x="532" y="288"/>
                </a:cubicBezTo>
                <a:cubicBezTo>
                  <a:pt x="505" y="288"/>
                  <a:pt x="484" y="267"/>
                  <a:pt x="484" y="240"/>
                </a:cubicBezTo>
                <a:close/>
                <a:moveTo>
                  <a:pt x="388" y="816"/>
                </a:moveTo>
                <a:cubicBezTo>
                  <a:pt x="388" y="789"/>
                  <a:pt x="409" y="768"/>
                  <a:pt x="436" y="768"/>
                </a:cubicBezTo>
                <a:cubicBezTo>
                  <a:pt x="628" y="768"/>
                  <a:pt x="628" y="768"/>
                  <a:pt x="628" y="768"/>
                </a:cubicBezTo>
                <a:cubicBezTo>
                  <a:pt x="654" y="768"/>
                  <a:pt x="676" y="789"/>
                  <a:pt x="676" y="816"/>
                </a:cubicBezTo>
                <a:cubicBezTo>
                  <a:pt x="676" y="843"/>
                  <a:pt x="654" y="864"/>
                  <a:pt x="628" y="864"/>
                </a:cubicBezTo>
                <a:cubicBezTo>
                  <a:pt x="436" y="864"/>
                  <a:pt x="436" y="864"/>
                  <a:pt x="436" y="864"/>
                </a:cubicBezTo>
                <a:cubicBezTo>
                  <a:pt x="409" y="864"/>
                  <a:pt x="388" y="843"/>
                  <a:pt x="388" y="816"/>
                </a:cubicBezTo>
                <a:close/>
                <a:moveTo>
                  <a:pt x="628" y="1056"/>
                </a:moveTo>
                <a:cubicBezTo>
                  <a:pt x="436" y="1056"/>
                  <a:pt x="436" y="1056"/>
                  <a:pt x="436" y="1056"/>
                </a:cubicBezTo>
                <a:cubicBezTo>
                  <a:pt x="409" y="1056"/>
                  <a:pt x="388" y="1035"/>
                  <a:pt x="388" y="1008"/>
                </a:cubicBezTo>
                <a:cubicBezTo>
                  <a:pt x="388" y="981"/>
                  <a:pt x="409" y="960"/>
                  <a:pt x="436" y="960"/>
                </a:cubicBezTo>
                <a:cubicBezTo>
                  <a:pt x="628" y="960"/>
                  <a:pt x="628" y="960"/>
                  <a:pt x="628" y="960"/>
                </a:cubicBezTo>
                <a:cubicBezTo>
                  <a:pt x="654" y="960"/>
                  <a:pt x="676" y="981"/>
                  <a:pt x="676" y="1008"/>
                </a:cubicBezTo>
                <a:cubicBezTo>
                  <a:pt x="676" y="1035"/>
                  <a:pt x="654" y="1056"/>
                  <a:pt x="628" y="105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5" name="Freeform 34"/>
          <p:cNvSpPr>
            <a:spLocks noEditPoints="1"/>
          </p:cNvSpPr>
          <p:nvPr/>
        </p:nvSpPr>
        <p:spPr bwMode="auto">
          <a:xfrm>
            <a:off x="8882605" y="3252936"/>
            <a:ext cx="392675" cy="367884"/>
          </a:xfrm>
          <a:custGeom>
            <a:avLst/>
            <a:gdLst>
              <a:gd name="T0" fmla="*/ 1348 w 1639"/>
              <a:gd name="T1" fmla="*/ 144 h 1536"/>
              <a:gd name="T2" fmla="*/ 1012 w 1639"/>
              <a:gd name="T3" fmla="*/ 0 h 1536"/>
              <a:gd name="T4" fmla="*/ 436 w 1639"/>
              <a:gd name="T5" fmla="*/ 0 h 1536"/>
              <a:gd name="T6" fmla="*/ 192 w 1639"/>
              <a:gd name="T7" fmla="*/ 48 h 1536"/>
              <a:gd name="T8" fmla="*/ 96 w 1639"/>
              <a:gd name="T9" fmla="*/ 1440 h 1536"/>
              <a:gd name="T10" fmla="*/ 48 w 1639"/>
              <a:gd name="T11" fmla="*/ 1536 h 1536"/>
              <a:gd name="T12" fmla="*/ 1591 w 1639"/>
              <a:gd name="T13" fmla="*/ 1440 h 1536"/>
              <a:gd name="T14" fmla="*/ 1495 w 1639"/>
              <a:gd name="T15" fmla="*/ 0 h 1536"/>
              <a:gd name="T16" fmla="*/ 1204 w 1639"/>
              <a:gd name="T17" fmla="*/ 96 h 1536"/>
              <a:gd name="T18" fmla="*/ 1204 w 1639"/>
              <a:gd name="T19" fmla="*/ 288 h 1536"/>
              <a:gd name="T20" fmla="*/ 964 w 1639"/>
              <a:gd name="T21" fmla="*/ 144 h 1536"/>
              <a:gd name="T22" fmla="*/ 1060 w 1639"/>
              <a:gd name="T23" fmla="*/ 240 h 1536"/>
              <a:gd name="T24" fmla="*/ 964 w 1639"/>
              <a:gd name="T25" fmla="*/ 144 h 1536"/>
              <a:gd name="T26" fmla="*/ 484 w 1639"/>
              <a:gd name="T27" fmla="*/ 144 h 1536"/>
              <a:gd name="T28" fmla="*/ 388 w 1639"/>
              <a:gd name="T29" fmla="*/ 240 h 1536"/>
              <a:gd name="T30" fmla="*/ 192 w 1639"/>
              <a:gd name="T31" fmla="*/ 1440 h 1536"/>
              <a:gd name="T32" fmla="*/ 436 w 1639"/>
              <a:gd name="T33" fmla="*/ 1344 h 1536"/>
              <a:gd name="T34" fmla="*/ 820 w 1639"/>
              <a:gd name="T35" fmla="*/ 1344 h 1536"/>
              <a:gd name="T36" fmla="*/ 1204 w 1639"/>
              <a:gd name="T37" fmla="*/ 1344 h 1536"/>
              <a:gd name="T38" fmla="*/ 1447 w 1639"/>
              <a:gd name="T39" fmla="*/ 1440 h 1536"/>
              <a:gd name="T40" fmla="*/ 436 w 1639"/>
              <a:gd name="T41" fmla="*/ 1056 h 1536"/>
              <a:gd name="T42" fmla="*/ 436 w 1639"/>
              <a:gd name="T43" fmla="*/ 1248 h 1536"/>
              <a:gd name="T44" fmla="*/ 772 w 1639"/>
              <a:gd name="T45" fmla="*/ 1104 h 1536"/>
              <a:gd name="T46" fmla="*/ 868 w 1639"/>
              <a:gd name="T47" fmla="*/ 1200 h 1536"/>
              <a:gd name="T48" fmla="*/ 1156 w 1639"/>
              <a:gd name="T49" fmla="*/ 1200 h 1536"/>
              <a:gd name="T50" fmla="*/ 1252 w 1639"/>
              <a:gd name="T51" fmla="*/ 1104 h 1536"/>
              <a:gd name="T52" fmla="*/ 1156 w 1639"/>
              <a:gd name="T53" fmla="*/ 1200 h 1536"/>
              <a:gd name="T54" fmla="*/ 1204 w 1639"/>
              <a:gd name="T55" fmla="*/ 960 h 1536"/>
              <a:gd name="T56" fmla="*/ 820 w 1639"/>
              <a:gd name="T57" fmla="*/ 960 h 1536"/>
              <a:gd name="T58" fmla="*/ 436 w 1639"/>
              <a:gd name="T59" fmla="*/ 960 h 1536"/>
              <a:gd name="T60" fmla="*/ 192 w 1639"/>
              <a:gd name="T61" fmla="*/ 720 h 1536"/>
              <a:gd name="T62" fmla="*/ 532 w 1639"/>
              <a:gd name="T63" fmla="*/ 827 h 1536"/>
              <a:gd name="T64" fmla="*/ 1060 w 1639"/>
              <a:gd name="T65" fmla="*/ 720 h 1536"/>
              <a:gd name="T66" fmla="*/ 1447 w 1639"/>
              <a:gd name="T67" fmla="*/ 720 h 1536"/>
              <a:gd name="T68" fmla="*/ 388 w 1639"/>
              <a:gd name="T69" fmla="*/ 624 h 1536"/>
              <a:gd name="T70" fmla="*/ 484 w 1639"/>
              <a:gd name="T71" fmla="*/ 720 h 1536"/>
              <a:gd name="T72" fmla="*/ 580 w 1639"/>
              <a:gd name="T73" fmla="*/ 720 h 1536"/>
              <a:gd name="T74" fmla="*/ 676 w 1639"/>
              <a:gd name="T75" fmla="*/ 624 h 1536"/>
              <a:gd name="T76" fmla="*/ 580 w 1639"/>
              <a:gd name="T77" fmla="*/ 720 h 1536"/>
              <a:gd name="T78" fmla="*/ 1204 w 1639"/>
              <a:gd name="T79" fmla="*/ 576 h 1536"/>
              <a:gd name="T80" fmla="*/ 1204 w 1639"/>
              <a:gd name="T81" fmla="*/ 768 h 1536"/>
              <a:gd name="T82" fmla="*/ 1348 w 1639"/>
              <a:gd name="T83" fmla="*/ 624 h 1536"/>
              <a:gd name="T84" fmla="*/ 772 w 1639"/>
              <a:gd name="T85" fmla="*/ 624 h 1536"/>
              <a:gd name="T86" fmla="*/ 436 w 1639"/>
              <a:gd name="T87" fmla="*/ 480 h 1536"/>
              <a:gd name="T88" fmla="*/ 192 w 1639"/>
              <a:gd name="T89" fmla="*/ 240 h 1536"/>
              <a:gd name="T90" fmla="*/ 580 w 1639"/>
              <a:gd name="T91" fmla="*/ 240 h 1536"/>
              <a:gd name="T92" fmla="*/ 1108 w 1639"/>
              <a:gd name="T93" fmla="*/ 347 h 1536"/>
              <a:gd name="T94" fmla="*/ 1447 w 1639"/>
              <a:gd name="T95" fmla="*/ 24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39" h="1536">
                <a:moveTo>
                  <a:pt x="1447" y="48"/>
                </a:moveTo>
                <a:cubicBezTo>
                  <a:pt x="1447" y="144"/>
                  <a:pt x="1447" y="144"/>
                  <a:pt x="1447" y="144"/>
                </a:cubicBezTo>
                <a:cubicBezTo>
                  <a:pt x="1348" y="144"/>
                  <a:pt x="1348" y="144"/>
                  <a:pt x="1348" y="144"/>
                </a:cubicBezTo>
                <a:cubicBezTo>
                  <a:pt x="1348" y="65"/>
                  <a:pt x="1283" y="0"/>
                  <a:pt x="1204" y="0"/>
                </a:cubicBezTo>
                <a:cubicBezTo>
                  <a:pt x="1167" y="0"/>
                  <a:pt x="1133" y="14"/>
                  <a:pt x="1108" y="37"/>
                </a:cubicBezTo>
                <a:cubicBezTo>
                  <a:pt x="1082" y="14"/>
                  <a:pt x="1049" y="0"/>
                  <a:pt x="1012" y="0"/>
                </a:cubicBezTo>
                <a:cubicBezTo>
                  <a:pt x="932" y="0"/>
                  <a:pt x="868" y="65"/>
                  <a:pt x="868" y="144"/>
                </a:cubicBezTo>
                <a:cubicBezTo>
                  <a:pt x="580" y="144"/>
                  <a:pt x="580" y="144"/>
                  <a:pt x="580" y="144"/>
                </a:cubicBezTo>
                <a:cubicBezTo>
                  <a:pt x="580" y="65"/>
                  <a:pt x="515" y="0"/>
                  <a:pt x="436" y="0"/>
                </a:cubicBezTo>
                <a:cubicBezTo>
                  <a:pt x="356" y="0"/>
                  <a:pt x="292" y="65"/>
                  <a:pt x="292" y="144"/>
                </a:cubicBezTo>
                <a:cubicBezTo>
                  <a:pt x="192" y="144"/>
                  <a:pt x="192" y="144"/>
                  <a:pt x="192" y="144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22"/>
                  <a:pt x="171" y="0"/>
                  <a:pt x="144" y="0"/>
                </a:cubicBezTo>
                <a:cubicBezTo>
                  <a:pt x="118" y="0"/>
                  <a:pt x="96" y="22"/>
                  <a:pt x="96" y="48"/>
                </a:cubicBezTo>
                <a:cubicBezTo>
                  <a:pt x="96" y="1440"/>
                  <a:pt x="96" y="1440"/>
                  <a:pt x="96" y="1440"/>
                </a:cubicBezTo>
                <a:cubicBezTo>
                  <a:pt x="48" y="1440"/>
                  <a:pt x="48" y="1440"/>
                  <a:pt x="48" y="1440"/>
                </a:cubicBezTo>
                <a:cubicBezTo>
                  <a:pt x="22" y="1440"/>
                  <a:pt x="0" y="1462"/>
                  <a:pt x="0" y="1488"/>
                </a:cubicBezTo>
                <a:cubicBezTo>
                  <a:pt x="0" y="1515"/>
                  <a:pt x="22" y="1536"/>
                  <a:pt x="48" y="1536"/>
                </a:cubicBezTo>
                <a:cubicBezTo>
                  <a:pt x="1591" y="1536"/>
                  <a:pt x="1591" y="1536"/>
                  <a:pt x="1591" y="1536"/>
                </a:cubicBezTo>
                <a:cubicBezTo>
                  <a:pt x="1617" y="1536"/>
                  <a:pt x="1639" y="1515"/>
                  <a:pt x="1639" y="1488"/>
                </a:cubicBezTo>
                <a:cubicBezTo>
                  <a:pt x="1639" y="1462"/>
                  <a:pt x="1617" y="1440"/>
                  <a:pt x="1591" y="1440"/>
                </a:cubicBezTo>
                <a:cubicBezTo>
                  <a:pt x="1543" y="1440"/>
                  <a:pt x="1543" y="1440"/>
                  <a:pt x="1543" y="1440"/>
                </a:cubicBezTo>
                <a:cubicBezTo>
                  <a:pt x="1543" y="48"/>
                  <a:pt x="1543" y="48"/>
                  <a:pt x="1543" y="48"/>
                </a:cubicBezTo>
                <a:cubicBezTo>
                  <a:pt x="1543" y="22"/>
                  <a:pt x="1521" y="0"/>
                  <a:pt x="1495" y="0"/>
                </a:cubicBezTo>
                <a:cubicBezTo>
                  <a:pt x="1468" y="0"/>
                  <a:pt x="1447" y="22"/>
                  <a:pt x="1447" y="48"/>
                </a:cubicBezTo>
                <a:close/>
                <a:moveTo>
                  <a:pt x="1156" y="144"/>
                </a:moveTo>
                <a:cubicBezTo>
                  <a:pt x="1156" y="118"/>
                  <a:pt x="1177" y="96"/>
                  <a:pt x="1204" y="96"/>
                </a:cubicBezTo>
                <a:cubicBezTo>
                  <a:pt x="1230" y="96"/>
                  <a:pt x="1252" y="118"/>
                  <a:pt x="1252" y="144"/>
                </a:cubicBezTo>
                <a:cubicBezTo>
                  <a:pt x="1252" y="240"/>
                  <a:pt x="1252" y="240"/>
                  <a:pt x="1252" y="240"/>
                </a:cubicBezTo>
                <a:cubicBezTo>
                  <a:pt x="1252" y="267"/>
                  <a:pt x="1230" y="288"/>
                  <a:pt x="1204" y="288"/>
                </a:cubicBezTo>
                <a:cubicBezTo>
                  <a:pt x="1177" y="288"/>
                  <a:pt x="1156" y="267"/>
                  <a:pt x="1156" y="240"/>
                </a:cubicBezTo>
                <a:lnTo>
                  <a:pt x="1156" y="144"/>
                </a:lnTo>
                <a:close/>
                <a:moveTo>
                  <a:pt x="964" y="144"/>
                </a:moveTo>
                <a:cubicBezTo>
                  <a:pt x="964" y="118"/>
                  <a:pt x="985" y="96"/>
                  <a:pt x="1012" y="96"/>
                </a:cubicBezTo>
                <a:cubicBezTo>
                  <a:pt x="1038" y="96"/>
                  <a:pt x="1060" y="118"/>
                  <a:pt x="1060" y="144"/>
                </a:cubicBezTo>
                <a:cubicBezTo>
                  <a:pt x="1060" y="240"/>
                  <a:pt x="1060" y="240"/>
                  <a:pt x="1060" y="240"/>
                </a:cubicBezTo>
                <a:cubicBezTo>
                  <a:pt x="1060" y="267"/>
                  <a:pt x="1038" y="288"/>
                  <a:pt x="1012" y="288"/>
                </a:cubicBezTo>
                <a:cubicBezTo>
                  <a:pt x="985" y="288"/>
                  <a:pt x="964" y="267"/>
                  <a:pt x="964" y="240"/>
                </a:cubicBezTo>
                <a:lnTo>
                  <a:pt x="964" y="144"/>
                </a:lnTo>
                <a:close/>
                <a:moveTo>
                  <a:pt x="388" y="144"/>
                </a:moveTo>
                <a:cubicBezTo>
                  <a:pt x="388" y="118"/>
                  <a:pt x="409" y="96"/>
                  <a:pt x="436" y="96"/>
                </a:cubicBezTo>
                <a:cubicBezTo>
                  <a:pt x="462" y="96"/>
                  <a:pt x="484" y="118"/>
                  <a:pt x="484" y="144"/>
                </a:cubicBezTo>
                <a:cubicBezTo>
                  <a:pt x="484" y="240"/>
                  <a:pt x="484" y="240"/>
                  <a:pt x="484" y="240"/>
                </a:cubicBezTo>
                <a:cubicBezTo>
                  <a:pt x="484" y="267"/>
                  <a:pt x="462" y="288"/>
                  <a:pt x="436" y="288"/>
                </a:cubicBezTo>
                <a:cubicBezTo>
                  <a:pt x="409" y="288"/>
                  <a:pt x="388" y="267"/>
                  <a:pt x="388" y="240"/>
                </a:cubicBezTo>
                <a:lnTo>
                  <a:pt x="388" y="144"/>
                </a:lnTo>
                <a:close/>
                <a:moveTo>
                  <a:pt x="1447" y="1440"/>
                </a:moveTo>
                <a:cubicBezTo>
                  <a:pt x="192" y="1440"/>
                  <a:pt x="192" y="1440"/>
                  <a:pt x="192" y="1440"/>
                </a:cubicBezTo>
                <a:cubicBezTo>
                  <a:pt x="192" y="1200"/>
                  <a:pt x="192" y="1200"/>
                  <a:pt x="192" y="1200"/>
                </a:cubicBezTo>
                <a:cubicBezTo>
                  <a:pt x="292" y="1200"/>
                  <a:pt x="292" y="1200"/>
                  <a:pt x="292" y="1200"/>
                </a:cubicBezTo>
                <a:cubicBezTo>
                  <a:pt x="292" y="1280"/>
                  <a:pt x="356" y="1344"/>
                  <a:pt x="436" y="1344"/>
                </a:cubicBezTo>
                <a:cubicBezTo>
                  <a:pt x="515" y="1344"/>
                  <a:pt x="580" y="1280"/>
                  <a:pt x="580" y="1200"/>
                </a:cubicBezTo>
                <a:cubicBezTo>
                  <a:pt x="676" y="1200"/>
                  <a:pt x="676" y="1200"/>
                  <a:pt x="676" y="1200"/>
                </a:cubicBezTo>
                <a:cubicBezTo>
                  <a:pt x="676" y="1280"/>
                  <a:pt x="740" y="1344"/>
                  <a:pt x="820" y="1344"/>
                </a:cubicBezTo>
                <a:cubicBezTo>
                  <a:pt x="899" y="1344"/>
                  <a:pt x="964" y="1280"/>
                  <a:pt x="964" y="1200"/>
                </a:cubicBezTo>
                <a:cubicBezTo>
                  <a:pt x="1060" y="1200"/>
                  <a:pt x="1060" y="1200"/>
                  <a:pt x="1060" y="1200"/>
                </a:cubicBezTo>
                <a:cubicBezTo>
                  <a:pt x="1060" y="1280"/>
                  <a:pt x="1124" y="1344"/>
                  <a:pt x="1204" y="1344"/>
                </a:cubicBezTo>
                <a:cubicBezTo>
                  <a:pt x="1283" y="1344"/>
                  <a:pt x="1348" y="1280"/>
                  <a:pt x="1348" y="1200"/>
                </a:cubicBezTo>
                <a:cubicBezTo>
                  <a:pt x="1447" y="1200"/>
                  <a:pt x="1447" y="1200"/>
                  <a:pt x="1447" y="1200"/>
                </a:cubicBezTo>
                <a:lnTo>
                  <a:pt x="1447" y="1440"/>
                </a:lnTo>
                <a:close/>
                <a:moveTo>
                  <a:pt x="388" y="1200"/>
                </a:moveTo>
                <a:cubicBezTo>
                  <a:pt x="388" y="1104"/>
                  <a:pt x="388" y="1104"/>
                  <a:pt x="388" y="1104"/>
                </a:cubicBezTo>
                <a:cubicBezTo>
                  <a:pt x="388" y="1078"/>
                  <a:pt x="409" y="1056"/>
                  <a:pt x="436" y="1056"/>
                </a:cubicBezTo>
                <a:cubicBezTo>
                  <a:pt x="462" y="1056"/>
                  <a:pt x="484" y="1078"/>
                  <a:pt x="484" y="1104"/>
                </a:cubicBezTo>
                <a:cubicBezTo>
                  <a:pt x="484" y="1200"/>
                  <a:pt x="484" y="1200"/>
                  <a:pt x="484" y="1200"/>
                </a:cubicBezTo>
                <a:cubicBezTo>
                  <a:pt x="484" y="1227"/>
                  <a:pt x="462" y="1248"/>
                  <a:pt x="436" y="1248"/>
                </a:cubicBezTo>
                <a:cubicBezTo>
                  <a:pt x="409" y="1248"/>
                  <a:pt x="388" y="1227"/>
                  <a:pt x="388" y="1200"/>
                </a:cubicBezTo>
                <a:close/>
                <a:moveTo>
                  <a:pt x="772" y="1200"/>
                </a:moveTo>
                <a:cubicBezTo>
                  <a:pt x="772" y="1104"/>
                  <a:pt x="772" y="1104"/>
                  <a:pt x="772" y="1104"/>
                </a:cubicBezTo>
                <a:cubicBezTo>
                  <a:pt x="772" y="1078"/>
                  <a:pt x="793" y="1056"/>
                  <a:pt x="820" y="1056"/>
                </a:cubicBezTo>
                <a:cubicBezTo>
                  <a:pt x="846" y="1056"/>
                  <a:pt x="868" y="1078"/>
                  <a:pt x="868" y="1104"/>
                </a:cubicBezTo>
                <a:cubicBezTo>
                  <a:pt x="868" y="1200"/>
                  <a:pt x="868" y="1200"/>
                  <a:pt x="868" y="1200"/>
                </a:cubicBezTo>
                <a:cubicBezTo>
                  <a:pt x="868" y="1227"/>
                  <a:pt x="846" y="1248"/>
                  <a:pt x="820" y="1248"/>
                </a:cubicBezTo>
                <a:cubicBezTo>
                  <a:pt x="793" y="1248"/>
                  <a:pt x="772" y="1227"/>
                  <a:pt x="772" y="1200"/>
                </a:cubicBezTo>
                <a:close/>
                <a:moveTo>
                  <a:pt x="1156" y="1200"/>
                </a:moveTo>
                <a:cubicBezTo>
                  <a:pt x="1156" y="1104"/>
                  <a:pt x="1156" y="1104"/>
                  <a:pt x="1156" y="1104"/>
                </a:cubicBezTo>
                <a:cubicBezTo>
                  <a:pt x="1156" y="1078"/>
                  <a:pt x="1177" y="1056"/>
                  <a:pt x="1204" y="1056"/>
                </a:cubicBezTo>
                <a:cubicBezTo>
                  <a:pt x="1230" y="1056"/>
                  <a:pt x="1252" y="1078"/>
                  <a:pt x="1252" y="1104"/>
                </a:cubicBezTo>
                <a:cubicBezTo>
                  <a:pt x="1252" y="1200"/>
                  <a:pt x="1252" y="1200"/>
                  <a:pt x="1252" y="1200"/>
                </a:cubicBezTo>
                <a:cubicBezTo>
                  <a:pt x="1252" y="1227"/>
                  <a:pt x="1230" y="1248"/>
                  <a:pt x="1204" y="1248"/>
                </a:cubicBezTo>
                <a:cubicBezTo>
                  <a:pt x="1177" y="1248"/>
                  <a:pt x="1156" y="1227"/>
                  <a:pt x="1156" y="1200"/>
                </a:cubicBezTo>
                <a:close/>
                <a:moveTo>
                  <a:pt x="1447" y="1104"/>
                </a:moveTo>
                <a:cubicBezTo>
                  <a:pt x="1348" y="1104"/>
                  <a:pt x="1348" y="1104"/>
                  <a:pt x="1348" y="1104"/>
                </a:cubicBezTo>
                <a:cubicBezTo>
                  <a:pt x="1348" y="1025"/>
                  <a:pt x="1283" y="960"/>
                  <a:pt x="1204" y="960"/>
                </a:cubicBezTo>
                <a:cubicBezTo>
                  <a:pt x="1124" y="960"/>
                  <a:pt x="1060" y="1025"/>
                  <a:pt x="1060" y="1104"/>
                </a:cubicBezTo>
                <a:cubicBezTo>
                  <a:pt x="964" y="1104"/>
                  <a:pt x="964" y="1104"/>
                  <a:pt x="964" y="1104"/>
                </a:cubicBezTo>
                <a:cubicBezTo>
                  <a:pt x="964" y="1025"/>
                  <a:pt x="899" y="960"/>
                  <a:pt x="820" y="960"/>
                </a:cubicBezTo>
                <a:cubicBezTo>
                  <a:pt x="740" y="960"/>
                  <a:pt x="676" y="1025"/>
                  <a:pt x="676" y="1104"/>
                </a:cubicBezTo>
                <a:cubicBezTo>
                  <a:pt x="580" y="1104"/>
                  <a:pt x="580" y="1104"/>
                  <a:pt x="580" y="1104"/>
                </a:cubicBezTo>
                <a:cubicBezTo>
                  <a:pt x="580" y="1025"/>
                  <a:pt x="515" y="960"/>
                  <a:pt x="436" y="960"/>
                </a:cubicBezTo>
                <a:cubicBezTo>
                  <a:pt x="356" y="960"/>
                  <a:pt x="292" y="1025"/>
                  <a:pt x="292" y="1104"/>
                </a:cubicBezTo>
                <a:cubicBezTo>
                  <a:pt x="192" y="1104"/>
                  <a:pt x="192" y="1104"/>
                  <a:pt x="192" y="1104"/>
                </a:cubicBezTo>
                <a:cubicBezTo>
                  <a:pt x="192" y="720"/>
                  <a:pt x="192" y="720"/>
                  <a:pt x="192" y="720"/>
                </a:cubicBezTo>
                <a:cubicBezTo>
                  <a:pt x="292" y="720"/>
                  <a:pt x="292" y="720"/>
                  <a:pt x="292" y="720"/>
                </a:cubicBezTo>
                <a:cubicBezTo>
                  <a:pt x="292" y="800"/>
                  <a:pt x="356" y="864"/>
                  <a:pt x="436" y="864"/>
                </a:cubicBezTo>
                <a:cubicBezTo>
                  <a:pt x="473" y="864"/>
                  <a:pt x="506" y="850"/>
                  <a:pt x="532" y="827"/>
                </a:cubicBezTo>
                <a:cubicBezTo>
                  <a:pt x="557" y="850"/>
                  <a:pt x="591" y="864"/>
                  <a:pt x="628" y="864"/>
                </a:cubicBezTo>
                <a:cubicBezTo>
                  <a:pt x="707" y="864"/>
                  <a:pt x="772" y="800"/>
                  <a:pt x="772" y="720"/>
                </a:cubicBezTo>
                <a:cubicBezTo>
                  <a:pt x="1060" y="720"/>
                  <a:pt x="1060" y="720"/>
                  <a:pt x="1060" y="720"/>
                </a:cubicBezTo>
                <a:cubicBezTo>
                  <a:pt x="1060" y="800"/>
                  <a:pt x="1124" y="864"/>
                  <a:pt x="1204" y="864"/>
                </a:cubicBezTo>
                <a:cubicBezTo>
                  <a:pt x="1283" y="864"/>
                  <a:pt x="1348" y="800"/>
                  <a:pt x="1348" y="720"/>
                </a:cubicBezTo>
                <a:cubicBezTo>
                  <a:pt x="1447" y="720"/>
                  <a:pt x="1447" y="720"/>
                  <a:pt x="1447" y="720"/>
                </a:cubicBezTo>
                <a:lnTo>
                  <a:pt x="1447" y="1104"/>
                </a:lnTo>
                <a:close/>
                <a:moveTo>
                  <a:pt x="388" y="720"/>
                </a:moveTo>
                <a:cubicBezTo>
                  <a:pt x="388" y="624"/>
                  <a:pt x="388" y="624"/>
                  <a:pt x="388" y="624"/>
                </a:cubicBezTo>
                <a:cubicBezTo>
                  <a:pt x="388" y="598"/>
                  <a:pt x="409" y="576"/>
                  <a:pt x="436" y="576"/>
                </a:cubicBezTo>
                <a:cubicBezTo>
                  <a:pt x="462" y="576"/>
                  <a:pt x="484" y="598"/>
                  <a:pt x="484" y="624"/>
                </a:cubicBezTo>
                <a:cubicBezTo>
                  <a:pt x="484" y="720"/>
                  <a:pt x="484" y="720"/>
                  <a:pt x="484" y="720"/>
                </a:cubicBezTo>
                <a:cubicBezTo>
                  <a:pt x="484" y="747"/>
                  <a:pt x="462" y="768"/>
                  <a:pt x="436" y="768"/>
                </a:cubicBezTo>
                <a:cubicBezTo>
                  <a:pt x="409" y="768"/>
                  <a:pt x="388" y="747"/>
                  <a:pt x="388" y="720"/>
                </a:cubicBezTo>
                <a:close/>
                <a:moveTo>
                  <a:pt x="580" y="720"/>
                </a:moveTo>
                <a:cubicBezTo>
                  <a:pt x="580" y="624"/>
                  <a:pt x="580" y="624"/>
                  <a:pt x="580" y="624"/>
                </a:cubicBezTo>
                <a:cubicBezTo>
                  <a:pt x="580" y="598"/>
                  <a:pt x="601" y="576"/>
                  <a:pt x="628" y="576"/>
                </a:cubicBezTo>
                <a:cubicBezTo>
                  <a:pt x="654" y="576"/>
                  <a:pt x="676" y="598"/>
                  <a:pt x="676" y="624"/>
                </a:cubicBezTo>
                <a:cubicBezTo>
                  <a:pt x="676" y="720"/>
                  <a:pt x="676" y="720"/>
                  <a:pt x="676" y="720"/>
                </a:cubicBezTo>
                <a:cubicBezTo>
                  <a:pt x="676" y="747"/>
                  <a:pt x="654" y="768"/>
                  <a:pt x="628" y="768"/>
                </a:cubicBezTo>
                <a:cubicBezTo>
                  <a:pt x="601" y="768"/>
                  <a:pt x="580" y="747"/>
                  <a:pt x="580" y="720"/>
                </a:cubicBezTo>
                <a:close/>
                <a:moveTo>
                  <a:pt x="1156" y="720"/>
                </a:moveTo>
                <a:cubicBezTo>
                  <a:pt x="1156" y="624"/>
                  <a:pt x="1156" y="624"/>
                  <a:pt x="1156" y="624"/>
                </a:cubicBezTo>
                <a:cubicBezTo>
                  <a:pt x="1156" y="598"/>
                  <a:pt x="1177" y="576"/>
                  <a:pt x="1204" y="576"/>
                </a:cubicBezTo>
                <a:cubicBezTo>
                  <a:pt x="1230" y="576"/>
                  <a:pt x="1252" y="598"/>
                  <a:pt x="1252" y="624"/>
                </a:cubicBezTo>
                <a:cubicBezTo>
                  <a:pt x="1252" y="720"/>
                  <a:pt x="1252" y="720"/>
                  <a:pt x="1252" y="720"/>
                </a:cubicBezTo>
                <a:cubicBezTo>
                  <a:pt x="1252" y="747"/>
                  <a:pt x="1230" y="768"/>
                  <a:pt x="1204" y="768"/>
                </a:cubicBezTo>
                <a:cubicBezTo>
                  <a:pt x="1177" y="768"/>
                  <a:pt x="1156" y="747"/>
                  <a:pt x="1156" y="720"/>
                </a:cubicBezTo>
                <a:close/>
                <a:moveTo>
                  <a:pt x="1447" y="624"/>
                </a:moveTo>
                <a:cubicBezTo>
                  <a:pt x="1348" y="624"/>
                  <a:pt x="1348" y="624"/>
                  <a:pt x="1348" y="624"/>
                </a:cubicBezTo>
                <a:cubicBezTo>
                  <a:pt x="1348" y="545"/>
                  <a:pt x="1283" y="480"/>
                  <a:pt x="1204" y="480"/>
                </a:cubicBezTo>
                <a:cubicBezTo>
                  <a:pt x="1124" y="480"/>
                  <a:pt x="1060" y="545"/>
                  <a:pt x="1060" y="624"/>
                </a:cubicBezTo>
                <a:cubicBezTo>
                  <a:pt x="772" y="624"/>
                  <a:pt x="772" y="624"/>
                  <a:pt x="772" y="624"/>
                </a:cubicBezTo>
                <a:cubicBezTo>
                  <a:pt x="772" y="545"/>
                  <a:pt x="707" y="480"/>
                  <a:pt x="628" y="480"/>
                </a:cubicBezTo>
                <a:cubicBezTo>
                  <a:pt x="591" y="480"/>
                  <a:pt x="557" y="494"/>
                  <a:pt x="532" y="517"/>
                </a:cubicBezTo>
                <a:cubicBezTo>
                  <a:pt x="506" y="494"/>
                  <a:pt x="473" y="480"/>
                  <a:pt x="436" y="480"/>
                </a:cubicBezTo>
                <a:cubicBezTo>
                  <a:pt x="356" y="480"/>
                  <a:pt x="292" y="545"/>
                  <a:pt x="292" y="624"/>
                </a:cubicBezTo>
                <a:cubicBezTo>
                  <a:pt x="192" y="624"/>
                  <a:pt x="192" y="624"/>
                  <a:pt x="192" y="624"/>
                </a:cubicBezTo>
                <a:cubicBezTo>
                  <a:pt x="192" y="240"/>
                  <a:pt x="192" y="240"/>
                  <a:pt x="192" y="240"/>
                </a:cubicBezTo>
                <a:cubicBezTo>
                  <a:pt x="292" y="240"/>
                  <a:pt x="292" y="240"/>
                  <a:pt x="292" y="240"/>
                </a:cubicBezTo>
                <a:cubicBezTo>
                  <a:pt x="292" y="320"/>
                  <a:pt x="356" y="384"/>
                  <a:pt x="436" y="384"/>
                </a:cubicBezTo>
                <a:cubicBezTo>
                  <a:pt x="515" y="384"/>
                  <a:pt x="580" y="320"/>
                  <a:pt x="580" y="240"/>
                </a:cubicBezTo>
                <a:cubicBezTo>
                  <a:pt x="868" y="240"/>
                  <a:pt x="868" y="240"/>
                  <a:pt x="868" y="240"/>
                </a:cubicBezTo>
                <a:cubicBezTo>
                  <a:pt x="868" y="320"/>
                  <a:pt x="932" y="384"/>
                  <a:pt x="1012" y="384"/>
                </a:cubicBezTo>
                <a:cubicBezTo>
                  <a:pt x="1049" y="384"/>
                  <a:pt x="1082" y="370"/>
                  <a:pt x="1108" y="347"/>
                </a:cubicBezTo>
                <a:cubicBezTo>
                  <a:pt x="1133" y="370"/>
                  <a:pt x="1167" y="384"/>
                  <a:pt x="1204" y="384"/>
                </a:cubicBezTo>
                <a:cubicBezTo>
                  <a:pt x="1283" y="384"/>
                  <a:pt x="1348" y="320"/>
                  <a:pt x="1348" y="240"/>
                </a:cubicBezTo>
                <a:cubicBezTo>
                  <a:pt x="1447" y="240"/>
                  <a:pt x="1447" y="240"/>
                  <a:pt x="1447" y="240"/>
                </a:cubicBezTo>
                <a:lnTo>
                  <a:pt x="1447" y="6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6" name="Freeform 42"/>
          <p:cNvSpPr>
            <a:spLocks noEditPoints="1"/>
          </p:cNvSpPr>
          <p:nvPr/>
        </p:nvSpPr>
        <p:spPr bwMode="auto">
          <a:xfrm>
            <a:off x="8881798" y="5259555"/>
            <a:ext cx="394289" cy="392528"/>
          </a:xfrm>
          <a:custGeom>
            <a:avLst/>
            <a:gdLst>
              <a:gd name="T0" fmla="*/ 1207 w 1646"/>
              <a:gd name="T1" fmla="*/ 676 h 1639"/>
              <a:gd name="T2" fmla="*/ 439 w 1646"/>
              <a:gd name="T3" fmla="*/ 676 h 1639"/>
              <a:gd name="T4" fmla="*/ 823 w 1646"/>
              <a:gd name="T5" fmla="*/ 384 h 1639"/>
              <a:gd name="T6" fmla="*/ 823 w 1646"/>
              <a:gd name="T7" fmla="*/ 964 h 1639"/>
              <a:gd name="T8" fmla="*/ 823 w 1646"/>
              <a:gd name="T9" fmla="*/ 384 h 1639"/>
              <a:gd name="T10" fmla="*/ 1015 w 1646"/>
              <a:gd name="T11" fmla="*/ 676 h 1639"/>
              <a:gd name="T12" fmla="*/ 823 w 1646"/>
              <a:gd name="T13" fmla="*/ 480 h 1639"/>
              <a:gd name="T14" fmla="*/ 631 w 1646"/>
              <a:gd name="T15" fmla="*/ 676 h 1639"/>
              <a:gd name="T16" fmla="*/ 823 w 1646"/>
              <a:gd name="T17" fmla="*/ 576 h 1639"/>
              <a:gd name="T18" fmla="*/ 823 w 1646"/>
              <a:gd name="T19" fmla="*/ 772 h 1639"/>
              <a:gd name="T20" fmla="*/ 823 w 1646"/>
              <a:gd name="T21" fmla="*/ 576 h 1639"/>
              <a:gd name="T22" fmla="*/ 325 w 1646"/>
              <a:gd name="T23" fmla="*/ 1635 h 1639"/>
              <a:gd name="T24" fmla="*/ 377 w 1646"/>
              <a:gd name="T25" fmla="*/ 1625 h 1639"/>
              <a:gd name="T26" fmla="*/ 823 w 1646"/>
              <a:gd name="T27" fmla="*/ 1348 h 1639"/>
              <a:gd name="T28" fmla="*/ 1269 w 1646"/>
              <a:gd name="T29" fmla="*/ 1625 h 1639"/>
              <a:gd name="T30" fmla="*/ 1321 w 1646"/>
              <a:gd name="T31" fmla="*/ 1635 h 1639"/>
              <a:gd name="T32" fmla="*/ 1351 w 1646"/>
              <a:gd name="T33" fmla="*/ 1348 h 1639"/>
              <a:gd name="T34" fmla="*/ 1639 w 1646"/>
              <a:gd name="T35" fmla="*/ 1318 h 1639"/>
              <a:gd name="T36" fmla="*/ 1392 w 1646"/>
              <a:gd name="T37" fmla="*/ 1032 h 1639"/>
              <a:gd name="T38" fmla="*/ 1418 w 1646"/>
              <a:gd name="T39" fmla="*/ 835 h 1639"/>
              <a:gd name="T40" fmla="*/ 1417 w 1646"/>
              <a:gd name="T41" fmla="*/ 513 h 1639"/>
              <a:gd name="T42" fmla="*/ 1258 w 1646"/>
              <a:gd name="T43" fmla="*/ 237 h 1639"/>
              <a:gd name="T44" fmla="*/ 982 w 1646"/>
              <a:gd name="T45" fmla="*/ 78 h 1639"/>
              <a:gd name="T46" fmla="*/ 664 w 1646"/>
              <a:gd name="T47" fmla="*/ 78 h 1639"/>
              <a:gd name="T48" fmla="*/ 388 w 1646"/>
              <a:gd name="T49" fmla="*/ 237 h 1639"/>
              <a:gd name="T50" fmla="*/ 229 w 1646"/>
              <a:gd name="T51" fmla="*/ 513 h 1639"/>
              <a:gd name="T52" fmla="*/ 229 w 1646"/>
              <a:gd name="T53" fmla="*/ 835 h 1639"/>
              <a:gd name="T54" fmla="*/ 255 w 1646"/>
              <a:gd name="T55" fmla="*/ 1032 h 1639"/>
              <a:gd name="T56" fmla="*/ 7 w 1646"/>
              <a:gd name="T57" fmla="*/ 1318 h 1639"/>
              <a:gd name="T58" fmla="*/ 295 w 1646"/>
              <a:gd name="T59" fmla="*/ 1348 h 1639"/>
              <a:gd name="T60" fmla="*/ 391 w 1646"/>
              <a:gd name="T61" fmla="*/ 1474 h 1639"/>
              <a:gd name="T62" fmla="*/ 467 w 1646"/>
              <a:gd name="T63" fmla="*/ 1244 h 1639"/>
              <a:gd name="T64" fmla="*/ 580 w 1646"/>
              <a:gd name="T65" fmla="*/ 1283 h 1639"/>
              <a:gd name="T66" fmla="*/ 1255 w 1646"/>
              <a:gd name="T67" fmla="*/ 1474 h 1639"/>
              <a:gd name="T68" fmla="*/ 1159 w 1646"/>
              <a:gd name="T69" fmla="*/ 1258 h 1639"/>
              <a:gd name="T70" fmla="*/ 1255 w 1646"/>
              <a:gd name="T71" fmla="*/ 1319 h 1639"/>
              <a:gd name="T72" fmla="*/ 1477 w 1646"/>
              <a:gd name="T73" fmla="*/ 1252 h 1639"/>
              <a:gd name="T74" fmla="*/ 1239 w 1646"/>
              <a:gd name="T75" fmla="*/ 1168 h 1639"/>
              <a:gd name="T76" fmla="*/ 1316 w 1646"/>
              <a:gd name="T77" fmla="*/ 1092 h 1639"/>
              <a:gd name="T78" fmla="*/ 247 w 1646"/>
              <a:gd name="T79" fmla="*/ 676 h 1639"/>
              <a:gd name="T80" fmla="*/ 330 w 1646"/>
              <a:gd name="T81" fmla="*/ 508 h 1639"/>
              <a:gd name="T82" fmla="*/ 434 w 1646"/>
              <a:gd name="T83" fmla="*/ 327 h 1639"/>
              <a:gd name="T84" fmla="*/ 535 w 1646"/>
              <a:gd name="T85" fmla="*/ 174 h 1639"/>
              <a:gd name="T86" fmla="*/ 719 w 1646"/>
              <a:gd name="T87" fmla="*/ 163 h 1639"/>
              <a:gd name="T88" fmla="*/ 927 w 1646"/>
              <a:gd name="T89" fmla="*/ 163 h 1639"/>
              <a:gd name="T90" fmla="*/ 1111 w 1646"/>
              <a:gd name="T91" fmla="*/ 174 h 1639"/>
              <a:gd name="T92" fmla="*/ 1212 w 1646"/>
              <a:gd name="T93" fmla="*/ 327 h 1639"/>
              <a:gd name="T94" fmla="*/ 1316 w 1646"/>
              <a:gd name="T95" fmla="*/ 508 h 1639"/>
              <a:gd name="T96" fmla="*/ 1399 w 1646"/>
              <a:gd name="T97" fmla="*/ 676 h 1639"/>
              <a:gd name="T98" fmla="*/ 1316 w 1646"/>
              <a:gd name="T99" fmla="*/ 840 h 1639"/>
              <a:gd name="T100" fmla="*/ 1212 w 1646"/>
              <a:gd name="T101" fmla="*/ 1021 h 1639"/>
              <a:gd name="T102" fmla="*/ 1111 w 1646"/>
              <a:gd name="T103" fmla="*/ 1174 h 1639"/>
              <a:gd name="T104" fmla="*/ 927 w 1646"/>
              <a:gd name="T105" fmla="*/ 1185 h 1639"/>
              <a:gd name="T106" fmla="*/ 719 w 1646"/>
              <a:gd name="T107" fmla="*/ 1185 h 1639"/>
              <a:gd name="T108" fmla="*/ 659 w 1646"/>
              <a:gd name="T109" fmla="*/ 1169 h 1639"/>
              <a:gd name="T110" fmla="*/ 478 w 1646"/>
              <a:gd name="T111" fmla="*/ 1064 h 1639"/>
              <a:gd name="T112" fmla="*/ 324 w 1646"/>
              <a:gd name="T113" fmla="*/ 964 h 1639"/>
              <a:gd name="T114" fmla="*/ 314 w 1646"/>
              <a:gd name="T115" fmla="*/ 780 h 1639"/>
              <a:gd name="T116" fmla="*/ 169 w 1646"/>
              <a:gd name="T117" fmla="*/ 1252 h 1639"/>
              <a:gd name="T118" fmla="*/ 388 w 1646"/>
              <a:gd name="T119" fmla="*/ 1111 h 1639"/>
              <a:gd name="T120" fmla="*/ 323 w 1646"/>
              <a:gd name="T121" fmla="*/ 1252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46" h="1639">
                <a:moveTo>
                  <a:pt x="823" y="1060"/>
                </a:moveTo>
                <a:cubicBezTo>
                  <a:pt x="1035" y="1060"/>
                  <a:pt x="1207" y="887"/>
                  <a:pt x="1207" y="676"/>
                </a:cubicBezTo>
                <a:cubicBezTo>
                  <a:pt x="1207" y="462"/>
                  <a:pt x="1035" y="288"/>
                  <a:pt x="823" y="288"/>
                </a:cubicBezTo>
                <a:cubicBezTo>
                  <a:pt x="611" y="288"/>
                  <a:pt x="439" y="462"/>
                  <a:pt x="439" y="676"/>
                </a:cubicBezTo>
                <a:cubicBezTo>
                  <a:pt x="439" y="887"/>
                  <a:pt x="611" y="1060"/>
                  <a:pt x="823" y="1060"/>
                </a:cubicBezTo>
                <a:close/>
                <a:moveTo>
                  <a:pt x="823" y="384"/>
                </a:moveTo>
                <a:cubicBezTo>
                  <a:pt x="982" y="384"/>
                  <a:pt x="1111" y="515"/>
                  <a:pt x="1111" y="676"/>
                </a:cubicBezTo>
                <a:cubicBezTo>
                  <a:pt x="1111" y="834"/>
                  <a:pt x="982" y="964"/>
                  <a:pt x="823" y="964"/>
                </a:cubicBezTo>
                <a:cubicBezTo>
                  <a:pt x="664" y="964"/>
                  <a:pt x="535" y="834"/>
                  <a:pt x="535" y="676"/>
                </a:cubicBezTo>
                <a:cubicBezTo>
                  <a:pt x="535" y="515"/>
                  <a:pt x="664" y="384"/>
                  <a:pt x="823" y="384"/>
                </a:cubicBezTo>
                <a:close/>
                <a:moveTo>
                  <a:pt x="823" y="868"/>
                </a:moveTo>
                <a:cubicBezTo>
                  <a:pt x="929" y="868"/>
                  <a:pt x="1015" y="781"/>
                  <a:pt x="1015" y="676"/>
                </a:cubicBezTo>
                <a:cubicBezTo>
                  <a:pt x="1015" y="624"/>
                  <a:pt x="995" y="576"/>
                  <a:pt x="959" y="539"/>
                </a:cubicBezTo>
                <a:cubicBezTo>
                  <a:pt x="923" y="501"/>
                  <a:pt x="874" y="480"/>
                  <a:pt x="823" y="480"/>
                </a:cubicBezTo>
                <a:cubicBezTo>
                  <a:pt x="772" y="480"/>
                  <a:pt x="723" y="501"/>
                  <a:pt x="687" y="539"/>
                </a:cubicBezTo>
                <a:cubicBezTo>
                  <a:pt x="651" y="576"/>
                  <a:pt x="631" y="624"/>
                  <a:pt x="631" y="676"/>
                </a:cubicBezTo>
                <a:cubicBezTo>
                  <a:pt x="631" y="781"/>
                  <a:pt x="717" y="868"/>
                  <a:pt x="823" y="868"/>
                </a:cubicBezTo>
                <a:close/>
                <a:moveTo>
                  <a:pt x="823" y="576"/>
                </a:moveTo>
                <a:cubicBezTo>
                  <a:pt x="875" y="576"/>
                  <a:pt x="919" y="622"/>
                  <a:pt x="919" y="676"/>
                </a:cubicBezTo>
                <a:cubicBezTo>
                  <a:pt x="919" y="728"/>
                  <a:pt x="876" y="772"/>
                  <a:pt x="823" y="772"/>
                </a:cubicBezTo>
                <a:cubicBezTo>
                  <a:pt x="770" y="772"/>
                  <a:pt x="727" y="728"/>
                  <a:pt x="727" y="676"/>
                </a:cubicBezTo>
                <a:cubicBezTo>
                  <a:pt x="727" y="622"/>
                  <a:pt x="771" y="576"/>
                  <a:pt x="823" y="576"/>
                </a:cubicBezTo>
                <a:close/>
                <a:moveTo>
                  <a:pt x="295" y="1591"/>
                </a:moveTo>
                <a:cubicBezTo>
                  <a:pt x="295" y="1610"/>
                  <a:pt x="307" y="1628"/>
                  <a:pt x="325" y="1635"/>
                </a:cubicBezTo>
                <a:cubicBezTo>
                  <a:pt x="331" y="1638"/>
                  <a:pt x="337" y="1639"/>
                  <a:pt x="343" y="1639"/>
                </a:cubicBezTo>
                <a:cubicBezTo>
                  <a:pt x="356" y="1639"/>
                  <a:pt x="368" y="1634"/>
                  <a:pt x="377" y="1625"/>
                </a:cubicBezTo>
                <a:cubicBezTo>
                  <a:pt x="697" y="1302"/>
                  <a:pt x="697" y="1302"/>
                  <a:pt x="697" y="1302"/>
                </a:cubicBezTo>
                <a:cubicBezTo>
                  <a:pt x="735" y="1332"/>
                  <a:pt x="778" y="1348"/>
                  <a:pt x="823" y="1348"/>
                </a:cubicBezTo>
                <a:cubicBezTo>
                  <a:pt x="868" y="1348"/>
                  <a:pt x="911" y="1332"/>
                  <a:pt x="949" y="1302"/>
                </a:cubicBezTo>
                <a:cubicBezTo>
                  <a:pt x="1269" y="1625"/>
                  <a:pt x="1269" y="1625"/>
                  <a:pt x="1269" y="1625"/>
                </a:cubicBezTo>
                <a:cubicBezTo>
                  <a:pt x="1278" y="1634"/>
                  <a:pt x="1290" y="1639"/>
                  <a:pt x="1303" y="1639"/>
                </a:cubicBezTo>
                <a:cubicBezTo>
                  <a:pt x="1309" y="1639"/>
                  <a:pt x="1315" y="1638"/>
                  <a:pt x="1321" y="1635"/>
                </a:cubicBezTo>
                <a:cubicBezTo>
                  <a:pt x="1339" y="1628"/>
                  <a:pt x="1351" y="1610"/>
                  <a:pt x="1351" y="1591"/>
                </a:cubicBezTo>
                <a:cubicBezTo>
                  <a:pt x="1351" y="1348"/>
                  <a:pt x="1351" y="1348"/>
                  <a:pt x="1351" y="1348"/>
                </a:cubicBezTo>
                <a:cubicBezTo>
                  <a:pt x="1594" y="1348"/>
                  <a:pt x="1594" y="1348"/>
                  <a:pt x="1594" y="1348"/>
                </a:cubicBezTo>
                <a:cubicBezTo>
                  <a:pt x="1614" y="1348"/>
                  <a:pt x="1631" y="1336"/>
                  <a:pt x="1639" y="1318"/>
                </a:cubicBezTo>
                <a:cubicBezTo>
                  <a:pt x="1646" y="1300"/>
                  <a:pt x="1642" y="1279"/>
                  <a:pt x="1628" y="1265"/>
                </a:cubicBezTo>
                <a:cubicBezTo>
                  <a:pt x="1392" y="1032"/>
                  <a:pt x="1392" y="1032"/>
                  <a:pt x="1392" y="1032"/>
                </a:cubicBezTo>
                <a:cubicBezTo>
                  <a:pt x="1396" y="1025"/>
                  <a:pt x="1401" y="1019"/>
                  <a:pt x="1405" y="1012"/>
                </a:cubicBezTo>
                <a:cubicBezTo>
                  <a:pt x="1434" y="961"/>
                  <a:pt x="1439" y="899"/>
                  <a:pt x="1418" y="835"/>
                </a:cubicBezTo>
                <a:cubicBezTo>
                  <a:pt x="1468" y="790"/>
                  <a:pt x="1495" y="734"/>
                  <a:pt x="1495" y="676"/>
                </a:cubicBezTo>
                <a:cubicBezTo>
                  <a:pt x="1495" y="616"/>
                  <a:pt x="1467" y="558"/>
                  <a:pt x="1417" y="513"/>
                </a:cubicBezTo>
                <a:cubicBezTo>
                  <a:pt x="1439" y="449"/>
                  <a:pt x="1434" y="387"/>
                  <a:pt x="1405" y="336"/>
                </a:cubicBezTo>
                <a:cubicBezTo>
                  <a:pt x="1376" y="285"/>
                  <a:pt x="1324" y="251"/>
                  <a:pt x="1258" y="237"/>
                </a:cubicBezTo>
                <a:cubicBezTo>
                  <a:pt x="1244" y="171"/>
                  <a:pt x="1210" y="120"/>
                  <a:pt x="1159" y="90"/>
                </a:cubicBezTo>
                <a:cubicBezTo>
                  <a:pt x="1108" y="61"/>
                  <a:pt x="1046" y="57"/>
                  <a:pt x="982" y="78"/>
                </a:cubicBezTo>
                <a:cubicBezTo>
                  <a:pt x="937" y="28"/>
                  <a:pt x="882" y="0"/>
                  <a:pt x="823" y="0"/>
                </a:cubicBezTo>
                <a:cubicBezTo>
                  <a:pt x="764" y="0"/>
                  <a:pt x="709" y="28"/>
                  <a:pt x="664" y="78"/>
                </a:cubicBezTo>
                <a:cubicBezTo>
                  <a:pt x="600" y="57"/>
                  <a:pt x="538" y="61"/>
                  <a:pt x="487" y="90"/>
                </a:cubicBezTo>
                <a:cubicBezTo>
                  <a:pt x="436" y="120"/>
                  <a:pt x="402" y="171"/>
                  <a:pt x="388" y="237"/>
                </a:cubicBezTo>
                <a:cubicBezTo>
                  <a:pt x="322" y="251"/>
                  <a:pt x="271" y="285"/>
                  <a:pt x="241" y="336"/>
                </a:cubicBezTo>
                <a:cubicBezTo>
                  <a:pt x="212" y="387"/>
                  <a:pt x="207" y="449"/>
                  <a:pt x="229" y="513"/>
                </a:cubicBezTo>
                <a:cubicBezTo>
                  <a:pt x="179" y="558"/>
                  <a:pt x="151" y="616"/>
                  <a:pt x="151" y="676"/>
                </a:cubicBezTo>
                <a:cubicBezTo>
                  <a:pt x="151" y="734"/>
                  <a:pt x="178" y="790"/>
                  <a:pt x="229" y="835"/>
                </a:cubicBezTo>
                <a:cubicBezTo>
                  <a:pt x="208" y="899"/>
                  <a:pt x="212" y="961"/>
                  <a:pt x="241" y="1012"/>
                </a:cubicBezTo>
                <a:cubicBezTo>
                  <a:pt x="245" y="1019"/>
                  <a:pt x="250" y="1025"/>
                  <a:pt x="255" y="1032"/>
                </a:cubicBezTo>
                <a:cubicBezTo>
                  <a:pt x="18" y="1265"/>
                  <a:pt x="18" y="1265"/>
                  <a:pt x="18" y="1265"/>
                </a:cubicBezTo>
                <a:cubicBezTo>
                  <a:pt x="4" y="1279"/>
                  <a:pt x="0" y="1300"/>
                  <a:pt x="7" y="1318"/>
                </a:cubicBezTo>
                <a:cubicBezTo>
                  <a:pt x="15" y="1336"/>
                  <a:pt x="32" y="1348"/>
                  <a:pt x="52" y="1348"/>
                </a:cubicBezTo>
                <a:cubicBezTo>
                  <a:pt x="295" y="1348"/>
                  <a:pt x="295" y="1348"/>
                  <a:pt x="295" y="1348"/>
                </a:cubicBezTo>
                <a:lnTo>
                  <a:pt x="295" y="1591"/>
                </a:lnTo>
                <a:close/>
                <a:moveTo>
                  <a:pt x="391" y="1474"/>
                </a:moveTo>
                <a:cubicBezTo>
                  <a:pt x="391" y="1319"/>
                  <a:pt x="391" y="1319"/>
                  <a:pt x="391" y="1319"/>
                </a:cubicBezTo>
                <a:cubicBezTo>
                  <a:pt x="467" y="1244"/>
                  <a:pt x="467" y="1244"/>
                  <a:pt x="467" y="1244"/>
                </a:cubicBezTo>
                <a:cubicBezTo>
                  <a:pt x="473" y="1249"/>
                  <a:pt x="480" y="1253"/>
                  <a:pt x="487" y="1258"/>
                </a:cubicBezTo>
                <a:cubicBezTo>
                  <a:pt x="515" y="1274"/>
                  <a:pt x="547" y="1282"/>
                  <a:pt x="580" y="1283"/>
                </a:cubicBezTo>
                <a:lnTo>
                  <a:pt x="391" y="1474"/>
                </a:lnTo>
                <a:close/>
                <a:moveTo>
                  <a:pt x="1255" y="1474"/>
                </a:moveTo>
                <a:cubicBezTo>
                  <a:pt x="1066" y="1283"/>
                  <a:pt x="1066" y="1283"/>
                  <a:pt x="1066" y="1283"/>
                </a:cubicBezTo>
                <a:cubicBezTo>
                  <a:pt x="1099" y="1282"/>
                  <a:pt x="1131" y="1274"/>
                  <a:pt x="1159" y="1258"/>
                </a:cubicBezTo>
                <a:cubicBezTo>
                  <a:pt x="1166" y="1253"/>
                  <a:pt x="1173" y="1249"/>
                  <a:pt x="1179" y="1244"/>
                </a:cubicBezTo>
                <a:cubicBezTo>
                  <a:pt x="1255" y="1319"/>
                  <a:pt x="1255" y="1319"/>
                  <a:pt x="1255" y="1319"/>
                </a:cubicBezTo>
                <a:lnTo>
                  <a:pt x="1255" y="1474"/>
                </a:lnTo>
                <a:close/>
                <a:moveTo>
                  <a:pt x="1477" y="1252"/>
                </a:moveTo>
                <a:cubicBezTo>
                  <a:pt x="1323" y="1252"/>
                  <a:pt x="1323" y="1252"/>
                  <a:pt x="1323" y="1252"/>
                </a:cubicBezTo>
                <a:cubicBezTo>
                  <a:pt x="1239" y="1168"/>
                  <a:pt x="1239" y="1168"/>
                  <a:pt x="1239" y="1168"/>
                </a:cubicBezTo>
                <a:cubicBezTo>
                  <a:pt x="1248" y="1150"/>
                  <a:pt x="1254" y="1131"/>
                  <a:pt x="1258" y="1111"/>
                </a:cubicBezTo>
                <a:cubicBezTo>
                  <a:pt x="1279" y="1106"/>
                  <a:pt x="1298" y="1100"/>
                  <a:pt x="1316" y="1092"/>
                </a:cubicBezTo>
                <a:lnTo>
                  <a:pt x="1477" y="1252"/>
                </a:lnTo>
                <a:close/>
                <a:moveTo>
                  <a:pt x="247" y="676"/>
                </a:moveTo>
                <a:cubicBezTo>
                  <a:pt x="247" y="637"/>
                  <a:pt x="272" y="597"/>
                  <a:pt x="314" y="568"/>
                </a:cubicBezTo>
                <a:cubicBezTo>
                  <a:pt x="333" y="555"/>
                  <a:pt x="340" y="529"/>
                  <a:pt x="330" y="508"/>
                </a:cubicBezTo>
                <a:cubicBezTo>
                  <a:pt x="317" y="481"/>
                  <a:pt x="299" y="428"/>
                  <a:pt x="324" y="384"/>
                </a:cubicBezTo>
                <a:cubicBezTo>
                  <a:pt x="349" y="341"/>
                  <a:pt x="404" y="330"/>
                  <a:pt x="434" y="327"/>
                </a:cubicBezTo>
                <a:cubicBezTo>
                  <a:pt x="458" y="325"/>
                  <a:pt x="476" y="307"/>
                  <a:pt x="478" y="283"/>
                </a:cubicBezTo>
                <a:cubicBezTo>
                  <a:pt x="481" y="253"/>
                  <a:pt x="491" y="199"/>
                  <a:pt x="535" y="174"/>
                </a:cubicBezTo>
                <a:cubicBezTo>
                  <a:pt x="579" y="148"/>
                  <a:pt x="631" y="166"/>
                  <a:pt x="659" y="179"/>
                </a:cubicBezTo>
                <a:cubicBezTo>
                  <a:pt x="680" y="189"/>
                  <a:pt x="705" y="182"/>
                  <a:pt x="719" y="163"/>
                </a:cubicBezTo>
                <a:cubicBezTo>
                  <a:pt x="736" y="138"/>
                  <a:pt x="773" y="96"/>
                  <a:pt x="823" y="96"/>
                </a:cubicBezTo>
                <a:cubicBezTo>
                  <a:pt x="874" y="96"/>
                  <a:pt x="910" y="138"/>
                  <a:pt x="927" y="163"/>
                </a:cubicBezTo>
                <a:cubicBezTo>
                  <a:pt x="941" y="182"/>
                  <a:pt x="966" y="189"/>
                  <a:pt x="987" y="179"/>
                </a:cubicBezTo>
                <a:cubicBezTo>
                  <a:pt x="1015" y="166"/>
                  <a:pt x="1067" y="148"/>
                  <a:pt x="1111" y="174"/>
                </a:cubicBezTo>
                <a:cubicBezTo>
                  <a:pt x="1155" y="199"/>
                  <a:pt x="1166" y="253"/>
                  <a:pt x="1168" y="283"/>
                </a:cubicBezTo>
                <a:cubicBezTo>
                  <a:pt x="1170" y="307"/>
                  <a:pt x="1189" y="325"/>
                  <a:pt x="1212" y="327"/>
                </a:cubicBezTo>
                <a:cubicBezTo>
                  <a:pt x="1242" y="330"/>
                  <a:pt x="1297" y="341"/>
                  <a:pt x="1322" y="384"/>
                </a:cubicBezTo>
                <a:cubicBezTo>
                  <a:pt x="1347" y="428"/>
                  <a:pt x="1329" y="481"/>
                  <a:pt x="1316" y="508"/>
                </a:cubicBezTo>
                <a:cubicBezTo>
                  <a:pt x="1306" y="529"/>
                  <a:pt x="1313" y="555"/>
                  <a:pt x="1332" y="568"/>
                </a:cubicBezTo>
                <a:cubicBezTo>
                  <a:pt x="1374" y="597"/>
                  <a:pt x="1399" y="637"/>
                  <a:pt x="1399" y="676"/>
                </a:cubicBezTo>
                <a:cubicBezTo>
                  <a:pt x="1399" y="726"/>
                  <a:pt x="1357" y="763"/>
                  <a:pt x="1332" y="780"/>
                </a:cubicBezTo>
                <a:cubicBezTo>
                  <a:pt x="1313" y="793"/>
                  <a:pt x="1306" y="819"/>
                  <a:pt x="1316" y="840"/>
                </a:cubicBezTo>
                <a:cubicBezTo>
                  <a:pt x="1329" y="867"/>
                  <a:pt x="1347" y="920"/>
                  <a:pt x="1322" y="964"/>
                </a:cubicBezTo>
                <a:cubicBezTo>
                  <a:pt x="1297" y="1007"/>
                  <a:pt x="1242" y="1018"/>
                  <a:pt x="1212" y="1021"/>
                </a:cubicBezTo>
                <a:cubicBezTo>
                  <a:pt x="1189" y="1023"/>
                  <a:pt x="1170" y="1041"/>
                  <a:pt x="1168" y="1064"/>
                </a:cubicBezTo>
                <a:cubicBezTo>
                  <a:pt x="1166" y="1095"/>
                  <a:pt x="1155" y="1149"/>
                  <a:pt x="1111" y="1174"/>
                </a:cubicBezTo>
                <a:cubicBezTo>
                  <a:pt x="1067" y="1200"/>
                  <a:pt x="1015" y="1182"/>
                  <a:pt x="987" y="1169"/>
                </a:cubicBezTo>
                <a:cubicBezTo>
                  <a:pt x="966" y="1159"/>
                  <a:pt x="941" y="1166"/>
                  <a:pt x="927" y="1185"/>
                </a:cubicBezTo>
                <a:cubicBezTo>
                  <a:pt x="910" y="1210"/>
                  <a:pt x="874" y="1252"/>
                  <a:pt x="823" y="1252"/>
                </a:cubicBezTo>
                <a:cubicBezTo>
                  <a:pt x="773" y="1252"/>
                  <a:pt x="736" y="1210"/>
                  <a:pt x="719" y="1185"/>
                </a:cubicBezTo>
                <a:cubicBezTo>
                  <a:pt x="709" y="1172"/>
                  <a:pt x="695" y="1164"/>
                  <a:pt x="679" y="1164"/>
                </a:cubicBezTo>
                <a:cubicBezTo>
                  <a:pt x="672" y="1164"/>
                  <a:pt x="665" y="1166"/>
                  <a:pt x="659" y="1169"/>
                </a:cubicBezTo>
                <a:cubicBezTo>
                  <a:pt x="631" y="1182"/>
                  <a:pt x="579" y="1200"/>
                  <a:pt x="535" y="1174"/>
                </a:cubicBezTo>
                <a:cubicBezTo>
                  <a:pt x="491" y="1149"/>
                  <a:pt x="481" y="1095"/>
                  <a:pt x="478" y="1064"/>
                </a:cubicBezTo>
                <a:cubicBezTo>
                  <a:pt x="476" y="1041"/>
                  <a:pt x="458" y="1023"/>
                  <a:pt x="434" y="1021"/>
                </a:cubicBezTo>
                <a:cubicBezTo>
                  <a:pt x="404" y="1018"/>
                  <a:pt x="349" y="1007"/>
                  <a:pt x="324" y="964"/>
                </a:cubicBezTo>
                <a:cubicBezTo>
                  <a:pt x="299" y="920"/>
                  <a:pt x="317" y="867"/>
                  <a:pt x="330" y="840"/>
                </a:cubicBezTo>
                <a:cubicBezTo>
                  <a:pt x="340" y="819"/>
                  <a:pt x="333" y="793"/>
                  <a:pt x="314" y="780"/>
                </a:cubicBezTo>
                <a:cubicBezTo>
                  <a:pt x="289" y="763"/>
                  <a:pt x="247" y="726"/>
                  <a:pt x="247" y="676"/>
                </a:cubicBezTo>
                <a:close/>
                <a:moveTo>
                  <a:pt x="169" y="1252"/>
                </a:moveTo>
                <a:cubicBezTo>
                  <a:pt x="330" y="1092"/>
                  <a:pt x="330" y="1092"/>
                  <a:pt x="330" y="1092"/>
                </a:cubicBezTo>
                <a:cubicBezTo>
                  <a:pt x="348" y="1100"/>
                  <a:pt x="367" y="1106"/>
                  <a:pt x="388" y="1111"/>
                </a:cubicBezTo>
                <a:cubicBezTo>
                  <a:pt x="392" y="1131"/>
                  <a:pt x="398" y="1150"/>
                  <a:pt x="407" y="1168"/>
                </a:cubicBezTo>
                <a:cubicBezTo>
                  <a:pt x="323" y="1252"/>
                  <a:pt x="323" y="1252"/>
                  <a:pt x="323" y="1252"/>
                </a:cubicBezTo>
                <a:lnTo>
                  <a:pt x="169" y="12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7" name="Freeform 49"/>
          <p:cNvSpPr>
            <a:spLocks noEditPoints="1"/>
          </p:cNvSpPr>
          <p:nvPr/>
        </p:nvSpPr>
        <p:spPr bwMode="auto">
          <a:xfrm>
            <a:off x="8882606" y="5930871"/>
            <a:ext cx="392673" cy="392528"/>
          </a:xfrm>
          <a:custGeom>
            <a:avLst/>
            <a:gdLst>
              <a:gd name="T0" fmla="*/ 1639 w 1639"/>
              <a:gd name="T1" fmla="*/ 579 h 1639"/>
              <a:gd name="T2" fmla="*/ 1255 w 1639"/>
              <a:gd name="T3" fmla="*/ 579 h 1639"/>
              <a:gd name="T4" fmla="*/ 1100 w 1639"/>
              <a:gd name="T5" fmla="*/ 698 h 1639"/>
              <a:gd name="T6" fmla="*/ 916 w 1639"/>
              <a:gd name="T7" fmla="*/ 378 h 1639"/>
              <a:gd name="T8" fmla="*/ 868 w 1639"/>
              <a:gd name="T9" fmla="*/ 0 h 1639"/>
              <a:gd name="T10" fmla="*/ 820 w 1639"/>
              <a:gd name="T11" fmla="*/ 378 h 1639"/>
              <a:gd name="T12" fmla="*/ 620 w 1639"/>
              <a:gd name="T13" fmla="*/ 721 h 1639"/>
              <a:gd name="T14" fmla="*/ 480 w 1639"/>
              <a:gd name="T15" fmla="*/ 627 h 1639"/>
              <a:gd name="T16" fmla="*/ 0 w 1639"/>
              <a:gd name="T17" fmla="*/ 627 h 1639"/>
              <a:gd name="T18" fmla="*/ 443 w 1639"/>
              <a:gd name="T19" fmla="*/ 756 h 1639"/>
              <a:gd name="T20" fmla="*/ 580 w 1639"/>
              <a:gd name="T21" fmla="*/ 867 h 1639"/>
              <a:gd name="T22" fmla="*/ 546 w 1639"/>
              <a:gd name="T23" fmla="*/ 1265 h 1639"/>
              <a:gd name="T24" fmla="*/ 292 w 1639"/>
              <a:gd name="T25" fmla="*/ 1447 h 1639"/>
              <a:gd name="T26" fmla="*/ 676 w 1639"/>
              <a:gd name="T27" fmla="*/ 1447 h 1639"/>
              <a:gd name="T28" fmla="*/ 750 w 1639"/>
              <a:gd name="T29" fmla="*/ 1130 h 1639"/>
              <a:gd name="T30" fmla="*/ 1034 w 1639"/>
              <a:gd name="T31" fmla="*/ 1102 h 1639"/>
              <a:gd name="T32" fmla="*/ 1159 w 1639"/>
              <a:gd name="T33" fmla="*/ 1399 h 1639"/>
              <a:gd name="T34" fmla="*/ 1639 w 1639"/>
              <a:gd name="T35" fmla="*/ 1399 h 1639"/>
              <a:gd name="T36" fmla="*/ 1266 w 1639"/>
              <a:gd name="T37" fmla="*/ 1198 h 1639"/>
              <a:gd name="T38" fmla="*/ 1156 w 1639"/>
              <a:gd name="T39" fmla="*/ 867 h 1639"/>
              <a:gd name="T40" fmla="*/ 1302 w 1639"/>
              <a:gd name="T41" fmla="*/ 705 h 1639"/>
              <a:gd name="T42" fmla="*/ 1447 w 1639"/>
              <a:gd name="T43" fmla="*/ 483 h 1639"/>
              <a:gd name="T44" fmla="*/ 1447 w 1639"/>
              <a:gd name="T45" fmla="*/ 675 h 1639"/>
              <a:gd name="T46" fmla="*/ 1447 w 1639"/>
              <a:gd name="T47" fmla="*/ 483 h 1639"/>
              <a:gd name="T48" fmla="*/ 96 w 1639"/>
              <a:gd name="T49" fmla="*/ 627 h 1639"/>
              <a:gd name="T50" fmla="*/ 384 w 1639"/>
              <a:gd name="T51" fmla="*/ 627 h 1639"/>
              <a:gd name="T52" fmla="*/ 484 w 1639"/>
              <a:gd name="T53" fmla="*/ 1543 h 1639"/>
              <a:gd name="T54" fmla="*/ 484 w 1639"/>
              <a:gd name="T55" fmla="*/ 1351 h 1639"/>
              <a:gd name="T56" fmla="*/ 537 w 1639"/>
              <a:gd name="T57" fmla="*/ 1367 h 1639"/>
              <a:gd name="T58" fmla="*/ 580 w 1639"/>
              <a:gd name="T59" fmla="*/ 1447 h 1639"/>
              <a:gd name="T60" fmla="*/ 772 w 1639"/>
              <a:gd name="T61" fmla="*/ 192 h 1639"/>
              <a:gd name="T62" fmla="*/ 964 w 1639"/>
              <a:gd name="T63" fmla="*/ 192 h 1639"/>
              <a:gd name="T64" fmla="*/ 772 w 1639"/>
              <a:gd name="T65" fmla="*/ 192 h 1639"/>
              <a:gd name="T66" fmla="*/ 1003 w 1639"/>
              <a:gd name="T67" fmla="*/ 1003 h 1639"/>
              <a:gd name="T68" fmla="*/ 868 w 1639"/>
              <a:gd name="T69" fmla="*/ 1059 h 1639"/>
              <a:gd name="T70" fmla="*/ 761 w 1639"/>
              <a:gd name="T71" fmla="*/ 1027 h 1639"/>
              <a:gd name="T72" fmla="*/ 676 w 1639"/>
              <a:gd name="T73" fmla="*/ 867 h 1639"/>
              <a:gd name="T74" fmla="*/ 1060 w 1639"/>
              <a:gd name="T75" fmla="*/ 867 h 1639"/>
              <a:gd name="T76" fmla="*/ 1399 w 1639"/>
              <a:gd name="T77" fmla="*/ 1255 h 1639"/>
              <a:gd name="T78" fmla="*/ 1399 w 1639"/>
              <a:gd name="T79" fmla="*/ 1543 h 1639"/>
              <a:gd name="T80" fmla="*/ 1399 w 1639"/>
              <a:gd name="T81" fmla="*/ 125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39" h="1639">
                <a:moveTo>
                  <a:pt x="1447" y="771"/>
                </a:moveTo>
                <a:cubicBezTo>
                  <a:pt x="1553" y="771"/>
                  <a:pt x="1639" y="685"/>
                  <a:pt x="1639" y="579"/>
                </a:cubicBezTo>
                <a:cubicBezTo>
                  <a:pt x="1639" y="474"/>
                  <a:pt x="1553" y="387"/>
                  <a:pt x="1447" y="387"/>
                </a:cubicBezTo>
                <a:cubicBezTo>
                  <a:pt x="1341" y="387"/>
                  <a:pt x="1255" y="474"/>
                  <a:pt x="1255" y="579"/>
                </a:cubicBezTo>
                <a:cubicBezTo>
                  <a:pt x="1255" y="593"/>
                  <a:pt x="1256" y="606"/>
                  <a:pt x="1259" y="619"/>
                </a:cubicBezTo>
                <a:cubicBezTo>
                  <a:pt x="1100" y="698"/>
                  <a:pt x="1100" y="698"/>
                  <a:pt x="1100" y="698"/>
                </a:cubicBezTo>
                <a:cubicBezTo>
                  <a:pt x="1057" y="638"/>
                  <a:pt x="991" y="596"/>
                  <a:pt x="916" y="583"/>
                </a:cubicBezTo>
                <a:cubicBezTo>
                  <a:pt x="916" y="378"/>
                  <a:pt x="916" y="378"/>
                  <a:pt x="916" y="378"/>
                </a:cubicBezTo>
                <a:cubicBezTo>
                  <a:pt x="998" y="357"/>
                  <a:pt x="1060" y="282"/>
                  <a:pt x="1060" y="192"/>
                </a:cubicBezTo>
                <a:cubicBezTo>
                  <a:pt x="1060" y="86"/>
                  <a:pt x="973" y="0"/>
                  <a:pt x="868" y="0"/>
                </a:cubicBezTo>
                <a:cubicBezTo>
                  <a:pt x="762" y="0"/>
                  <a:pt x="676" y="86"/>
                  <a:pt x="676" y="192"/>
                </a:cubicBezTo>
                <a:cubicBezTo>
                  <a:pt x="676" y="282"/>
                  <a:pt x="737" y="357"/>
                  <a:pt x="820" y="378"/>
                </a:cubicBezTo>
                <a:cubicBezTo>
                  <a:pt x="820" y="583"/>
                  <a:pt x="820" y="583"/>
                  <a:pt x="820" y="583"/>
                </a:cubicBezTo>
                <a:cubicBezTo>
                  <a:pt x="735" y="598"/>
                  <a:pt x="662" y="649"/>
                  <a:pt x="620" y="721"/>
                </a:cubicBezTo>
                <a:cubicBezTo>
                  <a:pt x="477" y="667"/>
                  <a:pt x="477" y="667"/>
                  <a:pt x="477" y="667"/>
                </a:cubicBezTo>
                <a:cubicBezTo>
                  <a:pt x="479" y="654"/>
                  <a:pt x="480" y="641"/>
                  <a:pt x="480" y="627"/>
                </a:cubicBezTo>
                <a:cubicBezTo>
                  <a:pt x="480" y="495"/>
                  <a:pt x="373" y="387"/>
                  <a:pt x="240" y="387"/>
                </a:cubicBezTo>
                <a:cubicBezTo>
                  <a:pt x="108" y="387"/>
                  <a:pt x="0" y="495"/>
                  <a:pt x="0" y="627"/>
                </a:cubicBezTo>
                <a:cubicBezTo>
                  <a:pt x="0" y="760"/>
                  <a:pt x="108" y="867"/>
                  <a:pt x="240" y="867"/>
                </a:cubicBezTo>
                <a:cubicBezTo>
                  <a:pt x="325" y="867"/>
                  <a:pt x="400" y="823"/>
                  <a:pt x="443" y="756"/>
                </a:cubicBezTo>
                <a:cubicBezTo>
                  <a:pt x="585" y="810"/>
                  <a:pt x="585" y="810"/>
                  <a:pt x="585" y="810"/>
                </a:cubicBezTo>
                <a:cubicBezTo>
                  <a:pt x="582" y="829"/>
                  <a:pt x="580" y="848"/>
                  <a:pt x="580" y="867"/>
                </a:cubicBezTo>
                <a:cubicBezTo>
                  <a:pt x="580" y="950"/>
                  <a:pt x="614" y="1025"/>
                  <a:pt x="670" y="1077"/>
                </a:cubicBezTo>
                <a:cubicBezTo>
                  <a:pt x="546" y="1265"/>
                  <a:pt x="546" y="1265"/>
                  <a:pt x="546" y="1265"/>
                </a:cubicBezTo>
                <a:cubicBezTo>
                  <a:pt x="527" y="1258"/>
                  <a:pt x="506" y="1255"/>
                  <a:pt x="484" y="1255"/>
                </a:cubicBezTo>
                <a:cubicBezTo>
                  <a:pt x="378" y="1255"/>
                  <a:pt x="292" y="1341"/>
                  <a:pt x="292" y="1447"/>
                </a:cubicBezTo>
                <a:cubicBezTo>
                  <a:pt x="292" y="1552"/>
                  <a:pt x="378" y="1639"/>
                  <a:pt x="484" y="1639"/>
                </a:cubicBezTo>
                <a:cubicBezTo>
                  <a:pt x="589" y="1639"/>
                  <a:pt x="676" y="1552"/>
                  <a:pt x="676" y="1447"/>
                </a:cubicBezTo>
                <a:cubicBezTo>
                  <a:pt x="676" y="1397"/>
                  <a:pt x="657" y="1352"/>
                  <a:pt x="626" y="1318"/>
                </a:cubicBezTo>
                <a:cubicBezTo>
                  <a:pt x="750" y="1130"/>
                  <a:pt x="750" y="1130"/>
                  <a:pt x="750" y="1130"/>
                </a:cubicBezTo>
                <a:cubicBezTo>
                  <a:pt x="786" y="1146"/>
                  <a:pt x="826" y="1155"/>
                  <a:pt x="868" y="1155"/>
                </a:cubicBezTo>
                <a:cubicBezTo>
                  <a:pt x="930" y="1155"/>
                  <a:pt x="987" y="1136"/>
                  <a:pt x="1034" y="1102"/>
                </a:cubicBezTo>
                <a:cubicBezTo>
                  <a:pt x="1199" y="1266"/>
                  <a:pt x="1199" y="1266"/>
                  <a:pt x="1199" y="1266"/>
                </a:cubicBezTo>
                <a:cubicBezTo>
                  <a:pt x="1173" y="1304"/>
                  <a:pt x="1159" y="1350"/>
                  <a:pt x="1159" y="1399"/>
                </a:cubicBezTo>
                <a:cubicBezTo>
                  <a:pt x="1159" y="1531"/>
                  <a:pt x="1266" y="1639"/>
                  <a:pt x="1399" y="1639"/>
                </a:cubicBezTo>
                <a:cubicBezTo>
                  <a:pt x="1531" y="1639"/>
                  <a:pt x="1639" y="1531"/>
                  <a:pt x="1639" y="1399"/>
                </a:cubicBezTo>
                <a:cubicBezTo>
                  <a:pt x="1639" y="1266"/>
                  <a:pt x="1531" y="1159"/>
                  <a:pt x="1399" y="1159"/>
                </a:cubicBezTo>
                <a:cubicBezTo>
                  <a:pt x="1350" y="1159"/>
                  <a:pt x="1304" y="1173"/>
                  <a:pt x="1266" y="1198"/>
                </a:cubicBezTo>
                <a:cubicBezTo>
                  <a:pt x="1102" y="1034"/>
                  <a:pt x="1102" y="1034"/>
                  <a:pt x="1102" y="1034"/>
                </a:cubicBezTo>
                <a:cubicBezTo>
                  <a:pt x="1136" y="987"/>
                  <a:pt x="1156" y="930"/>
                  <a:pt x="1156" y="867"/>
                </a:cubicBezTo>
                <a:cubicBezTo>
                  <a:pt x="1156" y="838"/>
                  <a:pt x="1151" y="810"/>
                  <a:pt x="1143" y="784"/>
                </a:cubicBezTo>
                <a:cubicBezTo>
                  <a:pt x="1302" y="705"/>
                  <a:pt x="1302" y="705"/>
                  <a:pt x="1302" y="705"/>
                </a:cubicBezTo>
                <a:cubicBezTo>
                  <a:pt x="1337" y="746"/>
                  <a:pt x="1389" y="771"/>
                  <a:pt x="1447" y="771"/>
                </a:cubicBezTo>
                <a:close/>
                <a:moveTo>
                  <a:pt x="1447" y="483"/>
                </a:moveTo>
                <a:cubicBezTo>
                  <a:pt x="1500" y="483"/>
                  <a:pt x="1543" y="526"/>
                  <a:pt x="1543" y="579"/>
                </a:cubicBezTo>
                <a:cubicBezTo>
                  <a:pt x="1543" y="632"/>
                  <a:pt x="1500" y="675"/>
                  <a:pt x="1447" y="675"/>
                </a:cubicBezTo>
                <a:cubicBezTo>
                  <a:pt x="1394" y="675"/>
                  <a:pt x="1351" y="632"/>
                  <a:pt x="1351" y="579"/>
                </a:cubicBezTo>
                <a:cubicBezTo>
                  <a:pt x="1351" y="526"/>
                  <a:pt x="1394" y="483"/>
                  <a:pt x="1447" y="483"/>
                </a:cubicBezTo>
                <a:close/>
                <a:moveTo>
                  <a:pt x="240" y="771"/>
                </a:moveTo>
                <a:cubicBezTo>
                  <a:pt x="161" y="771"/>
                  <a:pt x="96" y="707"/>
                  <a:pt x="96" y="627"/>
                </a:cubicBezTo>
                <a:cubicBezTo>
                  <a:pt x="96" y="548"/>
                  <a:pt x="161" y="483"/>
                  <a:pt x="240" y="483"/>
                </a:cubicBezTo>
                <a:cubicBezTo>
                  <a:pt x="320" y="483"/>
                  <a:pt x="384" y="548"/>
                  <a:pt x="384" y="627"/>
                </a:cubicBezTo>
                <a:cubicBezTo>
                  <a:pt x="384" y="707"/>
                  <a:pt x="320" y="771"/>
                  <a:pt x="240" y="771"/>
                </a:cubicBezTo>
                <a:close/>
                <a:moveTo>
                  <a:pt x="484" y="1543"/>
                </a:moveTo>
                <a:cubicBezTo>
                  <a:pt x="431" y="1543"/>
                  <a:pt x="388" y="1500"/>
                  <a:pt x="388" y="1447"/>
                </a:cubicBezTo>
                <a:cubicBezTo>
                  <a:pt x="388" y="1394"/>
                  <a:pt x="431" y="1351"/>
                  <a:pt x="484" y="1351"/>
                </a:cubicBezTo>
                <a:cubicBezTo>
                  <a:pt x="503" y="1351"/>
                  <a:pt x="522" y="1357"/>
                  <a:pt x="537" y="1367"/>
                </a:cubicBezTo>
                <a:cubicBezTo>
                  <a:pt x="537" y="1367"/>
                  <a:pt x="537" y="1367"/>
                  <a:pt x="537" y="1367"/>
                </a:cubicBezTo>
                <a:cubicBezTo>
                  <a:pt x="537" y="1367"/>
                  <a:pt x="537" y="1367"/>
                  <a:pt x="537" y="1367"/>
                </a:cubicBezTo>
                <a:cubicBezTo>
                  <a:pt x="563" y="1384"/>
                  <a:pt x="580" y="1414"/>
                  <a:pt x="580" y="1447"/>
                </a:cubicBezTo>
                <a:cubicBezTo>
                  <a:pt x="580" y="1500"/>
                  <a:pt x="536" y="1543"/>
                  <a:pt x="484" y="1543"/>
                </a:cubicBezTo>
                <a:close/>
                <a:moveTo>
                  <a:pt x="772" y="192"/>
                </a:moveTo>
                <a:cubicBezTo>
                  <a:pt x="772" y="139"/>
                  <a:pt x="815" y="96"/>
                  <a:pt x="868" y="96"/>
                </a:cubicBezTo>
                <a:cubicBezTo>
                  <a:pt x="920" y="96"/>
                  <a:pt x="964" y="139"/>
                  <a:pt x="964" y="192"/>
                </a:cubicBezTo>
                <a:cubicBezTo>
                  <a:pt x="964" y="245"/>
                  <a:pt x="920" y="288"/>
                  <a:pt x="868" y="288"/>
                </a:cubicBezTo>
                <a:cubicBezTo>
                  <a:pt x="815" y="288"/>
                  <a:pt x="772" y="245"/>
                  <a:pt x="772" y="192"/>
                </a:cubicBezTo>
                <a:close/>
                <a:moveTo>
                  <a:pt x="1004" y="1003"/>
                </a:moveTo>
                <a:cubicBezTo>
                  <a:pt x="1003" y="1003"/>
                  <a:pt x="1003" y="1003"/>
                  <a:pt x="1003" y="1003"/>
                </a:cubicBezTo>
                <a:cubicBezTo>
                  <a:pt x="1003" y="1003"/>
                  <a:pt x="1003" y="1003"/>
                  <a:pt x="1003" y="1003"/>
                </a:cubicBezTo>
                <a:cubicBezTo>
                  <a:pt x="968" y="1038"/>
                  <a:pt x="920" y="1059"/>
                  <a:pt x="868" y="1059"/>
                </a:cubicBezTo>
                <a:cubicBezTo>
                  <a:pt x="828" y="1059"/>
                  <a:pt x="791" y="1047"/>
                  <a:pt x="761" y="1027"/>
                </a:cubicBezTo>
                <a:cubicBezTo>
                  <a:pt x="761" y="1027"/>
                  <a:pt x="761" y="1027"/>
                  <a:pt x="761" y="1027"/>
                </a:cubicBezTo>
                <a:cubicBezTo>
                  <a:pt x="761" y="1027"/>
                  <a:pt x="761" y="1027"/>
                  <a:pt x="761" y="1027"/>
                </a:cubicBezTo>
                <a:cubicBezTo>
                  <a:pt x="709" y="992"/>
                  <a:pt x="676" y="934"/>
                  <a:pt x="676" y="867"/>
                </a:cubicBezTo>
                <a:cubicBezTo>
                  <a:pt x="676" y="762"/>
                  <a:pt x="762" y="675"/>
                  <a:pt x="868" y="675"/>
                </a:cubicBezTo>
                <a:cubicBezTo>
                  <a:pt x="973" y="675"/>
                  <a:pt x="1060" y="762"/>
                  <a:pt x="1060" y="867"/>
                </a:cubicBezTo>
                <a:cubicBezTo>
                  <a:pt x="1060" y="920"/>
                  <a:pt x="1038" y="968"/>
                  <a:pt x="1004" y="1003"/>
                </a:cubicBezTo>
                <a:close/>
                <a:moveTo>
                  <a:pt x="1399" y="1255"/>
                </a:moveTo>
                <a:cubicBezTo>
                  <a:pt x="1478" y="1255"/>
                  <a:pt x="1543" y="1319"/>
                  <a:pt x="1543" y="1399"/>
                </a:cubicBezTo>
                <a:cubicBezTo>
                  <a:pt x="1543" y="1478"/>
                  <a:pt x="1478" y="1543"/>
                  <a:pt x="1399" y="1543"/>
                </a:cubicBezTo>
                <a:cubicBezTo>
                  <a:pt x="1319" y="1543"/>
                  <a:pt x="1255" y="1478"/>
                  <a:pt x="1255" y="1399"/>
                </a:cubicBezTo>
                <a:cubicBezTo>
                  <a:pt x="1255" y="1319"/>
                  <a:pt x="1319" y="1255"/>
                  <a:pt x="1399" y="125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8" name="Freeform 35"/>
          <p:cNvSpPr>
            <a:spLocks noEditPoints="1"/>
          </p:cNvSpPr>
          <p:nvPr/>
        </p:nvSpPr>
        <p:spPr bwMode="auto">
          <a:xfrm>
            <a:off x="8882606" y="4607747"/>
            <a:ext cx="392673" cy="346027"/>
          </a:xfrm>
          <a:custGeom>
            <a:avLst/>
            <a:gdLst>
              <a:gd name="T0" fmla="*/ 480 w 1639"/>
              <a:gd name="T1" fmla="*/ 864 h 1445"/>
              <a:gd name="T2" fmla="*/ 240 w 1639"/>
              <a:gd name="T3" fmla="*/ 1152 h 1445"/>
              <a:gd name="T4" fmla="*/ 416 w 1639"/>
              <a:gd name="T5" fmla="*/ 1248 h 1445"/>
              <a:gd name="T6" fmla="*/ 206 w 1639"/>
              <a:gd name="T7" fmla="*/ 1426 h 1445"/>
              <a:gd name="T8" fmla="*/ 416 w 1639"/>
              <a:gd name="T9" fmla="*/ 1344 h 1445"/>
              <a:gd name="T10" fmla="*/ 528 w 1639"/>
              <a:gd name="T11" fmla="*/ 1440 h 1445"/>
              <a:gd name="T12" fmla="*/ 641 w 1639"/>
              <a:gd name="T13" fmla="*/ 1344 h 1445"/>
              <a:gd name="T14" fmla="*/ 816 w 1639"/>
              <a:gd name="T15" fmla="*/ 1440 h 1445"/>
              <a:gd name="T16" fmla="*/ 810 w 1639"/>
              <a:gd name="T17" fmla="*/ 1318 h 1445"/>
              <a:gd name="T18" fmla="*/ 576 w 1639"/>
              <a:gd name="T19" fmla="*/ 1152 h 1445"/>
              <a:gd name="T20" fmla="*/ 624 w 1639"/>
              <a:gd name="T21" fmla="*/ 864 h 1445"/>
              <a:gd name="T22" fmla="*/ 693 w 1639"/>
              <a:gd name="T23" fmla="*/ 768 h 1445"/>
              <a:gd name="T24" fmla="*/ 967 w 1639"/>
              <a:gd name="T25" fmla="*/ 1392 h 1445"/>
              <a:gd name="T26" fmla="*/ 1639 w 1639"/>
              <a:gd name="T27" fmla="*/ 1392 h 1445"/>
              <a:gd name="T28" fmla="*/ 1543 w 1639"/>
              <a:gd name="T29" fmla="*/ 240 h 1445"/>
              <a:gd name="T30" fmla="*/ 1447 w 1639"/>
              <a:gd name="T31" fmla="*/ 48 h 1445"/>
              <a:gd name="T32" fmla="*/ 1063 w 1639"/>
              <a:gd name="T33" fmla="*/ 48 h 1445"/>
              <a:gd name="T34" fmla="*/ 899 w 1639"/>
              <a:gd name="T35" fmla="*/ 297 h 1445"/>
              <a:gd name="T36" fmla="*/ 390 w 1639"/>
              <a:gd name="T37" fmla="*/ 0 h 1445"/>
              <a:gd name="T38" fmla="*/ 173 w 1639"/>
              <a:gd name="T39" fmla="*/ 384 h 1445"/>
              <a:gd name="T40" fmla="*/ 0 w 1639"/>
              <a:gd name="T41" fmla="*/ 1392 h 1445"/>
              <a:gd name="T42" fmla="*/ 96 w 1639"/>
              <a:gd name="T43" fmla="*/ 672 h 1445"/>
              <a:gd name="T44" fmla="*/ 480 w 1639"/>
              <a:gd name="T45" fmla="*/ 1056 h 1445"/>
              <a:gd name="T46" fmla="*/ 480 w 1639"/>
              <a:gd name="T47" fmla="*/ 960 h 1445"/>
              <a:gd name="T48" fmla="*/ 1063 w 1639"/>
              <a:gd name="T49" fmla="*/ 1344 h 1445"/>
              <a:gd name="T50" fmla="*/ 1543 w 1639"/>
              <a:gd name="T51" fmla="*/ 1344 h 1445"/>
              <a:gd name="T52" fmla="*/ 1063 w 1639"/>
              <a:gd name="T53" fmla="*/ 672 h 1445"/>
              <a:gd name="T54" fmla="*/ 1159 w 1639"/>
              <a:gd name="T55" fmla="*/ 96 h 1445"/>
              <a:gd name="T56" fmla="*/ 1159 w 1639"/>
              <a:gd name="T57" fmla="*/ 192 h 1445"/>
              <a:gd name="T58" fmla="*/ 1447 w 1639"/>
              <a:gd name="T59" fmla="*/ 288 h 1445"/>
              <a:gd name="T60" fmla="*/ 1159 w 1639"/>
              <a:gd name="T61" fmla="*/ 288 h 1445"/>
              <a:gd name="T62" fmla="*/ 1543 w 1639"/>
              <a:gd name="T63" fmla="*/ 528 h 1445"/>
              <a:gd name="T64" fmla="*/ 866 w 1639"/>
              <a:gd name="T65" fmla="*/ 480 h 1445"/>
              <a:gd name="T66" fmla="*/ 576 w 1639"/>
              <a:gd name="T67" fmla="*/ 1056 h 1445"/>
              <a:gd name="T68" fmla="*/ 277 w 1639"/>
              <a:gd name="T69" fmla="*/ 151 h 1445"/>
              <a:gd name="T70" fmla="*/ 780 w 1639"/>
              <a:gd name="T71" fmla="*/ 151 h 1445"/>
              <a:gd name="T72" fmla="*/ 739 w 1639"/>
              <a:gd name="T73" fmla="*/ 637 h 1445"/>
              <a:gd name="T74" fmla="*/ 317 w 1639"/>
              <a:gd name="T75" fmla="*/ 637 h 1445"/>
              <a:gd name="T76" fmla="*/ 277 w 1639"/>
              <a:gd name="T77" fmla="*/ 151 h 1445"/>
              <a:gd name="T78" fmla="*/ 144 w 1639"/>
              <a:gd name="T79" fmla="*/ 480 h 1445"/>
              <a:gd name="T80" fmla="*/ 96 w 1639"/>
              <a:gd name="T81" fmla="*/ 576 h 1445"/>
              <a:gd name="T82" fmla="*/ 1399 w 1639"/>
              <a:gd name="T83" fmla="*/ 768 h 1445"/>
              <a:gd name="T84" fmla="*/ 1207 w 1639"/>
              <a:gd name="T85" fmla="*/ 864 h 1445"/>
              <a:gd name="T86" fmla="*/ 1207 w 1639"/>
              <a:gd name="T87" fmla="*/ 1152 h 1445"/>
              <a:gd name="T88" fmla="*/ 1399 w 1639"/>
              <a:gd name="T89" fmla="*/ 1248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9" h="1445">
                <a:moveTo>
                  <a:pt x="363" y="768"/>
                </a:moveTo>
                <a:cubicBezTo>
                  <a:pt x="480" y="768"/>
                  <a:pt x="480" y="768"/>
                  <a:pt x="480" y="768"/>
                </a:cubicBezTo>
                <a:cubicBezTo>
                  <a:pt x="480" y="864"/>
                  <a:pt x="480" y="864"/>
                  <a:pt x="480" y="864"/>
                </a:cubicBezTo>
                <a:cubicBezTo>
                  <a:pt x="432" y="864"/>
                  <a:pt x="432" y="864"/>
                  <a:pt x="432" y="864"/>
                </a:cubicBezTo>
                <a:cubicBezTo>
                  <a:pt x="300" y="864"/>
                  <a:pt x="192" y="972"/>
                  <a:pt x="192" y="1104"/>
                </a:cubicBezTo>
                <a:cubicBezTo>
                  <a:pt x="192" y="1131"/>
                  <a:pt x="214" y="1152"/>
                  <a:pt x="240" y="1152"/>
                </a:cubicBezTo>
                <a:cubicBezTo>
                  <a:pt x="480" y="1152"/>
                  <a:pt x="480" y="1152"/>
                  <a:pt x="480" y="1152"/>
                </a:cubicBezTo>
                <a:cubicBezTo>
                  <a:pt x="480" y="1248"/>
                  <a:pt x="480" y="1248"/>
                  <a:pt x="480" y="1248"/>
                </a:cubicBezTo>
                <a:cubicBezTo>
                  <a:pt x="416" y="1248"/>
                  <a:pt x="416" y="1248"/>
                  <a:pt x="416" y="1248"/>
                </a:cubicBezTo>
                <a:cubicBezTo>
                  <a:pt x="352" y="1248"/>
                  <a:pt x="291" y="1273"/>
                  <a:pt x="246" y="1318"/>
                </a:cubicBezTo>
                <a:cubicBezTo>
                  <a:pt x="206" y="1358"/>
                  <a:pt x="206" y="1358"/>
                  <a:pt x="206" y="1358"/>
                </a:cubicBezTo>
                <a:cubicBezTo>
                  <a:pt x="187" y="1377"/>
                  <a:pt x="187" y="1407"/>
                  <a:pt x="206" y="1426"/>
                </a:cubicBezTo>
                <a:cubicBezTo>
                  <a:pt x="225" y="1445"/>
                  <a:pt x="255" y="1445"/>
                  <a:pt x="274" y="1426"/>
                </a:cubicBezTo>
                <a:cubicBezTo>
                  <a:pt x="314" y="1386"/>
                  <a:pt x="314" y="1386"/>
                  <a:pt x="314" y="1386"/>
                </a:cubicBezTo>
                <a:cubicBezTo>
                  <a:pt x="341" y="1359"/>
                  <a:pt x="377" y="1344"/>
                  <a:pt x="416" y="1344"/>
                </a:cubicBezTo>
                <a:cubicBezTo>
                  <a:pt x="480" y="1344"/>
                  <a:pt x="480" y="1344"/>
                  <a:pt x="480" y="1344"/>
                </a:cubicBezTo>
                <a:cubicBezTo>
                  <a:pt x="480" y="1392"/>
                  <a:pt x="480" y="1392"/>
                  <a:pt x="480" y="1392"/>
                </a:cubicBezTo>
                <a:cubicBezTo>
                  <a:pt x="480" y="1419"/>
                  <a:pt x="502" y="1440"/>
                  <a:pt x="528" y="1440"/>
                </a:cubicBezTo>
                <a:cubicBezTo>
                  <a:pt x="555" y="1440"/>
                  <a:pt x="576" y="1419"/>
                  <a:pt x="576" y="1392"/>
                </a:cubicBezTo>
                <a:cubicBezTo>
                  <a:pt x="576" y="1344"/>
                  <a:pt x="576" y="1344"/>
                  <a:pt x="576" y="1344"/>
                </a:cubicBezTo>
                <a:cubicBezTo>
                  <a:pt x="641" y="1344"/>
                  <a:pt x="641" y="1344"/>
                  <a:pt x="641" y="1344"/>
                </a:cubicBezTo>
                <a:cubicBezTo>
                  <a:pt x="679" y="1344"/>
                  <a:pt x="715" y="1359"/>
                  <a:pt x="742" y="1386"/>
                </a:cubicBezTo>
                <a:cubicBezTo>
                  <a:pt x="782" y="1426"/>
                  <a:pt x="782" y="1426"/>
                  <a:pt x="782" y="1426"/>
                </a:cubicBezTo>
                <a:cubicBezTo>
                  <a:pt x="792" y="1435"/>
                  <a:pt x="804" y="1440"/>
                  <a:pt x="816" y="1440"/>
                </a:cubicBezTo>
                <a:cubicBezTo>
                  <a:pt x="828" y="1440"/>
                  <a:pt x="841" y="1435"/>
                  <a:pt x="850" y="1426"/>
                </a:cubicBezTo>
                <a:cubicBezTo>
                  <a:pt x="869" y="1407"/>
                  <a:pt x="869" y="1377"/>
                  <a:pt x="850" y="1358"/>
                </a:cubicBezTo>
                <a:cubicBezTo>
                  <a:pt x="810" y="1318"/>
                  <a:pt x="810" y="1318"/>
                  <a:pt x="810" y="1318"/>
                </a:cubicBezTo>
                <a:cubicBezTo>
                  <a:pt x="765" y="1273"/>
                  <a:pt x="705" y="1248"/>
                  <a:pt x="641" y="1248"/>
                </a:cubicBezTo>
                <a:cubicBezTo>
                  <a:pt x="576" y="1248"/>
                  <a:pt x="576" y="1248"/>
                  <a:pt x="576" y="1248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816" y="1152"/>
                  <a:pt x="816" y="1152"/>
                  <a:pt x="816" y="1152"/>
                </a:cubicBezTo>
                <a:cubicBezTo>
                  <a:pt x="843" y="1152"/>
                  <a:pt x="864" y="1131"/>
                  <a:pt x="864" y="1104"/>
                </a:cubicBezTo>
                <a:cubicBezTo>
                  <a:pt x="864" y="972"/>
                  <a:pt x="756" y="864"/>
                  <a:pt x="624" y="864"/>
                </a:cubicBezTo>
                <a:cubicBezTo>
                  <a:pt x="576" y="864"/>
                  <a:pt x="576" y="864"/>
                  <a:pt x="576" y="864"/>
                </a:cubicBezTo>
                <a:cubicBezTo>
                  <a:pt x="576" y="768"/>
                  <a:pt x="576" y="768"/>
                  <a:pt x="576" y="768"/>
                </a:cubicBezTo>
                <a:cubicBezTo>
                  <a:pt x="693" y="768"/>
                  <a:pt x="693" y="768"/>
                  <a:pt x="693" y="768"/>
                </a:cubicBezTo>
                <a:cubicBezTo>
                  <a:pt x="755" y="768"/>
                  <a:pt x="809" y="729"/>
                  <a:pt x="829" y="672"/>
                </a:cubicBezTo>
                <a:cubicBezTo>
                  <a:pt x="967" y="672"/>
                  <a:pt x="967" y="672"/>
                  <a:pt x="967" y="672"/>
                </a:cubicBezTo>
                <a:cubicBezTo>
                  <a:pt x="967" y="1392"/>
                  <a:pt x="967" y="1392"/>
                  <a:pt x="967" y="1392"/>
                </a:cubicBezTo>
                <a:cubicBezTo>
                  <a:pt x="967" y="1419"/>
                  <a:pt x="988" y="1440"/>
                  <a:pt x="1015" y="1440"/>
                </a:cubicBezTo>
                <a:cubicBezTo>
                  <a:pt x="1591" y="1440"/>
                  <a:pt x="1591" y="1440"/>
                  <a:pt x="1591" y="1440"/>
                </a:cubicBezTo>
                <a:cubicBezTo>
                  <a:pt x="1617" y="1440"/>
                  <a:pt x="1639" y="1419"/>
                  <a:pt x="1639" y="1392"/>
                </a:cubicBezTo>
                <a:cubicBezTo>
                  <a:pt x="1639" y="528"/>
                  <a:pt x="1639" y="528"/>
                  <a:pt x="1639" y="528"/>
                </a:cubicBezTo>
                <a:cubicBezTo>
                  <a:pt x="1639" y="465"/>
                  <a:pt x="1598" y="412"/>
                  <a:pt x="1543" y="392"/>
                </a:cubicBezTo>
                <a:cubicBezTo>
                  <a:pt x="1543" y="240"/>
                  <a:pt x="1543" y="240"/>
                  <a:pt x="1543" y="240"/>
                </a:cubicBezTo>
                <a:cubicBezTo>
                  <a:pt x="1543" y="213"/>
                  <a:pt x="1521" y="192"/>
                  <a:pt x="1495" y="192"/>
                </a:cubicBezTo>
                <a:cubicBezTo>
                  <a:pt x="1447" y="192"/>
                  <a:pt x="1447" y="192"/>
                  <a:pt x="1447" y="192"/>
                </a:cubicBezTo>
                <a:cubicBezTo>
                  <a:pt x="1447" y="48"/>
                  <a:pt x="1447" y="48"/>
                  <a:pt x="1447" y="48"/>
                </a:cubicBezTo>
                <a:cubicBezTo>
                  <a:pt x="1447" y="21"/>
                  <a:pt x="1425" y="0"/>
                  <a:pt x="1399" y="0"/>
                </a:cubicBezTo>
                <a:cubicBezTo>
                  <a:pt x="1111" y="0"/>
                  <a:pt x="1111" y="0"/>
                  <a:pt x="1111" y="0"/>
                </a:cubicBezTo>
                <a:cubicBezTo>
                  <a:pt x="1084" y="0"/>
                  <a:pt x="1063" y="21"/>
                  <a:pt x="1063" y="48"/>
                </a:cubicBezTo>
                <a:cubicBezTo>
                  <a:pt x="1063" y="384"/>
                  <a:pt x="1063" y="384"/>
                  <a:pt x="1063" y="384"/>
                </a:cubicBezTo>
                <a:cubicBezTo>
                  <a:pt x="883" y="384"/>
                  <a:pt x="883" y="384"/>
                  <a:pt x="883" y="384"/>
                </a:cubicBezTo>
                <a:cubicBezTo>
                  <a:pt x="899" y="297"/>
                  <a:pt x="899" y="297"/>
                  <a:pt x="899" y="297"/>
                </a:cubicBezTo>
                <a:cubicBezTo>
                  <a:pt x="917" y="225"/>
                  <a:pt x="901" y="151"/>
                  <a:pt x="855" y="92"/>
                </a:cubicBezTo>
                <a:cubicBezTo>
                  <a:pt x="810" y="34"/>
                  <a:pt x="741" y="0"/>
                  <a:pt x="666" y="0"/>
                </a:cubicBezTo>
                <a:cubicBezTo>
                  <a:pt x="390" y="0"/>
                  <a:pt x="390" y="0"/>
                  <a:pt x="390" y="0"/>
                </a:cubicBezTo>
                <a:cubicBezTo>
                  <a:pt x="316" y="0"/>
                  <a:pt x="247" y="34"/>
                  <a:pt x="201" y="92"/>
                </a:cubicBezTo>
                <a:cubicBezTo>
                  <a:pt x="155" y="151"/>
                  <a:pt x="139" y="225"/>
                  <a:pt x="157" y="297"/>
                </a:cubicBezTo>
                <a:cubicBezTo>
                  <a:pt x="173" y="384"/>
                  <a:pt x="173" y="384"/>
                  <a:pt x="173" y="384"/>
                </a:cubicBezTo>
                <a:cubicBezTo>
                  <a:pt x="144" y="384"/>
                  <a:pt x="144" y="384"/>
                  <a:pt x="144" y="384"/>
                </a:cubicBezTo>
                <a:cubicBezTo>
                  <a:pt x="65" y="384"/>
                  <a:pt x="0" y="449"/>
                  <a:pt x="0" y="528"/>
                </a:cubicBezTo>
                <a:cubicBezTo>
                  <a:pt x="0" y="1392"/>
                  <a:pt x="0" y="1392"/>
                  <a:pt x="0" y="1392"/>
                </a:cubicBezTo>
                <a:cubicBezTo>
                  <a:pt x="0" y="1419"/>
                  <a:pt x="22" y="1440"/>
                  <a:pt x="48" y="1440"/>
                </a:cubicBezTo>
                <a:cubicBezTo>
                  <a:pt x="75" y="1440"/>
                  <a:pt x="96" y="1419"/>
                  <a:pt x="96" y="1392"/>
                </a:cubicBezTo>
                <a:cubicBezTo>
                  <a:pt x="96" y="672"/>
                  <a:pt x="96" y="672"/>
                  <a:pt x="96" y="672"/>
                </a:cubicBezTo>
                <a:cubicBezTo>
                  <a:pt x="227" y="672"/>
                  <a:pt x="227" y="672"/>
                  <a:pt x="227" y="672"/>
                </a:cubicBezTo>
                <a:cubicBezTo>
                  <a:pt x="247" y="729"/>
                  <a:pt x="301" y="768"/>
                  <a:pt x="363" y="768"/>
                </a:cubicBezTo>
                <a:close/>
                <a:moveTo>
                  <a:pt x="480" y="1056"/>
                </a:moveTo>
                <a:cubicBezTo>
                  <a:pt x="296" y="1056"/>
                  <a:pt x="296" y="1056"/>
                  <a:pt x="296" y="1056"/>
                </a:cubicBezTo>
                <a:cubicBezTo>
                  <a:pt x="316" y="1000"/>
                  <a:pt x="370" y="960"/>
                  <a:pt x="432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1056"/>
                </a:lnTo>
                <a:close/>
                <a:moveTo>
                  <a:pt x="1543" y="1344"/>
                </a:moveTo>
                <a:cubicBezTo>
                  <a:pt x="1063" y="1344"/>
                  <a:pt x="1063" y="1344"/>
                  <a:pt x="1063" y="1344"/>
                </a:cubicBezTo>
                <a:cubicBezTo>
                  <a:pt x="1063" y="1056"/>
                  <a:pt x="1063" y="1056"/>
                  <a:pt x="1063" y="1056"/>
                </a:cubicBezTo>
                <a:cubicBezTo>
                  <a:pt x="1543" y="1056"/>
                  <a:pt x="1543" y="1056"/>
                  <a:pt x="1543" y="1056"/>
                </a:cubicBezTo>
                <a:lnTo>
                  <a:pt x="1543" y="1344"/>
                </a:lnTo>
                <a:close/>
                <a:moveTo>
                  <a:pt x="1543" y="960"/>
                </a:moveTo>
                <a:cubicBezTo>
                  <a:pt x="1063" y="960"/>
                  <a:pt x="1063" y="960"/>
                  <a:pt x="1063" y="960"/>
                </a:cubicBezTo>
                <a:cubicBezTo>
                  <a:pt x="1063" y="672"/>
                  <a:pt x="1063" y="672"/>
                  <a:pt x="1063" y="672"/>
                </a:cubicBezTo>
                <a:cubicBezTo>
                  <a:pt x="1543" y="672"/>
                  <a:pt x="1543" y="672"/>
                  <a:pt x="1543" y="672"/>
                </a:cubicBezTo>
                <a:lnTo>
                  <a:pt x="1543" y="960"/>
                </a:lnTo>
                <a:close/>
                <a:moveTo>
                  <a:pt x="1159" y="96"/>
                </a:moveTo>
                <a:cubicBezTo>
                  <a:pt x="1351" y="96"/>
                  <a:pt x="1351" y="96"/>
                  <a:pt x="1351" y="96"/>
                </a:cubicBezTo>
                <a:cubicBezTo>
                  <a:pt x="1351" y="192"/>
                  <a:pt x="1351" y="192"/>
                  <a:pt x="1351" y="192"/>
                </a:cubicBezTo>
                <a:cubicBezTo>
                  <a:pt x="1159" y="192"/>
                  <a:pt x="1159" y="192"/>
                  <a:pt x="1159" y="192"/>
                </a:cubicBezTo>
                <a:lnTo>
                  <a:pt x="1159" y="96"/>
                </a:lnTo>
                <a:close/>
                <a:moveTo>
                  <a:pt x="1159" y="288"/>
                </a:moveTo>
                <a:cubicBezTo>
                  <a:pt x="1447" y="288"/>
                  <a:pt x="1447" y="288"/>
                  <a:pt x="1447" y="288"/>
                </a:cubicBezTo>
                <a:cubicBezTo>
                  <a:pt x="1447" y="384"/>
                  <a:pt x="1447" y="384"/>
                  <a:pt x="1447" y="384"/>
                </a:cubicBezTo>
                <a:cubicBezTo>
                  <a:pt x="1159" y="384"/>
                  <a:pt x="1159" y="384"/>
                  <a:pt x="1159" y="384"/>
                </a:cubicBezTo>
                <a:lnTo>
                  <a:pt x="1159" y="288"/>
                </a:lnTo>
                <a:close/>
                <a:moveTo>
                  <a:pt x="866" y="480"/>
                </a:moveTo>
                <a:cubicBezTo>
                  <a:pt x="1495" y="480"/>
                  <a:pt x="1495" y="480"/>
                  <a:pt x="1495" y="480"/>
                </a:cubicBezTo>
                <a:cubicBezTo>
                  <a:pt x="1521" y="480"/>
                  <a:pt x="1543" y="502"/>
                  <a:pt x="1543" y="528"/>
                </a:cubicBezTo>
                <a:cubicBezTo>
                  <a:pt x="1543" y="576"/>
                  <a:pt x="1543" y="576"/>
                  <a:pt x="1543" y="576"/>
                </a:cubicBezTo>
                <a:cubicBezTo>
                  <a:pt x="848" y="576"/>
                  <a:pt x="848" y="576"/>
                  <a:pt x="848" y="576"/>
                </a:cubicBezTo>
                <a:lnTo>
                  <a:pt x="866" y="480"/>
                </a:lnTo>
                <a:close/>
                <a:moveTo>
                  <a:pt x="624" y="960"/>
                </a:moveTo>
                <a:cubicBezTo>
                  <a:pt x="687" y="960"/>
                  <a:pt x="740" y="1000"/>
                  <a:pt x="760" y="1056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576" y="960"/>
                  <a:pt x="576" y="960"/>
                  <a:pt x="576" y="960"/>
                </a:cubicBezTo>
                <a:lnTo>
                  <a:pt x="624" y="960"/>
                </a:lnTo>
                <a:close/>
                <a:moveTo>
                  <a:pt x="277" y="151"/>
                </a:moveTo>
                <a:cubicBezTo>
                  <a:pt x="304" y="116"/>
                  <a:pt x="345" y="96"/>
                  <a:pt x="390" y="96"/>
                </a:cubicBezTo>
                <a:cubicBezTo>
                  <a:pt x="666" y="96"/>
                  <a:pt x="666" y="96"/>
                  <a:pt x="666" y="96"/>
                </a:cubicBezTo>
                <a:cubicBezTo>
                  <a:pt x="711" y="96"/>
                  <a:pt x="752" y="116"/>
                  <a:pt x="780" y="151"/>
                </a:cubicBezTo>
                <a:cubicBezTo>
                  <a:pt x="807" y="187"/>
                  <a:pt x="817" y="232"/>
                  <a:pt x="806" y="275"/>
                </a:cubicBezTo>
                <a:cubicBezTo>
                  <a:pt x="806" y="276"/>
                  <a:pt x="805" y="277"/>
                  <a:pt x="805" y="278"/>
                </a:cubicBezTo>
                <a:cubicBezTo>
                  <a:pt x="739" y="637"/>
                  <a:pt x="739" y="637"/>
                  <a:pt x="739" y="637"/>
                </a:cubicBezTo>
                <a:cubicBezTo>
                  <a:pt x="734" y="658"/>
                  <a:pt x="715" y="672"/>
                  <a:pt x="693" y="672"/>
                </a:cubicBezTo>
                <a:cubicBezTo>
                  <a:pt x="363" y="672"/>
                  <a:pt x="363" y="672"/>
                  <a:pt x="363" y="672"/>
                </a:cubicBezTo>
                <a:cubicBezTo>
                  <a:pt x="341" y="672"/>
                  <a:pt x="323" y="658"/>
                  <a:pt x="317" y="637"/>
                </a:cubicBezTo>
                <a:cubicBezTo>
                  <a:pt x="251" y="278"/>
                  <a:pt x="251" y="278"/>
                  <a:pt x="251" y="278"/>
                </a:cubicBezTo>
                <a:cubicBezTo>
                  <a:pt x="251" y="277"/>
                  <a:pt x="251" y="276"/>
                  <a:pt x="250" y="275"/>
                </a:cubicBezTo>
                <a:cubicBezTo>
                  <a:pt x="240" y="232"/>
                  <a:pt x="249" y="187"/>
                  <a:pt x="277" y="151"/>
                </a:cubicBezTo>
                <a:close/>
                <a:moveTo>
                  <a:pt x="96" y="576"/>
                </a:moveTo>
                <a:cubicBezTo>
                  <a:pt x="96" y="528"/>
                  <a:pt x="96" y="528"/>
                  <a:pt x="96" y="528"/>
                </a:cubicBezTo>
                <a:cubicBezTo>
                  <a:pt x="96" y="502"/>
                  <a:pt x="118" y="480"/>
                  <a:pt x="144" y="480"/>
                </a:cubicBezTo>
                <a:cubicBezTo>
                  <a:pt x="190" y="480"/>
                  <a:pt x="190" y="480"/>
                  <a:pt x="190" y="480"/>
                </a:cubicBezTo>
                <a:cubicBezTo>
                  <a:pt x="208" y="576"/>
                  <a:pt x="208" y="576"/>
                  <a:pt x="208" y="576"/>
                </a:cubicBezTo>
                <a:lnTo>
                  <a:pt x="96" y="576"/>
                </a:lnTo>
                <a:close/>
                <a:moveTo>
                  <a:pt x="1159" y="816"/>
                </a:moveTo>
                <a:cubicBezTo>
                  <a:pt x="1159" y="789"/>
                  <a:pt x="1180" y="768"/>
                  <a:pt x="1207" y="768"/>
                </a:cubicBezTo>
                <a:cubicBezTo>
                  <a:pt x="1399" y="768"/>
                  <a:pt x="1399" y="768"/>
                  <a:pt x="1399" y="768"/>
                </a:cubicBezTo>
                <a:cubicBezTo>
                  <a:pt x="1425" y="768"/>
                  <a:pt x="1447" y="789"/>
                  <a:pt x="1447" y="816"/>
                </a:cubicBezTo>
                <a:cubicBezTo>
                  <a:pt x="1447" y="843"/>
                  <a:pt x="1425" y="864"/>
                  <a:pt x="1399" y="864"/>
                </a:cubicBezTo>
                <a:cubicBezTo>
                  <a:pt x="1207" y="864"/>
                  <a:pt x="1207" y="864"/>
                  <a:pt x="1207" y="864"/>
                </a:cubicBezTo>
                <a:cubicBezTo>
                  <a:pt x="1180" y="864"/>
                  <a:pt x="1159" y="843"/>
                  <a:pt x="1159" y="816"/>
                </a:cubicBezTo>
                <a:close/>
                <a:moveTo>
                  <a:pt x="1159" y="1200"/>
                </a:moveTo>
                <a:cubicBezTo>
                  <a:pt x="1159" y="1173"/>
                  <a:pt x="1180" y="1152"/>
                  <a:pt x="1207" y="1152"/>
                </a:cubicBezTo>
                <a:cubicBezTo>
                  <a:pt x="1399" y="1152"/>
                  <a:pt x="1399" y="1152"/>
                  <a:pt x="1399" y="1152"/>
                </a:cubicBezTo>
                <a:cubicBezTo>
                  <a:pt x="1425" y="1152"/>
                  <a:pt x="1447" y="1173"/>
                  <a:pt x="1447" y="1200"/>
                </a:cubicBezTo>
                <a:cubicBezTo>
                  <a:pt x="1447" y="1227"/>
                  <a:pt x="1425" y="1248"/>
                  <a:pt x="1399" y="1248"/>
                </a:cubicBezTo>
                <a:cubicBezTo>
                  <a:pt x="1207" y="1248"/>
                  <a:pt x="1207" y="1248"/>
                  <a:pt x="1207" y="1248"/>
                </a:cubicBezTo>
                <a:cubicBezTo>
                  <a:pt x="1180" y="1248"/>
                  <a:pt x="1159" y="1227"/>
                  <a:pt x="1159" y="12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9" name="Freeform 9"/>
          <p:cNvSpPr>
            <a:spLocks noEditPoints="1"/>
          </p:cNvSpPr>
          <p:nvPr/>
        </p:nvSpPr>
        <p:spPr bwMode="auto">
          <a:xfrm>
            <a:off x="9608128" y="1908030"/>
            <a:ext cx="392381" cy="356443"/>
          </a:xfrm>
          <a:custGeom>
            <a:avLst/>
            <a:gdLst>
              <a:gd name="T0" fmla="*/ 1251 w 1638"/>
              <a:gd name="T1" fmla="*/ 768 h 1488"/>
              <a:gd name="T2" fmla="*/ 963 w 1638"/>
              <a:gd name="T3" fmla="*/ 768 h 1488"/>
              <a:gd name="T4" fmla="*/ 1107 w 1638"/>
              <a:gd name="T5" fmla="*/ 720 h 1488"/>
              <a:gd name="T6" fmla="*/ 1107 w 1638"/>
              <a:gd name="T7" fmla="*/ 816 h 1488"/>
              <a:gd name="T8" fmla="*/ 1107 w 1638"/>
              <a:gd name="T9" fmla="*/ 720 h 1488"/>
              <a:gd name="T10" fmla="*/ 387 w 1638"/>
              <a:gd name="T11" fmla="*/ 768 h 1488"/>
              <a:gd name="T12" fmla="*/ 675 w 1638"/>
              <a:gd name="T13" fmla="*/ 768 h 1488"/>
              <a:gd name="T14" fmla="*/ 531 w 1638"/>
              <a:gd name="T15" fmla="*/ 816 h 1488"/>
              <a:gd name="T16" fmla="*/ 531 w 1638"/>
              <a:gd name="T17" fmla="*/ 720 h 1488"/>
              <a:gd name="T18" fmla="*/ 531 w 1638"/>
              <a:gd name="T19" fmla="*/ 816 h 1488"/>
              <a:gd name="T20" fmla="*/ 1638 w 1638"/>
              <a:gd name="T21" fmla="*/ 768 h 1488"/>
              <a:gd name="T22" fmla="*/ 1638 w 1638"/>
              <a:gd name="T23" fmla="*/ 192 h 1488"/>
              <a:gd name="T24" fmla="*/ 1590 w 1638"/>
              <a:gd name="T25" fmla="*/ 0 h 1488"/>
              <a:gd name="T26" fmla="*/ 1443 w 1638"/>
              <a:gd name="T27" fmla="*/ 144 h 1488"/>
              <a:gd name="T28" fmla="*/ 819 w 1638"/>
              <a:gd name="T29" fmla="*/ 48 h 1488"/>
              <a:gd name="T30" fmla="*/ 195 w 1638"/>
              <a:gd name="T31" fmla="*/ 144 h 1488"/>
              <a:gd name="T32" fmla="*/ 48 w 1638"/>
              <a:gd name="T33" fmla="*/ 0 h 1488"/>
              <a:gd name="T34" fmla="*/ 0 w 1638"/>
              <a:gd name="T35" fmla="*/ 192 h 1488"/>
              <a:gd name="T36" fmla="*/ 0 w 1638"/>
              <a:gd name="T37" fmla="*/ 768 h 1488"/>
              <a:gd name="T38" fmla="*/ 1214 w 1638"/>
              <a:gd name="T39" fmla="*/ 240 h 1488"/>
              <a:gd name="T40" fmla="*/ 1215 w 1638"/>
              <a:gd name="T41" fmla="*/ 240 h 1488"/>
              <a:gd name="T42" fmla="*/ 1541 w 1638"/>
              <a:gd name="T43" fmla="*/ 214 h 1488"/>
              <a:gd name="T44" fmla="*/ 1448 w 1638"/>
              <a:gd name="T45" fmla="*/ 380 h 1488"/>
              <a:gd name="T46" fmla="*/ 1299 w 1638"/>
              <a:gd name="T47" fmla="*/ 432 h 1488"/>
              <a:gd name="T48" fmla="*/ 1078 w 1638"/>
              <a:gd name="T49" fmla="*/ 434 h 1488"/>
              <a:gd name="T50" fmla="*/ 966 w 1638"/>
              <a:gd name="T51" fmla="*/ 339 h 1488"/>
              <a:gd name="T52" fmla="*/ 1214 w 1638"/>
              <a:gd name="T53" fmla="*/ 240 h 1488"/>
              <a:gd name="T54" fmla="*/ 885 w 1638"/>
              <a:gd name="T55" fmla="*/ 1021 h 1488"/>
              <a:gd name="T56" fmla="*/ 752 w 1638"/>
              <a:gd name="T57" fmla="*/ 1021 h 1488"/>
              <a:gd name="T58" fmla="*/ 531 w 1638"/>
              <a:gd name="T59" fmla="*/ 1008 h 1488"/>
              <a:gd name="T60" fmla="*/ 531 w 1638"/>
              <a:gd name="T61" fmla="*/ 528 h 1488"/>
              <a:gd name="T62" fmla="*/ 531 w 1638"/>
              <a:gd name="T63" fmla="*/ 1008 h 1488"/>
              <a:gd name="T64" fmla="*/ 867 w 1638"/>
              <a:gd name="T65" fmla="*/ 757 h 1488"/>
              <a:gd name="T66" fmla="*/ 868 w 1638"/>
              <a:gd name="T67" fmla="*/ 749 h 1488"/>
              <a:gd name="T68" fmla="*/ 1347 w 1638"/>
              <a:gd name="T69" fmla="*/ 768 h 1488"/>
              <a:gd name="T70" fmla="*/ 867 w 1638"/>
              <a:gd name="T71" fmla="*/ 768 h 1488"/>
              <a:gd name="T72" fmla="*/ 1043 w 1638"/>
              <a:gd name="T73" fmla="*/ 175 h 1488"/>
              <a:gd name="T74" fmla="*/ 819 w 1638"/>
              <a:gd name="T75" fmla="*/ 379 h 1488"/>
              <a:gd name="T76" fmla="*/ 595 w 1638"/>
              <a:gd name="T77" fmla="*/ 175 h 1488"/>
              <a:gd name="T78" fmla="*/ 97 w 1638"/>
              <a:gd name="T79" fmla="*/ 214 h 1488"/>
              <a:gd name="T80" fmla="*/ 435 w 1638"/>
              <a:gd name="T81" fmla="*/ 240 h 1488"/>
              <a:gd name="T82" fmla="*/ 768 w 1638"/>
              <a:gd name="T83" fmla="*/ 530 h 1488"/>
              <a:gd name="T84" fmla="*/ 550 w 1638"/>
              <a:gd name="T85" fmla="*/ 432 h 1488"/>
              <a:gd name="T86" fmla="*/ 199 w 1638"/>
              <a:gd name="T87" fmla="*/ 388 h 1488"/>
              <a:gd name="T88" fmla="*/ 183 w 1638"/>
              <a:gd name="T89" fmla="*/ 376 h 1488"/>
              <a:gd name="T90" fmla="*/ 176 w 1638"/>
              <a:gd name="T91" fmla="*/ 487 h 1488"/>
              <a:gd name="T92" fmla="*/ 195 w 1638"/>
              <a:gd name="T93" fmla="*/ 768 h 1488"/>
              <a:gd name="T94" fmla="*/ 672 w 1638"/>
              <a:gd name="T95" fmla="*/ 1073 h 1488"/>
              <a:gd name="T96" fmla="*/ 819 w 1638"/>
              <a:gd name="T97" fmla="*/ 1296 h 1488"/>
              <a:gd name="T98" fmla="*/ 966 w 1638"/>
              <a:gd name="T99" fmla="*/ 1073 h 1488"/>
              <a:gd name="T100" fmla="*/ 1443 w 1638"/>
              <a:gd name="T101" fmla="*/ 768 h 1488"/>
              <a:gd name="T102" fmla="*/ 1462 w 1638"/>
              <a:gd name="T103" fmla="*/ 487 h 1488"/>
              <a:gd name="T104" fmla="*/ 819 w 1638"/>
              <a:gd name="T105" fmla="*/ 1392 h 1488"/>
              <a:gd name="T106" fmla="*/ 176 w 1638"/>
              <a:gd name="T107" fmla="*/ 487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38" h="1488">
                <a:moveTo>
                  <a:pt x="1107" y="912"/>
                </a:moveTo>
                <a:cubicBezTo>
                  <a:pt x="1186" y="912"/>
                  <a:pt x="1251" y="848"/>
                  <a:pt x="1251" y="768"/>
                </a:cubicBezTo>
                <a:cubicBezTo>
                  <a:pt x="1251" y="689"/>
                  <a:pt x="1186" y="624"/>
                  <a:pt x="1107" y="624"/>
                </a:cubicBezTo>
                <a:cubicBezTo>
                  <a:pt x="1027" y="624"/>
                  <a:pt x="963" y="689"/>
                  <a:pt x="963" y="768"/>
                </a:cubicBezTo>
                <a:cubicBezTo>
                  <a:pt x="963" y="848"/>
                  <a:pt x="1027" y="912"/>
                  <a:pt x="1107" y="912"/>
                </a:cubicBezTo>
                <a:close/>
                <a:moveTo>
                  <a:pt x="1107" y="720"/>
                </a:moveTo>
                <a:cubicBezTo>
                  <a:pt x="1133" y="720"/>
                  <a:pt x="1155" y="742"/>
                  <a:pt x="1155" y="768"/>
                </a:cubicBezTo>
                <a:cubicBezTo>
                  <a:pt x="1155" y="795"/>
                  <a:pt x="1133" y="816"/>
                  <a:pt x="1107" y="816"/>
                </a:cubicBezTo>
                <a:cubicBezTo>
                  <a:pt x="1080" y="816"/>
                  <a:pt x="1059" y="795"/>
                  <a:pt x="1059" y="768"/>
                </a:cubicBezTo>
                <a:cubicBezTo>
                  <a:pt x="1059" y="742"/>
                  <a:pt x="1080" y="720"/>
                  <a:pt x="1107" y="720"/>
                </a:cubicBezTo>
                <a:close/>
                <a:moveTo>
                  <a:pt x="531" y="624"/>
                </a:moveTo>
                <a:cubicBezTo>
                  <a:pt x="451" y="624"/>
                  <a:pt x="387" y="689"/>
                  <a:pt x="387" y="768"/>
                </a:cubicBezTo>
                <a:cubicBezTo>
                  <a:pt x="387" y="848"/>
                  <a:pt x="451" y="912"/>
                  <a:pt x="531" y="912"/>
                </a:cubicBezTo>
                <a:cubicBezTo>
                  <a:pt x="610" y="912"/>
                  <a:pt x="675" y="848"/>
                  <a:pt x="675" y="768"/>
                </a:cubicBezTo>
                <a:cubicBezTo>
                  <a:pt x="675" y="689"/>
                  <a:pt x="610" y="624"/>
                  <a:pt x="531" y="624"/>
                </a:cubicBezTo>
                <a:close/>
                <a:moveTo>
                  <a:pt x="531" y="816"/>
                </a:moveTo>
                <a:cubicBezTo>
                  <a:pt x="504" y="816"/>
                  <a:pt x="483" y="795"/>
                  <a:pt x="483" y="768"/>
                </a:cubicBezTo>
                <a:cubicBezTo>
                  <a:pt x="483" y="742"/>
                  <a:pt x="504" y="720"/>
                  <a:pt x="531" y="720"/>
                </a:cubicBezTo>
                <a:cubicBezTo>
                  <a:pt x="557" y="720"/>
                  <a:pt x="579" y="742"/>
                  <a:pt x="579" y="768"/>
                </a:cubicBezTo>
                <a:cubicBezTo>
                  <a:pt x="579" y="795"/>
                  <a:pt x="557" y="816"/>
                  <a:pt x="531" y="816"/>
                </a:cubicBezTo>
                <a:close/>
                <a:moveTo>
                  <a:pt x="819" y="1488"/>
                </a:moveTo>
                <a:cubicBezTo>
                  <a:pt x="1271" y="1488"/>
                  <a:pt x="1638" y="1165"/>
                  <a:pt x="1638" y="768"/>
                </a:cubicBezTo>
                <a:cubicBezTo>
                  <a:pt x="1638" y="652"/>
                  <a:pt x="1604" y="536"/>
                  <a:pt x="1539" y="429"/>
                </a:cubicBezTo>
                <a:cubicBezTo>
                  <a:pt x="1600" y="369"/>
                  <a:pt x="1638" y="285"/>
                  <a:pt x="1638" y="192"/>
                </a:cubicBezTo>
                <a:cubicBezTo>
                  <a:pt x="1638" y="48"/>
                  <a:pt x="1638" y="48"/>
                  <a:pt x="1638" y="48"/>
                </a:cubicBezTo>
                <a:cubicBezTo>
                  <a:pt x="1638" y="22"/>
                  <a:pt x="1617" y="0"/>
                  <a:pt x="1590" y="0"/>
                </a:cubicBezTo>
                <a:cubicBezTo>
                  <a:pt x="1564" y="0"/>
                  <a:pt x="1542" y="22"/>
                  <a:pt x="1542" y="48"/>
                </a:cubicBezTo>
                <a:cubicBezTo>
                  <a:pt x="1542" y="100"/>
                  <a:pt x="1497" y="144"/>
                  <a:pt x="1443" y="144"/>
                </a:cubicBezTo>
                <a:cubicBezTo>
                  <a:pt x="1226" y="144"/>
                  <a:pt x="1226" y="144"/>
                  <a:pt x="1226" y="144"/>
                </a:cubicBezTo>
                <a:cubicBezTo>
                  <a:pt x="1103" y="81"/>
                  <a:pt x="962" y="48"/>
                  <a:pt x="819" y="48"/>
                </a:cubicBezTo>
                <a:cubicBezTo>
                  <a:pt x="675" y="48"/>
                  <a:pt x="535" y="81"/>
                  <a:pt x="411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141" y="144"/>
                  <a:pt x="96" y="100"/>
                  <a:pt x="96" y="48"/>
                </a:cubicBezTo>
                <a:cubicBezTo>
                  <a:pt x="96" y="22"/>
                  <a:pt x="74" y="0"/>
                  <a:pt x="48" y="0"/>
                </a:cubicBezTo>
                <a:cubicBezTo>
                  <a:pt x="21" y="0"/>
                  <a:pt x="0" y="22"/>
                  <a:pt x="0" y="48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81"/>
                  <a:pt x="35" y="365"/>
                  <a:pt x="99" y="429"/>
                </a:cubicBezTo>
                <a:cubicBezTo>
                  <a:pt x="34" y="535"/>
                  <a:pt x="0" y="652"/>
                  <a:pt x="0" y="768"/>
                </a:cubicBezTo>
                <a:cubicBezTo>
                  <a:pt x="0" y="1165"/>
                  <a:pt x="367" y="1488"/>
                  <a:pt x="819" y="1488"/>
                </a:cubicBezTo>
                <a:close/>
                <a:moveTo>
                  <a:pt x="1214" y="240"/>
                </a:moveTo>
                <a:cubicBezTo>
                  <a:pt x="1214" y="240"/>
                  <a:pt x="1214" y="240"/>
                  <a:pt x="1215" y="240"/>
                </a:cubicBezTo>
                <a:cubicBezTo>
                  <a:pt x="1215" y="240"/>
                  <a:pt x="1215" y="240"/>
                  <a:pt x="1215" y="240"/>
                </a:cubicBezTo>
                <a:cubicBezTo>
                  <a:pt x="1443" y="240"/>
                  <a:pt x="1443" y="240"/>
                  <a:pt x="1443" y="240"/>
                </a:cubicBezTo>
                <a:cubicBezTo>
                  <a:pt x="1478" y="240"/>
                  <a:pt x="1511" y="231"/>
                  <a:pt x="1541" y="214"/>
                </a:cubicBezTo>
                <a:cubicBezTo>
                  <a:pt x="1535" y="279"/>
                  <a:pt x="1503" y="337"/>
                  <a:pt x="1454" y="377"/>
                </a:cubicBezTo>
                <a:cubicBezTo>
                  <a:pt x="1452" y="378"/>
                  <a:pt x="1450" y="379"/>
                  <a:pt x="1448" y="380"/>
                </a:cubicBezTo>
                <a:cubicBezTo>
                  <a:pt x="1445" y="382"/>
                  <a:pt x="1442" y="385"/>
                  <a:pt x="1440" y="388"/>
                </a:cubicBezTo>
                <a:cubicBezTo>
                  <a:pt x="1400" y="416"/>
                  <a:pt x="1351" y="432"/>
                  <a:pt x="1299" y="432"/>
                </a:cubicBezTo>
                <a:cubicBezTo>
                  <a:pt x="1089" y="432"/>
                  <a:pt x="1089" y="432"/>
                  <a:pt x="1089" y="432"/>
                </a:cubicBezTo>
                <a:cubicBezTo>
                  <a:pt x="1085" y="432"/>
                  <a:pt x="1081" y="433"/>
                  <a:pt x="1078" y="434"/>
                </a:cubicBezTo>
                <a:cubicBezTo>
                  <a:pt x="997" y="441"/>
                  <a:pt x="925" y="476"/>
                  <a:pt x="871" y="530"/>
                </a:cubicBezTo>
                <a:cubicBezTo>
                  <a:pt x="881" y="458"/>
                  <a:pt x="913" y="391"/>
                  <a:pt x="966" y="339"/>
                </a:cubicBezTo>
                <a:cubicBezTo>
                  <a:pt x="1029" y="275"/>
                  <a:pt x="1114" y="240"/>
                  <a:pt x="1203" y="240"/>
                </a:cubicBezTo>
                <a:lnTo>
                  <a:pt x="1214" y="240"/>
                </a:lnTo>
                <a:close/>
                <a:moveTo>
                  <a:pt x="819" y="941"/>
                </a:moveTo>
                <a:cubicBezTo>
                  <a:pt x="837" y="971"/>
                  <a:pt x="859" y="998"/>
                  <a:pt x="885" y="1021"/>
                </a:cubicBezTo>
                <a:cubicBezTo>
                  <a:pt x="819" y="1146"/>
                  <a:pt x="819" y="1146"/>
                  <a:pt x="819" y="1146"/>
                </a:cubicBezTo>
                <a:cubicBezTo>
                  <a:pt x="752" y="1021"/>
                  <a:pt x="752" y="1021"/>
                  <a:pt x="752" y="1021"/>
                </a:cubicBezTo>
                <a:cubicBezTo>
                  <a:pt x="778" y="998"/>
                  <a:pt x="801" y="971"/>
                  <a:pt x="819" y="941"/>
                </a:cubicBezTo>
                <a:close/>
                <a:moveTo>
                  <a:pt x="531" y="1008"/>
                </a:moveTo>
                <a:cubicBezTo>
                  <a:pt x="398" y="1008"/>
                  <a:pt x="291" y="901"/>
                  <a:pt x="291" y="768"/>
                </a:cubicBezTo>
                <a:cubicBezTo>
                  <a:pt x="291" y="636"/>
                  <a:pt x="398" y="528"/>
                  <a:pt x="531" y="528"/>
                </a:cubicBezTo>
                <a:cubicBezTo>
                  <a:pt x="663" y="528"/>
                  <a:pt x="771" y="636"/>
                  <a:pt x="771" y="768"/>
                </a:cubicBezTo>
                <a:cubicBezTo>
                  <a:pt x="771" y="901"/>
                  <a:pt x="663" y="1008"/>
                  <a:pt x="531" y="1008"/>
                </a:cubicBezTo>
                <a:close/>
                <a:moveTo>
                  <a:pt x="867" y="768"/>
                </a:moveTo>
                <a:cubicBezTo>
                  <a:pt x="867" y="765"/>
                  <a:pt x="867" y="761"/>
                  <a:pt x="867" y="757"/>
                </a:cubicBezTo>
                <a:cubicBezTo>
                  <a:pt x="867" y="755"/>
                  <a:pt x="868" y="752"/>
                  <a:pt x="868" y="750"/>
                </a:cubicBezTo>
                <a:cubicBezTo>
                  <a:pt x="868" y="749"/>
                  <a:pt x="868" y="749"/>
                  <a:pt x="868" y="749"/>
                </a:cubicBezTo>
                <a:cubicBezTo>
                  <a:pt x="878" y="626"/>
                  <a:pt x="981" y="528"/>
                  <a:pt x="1107" y="528"/>
                </a:cubicBezTo>
                <a:cubicBezTo>
                  <a:pt x="1239" y="528"/>
                  <a:pt x="1347" y="636"/>
                  <a:pt x="1347" y="768"/>
                </a:cubicBezTo>
                <a:cubicBezTo>
                  <a:pt x="1347" y="901"/>
                  <a:pt x="1239" y="1008"/>
                  <a:pt x="1107" y="1008"/>
                </a:cubicBezTo>
                <a:cubicBezTo>
                  <a:pt x="974" y="1008"/>
                  <a:pt x="867" y="901"/>
                  <a:pt x="867" y="768"/>
                </a:cubicBezTo>
                <a:close/>
                <a:moveTo>
                  <a:pt x="819" y="144"/>
                </a:moveTo>
                <a:cubicBezTo>
                  <a:pt x="895" y="144"/>
                  <a:pt x="971" y="155"/>
                  <a:pt x="1043" y="175"/>
                </a:cubicBezTo>
                <a:cubicBezTo>
                  <a:pt x="989" y="197"/>
                  <a:pt x="940" y="229"/>
                  <a:pt x="898" y="271"/>
                </a:cubicBezTo>
                <a:cubicBezTo>
                  <a:pt x="866" y="303"/>
                  <a:pt x="839" y="339"/>
                  <a:pt x="819" y="379"/>
                </a:cubicBezTo>
                <a:cubicBezTo>
                  <a:pt x="799" y="339"/>
                  <a:pt x="773" y="303"/>
                  <a:pt x="741" y="271"/>
                </a:cubicBezTo>
                <a:cubicBezTo>
                  <a:pt x="698" y="229"/>
                  <a:pt x="649" y="197"/>
                  <a:pt x="595" y="175"/>
                </a:cubicBezTo>
                <a:cubicBezTo>
                  <a:pt x="667" y="155"/>
                  <a:pt x="742" y="144"/>
                  <a:pt x="819" y="144"/>
                </a:cubicBezTo>
                <a:close/>
                <a:moveTo>
                  <a:pt x="97" y="214"/>
                </a:moveTo>
                <a:cubicBezTo>
                  <a:pt x="126" y="231"/>
                  <a:pt x="160" y="240"/>
                  <a:pt x="195" y="240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525" y="240"/>
                  <a:pt x="609" y="275"/>
                  <a:pt x="673" y="339"/>
                </a:cubicBezTo>
                <a:cubicBezTo>
                  <a:pt x="725" y="391"/>
                  <a:pt x="758" y="458"/>
                  <a:pt x="768" y="530"/>
                </a:cubicBezTo>
                <a:cubicBezTo>
                  <a:pt x="714" y="476"/>
                  <a:pt x="641" y="441"/>
                  <a:pt x="561" y="434"/>
                </a:cubicBezTo>
                <a:cubicBezTo>
                  <a:pt x="557" y="433"/>
                  <a:pt x="554" y="432"/>
                  <a:pt x="550" y="432"/>
                </a:cubicBezTo>
                <a:cubicBezTo>
                  <a:pt x="339" y="432"/>
                  <a:pt x="339" y="432"/>
                  <a:pt x="339" y="432"/>
                </a:cubicBezTo>
                <a:cubicBezTo>
                  <a:pt x="287" y="432"/>
                  <a:pt x="238" y="416"/>
                  <a:pt x="199" y="388"/>
                </a:cubicBezTo>
                <a:cubicBezTo>
                  <a:pt x="196" y="385"/>
                  <a:pt x="193" y="382"/>
                  <a:pt x="190" y="380"/>
                </a:cubicBezTo>
                <a:cubicBezTo>
                  <a:pt x="187" y="378"/>
                  <a:pt x="185" y="377"/>
                  <a:pt x="183" y="376"/>
                </a:cubicBezTo>
                <a:cubicBezTo>
                  <a:pt x="135" y="336"/>
                  <a:pt x="102" y="279"/>
                  <a:pt x="97" y="214"/>
                </a:cubicBezTo>
                <a:close/>
                <a:moveTo>
                  <a:pt x="176" y="487"/>
                </a:moveTo>
                <a:cubicBezTo>
                  <a:pt x="214" y="507"/>
                  <a:pt x="255" y="521"/>
                  <a:pt x="298" y="526"/>
                </a:cubicBezTo>
                <a:cubicBezTo>
                  <a:pt x="235" y="587"/>
                  <a:pt x="195" y="673"/>
                  <a:pt x="195" y="768"/>
                </a:cubicBezTo>
                <a:cubicBezTo>
                  <a:pt x="195" y="954"/>
                  <a:pt x="346" y="1104"/>
                  <a:pt x="531" y="1104"/>
                </a:cubicBezTo>
                <a:cubicBezTo>
                  <a:pt x="581" y="1104"/>
                  <a:pt x="629" y="1093"/>
                  <a:pt x="672" y="1073"/>
                </a:cubicBezTo>
                <a:cubicBezTo>
                  <a:pt x="776" y="1271"/>
                  <a:pt x="776" y="1271"/>
                  <a:pt x="776" y="1271"/>
                </a:cubicBezTo>
                <a:cubicBezTo>
                  <a:pt x="785" y="1287"/>
                  <a:pt x="801" y="1296"/>
                  <a:pt x="819" y="1296"/>
                </a:cubicBezTo>
                <a:cubicBezTo>
                  <a:pt x="837" y="1296"/>
                  <a:pt x="853" y="1287"/>
                  <a:pt x="861" y="1271"/>
                </a:cubicBezTo>
                <a:cubicBezTo>
                  <a:pt x="966" y="1073"/>
                  <a:pt x="966" y="1073"/>
                  <a:pt x="966" y="1073"/>
                </a:cubicBezTo>
                <a:cubicBezTo>
                  <a:pt x="1009" y="1093"/>
                  <a:pt x="1057" y="1104"/>
                  <a:pt x="1107" y="1104"/>
                </a:cubicBezTo>
                <a:cubicBezTo>
                  <a:pt x="1292" y="1104"/>
                  <a:pt x="1443" y="954"/>
                  <a:pt x="1443" y="768"/>
                </a:cubicBezTo>
                <a:cubicBezTo>
                  <a:pt x="1443" y="673"/>
                  <a:pt x="1403" y="587"/>
                  <a:pt x="1339" y="526"/>
                </a:cubicBezTo>
                <a:cubicBezTo>
                  <a:pt x="1383" y="521"/>
                  <a:pt x="1425" y="507"/>
                  <a:pt x="1462" y="487"/>
                </a:cubicBezTo>
                <a:cubicBezTo>
                  <a:pt x="1514" y="576"/>
                  <a:pt x="1542" y="672"/>
                  <a:pt x="1542" y="768"/>
                </a:cubicBezTo>
                <a:cubicBezTo>
                  <a:pt x="1542" y="1112"/>
                  <a:pt x="1218" y="1392"/>
                  <a:pt x="819" y="1392"/>
                </a:cubicBezTo>
                <a:cubicBezTo>
                  <a:pt x="420" y="1392"/>
                  <a:pt x="96" y="1112"/>
                  <a:pt x="96" y="768"/>
                </a:cubicBezTo>
                <a:cubicBezTo>
                  <a:pt x="96" y="672"/>
                  <a:pt x="123" y="576"/>
                  <a:pt x="176" y="48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0" name="Freeform 16"/>
          <p:cNvSpPr>
            <a:spLocks noEditPoints="1"/>
          </p:cNvSpPr>
          <p:nvPr/>
        </p:nvSpPr>
        <p:spPr bwMode="auto">
          <a:xfrm>
            <a:off x="9608128" y="2564826"/>
            <a:ext cx="392381" cy="392233"/>
          </a:xfrm>
          <a:custGeom>
            <a:avLst/>
            <a:gdLst>
              <a:gd name="T0" fmla="*/ 240 w 1638"/>
              <a:gd name="T1" fmla="*/ 1396 h 1638"/>
              <a:gd name="T2" fmla="*/ 595 w 1638"/>
              <a:gd name="T3" fmla="*/ 1607 h 1638"/>
              <a:gd name="T4" fmla="*/ 1043 w 1638"/>
              <a:gd name="T5" fmla="*/ 1607 h 1638"/>
              <a:gd name="T6" fmla="*/ 1398 w 1638"/>
              <a:gd name="T7" fmla="*/ 1396 h 1638"/>
              <a:gd name="T8" fmla="*/ 1505 w 1638"/>
              <a:gd name="T9" fmla="*/ 1264 h 1638"/>
              <a:gd name="T10" fmla="*/ 1638 w 1638"/>
              <a:gd name="T11" fmla="*/ 840 h 1638"/>
              <a:gd name="T12" fmla="*/ 1471 w 1638"/>
              <a:gd name="T13" fmla="*/ 322 h 1638"/>
              <a:gd name="T14" fmla="*/ 1107 w 1638"/>
              <a:gd name="T15" fmla="*/ 52 h 1638"/>
              <a:gd name="T16" fmla="*/ 819 w 1638"/>
              <a:gd name="T17" fmla="*/ 0 h 1638"/>
              <a:gd name="T18" fmla="*/ 166 w 1638"/>
              <a:gd name="T19" fmla="*/ 323 h 1638"/>
              <a:gd name="T20" fmla="*/ 0 w 1638"/>
              <a:gd name="T21" fmla="*/ 841 h 1638"/>
              <a:gd name="T22" fmla="*/ 136 w 1638"/>
              <a:gd name="T23" fmla="*/ 1267 h 1638"/>
              <a:gd name="T24" fmla="*/ 245 w 1638"/>
              <a:gd name="T25" fmla="*/ 1257 h 1638"/>
              <a:gd name="T26" fmla="*/ 585 w 1638"/>
              <a:gd name="T27" fmla="*/ 1503 h 1638"/>
              <a:gd name="T28" fmla="*/ 954 w 1638"/>
              <a:gd name="T29" fmla="*/ 1516 h 1638"/>
              <a:gd name="T30" fmla="*/ 819 w 1638"/>
              <a:gd name="T31" fmla="*/ 1542 h 1638"/>
              <a:gd name="T32" fmla="*/ 690 w 1638"/>
              <a:gd name="T33" fmla="*/ 1516 h 1638"/>
              <a:gd name="T34" fmla="*/ 674 w 1638"/>
              <a:gd name="T35" fmla="*/ 1103 h 1638"/>
              <a:gd name="T36" fmla="*/ 1051 w 1638"/>
              <a:gd name="T37" fmla="*/ 1217 h 1638"/>
              <a:gd name="T38" fmla="*/ 601 w 1638"/>
              <a:gd name="T39" fmla="*/ 745 h 1638"/>
              <a:gd name="T40" fmla="*/ 1040 w 1638"/>
              <a:gd name="T41" fmla="*/ 746 h 1638"/>
              <a:gd name="T42" fmla="*/ 685 w 1638"/>
              <a:gd name="T43" fmla="*/ 1007 h 1638"/>
              <a:gd name="T44" fmla="*/ 1060 w 1638"/>
              <a:gd name="T45" fmla="*/ 1501 h 1638"/>
              <a:gd name="T46" fmla="*/ 1394 w 1638"/>
              <a:gd name="T47" fmla="*/ 1257 h 1638"/>
              <a:gd name="T48" fmla="*/ 1455 w 1638"/>
              <a:gd name="T49" fmla="*/ 1162 h 1638"/>
              <a:gd name="T50" fmla="*/ 1129 w 1638"/>
              <a:gd name="T51" fmla="*/ 1161 h 1638"/>
              <a:gd name="T52" fmla="*/ 1135 w 1638"/>
              <a:gd name="T53" fmla="*/ 765 h 1638"/>
              <a:gd name="T54" fmla="*/ 1524 w 1638"/>
              <a:gd name="T55" fmla="*/ 904 h 1638"/>
              <a:gd name="T56" fmla="*/ 1455 w 1638"/>
              <a:gd name="T57" fmla="*/ 1162 h 1638"/>
              <a:gd name="T58" fmla="*/ 1542 w 1638"/>
              <a:gd name="T59" fmla="*/ 798 h 1638"/>
              <a:gd name="T60" fmla="*/ 1413 w 1638"/>
              <a:gd name="T61" fmla="*/ 406 h 1638"/>
              <a:gd name="T62" fmla="*/ 1133 w 1638"/>
              <a:gd name="T63" fmla="*/ 167 h 1638"/>
              <a:gd name="T64" fmla="*/ 1337 w 1638"/>
              <a:gd name="T65" fmla="*/ 329 h 1638"/>
              <a:gd name="T66" fmla="*/ 1104 w 1638"/>
              <a:gd name="T67" fmla="*/ 674 h 1638"/>
              <a:gd name="T68" fmla="*/ 867 w 1638"/>
              <a:gd name="T69" fmla="*/ 361 h 1638"/>
              <a:gd name="T70" fmla="*/ 819 w 1638"/>
              <a:gd name="T71" fmla="*/ 96 h 1638"/>
              <a:gd name="T72" fmla="*/ 819 w 1638"/>
              <a:gd name="T73" fmla="*/ 277 h 1638"/>
              <a:gd name="T74" fmla="*/ 819 w 1638"/>
              <a:gd name="T75" fmla="*/ 96 h 1638"/>
              <a:gd name="T76" fmla="*/ 517 w 1638"/>
              <a:gd name="T77" fmla="*/ 176 h 1638"/>
              <a:gd name="T78" fmla="*/ 771 w 1638"/>
              <a:gd name="T79" fmla="*/ 503 h 1638"/>
              <a:gd name="T80" fmla="*/ 397 w 1638"/>
              <a:gd name="T81" fmla="*/ 629 h 1638"/>
              <a:gd name="T82" fmla="*/ 295 w 1638"/>
              <a:gd name="T83" fmla="*/ 320 h 1638"/>
              <a:gd name="T84" fmla="*/ 224 w 1638"/>
              <a:gd name="T85" fmla="*/ 407 h 1638"/>
              <a:gd name="T86" fmla="*/ 96 w 1638"/>
              <a:gd name="T87" fmla="*/ 799 h 1638"/>
              <a:gd name="T88" fmla="*/ 113 w 1638"/>
              <a:gd name="T89" fmla="*/ 905 h 1638"/>
              <a:gd name="T90" fmla="*/ 507 w 1638"/>
              <a:gd name="T91" fmla="*/ 765 h 1638"/>
              <a:gd name="T92" fmla="*/ 515 w 1638"/>
              <a:gd name="T93" fmla="*/ 1161 h 1638"/>
              <a:gd name="T94" fmla="*/ 184 w 1638"/>
              <a:gd name="T95" fmla="*/ 1163 h 1638"/>
              <a:gd name="T96" fmla="*/ 113 w 1638"/>
              <a:gd name="T97" fmla="*/ 905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8" h="1638">
                <a:moveTo>
                  <a:pt x="156" y="1296"/>
                </a:moveTo>
                <a:cubicBezTo>
                  <a:pt x="181" y="1331"/>
                  <a:pt x="209" y="1365"/>
                  <a:pt x="240" y="1396"/>
                </a:cubicBezTo>
                <a:cubicBezTo>
                  <a:pt x="339" y="1495"/>
                  <a:pt x="457" y="1566"/>
                  <a:pt x="586" y="1604"/>
                </a:cubicBezTo>
                <a:cubicBezTo>
                  <a:pt x="589" y="1605"/>
                  <a:pt x="592" y="1606"/>
                  <a:pt x="595" y="1607"/>
                </a:cubicBezTo>
                <a:cubicBezTo>
                  <a:pt x="667" y="1628"/>
                  <a:pt x="742" y="1638"/>
                  <a:pt x="819" y="1638"/>
                </a:cubicBezTo>
                <a:cubicBezTo>
                  <a:pt x="896" y="1638"/>
                  <a:pt x="971" y="1628"/>
                  <a:pt x="1043" y="1607"/>
                </a:cubicBezTo>
                <a:cubicBezTo>
                  <a:pt x="1050" y="1606"/>
                  <a:pt x="1057" y="1604"/>
                  <a:pt x="1063" y="1601"/>
                </a:cubicBezTo>
                <a:cubicBezTo>
                  <a:pt x="1188" y="1562"/>
                  <a:pt x="1302" y="1492"/>
                  <a:pt x="1398" y="1396"/>
                </a:cubicBezTo>
                <a:cubicBezTo>
                  <a:pt x="1430" y="1364"/>
                  <a:pt x="1459" y="1329"/>
                  <a:pt x="1485" y="1293"/>
                </a:cubicBezTo>
                <a:cubicBezTo>
                  <a:pt x="1495" y="1286"/>
                  <a:pt x="1502" y="1276"/>
                  <a:pt x="1505" y="1264"/>
                </a:cubicBezTo>
                <a:cubicBezTo>
                  <a:pt x="1587" y="1138"/>
                  <a:pt x="1633" y="993"/>
                  <a:pt x="1638" y="841"/>
                </a:cubicBezTo>
                <a:cubicBezTo>
                  <a:pt x="1638" y="840"/>
                  <a:pt x="1638" y="840"/>
                  <a:pt x="1638" y="840"/>
                </a:cubicBezTo>
                <a:cubicBezTo>
                  <a:pt x="1638" y="832"/>
                  <a:pt x="1638" y="824"/>
                  <a:pt x="1638" y="816"/>
                </a:cubicBezTo>
                <a:cubicBezTo>
                  <a:pt x="1638" y="631"/>
                  <a:pt x="1576" y="460"/>
                  <a:pt x="1471" y="322"/>
                </a:cubicBezTo>
                <a:cubicBezTo>
                  <a:pt x="1468" y="317"/>
                  <a:pt x="1464" y="312"/>
                  <a:pt x="1459" y="307"/>
                </a:cubicBezTo>
                <a:cubicBezTo>
                  <a:pt x="1368" y="193"/>
                  <a:pt x="1246" y="104"/>
                  <a:pt x="1107" y="52"/>
                </a:cubicBezTo>
                <a:cubicBezTo>
                  <a:pt x="1101" y="49"/>
                  <a:pt x="1095" y="46"/>
                  <a:pt x="1089" y="45"/>
                </a:cubicBezTo>
                <a:cubicBezTo>
                  <a:pt x="1004" y="16"/>
                  <a:pt x="914" y="0"/>
                  <a:pt x="819" y="0"/>
                </a:cubicBezTo>
                <a:cubicBezTo>
                  <a:pt x="560" y="0"/>
                  <a:pt x="328" y="121"/>
                  <a:pt x="178" y="308"/>
                </a:cubicBezTo>
                <a:cubicBezTo>
                  <a:pt x="173" y="313"/>
                  <a:pt x="169" y="318"/>
                  <a:pt x="166" y="323"/>
                </a:cubicBezTo>
                <a:cubicBezTo>
                  <a:pt x="62" y="460"/>
                  <a:pt x="0" y="631"/>
                  <a:pt x="0" y="816"/>
                </a:cubicBezTo>
                <a:cubicBezTo>
                  <a:pt x="0" y="824"/>
                  <a:pt x="0" y="833"/>
                  <a:pt x="0" y="841"/>
                </a:cubicBezTo>
                <a:cubicBezTo>
                  <a:pt x="0" y="841"/>
                  <a:pt x="0" y="842"/>
                  <a:pt x="0" y="842"/>
                </a:cubicBezTo>
                <a:cubicBezTo>
                  <a:pt x="5" y="995"/>
                  <a:pt x="52" y="1141"/>
                  <a:pt x="136" y="1267"/>
                </a:cubicBezTo>
                <a:cubicBezTo>
                  <a:pt x="138" y="1279"/>
                  <a:pt x="145" y="1289"/>
                  <a:pt x="156" y="1296"/>
                </a:cubicBezTo>
                <a:close/>
                <a:moveTo>
                  <a:pt x="245" y="1257"/>
                </a:moveTo>
                <a:cubicBezTo>
                  <a:pt x="505" y="1257"/>
                  <a:pt x="505" y="1257"/>
                  <a:pt x="505" y="1257"/>
                </a:cubicBezTo>
                <a:cubicBezTo>
                  <a:pt x="585" y="1503"/>
                  <a:pt x="585" y="1503"/>
                  <a:pt x="585" y="1503"/>
                </a:cubicBezTo>
                <a:cubicBezTo>
                  <a:pt x="448" y="1456"/>
                  <a:pt x="330" y="1369"/>
                  <a:pt x="245" y="1257"/>
                </a:cubicBezTo>
                <a:close/>
                <a:moveTo>
                  <a:pt x="954" y="1516"/>
                </a:moveTo>
                <a:cubicBezTo>
                  <a:pt x="953" y="1520"/>
                  <a:pt x="952" y="1525"/>
                  <a:pt x="952" y="1530"/>
                </a:cubicBezTo>
                <a:cubicBezTo>
                  <a:pt x="909" y="1538"/>
                  <a:pt x="865" y="1542"/>
                  <a:pt x="819" y="1542"/>
                </a:cubicBezTo>
                <a:cubicBezTo>
                  <a:pt x="776" y="1542"/>
                  <a:pt x="733" y="1538"/>
                  <a:pt x="692" y="1531"/>
                </a:cubicBezTo>
                <a:cubicBezTo>
                  <a:pt x="692" y="1526"/>
                  <a:pt x="691" y="1521"/>
                  <a:pt x="690" y="1516"/>
                </a:cubicBezTo>
                <a:cubicBezTo>
                  <a:pt x="593" y="1217"/>
                  <a:pt x="593" y="1217"/>
                  <a:pt x="593" y="1217"/>
                </a:cubicBezTo>
                <a:cubicBezTo>
                  <a:pt x="674" y="1103"/>
                  <a:pt x="674" y="1103"/>
                  <a:pt x="674" y="1103"/>
                </a:cubicBezTo>
                <a:cubicBezTo>
                  <a:pt x="967" y="1103"/>
                  <a:pt x="967" y="1103"/>
                  <a:pt x="967" y="1103"/>
                </a:cubicBezTo>
                <a:cubicBezTo>
                  <a:pt x="1051" y="1217"/>
                  <a:pt x="1051" y="1217"/>
                  <a:pt x="1051" y="1217"/>
                </a:cubicBezTo>
                <a:lnTo>
                  <a:pt x="954" y="1516"/>
                </a:lnTo>
                <a:close/>
                <a:moveTo>
                  <a:pt x="601" y="745"/>
                </a:moveTo>
                <a:cubicBezTo>
                  <a:pt x="819" y="587"/>
                  <a:pt x="819" y="587"/>
                  <a:pt x="819" y="587"/>
                </a:cubicBezTo>
                <a:cubicBezTo>
                  <a:pt x="1040" y="746"/>
                  <a:pt x="1040" y="746"/>
                  <a:pt x="1040" y="746"/>
                </a:cubicBezTo>
                <a:cubicBezTo>
                  <a:pt x="957" y="1007"/>
                  <a:pt x="957" y="1007"/>
                  <a:pt x="957" y="1007"/>
                </a:cubicBezTo>
                <a:cubicBezTo>
                  <a:pt x="685" y="1007"/>
                  <a:pt x="685" y="1007"/>
                  <a:pt x="685" y="1007"/>
                </a:cubicBezTo>
                <a:lnTo>
                  <a:pt x="601" y="745"/>
                </a:lnTo>
                <a:close/>
                <a:moveTo>
                  <a:pt x="1060" y="1501"/>
                </a:moveTo>
                <a:cubicBezTo>
                  <a:pt x="1140" y="1257"/>
                  <a:pt x="1140" y="1257"/>
                  <a:pt x="1140" y="1257"/>
                </a:cubicBezTo>
                <a:cubicBezTo>
                  <a:pt x="1394" y="1257"/>
                  <a:pt x="1394" y="1257"/>
                  <a:pt x="1394" y="1257"/>
                </a:cubicBezTo>
                <a:cubicBezTo>
                  <a:pt x="1309" y="1367"/>
                  <a:pt x="1194" y="1453"/>
                  <a:pt x="1060" y="1501"/>
                </a:cubicBezTo>
                <a:close/>
                <a:moveTo>
                  <a:pt x="1455" y="1162"/>
                </a:moveTo>
                <a:cubicBezTo>
                  <a:pt x="1451" y="1161"/>
                  <a:pt x="1447" y="1161"/>
                  <a:pt x="1443" y="1161"/>
                </a:cubicBezTo>
                <a:cubicBezTo>
                  <a:pt x="1129" y="1161"/>
                  <a:pt x="1129" y="1161"/>
                  <a:pt x="1129" y="1161"/>
                </a:cubicBezTo>
                <a:cubicBezTo>
                  <a:pt x="1045" y="1047"/>
                  <a:pt x="1045" y="1047"/>
                  <a:pt x="1045" y="1047"/>
                </a:cubicBezTo>
                <a:cubicBezTo>
                  <a:pt x="1135" y="765"/>
                  <a:pt x="1135" y="765"/>
                  <a:pt x="1135" y="765"/>
                </a:cubicBezTo>
                <a:cubicBezTo>
                  <a:pt x="1270" y="719"/>
                  <a:pt x="1270" y="719"/>
                  <a:pt x="1270" y="719"/>
                </a:cubicBezTo>
                <a:cubicBezTo>
                  <a:pt x="1524" y="904"/>
                  <a:pt x="1524" y="904"/>
                  <a:pt x="1524" y="904"/>
                </a:cubicBezTo>
                <a:cubicBezTo>
                  <a:pt x="1528" y="907"/>
                  <a:pt x="1532" y="909"/>
                  <a:pt x="1536" y="910"/>
                </a:cubicBezTo>
                <a:cubicBezTo>
                  <a:pt x="1525" y="1000"/>
                  <a:pt x="1496" y="1085"/>
                  <a:pt x="1455" y="1162"/>
                </a:cubicBezTo>
                <a:close/>
                <a:moveTo>
                  <a:pt x="1413" y="406"/>
                </a:moveTo>
                <a:cubicBezTo>
                  <a:pt x="1491" y="518"/>
                  <a:pt x="1539" y="653"/>
                  <a:pt x="1542" y="798"/>
                </a:cubicBezTo>
                <a:cubicBezTo>
                  <a:pt x="1335" y="648"/>
                  <a:pt x="1335" y="648"/>
                  <a:pt x="1335" y="648"/>
                </a:cubicBezTo>
                <a:lnTo>
                  <a:pt x="1413" y="406"/>
                </a:lnTo>
                <a:close/>
                <a:moveTo>
                  <a:pt x="1124" y="176"/>
                </a:moveTo>
                <a:cubicBezTo>
                  <a:pt x="1128" y="173"/>
                  <a:pt x="1131" y="171"/>
                  <a:pt x="1133" y="167"/>
                </a:cubicBezTo>
                <a:cubicBezTo>
                  <a:pt x="1212" y="205"/>
                  <a:pt x="1282" y="257"/>
                  <a:pt x="1342" y="319"/>
                </a:cubicBezTo>
                <a:cubicBezTo>
                  <a:pt x="1340" y="322"/>
                  <a:pt x="1338" y="325"/>
                  <a:pt x="1337" y="329"/>
                </a:cubicBezTo>
                <a:cubicBezTo>
                  <a:pt x="1240" y="628"/>
                  <a:pt x="1240" y="628"/>
                  <a:pt x="1240" y="628"/>
                </a:cubicBezTo>
                <a:cubicBezTo>
                  <a:pt x="1104" y="674"/>
                  <a:pt x="1104" y="674"/>
                  <a:pt x="1104" y="674"/>
                </a:cubicBezTo>
                <a:cubicBezTo>
                  <a:pt x="867" y="503"/>
                  <a:pt x="867" y="503"/>
                  <a:pt x="867" y="503"/>
                </a:cubicBezTo>
                <a:cubicBezTo>
                  <a:pt x="867" y="361"/>
                  <a:pt x="867" y="361"/>
                  <a:pt x="867" y="361"/>
                </a:cubicBezTo>
                <a:lnTo>
                  <a:pt x="1124" y="176"/>
                </a:lnTo>
                <a:close/>
                <a:moveTo>
                  <a:pt x="819" y="96"/>
                </a:moveTo>
                <a:cubicBezTo>
                  <a:pt x="892" y="96"/>
                  <a:pt x="962" y="107"/>
                  <a:pt x="1028" y="127"/>
                </a:cubicBezTo>
                <a:cubicBezTo>
                  <a:pt x="819" y="277"/>
                  <a:pt x="819" y="277"/>
                  <a:pt x="819" y="277"/>
                </a:cubicBezTo>
                <a:cubicBezTo>
                  <a:pt x="612" y="126"/>
                  <a:pt x="612" y="126"/>
                  <a:pt x="612" y="126"/>
                </a:cubicBezTo>
                <a:cubicBezTo>
                  <a:pt x="678" y="107"/>
                  <a:pt x="747" y="96"/>
                  <a:pt x="819" y="96"/>
                </a:cubicBezTo>
                <a:close/>
                <a:moveTo>
                  <a:pt x="507" y="166"/>
                </a:moveTo>
                <a:cubicBezTo>
                  <a:pt x="510" y="170"/>
                  <a:pt x="513" y="173"/>
                  <a:pt x="517" y="176"/>
                </a:cubicBezTo>
                <a:cubicBezTo>
                  <a:pt x="771" y="360"/>
                  <a:pt x="771" y="360"/>
                  <a:pt x="771" y="360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537" y="674"/>
                  <a:pt x="537" y="674"/>
                  <a:pt x="537" y="674"/>
                </a:cubicBezTo>
                <a:cubicBezTo>
                  <a:pt x="397" y="629"/>
                  <a:pt x="397" y="629"/>
                  <a:pt x="397" y="629"/>
                </a:cubicBezTo>
                <a:cubicBezTo>
                  <a:pt x="300" y="330"/>
                  <a:pt x="300" y="330"/>
                  <a:pt x="300" y="330"/>
                </a:cubicBezTo>
                <a:cubicBezTo>
                  <a:pt x="299" y="326"/>
                  <a:pt x="297" y="323"/>
                  <a:pt x="295" y="320"/>
                </a:cubicBezTo>
                <a:cubicBezTo>
                  <a:pt x="356" y="257"/>
                  <a:pt x="428" y="204"/>
                  <a:pt x="507" y="166"/>
                </a:cubicBezTo>
                <a:close/>
                <a:moveTo>
                  <a:pt x="224" y="407"/>
                </a:moveTo>
                <a:cubicBezTo>
                  <a:pt x="303" y="649"/>
                  <a:pt x="303" y="649"/>
                  <a:pt x="303" y="649"/>
                </a:cubicBezTo>
                <a:cubicBezTo>
                  <a:pt x="96" y="799"/>
                  <a:pt x="96" y="799"/>
                  <a:pt x="96" y="799"/>
                </a:cubicBezTo>
                <a:cubicBezTo>
                  <a:pt x="100" y="653"/>
                  <a:pt x="146" y="519"/>
                  <a:pt x="224" y="407"/>
                </a:cubicBezTo>
                <a:close/>
                <a:moveTo>
                  <a:pt x="113" y="905"/>
                </a:moveTo>
                <a:cubicBezTo>
                  <a:pt x="368" y="720"/>
                  <a:pt x="368" y="720"/>
                  <a:pt x="368" y="720"/>
                </a:cubicBezTo>
                <a:cubicBezTo>
                  <a:pt x="507" y="765"/>
                  <a:pt x="507" y="765"/>
                  <a:pt x="507" y="765"/>
                </a:cubicBezTo>
                <a:cubicBezTo>
                  <a:pt x="597" y="1047"/>
                  <a:pt x="597" y="1047"/>
                  <a:pt x="597" y="1047"/>
                </a:cubicBezTo>
                <a:cubicBezTo>
                  <a:pt x="515" y="1161"/>
                  <a:pt x="515" y="1161"/>
                  <a:pt x="515" y="1161"/>
                </a:cubicBezTo>
                <a:cubicBezTo>
                  <a:pt x="198" y="1161"/>
                  <a:pt x="198" y="1161"/>
                  <a:pt x="198" y="1161"/>
                </a:cubicBezTo>
                <a:cubicBezTo>
                  <a:pt x="193" y="1161"/>
                  <a:pt x="188" y="1161"/>
                  <a:pt x="184" y="1163"/>
                </a:cubicBezTo>
                <a:cubicBezTo>
                  <a:pt x="142" y="1086"/>
                  <a:pt x="114" y="1001"/>
                  <a:pt x="102" y="911"/>
                </a:cubicBezTo>
                <a:cubicBezTo>
                  <a:pt x="106" y="909"/>
                  <a:pt x="110" y="907"/>
                  <a:pt x="113" y="90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1" name="Freeform 29"/>
          <p:cNvSpPr>
            <a:spLocks noEditPoints="1"/>
          </p:cNvSpPr>
          <p:nvPr/>
        </p:nvSpPr>
        <p:spPr bwMode="auto">
          <a:xfrm>
            <a:off x="9640840" y="3910906"/>
            <a:ext cx="326959" cy="393554"/>
          </a:xfrm>
          <a:custGeom>
            <a:avLst/>
            <a:gdLst>
              <a:gd name="T0" fmla="*/ 1316 w 1365"/>
              <a:gd name="T1" fmla="*/ 1253 h 1643"/>
              <a:gd name="T2" fmla="*/ 1316 w 1365"/>
              <a:gd name="T3" fmla="*/ 1156 h 1643"/>
              <a:gd name="T4" fmla="*/ 292 w 1365"/>
              <a:gd name="T5" fmla="*/ 1009 h 1643"/>
              <a:gd name="T6" fmla="*/ 488 w 1365"/>
              <a:gd name="T7" fmla="*/ 864 h 1643"/>
              <a:gd name="T8" fmla="*/ 668 w 1365"/>
              <a:gd name="T9" fmla="*/ 812 h 1643"/>
              <a:gd name="T10" fmla="*/ 806 w 1365"/>
              <a:gd name="T11" fmla="*/ 889 h 1643"/>
              <a:gd name="T12" fmla="*/ 909 w 1365"/>
              <a:gd name="T13" fmla="*/ 915 h 1643"/>
              <a:gd name="T14" fmla="*/ 1116 w 1365"/>
              <a:gd name="T15" fmla="*/ 915 h 1643"/>
              <a:gd name="T16" fmla="*/ 1076 w 1365"/>
              <a:gd name="T17" fmla="*/ 668 h 1643"/>
              <a:gd name="T18" fmla="*/ 703 w 1365"/>
              <a:gd name="T19" fmla="*/ 157 h 1643"/>
              <a:gd name="T20" fmla="*/ 536 w 1365"/>
              <a:gd name="T21" fmla="*/ 128 h 1643"/>
              <a:gd name="T22" fmla="*/ 358 w 1365"/>
              <a:gd name="T23" fmla="*/ 19 h 1643"/>
              <a:gd name="T24" fmla="*/ 206 w 1365"/>
              <a:gd name="T25" fmla="*/ 191 h 1643"/>
              <a:gd name="T26" fmla="*/ 329 w 1365"/>
              <a:gd name="T27" fmla="*/ 335 h 1643"/>
              <a:gd name="T28" fmla="*/ 358 w 1365"/>
              <a:gd name="T29" fmla="*/ 502 h 1643"/>
              <a:gd name="T30" fmla="*/ 361 w 1365"/>
              <a:gd name="T31" fmla="*/ 577 h 1643"/>
              <a:gd name="T32" fmla="*/ 439 w 1365"/>
              <a:gd name="T33" fmla="*/ 1448 h 1643"/>
              <a:gd name="T34" fmla="*/ 487 w 1365"/>
              <a:gd name="T35" fmla="*/ 1546 h 1643"/>
              <a:gd name="T36" fmla="*/ 292 w 1365"/>
              <a:gd name="T37" fmla="*/ 1594 h 1643"/>
              <a:gd name="T38" fmla="*/ 1024 w 1365"/>
              <a:gd name="T39" fmla="*/ 1643 h 1643"/>
              <a:gd name="T40" fmla="*/ 1024 w 1365"/>
              <a:gd name="T41" fmla="*/ 1546 h 1643"/>
              <a:gd name="T42" fmla="*/ 877 w 1365"/>
              <a:gd name="T43" fmla="*/ 1443 h 1643"/>
              <a:gd name="T44" fmla="*/ 599 w 1365"/>
              <a:gd name="T45" fmla="*/ 743 h 1643"/>
              <a:gd name="T46" fmla="*/ 461 w 1365"/>
              <a:gd name="T47" fmla="*/ 605 h 1643"/>
              <a:gd name="T48" fmla="*/ 599 w 1365"/>
              <a:gd name="T49" fmla="*/ 605 h 1643"/>
              <a:gd name="T50" fmla="*/ 1047 w 1365"/>
              <a:gd name="T51" fmla="*/ 777 h 1643"/>
              <a:gd name="T52" fmla="*/ 978 w 1365"/>
              <a:gd name="T53" fmla="*/ 846 h 1643"/>
              <a:gd name="T54" fmla="*/ 1013 w 1365"/>
              <a:gd name="T55" fmla="*/ 743 h 1643"/>
              <a:gd name="T56" fmla="*/ 978 w 1365"/>
              <a:gd name="T57" fmla="*/ 571 h 1643"/>
              <a:gd name="T58" fmla="*/ 978 w 1365"/>
              <a:gd name="T59" fmla="*/ 640 h 1643"/>
              <a:gd name="T60" fmla="*/ 806 w 1365"/>
              <a:gd name="T61" fmla="*/ 792 h 1643"/>
              <a:gd name="T62" fmla="*/ 737 w 1365"/>
              <a:gd name="T63" fmla="*/ 743 h 1643"/>
              <a:gd name="T64" fmla="*/ 978 w 1365"/>
              <a:gd name="T65" fmla="*/ 571 h 1643"/>
              <a:gd name="T66" fmla="*/ 599 w 1365"/>
              <a:gd name="T67" fmla="*/ 212 h 1643"/>
              <a:gd name="T68" fmla="*/ 875 w 1365"/>
              <a:gd name="T69" fmla="*/ 467 h 1643"/>
              <a:gd name="T70" fmla="*/ 668 w 1365"/>
              <a:gd name="T71" fmla="*/ 536 h 1643"/>
              <a:gd name="T72" fmla="*/ 480 w 1365"/>
              <a:gd name="T73" fmla="*/ 486 h 1643"/>
              <a:gd name="T74" fmla="*/ 412 w 1365"/>
              <a:gd name="T75" fmla="*/ 398 h 1643"/>
              <a:gd name="T76" fmla="*/ 565 w 1365"/>
              <a:gd name="T77" fmla="*/ 226 h 1643"/>
              <a:gd name="T78" fmla="*/ 392 w 1365"/>
              <a:gd name="T79" fmla="*/ 122 h 1643"/>
              <a:gd name="T80" fmla="*/ 392 w 1365"/>
              <a:gd name="T81" fmla="*/ 260 h 1643"/>
              <a:gd name="T82" fmla="*/ 487 w 1365"/>
              <a:gd name="T83" fmla="*/ 1351 h 1643"/>
              <a:gd name="T84" fmla="*/ 97 w 1365"/>
              <a:gd name="T85" fmla="*/ 1009 h 1643"/>
              <a:gd name="T86" fmla="*/ 365 w 1365"/>
              <a:gd name="T87" fmla="*/ 777 h 1643"/>
              <a:gd name="T88" fmla="*/ 439 w 1365"/>
              <a:gd name="T89" fmla="*/ 1253 h 1643"/>
              <a:gd name="T90" fmla="*/ 487 w 1365"/>
              <a:gd name="T91" fmla="*/ 1351 h 1643"/>
              <a:gd name="T92" fmla="*/ 585 w 1365"/>
              <a:gd name="T93" fmla="*/ 1546 h 1643"/>
              <a:gd name="T94" fmla="*/ 682 w 1365"/>
              <a:gd name="T95" fmla="*/ 1253 h 1643"/>
              <a:gd name="T96" fmla="*/ 780 w 1365"/>
              <a:gd name="T97" fmla="*/ 1546 h 1643"/>
              <a:gd name="T98" fmla="*/ 851 w 1365"/>
              <a:gd name="T99" fmla="*/ 1253 h 1643"/>
              <a:gd name="T100" fmla="*/ 877 w 1365"/>
              <a:gd name="T101" fmla="*/ 1342 h 1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65" h="1643">
                <a:moveTo>
                  <a:pt x="1067" y="1253"/>
                </a:moveTo>
                <a:cubicBezTo>
                  <a:pt x="1316" y="1253"/>
                  <a:pt x="1316" y="1253"/>
                  <a:pt x="1316" y="1253"/>
                </a:cubicBezTo>
                <a:cubicBezTo>
                  <a:pt x="1343" y="1253"/>
                  <a:pt x="1365" y="1231"/>
                  <a:pt x="1365" y="1204"/>
                </a:cubicBezTo>
                <a:cubicBezTo>
                  <a:pt x="1365" y="1177"/>
                  <a:pt x="1343" y="1156"/>
                  <a:pt x="1316" y="1156"/>
                </a:cubicBezTo>
                <a:cubicBezTo>
                  <a:pt x="439" y="1156"/>
                  <a:pt x="439" y="1156"/>
                  <a:pt x="439" y="1156"/>
                </a:cubicBezTo>
                <a:cubicBezTo>
                  <a:pt x="358" y="1156"/>
                  <a:pt x="292" y="1090"/>
                  <a:pt x="292" y="1009"/>
                </a:cubicBezTo>
                <a:cubicBezTo>
                  <a:pt x="292" y="929"/>
                  <a:pt x="358" y="863"/>
                  <a:pt x="438" y="863"/>
                </a:cubicBezTo>
                <a:cubicBezTo>
                  <a:pt x="488" y="864"/>
                  <a:pt x="488" y="864"/>
                  <a:pt x="488" y="864"/>
                </a:cubicBezTo>
                <a:cubicBezTo>
                  <a:pt x="502" y="867"/>
                  <a:pt x="516" y="869"/>
                  <a:pt x="530" y="869"/>
                </a:cubicBezTo>
                <a:cubicBezTo>
                  <a:pt x="580" y="869"/>
                  <a:pt x="630" y="850"/>
                  <a:pt x="668" y="812"/>
                </a:cubicBezTo>
                <a:cubicBezTo>
                  <a:pt x="703" y="846"/>
                  <a:pt x="703" y="846"/>
                  <a:pt x="703" y="846"/>
                </a:cubicBezTo>
                <a:cubicBezTo>
                  <a:pt x="731" y="875"/>
                  <a:pt x="769" y="889"/>
                  <a:pt x="806" y="889"/>
                </a:cubicBezTo>
                <a:cubicBezTo>
                  <a:pt x="828" y="889"/>
                  <a:pt x="849" y="884"/>
                  <a:pt x="869" y="875"/>
                </a:cubicBezTo>
                <a:cubicBezTo>
                  <a:pt x="909" y="915"/>
                  <a:pt x="909" y="915"/>
                  <a:pt x="909" y="915"/>
                </a:cubicBezTo>
                <a:cubicBezTo>
                  <a:pt x="938" y="944"/>
                  <a:pt x="975" y="958"/>
                  <a:pt x="1013" y="958"/>
                </a:cubicBezTo>
                <a:cubicBezTo>
                  <a:pt x="1050" y="958"/>
                  <a:pt x="1088" y="944"/>
                  <a:pt x="1116" y="915"/>
                </a:cubicBezTo>
                <a:cubicBezTo>
                  <a:pt x="1173" y="858"/>
                  <a:pt x="1173" y="765"/>
                  <a:pt x="1116" y="708"/>
                </a:cubicBezTo>
                <a:cubicBezTo>
                  <a:pt x="1076" y="668"/>
                  <a:pt x="1076" y="668"/>
                  <a:pt x="1076" y="668"/>
                </a:cubicBezTo>
                <a:cubicBezTo>
                  <a:pt x="1102" y="614"/>
                  <a:pt x="1092" y="547"/>
                  <a:pt x="1047" y="502"/>
                </a:cubicBezTo>
                <a:cubicBezTo>
                  <a:pt x="703" y="157"/>
                  <a:pt x="703" y="157"/>
                  <a:pt x="703" y="157"/>
                </a:cubicBezTo>
                <a:cubicBezTo>
                  <a:pt x="675" y="129"/>
                  <a:pt x="638" y="114"/>
                  <a:pt x="599" y="114"/>
                </a:cubicBezTo>
                <a:cubicBezTo>
                  <a:pt x="577" y="114"/>
                  <a:pt x="556" y="119"/>
                  <a:pt x="536" y="128"/>
                </a:cubicBezTo>
                <a:cubicBezTo>
                  <a:pt x="427" y="19"/>
                  <a:pt x="427" y="19"/>
                  <a:pt x="427" y="19"/>
                </a:cubicBezTo>
                <a:cubicBezTo>
                  <a:pt x="408" y="0"/>
                  <a:pt x="377" y="0"/>
                  <a:pt x="358" y="19"/>
                </a:cubicBezTo>
                <a:cubicBezTo>
                  <a:pt x="220" y="157"/>
                  <a:pt x="220" y="157"/>
                  <a:pt x="220" y="157"/>
                </a:cubicBezTo>
                <a:cubicBezTo>
                  <a:pt x="211" y="166"/>
                  <a:pt x="206" y="178"/>
                  <a:pt x="206" y="191"/>
                </a:cubicBezTo>
                <a:cubicBezTo>
                  <a:pt x="206" y="204"/>
                  <a:pt x="211" y="217"/>
                  <a:pt x="220" y="226"/>
                </a:cubicBezTo>
                <a:cubicBezTo>
                  <a:pt x="329" y="335"/>
                  <a:pt x="329" y="335"/>
                  <a:pt x="329" y="335"/>
                </a:cubicBezTo>
                <a:cubicBezTo>
                  <a:pt x="320" y="355"/>
                  <a:pt x="315" y="376"/>
                  <a:pt x="315" y="398"/>
                </a:cubicBezTo>
                <a:cubicBezTo>
                  <a:pt x="315" y="437"/>
                  <a:pt x="330" y="474"/>
                  <a:pt x="358" y="502"/>
                </a:cubicBezTo>
                <a:cubicBezTo>
                  <a:pt x="392" y="536"/>
                  <a:pt x="392" y="536"/>
                  <a:pt x="392" y="536"/>
                </a:cubicBezTo>
                <a:cubicBezTo>
                  <a:pt x="380" y="549"/>
                  <a:pt x="369" y="563"/>
                  <a:pt x="361" y="577"/>
                </a:cubicBezTo>
                <a:cubicBezTo>
                  <a:pt x="153" y="615"/>
                  <a:pt x="0" y="796"/>
                  <a:pt x="0" y="1009"/>
                </a:cubicBezTo>
                <a:cubicBezTo>
                  <a:pt x="0" y="1251"/>
                  <a:pt x="197" y="1448"/>
                  <a:pt x="439" y="1448"/>
                </a:cubicBezTo>
                <a:cubicBezTo>
                  <a:pt x="487" y="1448"/>
                  <a:pt x="487" y="1448"/>
                  <a:pt x="487" y="1448"/>
                </a:cubicBezTo>
                <a:cubicBezTo>
                  <a:pt x="487" y="1546"/>
                  <a:pt x="487" y="1546"/>
                  <a:pt x="487" y="1546"/>
                </a:cubicBezTo>
                <a:cubicBezTo>
                  <a:pt x="341" y="1546"/>
                  <a:pt x="341" y="1546"/>
                  <a:pt x="341" y="1546"/>
                </a:cubicBezTo>
                <a:cubicBezTo>
                  <a:pt x="314" y="1546"/>
                  <a:pt x="292" y="1567"/>
                  <a:pt x="292" y="1594"/>
                </a:cubicBezTo>
                <a:cubicBezTo>
                  <a:pt x="292" y="1621"/>
                  <a:pt x="314" y="1643"/>
                  <a:pt x="341" y="1643"/>
                </a:cubicBezTo>
                <a:cubicBezTo>
                  <a:pt x="1024" y="1643"/>
                  <a:pt x="1024" y="1643"/>
                  <a:pt x="1024" y="1643"/>
                </a:cubicBezTo>
                <a:cubicBezTo>
                  <a:pt x="1051" y="1643"/>
                  <a:pt x="1072" y="1621"/>
                  <a:pt x="1072" y="1594"/>
                </a:cubicBezTo>
                <a:cubicBezTo>
                  <a:pt x="1072" y="1567"/>
                  <a:pt x="1051" y="1546"/>
                  <a:pt x="1024" y="1546"/>
                </a:cubicBezTo>
                <a:cubicBezTo>
                  <a:pt x="877" y="1546"/>
                  <a:pt x="877" y="1546"/>
                  <a:pt x="877" y="1546"/>
                </a:cubicBezTo>
                <a:cubicBezTo>
                  <a:pt x="877" y="1443"/>
                  <a:pt x="877" y="1443"/>
                  <a:pt x="877" y="1443"/>
                </a:cubicBezTo>
                <a:cubicBezTo>
                  <a:pt x="973" y="1424"/>
                  <a:pt x="1048" y="1348"/>
                  <a:pt x="1067" y="1253"/>
                </a:cubicBezTo>
                <a:close/>
                <a:moveTo>
                  <a:pt x="599" y="743"/>
                </a:moveTo>
                <a:cubicBezTo>
                  <a:pt x="561" y="781"/>
                  <a:pt x="499" y="781"/>
                  <a:pt x="461" y="743"/>
                </a:cubicBezTo>
                <a:cubicBezTo>
                  <a:pt x="423" y="705"/>
                  <a:pt x="423" y="643"/>
                  <a:pt x="461" y="605"/>
                </a:cubicBezTo>
                <a:cubicBezTo>
                  <a:pt x="480" y="587"/>
                  <a:pt x="504" y="576"/>
                  <a:pt x="530" y="576"/>
                </a:cubicBezTo>
                <a:cubicBezTo>
                  <a:pt x="556" y="576"/>
                  <a:pt x="581" y="587"/>
                  <a:pt x="599" y="605"/>
                </a:cubicBezTo>
                <a:cubicBezTo>
                  <a:pt x="637" y="643"/>
                  <a:pt x="637" y="705"/>
                  <a:pt x="599" y="743"/>
                </a:cubicBezTo>
                <a:close/>
                <a:moveTo>
                  <a:pt x="1047" y="777"/>
                </a:moveTo>
                <a:cubicBezTo>
                  <a:pt x="1066" y="796"/>
                  <a:pt x="1066" y="827"/>
                  <a:pt x="1047" y="846"/>
                </a:cubicBezTo>
                <a:cubicBezTo>
                  <a:pt x="1028" y="865"/>
                  <a:pt x="997" y="865"/>
                  <a:pt x="978" y="846"/>
                </a:cubicBezTo>
                <a:cubicBezTo>
                  <a:pt x="944" y="812"/>
                  <a:pt x="944" y="812"/>
                  <a:pt x="944" y="812"/>
                </a:cubicBezTo>
                <a:cubicBezTo>
                  <a:pt x="1013" y="743"/>
                  <a:pt x="1013" y="743"/>
                  <a:pt x="1013" y="743"/>
                </a:cubicBezTo>
                <a:lnTo>
                  <a:pt x="1047" y="777"/>
                </a:lnTo>
                <a:close/>
                <a:moveTo>
                  <a:pt x="978" y="571"/>
                </a:moveTo>
                <a:cubicBezTo>
                  <a:pt x="988" y="580"/>
                  <a:pt x="993" y="592"/>
                  <a:pt x="993" y="605"/>
                </a:cubicBezTo>
                <a:cubicBezTo>
                  <a:pt x="993" y="618"/>
                  <a:pt x="988" y="630"/>
                  <a:pt x="978" y="640"/>
                </a:cubicBezTo>
                <a:cubicBezTo>
                  <a:pt x="840" y="777"/>
                  <a:pt x="840" y="777"/>
                  <a:pt x="840" y="777"/>
                </a:cubicBezTo>
                <a:cubicBezTo>
                  <a:pt x="831" y="787"/>
                  <a:pt x="819" y="792"/>
                  <a:pt x="806" y="792"/>
                </a:cubicBezTo>
                <a:cubicBezTo>
                  <a:pt x="793" y="792"/>
                  <a:pt x="781" y="787"/>
                  <a:pt x="772" y="777"/>
                </a:cubicBezTo>
                <a:cubicBezTo>
                  <a:pt x="737" y="743"/>
                  <a:pt x="737" y="743"/>
                  <a:pt x="737" y="743"/>
                </a:cubicBezTo>
                <a:cubicBezTo>
                  <a:pt x="944" y="536"/>
                  <a:pt x="944" y="536"/>
                  <a:pt x="944" y="536"/>
                </a:cubicBezTo>
                <a:lnTo>
                  <a:pt x="978" y="571"/>
                </a:lnTo>
                <a:close/>
                <a:moveTo>
                  <a:pt x="565" y="226"/>
                </a:moveTo>
                <a:cubicBezTo>
                  <a:pt x="574" y="217"/>
                  <a:pt x="586" y="212"/>
                  <a:pt x="599" y="212"/>
                </a:cubicBezTo>
                <a:cubicBezTo>
                  <a:pt x="612" y="212"/>
                  <a:pt x="624" y="217"/>
                  <a:pt x="634" y="226"/>
                </a:cubicBezTo>
                <a:cubicBezTo>
                  <a:pt x="875" y="467"/>
                  <a:pt x="875" y="467"/>
                  <a:pt x="875" y="467"/>
                </a:cubicBezTo>
                <a:cubicBezTo>
                  <a:pt x="718" y="624"/>
                  <a:pt x="718" y="624"/>
                  <a:pt x="718" y="624"/>
                </a:cubicBezTo>
                <a:cubicBezTo>
                  <a:pt x="710" y="592"/>
                  <a:pt x="693" y="561"/>
                  <a:pt x="668" y="536"/>
                </a:cubicBezTo>
                <a:cubicBezTo>
                  <a:pt x="631" y="499"/>
                  <a:pt x="582" y="479"/>
                  <a:pt x="530" y="479"/>
                </a:cubicBezTo>
                <a:cubicBezTo>
                  <a:pt x="513" y="479"/>
                  <a:pt x="496" y="481"/>
                  <a:pt x="480" y="486"/>
                </a:cubicBezTo>
                <a:cubicBezTo>
                  <a:pt x="427" y="433"/>
                  <a:pt x="427" y="433"/>
                  <a:pt x="427" y="433"/>
                </a:cubicBezTo>
                <a:cubicBezTo>
                  <a:pt x="418" y="423"/>
                  <a:pt x="412" y="411"/>
                  <a:pt x="412" y="398"/>
                </a:cubicBezTo>
                <a:cubicBezTo>
                  <a:pt x="412" y="385"/>
                  <a:pt x="418" y="373"/>
                  <a:pt x="427" y="364"/>
                </a:cubicBezTo>
                <a:lnTo>
                  <a:pt x="565" y="226"/>
                </a:lnTo>
                <a:close/>
                <a:moveTo>
                  <a:pt x="323" y="191"/>
                </a:moveTo>
                <a:cubicBezTo>
                  <a:pt x="392" y="122"/>
                  <a:pt x="392" y="122"/>
                  <a:pt x="392" y="122"/>
                </a:cubicBezTo>
                <a:cubicBezTo>
                  <a:pt x="461" y="191"/>
                  <a:pt x="461" y="191"/>
                  <a:pt x="461" y="191"/>
                </a:cubicBezTo>
                <a:cubicBezTo>
                  <a:pt x="392" y="260"/>
                  <a:pt x="392" y="260"/>
                  <a:pt x="392" y="260"/>
                </a:cubicBezTo>
                <a:lnTo>
                  <a:pt x="323" y="191"/>
                </a:lnTo>
                <a:close/>
                <a:moveTo>
                  <a:pt x="487" y="1351"/>
                </a:moveTo>
                <a:cubicBezTo>
                  <a:pt x="439" y="1351"/>
                  <a:pt x="439" y="1351"/>
                  <a:pt x="439" y="1351"/>
                </a:cubicBezTo>
                <a:cubicBezTo>
                  <a:pt x="250" y="1351"/>
                  <a:pt x="97" y="1198"/>
                  <a:pt x="97" y="1009"/>
                </a:cubicBezTo>
                <a:cubicBezTo>
                  <a:pt x="97" y="858"/>
                  <a:pt x="196" y="728"/>
                  <a:pt x="336" y="684"/>
                </a:cubicBezTo>
                <a:cubicBezTo>
                  <a:pt x="337" y="716"/>
                  <a:pt x="347" y="749"/>
                  <a:pt x="365" y="777"/>
                </a:cubicBezTo>
                <a:cubicBezTo>
                  <a:pt x="266" y="808"/>
                  <a:pt x="195" y="901"/>
                  <a:pt x="195" y="1009"/>
                </a:cubicBezTo>
                <a:cubicBezTo>
                  <a:pt x="195" y="1144"/>
                  <a:pt x="304" y="1253"/>
                  <a:pt x="439" y="1253"/>
                </a:cubicBezTo>
                <a:cubicBezTo>
                  <a:pt x="514" y="1253"/>
                  <a:pt x="514" y="1253"/>
                  <a:pt x="514" y="1253"/>
                </a:cubicBezTo>
                <a:cubicBezTo>
                  <a:pt x="497" y="1282"/>
                  <a:pt x="487" y="1315"/>
                  <a:pt x="487" y="1351"/>
                </a:cubicBezTo>
                <a:close/>
                <a:moveTo>
                  <a:pt x="780" y="1546"/>
                </a:moveTo>
                <a:cubicBezTo>
                  <a:pt x="585" y="1546"/>
                  <a:pt x="585" y="1546"/>
                  <a:pt x="585" y="1546"/>
                </a:cubicBezTo>
                <a:cubicBezTo>
                  <a:pt x="585" y="1351"/>
                  <a:pt x="585" y="1351"/>
                  <a:pt x="585" y="1351"/>
                </a:cubicBezTo>
                <a:cubicBezTo>
                  <a:pt x="585" y="1297"/>
                  <a:pt x="629" y="1253"/>
                  <a:pt x="682" y="1253"/>
                </a:cubicBezTo>
                <a:cubicBezTo>
                  <a:pt x="736" y="1253"/>
                  <a:pt x="780" y="1297"/>
                  <a:pt x="780" y="1351"/>
                </a:cubicBezTo>
                <a:lnTo>
                  <a:pt x="780" y="1546"/>
                </a:lnTo>
                <a:close/>
                <a:moveTo>
                  <a:pt x="877" y="1342"/>
                </a:moveTo>
                <a:cubicBezTo>
                  <a:pt x="876" y="1310"/>
                  <a:pt x="866" y="1280"/>
                  <a:pt x="851" y="1253"/>
                </a:cubicBezTo>
                <a:cubicBezTo>
                  <a:pt x="966" y="1253"/>
                  <a:pt x="966" y="1253"/>
                  <a:pt x="966" y="1253"/>
                </a:cubicBezTo>
                <a:cubicBezTo>
                  <a:pt x="952" y="1295"/>
                  <a:pt x="919" y="1328"/>
                  <a:pt x="877" y="134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2" name="Freeform 22"/>
          <p:cNvSpPr>
            <a:spLocks noEditPoints="1"/>
          </p:cNvSpPr>
          <p:nvPr/>
        </p:nvSpPr>
        <p:spPr bwMode="auto">
          <a:xfrm>
            <a:off x="9604534" y="3240321"/>
            <a:ext cx="399569" cy="393114"/>
          </a:xfrm>
          <a:custGeom>
            <a:avLst/>
            <a:gdLst>
              <a:gd name="T0" fmla="*/ 500 w 1668"/>
              <a:gd name="T1" fmla="*/ 1503 h 1641"/>
              <a:gd name="T2" fmla="*/ 1205 w 1668"/>
              <a:gd name="T3" fmla="*/ 1531 h 1641"/>
              <a:gd name="T4" fmla="*/ 1408 w 1668"/>
              <a:gd name="T5" fmla="*/ 1599 h 1641"/>
              <a:gd name="T6" fmla="*/ 1654 w 1668"/>
              <a:gd name="T7" fmla="*/ 1498 h 1641"/>
              <a:gd name="T8" fmla="*/ 1572 w 1668"/>
              <a:gd name="T9" fmla="*/ 1232 h 1641"/>
              <a:gd name="T10" fmla="*/ 1417 w 1668"/>
              <a:gd name="T11" fmla="*/ 793 h 1641"/>
              <a:gd name="T12" fmla="*/ 1544 w 1668"/>
              <a:gd name="T13" fmla="*/ 1057 h 1641"/>
              <a:gd name="T14" fmla="*/ 1178 w 1668"/>
              <a:gd name="T15" fmla="*/ 826 h 1641"/>
              <a:gd name="T16" fmla="*/ 1516 w 1668"/>
              <a:gd name="T17" fmla="*/ 487 h 1641"/>
              <a:gd name="T18" fmla="*/ 1521 w 1668"/>
              <a:gd name="T19" fmla="*/ 479 h 1641"/>
              <a:gd name="T20" fmla="*/ 1523 w 1668"/>
              <a:gd name="T21" fmla="*/ 473 h 1641"/>
              <a:gd name="T22" fmla="*/ 1598 w 1668"/>
              <a:gd name="T23" fmla="*/ 5 h 1641"/>
              <a:gd name="T24" fmla="*/ 1187 w 1668"/>
              <a:gd name="T25" fmla="*/ 143 h 1641"/>
              <a:gd name="T26" fmla="*/ 1181 w 1668"/>
              <a:gd name="T27" fmla="*/ 146 h 1641"/>
              <a:gd name="T28" fmla="*/ 1172 w 1668"/>
              <a:gd name="T29" fmla="*/ 153 h 1641"/>
              <a:gd name="T30" fmla="*/ 508 w 1668"/>
              <a:gd name="T31" fmla="*/ 157 h 1641"/>
              <a:gd name="T32" fmla="*/ 502 w 1668"/>
              <a:gd name="T33" fmla="*/ 153 h 1641"/>
              <a:gd name="T34" fmla="*/ 495 w 1668"/>
              <a:gd name="T35" fmla="*/ 149 h 1641"/>
              <a:gd name="T36" fmla="*/ 37 w 1668"/>
              <a:gd name="T37" fmla="*/ 18 h 1641"/>
              <a:gd name="T38" fmla="*/ 161 w 1668"/>
              <a:gd name="T39" fmla="*/ 481 h 1641"/>
              <a:gd name="T40" fmla="*/ 165 w 1668"/>
              <a:gd name="T41" fmla="*/ 490 h 1641"/>
              <a:gd name="T42" fmla="*/ 169 w 1668"/>
              <a:gd name="T43" fmla="*/ 495 h 1641"/>
              <a:gd name="T44" fmla="*/ 161 w 1668"/>
              <a:gd name="T45" fmla="*/ 1164 h 1641"/>
              <a:gd name="T46" fmla="*/ 160 w 1668"/>
              <a:gd name="T47" fmla="*/ 1165 h 1641"/>
              <a:gd name="T48" fmla="*/ 140 w 1668"/>
              <a:gd name="T49" fmla="*/ 1186 h 1641"/>
              <a:gd name="T50" fmla="*/ 263 w 1668"/>
              <a:gd name="T51" fmla="*/ 1641 h 1641"/>
              <a:gd name="T52" fmla="*/ 1544 w 1668"/>
              <a:gd name="T53" fmla="*/ 1531 h 1641"/>
              <a:gd name="T54" fmla="*/ 1510 w 1668"/>
              <a:gd name="T55" fmla="*/ 1430 h 1641"/>
              <a:gd name="T56" fmla="*/ 1476 w 1668"/>
              <a:gd name="T57" fmla="*/ 1328 h 1641"/>
              <a:gd name="T58" fmla="*/ 906 w 1668"/>
              <a:gd name="T59" fmla="*/ 1097 h 1641"/>
              <a:gd name="T60" fmla="*/ 1076 w 1668"/>
              <a:gd name="T61" fmla="*/ 792 h 1641"/>
              <a:gd name="T62" fmla="*/ 602 w 1668"/>
              <a:gd name="T63" fmla="*/ 1266 h 1641"/>
              <a:gd name="T64" fmla="*/ 1274 w 1668"/>
              <a:gd name="T65" fmla="*/ 594 h 1641"/>
              <a:gd name="T66" fmla="*/ 1457 w 1668"/>
              <a:gd name="T67" fmla="*/ 369 h 1641"/>
              <a:gd name="T68" fmla="*/ 1206 w 1668"/>
              <a:gd name="T69" fmla="*/ 255 h 1641"/>
              <a:gd name="T70" fmla="*/ 1139 w 1668"/>
              <a:gd name="T71" fmla="*/ 322 h 1641"/>
              <a:gd name="T72" fmla="*/ 390 w 1668"/>
              <a:gd name="T73" fmla="*/ 214 h 1641"/>
              <a:gd name="T74" fmla="*/ 275 w 1668"/>
              <a:gd name="T75" fmla="*/ 465 h 1641"/>
              <a:gd name="T76" fmla="*/ 342 w 1668"/>
              <a:gd name="T77" fmla="*/ 533 h 1641"/>
              <a:gd name="T78" fmla="*/ 614 w 1668"/>
              <a:gd name="T79" fmla="*/ 398 h 1641"/>
              <a:gd name="T80" fmla="*/ 410 w 1668"/>
              <a:gd name="T81" fmla="*/ 601 h 1641"/>
              <a:gd name="T82" fmla="*/ 466 w 1668"/>
              <a:gd name="T83" fmla="*/ 1130 h 1641"/>
              <a:gd name="T84" fmla="*/ 331 w 1668"/>
              <a:gd name="T85" fmla="*/ 1130 h 1641"/>
              <a:gd name="T86" fmla="*/ 263 w 1668"/>
              <a:gd name="T87" fmla="*/ 1198 h 1641"/>
              <a:gd name="T88" fmla="*/ 161 w 1668"/>
              <a:gd name="T89" fmla="*/ 1300 h 1641"/>
              <a:gd name="T90" fmla="*/ 365 w 1668"/>
              <a:gd name="T91" fmla="*/ 1503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68" h="1641">
                <a:moveTo>
                  <a:pt x="433" y="1571"/>
                </a:moveTo>
                <a:cubicBezTo>
                  <a:pt x="500" y="1503"/>
                  <a:pt x="500" y="1503"/>
                  <a:pt x="500" y="1503"/>
                </a:cubicBezTo>
                <a:cubicBezTo>
                  <a:pt x="500" y="1503"/>
                  <a:pt x="500" y="1503"/>
                  <a:pt x="500" y="1503"/>
                </a:cubicBezTo>
                <a:cubicBezTo>
                  <a:pt x="500" y="1503"/>
                  <a:pt x="500" y="1503"/>
                  <a:pt x="500" y="1503"/>
                </a:cubicBezTo>
                <a:cubicBezTo>
                  <a:pt x="839" y="1165"/>
                  <a:pt x="839" y="1165"/>
                  <a:pt x="839" y="1165"/>
                </a:cubicBezTo>
                <a:cubicBezTo>
                  <a:pt x="1205" y="1531"/>
                  <a:pt x="1205" y="1531"/>
                  <a:pt x="1205" y="1531"/>
                </a:cubicBezTo>
                <a:cubicBezTo>
                  <a:pt x="1233" y="1559"/>
                  <a:pt x="1270" y="1574"/>
                  <a:pt x="1307" y="1574"/>
                </a:cubicBezTo>
                <a:cubicBezTo>
                  <a:pt x="1328" y="1574"/>
                  <a:pt x="1349" y="1569"/>
                  <a:pt x="1369" y="1560"/>
                </a:cubicBezTo>
                <a:cubicBezTo>
                  <a:pt x="1408" y="1599"/>
                  <a:pt x="1408" y="1599"/>
                  <a:pt x="1408" y="1599"/>
                </a:cubicBezTo>
                <a:cubicBezTo>
                  <a:pt x="1436" y="1627"/>
                  <a:pt x="1473" y="1641"/>
                  <a:pt x="1510" y="1641"/>
                </a:cubicBezTo>
                <a:cubicBezTo>
                  <a:pt x="1547" y="1641"/>
                  <a:pt x="1584" y="1627"/>
                  <a:pt x="1612" y="1599"/>
                </a:cubicBezTo>
                <a:cubicBezTo>
                  <a:pt x="1639" y="1572"/>
                  <a:pt x="1654" y="1536"/>
                  <a:pt x="1654" y="1498"/>
                </a:cubicBezTo>
                <a:cubicBezTo>
                  <a:pt x="1654" y="1459"/>
                  <a:pt x="1639" y="1423"/>
                  <a:pt x="1612" y="1396"/>
                </a:cubicBezTo>
                <a:cubicBezTo>
                  <a:pt x="1572" y="1356"/>
                  <a:pt x="1572" y="1356"/>
                  <a:pt x="1572" y="1356"/>
                </a:cubicBezTo>
                <a:cubicBezTo>
                  <a:pt x="1591" y="1317"/>
                  <a:pt x="1591" y="1271"/>
                  <a:pt x="1572" y="1232"/>
                </a:cubicBezTo>
                <a:cubicBezTo>
                  <a:pt x="1612" y="1192"/>
                  <a:pt x="1612" y="1192"/>
                  <a:pt x="1612" y="1192"/>
                </a:cubicBezTo>
                <a:cubicBezTo>
                  <a:pt x="1668" y="1136"/>
                  <a:pt x="1668" y="1045"/>
                  <a:pt x="1612" y="989"/>
                </a:cubicBezTo>
                <a:cubicBezTo>
                  <a:pt x="1417" y="793"/>
                  <a:pt x="1417" y="793"/>
                  <a:pt x="1417" y="793"/>
                </a:cubicBezTo>
                <a:cubicBezTo>
                  <a:pt x="1398" y="775"/>
                  <a:pt x="1368" y="775"/>
                  <a:pt x="1349" y="793"/>
                </a:cubicBezTo>
                <a:cubicBezTo>
                  <a:pt x="1330" y="812"/>
                  <a:pt x="1330" y="842"/>
                  <a:pt x="1349" y="861"/>
                </a:cubicBezTo>
                <a:cubicBezTo>
                  <a:pt x="1544" y="1057"/>
                  <a:pt x="1544" y="1057"/>
                  <a:pt x="1544" y="1057"/>
                </a:cubicBezTo>
                <a:cubicBezTo>
                  <a:pt x="1563" y="1075"/>
                  <a:pt x="1563" y="1106"/>
                  <a:pt x="1544" y="1124"/>
                </a:cubicBezTo>
                <a:cubicBezTo>
                  <a:pt x="1510" y="1158"/>
                  <a:pt x="1510" y="1158"/>
                  <a:pt x="1510" y="1158"/>
                </a:cubicBezTo>
                <a:cubicBezTo>
                  <a:pt x="1178" y="826"/>
                  <a:pt x="1178" y="826"/>
                  <a:pt x="1178" y="826"/>
                </a:cubicBezTo>
                <a:cubicBezTo>
                  <a:pt x="1512" y="492"/>
                  <a:pt x="1512" y="492"/>
                  <a:pt x="1512" y="492"/>
                </a:cubicBezTo>
                <a:cubicBezTo>
                  <a:pt x="1513" y="491"/>
                  <a:pt x="1514" y="489"/>
                  <a:pt x="1515" y="488"/>
                </a:cubicBezTo>
                <a:cubicBezTo>
                  <a:pt x="1516" y="488"/>
                  <a:pt x="1516" y="487"/>
                  <a:pt x="1516" y="487"/>
                </a:cubicBezTo>
                <a:cubicBezTo>
                  <a:pt x="1517" y="486"/>
                  <a:pt x="1518" y="485"/>
                  <a:pt x="1518" y="484"/>
                </a:cubicBezTo>
                <a:cubicBezTo>
                  <a:pt x="1519" y="483"/>
                  <a:pt x="1519" y="483"/>
                  <a:pt x="1519" y="482"/>
                </a:cubicBezTo>
                <a:cubicBezTo>
                  <a:pt x="1520" y="481"/>
                  <a:pt x="1520" y="480"/>
                  <a:pt x="1521" y="479"/>
                </a:cubicBezTo>
                <a:cubicBezTo>
                  <a:pt x="1521" y="479"/>
                  <a:pt x="1521" y="478"/>
                  <a:pt x="1522" y="478"/>
                </a:cubicBezTo>
                <a:cubicBezTo>
                  <a:pt x="1522" y="477"/>
                  <a:pt x="1522" y="475"/>
                  <a:pt x="1523" y="474"/>
                </a:cubicBezTo>
                <a:cubicBezTo>
                  <a:pt x="1523" y="474"/>
                  <a:pt x="1523" y="474"/>
                  <a:pt x="1523" y="473"/>
                </a:cubicBezTo>
                <a:cubicBezTo>
                  <a:pt x="1659" y="66"/>
                  <a:pt x="1659" y="66"/>
                  <a:pt x="1659" y="66"/>
                </a:cubicBezTo>
                <a:cubicBezTo>
                  <a:pt x="1665" y="49"/>
                  <a:pt x="1660" y="30"/>
                  <a:pt x="1647" y="17"/>
                </a:cubicBezTo>
                <a:cubicBezTo>
                  <a:pt x="1635" y="4"/>
                  <a:pt x="1616" y="0"/>
                  <a:pt x="1598" y="5"/>
                </a:cubicBezTo>
                <a:cubicBezTo>
                  <a:pt x="1191" y="141"/>
                  <a:pt x="1191" y="141"/>
                  <a:pt x="1191" y="141"/>
                </a:cubicBezTo>
                <a:cubicBezTo>
                  <a:pt x="1191" y="141"/>
                  <a:pt x="1191" y="141"/>
                  <a:pt x="1190" y="142"/>
                </a:cubicBezTo>
                <a:cubicBezTo>
                  <a:pt x="1189" y="142"/>
                  <a:pt x="1188" y="142"/>
                  <a:pt x="1187" y="143"/>
                </a:cubicBezTo>
                <a:cubicBezTo>
                  <a:pt x="1186" y="143"/>
                  <a:pt x="1186" y="143"/>
                  <a:pt x="1185" y="144"/>
                </a:cubicBezTo>
                <a:cubicBezTo>
                  <a:pt x="1184" y="144"/>
                  <a:pt x="1183" y="145"/>
                  <a:pt x="1182" y="145"/>
                </a:cubicBezTo>
                <a:cubicBezTo>
                  <a:pt x="1182" y="146"/>
                  <a:pt x="1181" y="146"/>
                  <a:pt x="1181" y="146"/>
                </a:cubicBezTo>
                <a:cubicBezTo>
                  <a:pt x="1180" y="147"/>
                  <a:pt x="1179" y="148"/>
                  <a:pt x="1178" y="148"/>
                </a:cubicBezTo>
                <a:cubicBezTo>
                  <a:pt x="1177" y="149"/>
                  <a:pt x="1177" y="149"/>
                  <a:pt x="1176" y="149"/>
                </a:cubicBezTo>
                <a:cubicBezTo>
                  <a:pt x="1175" y="150"/>
                  <a:pt x="1174" y="151"/>
                  <a:pt x="1172" y="153"/>
                </a:cubicBezTo>
                <a:cubicBezTo>
                  <a:pt x="839" y="487"/>
                  <a:pt x="839" y="487"/>
                  <a:pt x="839" y="487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1" y="159"/>
                  <a:pt x="510" y="158"/>
                  <a:pt x="508" y="157"/>
                </a:cubicBezTo>
                <a:cubicBezTo>
                  <a:pt x="508" y="156"/>
                  <a:pt x="507" y="156"/>
                  <a:pt x="507" y="156"/>
                </a:cubicBezTo>
                <a:cubicBezTo>
                  <a:pt x="506" y="155"/>
                  <a:pt x="505" y="154"/>
                  <a:pt x="504" y="154"/>
                </a:cubicBezTo>
                <a:cubicBezTo>
                  <a:pt x="504" y="153"/>
                  <a:pt x="503" y="153"/>
                  <a:pt x="502" y="153"/>
                </a:cubicBezTo>
                <a:cubicBezTo>
                  <a:pt x="502" y="152"/>
                  <a:pt x="501" y="152"/>
                  <a:pt x="500" y="151"/>
                </a:cubicBezTo>
                <a:cubicBezTo>
                  <a:pt x="499" y="151"/>
                  <a:pt x="498" y="151"/>
                  <a:pt x="498" y="150"/>
                </a:cubicBezTo>
                <a:cubicBezTo>
                  <a:pt x="497" y="150"/>
                  <a:pt x="496" y="150"/>
                  <a:pt x="495" y="149"/>
                </a:cubicBezTo>
                <a:cubicBezTo>
                  <a:pt x="495" y="149"/>
                  <a:pt x="494" y="149"/>
                  <a:pt x="494" y="149"/>
                </a:cubicBezTo>
                <a:cubicBezTo>
                  <a:pt x="87" y="7"/>
                  <a:pt x="87" y="7"/>
                  <a:pt x="87" y="7"/>
                </a:cubicBezTo>
                <a:cubicBezTo>
                  <a:pt x="70" y="1"/>
                  <a:pt x="50" y="5"/>
                  <a:pt x="37" y="18"/>
                </a:cubicBezTo>
                <a:cubicBezTo>
                  <a:pt x="24" y="30"/>
                  <a:pt x="20" y="50"/>
                  <a:pt x="25" y="67"/>
                </a:cubicBezTo>
                <a:cubicBezTo>
                  <a:pt x="161" y="480"/>
                  <a:pt x="161" y="480"/>
                  <a:pt x="161" y="480"/>
                </a:cubicBezTo>
                <a:cubicBezTo>
                  <a:pt x="161" y="481"/>
                  <a:pt x="161" y="481"/>
                  <a:pt x="161" y="481"/>
                </a:cubicBezTo>
                <a:cubicBezTo>
                  <a:pt x="162" y="482"/>
                  <a:pt x="162" y="484"/>
                  <a:pt x="163" y="485"/>
                </a:cubicBezTo>
                <a:cubicBezTo>
                  <a:pt x="163" y="485"/>
                  <a:pt x="163" y="486"/>
                  <a:pt x="164" y="486"/>
                </a:cubicBezTo>
                <a:cubicBezTo>
                  <a:pt x="164" y="487"/>
                  <a:pt x="165" y="489"/>
                  <a:pt x="165" y="490"/>
                </a:cubicBezTo>
                <a:cubicBezTo>
                  <a:pt x="166" y="490"/>
                  <a:pt x="166" y="491"/>
                  <a:pt x="166" y="491"/>
                </a:cubicBezTo>
                <a:cubicBezTo>
                  <a:pt x="167" y="492"/>
                  <a:pt x="168" y="493"/>
                  <a:pt x="168" y="494"/>
                </a:cubicBezTo>
                <a:cubicBezTo>
                  <a:pt x="169" y="495"/>
                  <a:pt x="169" y="495"/>
                  <a:pt x="169" y="495"/>
                </a:cubicBezTo>
                <a:cubicBezTo>
                  <a:pt x="170" y="497"/>
                  <a:pt x="172" y="498"/>
                  <a:pt x="173" y="499"/>
                </a:cubicBezTo>
                <a:cubicBezTo>
                  <a:pt x="499" y="826"/>
                  <a:pt x="499" y="826"/>
                  <a:pt x="499" y="826"/>
                </a:cubicBezTo>
                <a:cubicBezTo>
                  <a:pt x="161" y="1164"/>
                  <a:pt x="161" y="1164"/>
                  <a:pt x="161" y="1164"/>
                </a:cubicBezTo>
                <a:cubicBezTo>
                  <a:pt x="161" y="1164"/>
                  <a:pt x="161" y="1164"/>
                  <a:pt x="161" y="1164"/>
                </a:cubicBezTo>
                <a:cubicBezTo>
                  <a:pt x="152" y="1173"/>
                  <a:pt x="152" y="1173"/>
                  <a:pt x="152" y="1173"/>
                </a:cubicBezTo>
                <a:cubicBezTo>
                  <a:pt x="156" y="1169"/>
                  <a:pt x="159" y="1166"/>
                  <a:pt x="160" y="1165"/>
                </a:cubicBezTo>
                <a:cubicBezTo>
                  <a:pt x="141" y="1184"/>
                  <a:pt x="141" y="1184"/>
                  <a:pt x="141" y="1184"/>
                </a:cubicBezTo>
                <a:cubicBezTo>
                  <a:pt x="136" y="1189"/>
                  <a:pt x="136" y="1189"/>
                  <a:pt x="136" y="1189"/>
                </a:cubicBezTo>
                <a:cubicBezTo>
                  <a:pt x="137" y="1188"/>
                  <a:pt x="139" y="1187"/>
                  <a:pt x="140" y="1186"/>
                </a:cubicBezTo>
                <a:cubicBezTo>
                  <a:pt x="93" y="1232"/>
                  <a:pt x="93" y="1232"/>
                  <a:pt x="93" y="1232"/>
                </a:cubicBezTo>
                <a:cubicBezTo>
                  <a:pt x="0" y="1325"/>
                  <a:pt x="0" y="1478"/>
                  <a:pt x="93" y="1571"/>
                </a:cubicBezTo>
                <a:cubicBezTo>
                  <a:pt x="140" y="1618"/>
                  <a:pt x="201" y="1641"/>
                  <a:pt x="263" y="1641"/>
                </a:cubicBezTo>
                <a:cubicBezTo>
                  <a:pt x="324" y="1641"/>
                  <a:pt x="386" y="1618"/>
                  <a:pt x="433" y="1571"/>
                </a:cubicBezTo>
                <a:close/>
                <a:moveTo>
                  <a:pt x="1544" y="1464"/>
                </a:moveTo>
                <a:cubicBezTo>
                  <a:pt x="1563" y="1482"/>
                  <a:pt x="1563" y="1513"/>
                  <a:pt x="1544" y="1531"/>
                </a:cubicBezTo>
                <a:cubicBezTo>
                  <a:pt x="1525" y="1550"/>
                  <a:pt x="1495" y="1550"/>
                  <a:pt x="1476" y="1531"/>
                </a:cubicBezTo>
                <a:cubicBezTo>
                  <a:pt x="1442" y="1498"/>
                  <a:pt x="1442" y="1498"/>
                  <a:pt x="1442" y="1498"/>
                </a:cubicBezTo>
                <a:cubicBezTo>
                  <a:pt x="1510" y="1430"/>
                  <a:pt x="1510" y="1430"/>
                  <a:pt x="1510" y="1430"/>
                </a:cubicBezTo>
                <a:lnTo>
                  <a:pt x="1544" y="1464"/>
                </a:lnTo>
                <a:close/>
                <a:moveTo>
                  <a:pt x="1476" y="1260"/>
                </a:moveTo>
                <a:cubicBezTo>
                  <a:pt x="1495" y="1279"/>
                  <a:pt x="1495" y="1309"/>
                  <a:pt x="1476" y="1328"/>
                </a:cubicBezTo>
                <a:cubicBezTo>
                  <a:pt x="1341" y="1464"/>
                  <a:pt x="1341" y="1464"/>
                  <a:pt x="1341" y="1464"/>
                </a:cubicBezTo>
                <a:cubicBezTo>
                  <a:pt x="1322" y="1482"/>
                  <a:pt x="1291" y="1482"/>
                  <a:pt x="1273" y="1464"/>
                </a:cubicBezTo>
                <a:cubicBezTo>
                  <a:pt x="906" y="1097"/>
                  <a:pt x="906" y="1097"/>
                  <a:pt x="906" y="1097"/>
                </a:cubicBezTo>
                <a:cubicBezTo>
                  <a:pt x="1110" y="894"/>
                  <a:pt x="1110" y="894"/>
                  <a:pt x="1110" y="894"/>
                </a:cubicBezTo>
                <a:lnTo>
                  <a:pt x="1476" y="1260"/>
                </a:lnTo>
                <a:close/>
                <a:moveTo>
                  <a:pt x="1076" y="792"/>
                </a:moveTo>
                <a:cubicBezTo>
                  <a:pt x="1076" y="792"/>
                  <a:pt x="1076" y="792"/>
                  <a:pt x="1076" y="792"/>
                </a:cubicBezTo>
                <a:cubicBezTo>
                  <a:pt x="1076" y="792"/>
                  <a:pt x="1076" y="792"/>
                  <a:pt x="1076" y="792"/>
                </a:cubicBezTo>
                <a:cubicBezTo>
                  <a:pt x="602" y="1266"/>
                  <a:pt x="602" y="1266"/>
                  <a:pt x="602" y="1266"/>
                </a:cubicBezTo>
                <a:cubicBezTo>
                  <a:pt x="534" y="1198"/>
                  <a:pt x="534" y="1198"/>
                  <a:pt x="534" y="1198"/>
                </a:cubicBezTo>
                <a:cubicBezTo>
                  <a:pt x="1206" y="526"/>
                  <a:pt x="1206" y="526"/>
                  <a:pt x="1206" y="526"/>
                </a:cubicBezTo>
                <a:cubicBezTo>
                  <a:pt x="1274" y="594"/>
                  <a:pt x="1274" y="594"/>
                  <a:pt x="1274" y="594"/>
                </a:cubicBezTo>
                <a:lnTo>
                  <a:pt x="1076" y="792"/>
                </a:lnTo>
                <a:close/>
                <a:moveTo>
                  <a:pt x="1538" y="127"/>
                </a:moveTo>
                <a:cubicBezTo>
                  <a:pt x="1457" y="369"/>
                  <a:pt x="1457" y="369"/>
                  <a:pt x="1457" y="369"/>
                </a:cubicBezTo>
                <a:cubicBezTo>
                  <a:pt x="1295" y="208"/>
                  <a:pt x="1295" y="208"/>
                  <a:pt x="1295" y="208"/>
                </a:cubicBezTo>
                <a:lnTo>
                  <a:pt x="1538" y="127"/>
                </a:lnTo>
                <a:close/>
                <a:moveTo>
                  <a:pt x="1206" y="255"/>
                </a:moveTo>
                <a:cubicBezTo>
                  <a:pt x="1410" y="458"/>
                  <a:pt x="1410" y="458"/>
                  <a:pt x="1410" y="458"/>
                </a:cubicBezTo>
                <a:cubicBezTo>
                  <a:pt x="1342" y="526"/>
                  <a:pt x="1342" y="526"/>
                  <a:pt x="1342" y="526"/>
                </a:cubicBezTo>
                <a:cubicBezTo>
                  <a:pt x="1139" y="322"/>
                  <a:pt x="1139" y="322"/>
                  <a:pt x="1139" y="322"/>
                </a:cubicBezTo>
                <a:lnTo>
                  <a:pt x="1206" y="255"/>
                </a:lnTo>
                <a:close/>
                <a:moveTo>
                  <a:pt x="147" y="129"/>
                </a:moveTo>
                <a:cubicBezTo>
                  <a:pt x="390" y="214"/>
                  <a:pt x="390" y="214"/>
                  <a:pt x="390" y="214"/>
                </a:cubicBezTo>
                <a:cubicBezTo>
                  <a:pt x="228" y="376"/>
                  <a:pt x="228" y="376"/>
                  <a:pt x="228" y="376"/>
                </a:cubicBezTo>
                <a:lnTo>
                  <a:pt x="147" y="129"/>
                </a:lnTo>
                <a:close/>
                <a:moveTo>
                  <a:pt x="275" y="465"/>
                </a:moveTo>
                <a:cubicBezTo>
                  <a:pt x="478" y="262"/>
                  <a:pt x="478" y="262"/>
                  <a:pt x="478" y="262"/>
                </a:cubicBezTo>
                <a:cubicBezTo>
                  <a:pt x="546" y="330"/>
                  <a:pt x="546" y="330"/>
                  <a:pt x="546" y="330"/>
                </a:cubicBezTo>
                <a:cubicBezTo>
                  <a:pt x="342" y="533"/>
                  <a:pt x="342" y="533"/>
                  <a:pt x="342" y="533"/>
                </a:cubicBezTo>
                <a:lnTo>
                  <a:pt x="275" y="465"/>
                </a:lnTo>
                <a:close/>
                <a:moveTo>
                  <a:pt x="410" y="601"/>
                </a:moveTo>
                <a:cubicBezTo>
                  <a:pt x="614" y="398"/>
                  <a:pt x="614" y="398"/>
                  <a:pt x="614" y="398"/>
                </a:cubicBezTo>
                <a:cubicBezTo>
                  <a:pt x="771" y="555"/>
                  <a:pt x="771" y="555"/>
                  <a:pt x="771" y="555"/>
                </a:cubicBezTo>
                <a:cubicBezTo>
                  <a:pt x="567" y="758"/>
                  <a:pt x="567" y="758"/>
                  <a:pt x="567" y="758"/>
                </a:cubicBezTo>
                <a:lnTo>
                  <a:pt x="410" y="601"/>
                </a:lnTo>
                <a:close/>
                <a:moveTo>
                  <a:pt x="1071" y="390"/>
                </a:moveTo>
                <a:cubicBezTo>
                  <a:pt x="1139" y="458"/>
                  <a:pt x="1139" y="458"/>
                  <a:pt x="1139" y="458"/>
                </a:cubicBezTo>
                <a:cubicBezTo>
                  <a:pt x="466" y="1130"/>
                  <a:pt x="466" y="1130"/>
                  <a:pt x="466" y="1130"/>
                </a:cubicBezTo>
                <a:cubicBezTo>
                  <a:pt x="399" y="1062"/>
                  <a:pt x="399" y="1062"/>
                  <a:pt x="399" y="1062"/>
                </a:cubicBezTo>
                <a:lnTo>
                  <a:pt x="1071" y="390"/>
                </a:lnTo>
                <a:close/>
                <a:moveTo>
                  <a:pt x="331" y="1130"/>
                </a:moveTo>
                <a:cubicBezTo>
                  <a:pt x="534" y="1334"/>
                  <a:pt x="534" y="1334"/>
                  <a:pt x="534" y="1334"/>
                </a:cubicBezTo>
                <a:cubicBezTo>
                  <a:pt x="466" y="1402"/>
                  <a:pt x="466" y="1402"/>
                  <a:pt x="466" y="1402"/>
                </a:cubicBezTo>
                <a:cubicBezTo>
                  <a:pt x="263" y="1198"/>
                  <a:pt x="263" y="1198"/>
                  <a:pt x="263" y="1198"/>
                </a:cubicBezTo>
                <a:lnTo>
                  <a:pt x="331" y="1130"/>
                </a:lnTo>
                <a:close/>
                <a:moveTo>
                  <a:pt x="161" y="1503"/>
                </a:moveTo>
                <a:cubicBezTo>
                  <a:pt x="105" y="1447"/>
                  <a:pt x="105" y="1356"/>
                  <a:pt x="161" y="1300"/>
                </a:cubicBezTo>
                <a:cubicBezTo>
                  <a:pt x="195" y="1266"/>
                  <a:pt x="195" y="1266"/>
                  <a:pt x="195" y="1266"/>
                </a:cubicBezTo>
                <a:cubicBezTo>
                  <a:pt x="399" y="1469"/>
                  <a:pt x="399" y="1469"/>
                  <a:pt x="399" y="1469"/>
                </a:cubicBezTo>
                <a:cubicBezTo>
                  <a:pt x="365" y="1503"/>
                  <a:pt x="365" y="1503"/>
                  <a:pt x="365" y="1503"/>
                </a:cubicBezTo>
                <a:cubicBezTo>
                  <a:pt x="309" y="1559"/>
                  <a:pt x="217" y="1559"/>
                  <a:pt x="161" y="150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3" name="Freeform 43"/>
          <p:cNvSpPr>
            <a:spLocks noEditPoints="1"/>
          </p:cNvSpPr>
          <p:nvPr/>
        </p:nvSpPr>
        <p:spPr bwMode="auto">
          <a:xfrm>
            <a:off x="9608128" y="5306421"/>
            <a:ext cx="392381" cy="298797"/>
          </a:xfrm>
          <a:custGeom>
            <a:avLst/>
            <a:gdLst>
              <a:gd name="T0" fmla="*/ 1638 w 1638"/>
              <a:gd name="T1" fmla="*/ 715 h 1248"/>
              <a:gd name="T2" fmla="*/ 1401 w 1638"/>
              <a:gd name="T3" fmla="*/ 480 h 1248"/>
              <a:gd name="T4" fmla="*/ 1316 w 1638"/>
              <a:gd name="T5" fmla="*/ 225 h 1248"/>
              <a:gd name="T6" fmla="*/ 1064 w 1638"/>
              <a:gd name="T7" fmla="*/ 0 h 1248"/>
              <a:gd name="T8" fmla="*/ 0 w 1638"/>
              <a:gd name="T9" fmla="*/ 240 h 1248"/>
              <a:gd name="T10" fmla="*/ 144 w 1638"/>
              <a:gd name="T11" fmla="*/ 1056 h 1248"/>
              <a:gd name="T12" fmla="*/ 528 w 1638"/>
              <a:gd name="T13" fmla="*/ 1056 h 1248"/>
              <a:gd name="T14" fmla="*/ 1254 w 1638"/>
              <a:gd name="T15" fmla="*/ 1248 h 1248"/>
              <a:gd name="T16" fmla="*/ 1494 w 1638"/>
              <a:gd name="T17" fmla="*/ 1056 h 1248"/>
              <a:gd name="T18" fmla="*/ 1638 w 1638"/>
              <a:gd name="T19" fmla="*/ 908 h 1248"/>
              <a:gd name="T20" fmla="*/ 1638 w 1638"/>
              <a:gd name="T21" fmla="*/ 716 h 1248"/>
              <a:gd name="T22" fmla="*/ 1299 w 1638"/>
              <a:gd name="T23" fmla="*/ 480 h 1248"/>
              <a:gd name="T24" fmla="*/ 1059 w 1638"/>
              <a:gd name="T25" fmla="*/ 288 h 1248"/>
              <a:gd name="T26" fmla="*/ 1299 w 1638"/>
              <a:gd name="T27" fmla="*/ 480 h 1248"/>
              <a:gd name="T28" fmla="*/ 1064 w 1638"/>
              <a:gd name="T29" fmla="*/ 96 h 1248"/>
              <a:gd name="T30" fmla="*/ 104 w 1638"/>
              <a:gd name="T31" fmla="*/ 192 h 1248"/>
              <a:gd name="T32" fmla="*/ 96 w 1638"/>
              <a:gd name="T33" fmla="*/ 288 h 1248"/>
              <a:gd name="T34" fmla="*/ 288 w 1638"/>
              <a:gd name="T35" fmla="*/ 480 h 1248"/>
              <a:gd name="T36" fmla="*/ 96 w 1638"/>
              <a:gd name="T37" fmla="*/ 288 h 1248"/>
              <a:gd name="T38" fmla="*/ 240 w 1638"/>
              <a:gd name="T39" fmla="*/ 1056 h 1248"/>
              <a:gd name="T40" fmla="*/ 432 w 1638"/>
              <a:gd name="T41" fmla="*/ 1056 h 1248"/>
              <a:gd name="T42" fmla="*/ 579 w 1638"/>
              <a:gd name="T43" fmla="*/ 960 h 1248"/>
              <a:gd name="T44" fmla="*/ 336 w 1638"/>
              <a:gd name="T45" fmla="*/ 864 h 1248"/>
              <a:gd name="T46" fmla="*/ 144 w 1638"/>
              <a:gd name="T47" fmla="*/ 960 h 1248"/>
              <a:gd name="T48" fmla="*/ 96 w 1638"/>
              <a:gd name="T49" fmla="*/ 768 h 1248"/>
              <a:gd name="T50" fmla="*/ 288 w 1638"/>
              <a:gd name="T51" fmla="*/ 720 h 1248"/>
              <a:gd name="T52" fmla="*/ 96 w 1638"/>
              <a:gd name="T53" fmla="*/ 672 h 1248"/>
              <a:gd name="T54" fmla="*/ 579 w 1638"/>
              <a:gd name="T55" fmla="*/ 576 h 1248"/>
              <a:gd name="T56" fmla="*/ 579 w 1638"/>
              <a:gd name="T57" fmla="*/ 480 h 1248"/>
              <a:gd name="T58" fmla="*/ 384 w 1638"/>
              <a:gd name="T59" fmla="*/ 288 h 1248"/>
              <a:gd name="T60" fmla="*/ 579 w 1638"/>
              <a:gd name="T61" fmla="*/ 480 h 1248"/>
              <a:gd name="T62" fmla="*/ 675 w 1638"/>
              <a:gd name="T63" fmla="*/ 960 h 1248"/>
              <a:gd name="T64" fmla="*/ 771 w 1638"/>
              <a:gd name="T65" fmla="*/ 576 h 1248"/>
              <a:gd name="T66" fmla="*/ 963 w 1638"/>
              <a:gd name="T67" fmla="*/ 960 h 1248"/>
              <a:gd name="T68" fmla="*/ 867 w 1638"/>
              <a:gd name="T69" fmla="*/ 576 h 1248"/>
              <a:gd name="T70" fmla="*/ 963 w 1638"/>
              <a:gd name="T71" fmla="*/ 960 h 1248"/>
              <a:gd name="T72" fmla="*/ 675 w 1638"/>
              <a:gd name="T73" fmla="*/ 480 h 1248"/>
              <a:gd name="T74" fmla="*/ 963 w 1638"/>
              <a:gd name="T75" fmla="*/ 288 h 1248"/>
              <a:gd name="T76" fmla="*/ 1254 w 1638"/>
              <a:gd name="T77" fmla="*/ 1152 h 1248"/>
              <a:gd name="T78" fmla="*/ 1254 w 1638"/>
              <a:gd name="T79" fmla="*/ 960 h 1248"/>
              <a:gd name="T80" fmla="*/ 1254 w 1638"/>
              <a:gd name="T81" fmla="*/ 1152 h 1248"/>
              <a:gd name="T82" fmla="*/ 1494 w 1638"/>
              <a:gd name="T83" fmla="*/ 960 h 1248"/>
              <a:gd name="T84" fmla="*/ 1254 w 1638"/>
              <a:gd name="T85" fmla="*/ 864 h 1248"/>
              <a:gd name="T86" fmla="*/ 1059 w 1638"/>
              <a:gd name="T87" fmla="*/ 960 h 1248"/>
              <a:gd name="T88" fmla="*/ 1366 w 1638"/>
              <a:gd name="T89" fmla="*/ 576 h 1248"/>
              <a:gd name="T90" fmla="*/ 1366 w 1638"/>
              <a:gd name="T91" fmla="*/ 576 h 1248"/>
              <a:gd name="T92" fmla="*/ 1534 w 1638"/>
              <a:gd name="T93" fmla="*/ 669 h 1248"/>
              <a:gd name="T94" fmla="*/ 1350 w 1638"/>
              <a:gd name="T95" fmla="*/ 720 h 1248"/>
              <a:gd name="T96" fmla="*/ 1399 w 1638"/>
              <a:gd name="T97" fmla="*/ 768 h 1248"/>
              <a:gd name="T98" fmla="*/ 1542 w 1638"/>
              <a:gd name="T99" fmla="*/ 90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38" h="1248">
                <a:moveTo>
                  <a:pt x="1638" y="716"/>
                </a:moveTo>
                <a:cubicBezTo>
                  <a:pt x="1638" y="715"/>
                  <a:pt x="1638" y="715"/>
                  <a:pt x="1638" y="715"/>
                </a:cubicBezTo>
                <a:cubicBezTo>
                  <a:pt x="1638" y="652"/>
                  <a:pt x="1613" y="592"/>
                  <a:pt x="1567" y="548"/>
                </a:cubicBezTo>
                <a:cubicBezTo>
                  <a:pt x="1523" y="504"/>
                  <a:pt x="1464" y="480"/>
                  <a:pt x="1401" y="480"/>
                </a:cubicBezTo>
                <a:cubicBezTo>
                  <a:pt x="1316" y="225"/>
                  <a:pt x="1316" y="225"/>
                  <a:pt x="1316" y="225"/>
                </a:cubicBezTo>
                <a:cubicBezTo>
                  <a:pt x="1316" y="225"/>
                  <a:pt x="1316" y="225"/>
                  <a:pt x="1316" y="225"/>
                </a:cubicBezTo>
                <a:cubicBezTo>
                  <a:pt x="1295" y="164"/>
                  <a:pt x="1295" y="164"/>
                  <a:pt x="1295" y="164"/>
                </a:cubicBezTo>
                <a:cubicBezTo>
                  <a:pt x="1263" y="67"/>
                  <a:pt x="1168" y="0"/>
                  <a:pt x="1064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107" y="0"/>
                  <a:pt x="0" y="107"/>
                  <a:pt x="0" y="240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91"/>
                  <a:pt x="64" y="1056"/>
                  <a:pt x="144" y="1056"/>
                </a:cubicBezTo>
                <a:cubicBezTo>
                  <a:pt x="144" y="1161"/>
                  <a:pt x="230" y="1248"/>
                  <a:pt x="336" y="1248"/>
                </a:cubicBezTo>
                <a:cubicBezTo>
                  <a:pt x="442" y="1248"/>
                  <a:pt x="528" y="1161"/>
                  <a:pt x="528" y="1056"/>
                </a:cubicBezTo>
                <a:cubicBezTo>
                  <a:pt x="1062" y="1056"/>
                  <a:pt x="1062" y="1056"/>
                  <a:pt x="1062" y="1056"/>
                </a:cubicBezTo>
                <a:cubicBezTo>
                  <a:pt x="1062" y="1161"/>
                  <a:pt x="1148" y="1248"/>
                  <a:pt x="1254" y="1248"/>
                </a:cubicBezTo>
                <a:cubicBezTo>
                  <a:pt x="1360" y="1248"/>
                  <a:pt x="1446" y="1161"/>
                  <a:pt x="1446" y="1056"/>
                </a:cubicBezTo>
                <a:cubicBezTo>
                  <a:pt x="1494" y="1056"/>
                  <a:pt x="1494" y="1056"/>
                  <a:pt x="1494" y="1056"/>
                </a:cubicBezTo>
                <a:cubicBezTo>
                  <a:pt x="1533" y="1056"/>
                  <a:pt x="1569" y="1040"/>
                  <a:pt x="1597" y="1011"/>
                </a:cubicBezTo>
                <a:cubicBezTo>
                  <a:pt x="1623" y="983"/>
                  <a:pt x="1638" y="947"/>
                  <a:pt x="1638" y="908"/>
                </a:cubicBezTo>
                <a:cubicBezTo>
                  <a:pt x="1638" y="716"/>
                  <a:pt x="1638" y="716"/>
                  <a:pt x="1638" y="716"/>
                </a:cubicBezTo>
                <a:cubicBezTo>
                  <a:pt x="1638" y="716"/>
                  <a:pt x="1638" y="716"/>
                  <a:pt x="1638" y="716"/>
                </a:cubicBezTo>
                <a:cubicBezTo>
                  <a:pt x="1638" y="716"/>
                  <a:pt x="1638" y="716"/>
                  <a:pt x="1638" y="716"/>
                </a:cubicBezTo>
                <a:close/>
                <a:moveTo>
                  <a:pt x="1299" y="480"/>
                </a:moveTo>
                <a:cubicBezTo>
                  <a:pt x="1059" y="480"/>
                  <a:pt x="1059" y="480"/>
                  <a:pt x="1059" y="480"/>
                </a:cubicBezTo>
                <a:cubicBezTo>
                  <a:pt x="1059" y="288"/>
                  <a:pt x="1059" y="288"/>
                  <a:pt x="1059" y="288"/>
                </a:cubicBezTo>
                <a:cubicBezTo>
                  <a:pt x="1235" y="288"/>
                  <a:pt x="1235" y="288"/>
                  <a:pt x="1235" y="288"/>
                </a:cubicBezTo>
                <a:lnTo>
                  <a:pt x="1299" y="480"/>
                </a:lnTo>
                <a:close/>
                <a:moveTo>
                  <a:pt x="240" y="96"/>
                </a:moveTo>
                <a:cubicBezTo>
                  <a:pt x="1064" y="96"/>
                  <a:pt x="1064" y="96"/>
                  <a:pt x="1064" y="96"/>
                </a:cubicBezTo>
                <a:cubicBezTo>
                  <a:pt x="1127" y="96"/>
                  <a:pt x="1183" y="135"/>
                  <a:pt x="1203" y="192"/>
                </a:cubicBezTo>
                <a:cubicBezTo>
                  <a:pt x="104" y="192"/>
                  <a:pt x="104" y="192"/>
                  <a:pt x="104" y="192"/>
                </a:cubicBezTo>
                <a:cubicBezTo>
                  <a:pt x="124" y="136"/>
                  <a:pt x="177" y="96"/>
                  <a:pt x="240" y="96"/>
                </a:cubicBezTo>
                <a:close/>
                <a:moveTo>
                  <a:pt x="96" y="288"/>
                </a:moveTo>
                <a:cubicBezTo>
                  <a:pt x="288" y="288"/>
                  <a:pt x="288" y="288"/>
                  <a:pt x="288" y="288"/>
                </a:cubicBezTo>
                <a:cubicBezTo>
                  <a:pt x="288" y="480"/>
                  <a:pt x="288" y="480"/>
                  <a:pt x="288" y="480"/>
                </a:cubicBezTo>
                <a:cubicBezTo>
                  <a:pt x="96" y="480"/>
                  <a:pt x="96" y="480"/>
                  <a:pt x="96" y="480"/>
                </a:cubicBezTo>
                <a:lnTo>
                  <a:pt x="96" y="288"/>
                </a:lnTo>
                <a:close/>
                <a:moveTo>
                  <a:pt x="336" y="1152"/>
                </a:moveTo>
                <a:cubicBezTo>
                  <a:pt x="283" y="1152"/>
                  <a:pt x="240" y="1108"/>
                  <a:pt x="240" y="1056"/>
                </a:cubicBezTo>
                <a:cubicBezTo>
                  <a:pt x="240" y="1003"/>
                  <a:pt x="283" y="960"/>
                  <a:pt x="336" y="960"/>
                </a:cubicBezTo>
                <a:cubicBezTo>
                  <a:pt x="389" y="960"/>
                  <a:pt x="432" y="1003"/>
                  <a:pt x="432" y="1056"/>
                </a:cubicBezTo>
                <a:cubicBezTo>
                  <a:pt x="432" y="1108"/>
                  <a:pt x="389" y="1152"/>
                  <a:pt x="336" y="1152"/>
                </a:cubicBezTo>
                <a:close/>
                <a:moveTo>
                  <a:pt x="579" y="960"/>
                </a:moveTo>
                <a:cubicBezTo>
                  <a:pt x="502" y="960"/>
                  <a:pt x="502" y="960"/>
                  <a:pt x="502" y="960"/>
                </a:cubicBezTo>
                <a:cubicBezTo>
                  <a:pt x="469" y="902"/>
                  <a:pt x="407" y="864"/>
                  <a:pt x="336" y="864"/>
                </a:cubicBezTo>
                <a:cubicBezTo>
                  <a:pt x="265" y="864"/>
                  <a:pt x="203" y="902"/>
                  <a:pt x="169" y="960"/>
                </a:cubicBezTo>
                <a:cubicBezTo>
                  <a:pt x="144" y="960"/>
                  <a:pt x="144" y="960"/>
                  <a:pt x="144" y="960"/>
                </a:cubicBezTo>
                <a:cubicBezTo>
                  <a:pt x="117" y="960"/>
                  <a:pt x="96" y="938"/>
                  <a:pt x="96" y="91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240" y="768"/>
                  <a:pt x="240" y="768"/>
                  <a:pt x="240" y="768"/>
                </a:cubicBezTo>
                <a:cubicBezTo>
                  <a:pt x="266" y="768"/>
                  <a:pt x="288" y="746"/>
                  <a:pt x="288" y="720"/>
                </a:cubicBezTo>
                <a:cubicBezTo>
                  <a:pt x="288" y="693"/>
                  <a:pt x="266" y="672"/>
                  <a:pt x="240" y="672"/>
                </a:cubicBezTo>
                <a:cubicBezTo>
                  <a:pt x="96" y="672"/>
                  <a:pt x="96" y="672"/>
                  <a:pt x="96" y="672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579" y="576"/>
                  <a:pt x="579" y="576"/>
                  <a:pt x="579" y="576"/>
                </a:cubicBezTo>
                <a:lnTo>
                  <a:pt x="579" y="960"/>
                </a:lnTo>
                <a:close/>
                <a:moveTo>
                  <a:pt x="579" y="480"/>
                </a:moveTo>
                <a:cubicBezTo>
                  <a:pt x="384" y="480"/>
                  <a:pt x="384" y="480"/>
                  <a:pt x="384" y="480"/>
                </a:cubicBezTo>
                <a:cubicBezTo>
                  <a:pt x="384" y="288"/>
                  <a:pt x="384" y="288"/>
                  <a:pt x="384" y="288"/>
                </a:cubicBezTo>
                <a:cubicBezTo>
                  <a:pt x="579" y="288"/>
                  <a:pt x="579" y="288"/>
                  <a:pt x="579" y="288"/>
                </a:cubicBezTo>
                <a:lnTo>
                  <a:pt x="579" y="480"/>
                </a:lnTo>
                <a:close/>
                <a:moveTo>
                  <a:pt x="771" y="960"/>
                </a:moveTo>
                <a:cubicBezTo>
                  <a:pt x="675" y="960"/>
                  <a:pt x="675" y="960"/>
                  <a:pt x="675" y="960"/>
                </a:cubicBezTo>
                <a:cubicBezTo>
                  <a:pt x="675" y="576"/>
                  <a:pt x="675" y="576"/>
                  <a:pt x="675" y="576"/>
                </a:cubicBezTo>
                <a:cubicBezTo>
                  <a:pt x="771" y="576"/>
                  <a:pt x="771" y="576"/>
                  <a:pt x="771" y="576"/>
                </a:cubicBezTo>
                <a:lnTo>
                  <a:pt x="771" y="960"/>
                </a:lnTo>
                <a:close/>
                <a:moveTo>
                  <a:pt x="963" y="960"/>
                </a:moveTo>
                <a:cubicBezTo>
                  <a:pt x="867" y="960"/>
                  <a:pt x="867" y="960"/>
                  <a:pt x="867" y="960"/>
                </a:cubicBezTo>
                <a:cubicBezTo>
                  <a:pt x="867" y="576"/>
                  <a:pt x="867" y="576"/>
                  <a:pt x="867" y="576"/>
                </a:cubicBezTo>
                <a:cubicBezTo>
                  <a:pt x="963" y="576"/>
                  <a:pt x="963" y="576"/>
                  <a:pt x="963" y="576"/>
                </a:cubicBezTo>
                <a:lnTo>
                  <a:pt x="963" y="960"/>
                </a:lnTo>
                <a:close/>
                <a:moveTo>
                  <a:pt x="963" y="480"/>
                </a:moveTo>
                <a:cubicBezTo>
                  <a:pt x="675" y="480"/>
                  <a:pt x="675" y="480"/>
                  <a:pt x="675" y="480"/>
                </a:cubicBezTo>
                <a:cubicBezTo>
                  <a:pt x="675" y="288"/>
                  <a:pt x="675" y="288"/>
                  <a:pt x="675" y="288"/>
                </a:cubicBezTo>
                <a:cubicBezTo>
                  <a:pt x="963" y="288"/>
                  <a:pt x="963" y="288"/>
                  <a:pt x="963" y="288"/>
                </a:cubicBezTo>
                <a:lnTo>
                  <a:pt x="963" y="480"/>
                </a:lnTo>
                <a:close/>
                <a:moveTo>
                  <a:pt x="1254" y="1152"/>
                </a:moveTo>
                <a:cubicBezTo>
                  <a:pt x="1201" y="1152"/>
                  <a:pt x="1158" y="1108"/>
                  <a:pt x="1158" y="1056"/>
                </a:cubicBezTo>
                <a:cubicBezTo>
                  <a:pt x="1158" y="1003"/>
                  <a:pt x="1201" y="960"/>
                  <a:pt x="1254" y="960"/>
                </a:cubicBezTo>
                <a:cubicBezTo>
                  <a:pt x="1307" y="960"/>
                  <a:pt x="1350" y="1003"/>
                  <a:pt x="1350" y="1056"/>
                </a:cubicBezTo>
                <a:cubicBezTo>
                  <a:pt x="1350" y="1108"/>
                  <a:pt x="1307" y="1152"/>
                  <a:pt x="1254" y="1152"/>
                </a:cubicBezTo>
                <a:close/>
                <a:moveTo>
                  <a:pt x="1542" y="908"/>
                </a:moveTo>
                <a:cubicBezTo>
                  <a:pt x="1542" y="936"/>
                  <a:pt x="1520" y="960"/>
                  <a:pt x="1494" y="960"/>
                </a:cubicBezTo>
                <a:cubicBezTo>
                  <a:pt x="1420" y="960"/>
                  <a:pt x="1420" y="960"/>
                  <a:pt x="1420" y="960"/>
                </a:cubicBezTo>
                <a:cubicBezTo>
                  <a:pt x="1387" y="902"/>
                  <a:pt x="1325" y="864"/>
                  <a:pt x="1254" y="864"/>
                </a:cubicBezTo>
                <a:cubicBezTo>
                  <a:pt x="1183" y="864"/>
                  <a:pt x="1121" y="902"/>
                  <a:pt x="1088" y="960"/>
                </a:cubicBezTo>
                <a:cubicBezTo>
                  <a:pt x="1059" y="960"/>
                  <a:pt x="1059" y="960"/>
                  <a:pt x="1059" y="960"/>
                </a:cubicBezTo>
                <a:cubicBezTo>
                  <a:pt x="1059" y="576"/>
                  <a:pt x="1059" y="576"/>
                  <a:pt x="1059" y="576"/>
                </a:cubicBezTo>
                <a:cubicBezTo>
                  <a:pt x="1366" y="576"/>
                  <a:pt x="1366" y="576"/>
                  <a:pt x="1366" y="576"/>
                </a:cubicBezTo>
                <a:cubicBezTo>
                  <a:pt x="1366" y="576"/>
                  <a:pt x="1366" y="576"/>
                  <a:pt x="1366" y="576"/>
                </a:cubicBezTo>
                <a:cubicBezTo>
                  <a:pt x="1366" y="576"/>
                  <a:pt x="1366" y="576"/>
                  <a:pt x="1366" y="576"/>
                </a:cubicBezTo>
                <a:cubicBezTo>
                  <a:pt x="1398" y="576"/>
                  <a:pt x="1398" y="576"/>
                  <a:pt x="1398" y="576"/>
                </a:cubicBezTo>
                <a:cubicBezTo>
                  <a:pt x="1462" y="576"/>
                  <a:pt x="1515" y="614"/>
                  <a:pt x="1534" y="669"/>
                </a:cubicBezTo>
                <a:cubicBezTo>
                  <a:pt x="1397" y="672"/>
                  <a:pt x="1397" y="672"/>
                  <a:pt x="1397" y="672"/>
                </a:cubicBezTo>
                <a:cubicBezTo>
                  <a:pt x="1371" y="672"/>
                  <a:pt x="1350" y="694"/>
                  <a:pt x="1350" y="720"/>
                </a:cubicBezTo>
                <a:cubicBezTo>
                  <a:pt x="1350" y="747"/>
                  <a:pt x="1372" y="768"/>
                  <a:pt x="1398" y="768"/>
                </a:cubicBezTo>
                <a:cubicBezTo>
                  <a:pt x="1398" y="768"/>
                  <a:pt x="1399" y="768"/>
                  <a:pt x="1399" y="768"/>
                </a:cubicBezTo>
                <a:cubicBezTo>
                  <a:pt x="1542" y="765"/>
                  <a:pt x="1542" y="765"/>
                  <a:pt x="1542" y="765"/>
                </a:cubicBezTo>
                <a:lnTo>
                  <a:pt x="1542" y="90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4" name="Freeform 50"/>
          <p:cNvSpPr>
            <a:spLocks noEditPoints="1"/>
          </p:cNvSpPr>
          <p:nvPr/>
        </p:nvSpPr>
        <p:spPr bwMode="auto">
          <a:xfrm>
            <a:off x="9631818" y="5930871"/>
            <a:ext cx="345001" cy="392528"/>
          </a:xfrm>
          <a:custGeom>
            <a:avLst/>
            <a:gdLst>
              <a:gd name="T0" fmla="*/ 1344 w 1440"/>
              <a:gd name="T1" fmla="*/ 48 h 1639"/>
              <a:gd name="T2" fmla="*/ 1248 w 1440"/>
              <a:gd name="T3" fmla="*/ 768 h 1639"/>
              <a:gd name="T4" fmla="*/ 1152 w 1440"/>
              <a:gd name="T5" fmla="*/ 360 h 1639"/>
              <a:gd name="T6" fmla="*/ 474 w 1440"/>
              <a:gd name="T7" fmla="*/ 192 h 1639"/>
              <a:gd name="T8" fmla="*/ 0 w 1440"/>
              <a:gd name="T9" fmla="*/ 624 h 1639"/>
              <a:gd name="T10" fmla="*/ 52 w 1440"/>
              <a:gd name="T11" fmla="*/ 1410 h 1639"/>
              <a:gd name="T12" fmla="*/ 432 w 1440"/>
              <a:gd name="T13" fmla="*/ 1639 h 1639"/>
              <a:gd name="T14" fmla="*/ 906 w 1440"/>
              <a:gd name="T15" fmla="*/ 1417 h 1639"/>
              <a:gd name="T16" fmla="*/ 960 w 1440"/>
              <a:gd name="T17" fmla="*/ 1207 h 1639"/>
              <a:gd name="T18" fmla="*/ 586 w 1440"/>
              <a:gd name="T19" fmla="*/ 196 h 1639"/>
              <a:gd name="T20" fmla="*/ 1056 w 1440"/>
              <a:gd name="T21" fmla="*/ 360 h 1639"/>
              <a:gd name="T22" fmla="*/ 1248 w 1440"/>
              <a:gd name="T23" fmla="*/ 864 h 1639"/>
              <a:gd name="T24" fmla="*/ 1440 w 1440"/>
              <a:gd name="T25" fmla="*/ 48 h 1639"/>
              <a:gd name="T26" fmla="*/ 480 w 1440"/>
              <a:gd name="T27" fmla="*/ 480 h 1639"/>
              <a:gd name="T28" fmla="*/ 528 w 1440"/>
              <a:gd name="T29" fmla="*/ 720 h 1639"/>
              <a:gd name="T30" fmla="*/ 432 w 1440"/>
              <a:gd name="T31" fmla="*/ 720 h 1639"/>
              <a:gd name="T32" fmla="*/ 480 w 1440"/>
              <a:gd name="T33" fmla="*/ 480 h 1639"/>
              <a:gd name="T34" fmla="*/ 96 w 1440"/>
              <a:gd name="T35" fmla="*/ 1207 h 1639"/>
              <a:gd name="T36" fmla="*/ 192 w 1440"/>
              <a:gd name="T37" fmla="*/ 1011 h 1639"/>
              <a:gd name="T38" fmla="*/ 864 w 1440"/>
              <a:gd name="T39" fmla="*/ 1207 h 1639"/>
              <a:gd name="T40" fmla="*/ 768 w 1440"/>
              <a:gd name="T41" fmla="*/ 1011 h 1639"/>
              <a:gd name="T42" fmla="*/ 864 w 1440"/>
              <a:gd name="T43" fmla="*/ 1207 h 1639"/>
              <a:gd name="T44" fmla="*/ 672 w 1440"/>
              <a:gd name="T45" fmla="*/ 1011 h 1639"/>
              <a:gd name="T46" fmla="*/ 528 w 1440"/>
              <a:gd name="T47" fmla="*/ 1543 h 1639"/>
              <a:gd name="T48" fmla="*/ 155 w 1440"/>
              <a:gd name="T49" fmla="*/ 1396 h 1639"/>
              <a:gd name="T50" fmla="*/ 100 w 1440"/>
              <a:gd name="T51" fmla="*/ 572 h 1639"/>
              <a:gd name="T52" fmla="*/ 440 w 1440"/>
              <a:gd name="T53" fmla="*/ 288 h 1639"/>
              <a:gd name="T54" fmla="*/ 432 w 1440"/>
              <a:gd name="T55" fmla="*/ 392 h 1639"/>
              <a:gd name="T56" fmla="*/ 336 w 1440"/>
              <a:gd name="T57" fmla="*/ 720 h 1639"/>
              <a:gd name="T58" fmla="*/ 624 w 1440"/>
              <a:gd name="T59" fmla="*/ 720 h 1639"/>
              <a:gd name="T60" fmla="*/ 528 w 1440"/>
              <a:gd name="T61" fmla="*/ 392 h 1639"/>
              <a:gd name="T62" fmla="*/ 538 w 1440"/>
              <a:gd name="T63" fmla="*/ 288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40" h="1639">
                <a:moveTo>
                  <a:pt x="1392" y="0"/>
                </a:moveTo>
                <a:cubicBezTo>
                  <a:pt x="1366" y="0"/>
                  <a:pt x="1344" y="22"/>
                  <a:pt x="1344" y="48"/>
                </a:cubicBezTo>
                <a:cubicBezTo>
                  <a:pt x="1344" y="672"/>
                  <a:pt x="1344" y="672"/>
                  <a:pt x="1344" y="672"/>
                </a:cubicBezTo>
                <a:cubicBezTo>
                  <a:pt x="1344" y="725"/>
                  <a:pt x="1301" y="768"/>
                  <a:pt x="1248" y="768"/>
                </a:cubicBezTo>
                <a:cubicBezTo>
                  <a:pt x="1195" y="768"/>
                  <a:pt x="1152" y="725"/>
                  <a:pt x="1152" y="672"/>
                </a:cubicBezTo>
                <a:cubicBezTo>
                  <a:pt x="1152" y="360"/>
                  <a:pt x="1152" y="360"/>
                  <a:pt x="1152" y="360"/>
                </a:cubicBezTo>
                <a:cubicBezTo>
                  <a:pt x="1152" y="162"/>
                  <a:pt x="991" y="0"/>
                  <a:pt x="792" y="0"/>
                </a:cubicBezTo>
                <a:cubicBezTo>
                  <a:pt x="655" y="0"/>
                  <a:pt x="535" y="78"/>
                  <a:pt x="474" y="192"/>
                </a:cubicBezTo>
                <a:cubicBezTo>
                  <a:pt x="432" y="192"/>
                  <a:pt x="432" y="192"/>
                  <a:pt x="432" y="192"/>
                </a:cubicBezTo>
                <a:cubicBezTo>
                  <a:pt x="194" y="192"/>
                  <a:pt x="0" y="386"/>
                  <a:pt x="0" y="624"/>
                </a:cubicBezTo>
                <a:cubicBezTo>
                  <a:pt x="0" y="1207"/>
                  <a:pt x="0" y="1207"/>
                  <a:pt x="0" y="1207"/>
                </a:cubicBezTo>
                <a:cubicBezTo>
                  <a:pt x="0" y="1280"/>
                  <a:pt x="19" y="1350"/>
                  <a:pt x="52" y="1410"/>
                </a:cubicBezTo>
                <a:cubicBezTo>
                  <a:pt x="53" y="1413"/>
                  <a:pt x="54" y="1415"/>
                  <a:pt x="55" y="1417"/>
                </a:cubicBezTo>
                <a:cubicBezTo>
                  <a:pt x="129" y="1549"/>
                  <a:pt x="271" y="1639"/>
                  <a:pt x="432" y="1639"/>
                </a:cubicBezTo>
                <a:cubicBezTo>
                  <a:pt x="528" y="1639"/>
                  <a:pt x="528" y="1639"/>
                  <a:pt x="528" y="1639"/>
                </a:cubicBezTo>
                <a:cubicBezTo>
                  <a:pt x="690" y="1639"/>
                  <a:pt x="832" y="1549"/>
                  <a:pt x="906" y="1417"/>
                </a:cubicBezTo>
                <a:cubicBezTo>
                  <a:pt x="907" y="1415"/>
                  <a:pt x="908" y="1413"/>
                  <a:pt x="909" y="1410"/>
                </a:cubicBezTo>
                <a:cubicBezTo>
                  <a:pt x="942" y="1350"/>
                  <a:pt x="960" y="1280"/>
                  <a:pt x="960" y="1207"/>
                </a:cubicBezTo>
                <a:cubicBezTo>
                  <a:pt x="960" y="624"/>
                  <a:pt x="960" y="624"/>
                  <a:pt x="960" y="624"/>
                </a:cubicBezTo>
                <a:cubicBezTo>
                  <a:pt x="960" y="405"/>
                  <a:pt x="797" y="224"/>
                  <a:pt x="586" y="196"/>
                </a:cubicBezTo>
                <a:cubicBezTo>
                  <a:pt x="634" y="135"/>
                  <a:pt x="709" y="96"/>
                  <a:pt x="792" y="96"/>
                </a:cubicBezTo>
                <a:cubicBezTo>
                  <a:pt x="938" y="96"/>
                  <a:pt x="1056" y="215"/>
                  <a:pt x="1056" y="360"/>
                </a:cubicBezTo>
                <a:cubicBezTo>
                  <a:pt x="1056" y="672"/>
                  <a:pt x="1056" y="672"/>
                  <a:pt x="1056" y="672"/>
                </a:cubicBezTo>
                <a:cubicBezTo>
                  <a:pt x="1056" y="778"/>
                  <a:pt x="1143" y="864"/>
                  <a:pt x="1248" y="864"/>
                </a:cubicBezTo>
                <a:cubicBezTo>
                  <a:pt x="1354" y="864"/>
                  <a:pt x="1440" y="778"/>
                  <a:pt x="1440" y="672"/>
                </a:cubicBezTo>
                <a:cubicBezTo>
                  <a:pt x="1440" y="48"/>
                  <a:pt x="1440" y="48"/>
                  <a:pt x="1440" y="48"/>
                </a:cubicBezTo>
                <a:cubicBezTo>
                  <a:pt x="1440" y="22"/>
                  <a:pt x="1419" y="0"/>
                  <a:pt x="1392" y="0"/>
                </a:cubicBezTo>
                <a:close/>
                <a:moveTo>
                  <a:pt x="480" y="480"/>
                </a:moveTo>
                <a:cubicBezTo>
                  <a:pt x="507" y="480"/>
                  <a:pt x="528" y="502"/>
                  <a:pt x="528" y="528"/>
                </a:cubicBezTo>
                <a:cubicBezTo>
                  <a:pt x="528" y="720"/>
                  <a:pt x="528" y="720"/>
                  <a:pt x="528" y="720"/>
                </a:cubicBezTo>
                <a:cubicBezTo>
                  <a:pt x="528" y="747"/>
                  <a:pt x="507" y="768"/>
                  <a:pt x="480" y="768"/>
                </a:cubicBezTo>
                <a:cubicBezTo>
                  <a:pt x="454" y="768"/>
                  <a:pt x="432" y="747"/>
                  <a:pt x="432" y="720"/>
                </a:cubicBezTo>
                <a:cubicBezTo>
                  <a:pt x="432" y="528"/>
                  <a:pt x="432" y="528"/>
                  <a:pt x="432" y="528"/>
                </a:cubicBezTo>
                <a:cubicBezTo>
                  <a:pt x="432" y="502"/>
                  <a:pt x="454" y="480"/>
                  <a:pt x="480" y="480"/>
                </a:cubicBezTo>
                <a:close/>
                <a:moveTo>
                  <a:pt x="109" y="1298"/>
                </a:moveTo>
                <a:cubicBezTo>
                  <a:pt x="101" y="1269"/>
                  <a:pt x="96" y="1238"/>
                  <a:pt x="96" y="1207"/>
                </a:cubicBezTo>
                <a:cubicBezTo>
                  <a:pt x="96" y="707"/>
                  <a:pt x="96" y="707"/>
                  <a:pt x="96" y="707"/>
                </a:cubicBezTo>
                <a:cubicBezTo>
                  <a:pt x="157" y="787"/>
                  <a:pt x="192" y="896"/>
                  <a:pt x="192" y="1011"/>
                </a:cubicBezTo>
                <a:cubicBezTo>
                  <a:pt x="192" y="1117"/>
                  <a:pt x="162" y="1220"/>
                  <a:pt x="109" y="1298"/>
                </a:cubicBezTo>
                <a:close/>
                <a:moveTo>
                  <a:pt x="864" y="1207"/>
                </a:moveTo>
                <a:cubicBezTo>
                  <a:pt x="864" y="1238"/>
                  <a:pt x="860" y="1269"/>
                  <a:pt x="852" y="1298"/>
                </a:cubicBezTo>
                <a:cubicBezTo>
                  <a:pt x="799" y="1220"/>
                  <a:pt x="768" y="1117"/>
                  <a:pt x="768" y="1011"/>
                </a:cubicBezTo>
                <a:cubicBezTo>
                  <a:pt x="768" y="896"/>
                  <a:pt x="804" y="787"/>
                  <a:pt x="864" y="707"/>
                </a:cubicBezTo>
                <a:lnTo>
                  <a:pt x="864" y="1207"/>
                </a:lnTo>
                <a:close/>
                <a:moveTo>
                  <a:pt x="860" y="572"/>
                </a:moveTo>
                <a:cubicBezTo>
                  <a:pt x="744" y="670"/>
                  <a:pt x="672" y="835"/>
                  <a:pt x="672" y="1011"/>
                </a:cubicBezTo>
                <a:cubicBezTo>
                  <a:pt x="672" y="1156"/>
                  <a:pt x="722" y="1297"/>
                  <a:pt x="806" y="1396"/>
                </a:cubicBezTo>
                <a:cubicBezTo>
                  <a:pt x="745" y="1485"/>
                  <a:pt x="643" y="1543"/>
                  <a:pt x="528" y="1543"/>
                </a:cubicBezTo>
                <a:cubicBezTo>
                  <a:pt x="432" y="1543"/>
                  <a:pt x="432" y="1543"/>
                  <a:pt x="432" y="1543"/>
                </a:cubicBezTo>
                <a:cubicBezTo>
                  <a:pt x="317" y="1543"/>
                  <a:pt x="216" y="1485"/>
                  <a:pt x="155" y="1396"/>
                </a:cubicBezTo>
                <a:cubicBezTo>
                  <a:pt x="239" y="1297"/>
                  <a:pt x="288" y="1156"/>
                  <a:pt x="288" y="1011"/>
                </a:cubicBezTo>
                <a:cubicBezTo>
                  <a:pt x="288" y="835"/>
                  <a:pt x="217" y="670"/>
                  <a:pt x="100" y="572"/>
                </a:cubicBezTo>
                <a:cubicBezTo>
                  <a:pt x="125" y="412"/>
                  <a:pt x="265" y="288"/>
                  <a:pt x="432" y="288"/>
                </a:cubicBezTo>
                <a:cubicBezTo>
                  <a:pt x="440" y="288"/>
                  <a:pt x="440" y="288"/>
                  <a:pt x="440" y="288"/>
                </a:cubicBezTo>
                <a:cubicBezTo>
                  <a:pt x="435" y="311"/>
                  <a:pt x="432" y="336"/>
                  <a:pt x="432" y="360"/>
                </a:cubicBezTo>
                <a:cubicBezTo>
                  <a:pt x="432" y="392"/>
                  <a:pt x="432" y="392"/>
                  <a:pt x="432" y="392"/>
                </a:cubicBezTo>
                <a:cubicBezTo>
                  <a:pt x="377" y="412"/>
                  <a:pt x="336" y="466"/>
                  <a:pt x="336" y="528"/>
                </a:cubicBezTo>
                <a:cubicBezTo>
                  <a:pt x="336" y="720"/>
                  <a:pt x="336" y="720"/>
                  <a:pt x="336" y="720"/>
                </a:cubicBezTo>
                <a:cubicBezTo>
                  <a:pt x="336" y="800"/>
                  <a:pt x="401" y="864"/>
                  <a:pt x="480" y="864"/>
                </a:cubicBezTo>
                <a:cubicBezTo>
                  <a:pt x="560" y="864"/>
                  <a:pt x="624" y="800"/>
                  <a:pt x="624" y="720"/>
                </a:cubicBezTo>
                <a:cubicBezTo>
                  <a:pt x="624" y="528"/>
                  <a:pt x="624" y="528"/>
                  <a:pt x="624" y="528"/>
                </a:cubicBezTo>
                <a:cubicBezTo>
                  <a:pt x="624" y="466"/>
                  <a:pt x="584" y="412"/>
                  <a:pt x="528" y="392"/>
                </a:cubicBezTo>
                <a:cubicBezTo>
                  <a:pt x="528" y="360"/>
                  <a:pt x="528" y="360"/>
                  <a:pt x="528" y="360"/>
                </a:cubicBezTo>
                <a:cubicBezTo>
                  <a:pt x="528" y="335"/>
                  <a:pt x="532" y="311"/>
                  <a:pt x="538" y="288"/>
                </a:cubicBezTo>
                <a:cubicBezTo>
                  <a:pt x="702" y="293"/>
                  <a:pt x="836" y="415"/>
                  <a:pt x="860" y="57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5" name="Freeform 36"/>
          <p:cNvSpPr>
            <a:spLocks noEditPoints="1"/>
          </p:cNvSpPr>
          <p:nvPr/>
        </p:nvSpPr>
        <p:spPr bwMode="auto">
          <a:xfrm>
            <a:off x="9607982" y="4584570"/>
            <a:ext cx="392673" cy="392381"/>
          </a:xfrm>
          <a:custGeom>
            <a:avLst/>
            <a:gdLst>
              <a:gd name="T0" fmla="*/ 584 w 1639"/>
              <a:gd name="T1" fmla="*/ 1446 h 1638"/>
              <a:gd name="T2" fmla="*/ 1055 w 1639"/>
              <a:gd name="T3" fmla="*/ 1446 h 1638"/>
              <a:gd name="T4" fmla="*/ 1543 w 1639"/>
              <a:gd name="T5" fmla="*/ 1302 h 1638"/>
              <a:gd name="T6" fmla="*/ 1255 w 1639"/>
              <a:gd name="T7" fmla="*/ 772 h 1638"/>
              <a:gd name="T8" fmla="*/ 1113 w 1639"/>
              <a:gd name="T9" fmla="*/ 305 h 1638"/>
              <a:gd name="T10" fmla="*/ 963 w 1639"/>
              <a:gd name="T11" fmla="*/ 144 h 1638"/>
              <a:gd name="T12" fmla="*/ 675 w 1639"/>
              <a:gd name="T13" fmla="*/ 144 h 1638"/>
              <a:gd name="T14" fmla="*/ 496 w 1639"/>
              <a:gd name="T15" fmla="*/ 343 h 1638"/>
              <a:gd name="T16" fmla="*/ 384 w 1639"/>
              <a:gd name="T17" fmla="*/ 772 h 1638"/>
              <a:gd name="T18" fmla="*/ 96 w 1639"/>
              <a:gd name="T19" fmla="*/ 1302 h 1638"/>
              <a:gd name="T20" fmla="*/ 819 w 1639"/>
              <a:gd name="T21" fmla="*/ 1542 h 1638"/>
              <a:gd name="T22" fmla="*/ 955 w 1639"/>
              <a:gd name="T23" fmla="*/ 1446 h 1638"/>
              <a:gd name="T24" fmla="*/ 771 w 1639"/>
              <a:gd name="T25" fmla="*/ 144 h 1638"/>
              <a:gd name="T26" fmla="*/ 867 w 1639"/>
              <a:gd name="T27" fmla="*/ 144 h 1638"/>
              <a:gd name="T28" fmla="*/ 777 w 1639"/>
              <a:gd name="T29" fmla="*/ 194 h 1638"/>
              <a:gd name="T30" fmla="*/ 771 w 1639"/>
              <a:gd name="T31" fmla="*/ 144 h 1638"/>
              <a:gd name="T32" fmla="*/ 480 w 1639"/>
              <a:gd name="T33" fmla="*/ 643 h 1638"/>
              <a:gd name="T34" fmla="*/ 1048 w 1639"/>
              <a:gd name="T35" fmla="*/ 376 h 1638"/>
              <a:gd name="T36" fmla="*/ 1159 w 1639"/>
              <a:gd name="T37" fmla="*/ 772 h 1638"/>
              <a:gd name="T38" fmla="*/ 347 w 1639"/>
              <a:gd name="T39" fmla="*/ 1158 h 1638"/>
              <a:gd name="T40" fmla="*/ 240 w 1639"/>
              <a:gd name="T41" fmla="*/ 1254 h 1638"/>
              <a:gd name="T42" fmla="*/ 1447 w 1639"/>
              <a:gd name="T43" fmla="*/ 1302 h 1638"/>
              <a:gd name="T44" fmla="*/ 240 w 1639"/>
              <a:gd name="T45" fmla="*/ 1350 h 1638"/>
              <a:gd name="T46" fmla="*/ 240 w 1639"/>
              <a:gd name="T47" fmla="*/ 1254 h 1638"/>
              <a:gd name="T48" fmla="*/ 52 w 1639"/>
              <a:gd name="T49" fmla="*/ 913 h 1638"/>
              <a:gd name="T50" fmla="*/ 86 w 1639"/>
              <a:gd name="T51" fmla="*/ 259 h 1638"/>
              <a:gd name="T52" fmla="*/ 172 w 1639"/>
              <a:gd name="T53" fmla="*/ 302 h 1638"/>
              <a:gd name="T54" fmla="*/ 142 w 1639"/>
              <a:gd name="T55" fmla="*/ 879 h 1638"/>
              <a:gd name="T56" fmla="*/ 97 w 1639"/>
              <a:gd name="T57" fmla="*/ 944 h 1638"/>
              <a:gd name="T58" fmla="*/ 1543 w 1639"/>
              <a:gd name="T59" fmla="*/ 624 h 1638"/>
              <a:gd name="T60" fmla="*/ 1488 w 1639"/>
              <a:gd name="T61" fmla="*/ 237 h 1638"/>
              <a:gd name="T62" fmla="*/ 1639 w 1639"/>
              <a:gd name="T63" fmla="*/ 624 h 1638"/>
              <a:gd name="T64" fmla="*/ 1542 w 1639"/>
              <a:gd name="T65" fmla="*/ 944 h 1638"/>
              <a:gd name="T66" fmla="*/ 1497 w 1639"/>
              <a:gd name="T67" fmla="*/ 879 h 1638"/>
              <a:gd name="T68" fmla="*/ 288 w 1639"/>
              <a:gd name="T69" fmla="*/ 624 h 1638"/>
              <a:gd name="T70" fmla="*/ 258 w 1639"/>
              <a:gd name="T71" fmla="*/ 778 h 1638"/>
              <a:gd name="T72" fmla="*/ 202 w 1639"/>
              <a:gd name="T73" fmla="*/ 740 h 1638"/>
              <a:gd name="T74" fmla="*/ 209 w 1639"/>
              <a:gd name="T75" fmla="*/ 478 h 1638"/>
              <a:gd name="T76" fmla="*/ 303 w 1639"/>
              <a:gd name="T77" fmla="*/ 500 h 1638"/>
              <a:gd name="T78" fmla="*/ 1351 w 1639"/>
              <a:gd name="T79" fmla="*/ 624 h 1638"/>
              <a:gd name="T80" fmla="*/ 1372 w 1639"/>
              <a:gd name="T81" fmla="*/ 442 h 1638"/>
              <a:gd name="T82" fmla="*/ 1447 w 1639"/>
              <a:gd name="T83" fmla="*/ 624 h 1638"/>
              <a:gd name="T84" fmla="*/ 1389 w 1639"/>
              <a:gd name="T85" fmla="*/ 779 h 1638"/>
              <a:gd name="T86" fmla="*/ 1342 w 1639"/>
              <a:gd name="T87" fmla="*/ 72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39" h="1638">
                <a:moveTo>
                  <a:pt x="240" y="1446"/>
                </a:moveTo>
                <a:cubicBezTo>
                  <a:pt x="584" y="1446"/>
                  <a:pt x="584" y="1446"/>
                  <a:pt x="584" y="1446"/>
                </a:cubicBezTo>
                <a:cubicBezTo>
                  <a:pt x="607" y="1555"/>
                  <a:pt x="703" y="1638"/>
                  <a:pt x="819" y="1638"/>
                </a:cubicBezTo>
                <a:cubicBezTo>
                  <a:pt x="935" y="1638"/>
                  <a:pt x="1032" y="1555"/>
                  <a:pt x="1055" y="1446"/>
                </a:cubicBezTo>
                <a:cubicBezTo>
                  <a:pt x="1399" y="1446"/>
                  <a:pt x="1399" y="1446"/>
                  <a:pt x="1399" y="1446"/>
                </a:cubicBezTo>
                <a:cubicBezTo>
                  <a:pt x="1478" y="1446"/>
                  <a:pt x="1543" y="1381"/>
                  <a:pt x="1543" y="1302"/>
                </a:cubicBezTo>
                <a:cubicBezTo>
                  <a:pt x="1543" y="1230"/>
                  <a:pt x="1489" y="1170"/>
                  <a:pt x="1420" y="1160"/>
                </a:cubicBezTo>
                <a:cubicBezTo>
                  <a:pt x="1307" y="1042"/>
                  <a:pt x="1255" y="918"/>
                  <a:pt x="1255" y="772"/>
                </a:cubicBezTo>
                <a:cubicBezTo>
                  <a:pt x="1255" y="624"/>
                  <a:pt x="1255" y="624"/>
                  <a:pt x="1255" y="624"/>
                </a:cubicBezTo>
                <a:cubicBezTo>
                  <a:pt x="1255" y="503"/>
                  <a:pt x="1203" y="387"/>
                  <a:pt x="1113" y="305"/>
                </a:cubicBezTo>
                <a:cubicBezTo>
                  <a:pt x="1069" y="265"/>
                  <a:pt x="1018" y="235"/>
                  <a:pt x="963" y="216"/>
                </a:cubicBezTo>
                <a:cubicBezTo>
                  <a:pt x="963" y="144"/>
                  <a:pt x="963" y="144"/>
                  <a:pt x="963" y="144"/>
                </a:cubicBezTo>
                <a:cubicBezTo>
                  <a:pt x="963" y="64"/>
                  <a:pt x="899" y="0"/>
                  <a:pt x="819" y="0"/>
                </a:cubicBezTo>
                <a:cubicBezTo>
                  <a:pt x="740" y="0"/>
                  <a:pt x="675" y="64"/>
                  <a:pt x="675" y="144"/>
                </a:cubicBezTo>
                <a:cubicBezTo>
                  <a:pt x="675" y="217"/>
                  <a:pt x="675" y="217"/>
                  <a:pt x="675" y="217"/>
                </a:cubicBezTo>
                <a:cubicBezTo>
                  <a:pt x="607" y="242"/>
                  <a:pt x="545" y="285"/>
                  <a:pt x="496" y="343"/>
                </a:cubicBezTo>
                <a:cubicBezTo>
                  <a:pt x="424" y="427"/>
                  <a:pt x="384" y="534"/>
                  <a:pt x="384" y="643"/>
                </a:cubicBezTo>
                <a:cubicBezTo>
                  <a:pt x="384" y="772"/>
                  <a:pt x="384" y="772"/>
                  <a:pt x="384" y="772"/>
                </a:cubicBezTo>
                <a:cubicBezTo>
                  <a:pt x="384" y="918"/>
                  <a:pt x="331" y="1042"/>
                  <a:pt x="218" y="1160"/>
                </a:cubicBezTo>
                <a:cubicBezTo>
                  <a:pt x="149" y="1170"/>
                  <a:pt x="96" y="1230"/>
                  <a:pt x="96" y="1302"/>
                </a:cubicBezTo>
                <a:cubicBezTo>
                  <a:pt x="96" y="1381"/>
                  <a:pt x="161" y="1446"/>
                  <a:pt x="240" y="1446"/>
                </a:cubicBezTo>
                <a:close/>
                <a:moveTo>
                  <a:pt x="819" y="1542"/>
                </a:moveTo>
                <a:cubicBezTo>
                  <a:pt x="757" y="1542"/>
                  <a:pt x="703" y="1502"/>
                  <a:pt x="684" y="1446"/>
                </a:cubicBezTo>
                <a:cubicBezTo>
                  <a:pt x="955" y="1446"/>
                  <a:pt x="955" y="1446"/>
                  <a:pt x="955" y="1446"/>
                </a:cubicBezTo>
                <a:cubicBezTo>
                  <a:pt x="935" y="1502"/>
                  <a:pt x="882" y="1542"/>
                  <a:pt x="819" y="1542"/>
                </a:cubicBezTo>
                <a:close/>
                <a:moveTo>
                  <a:pt x="771" y="144"/>
                </a:moveTo>
                <a:cubicBezTo>
                  <a:pt x="771" y="117"/>
                  <a:pt x="793" y="96"/>
                  <a:pt x="819" y="96"/>
                </a:cubicBezTo>
                <a:cubicBezTo>
                  <a:pt x="846" y="96"/>
                  <a:pt x="867" y="117"/>
                  <a:pt x="867" y="144"/>
                </a:cubicBezTo>
                <a:cubicBezTo>
                  <a:pt x="867" y="194"/>
                  <a:pt x="867" y="194"/>
                  <a:pt x="867" y="194"/>
                </a:cubicBezTo>
                <a:cubicBezTo>
                  <a:pt x="838" y="191"/>
                  <a:pt x="807" y="191"/>
                  <a:pt x="777" y="194"/>
                </a:cubicBezTo>
                <a:cubicBezTo>
                  <a:pt x="775" y="194"/>
                  <a:pt x="773" y="194"/>
                  <a:pt x="771" y="194"/>
                </a:cubicBezTo>
                <a:lnTo>
                  <a:pt x="771" y="144"/>
                </a:lnTo>
                <a:close/>
                <a:moveTo>
                  <a:pt x="480" y="772"/>
                </a:moveTo>
                <a:cubicBezTo>
                  <a:pt x="480" y="643"/>
                  <a:pt x="480" y="643"/>
                  <a:pt x="480" y="643"/>
                </a:cubicBezTo>
                <a:cubicBezTo>
                  <a:pt x="480" y="461"/>
                  <a:pt x="615" y="305"/>
                  <a:pt x="786" y="289"/>
                </a:cubicBezTo>
                <a:cubicBezTo>
                  <a:pt x="882" y="280"/>
                  <a:pt x="978" y="312"/>
                  <a:pt x="1048" y="376"/>
                </a:cubicBezTo>
                <a:cubicBezTo>
                  <a:pt x="1118" y="440"/>
                  <a:pt x="1159" y="530"/>
                  <a:pt x="1159" y="624"/>
                </a:cubicBezTo>
                <a:cubicBezTo>
                  <a:pt x="1159" y="772"/>
                  <a:pt x="1159" y="772"/>
                  <a:pt x="1159" y="772"/>
                </a:cubicBezTo>
                <a:cubicBezTo>
                  <a:pt x="1159" y="916"/>
                  <a:pt x="1201" y="1041"/>
                  <a:pt x="1292" y="1158"/>
                </a:cubicBezTo>
                <a:cubicBezTo>
                  <a:pt x="347" y="1158"/>
                  <a:pt x="347" y="1158"/>
                  <a:pt x="347" y="1158"/>
                </a:cubicBezTo>
                <a:cubicBezTo>
                  <a:pt x="437" y="1041"/>
                  <a:pt x="480" y="916"/>
                  <a:pt x="480" y="772"/>
                </a:cubicBezTo>
                <a:close/>
                <a:moveTo>
                  <a:pt x="240" y="1254"/>
                </a:moveTo>
                <a:cubicBezTo>
                  <a:pt x="1399" y="1254"/>
                  <a:pt x="1399" y="1254"/>
                  <a:pt x="1399" y="1254"/>
                </a:cubicBezTo>
                <a:cubicBezTo>
                  <a:pt x="1425" y="1254"/>
                  <a:pt x="1447" y="1275"/>
                  <a:pt x="1447" y="1302"/>
                </a:cubicBezTo>
                <a:cubicBezTo>
                  <a:pt x="1447" y="1328"/>
                  <a:pt x="1425" y="1350"/>
                  <a:pt x="1399" y="1350"/>
                </a:cubicBezTo>
                <a:cubicBezTo>
                  <a:pt x="240" y="1350"/>
                  <a:pt x="240" y="1350"/>
                  <a:pt x="240" y="1350"/>
                </a:cubicBezTo>
                <a:cubicBezTo>
                  <a:pt x="214" y="1350"/>
                  <a:pt x="192" y="1328"/>
                  <a:pt x="192" y="1302"/>
                </a:cubicBezTo>
                <a:cubicBezTo>
                  <a:pt x="192" y="1275"/>
                  <a:pt x="214" y="1254"/>
                  <a:pt x="240" y="1254"/>
                </a:cubicBezTo>
                <a:close/>
                <a:moveTo>
                  <a:pt x="97" y="944"/>
                </a:moveTo>
                <a:cubicBezTo>
                  <a:pt x="78" y="944"/>
                  <a:pt x="59" y="933"/>
                  <a:pt x="52" y="913"/>
                </a:cubicBezTo>
                <a:cubicBezTo>
                  <a:pt x="18" y="823"/>
                  <a:pt x="0" y="723"/>
                  <a:pt x="0" y="624"/>
                </a:cubicBezTo>
                <a:cubicBezTo>
                  <a:pt x="0" y="495"/>
                  <a:pt x="29" y="373"/>
                  <a:pt x="86" y="259"/>
                </a:cubicBezTo>
                <a:cubicBezTo>
                  <a:pt x="98" y="235"/>
                  <a:pt x="127" y="225"/>
                  <a:pt x="151" y="237"/>
                </a:cubicBezTo>
                <a:cubicBezTo>
                  <a:pt x="175" y="249"/>
                  <a:pt x="184" y="278"/>
                  <a:pt x="172" y="302"/>
                </a:cubicBezTo>
                <a:cubicBezTo>
                  <a:pt x="122" y="402"/>
                  <a:pt x="96" y="510"/>
                  <a:pt x="96" y="624"/>
                </a:cubicBezTo>
                <a:cubicBezTo>
                  <a:pt x="96" y="711"/>
                  <a:pt x="112" y="800"/>
                  <a:pt x="142" y="879"/>
                </a:cubicBezTo>
                <a:cubicBezTo>
                  <a:pt x="151" y="904"/>
                  <a:pt x="139" y="932"/>
                  <a:pt x="114" y="941"/>
                </a:cubicBezTo>
                <a:cubicBezTo>
                  <a:pt x="108" y="943"/>
                  <a:pt x="103" y="944"/>
                  <a:pt x="97" y="944"/>
                </a:cubicBezTo>
                <a:close/>
                <a:moveTo>
                  <a:pt x="1497" y="879"/>
                </a:moveTo>
                <a:cubicBezTo>
                  <a:pt x="1527" y="800"/>
                  <a:pt x="1543" y="711"/>
                  <a:pt x="1543" y="624"/>
                </a:cubicBezTo>
                <a:cubicBezTo>
                  <a:pt x="1543" y="510"/>
                  <a:pt x="1517" y="402"/>
                  <a:pt x="1467" y="302"/>
                </a:cubicBezTo>
                <a:cubicBezTo>
                  <a:pt x="1455" y="278"/>
                  <a:pt x="1464" y="249"/>
                  <a:pt x="1488" y="237"/>
                </a:cubicBezTo>
                <a:cubicBezTo>
                  <a:pt x="1512" y="225"/>
                  <a:pt x="1540" y="235"/>
                  <a:pt x="1552" y="259"/>
                </a:cubicBezTo>
                <a:cubicBezTo>
                  <a:pt x="1610" y="373"/>
                  <a:pt x="1639" y="495"/>
                  <a:pt x="1639" y="624"/>
                </a:cubicBezTo>
                <a:cubicBezTo>
                  <a:pt x="1639" y="723"/>
                  <a:pt x="1621" y="823"/>
                  <a:pt x="1587" y="913"/>
                </a:cubicBezTo>
                <a:cubicBezTo>
                  <a:pt x="1579" y="933"/>
                  <a:pt x="1561" y="944"/>
                  <a:pt x="1542" y="944"/>
                </a:cubicBezTo>
                <a:cubicBezTo>
                  <a:pt x="1536" y="944"/>
                  <a:pt x="1530" y="943"/>
                  <a:pt x="1525" y="941"/>
                </a:cubicBezTo>
                <a:cubicBezTo>
                  <a:pt x="1500" y="932"/>
                  <a:pt x="1487" y="904"/>
                  <a:pt x="1497" y="879"/>
                </a:cubicBezTo>
                <a:close/>
                <a:moveTo>
                  <a:pt x="303" y="500"/>
                </a:moveTo>
                <a:cubicBezTo>
                  <a:pt x="293" y="540"/>
                  <a:pt x="288" y="582"/>
                  <a:pt x="288" y="624"/>
                </a:cubicBezTo>
                <a:cubicBezTo>
                  <a:pt x="288" y="657"/>
                  <a:pt x="291" y="692"/>
                  <a:pt x="297" y="722"/>
                </a:cubicBezTo>
                <a:cubicBezTo>
                  <a:pt x="302" y="748"/>
                  <a:pt x="284" y="773"/>
                  <a:pt x="258" y="778"/>
                </a:cubicBezTo>
                <a:cubicBezTo>
                  <a:pt x="255" y="779"/>
                  <a:pt x="252" y="779"/>
                  <a:pt x="250" y="779"/>
                </a:cubicBezTo>
                <a:cubicBezTo>
                  <a:pt x="227" y="779"/>
                  <a:pt x="207" y="763"/>
                  <a:pt x="202" y="740"/>
                </a:cubicBezTo>
                <a:cubicBezTo>
                  <a:pt x="196" y="704"/>
                  <a:pt x="192" y="662"/>
                  <a:pt x="192" y="624"/>
                </a:cubicBezTo>
                <a:cubicBezTo>
                  <a:pt x="192" y="574"/>
                  <a:pt x="198" y="525"/>
                  <a:pt x="209" y="478"/>
                </a:cubicBezTo>
                <a:cubicBezTo>
                  <a:pt x="216" y="452"/>
                  <a:pt x="241" y="436"/>
                  <a:pt x="267" y="442"/>
                </a:cubicBezTo>
                <a:cubicBezTo>
                  <a:pt x="293" y="449"/>
                  <a:pt x="309" y="475"/>
                  <a:pt x="303" y="500"/>
                </a:cubicBezTo>
                <a:close/>
                <a:moveTo>
                  <a:pt x="1342" y="722"/>
                </a:moveTo>
                <a:cubicBezTo>
                  <a:pt x="1348" y="692"/>
                  <a:pt x="1351" y="657"/>
                  <a:pt x="1351" y="624"/>
                </a:cubicBezTo>
                <a:cubicBezTo>
                  <a:pt x="1351" y="582"/>
                  <a:pt x="1346" y="540"/>
                  <a:pt x="1336" y="500"/>
                </a:cubicBezTo>
                <a:cubicBezTo>
                  <a:pt x="1330" y="475"/>
                  <a:pt x="1346" y="449"/>
                  <a:pt x="1372" y="442"/>
                </a:cubicBezTo>
                <a:cubicBezTo>
                  <a:pt x="1397" y="436"/>
                  <a:pt x="1423" y="452"/>
                  <a:pt x="1429" y="478"/>
                </a:cubicBezTo>
                <a:cubicBezTo>
                  <a:pt x="1441" y="525"/>
                  <a:pt x="1447" y="574"/>
                  <a:pt x="1447" y="624"/>
                </a:cubicBezTo>
                <a:cubicBezTo>
                  <a:pt x="1447" y="662"/>
                  <a:pt x="1443" y="704"/>
                  <a:pt x="1436" y="740"/>
                </a:cubicBezTo>
                <a:cubicBezTo>
                  <a:pt x="1432" y="763"/>
                  <a:pt x="1412" y="779"/>
                  <a:pt x="1389" y="779"/>
                </a:cubicBezTo>
                <a:cubicBezTo>
                  <a:pt x="1386" y="779"/>
                  <a:pt x="1383" y="779"/>
                  <a:pt x="1380" y="778"/>
                </a:cubicBezTo>
                <a:cubicBezTo>
                  <a:pt x="1354" y="773"/>
                  <a:pt x="1337" y="748"/>
                  <a:pt x="1342" y="72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6" name="Freeform 10"/>
          <p:cNvSpPr>
            <a:spLocks noEditPoints="1"/>
          </p:cNvSpPr>
          <p:nvPr/>
        </p:nvSpPr>
        <p:spPr bwMode="auto">
          <a:xfrm>
            <a:off x="10339300" y="1889987"/>
            <a:ext cx="392381" cy="392528"/>
          </a:xfrm>
          <a:custGeom>
            <a:avLst/>
            <a:gdLst>
              <a:gd name="T0" fmla="*/ 915 w 1638"/>
              <a:gd name="T1" fmla="*/ 676 h 1639"/>
              <a:gd name="T2" fmla="*/ 867 w 1638"/>
              <a:gd name="T3" fmla="*/ 724 h 1639"/>
              <a:gd name="T4" fmla="*/ 771 w 1638"/>
              <a:gd name="T5" fmla="*/ 724 h 1639"/>
              <a:gd name="T6" fmla="*/ 723 w 1638"/>
              <a:gd name="T7" fmla="*/ 676 h 1639"/>
              <a:gd name="T8" fmla="*/ 723 w 1638"/>
              <a:gd name="T9" fmla="*/ 580 h 1639"/>
              <a:gd name="T10" fmla="*/ 771 w 1638"/>
              <a:gd name="T11" fmla="*/ 532 h 1639"/>
              <a:gd name="T12" fmla="*/ 867 w 1638"/>
              <a:gd name="T13" fmla="*/ 532 h 1639"/>
              <a:gd name="T14" fmla="*/ 915 w 1638"/>
              <a:gd name="T15" fmla="*/ 580 h 1639"/>
              <a:gd name="T16" fmla="*/ 562 w 1638"/>
              <a:gd name="T17" fmla="*/ 498 h 1639"/>
              <a:gd name="T18" fmla="*/ 432 w 1638"/>
              <a:gd name="T19" fmla="*/ 560 h 1639"/>
              <a:gd name="T20" fmla="*/ 302 w 1638"/>
              <a:gd name="T21" fmla="*/ 498 h 1639"/>
              <a:gd name="T22" fmla="*/ 364 w 1638"/>
              <a:gd name="T23" fmla="*/ 628 h 1639"/>
              <a:gd name="T24" fmla="*/ 302 w 1638"/>
              <a:gd name="T25" fmla="*/ 758 h 1639"/>
              <a:gd name="T26" fmla="*/ 370 w 1638"/>
              <a:gd name="T27" fmla="*/ 758 h 1639"/>
              <a:gd name="T28" fmla="*/ 494 w 1638"/>
              <a:gd name="T29" fmla="*/ 758 h 1639"/>
              <a:gd name="T30" fmla="*/ 562 w 1638"/>
              <a:gd name="T31" fmla="*/ 758 h 1639"/>
              <a:gd name="T32" fmla="*/ 499 w 1638"/>
              <a:gd name="T33" fmla="*/ 628 h 1639"/>
              <a:gd name="T34" fmla="*/ 562 w 1638"/>
              <a:gd name="T35" fmla="*/ 498 h 1639"/>
              <a:gd name="T36" fmla="*/ 1158 w 1638"/>
              <a:gd name="T37" fmla="*/ 724 h 1639"/>
              <a:gd name="T38" fmla="*/ 1254 w 1638"/>
              <a:gd name="T39" fmla="*/ 724 h 1639"/>
              <a:gd name="T40" fmla="*/ 1336 w 1638"/>
              <a:gd name="T41" fmla="*/ 566 h 1639"/>
              <a:gd name="T42" fmla="*/ 1268 w 1638"/>
              <a:gd name="T43" fmla="*/ 498 h 1639"/>
              <a:gd name="T44" fmla="*/ 1144 w 1638"/>
              <a:gd name="T45" fmla="*/ 498 h 1639"/>
              <a:gd name="T46" fmla="*/ 1076 w 1638"/>
              <a:gd name="T47" fmla="*/ 566 h 1639"/>
              <a:gd name="T48" fmla="*/ 0 w 1638"/>
              <a:gd name="T49" fmla="*/ 1108 h 1639"/>
              <a:gd name="T50" fmla="*/ 96 w 1638"/>
              <a:gd name="T51" fmla="*/ 1060 h 1639"/>
              <a:gd name="T52" fmla="*/ 240 w 1638"/>
              <a:gd name="T53" fmla="*/ 192 h 1639"/>
              <a:gd name="T54" fmla="*/ 675 w 1638"/>
              <a:gd name="T55" fmla="*/ 144 h 1639"/>
              <a:gd name="T56" fmla="*/ 963 w 1638"/>
              <a:gd name="T57" fmla="*/ 144 h 1639"/>
              <a:gd name="T58" fmla="*/ 1398 w 1638"/>
              <a:gd name="T59" fmla="*/ 192 h 1639"/>
              <a:gd name="T60" fmla="*/ 1542 w 1638"/>
              <a:gd name="T61" fmla="*/ 1060 h 1639"/>
              <a:gd name="T62" fmla="*/ 1638 w 1638"/>
              <a:gd name="T63" fmla="*/ 1108 h 1639"/>
              <a:gd name="T64" fmla="*/ 1340 w 1638"/>
              <a:gd name="T65" fmla="*/ 1156 h 1639"/>
              <a:gd name="T66" fmla="*/ 1515 w 1638"/>
              <a:gd name="T67" fmla="*/ 1634 h 1639"/>
              <a:gd name="T68" fmla="*/ 1451 w 1638"/>
              <a:gd name="T69" fmla="*/ 1611 h 1639"/>
              <a:gd name="T70" fmla="*/ 267 w 1638"/>
              <a:gd name="T71" fmla="*/ 1444 h 1639"/>
              <a:gd name="T72" fmla="*/ 144 w 1638"/>
              <a:gd name="T73" fmla="*/ 1639 h 1639"/>
              <a:gd name="T74" fmla="*/ 100 w 1638"/>
              <a:gd name="T75" fmla="*/ 1570 h 1639"/>
              <a:gd name="T76" fmla="*/ 48 w 1638"/>
              <a:gd name="T77" fmla="*/ 1156 h 1639"/>
              <a:gd name="T78" fmla="*/ 1325 w 1638"/>
              <a:gd name="T79" fmla="*/ 1348 h 1639"/>
              <a:gd name="T80" fmla="*/ 404 w 1638"/>
              <a:gd name="T81" fmla="*/ 1156 h 1639"/>
              <a:gd name="T82" fmla="*/ 1325 w 1638"/>
              <a:gd name="T83" fmla="*/ 1348 h 1639"/>
              <a:gd name="T84" fmla="*/ 1254 w 1638"/>
              <a:gd name="T85" fmla="*/ 964 h 1639"/>
              <a:gd name="T86" fmla="*/ 1059 w 1638"/>
              <a:gd name="T87" fmla="*/ 1060 h 1639"/>
              <a:gd name="T88" fmla="*/ 771 w 1638"/>
              <a:gd name="T89" fmla="*/ 192 h 1639"/>
              <a:gd name="T90" fmla="*/ 867 w 1638"/>
              <a:gd name="T91" fmla="*/ 144 h 1639"/>
              <a:gd name="T92" fmla="*/ 771 w 1638"/>
              <a:gd name="T93" fmla="*/ 144 h 1639"/>
              <a:gd name="T94" fmla="*/ 192 w 1638"/>
              <a:gd name="T95" fmla="*/ 1060 h 1639"/>
              <a:gd name="T96" fmla="*/ 963 w 1638"/>
              <a:gd name="T97" fmla="*/ 916 h 1639"/>
              <a:gd name="T98" fmla="*/ 1302 w 1638"/>
              <a:gd name="T99" fmla="*/ 868 h 1639"/>
              <a:gd name="T100" fmla="*/ 1350 w 1638"/>
              <a:gd name="T101" fmla="*/ 1060 h 1639"/>
              <a:gd name="T102" fmla="*/ 1446 w 1638"/>
              <a:gd name="T103" fmla="*/ 336 h 1639"/>
              <a:gd name="T104" fmla="*/ 240 w 1638"/>
              <a:gd name="T105" fmla="*/ 288 h 1639"/>
              <a:gd name="T106" fmla="*/ 192 w 1638"/>
              <a:gd name="T107" fmla="*/ 1060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38" h="1639">
                <a:moveTo>
                  <a:pt x="963" y="628"/>
                </a:moveTo>
                <a:cubicBezTo>
                  <a:pt x="963" y="654"/>
                  <a:pt x="941" y="676"/>
                  <a:pt x="915" y="676"/>
                </a:cubicBezTo>
                <a:cubicBezTo>
                  <a:pt x="867" y="676"/>
                  <a:pt x="867" y="676"/>
                  <a:pt x="867" y="676"/>
                </a:cubicBezTo>
                <a:cubicBezTo>
                  <a:pt x="867" y="724"/>
                  <a:pt x="867" y="724"/>
                  <a:pt x="867" y="724"/>
                </a:cubicBezTo>
                <a:cubicBezTo>
                  <a:pt x="867" y="750"/>
                  <a:pt x="845" y="772"/>
                  <a:pt x="819" y="772"/>
                </a:cubicBezTo>
                <a:cubicBezTo>
                  <a:pt x="792" y="772"/>
                  <a:pt x="771" y="750"/>
                  <a:pt x="771" y="724"/>
                </a:cubicBezTo>
                <a:cubicBezTo>
                  <a:pt x="771" y="676"/>
                  <a:pt x="771" y="676"/>
                  <a:pt x="771" y="676"/>
                </a:cubicBezTo>
                <a:cubicBezTo>
                  <a:pt x="723" y="676"/>
                  <a:pt x="723" y="676"/>
                  <a:pt x="723" y="676"/>
                </a:cubicBezTo>
                <a:cubicBezTo>
                  <a:pt x="696" y="676"/>
                  <a:pt x="675" y="654"/>
                  <a:pt x="675" y="628"/>
                </a:cubicBezTo>
                <a:cubicBezTo>
                  <a:pt x="675" y="601"/>
                  <a:pt x="696" y="580"/>
                  <a:pt x="723" y="580"/>
                </a:cubicBezTo>
                <a:cubicBezTo>
                  <a:pt x="771" y="580"/>
                  <a:pt x="771" y="580"/>
                  <a:pt x="771" y="580"/>
                </a:cubicBezTo>
                <a:cubicBezTo>
                  <a:pt x="771" y="532"/>
                  <a:pt x="771" y="532"/>
                  <a:pt x="771" y="532"/>
                </a:cubicBezTo>
                <a:cubicBezTo>
                  <a:pt x="771" y="505"/>
                  <a:pt x="792" y="484"/>
                  <a:pt x="819" y="484"/>
                </a:cubicBezTo>
                <a:cubicBezTo>
                  <a:pt x="845" y="484"/>
                  <a:pt x="867" y="505"/>
                  <a:pt x="867" y="532"/>
                </a:cubicBezTo>
                <a:cubicBezTo>
                  <a:pt x="867" y="580"/>
                  <a:pt x="867" y="580"/>
                  <a:pt x="867" y="580"/>
                </a:cubicBezTo>
                <a:cubicBezTo>
                  <a:pt x="915" y="580"/>
                  <a:pt x="915" y="580"/>
                  <a:pt x="915" y="580"/>
                </a:cubicBezTo>
                <a:cubicBezTo>
                  <a:pt x="941" y="580"/>
                  <a:pt x="963" y="601"/>
                  <a:pt x="963" y="628"/>
                </a:cubicBezTo>
                <a:close/>
                <a:moveTo>
                  <a:pt x="562" y="498"/>
                </a:moveTo>
                <a:cubicBezTo>
                  <a:pt x="543" y="479"/>
                  <a:pt x="512" y="479"/>
                  <a:pt x="494" y="498"/>
                </a:cubicBezTo>
                <a:cubicBezTo>
                  <a:pt x="432" y="560"/>
                  <a:pt x="432" y="560"/>
                  <a:pt x="432" y="560"/>
                </a:cubicBezTo>
                <a:cubicBezTo>
                  <a:pt x="370" y="498"/>
                  <a:pt x="370" y="498"/>
                  <a:pt x="370" y="498"/>
                </a:cubicBezTo>
                <a:cubicBezTo>
                  <a:pt x="351" y="479"/>
                  <a:pt x="320" y="479"/>
                  <a:pt x="302" y="498"/>
                </a:cubicBezTo>
                <a:cubicBezTo>
                  <a:pt x="283" y="516"/>
                  <a:pt x="283" y="547"/>
                  <a:pt x="302" y="566"/>
                </a:cubicBezTo>
                <a:cubicBezTo>
                  <a:pt x="364" y="628"/>
                  <a:pt x="364" y="628"/>
                  <a:pt x="364" y="628"/>
                </a:cubicBezTo>
                <a:cubicBezTo>
                  <a:pt x="302" y="690"/>
                  <a:pt x="302" y="690"/>
                  <a:pt x="302" y="690"/>
                </a:cubicBezTo>
                <a:cubicBezTo>
                  <a:pt x="283" y="708"/>
                  <a:pt x="283" y="739"/>
                  <a:pt x="302" y="758"/>
                </a:cubicBezTo>
                <a:cubicBezTo>
                  <a:pt x="311" y="767"/>
                  <a:pt x="323" y="772"/>
                  <a:pt x="336" y="772"/>
                </a:cubicBezTo>
                <a:cubicBezTo>
                  <a:pt x="348" y="772"/>
                  <a:pt x="360" y="767"/>
                  <a:pt x="370" y="758"/>
                </a:cubicBezTo>
                <a:cubicBezTo>
                  <a:pt x="432" y="696"/>
                  <a:pt x="432" y="696"/>
                  <a:pt x="432" y="696"/>
                </a:cubicBezTo>
                <a:cubicBezTo>
                  <a:pt x="494" y="758"/>
                  <a:pt x="494" y="758"/>
                  <a:pt x="494" y="758"/>
                </a:cubicBezTo>
                <a:cubicBezTo>
                  <a:pt x="503" y="767"/>
                  <a:pt x="515" y="772"/>
                  <a:pt x="528" y="772"/>
                </a:cubicBezTo>
                <a:cubicBezTo>
                  <a:pt x="540" y="772"/>
                  <a:pt x="552" y="767"/>
                  <a:pt x="562" y="758"/>
                </a:cubicBezTo>
                <a:cubicBezTo>
                  <a:pt x="580" y="739"/>
                  <a:pt x="580" y="708"/>
                  <a:pt x="562" y="690"/>
                </a:cubicBezTo>
                <a:cubicBezTo>
                  <a:pt x="499" y="628"/>
                  <a:pt x="499" y="628"/>
                  <a:pt x="499" y="628"/>
                </a:cubicBezTo>
                <a:cubicBezTo>
                  <a:pt x="562" y="566"/>
                  <a:pt x="562" y="566"/>
                  <a:pt x="562" y="566"/>
                </a:cubicBezTo>
                <a:cubicBezTo>
                  <a:pt x="580" y="547"/>
                  <a:pt x="580" y="516"/>
                  <a:pt x="562" y="498"/>
                </a:cubicBezTo>
                <a:close/>
                <a:moveTo>
                  <a:pt x="1158" y="648"/>
                </a:moveTo>
                <a:cubicBezTo>
                  <a:pt x="1158" y="724"/>
                  <a:pt x="1158" y="724"/>
                  <a:pt x="1158" y="724"/>
                </a:cubicBezTo>
                <a:cubicBezTo>
                  <a:pt x="1158" y="750"/>
                  <a:pt x="1179" y="772"/>
                  <a:pt x="1206" y="772"/>
                </a:cubicBezTo>
                <a:cubicBezTo>
                  <a:pt x="1232" y="772"/>
                  <a:pt x="1254" y="750"/>
                  <a:pt x="1254" y="724"/>
                </a:cubicBezTo>
                <a:cubicBezTo>
                  <a:pt x="1254" y="648"/>
                  <a:pt x="1254" y="648"/>
                  <a:pt x="1254" y="648"/>
                </a:cubicBezTo>
                <a:cubicBezTo>
                  <a:pt x="1336" y="566"/>
                  <a:pt x="1336" y="566"/>
                  <a:pt x="1336" y="566"/>
                </a:cubicBezTo>
                <a:cubicBezTo>
                  <a:pt x="1355" y="547"/>
                  <a:pt x="1355" y="516"/>
                  <a:pt x="1336" y="498"/>
                </a:cubicBezTo>
                <a:cubicBezTo>
                  <a:pt x="1317" y="479"/>
                  <a:pt x="1287" y="479"/>
                  <a:pt x="1268" y="498"/>
                </a:cubicBezTo>
                <a:cubicBezTo>
                  <a:pt x="1206" y="560"/>
                  <a:pt x="1206" y="560"/>
                  <a:pt x="1206" y="560"/>
                </a:cubicBezTo>
                <a:cubicBezTo>
                  <a:pt x="1144" y="498"/>
                  <a:pt x="1144" y="498"/>
                  <a:pt x="1144" y="498"/>
                </a:cubicBezTo>
                <a:cubicBezTo>
                  <a:pt x="1125" y="479"/>
                  <a:pt x="1095" y="479"/>
                  <a:pt x="1076" y="498"/>
                </a:cubicBezTo>
                <a:cubicBezTo>
                  <a:pt x="1057" y="516"/>
                  <a:pt x="1057" y="547"/>
                  <a:pt x="1076" y="566"/>
                </a:cubicBezTo>
                <a:lnTo>
                  <a:pt x="1158" y="648"/>
                </a:lnTo>
                <a:close/>
                <a:moveTo>
                  <a:pt x="0" y="1108"/>
                </a:moveTo>
                <a:cubicBezTo>
                  <a:pt x="0" y="1081"/>
                  <a:pt x="21" y="1060"/>
                  <a:pt x="48" y="1060"/>
                </a:cubicBezTo>
                <a:cubicBezTo>
                  <a:pt x="96" y="1060"/>
                  <a:pt x="96" y="1060"/>
                  <a:pt x="96" y="1060"/>
                </a:cubicBezTo>
                <a:cubicBezTo>
                  <a:pt x="96" y="336"/>
                  <a:pt x="96" y="336"/>
                  <a:pt x="96" y="336"/>
                </a:cubicBezTo>
                <a:cubicBezTo>
                  <a:pt x="96" y="257"/>
                  <a:pt x="160" y="192"/>
                  <a:pt x="240" y="192"/>
                </a:cubicBezTo>
                <a:cubicBezTo>
                  <a:pt x="675" y="192"/>
                  <a:pt x="675" y="192"/>
                  <a:pt x="675" y="192"/>
                </a:cubicBezTo>
                <a:cubicBezTo>
                  <a:pt x="675" y="144"/>
                  <a:pt x="675" y="144"/>
                  <a:pt x="675" y="144"/>
                </a:cubicBezTo>
                <a:cubicBezTo>
                  <a:pt x="675" y="65"/>
                  <a:pt x="739" y="0"/>
                  <a:pt x="819" y="0"/>
                </a:cubicBezTo>
                <a:cubicBezTo>
                  <a:pt x="898" y="0"/>
                  <a:pt x="963" y="65"/>
                  <a:pt x="963" y="144"/>
                </a:cubicBezTo>
                <a:cubicBezTo>
                  <a:pt x="963" y="192"/>
                  <a:pt x="963" y="192"/>
                  <a:pt x="963" y="192"/>
                </a:cubicBezTo>
                <a:cubicBezTo>
                  <a:pt x="1398" y="192"/>
                  <a:pt x="1398" y="192"/>
                  <a:pt x="1398" y="192"/>
                </a:cubicBezTo>
                <a:cubicBezTo>
                  <a:pt x="1477" y="192"/>
                  <a:pt x="1542" y="257"/>
                  <a:pt x="1542" y="336"/>
                </a:cubicBezTo>
                <a:cubicBezTo>
                  <a:pt x="1542" y="1060"/>
                  <a:pt x="1542" y="1060"/>
                  <a:pt x="1542" y="1060"/>
                </a:cubicBezTo>
                <a:cubicBezTo>
                  <a:pt x="1590" y="1060"/>
                  <a:pt x="1590" y="1060"/>
                  <a:pt x="1590" y="1060"/>
                </a:cubicBezTo>
                <a:cubicBezTo>
                  <a:pt x="1616" y="1060"/>
                  <a:pt x="1638" y="1081"/>
                  <a:pt x="1638" y="1108"/>
                </a:cubicBezTo>
                <a:cubicBezTo>
                  <a:pt x="1638" y="1134"/>
                  <a:pt x="1616" y="1156"/>
                  <a:pt x="1590" y="1156"/>
                </a:cubicBezTo>
                <a:cubicBezTo>
                  <a:pt x="1340" y="1156"/>
                  <a:pt x="1340" y="1156"/>
                  <a:pt x="1340" y="1156"/>
                </a:cubicBezTo>
                <a:cubicBezTo>
                  <a:pt x="1537" y="1570"/>
                  <a:pt x="1537" y="1570"/>
                  <a:pt x="1537" y="1570"/>
                </a:cubicBezTo>
                <a:cubicBezTo>
                  <a:pt x="1549" y="1594"/>
                  <a:pt x="1539" y="1623"/>
                  <a:pt x="1515" y="1634"/>
                </a:cubicBezTo>
                <a:cubicBezTo>
                  <a:pt x="1508" y="1637"/>
                  <a:pt x="1501" y="1639"/>
                  <a:pt x="1494" y="1639"/>
                </a:cubicBezTo>
                <a:cubicBezTo>
                  <a:pt x="1476" y="1639"/>
                  <a:pt x="1459" y="1629"/>
                  <a:pt x="1451" y="1611"/>
                </a:cubicBezTo>
                <a:cubicBezTo>
                  <a:pt x="1371" y="1444"/>
                  <a:pt x="1371" y="1444"/>
                  <a:pt x="1371" y="1444"/>
                </a:cubicBezTo>
                <a:cubicBezTo>
                  <a:pt x="267" y="1444"/>
                  <a:pt x="267" y="1444"/>
                  <a:pt x="267" y="1444"/>
                </a:cubicBezTo>
                <a:cubicBezTo>
                  <a:pt x="187" y="1611"/>
                  <a:pt x="187" y="1611"/>
                  <a:pt x="187" y="1611"/>
                </a:cubicBezTo>
                <a:cubicBezTo>
                  <a:pt x="179" y="1629"/>
                  <a:pt x="161" y="1639"/>
                  <a:pt x="144" y="1639"/>
                </a:cubicBezTo>
                <a:cubicBezTo>
                  <a:pt x="137" y="1639"/>
                  <a:pt x="130" y="1637"/>
                  <a:pt x="123" y="1634"/>
                </a:cubicBezTo>
                <a:cubicBezTo>
                  <a:pt x="99" y="1623"/>
                  <a:pt x="89" y="1594"/>
                  <a:pt x="100" y="1570"/>
                </a:cubicBezTo>
                <a:cubicBezTo>
                  <a:pt x="298" y="1156"/>
                  <a:pt x="298" y="1156"/>
                  <a:pt x="298" y="1156"/>
                </a:cubicBezTo>
                <a:cubicBezTo>
                  <a:pt x="48" y="1156"/>
                  <a:pt x="48" y="1156"/>
                  <a:pt x="48" y="1156"/>
                </a:cubicBezTo>
                <a:cubicBezTo>
                  <a:pt x="21" y="1156"/>
                  <a:pt x="0" y="1134"/>
                  <a:pt x="0" y="1108"/>
                </a:cubicBezTo>
                <a:close/>
                <a:moveTo>
                  <a:pt x="1325" y="1348"/>
                </a:moveTo>
                <a:cubicBezTo>
                  <a:pt x="1233" y="1156"/>
                  <a:pt x="1233" y="1156"/>
                  <a:pt x="1233" y="1156"/>
                </a:cubicBezTo>
                <a:cubicBezTo>
                  <a:pt x="404" y="1156"/>
                  <a:pt x="404" y="1156"/>
                  <a:pt x="404" y="1156"/>
                </a:cubicBezTo>
                <a:cubicBezTo>
                  <a:pt x="313" y="1348"/>
                  <a:pt x="313" y="1348"/>
                  <a:pt x="313" y="1348"/>
                </a:cubicBezTo>
                <a:lnTo>
                  <a:pt x="1325" y="1348"/>
                </a:lnTo>
                <a:close/>
                <a:moveTo>
                  <a:pt x="1254" y="1060"/>
                </a:moveTo>
                <a:cubicBezTo>
                  <a:pt x="1254" y="964"/>
                  <a:pt x="1254" y="964"/>
                  <a:pt x="1254" y="964"/>
                </a:cubicBezTo>
                <a:cubicBezTo>
                  <a:pt x="1059" y="964"/>
                  <a:pt x="1059" y="964"/>
                  <a:pt x="1059" y="964"/>
                </a:cubicBezTo>
                <a:cubicBezTo>
                  <a:pt x="1059" y="1060"/>
                  <a:pt x="1059" y="1060"/>
                  <a:pt x="1059" y="1060"/>
                </a:cubicBezTo>
                <a:lnTo>
                  <a:pt x="1254" y="1060"/>
                </a:lnTo>
                <a:close/>
                <a:moveTo>
                  <a:pt x="771" y="192"/>
                </a:moveTo>
                <a:cubicBezTo>
                  <a:pt x="867" y="192"/>
                  <a:pt x="867" y="192"/>
                  <a:pt x="867" y="192"/>
                </a:cubicBezTo>
                <a:cubicBezTo>
                  <a:pt x="867" y="144"/>
                  <a:pt x="867" y="144"/>
                  <a:pt x="867" y="144"/>
                </a:cubicBezTo>
                <a:cubicBezTo>
                  <a:pt x="867" y="118"/>
                  <a:pt x="845" y="96"/>
                  <a:pt x="819" y="96"/>
                </a:cubicBezTo>
                <a:cubicBezTo>
                  <a:pt x="792" y="96"/>
                  <a:pt x="771" y="118"/>
                  <a:pt x="771" y="144"/>
                </a:cubicBezTo>
                <a:lnTo>
                  <a:pt x="771" y="192"/>
                </a:lnTo>
                <a:close/>
                <a:moveTo>
                  <a:pt x="192" y="1060"/>
                </a:moveTo>
                <a:cubicBezTo>
                  <a:pt x="963" y="1060"/>
                  <a:pt x="963" y="1060"/>
                  <a:pt x="963" y="1060"/>
                </a:cubicBezTo>
                <a:cubicBezTo>
                  <a:pt x="963" y="916"/>
                  <a:pt x="963" y="916"/>
                  <a:pt x="963" y="916"/>
                </a:cubicBezTo>
                <a:cubicBezTo>
                  <a:pt x="963" y="889"/>
                  <a:pt x="984" y="868"/>
                  <a:pt x="1011" y="868"/>
                </a:cubicBezTo>
                <a:cubicBezTo>
                  <a:pt x="1302" y="868"/>
                  <a:pt x="1302" y="868"/>
                  <a:pt x="1302" y="868"/>
                </a:cubicBezTo>
                <a:cubicBezTo>
                  <a:pt x="1328" y="868"/>
                  <a:pt x="1350" y="889"/>
                  <a:pt x="1350" y="916"/>
                </a:cubicBezTo>
                <a:cubicBezTo>
                  <a:pt x="1350" y="1060"/>
                  <a:pt x="1350" y="1060"/>
                  <a:pt x="1350" y="1060"/>
                </a:cubicBezTo>
                <a:cubicBezTo>
                  <a:pt x="1446" y="1060"/>
                  <a:pt x="1446" y="1060"/>
                  <a:pt x="1446" y="1060"/>
                </a:cubicBezTo>
                <a:cubicBezTo>
                  <a:pt x="1446" y="336"/>
                  <a:pt x="1446" y="336"/>
                  <a:pt x="1446" y="336"/>
                </a:cubicBezTo>
                <a:cubicBezTo>
                  <a:pt x="1446" y="310"/>
                  <a:pt x="1424" y="288"/>
                  <a:pt x="1398" y="288"/>
                </a:cubicBezTo>
                <a:cubicBezTo>
                  <a:pt x="240" y="288"/>
                  <a:pt x="240" y="288"/>
                  <a:pt x="240" y="288"/>
                </a:cubicBezTo>
                <a:cubicBezTo>
                  <a:pt x="213" y="288"/>
                  <a:pt x="192" y="310"/>
                  <a:pt x="192" y="336"/>
                </a:cubicBezTo>
                <a:lnTo>
                  <a:pt x="192" y="10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7" name="Freeform 17"/>
          <p:cNvSpPr>
            <a:spLocks noEditPoints="1"/>
          </p:cNvSpPr>
          <p:nvPr/>
        </p:nvSpPr>
        <p:spPr bwMode="auto">
          <a:xfrm>
            <a:off x="10332550" y="2557931"/>
            <a:ext cx="405876" cy="406023"/>
          </a:xfrm>
          <a:custGeom>
            <a:avLst/>
            <a:gdLst>
              <a:gd name="T0" fmla="*/ 791 w 1694"/>
              <a:gd name="T1" fmla="*/ 361 h 1695"/>
              <a:gd name="T2" fmla="*/ 791 w 1694"/>
              <a:gd name="T3" fmla="*/ 903 h 1695"/>
              <a:gd name="T4" fmla="*/ 1063 w 1694"/>
              <a:gd name="T5" fmla="*/ 1016 h 1695"/>
              <a:gd name="T6" fmla="*/ 1334 w 1694"/>
              <a:gd name="T7" fmla="*/ 903 h 1695"/>
              <a:gd name="T8" fmla="*/ 1334 w 1694"/>
              <a:gd name="T9" fmla="*/ 361 h 1695"/>
              <a:gd name="T10" fmla="*/ 791 w 1694"/>
              <a:gd name="T11" fmla="*/ 361 h 1695"/>
              <a:gd name="T12" fmla="*/ 1266 w 1694"/>
              <a:gd name="T13" fmla="*/ 836 h 1695"/>
              <a:gd name="T14" fmla="*/ 859 w 1694"/>
              <a:gd name="T15" fmla="*/ 836 h 1695"/>
              <a:gd name="T16" fmla="*/ 859 w 1694"/>
              <a:gd name="T17" fmla="*/ 428 h 1695"/>
              <a:gd name="T18" fmla="*/ 1063 w 1694"/>
              <a:gd name="T19" fmla="*/ 344 h 1695"/>
              <a:gd name="T20" fmla="*/ 1266 w 1694"/>
              <a:gd name="T21" fmla="*/ 428 h 1695"/>
              <a:gd name="T22" fmla="*/ 1266 w 1694"/>
              <a:gd name="T23" fmla="*/ 836 h 1695"/>
              <a:gd name="T24" fmla="*/ 656 w 1694"/>
              <a:gd name="T25" fmla="*/ 225 h 1695"/>
              <a:gd name="T26" fmla="*/ 487 w 1694"/>
              <a:gd name="T27" fmla="*/ 632 h 1695"/>
              <a:gd name="T28" fmla="*/ 623 w 1694"/>
              <a:gd name="T29" fmla="*/ 1004 h 1695"/>
              <a:gd name="T30" fmla="*/ 554 w 1694"/>
              <a:gd name="T31" fmla="*/ 1073 h 1695"/>
              <a:gd name="T32" fmla="*/ 520 w 1694"/>
              <a:gd name="T33" fmla="*/ 1039 h 1695"/>
              <a:gd name="T34" fmla="*/ 486 w 1694"/>
              <a:gd name="T35" fmla="*/ 1025 h 1695"/>
              <a:gd name="T36" fmla="*/ 452 w 1694"/>
              <a:gd name="T37" fmla="*/ 1039 h 1695"/>
              <a:gd name="T38" fmla="*/ 42 w 1694"/>
              <a:gd name="T39" fmla="*/ 1449 h 1695"/>
              <a:gd name="T40" fmla="*/ 0 w 1694"/>
              <a:gd name="T41" fmla="*/ 1551 h 1695"/>
              <a:gd name="T42" fmla="*/ 42 w 1694"/>
              <a:gd name="T43" fmla="*/ 1653 h 1695"/>
              <a:gd name="T44" fmla="*/ 144 w 1694"/>
              <a:gd name="T45" fmla="*/ 1695 h 1695"/>
              <a:gd name="T46" fmla="*/ 245 w 1694"/>
              <a:gd name="T47" fmla="*/ 1653 h 1695"/>
              <a:gd name="T48" fmla="*/ 656 w 1694"/>
              <a:gd name="T49" fmla="*/ 1243 h 1695"/>
              <a:gd name="T50" fmla="*/ 656 w 1694"/>
              <a:gd name="T51" fmla="*/ 1175 h 1695"/>
              <a:gd name="T52" fmla="*/ 622 w 1694"/>
              <a:gd name="T53" fmla="*/ 1141 h 1695"/>
              <a:gd name="T54" fmla="*/ 691 w 1694"/>
              <a:gd name="T55" fmla="*/ 1072 h 1695"/>
              <a:gd name="T56" fmla="*/ 1063 w 1694"/>
              <a:gd name="T57" fmla="*/ 1207 h 1695"/>
              <a:gd name="T58" fmla="*/ 1470 w 1694"/>
              <a:gd name="T59" fmla="*/ 1039 h 1695"/>
              <a:gd name="T60" fmla="*/ 1470 w 1694"/>
              <a:gd name="T61" fmla="*/ 225 h 1695"/>
              <a:gd name="T62" fmla="*/ 656 w 1694"/>
              <a:gd name="T63" fmla="*/ 225 h 1695"/>
              <a:gd name="T64" fmla="*/ 178 w 1694"/>
              <a:gd name="T65" fmla="*/ 1585 h 1695"/>
              <a:gd name="T66" fmla="*/ 110 w 1694"/>
              <a:gd name="T67" fmla="*/ 1585 h 1695"/>
              <a:gd name="T68" fmla="*/ 110 w 1694"/>
              <a:gd name="T69" fmla="*/ 1517 h 1695"/>
              <a:gd name="T70" fmla="*/ 350 w 1694"/>
              <a:gd name="T71" fmla="*/ 1276 h 1695"/>
              <a:gd name="T72" fmla="*/ 418 w 1694"/>
              <a:gd name="T73" fmla="*/ 1344 h 1695"/>
              <a:gd name="T74" fmla="*/ 178 w 1694"/>
              <a:gd name="T75" fmla="*/ 1585 h 1695"/>
              <a:gd name="T76" fmla="*/ 486 w 1694"/>
              <a:gd name="T77" fmla="*/ 1276 h 1695"/>
              <a:gd name="T78" fmla="*/ 418 w 1694"/>
              <a:gd name="T79" fmla="*/ 1209 h 1695"/>
              <a:gd name="T80" fmla="*/ 486 w 1694"/>
              <a:gd name="T81" fmla="*/ 1141 h 1695"/>
              <a:gd name="T82" fmla="*/ 554 w 1694"/>
              <a:gd name="T83" fmla="*/ 1209 h 1695"/>
              <a:gd name="T84" fmla="*/ 486 w 1694"/>
              <a:gd name="T85" fmla="*/ 1276 h 1695"/>
              <a:gd name="T86" fmla="*/ 1402 w 1694"/>
              <a:gd name="T87" fmla="*/ 971 h 1695"/>
              <a:gd name="T88" fmla="*/ 723 w 1694"/>
              <a:gd name="T89" fmla="*/ 971 h 1695"/>
              <a:gd name="T90" fmla="*/ 583 w 1694"/>
              <a:gd name="T91" fmla="*/ 632 h 1695"/>
              <a:gd name="T92" fmla="*/ 723 w 1694"/>
              <a:gd name="T93" fmla="*/ 293 h 1695"/>
              <a:gd name="T94" fmla="*/ 1063 w 1694"/>
              <a:gd name="T95" fmla="*/ 152 h 1695"/>
              <a:gd name="T96" fmla="*/ 1402 w 1694"/>
              <a:gd name="T97" fmla="*/ 293 h 1695"/>
              <a:gd name="T98" fmla="*/ 1402 w 1694"/>
              <a:gd name="T99" fmla="*/ 971 h 1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94" h="1695">
                <a:moveTo>
                  <a:pt x="791" y="361"/>
                </a:moveTo>
                <a:cubicBezTo>
                  <a:pt x="642" y="510"/>
                  <a:pt x="642" y="754"/>
                  <a:pt x="791" y="903"/>
                </a:cubicBezTo>
                <a:cubicBezTo>
                  <a:pt x="866" y="978"/>
                  <a:pt x="964" y="1016"/>
                  <a:pt x="1063" y="1016"/>
                </a:cubicBezTo>
                <a:cubicBezTo>
                  <a:pt x="1161" y="1016"/>
                  <a:pt x="1259" y="978"/>
                  <a:pt x="1334" y="903"/>
                </a:cubicBezTo>
                <a:cubicBezTo>
                  <a:pt x="1484" y="754"/>
                  <a:pt x="1484" y="510"/>
                  <a:pt x="1334" y="361"/>
                </a:cubicBezTo>
                <a:cubicBezTo>
                  <a:pt x="1184" y="211"/>
                  <a:pt x="941" y="211"/>
                  <a:pt x="791" y="361"/>
                </a:cubicBezTo>
                <a:close/>
                <a:moveTo>
                  <a:pt x="1266" y="836"/>
                </a:moveTo>
                <a:cubicBezTo>
                  <a:pt x="1154" y="948"/>
                  <a:pt x="971" y="948"/>
                  <a:pt x="859" y="836"/>
                </a:cubicBezTo>
                <a:cubicBezTo>
                  <a:pt x="747" y="723"/>
                  <a:pt x="747" y="541"/>
                  <a:pt x="859" y="428"/>
                </a:cubicBezTo>
                <a:cubicBezTo>
                  <a:pt x="915" y="372"/>
                  <a:pt x="989" y="344"/>
                  <a:pt x="1063" y="344"/>
                </a:cubicBezTo>
                <a:cubicBezTo>
                  <a:pt x="1136" y="344"/>
                  <a:pt x="1210" y="372"/>
                  <a:pt x="1266" y="428"/>
                </a:cubicBezTo>
                <a:cubicBezTo>
                  <a:pt x="1378" y="541"/>
                  <a:pt x="1378" y="723"/>
                  <a:pt x="1266" y="836"/>
                </a:cubicBezTo>
                <a:close/>
                <a:moveTo>
                  <a:pt x="656" y="225"/>
                </a:moveTo>
                <a:cubicBezTo>
                  <a:pt x="547" y="333"/>
                  <a:pt x="487" y="478"/>
                  <a:pt x="487" y="632"/>
                </a:cubicBezTo>
                <a:cubicBezTo>
                  <a:pt x="487" y="770"/>
                  <a:pt x="535" y="900"/>
                  <a:pt x="623" y="1004"/>
                </a:cubicBezTo>
                <a:cubicBezTo>
                  <a:pt x="554" y="1073"/>
                  <a:pt x="554" y="1073"/>
                  <a:pt x="554" y="1073"/>
                </a:cubicBezTo>
                <a:cubicBezTo>
                  <a:pt x="520" y="1039"/>
                  <a:pt x="520" y="1039"/>
                  <a:pt x="520" y="1039"/>
                </a:cubicBezTo>
                <a:cubicBezTo>
                  <a:pt x="511" y="1030"/>
                  <a:pt x="499" y="1025"/>
                  <a:pt x="486" y="1025"/>
                </a:cubicBezTo>
                <a:cubicBezTo>
                  <a:pt x="473" y="1025"/>
                  <a:pt x="461" y="1030"/>
                  <a:pt x="452" y="1039"/>
                </a:cubicBezTo>
                <a:cubicBezTo>
                  <a:pt x="42" y="1449"/>
                  <a:pt x="42" y="1449"/>
                  <a:pt x="42" y="1449"/>
                </a:cubicBezTo>
                <a:cubicBezTo>
                  <a:pt x="15" y="1476"/>
                  <a:pt x="0" y="1513"/>
                  <a:pt x="0" y="1551"/>
                </a:cubicBezTo>
                <a:cubicBezTo>
                  <a:pt x="0" y="1590"/>
                  <a:pt x="15" y="1626"/>
                  <a:pt x="42" y="1653"/>
                </a:cubicBezTo>
                <a:cubicBezTo>
                  <a:pt x="70" y="1681"/>
                  <a:pt x="107" y="1695"/>
                  <a:pt x="144" y="1695"/>
                </a:cubicBezTo>
                <a:cubicBezTo>
                  <a:pt x="180" y="1695"/>
                  <a:pt x="217" y="1681"/>
                  <a:pt x="245" y="1653"/>
                </a:cubicBezTo>
                <a:cubicBezTo>
                  <a:pt x="656" y="1243"/>
                  <a:pt x="656" y="1243"/>
                  <a:pt x="656" y="1243"/>
                </a:cubicBezTo>
                <a:cubicBezTo>
                  <a:pt x="674" y="1224"/>
                  <a:pt x="674" y="1193"/>
                  <a:pt x="656" y="1175"/>
                </a:cubicBezTo>
                <a:cubicBezTo>
                  <a:pt x="622" y="1141"/>
                  <a:pt x="622" y="1141"/>
                  <a:pt x="622" y="1141"/>
                </a:cubicBezTo>
                <a:cubicBezTo>
                  <a:pt x="691" y="1072"/>
                  <a:pt x="691" y="1072"/>
                  <a:pt x="691" y="1072"/>
                </a:cubicBezTo>
                <a:cubicBezTo>
                  <a:pt x="798" y="1162"/>
                  <a:pt x="930" y="1207"/>
                  <a:pt x="1063" y="1207"/>
                </a:cubicBezTo>
                <a:cubicBezTo>
                  <a:pt x="1210" y="1207"/>
                  <a:pt x="1357" y="1151"/>
                  <a:pt x="1470" y="1039"/>
                </a:cubicBezTo>
                <a:cubicBezTo>
                  <a:pt x="1694" y="815"/>
                  <a:pt x="1694" y="449"/>
                  <a:pt x="1470" y="225"/>
                </a:cubicBezTo>
                <a:cubicBezTo>
                  <a:pt x="1245" y="0"/>
                  <a:pt x="880" y="0"/>
                  <a:pt x="656" y="225"/>
                </a:cubicBezTo>
                <a:close/>
                <a:moveTo>
                  <a:pt x="178" y="1585"/>
                </a:moveTo>
                <a:cubicBezTo>
                  <a:pt x="159" y="1604"/>
                  <a:pt x="128" y="1604"/>
                  <a:pt x="110" y="1585"/>
                </a:cubicBezTo>
                <a:cubicBezTo>
                  <a:pt x="91" y="1566"/>
                  <a:pt x="91" y="1536"/>
                  <a:pt x="110" y="1517"/>
                </a:cubicBezTo>
                <a:cubicBezTo>
                  <a:pt x="350" y="1276"/>
                  <a:pt x="350" y="1276"/>
                  <a:pt x="350" y="1276"/>
                </a:cubicBezTo>
                <a:cubicBezTo>
                  <a:pt x="418" y="1344"/>
                  <a:pt x="418" y="1344"/>
                  <a:pt x="418" y="1344"/>
                </a:cubicBezTo>
                <a:lnTo>
                  <a:pt x="178" y="1585"/>
                </a:lnTo>
                <a:close/>
                <a:moveTo>
                  <a:pt x="486" y="1276"/>
                </a:moveTo>
                <a:cubicBezTo>
                  <a:pt x="418" y="1209"/>
                  <a:pt x="418" y="1209"/>
                  <a:pt x="418" y="1209"/>
                </a:cubicBezTo>
                <a:cubicBezTo>
                  <a:pt x="486" y="1141"/>
                  <a:pt x="486" y="1141"/>
                  <a:pt x="486" y="1141"/>
                </a:cubicBezTo>
                <a:cubicBezTo>
                  <a:pt x="554" y="1209"/>
                  <a:pt x="554" y="1209"/>
                  <a:pt x="554" y="1209"/>
                </a:cubicBezTo>
                <a:lnTo>
                  <a:pt x="486" y="1276"/>
                </a:lnTo>
                <a:close/>
                <a:moveTo>
                  <a:pt x="1402" y="971"/>
                </a:moveTo>
                <a:cubicBezTo>
                  <a:pt x="1215" y="1158"/>
                  <a:pt x="910" y="1158"/>
                  <a:pt x="723" y="971"/>
                </a:cubicBezTo>
                <a:cubicBezTo>
                  <a:pt x="633" y="881"/>
                  <a:pt x="583" y="760"/>
                  <a:pt x="583" y="632"/>
                </a:cubicBezTo>
                <a:cubicBezTo>
                  <a:pt x="583" y="504"/>
                  <a:pt x="633" y="383"/>
                  <a:pt x="723" y="293"/>
                </a:cubicBezTo>
                <a:cubicBezTo>
                  <a:pt x="817" y="199"/>
                  <a:pt x="940" y="152"/>
                  <a:pt x="1063" y="152"/>
                </a:cubicBezTo>
                <a:cubicBezTo>
                  <a:pt x="1186" y="152"/>
                  <a:pt x="1308" y="199"/>
                  <a:pt x="1402" y="293"/>
                </a:cubicBezTo>
                <a:cubicBezTo>
                  <a:pt x="1589" y="480"/>
                  <a:pt x="1589" y="784"/>
                  <a:pt x="1402" y="9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8" name="Freeform 30"/>
          <p:cNvSpPr>
            <a:spLocks noEditPoints="1"/>
          </p:cNvSpPr>
          <p:nvPr/>
        </p:nvSpPr>
        <p:spPr bwMode="auto">
          <a:xfrm>
            <a:off x="10335925" y="3909805"/>
            <a:ext cx="399128" cy="395756"/>
          </a:xfrm>
          <a:custGeom>
            <a:avLst/>
            <a:gdLst>
              <a:gd name="T0" fmla="*/ 1372 w 1666"/>
              <a:gd name="T1" fmla="*/ 1652 h 1652"/>
              <a:gd name="T2" fmla="*/ 1610 w 1666"/>
              <a:gd name="T3" fmla="*/ 1481 h 1652"/>
              <a:gd name="T4" fmla="*/ 1542 w 1666"/>
              <a:gd name="T5" fmla="*/ 1209 h 1652"/>
              <a:gd name="T6" fmla="*/ 1610 w 1666"/>
              <a:gd name="T7" fmla="*/ 395 h 1652"/>
              <a:gd name="T8" fmla="*/ 1474 w 1666"/>
              <a:gd name="T9" fmla="*/ 56 h 1652"/>
              <a:gd name="T10" fmla="*/ 1203 w 1666"/>
              <a:gd name="T11" fmla="*/ 124 h 1652"/>
              <a:gd name="T12" fmla="*/ 931 w 1666"/>
              <a:gd name="T13" fmla="*/ 395 h 1652"/>
              <a:gd name="T14" fmla="*/ 389 w 1666"/>
              <a:gd name="T15" fmla="*/ 56 h 1652"/>
              <a:gd name="T16" fmla="*/ 55 w 1666"/>
              <a:gd name="T17" fmla="*/ 192 h 1652"/>
              <a:gd name="T18" fmla="*/ 494 w 1666"/>
              <a:gd name="T19" fmla="*/ 833 h 1652"/>
              <a:gd name="T20" fmla="*/ 57 w 1666"/>
              <a:gd name="T21" fmla="*/ 1481 h 1652"/>
              <a:gd name="T22" fmla="*/ 395 w 1666"/>
              <a:gd name="T23" fmla="*/ 1610 h 1652"/>
              <a:gd name="T24" fmla="*/ 999 w 1666"/>
              <a:gd name="T25" fmla="*/ 531 h 1652"/>
              <a:gd name="T26" fmla="*/ 1067 w 1666"/>
              <a:gd name="T27" fmla="*/ 463 h 1652"/>
              <a:gd name="T28" fmla="*/ 1203 w 1666"/>
              <a:gd name="T29" fmla="*/ 463 h 1652"/>
              <a:gd name="T30" fmla="*/ 1271 w 1666"/>
              <a:gd name="T31" fmla="*/ 395 h 1652"/>
              <a:gd name="T32" fmla="*/ 1271 w 1666"/>
              <a:gd name="T33" fmla="*/ 259 h 1652"/>
              <a:gd name="T34" fmla="*/ 1338 w 1666"/>
              <a:gd name="T35" fmla="*/ 191 h 1652"/>
              <a:gd name="T36" fmla="*/ 1406 w 1666"/>
              <a:gd name="T37" fmla="*/ 124 h 1652"/>
              <a:gd name="T38" fmla="*/ 1542 w 1666"/>
              <a:gd name="T39" fmla="*/ 327 h 1652"/>
              <a:gd name="T40" fmla="*/ 965 w 1666"/>
              <a:gd name="T41" fmla="*/ 497 h 1652"/>
              <a:gd name="T42" fmla="*/ 124 w 1666"/>
              <a:gd name="T43" fmla="*/ 259 h 1652"/>
              <a:gd name="T44" fmla="*/ 321 w 1666"/>
              <a:gd name="T45" fmla="*/ 124 h 1652"/>
              <a:gd name="T46" fmla="*/ 321 w 1666"/>
              <a:gd name="T47" fmla="*/ 259 h 1652"/>
              <a:gd name="T48" fmla="*/ 423 w 1666"/>
              <a:gd name="T49" fmla="*/ 225 h 1652"/>
              <a:gd name="T50" fmla="*/ 389 w 1666"/>
              <a:gd name="T51" fmla="*/ 463 h 1652"/>
              <a:gd name="T52" fmla="*/ 558 w 1666"/>
              <a:gd name="T53" fmla="*/ 361 h 1652"/>
              <a:gd name="T54" fmla="*/ 592 w 1666"/>
              <a:gd name="T55" fmla="*/ 531 h 1652"/>
              <a:gd name="T56" fmla="*/ 694 w 1666"/>
              <a:gd name="T57" fmla="*/ 497 h 1652"/>
              <a:gd name="T58" fmla="*/ 660 w 1666"/>
              <a:gd name="T59" fmla="*/ 734 h 1652"/>
              <a:gd name="T60" fmla="*/ 830 w 1666"/>
              <a:gd name="T61" fmla="*/ 632 h 1652"/>
              <a:gd name="T62" fmla="*/ 864 w 1666"/>
              <a:gd name="T63" fmla="*/ 802 h 1652"/>
              <a:gd name="T64" fmla="*/ 965 w 1666"/>
              <a:gd name="T65" fmla="*/ 768 h 1652"/>
              <a:gd name="T66" fmla="*/ 931 w 1666"/>
              <a:gd name="T67" fmla="*/ 1006 h 1652"/>
              <a:gd name="T68" fmla="*/ 1101 w 1666"/>
              <a:gd name="T69" fmla="*/ 904 h 1652"/>
              <a:gd name="T70" fmla="*/ 1135 w 1666"/>
              <a:gd name="T71" fmla="*/ 1073 h 1652"/>
              <a:gd name="T72" fmla="*/ 1237 w 1666"/>
              <a:gd name="T73" fmla="*/ 1040 h 1652"/>
              <a:gd name="T74" fmla="*/ 1203 w 1666"/>
              <a:gd name="T75" fmla="*/ 1277 h 1652"/>
              <a:gd name="T76" fmla="*/ 1372 w 1666"/>
              <a:gd name="T77" fmla="*/ 1175 h 1652"/>
              <a:gd name="T78" fmla="*/ 1406 w 1666"/>
              <a:gd name="T79" fmla="*/ 1345 h 1652"/>
              <a:gd name="T80" fmla="*/ 1508 w 1666"/>
              <a:gd name="T81" fmla="*/ 1311 h 1652"/>
              <a:gd name="T82" fmla="*/ 1407 w 1666"/>
              <a:gd name="T83" fmla="*/ 1541 h 1652"/>
              <a:gd name="T84" fmla="*/ 124 w 1666"/>
              <a:gd name="T85" fmla="*/ 327 h 1652"/>
              <a:gd name="T86" fmla="*/ 123 w 1666"/>
              <a:gd name="T87" fmla="*/ 1412 h 1652"/>
              <a:gd name="T88" fmla="*/ 157 w 1666"/>
              <a:gd name="T89" fmla="*/ 1311 h 1652"/>
              <a:gd name="T90" fmla="*/ 327 w 1666"/>
              <a:gd name="T91" fmla="*/ 1413 h 1652"/>
              <a:gd name="T92" fmla="*/ 292 w 1666"/>
              <a:gd name="T93" fmla="*/ 1174 h 1652"/>
              <a:gd name="T94" fmla="*/ 395 w 1666"/>
              <a:gd name="T95" fmla="*/ 1209 h 1652"/>
              <a:gd name="T96" fmla="*/ 427 w 1666"/>
              <a:gd name="T97" fmla="*/ 1037 h 1652"/>
              <a:gd name="T98" fmla="*/ 599 w 1666"/>
              <a:gd name="T99" fmla="*/ 1141 h 1652"/>
              <a:gd name="T100" fmla="*/ 562 w 1666"/>
              <a:gd name="T101" fmla="*/ 901 h 1652"/>
              <a:gd name="T102" fmla="*/ 259 w 1666"/>
              <a:gd name="T103" fmla="*/ 1542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66" h="1652">
                <a:moveTo>
                  <a:pt x="833" y="1172"/>
                </a:moveTo>
                <a:cubicBezTo>
                  <a:pt x="1271" y="1610"/>
                  <a:pt x="1271" y="1610"/>
                  <a:pt x="1271" y="1610"/>
                </a:cubicBezTo>
                <a:cubicBezTo>
                  <a:pt x="1299" y="1638"/>
                  <a:pt x="1336" y="1652"/>
                  <a:pt x="1372" y="1652"/>
                </a:cubicBezTo>
                <a:cubicBezTo>
                  <a:pt x="1409" y="1652"/>
                  <a:pt x="1446" y="1638"/>
                  <a:pt x="1474" y="1610"/>
                </a:cubicBezTo>
                <a:cubicBezTo>
                  <a:pt x="1609" y="1481"/>
                  <a:pt x="1609" y="1481"/>
                  <a:pt x="1609" y="1481"/>
                </a:cubicBezTo>
                <a:cubicBezTo>
                  <a:pt x="1609" y="1481"/>
                  <a:pt x="1610" y="1481"/>
                  <a:pt x="1610" y="1481"/>
                </a:cubicBezTo>
                <a:cubicBezTo>
                  <a:pt x="1666" y="1424"/>
                  <a:pt x="1666" y="1333"/>
                  <a:pt x="1610" y="1277"/>
                </a:cubicBezTo>
                <a:cubicBezTo>
                  <a:pt x="1542" y="1209"/>
                  <a:pt x="1542" y="1209"/>
                  <a:pt x="1542" y="1209"/>
                </a:cubicBezTo>
                <a:cubicBezTo>
                  <a:pt x="1542" y="1209"/>
                  <a:pt x="1542" y="1209"/>
                  <a:pt x="1542" y="1209"/>
                </a:cubicBezTo>
                <a:cubicBezTo>
                  <a:pt x="1542" y="1209"/>
                  <a:pt x="1542" y="1209"/>
                  <a:pt x="1542" y="1209"/>
                </a:cubicBezTo>
                <a:cubicBezTo>
                  <a:pt x="1169" y="836"/>
                  <a:pt x="1169" y="836"/>
                  <a:pt x="1169" y="836"/>
                </a:cubicBezTo>
                <a:cubicBezTo>
                  <a:pt x="1610" y="395"/>
                  <a:pt x="1610" y="395"/>
                  <a:pt x="1610" y="395"/>
                </a:cubicBezTo>
                <a:cubicBezTo>
                  <a:pt x="1637" y="368"/>
                  <a:pt x="1652" y="332"/>
                  <a:pt x="1652" y="293"/>
                </a:cubicBezTo>
                <a:cubicBezTo>
                  <a:pt x="1652" y="255"/>
                  <a:pt x="1637" y="219"/>
                  <a:pt x="1610" y="191"/>
                </a:cubicBezTo>
                <a:cubicBezTo>
                  <a:pt x="1474" y="56"/>
                  <a:pt x="1474" y="56"/>
                  <a:pt x="1474" y="56"/>
                </a:cubicBezTo>
                <a:cubicBezTo>
                  <a:pt x="1418" y="0"/>
                  <a:pt x="1327" y="0"/>
                  <a:pt x="1271" y="56"/>
                </a:cubicBezTo>
                <a:cubicBezTo>
                  <a:pt x="1203" y="124"/>
                  <a:pt x="1203" y="124"/>
                  <a:pt x="1203" y="124"/>
                </a:cubicBezTo>
                <a:cubicBezTo>
                  <a:pt x="1203" y="124"/>
                  <a:pt x="1203" y="124"/>
                  <a:pt x="1203" y="124"/>
                </a:cubicBezTo>
                <a:cubicBezTo>
                  <a:pt x="1067" y="259"/>
                  <a:pt x="1067" y="259"/>
                  <a:pt x="1067" y="259"/>
                </a:cubicBezTo>
                <a:cubicBezTo>
                  <a:pt x="1067" y="259"/>
                  <a:pt x="1067" y="259"/>
                  <a:pt x="1067" y="259"/>
                </a:cubicBezTo>
                <a:cubicBezTo>
                  <a:pt x="931" y="395"/>
                  <a:pt x="931" y="395"/>
                  <a:pt x="931" y="395"/>
                </a:cubicBezTo>
                <a:cubicBezTo>
                  <a:pt x="931" y="395"/>
                  <a:pt x="931" y="395"/>
                  <a:pt x="931" y="395"/>
                </a:cubicBezTo>
                <a:cubicBezTo>
                  <a:pt x="830" y="497"/>
                  <a:pt x="830" y="497"/>
                  <a:pt x="830" y="497"/>
                </a:cubicBezTo>
                <a:cubicBezTo>
                  <a:pt x="389" y="56"/>
                  <a:pt x="389" y="56"/>
                  <a:pt x="389" y="56"/>
                </a:cubicBezTo>
                <a:cubicBezTo>
                  <a:pt x="333" y="0"/>
                  <a:pt x="241" y="0"/>
                  <a:pt x="185" y="56"/>
                </a:cubicBezTo>
                <a:cubicBezTo>
                  <a:pt x="185" y="56"/>
                  <a:pt x="185" y="56"/>
                  <a:pt x="184" y="57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28" y="219"/>
                  <a:pt x="14" y="255"/>
                  <a:pt x="14" y="293"/>
                </a:cubicBezTo>
                <a:cubicBezTo>
                  <a:pt x="14" y="332"/>
                  <a:pt x="29" y="368"/>
                  <a:pt x="56" y="395"/>
                </a:cubicBezTo>
                <a:cubicBezTo>
                  <a:pt x="494" y="833"/>
                  <a:pt x="494" y="833"/>
                  <a:pt x="494" y="833"/>
                </a:cubicBezTo>
                <a:cubicBezTo>
                  <a:pt x="56" y="1277"/>
                  <a:pt x="56" y="1277"/>
                  <a:pt x="56" y="1277"/>
                </a:cubicBezTo>
                <a:cubicBezTo>
                  <a:pt x="0" y="1333"/>
                  <a:pt x="0" y="1424"/>
                  <a:pt x="56" y="1481"/>
                </a:cubicBezTo>
                <a:cubicBezTo>
                  <a:pt x="56" y="1481"/>
                  <a:pt x="56" y="1481"/>
                  <a:pt x="57" y="1481"/>
                </a:cubicBezTo>
                <a:cubicBezTo>
                  <a:pt x="192" y="1610"/>
                  <a:pt x="192" y="1610"/>
                  <a:pt x="192" y="1610"/>
                </a:cubicBezTo>
                <a:cubicBezTo>
                  <a:pt x="220" y="1638"/>
                  <a:pt x="257" y="1652"/>
                  <a:pt x="293" y="1652"/>
                </a:cubicBezTo>
                <a:cubicBezTo>
                  <a:pt x="330" y="1652"/>
                  <a:pt x="367" y="1638"/>
                  <a:pt x="395" y="1610"/>
                </a:cubicBezTo>
                <a:lnTo>
                  <a:pt x="833" y="1172"/>
                </a:lnTo>
                <a:close/>
                <a:moveTo>
                  <a:pt x="965" y="497"/>
                </a:moveTo>
                <a:cubicBezTo>
                  <a:pt x="999" y="531"/>
                  <a:pt x="999" y="531"/>
                  <a:pt x="999" y="531"/>
                </a:cubicBezTo>
                <a:cubicBezTo>
                  <a:pt x="1009" y="540"/>
                  <a:pt x="1021" y="545"/>
                  <a:pt x="1033" y="545"/>
                </a:cubicBezTo>
                <a:cubicBezTo>
                  <a:pt x="1045" y="545"/>
                  <a:pt x="1058" y="540"/>
                  <a:pt x="1067" y="531"/>
                </a:cubicBezTo>
                <a:cubicBezTo>
                  <a:pt x="1086" y="512"/>
                  <a:pt x="1086" y="482"/>
                  <a:pt x="1067" y="463"/>
                </a:cubicBezTo>
                <a:cubicBezTo>
                  <a:pt x="1033" y="429"/>
                  <a:pt x="1033" y="429"/>
                  <a:pt x="1033" y="429"/>
                </a:cubicBezTo>
                <a:cubicBezTo>
                  <a:pt x="1101" y="361"/>
                  <a:pt x="1101" y="361"/>
                  <a:pt x="1101" y="361"/>
                </a:cubicBezTo>
                <a:cubicBezTo>
                  <a:pt x="1203" y="463"/>
                  <a:pt x="1203" y="463"/>
                  <a:pt x="1203" y="463"/>
                </a:cubicBezTo>
                <a:cubicBezTo>
                  <a:pt x="1212" y="472"/>
                  <a:pt x="1224" y="477"/>
                  <a:pt x="1237" y="477"/>
                </a:cubicBezTo>
                <a:cubicBezTo>
                  <a:pt x="1249" y="477"/>
                  <a:pt x="1261" y="472"/>
                  <a:pt x="1271" y="463"/>
                </a:cubicBezTo>
                <a:cubicBezTo>
                  <a:pt x="1289" y="444"/>
                  <a:pt x="1289" y="414"/>
                  <a:pt x="1271" y="395"/>
                </a:cubicBezTo>
                <a:cubicBezTo>
                  <a:pt x="1169" y="293"/>
                  <a:pt x="1169" y="293"/>
                  <a:pt x="1169" y="293"/>
                </a:cubicBezTo>
                <a:cubicBezTo>
                  <a:pt x="1237" y="225"/>
                  <a:pt x="1237" y="225"/>
                  <a:pt x="1237" y="225"/>
                </a:cubicBezTo>
                <a:cubicBezTo>
                  <a:pt x="1271" y="259"/>
                  <a:pt x="1271" y="259"/>
                  <a:pt x="1271" y="259"/>
                </a:cubicBezTo>
                <a:cubicBezTo>
                  <a:pt x="1280" y="269"/>
                  <a:pt x="1292" y="273"/>
                  <a:pt x="1305" y="273"/>
                </a:cubicBezTo>
                <a:cubicBezTo>
                  <a:pt x="1317" y="273"/>
                  <a:pt x="1329" y="269"/>
                  <a:pt x="1338" y="259"/>
                </a:cubicBezTo>
                <a:cubicBezTo>
                  <a:pt x="1357" y="241"/>
                  <a:pt x="1357" y="210"/>
                  <a:pt x="1338" y="191"/>
                </a:cubicBezTo>
                <a:cubicBezTo>
                  <a:pt x="1305" y="158"/>
                  <a:pt x="1305" y="158"/>
                  <a:pt x="1305" y="158"/>
                </a:cubicBezTo>
                <a:cubicBezTo>
                  <a:pt x="1338" y="124"/>
                  <a:pt x="1338" y="124"/>
                  <a:pt x="1338" y="124"/>
                </a:cubicBezTo>
                <a:cubicBezTo>
                  <a:pt x="1357" y="105"/>
                  <a:pt x="1388" y="105"/>
                  <a:pt x="1406" y="124"/>
                </a:cubicBezTo>
                <a:cubicBezTo>
                  <a:pt x="1542" y="259"/>
                  <a:pt x="1542" y="259"/>
                  <a:pt x="1542" y="259"/>
                </a:cubicBezTo>
                <a:cubicBezTo>
                  <a:pt x="1551" y="268"/>
                  <a:pt x="1556" y="280"/>
                  <a:pt x="1556" y="293"/>
                </a:cubicBezTo>
                <a:cubicBezTo>
                  <a:pt x="1556" y="306"/>
                  <a:pt x="1551" y="318"/>
                  <a:pt x="1542" y="327"/>
                </a:cubicBezTo>
                <a:cubicBezTo>
                  <a:pt x="1101" y="768"/>
                  <a:pt x="1101" y="768"/>
                  <a:pt x="1101" y="768"/>
                </a:cubicBezTo>
                <a:cubicBezTo>
                  <a:pt x="897" y="565"/>
                  <a:pt x="897" y="565"/>
                  <a:pt x="897" y="565"/>
                </a:cubicBezTo>
                <a:lnTo>
                  <a:pt x="965" y="497"/>
                </a:lnTo>
                <a:close/>
                <a:moveTo>
                  <a:pt x="124" y="327"/>
                </a:moveTo>
                <a:cubicBezTo>
                  <a:pt x="115" y="318"/>
                  <a:pt x="110" y="306"/>
                  <a:pt x="110" y="293"/>
                </a:cubicBezTo>
                <a:cubicBezTo>
                  <a:pt x="110" y="280"/>
                  <a:pt x="115" y="268"/>
                  <a:pt x="124" y="259"/>
                </a:cubicBezTo>
                <a:cubicBezTo>
                  <a:pt x="124" y="259"/>
                  <a:pt x="124" y="259"/>
                  <a:pt x="124" y="258"/>
                </a:cubicBezTo>
                <a:cubicBezTo>
                  <a:pt x="253" y="123"/>
                  <a:pt x="253" y="123"/>
                  <a:pt x="253" y="123"/>
                </a:cubicBezTo>
                <a:cubicBezTo>
                  <a:pt x="272" y="105"/>
                  <a:pt x="302" y="105"/>
                  <a:pt x="321" y="124"/>
                </a:cubicBezTo>
                <a:cubicBezTo>
                  <a:pt x="355" y="158"/>
                  <a:pt x="355" y="158"/>
                  <a:pt x="355" y="158"/>
                </a:cubicBezTo>
                <a:cubicBezTo>
                  <a:pt x="321" y="191"/>
                  <a:pt x="321" y="191"/>
                  <a:pt x="321" y="191"/>
                </a:cubicBezTo>
                <a:cubicBezTo>
                  <a:pt x="302" y="210"/>
                  <a:pt x="302" y="241"/>
                  <a:pt x="321" y="259"/>
                </a:cubicBezTo>
                <a:cubicBezTo>
                  <a:pt x="330" y="269"/>
                  <a:pt x="342" y="273"/>
                  <a:pt x="355" y="273"/>
                </a:cubicBezTo>
                <a:cubicBezTo>
                  <a:pt x="367" y="273"/>
                  <a:pt x="379" y="269"/>
                  <a:pt x="389" y="259"/>
                </a:cubicBezTo>
                <a:cubicBezTo>
                  <a:pt x="423" y="225"/>
                  <a:pt x="423" y="225"/>
                  <a:pt x="423" y="225"/>
                </a:cubicBezTo>
                <a:cubicBezTo>
                  <a:pt x="490" y="293"/>
                  <a:pt x="490" y="293"/>
                  <a:pt x="490" y="293"/>
                </a:cubicBezTo>
                <a:cubicBezTo>
                  <a:pt x="389" y="395"/>
                  <a:pt x="389" y="395"/>
                  <a:pt x="389" y="395"/>
                </a:cubicBezTo>
                <a:cubicBezTo>
                  <a:pt x="370" y="414"/>
                  <a:pt x="370" y="444"/>
                  <a:pt x="389" y="463"/>
                </a:cubicBezTo>
                <a:cubicBezTo>
                  <a:pt x="398" y="472"/>
                  <a:pt x="410" y="477"/>
                  <a:pt x="423" y="477"/>
                </a:cubicBezTo>
                <a:cubicBezTo>
                  <a:pt x="435" y="477"/>
                  <a:pt x="447" y="472"/>
                  <a:pt x="456" y="463"/>
                </a:cubicBezTo>
                <a:cubicBezTo>
                  <a:pt x="558" y="361"/>
                  <a:pt x="558" y="361"/>
                  <a:pt x="558" y="361"/>
                </a:cubicBezTo>
                <a:cubicBezTo>
                  <a:pt x="626" y="429"/>
                  <a:pt x="626" y="429"/>
                  <a:pt x="626" y="429"/>
                </a:cubicBezTo>
                <a:cubicBezTo>
                  <a:pt x="592" y="463"/>
                  <a:pt x="592" y="463"/>
                  <a:pt x="592" y="463"/>
                </a:cubicBezTo>
                <a:cubicBezTo>
                  <a:pt x="573" y="482"/>
                  <a:pt x="573" y="512"/>
                  <a:pt x="592" y="531"/>
                </a:cubicBezTo>
                <a:cubicBezTo>
                  <a:pt x="602" y="540"/>
                  <a:pt x="614" y="545"/>
                  <a:pt x="626" y="545"/>
                </a:cubicBezTo>
                <a:cubicBezTo>
                  <a:pt x="638" y="545"/>
                  <a:pt x="651" y="540"/>
                  <a:pt x="660" y="531"/>
                </a:cubicBezTo>
                <a:cubicBezTo>
                  <a:pt x="694" y="497"/>
                  <a:pt x="694" y="497"/>
                  <a:pt x="694" y="497"/>
                </a:cubicBezTo>
                <a:cubicBezTo>
                  <a:pt x="762" y="565"/>
                  <a:pt x="762" y="565"/>
                  <a:pt x="762" y="565"/>
                </a:cubicBezTo>
                <a:cubicBezTo>
                  <a:pt x="660" y="666"/>
                  <a:pt x="660" y="666"/>
                  <a:pt x="660" y="666"/>
                </a:cubicBezTo>
                <a:cubicBezTo>
                  <a:pt x="641" y="685"/>
                  <a:pt x="641" y="715"/>
                  <a:pt x="660" y="734"/>
                </a:cubicBezTo>
                <a:cubicBezTo>
                  <a:pt x="669" y="744"/>
                  <a:pt x="682" y="748"/>
                  <a:pt x="694" y="748"/>
                </a:cubicBezTo>
                <a:cubicBezTo>
                  <a:pt x="706" y="748"/>
                  <a:pt x="718" y="744"/>
                  <a:pt x="728" y="734"/>
                </a:cubicBezTo>
                <a:cubicBezTo>
                  <a:pt x="830" y="632"/>
                  <a:pt x="830" y="632"/>
                  <a:pt x="830" y="632"/>
                </a:cubicBezTo>
                <a:cubicBezTo>
                  <a:pt x="897" y="700"/>
                  <a:pt x="897" y="700"/>
                  <a:pt x="897" y="700"/>
                </a:cubicBezTo>
                <a:cubicBezTo>
                  <a:pt x="864" y="734"/>
                  <a:pt x="864" y="734"/>
                  <a:pt x="864" y="734"/>
                </a:cubicBezTo>
                <a:cubicBezTo>
                  <a:pt x="845" y="753"/>
                  <a:pt x="845" y="783"/>
                  <a:pt x="864" y="802"/>
                </a:cubicBezTo>
                <a:cubicBezTo>
                  <a:pt x="873" y="811"/>
                  <a:pt x="885" y="816"/>
                  <a:pt x="897" y="816"/>
                </a:cubicBezTo>
                <a:cubicBezTo>
                  <a:pt x="910" y="816"/>
                  <a:pt x="922" y="811"/>
                  <a:pt x="931" y="802"/>
                </a:cubicBezTo>
                <a:cubicBezTo>
                  <a:pt x="965" y="768"/>
                  <a:pt x="965" y="768"/>
                  <a:pt x="965" y="768"/>
                </a:cubicBezTo>
                <a:cubicBezTo>
                  <a:pt x="1033" y="836"/>
                  <a:pt x="1033" y="836"/>
                  <a:pt x="1033" y="836"/>
                </a:cubicBezTo>
                <a:cubicBezTo>
                  <a:pt x="931" y="938"/>
                  <a:pt x="931" y="938"/>
                  <a:pt x="931" y="938"/>
                </a:cubicBezTo>
                <a:cubicBezTo>
                  <a:pt x="913" y="956"/>
                  <a:pt x="913" y="987"/>
                  <a:pt x="931" y="1006"/>
                </a:cubicBezTo>
                <a:cubicBezTo>
                  <a:pt x="941" y="1015"/>
                  <a:pt x="953" y="1020"/>
                  <a:pt x="965" y="1020"/>
                </a:cubicBezTo>
                <a:cubicBezTo>
                  <a:pt x="978" y="1020"/>
                  <a:pt x="990" y="1015"/>
                  <a:pt x="999" y="1006"/>
                </a:cubicBezTo>
                <a:cubicBezTo>
                  <a:pt x="1101" y="904"/>
                  <a:pt x="1101" y="904"/>
                  <a:pt x="1101" y="904"/>
                </a:cubicBezTo>
                <a:cubicBezTo>
                  <a:pt x="1169" y="972"/>
                  <a:pt x="1169" y="972"/>
                  <a:pt x="1169" y="972"/>
                </a:cubicBezTo>
                <a:cubicBezTo>
                  <a:pt x="1135" y="1006"/>
                  <a:pt x="1135" y="1006"/>
                  <a:pt x="1135" y="1006"/>
                </a:cubicBezTo>
                <a:cubicBezTo>
                  <a:pt x="1116" y="1024"/>
                  <a:pt x="1116" y="1055"/>
                  <a:pt x="1135" y="1073"/>
                </a:cubicBezTo>
                <a:cubicBezTo>
                  <a:pt x="1144" y="1083"/>
                  <a:pt x="1157" y="1087"/>
                  <a:pt x="1169" y="1087"/>
                </a:cubicBezTo>
                <a:cubicBezTo>
                  <a:pt x="1181" y="1087"/>
                  <a:pt x="1193" y="1083"/>
                  <a:pt x="1203" y="1073"/>
                </a:cubicBezTo>
                <a:cubicBezTo>
                  <a:pt x="1237" y="1040"/>
                  <a:pt x="1237" y="1040"/>
                  <a:pt x="1237" y="1040"/>
                </a:cubicBezTo>
                <a:cubicBezTo>
                  <a:pt x="1305" y="1107"/>
                  <a:pt x="1305" y="1107"/>
                  <a:pt x="1305" y="1107"/>
                </a:cubicBezTo>
                <a:cubicBezTo>
                  <a:pt x="1203" y="1209"/>
                  <a:pt x="1203" y="1209"/>
                  <a:pt x="1203" y="1209"/>
                </a:cubicBezTo>
                <a:cubicBezTo>
                  <a:pt x="1184" y="1228"/>
                  <a:pt x="1184" y="1258"/>
                  <a:pt x="1203" y="1277"/>
                </a:cubicBezTo>
                <a:cubicBezTo>
                  <a:pt x="1212" y="1286"/>
                  <a:pt x="1224" y="1291"/>
                  <a:pt x="1237" y="1291"/>
                </a:cubicBezTo>
                <a:cubicBezTo>
                  <a:pt x="1249" y="1291"/>
                  <a:pt x="1261" y="1286"/>
                  <a:pt x="1271" y="1277"/>
                </a:cubicBezTo>
                <a:cubicBezTo>
                  <a:pt x="1372" y="1175"/>
                  <a:pt x="1372" y="1175"/>
                  <a:pt x="1372" y="1175"/>
                </a:cubicBezTo>
                <a:cubicBezTo>
                  <a:pt x="1440" y="1243"/>
                  <a:pt x="1440" y="1243"/>
                  <a:pt x="1440" y="1243"/>
                </a:cubicBezTo>
                <a:cubicBezTo>
                  <a:pt x="1406" y="1277"/>
                  <a:pt x="1406" y="1277"/>
                  <a:pt x="1406" y="1277"/>
                </a:cubicBezTo>
                <a:cubicBezTo>
                  <a:pt x="1388" y="1296"/>
                  <a:pt x="1388" y="1326"/>
                  <a:pt x="1406" y="1345"/>
                </a:cubicBezTo>
                <a:cubicBezTo>
                  <a:pt x="1416" y="1354"/>
                  <a:pt x="1428" y="1359"/>
                  <a:pt x="1440" y="1359"/>
                </a:cubicBezTo>
                <a:cubicBezTo>
                  <a:pt x="1453" y="1359"/>
                  <a:pt x="1465" y="1354"/>
                  <a:pt x="1474" y="1345"/>
                </a:cubicBezTo>
                <a:cubicBezTo>
                  <a:pt x="1508" y="1311"/>
                  <a:pt x="1508" y="1311"/>
                  <a:pt x="1508" y="1311"/>
                </a:cubicBezTo>
                <a:cubicBezTo>
                  <a:pt x="1542" y="1345"/>
                  <a:pt x="1542" y="1345"/>
                  <a:pt x="1542" y="1345"/>
                </a:cubicBezTo>
                <a:cubicBezTo>
                  <a:pt x="1561" y="1363"/>
                  <a:pt x="1561" y="1394"/>
                  <a:pt x="1542" y="1412"/>
                </a:cubicBezTo>
                <a:cubicBezTo>
                  <a:pt x="1407" y="1541"/>
                  <a:pt x="1407" y="1541"/>
                  <a:pt x="1407" y="1541"/>
                </a:cubicBezTo>
                <a:cubicBezTo>
                  <a:pt x="1407" y="1541"/>
                  <a:pt x="1407" y="1542"/>
                  <a:pt x="1406" y="1542"/>
                </a:cubicBezTo>
                <a:cubicBezTo>
                  <a:pt x="1388" y="1561"/>
                  <a:pt x="1357" y="1561"/>
                  <a:pt x="1338" y="1542"/>
                </a:cubicBezTo>
                <a:lnTo>
                  <a:pt x="124" y="327"/>
                </a:lnTo>
                <a:close/>
                <a:moveTo>
                  <a:pt x="259" y="1542"/>
                </a:moveTo>
                <a:cubicBezTo>
                  <a:pt x="259" y="1542"/>
                  <a:pt x="259" y="1541"/>
                  <a:pt x="259" y="1541"/>
                </a:cubicBezTo>
                <a:cubicBezTo>
                  <a:pt x="123" y="1412"/>
                  <a:pt x="123" y="1412"/>
                  <a:pt x="123" y="1412"/>
                </a:cubicBezTo>
                <a:cubicBezTo>
                  <a:pt x="105" y="1394"/>
                  <a:pt x="105" y="1363"/>
                  <a:pt x="124" y="1345"/>
                </a:cubicBezTo>
                <a:cubicBezTo>
                  <a:pt x="124" y="1345"/>
                  <a:pt x="124" y="1345"/>
                  <a:pt x="124" y="1345"/>
                </a:cubicBezTo>
                <a:cubicBezTo>
                  <a:pt x="157" y="1311"/>
                  <a:pt x="157" y="1311"/>
                  <a:pt x="157" y="1311"/>
                </a:cubicBezTo>
                <a:cubicBezTo>
                  <a:pt x="259" y="1413"/>
                  <a:pt x="259" y="1413"/>
                  <a:pt x="259" y="1413"/>
                </a:cubicBezTo>
                <a:cubicBezTo>
                  <a:pt x="269" y="1422"/>
                  <a:pt x="281" y="1427"/>
                  <a:pt x="293" y="1427"/>
                </a:cubicBezTo>
                <a:cubicBezTo>
                  <a:pt x="306" y="1427"/>
                  <a:pt x="318" y="1422"/>
                  <a:pt x="327" y="1413"/>
                </a:cubicBezTo>
                <a:cubicBezTo>
                  <a:pt x="346" y="1394"/>
                  <a:pt x="346" y="1364"/>
                  <a:pt x="327" y="1345"/>
                </a:cubicBezTo>
                <a:cubicBezTo>
                  <a:pt x="225" y="1242"/>
                  <a:pt x="225" y="1242"/>
                  <a:pt x="225" y="1242"/>
                </a:cubicBezTo>
                <a:cubicBezTo>
                  <a:pt x="292" y="1174"/>
                  <a:pt x="292" y="1174"/>
                  <a:pt x="292" y="1174"/>
                </a:cubicBezTo>
                <a:cubicBezTo>
                  <a:pt x="327" y="1209"/>
                  <a:pt x="327" y="1209"/>
                  <a:pt x="327" y="1209"/>
                </a:cubicBezTo>
                <a:cubicBezTo>
                  <a:pt x="337" y="1219"/>
                  <a:pt x="349" y="1223"/>
                  <a:pt x="361" y="1223"/>
                </a:cubicBezTo>
                <a:cubicBezTo>
                  <a:pt x="373" y="1223"/>
                  <a:pt x="386" y="1219"/>
                  <a:pt x="395" y="1209"/>
                </a:cubicBezTo>
                <a:cubicBezTo>
                  <a:pt x="414" y="1190"/>
                  <a:pt x="414" y="1160"/>
                  <a:pt x="395" y="1141"/>
                </a:cubicBezTo>
                <a:cubicBezTo>
                  <a:pt x="359" y="1106"/>
                  <a:pt x="359" y="1106"/>
                  <a:pt x="359" y="1106"/>
                </a:cubicBezTo>
                <a:cubicBezTo>
                  <a:pt x="427" y="1037"/>
                  <a:pt x="427" y="1037"/>
                  <a:pt x="427" y="1037"/>
                </a:cubicBezTo>
                <a:cubicBezTo>
                  <a:pt x="531" y="1141"/>
                  <a:pt x="531" y="1141"/>
                  <a:pt x="531" y="1141"/>
                </a:cubicBezTo>
                <a:cubicBezTo>
                  <a:pt x="540" y="1151"/>
                  <a:pt x="552" y="1155"/>
                  <a:pt x="565" y="1155"/>
                </a:cubicBezTo>
                <a:cubicBezTo>
                  <a:pt x="577" y="1155"/>
                  <a:pt x="589" y="1151"/>
                  <a:pt x="599" y="1141"/>
                </a:cubicBezTo>
                <a:cubicBezTo>
                  <a:pt x="617" y="1123"/>
                  <a:pt x="617" y="1092"/>
                  <a:pt x="599" y="1073"/>
                </a:cubicBezTo>
                <a:cubicBezTo>
                  <a:pt x="494" y="969"/>
                  <a:pt x="494" y="969"/>
                  <a:pt x="494" y="969"/>
                </a:cubicBezTo>
                <a:cubicBezTo>
                  <a:pt x="562" y="901"/>
                  <a:pt x="562" y="901"/>
                  <a:pt x="562" y="901"/>
                </a:cubicBezTo>
                <a:cubicBezTo>
                  <a:pt x="765" y="1104"/>
                  <a:pt x="765" y="1104"/>
                  <a:pt x="765" y="1104"/>
                </a:cubicBezTo>
                <a:cubicBezTo>
                  <a:pt x="327" y="1542"/>
                  <a:pt x="327" y="1542"/>
                  <a:pt x="327" y="1542"/>
                </a:cubicBezTo>
                <a:cubicBezTo>
                  <a:pt x="308" y="1561"/>
                  <a:pt x="278" y="1561"/>
                  <a:pt x="259" y="154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9" name="Freeform 23"/>
          <p:cNvSpPr>
            <a:spLocks noEditPoints="1"/>
          </p:cNvSpPr>
          <p:nvPr/>
        </p:nvSpPr>
        <p:spPr bwMode="auto">
          <a:xfrm>
            <a:off x="10339153" y="3287408"/>
            <a:ext cx="392675" cy="298943"/>
          </a:xfrm>
          <a:custGeom>
            <a:avLst/>
            <a:gdLst>
              <a:gd name="T0" fmla="*/ 1303 w 1639"/>
              <a:gd name="T1" fmla="*/ 192 h 1248"/>
              <a:gd name="T2" fmla="*/ 336 w 1639"/>
              <a:gd name="T3" fmla="*/ 192 h 1248"/>
              <a:gd name="T4" fmla="*/ 288 w 1639"/>
              <a:gd name="T5" fmla="*/ 240 h 1248"/>
              <a:gd name="T6" fmla="*/ 288 w 1639"/>
              <a:gd name="T7" fmla="*/ 816 h 1248"/>
              <a:gd name="T8" fmla="*/ 336 w 1639"/>
              <a:gd name="T9" fmla="*/ 864 h 1248"/>
              <a:gd name="T10" fmla="*/ 1303 w 1639"/>
              <a:gd name="T11" fmla="*/ 864 h 1248"/>
              <a:gd name="T12" fmla="*/ 1351 w 1639"/>
              <a:gd name="T13" fmla="*/ 816 h 1248"/>
              <a:gd name="T14" fmla="*/ 1351 w 1639"/>
              <a:gd name="T15" fmla="*/ 240 h 1248"/>
              <a:gd name="T16" fmla="*/ 1303 w 1639"/>
              <a:gd name="T17" fmla="*/ 192 h 1248"/>
              <a:gd name="T18" fmla="*/ 1255 w 1639"/>
              <a:gd name="T19" fmla="*/ 768 h 1248"/>
              <a:gd name="T20" fmla="*/ 384 w 1639"/>
              <a:gd name="T21" fmla="*/ 768 h 1248"/>
              <a:gd name="T22" fmla="*/ 384 w 1639"/>
              <a:gd name="T23" fmla="*/ 288 h 1248"/>
              <a:gd name="T24" fmla="*/ 1255 w 1639"/>
              <a:gd name="T25" fmla="*/ 288 h 1248"/>
              <a:gd name="T26" fmla="*/ 1255 w 1639"/>
              <a:gd name="T27" fmla="*/ 768 h 1248"/>
              <a:gd name="T28" fmla="*/ 1399 w 1639"/>
              <a:gd name="T29" fmla="*/ 0 h 1248"/>
              <a:gd name="T30" fmla="*/ 240 w 1639"/>
              <a:gd name="T31" fmla="*/ 0 h 1248"/>
              <a:gd name="T32" fmla="*/ 96 w 1639"/>
              <a:gd name="T33" fmla="*/ 144 h 1248"/>
              <a:gd name="T34" fmla="*/ 96 w 1639"/>
              <a:gd name="T35" fmla="*/ 960 h 1248"/>
              <a:gd name="T36" fmla="*/ 48 w 1639"/>
              <a:gd name="T37" fmla="*/ 960 h 1248"/>
              <a:gd name="T38" fmla="*/ 0 w 1639"/>
              <a:gd name="T39" fmla="*/ 1008 h 1248"/>
              <a:gd name="T40" fmla="*/ 0 w 1639"/>
              <a:gd name="T41" fmla="*/ 1104 h 1248"/>
              <a:gd name="T42" fmla="*/ 144 w 1639"/>
              <a:gd name="T43" fmla="*/ 1248 h 1248"/>
              <a:gd name="T44" fmla="*/ 1495 w 1639"/>
              <a:gd name="T45" fmla="*/ 1248 h 1248"/>
              <a:gd name="T46" fmla="*/ 1639 w 1639"/>
              <a:gd name="T47" fmla="*/ 1104 h 1248"/>
              <a:gd name="T48" fmla="*/ 1639 w 1639"/>
              <a:gd name="T49" fmla="*/ 1008 h 1248"/>
              <a:gd name="T50" fmla="*/ 1591 w 1639"/>
              <a:gd name="T51" fmla="*/ 960 h 1248"/>
              <a:gd name="T52" fmla="*/ 1543 w 1639"/>
              <a:gd name="T53" fmla="*/ 960 h 1248"/>
              <a:gd name="T54" fmla="*/ 1543 w 1639"/>
              <a:gd name="T55" fmla="*/ 144 h 1248"/>
              <a:gd name="T56" fmla="*/ 1399 w 1639"/>
              <a:gd name="T57" fmla="*/ 0 h 1248"/>
              <a:gd name="T58" fmla="*/ 192 w 1639"/>
              <a:gd name="T59" fmla="*/ 144 h 1248"/>
              <a:gd name="T60" fmla="*/ 240 w 1639"/>
              <a:gd name="T61" fmla="*/ 96 h 1248"/>
              <a:gd name="T62" fmla="*/ 1399 w 1639"/>
              <a:gd name="T63" fmla="*/ 96 h 1248"/>
              <a:gd name="T64" fmla="*/ 1447 w 1639"/>
              <a:gd name="T65" fmla="*/ 144 h 1248"/>
              <a:gd name="T66" fmla="*/ 1447 w 1639"/>
              <a:gd name="T67" fmla="*/ 960 h 1248"/>
              <a:gd name="T68" fmla="*/ 192 w 1639"/>
              <a:gd name="T69" fmla="*/ 960 h 1248"/>
              <a:gd name="T70" fmla="*/ 192 w 1639"/>
              <a:gd name="T71" fmla="*/ 144 h 1248"/>
              <a:gd name="T72" fmla="*/ 1543 w 1639"/>
              <a:gd name="T73" fmla="*/ 1104 h 1248"/>
              <a:gd name="T74" fmla="*/ 1495 w 1639"/>
              <a:gd name="T75" fmla="*/ 1152 h 1248"/>
              <a:gd name="T76" fmla="*/ 144 w 1639"/>
              <a:gd name="T77" fmla="*/ 1152 h 1248"/>
              <a:gd name="T78" fmla="*/ 96 w 1639"/>
              <a:gd name="T79" fmla="*/ 1104 h 1248"/>
              <a:gd name="T80" fmla="*/ 96 w 1639"/>
              <a:gd name="T81" fmla="*/ 1056 h 1248"/>
              <a:gd name="T82" fmla="*/ 1543 w 1639"/>
              <a:gd name="T83" fmla="*/ 1056 h 1248"/>
              <a:gd name="T84" fmla="*/ 1543 w 1639"/>
              <a:gd name="T85" fmla="*/ 1104 h 1248"/>
              <a:gd name="T86" fmla="*/ 480 w 1639"/>
              <a:gd name="T87" fmla="*/ 432 h 1248"/>
              <a:gd name="T88" fmla="*/ 528 w 1639"/>
              <a:gd name="T89" fmla="*/ 384 h 1248"/>
              <a:gd name="T90" fmla="*/ 1111 w 1639"/>
              <a:gd name="T91" fmla="*/ 384 h 1248"/>
              <a:gd name="T92" fmla="*/ 1159 w 1639"/>
              <a:gd name="T93" fmla="*/ 432 h 1248"/>
              <a:gd name="T94" fmla="*/ 1111 w 1639"/>
              <a:gd name="T95" fmla="*/ 480 h 1248"/>
              <a:gd name="T96" fmla="*/ 528 w 1639"/>
              <a:gd name="T97" fmla="*/ 480 h 1248"/>
              <a:gd name="T98" fmla="*/ 480 w 1639"/>
              <a:gd name="T99" fmla="*/ 432 h 1248"/>
              <a:gd name="T100" fmla="*/ 480 w 1639"/>
              <a:gd name="T101" fmla="*/ 624 h 1248"/>
              <a:gd name="T102" fmla="*/ 528 w 1639"/>
              <a:gd name="T103" fmla="*/ 576 h 1248"/>
              <a:gd name="T104" fmla="*/ 1111 w 1639"/>
              <a:gd name="T105" fmla="*/ 576 h 1248"/>
              <a:gd name="T106" fmla="*/ 1159 w 1639"/>
              <a:gd name="T107" fmla="*/ 624 h 1248"/>
              <a:gd name="T108" fmla="*/ 1111 w 1639"/>
              <a:gd name="T109" fmla="*/ 672 h 1248"/>
              <a:gd name="T110" fmla="*/ 528 w 1639"/>
              <a:gd name="T111" fmla="*/ 672 h 1248"/>
              <a:gd name="T112" fmla="*/ 480 w 1639"/>
              <a:gd name="T113" fmla="*/ 624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9" h="1248">
                <a:moveTo>
                  <a:pt x="1303" y="192"/>
                </a:moveTo>
                <a:cubicBezTo>
                  <a:pt x="336" y="192"/>
                  <a:pt x="336" y="192"/>
                  <a:pt x="336" y="192"/>
                </a:cubicBezTo>
                <a:cubicBezTo>
                  <a:pt x="310" y="192"/>
                  <a:pt x="288" y="214"/>
                  <a:pt x="288" y="240"/>
                </a:cubicBezTo>
                <a:cubicBezTo>
                  <a:pt x="288" y="816"/>
                  <a:pt x="288" y="816"/>
                  <a:pt x="288" y="816"/>
                </a:cubicBezTo>
                <a:cubicBezTo>
                  <a:pt x="288" y="843"/>
                  <a:pt x="310" y="864"/>
                  <a:pt x="336" y="864"/>
                </a:cubicBezTo>
                <a:cubicBezTo>
                  <a:pt x="1303" y="864"/>
                  <a:pt x="1303" y="864"/>
                  <a:pt x="1303" y="864"/>
                </a:cubicBezTo>
                <a:cubicBezTo>
                  <a:pt x="1329" y="864"/>
                  <a:pt x="1351" y="843"/>
                  <a:pt x="1351" y="816"/>
                </a:cubicBezTo>
                <a:cubicBezTo>
                  <a:pt x="1351" y="240"/>
                  <a:pt x="1351" y="240"/>
                  <a:pt x="1351" y="240"/>
                </a:cubicBezTo>
                <a:cubicBezTo>
                  <a:pt x="1351" y="214"/>
                  <a:pt x="1329" y="192"/>
                  <a:pt x="1303" y="192"/>
                </a:cubicBezTo>
                <a:close/>
                <a:moveTo>
                  <a:pt x="1255" y="768"/>
                </a:moveTo>
                <a:cubicBezTo>
                  <a:pt x="384" y="768"/>
                  <a:pt x="384" y="768"/>
                  <a:pt x="384" y="768"/>
                </a:cubicBezTo>
                <a:cubicBezTo>
                  <a:pt x="384" y="288"/>
                  <a:pt x="384" y="288"/>
                  <a:pt x="384" y="288"/>
                </a:cubicBezTo>
                <a:cubicBezTo>
                  <a:pt x="1255" y="288"/>
                  <a:pt x="1255" y="288"/>
                  <a:pt x="1255" y="288"/>
                </a:cubicBezTo>
                <a:lnTo>
                  <a:pt x="1255" y="768"/>
                </a:lnTo>
                <a:close/>
                <a:moveTo>
                  <a:pt x="1399" y="0"/>
                </a:moveTo>
                <a:cubicBezTo>
                  <a:pt x="240" y="0"/>
                  <a:pt x="240" y="0"/>
                  <a:pt x="240" y="0"/>
                </a:cubicBezTo>
                <a:cubicBezTo>
                  <a:pt x="161" y="0"/>
                  <a:pt x="96" y="65"/>
                  <a:pt x="96" y="144"/>
                </a:cubicBezTo>
                <a:cubicBezTo>
                  <a:pt x="96" y="960"/>
                  <a:pt x="96" y="960"/>
                  <a:pt x="96" y="960"/>
                </a:cubicBezTo>
                <a:cubicBezTo>
                  <a:pt x="48" y="960"/>
                  <a:pt x="48" y="960"/>
                  <a:pt x="48" y="960"/>
                </a:cubicBezTo>
                <a:cubicBezTo>
                  <a:pt x="22" y="960"/>
                  <a:pt x="0" y="982"/>
                  <a:pt x="0" y="1008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84"/>
                  <a:pt x="65" y="1248"/>
                  <a:pt x="144" y="1248"/>
                </a:cubicBezTo>
                <a:cubicBezTo>
                  <a:pt x="1495" y="1248"/>
                  <a:pt x="1495" y="1248"/>
                  <a:pt x="1495" y="1248"/>
                </a:cubicBezTo>
                <a:cubicBezTo>
                  <a:pt x="1574" y="1248"/>
                  <a:pt x="1639" y="1184"/>
                  <a:pt x="1639" y="1104"/>
                </a:cubicBezTo>
                <a:cubicBezTo>
                  <a:pt x="1639" y="1008"/>
                  <a:pt x="1639" y="1008"/>
                  <a:pt x="1639" y="1008"/>
                </a:cubicBezTo>
                <a:cubicBezTo>
                  <a:pt x="1639" y="982"/>
                  <a:pt x="1617" y="960"/>
                  <a:pt x="1591" y="960"/>
                </a:cubicBezTo>
                <a:cubicBezTo>
                  <a:pt x="1543" y="960"/>
                  <a:pt x="1543" y="960"/>
                  <a:pt x="1543" y="960"/>
                </a:cubicBezTo>
                <a:cubicBezTo>
                  <a:pt x="1543" y="144"/>
                  <a:pt x="1543" y="144"/>
                  <a:pt x="1543" y="144"/>
                </a:cubicBezTo>
                <a:cubicBezTo>
                  <a:pt x="1543" y="65"/>
                  <a:pt x="1478" y="0"/>
                  <a:pt x="1399" y="0"/>
                </a:cubicBezTo>
                <a:close/>
                <a:moveTo>
                  <a:pt x="192" y="144"/>
                </a:moveTo>
                <a:cubicBezTo>
                  <a:pt x="192" y="118"/>
                  <a:pt x="214" y="96"/>
                  <a:pt x="240" y="96"/>
                </a:cubicBezTo>
                <a:cubicBezTo>
                  <a:pt x="1399" y="96"/>
                  <a:pt x="1399" y="96"/>
                  <a:pt x="1399" y="96"/>
                </a:cubicBezTo>
                <a:cubicBezTo>
                  <a:pt x="1425" y="96"/>
                  <a:pt x="1447" y="118"/>
                  <a:pt x="1447" y="144"/>
                </a:cubicBezTo>
                <a:cubicBezTo>
                  <a:pt x="1447" y="960"/>
                  <a:pt x="1447" y="960"/>
                  <a:pt x="1447" y="960"/>
                </a:cubicBezTo>
                <a:cubicBezTo>
                  <a:pt x="192" y="960"/>
                  <a:pt x="192" y="960"/>
                  <a:pt x="192" y="960"/>
                </a:cubicBezTo>
                <a:lnTo>
                  <a:pt x="192" y="144"/>
                </a:lnTo>
                <a:close/>
                <a:moveTo>
                  <a:pt x="1543" y="1104"/>
                </a:moveTo>
                <a:cubicBezTo>
                  <a:pt x="1543" y="1131"/>
                  <a:pt x="1521" y="1152"/>
                  <a:pt x="1495" y="1152"/>
                </a:cubicBezTo>
                <a:cubicBezTo>
                  <a:pt x="144" y="1152"/>
                  <a:pt x="144" y="1152"/>
                  <a:pt x="144" y="1152"/>
                </a:cubicBezTo>
                <a:cubicBezTo>
                  <a:pt x="118" y="1152"/>
                  <a:pt x="96" y="1131"/>
                  <a:pt x="96" y="1104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1543" y="1056"/>
                  <a:pt x="1543" y="1056"/>
                  <a:pt x="1543" y="1056"/>
                </a:cubicBezTo>
                <a:lnTo>
                  <a:pt x="1543" y="1104"/>
                </a:lnTo>
                <a:close/>
                <a:moveTo>
                  <a:pt x="480" y="432"/>
                </a:moveTo>
                <a:cubicBezTo>
                  <a:pt x="480" y="406"/>
                  <a:pt x="502" y="384"/>
                  <a:pt x="528" y="384"/>
                </a:cubicBezTo>
                <a:cubicBezTo>
                  <a:pt x="1111" y="384"/>
                  <a:pt x="1111" y="384"/>
                  <a:pt x="1111" y="384"/>
                </a:cubicBezTo>
                <a:cubicBezTo>
                  <a:pt x="1137" y="384"/>
                  <a:pt x="1159" y="406"/>
                  <a:pt x="1159" y="432"/>
                </a:cubicBezTo>
                <a:cubicBezTo>
                  <a:pt x="1159" y="459"/>
                  <a:pt x="1137" y="480"/>
                  <a:pt x="1111" y="480"/>
                </a:cubicBezTo>
                <a:cubicBezTo>
                  <a:pt x="528" y="480"/>
                  <a:pt x="528" y="480"/>
                  <a:pt x="528" y="480"/>
                </a:cubicBezTo>
                <a:cubicBezTo>
                  <a:pt x="502" y="480"/>
                  <a:pt x="480" y="459"/>
                  <a:pt x="480" y="432"/>
                </a:cubicBezTo>
                <a:close/>
                <a:moveTo>
                  <a:pt x="480" y="624"/>
                </a:moveTo>
                <a:cubicBezTo>
                  <a:pt x="480" y="598"/>
                  <a:pt x="502" y="576"/>
                  <a:pt x="528" y="576"/>
                </a:cubicBezTo>
                <a:cubicBezTo>
                  <a:pt x="1111" y="576"/>
                  <a:pt x="1111" y="576"/>
                  <a:pt x="1111" y="576"/>
                </a:cubicBezTo>
                <a:cubicBezTo>
                  <a:pt x="1137" y="576"/>
                  <a:pt x="1159" y="598"/>
                  <a:pt x="1159" y="624"/>
                </a:cubicBezTo>
                <a:cubicBezTo>
                  <a:pt x="1159" y="651"/>
                  <a:pt x="1137" y="672"/>
                  <a:pt x="1111" y="672"/>
                </a:cubicBezTo>
                <a:cubicBezTo>
                  <a:pt x="528" y="672"/>
                  <a:pt x="528" y="672"/>
                  <a:pt x="528" y="672"/>
                </a:cubicBezTo>
                <a:cubicBezTo>
                  <a:pt x="502" y="672"/>
                  <a:pt x="480" y="651"/>
                  <a:pt x="480" y="6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0" name="Freeform 44"/>
          <p:cNvSpPr>
            <a:spLocks noEditPoints="1"/>
          </p:cNvSpPr>
          <p:nvPr/>
        </p:nvSpPr>
        <p:spPr bwMode="auto">
          <a:xfrm>
            <a:off x="10350959" y="5259483"/>
            <a:ext cx="369058" cy="392673"/>
          </a:xfrm>
          <a:custGeom>
            <a:avLst/>
            <a:gdLst>
              <a:gd name="T0" fmla="*/ 964 w 1541"/>
              <a:gd name="T1" fmla="*/ 820 h 1639"/>
              <a:gd name="T2" fmla="*/ 580 w 1541"/>
              <a:gd name="T3" fmla="*/ 820 h 1639"/>
              <a:gd name="T4" fmla="*/ 772 w 1541"/>
              <a:gd name="T5" fmla="*/ 724 h 1639"/>
              <a:gd name="T6" fmla="*/ 772 w 1541"/>
              <a:gd name="T7" fmla="*/ 916 h 1639"/>
              <a:gd name="T8" fmla="*/ 772 w 1541"/>
              <a:gd name="T9" fmla="*/ 724 h 1639"/>
              <a:gd name="T10" fmla="*/ 450 w 1541"/>
              <a:gd name="T11" fmla="*/ 1373 h 1639"/>
              <a:gd name="T12" fmla="*/ 770 w 1541"/>
              <a:gd name="T13" fmla="*/ 1639 h 1639"/>
              <a:gd name="T14" fmla="*/ 1091 w 1541"/>
              <a:gd name="T15" fmla="*/ 1373 h 1639"/>
              <a:gd name="T16" fmla="*/ 1477 w 1541"/>
              <a:gd name="T17" fmla="*/ 1228 h 1639"/>
              <a:gd name="T18" fmla="*/ 1477 w 1541"/>
              <a:gd name="T19" fmla="*/ 412 h 1639"/>
              <a:gd name="T20" fmla="*/ 1085 w 1541"/>
              <a:gd name="T21" fmla="*/ 254 h 1639"/>
              <a:gd name="T22" fmla="*/ 456 w 1541"/>
              <a:gd name="T23" fmla="*/ 254 h 1639"/>
              <a:gd name="T24" fmla="*/ 439 w 1541"/>
              <a:gd name="T25" fmla="*/ 265 h 1639"/>
              <a:gd name="T26" fmla="*/ 131 w 1541"/>
              <a:gd name="T27" fmla="*/ 820 h 1639"/>
              <a:gd name="T28" fmla="*/ 393 w 1541"/>
              <a:gd name="T29" fmla="*/ 1376 h 1639"/>
              <a:gd name="T30" fmla="*/ 471 w 1541"/>
              <a:gd name="T31" fmla="*/ 1142 h 1639"/>
              <a:gd name="T32" fmla="*/ 641 w 1541"/>
              <a:gd name="T33" fmla="*/ 1240 h 1639"/>
              <a:gd name="T34" fmla="*/ 471 w 1541"/>
              <a:gd name="T35" fmla="*/ 1142 h 1639"/>
              <a:gd name="T36" fmla="*/ 551 w 1541"/>
              <a:gd name="T37" fmla="*/ 1360 h 1639"/>
              <a:gd name="T38" fmla="*/ 990 w 1541"/>
              <a:gd name="T39" fmla="*/ 1360 h 1639"/>
              <a:gd name="T40" fmla="*/ 1031 w 1541"/>
              <a:gd name="T41" fmla="*/ 1270 h 1639"/>
              <a:gd name="T42" fmla="*/ 986 w 1541"/>
              <a:gd name="T43" fmla="*/ 1194 h 1639"/>
              <a:gd name="T44" fmla="*/ 1031 w 1541"/>
              <a:gd name="T45" fmla="*/ 1270 h 1639"/>
              <a:gd name="T46" fmla="*/ 1348 w 1541"/>
              <a:gd name="T47" fmla="*/ 738 h 1639"/>
              <a:gd name="T48" fmla="*/ 1130 w 1541"/>
              <a:gd name="T49" fmla="*/ 360 h 1639"/>
              <a:gd name="T50" fmla="*/ 1199 w 1541"/>
              <a:gd name="T51" fmla="*/ 721 h 1639"/>
              <a:gd name="T52" fmla="*/ 1199 w 1541"/>
              <a:gd name="T53" fmla="*/ 918 h 1639"/>
              <a:gd name="T54" fmla="*/ 1199 w 1541"/>
              <a:gd name="T55" fmla="*/ 721 h 1639"/>
              <a:gd name="T56" fmla="*/ 1348 w 1541"/>
              <a:gd name="T57" fmla="*/ 901 h 1639"/>
              <a:gd name="T58" fmla="*/ 1130 w 1541"/>
              <a:gd name="T59" fmla="*/ 1279 h 1639"/>
              <a:gd name="T60" fmla="*/ 1070 w 1541"/>
              <a:gd name="T61" fmla="*/ 497 h 1639"/>
              <a:gd name="T62" fmla="*/ 900 w 1541"/>
              <a:gd name="T63" fmla="*/ 399 h 1639"/>
              <a:gd name="T64" fmla="*/ 1070 w 1541"/>
              <a:gd name="T65" fmla="*/ 497 h 1639"/>
              <a:gd name="T66" fmla="*/ 990 w 1541"/>
              <a:gd name="T67" fmla="*/ 279 h 1639"/>
              <a:gd name="T68" fmla="*/ 551 w 1541"/>
              <a:gd name="T69" fmla="*/ 279 h 1639"/>
              <a:gd name="T70" fmla="*/ 510 w 1541"/>
              <a:gd name="T71" fmla="*/ 369 h 1639"/>
              <a:gd name="T72" fmla="*/ 554 w 1541"/>
              <a:gd name="T73" fmla="*/ 445 h 1639"/>
              <a:gd name="T74" fmla="*/ 510 w 1541"/>
              <a:gd name="T75" fmla="*/ 369 h 1639"/>
              <a:gd name="T76" fmla="*/ 602 w 1541"/>
              <a:gd name="T77" fmla="*/ 529 h 1639"/>
              <a:gd name="T78" fmla="*/ 938 w 1541"/>
              <a:gd name="T79" fmla="*/ 529 h 1639"/>
              <a:gd name="T80" fmla="*/ 1106 w 1541"/>
              <a:gd name="T81" fmla="*/ 820 h 1639"/>
              <a:gd name="T82" fmla="*/ 938 w 1541"/>
              <a:gd name="T83" fmla="*/ 1111 h 1639"/>
              <a:gd name="T84" fmla="*/ 602 w 1541"/>
              <a:gd name="T85" fmla="*/ 1111 h 1639"/>
              <a:gd name="T86" fmla="*/ 434 w 1541"/>
              <a:gd name="T87" fmla="*/ 820 h 1639"/>
              <a:gd name="T88" fmla="*/ 147 w 1541"/>
              <a:gd name="T89" fmla="*/ 460 h 1639"/>
              <a:gd name="T90" fmla="*/ 411 w 1541"/>
              <a:gd name="T91" fmla="*/ 360 h 1639"/>
              <a:gd name="T92" fmla="*/ 193 w 1541"/>
              <a:gd name="T93" fmla="*/ 738 h 1639"/>
              <a:gd name="T94" fmla="*/ 341 w 1541"/>
              <a:gd name="T95" fmla="*/ 918 h 1639"/>
              <a:gd name="T96" fmla="*/ 341 w 1541"/>
              <a:gd name="T97" fmla="*/ 721 h 1639"/>
              <a:gd name="T98" fmla="*/ 341 w 1541"/>
              <a:gd name="T99" fmla="*/ 918 h 1639"/>
              <a:gd name="T100" fmla="*/ 193 w 1541"/>
              <a:gd name="T101" fmla="*/ 901 h 1639"/>
              <a:gd name="T102" fmla="*/ 411 w 1541"/>
              <a:gd name="T103" fmla="*/ 1279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41" h="1639">
                <a:moveTo>
                  <a:pt x="772" y="1012"/>
                </a:moveTo>
                <a:cubicBezTo>
                  <a:pt x="878" y="1012"/>
                  <a:pt x="964" y="925"/>
                  <a:pt x="964" y="820"/>
                </a:cubicBezTo>
                <a:cubicBezTo>
                  <a:pt x="964" y="714"/>
                  <a:pt x="878" y="628"/>
                  <a:pt x="772" y="628"/>
                </a:cubicBezTo>
                <a:cubicBezTo>
                  <a:pt x="666" y="628"/>
                  <a:pt x="580" y="714"/>
                  <a:pt x="580" y="820"/>
                </a:cubicBezTo>
                <a:cubicBezTo>
                  <a:pt x="580" y="925"/>
                  <a:pt x="666" y="1012"/>
                  <a:pt x="772" y="1012"/>
                </a:cubicBezTo>
                <a:close/>
                <a:moveTo>
                  <a:pt x="772" y="724"/>
                </a:moveTo>
                <a:cubicBezTo>
                  <a:pt x="825" y="724"/>
                  <a:pt x="868" y="767"/>
                  <a:pt x="868" y="820"/>
                </a:cubicBezTo>
                <a:cubicBezTo>
                  <a:pt x="868" y="872"/>
                  <a:pt x="825" y="916"/>
                  <a:pt x="772" y="916"/>
                </a:cubicBezTo>
                <a:cubicBezTo>
                  <a:pt x="719" y="916"/>
                  <a:pt x="676" y="872"/>
                  <a:pt x="676" y="820"/>
                </a:cubicBezTo>
                <a:cubicBezTo>
                  <a:pt x="676" y="767"/>
                  <a:pt x="719" y="724"/>
                  <a:pt x="772" y="724"/>
                </a:cubicBezTo>
                <a:close/>
                <a:moveTo>
                  <a:pt x="439" y="1374"/>
                </a:moveTo>
                <a:cubicBezTo>
                  <a:pt x="443" y="1374"/>
                  <a:pt x="446" y="1374"/>
                  <a:pt x="450" y="1373"/>
                </a:cubicBezTo>
                <a:cubicBezTo>
                  <a:pt x="452" y="1377"/>
                  <a:pt x="454" y="1382"/>
                  <a:pt x="456" y="1386"/>
                </a:cubicBezTo>
                <a:cubicBezTo>
                  <a:pt x="537" y="1549"/>
                  <a:pt x="649" y="1639"/>
                  <a:pt x="770" y="1639"/>
                </a:cubicBezTo>
                <a:cubicBezTo>
                  <a:pt x="892" y="1639"/>
                  <a:pt x="1004" y="1549"/>
                  <a:pt x="1085" y="1386"/>
                </a:cubicBezTo>
                <a:cubicBezTo>
                  <a:pt x="1087" y="1382"/>
                  <a:pt x="1089" y="1378"/>
                  <a:pt x="1091" y="1373"/>
                </a:cubicBezTo>
                <a:cubicBezTo>
                  <a:pt x="1110" y="1375"/>
                  <a:pt x="1128" y="1376"/>
                  <a:pt x="1146" y="1376"/>
                </a:cubicBezTo>
                <a:cubicBezTo>
                  <a:pt x="1299" y="1376"/>
                  <a:pt x="1420" y="1327"/>
                  <a:pt x="1477" y="1228"/>
                </a:cubicBezTo>
                <a:cubicBezTo>
                  <a:pt x="1541" y="1117"/>
                  <a:pt x="1511" y="968"/>
                  <a:pt x="1410" y="820"/>
                </a:cubicBezTo>
                <a:cubicBezTo>
                  <a:pt x="1511" y="671"/>
                  <a:pt x="1541" y="522"/>
                  <a:pt x="1477" y="412"/>
                </a:cubicBezTo>
                <a:cubicBezTo>
                  <a:pt x="1413" y="301"/>
                  <a:pt x="1270" y="253"/>
                  <a:pt x="1091" y="266"/>
                </a:cubicBezTo>
                <a:cubicBezTo>
                  <a:pt x="1089" y="262"/>
                  <a:pt x="1087" y="257"/>
                  <a:pt x="1085" y="254"/>
                </a:cubicBezTo>
                <a:cubicBezTo>
                  <a:pt x="1004" y="90"/>
                  <a:pt x="892" y="0"/>
                  <a:pt x="770" y="0"/>
                </a:cubicBezTo>
                <a:cubicBezTo>
                  <a:pt x="649" y="0"/>
                  <a:pt x="537" y="90"/>
                  <a:pt x="456" y="254"/>
                </a:cubicBezTo>
                <a:cubicBezTo>
                  <a:pt x="454" y="258"/>
                  <a:pt x="452" y="262"/>
                  <a:pt x="450" y="266"/>
                </a:cubicBezTo>
                <a:cubicBezTo>
                  <a:pt x="446" y="265"/>
                  <a:pt x="443" y="265"/>
                  <a:pt x="439" y="265"/>
                </a:cubicBezTo>
                <a:cubicBezTo>
                  <a:pt x="258" y="254"/>
                  <a:pt x="125" y="306"/>
                  <a:pt x="64" y="412"/>
                </a:cubicBezTo>
                <a:cubicBezTo>
                  <a:pt x="0" y="522"/>
                  <a:pt x="30" y="671"/>
                  <a:pt x="131" y="820"/>
                </a:cubicBezTo>
                <a:cubicBezTo>
                  <a:pt x="30" y="968"/>
                  <a:pt x="0" y="1117"/>
                  <a:pt x="64" y="1228"/>
                </a:cubicBezTo>
                <a:cubicBezTo>
                  <a:pt x="119" y="1324"/>
                  <a:pt x="235" y="1376"/>
                  <a:pt x="393" y="1376"/>
                </a:cubicBezTo>
                <a:cubicBezTo>
                  <a:pt x="408" y="1376"/>
                  <a:pt x="423" y="1375"/>
                  <a:pt x="439" y="1374"/>
                </a:cubicBezTo>
                <a:close/>
                <a:moveTo>
                  <a:pt x="471" y="1142"/>
                </a:moveTo>
                <a:cubicBezTo>
                  <a:pt x="498" y="1160"/>
                  <a:pt x="526" y="1177"/>
                  <a:pt x="554" y="1194"/>
                </a:cubicBezTo>
                <a:cubicBezTo>
                  <a:pt x="583" y="1210"/>
                  <a:pt x="612" y="1226"/>
                  <a:pt x="641" y="1240"/>
                </a:cubicBezTo>
                <a:cubicBezTo>
                  <a:pt x="596" y="1253"/>
                  <a:pt x="553" y="1263"/>
                  <a:pt x="510" y="1270"/>
                </a:cubicBezTo>
                <a:cubicBezTo>
                  <a:pt x="495" y="1230"/>
                  <a:pt x="482" y="1187"/>
                  <a:pt x="471" y="1142"/>
                </a:cubicBezTo>
                <a:close/>
                <a:moveTo>
                  <a:pt x="770" y="1543"/>
                </a:moveTo>
                <a:cubicBezTo>
                  <a:pt x="692" y="1543"/>
                  <a:pt x="613" y="1476"/>
                  <a:pt x="551" y="1360"/>
                </a:cubicBezTo>
                <a:cubicBezTo>
                  <a:pt x="622" y="1347"/>
                  <a:pt x="696" y="1326"/>
                  <a:pt x="770" y="1297"/>
                </a:cubicBezTo>
                <a:cubicBezTo>
                  <a:pt x="846" y="1327"/>
                  <a:pt x="920" y="1348"/>
                  <a:pt x="990" y="1360"/>
                </a:cubicBezTo>
                <a:cubicBezTo>
                  <a:pt x="928" y="1477"/>
                  <a:pt x="849" y="1543"/>
                  <a:pt x="770" y="1543"/>
                </a:cubicBezTo>
                <a:close/>
                <a:moveTo>
                  <a:pt x="1031" y="1270"/>
                </a:moveTo>
                <a:cubicBezTo>
                  <a:pt x="988" y="1263"/>
                  <a:pt x="945" y="1253"/>
                  <a:pt x="900" y="1240"/>
                </a:cubicBezTo>
                <a:cubicBezTo>
                  <a:pt x="929" y="1226"/>
                  <a:pt x="958" y="1210"/>
                  <a:pt x="986" y="1194"/>
                </a:cubicBezTo>
                <a:cubicBezTo>
                  <a:pt x="1015" y="1177"/>
                  <a:pt x="1043" y="1160"/>
                  <a:pt x="1070" y="1142"/>
                </a:cubicBezTo>
                <a:cubicBezTo>
                  <a:pt x="1059" y="1187"/>
                  <a:pt x="1046" y="1230"/>
                  <a:pt x="1031" y="1270"/>
                </a:cubicBezTo>
                <a:close/>
                <a:moveTo>
                  <a:pt x="1394" y="460"/>
                </a:moveTo>
                <a:cubicBezTo>
                  <a:pt x="1433" y="527"/>
                  <a:pt x="1416" y="628"/>
                  <a:pt x="1348" y="738"/>
                </a:cubicBezTo>
                <a:cubicBezTo>
                  <a:pt x="1302" y="684"/>
                  <a:pt x="1247" y="631"/>
                  <a:pt x="1184" y="580"/>
                </a:cubicBezTo>
                <a:cubicBezTo>
                  <a:pt x="1172" y="502"/>
                  <a:pt x="1154" y="428"/>
                  <a:pt x="1130" y="360"/>
                </a:cubicBezTo>
                <a:cubicBezTo>
                  <a:pt x="1259" y="356"/>
                  <a:pt x="1355" y="392"/>
                  <a:pt x="1394" y="460"/>
                </a:cubicBezTo>
                <a:close/>
                <a:moveTo>
                  <a:pt x="1199" y="721"/>
                </a:moveTo>
                <a:cubicBezTo>
                  <a:pt x="1233" y="753"/>
                  <a:pt x="1263" y="786"/>
                  <a:pt x="1290" y="820"/>
                </a:cubicBezTo>
                <a:cubicBezTo>
                  <a:pt x="1263" y="853"/>
                  <a:pt x="1233" y="886"/>
                  <a:pt x="1199" y="918"/>
                </a:cubicBezTo>
                <a:cubicBezTo>
                  <a:pt x="1201" y="885"/>
                  <a:pt x="1202" y="853"/>
                  <a:pt x="1202" y="820"/>
                </a:cubicBezTo>
                <a:cubicBezTo>
                  <a:pt x="1202" y="787"/>
                  <a:pt x="1201" y="754"/>
                  <a:pt x="1199" y="721"/>
                </a:cubicBezTo>
                <a:close/>
                <a:moveTo>
                  <a:pt x="1184" y="1059"/>
                </a:moveTo>
                <a:cubicBezTo>
                  <a:pt x="1247" y="1008"/>
                  <a:pt x="1302" y="955"/>
                  <a:pt x="1348" y="901"/>
                </a:cubicBezTo>
                <a:cubicBezTo>
                  <a:pt x="1416" y="1011"/>
                  <a:pt x="1433" y="1112"/>
                  <a:pt x="1394" y="1180"/>
                </a:cubicBezTo>
                <a:cubicBezTo>
                  <a:pt x="1355" y="1247"/>
                  <a:pt x="1259" y="1283"/>
                  <a:pt x="1130" y="1279"/>
                </a:cubicBezTo>
                <a:cubicBezTo>
                  <a:pt x="1154" y="1211"/>
                  <a:pt x="1172" y="1137"/>
                  <a:pt x="1184" y="1059"/>
                </a:cubicBezTo>
                <a:close/>
                <a:moveTo>
                  <a:pt x="1070" y="497"/>
                </a:moveTo>
                <a:cubicBezTo>
                  <a:pt x="1043" y="479"/>
                  <a:pt x="1015" y="462"/>
                  <a:pt x="986" y="445"/>
                </a:cubicBezTo>
                <a:cubicBezTo>
                  <a:pt x="958" y="429"/>
                  <a:pt x="929" y="413"/>
                  <a:pt x="900" y="399"/>
                </a:cubicBezTo>
                <a:cubicBezTo>
                  <a:pt x="945" y="386"/>
                  <a:pt x="988" y="376"/>
                  <a:pt x="1031" y="369"/>
                </a:cubicBezTo>
                <a:cubicBezTo>
                  <a:pt x="1046" y="409"/>
                  <a:pt x="1059" y="452"/>
                  <a:pt x="1070" y="497"/>
                </a:cubicBezTo>
                <a:close/>
                <a:moveTo>
                  <a:pt x="770" y="96"/>
                </a:moveTo>
                <a:cubicBezTo>
                  <a:pt x="849" y="96"/>
                  <a:pt x="928" y="163"/>
                  <a:pt x="990" y="279"/>
                </a:cubicBezTo>
                <a:cubicBezTo>
                  <a:pt x="920" y="291"/>
                  <a:pt x="846" y="313"/>
                  <a:pt x="770" y="342"/>
                </a:cubicBezTo>
                <a:cubicBezTo>
                  <a:pt x="696" y="313"/>
                  <a:pt x="622" y="292"/>
                  <a:pt x="551" y="279"/>
                </a:cubicBezTo>
                <a:cubicBezTo>
                  <a:pt x="613" y="163"/>
                  <a:pt x="692" y="96"/>
                  <a:pt x="770" y="96"/>
                </a:cubicBezTo>
                <a:close/>
                <a:moveTo>
                  <a:pt x="510" y="369"/>
                </a:moveTo>
                <a:cubicBezTo>
                  <a:pt x="553" y="376"/>
                  <a:pt x="596" y="386"/>
                  <a:pt x="641" y="399"/>
                </a:cubicBezTo>
                <a:cubicBezTo>
                  <a:pt x="612" y="413"/>
                  <a:pt x="583" y="429"/>
                  <a:pt x="554" y="445"/>
                </a:cubicBezTo>
                <a:cubicBezTo>
                  <a:pt x="526" y="462"/>
                  <a:pt x="498" y="479"/>
                  <a:pt x="471" y="497"/>
                </a:cubicBezTo>
                <a:cubicBezTo>
                  <a:pt x="482" y="452"/>
                  <a:pt x="495" y="409"/>
                  <a:pt x="510" y="369"/>
                </a:cubicBezTo>
                <a:close/>
                <a:moveTo>
                  <a:pt x="446" y="632"/>
                </a:moveTo>
                <a:cubicBezTo>
                  <a:pt x="495" y="596"/>
                  <a:pt x="547" y="561"/>
                  <a:pt x="602" y="529"/>
                </a:cubicBezTo>
                <a:cubicBezTo>
                  <a:pt x="658" y="496"/>
                  <a:pt x="714" y="469"/>
                  <a:pt x="770" y="445"/>
                </a:cubicBezTo>
                <a:cubicBezTo>
                  <a:pt x="827" y="469"/>
                  <a:pt x="883" y="497"/>
                  <a:pt x="938" y="529"/>
                </a:cubicBezTo>
                <a:cubicBezTo>
                  <a:pt x="994" y="561"/>
                  <a:pt x="1046" y="596"/>
                  <a:pt x="1095" y="632"/>
                </a:cubicBezTo>
                <a:cubicBezTo>
                  <a:pt x="1102" y="693"/>
                  <a:pt x="1106" y="755"/>
                  <a:pt x="1106" y="820"/>
                </a:cubicBezTo>
                <a:cubicBezTo>
                  <a:pt x="1106" y="884"/>
                  <a:pt x="1102" y="946"/>
                  <a:pt x="1095" y="1007"/>
                </a:cubicBezTo>
                <a:cubicBezTo>
                  <a:pt x="1046" y="1044"/>
                  <a:pt x="994" y="1078"/>
                  <a:pt x="938" y="1111"/>
                </a:cubicBezTo>
                <a:cubicBezTo>
                  <a:pt x="883" y="1143"/>
                  <a:pt x="827" y="1170"/>
                  <a:pt x="770" y="1194"/>
                </a:cubicBezTo>
                <a:cubicBezTo>
                  <a:pt x="714" y="1170"/>
                  <a:pt x="658" y="1143"/>
                  <a:pt x="602" y="1111"/>
                </a:cubicBezTo>
                <a:cubicBezTo>
                  <a:pt x="547" y="1078"/>
                  <a:pt x="495" y="1044"/>
                  <a:pt x="446" y="1007"/>
                </a:cubicBezTo>
                <a:cubicBezTo>
                  <a:pt x="438" y="946"/>
                  <a:pt x="434" y="884"/>
                  <a:pt x="434" y="820"/>
                </a:cubicBezTo>
                <a:cubicBezTo>
                  <a:pt x="434" y="755"/>
                  <a:pt x="439" y="693"/>
                  <a:pt x="446" y="632"/>
                </a:cubicBezTo>
                <a:close/>
                <a:moveTo>
                  <a:pt x="147" y="460"/>
                </a:moveTo>
                <a:cubicBezTo>
                  <a:pt x="184" y="395"/>
                  <a:pt x="273" y="360"/>
                  <a:pt x="394" y="360"/>
                </a:cubicBezTo>
                <a:cubicBezTo>
                  <a:pt x="399" y="360"/>
                  <a:pt x="405" y="360"/>
                  <a:pt x="411" y="360"/>
                </a:cubicBezTo>
                <a:cubicBezTo>
                  <a:pt x="387" y="428"/>
                  <a:pt x="369" y="502"/>
                  <a:pt x="357" y="580"/>
                </a:cubicBezTo>
                <a:cubicBezTo>
                  <a:pt x="294" y="631"/>
                  <a:pt x="239" y="684"/>
                  <a:pt x="193" y="738"/>
                </a:cubicBezTo>
                <a:cubicBezTo>
                  <a:pt x="125" y="628"/>
                  <a:pt x="108" y="527"/>
                  <a:pt x="147" y="460"/>
                </a:cubicBezTo>
                <a:close/>
                <a:moveTo>
                  <a:pt x="341" y="918"/>
                </a:moveTo>
                <a:cubicBezTo>
                  <a:pt x="308" y="886"/>
                  <a:pt x="278" y="853"/>
                  <a:pt x="251" y="820"/>
                </a:cubicBezTo>
                <a:cubicBezTo>
                  <a:pt x="278" y="786"/>
                  <a:pt x="308" y="753"/>
                  <a:pt x="341" y="721"/>
                </a:cubicBezTo>
                <a:cubicBezTo>
                  <a:pt x="339" y="754"/>
                  <a:pt x="338" y="787"/>
                  <a:pt x="338" y="820"/>
                </a:cubicBezTo>
                <a:cubicBezTo>
                  <a:pt x="338" y="853"/>
                  <a:pt x="339" y="885"/>
                  <a:pt x="341" y="918"/>
                </a:cubicBezTo>
                <a:close/>
                <a:moveTo>
                  <a:pt x="147" y="1180"/>
                </a:moveTo>
                <a:cubicBezTo>
                  <a:pt x="108" y="1112"/>
                  <a:pt x="125" y="1011"/>
                  <a:pt x="193" y="901"/>
                </a:cubicBezTo>
                <a:cubicBezTo>
                  <a:pt x="239" y="955"/>
                  <a:pt x="294" y="1008"/>
                  <a:pt x="357" y="1059"/>
                </a:cubicBezTo>
                <a:cubicBezTo>
                  <a:pt x="369" y="1137"/>
                  <a:pt x="387" y="1211"/>
                  <a:pt x="411" y="1279"/>
                </a:cubicBezTo>
                <a:cubicBezTo>
                  <a:pt x="282" y="1283"/>
                  <a:pt x="186" y="1247"/>
                  <a:pt x="147" y="11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1" name="Freeform 51"/>
          <p:cNvSpPr>
            <a:spLocks noEditPoints="1"/>
          </p:cNvSpPr>
          <p:nvPr/>
        </p:nvSpPr>
        <p:spPr bwMode="auto">
          <a:xfrm>
            <a:off x="10365482" y="5930944"/>
            <a:ext cx="340014" cy="392381"/>
          </a:xfrm>
          <a:custGeom>
            <a:avLst/>
            <a:gdLst>
              <a:gd name="T0" fmla="*/ 1356 w 1419"/>
              <a:gd name="T1" fmla="*/ 1471 h 1638"/>
              <a:gd name="T2" fmla="*/ 1333 w 1419"/>
              <a:gd name="T3" fmla="*/ 1254 h 1638"/>
              <a:gd name="T4" fmla="*/ 1333 w 1419"/>
              <a:gd name="T5" fmla="*/ 1158 h 1638"/>
              <a:gd name="T6" fmla="*/ 923 w 1419"/>
              <a:gd name="T7" fmla="*/ 643 h 1638"/>
              <a:gd name="T8" fmla="*/ 853 w 1419"/>
              <a:gd name="T9" fmla="*/ 342 h 1638"/>
              <a:gd name="T10" fmla="*/ 709 w 1419"/>
              <a:gd name="T11" fmla="*/ 0 h 1638"/>
              <a:gd name="T12" fmla="*/ 565 w 1419"/>
              <a:gd name="T13" fmla="*/ 342 h 1638"/>
              <a:gd name="T14" fmla="*/ 496 w 1419"/>
              <a:gd name="T15" fmla="*/ 643 h 1638"/>
              <a:gd name="T16" fmla="*/ 85 w 1419"/>
              <a:gd name="T17" fmla="*/ 1158 h 1638"/>
              <a:gd name="T18" fmla="*/ 85 w 1419"/>
              <a:gd name="T19" fmla="*/ 1254 h 1638"/>
              <a:gd name="T20" fmla="*/ 63 w 1419"/>
              <a:gd name="T21" fmla="*/ 1471 h 1638"/>
              <a:gd name="T22" fmla="*/ 12 w 1419"/>
              <a:gd name="T23" fmla="*/ 1568 h 1638"/>
              <a:gd name="T24" fmla="*/ 55 w 1419"/>
              <a:gd name="T25" fmla="*/ 1638 h 1638"/>
              <a:gd name="T26" fmla="*/ 134 w 1419"/>
              <a:gd name="T27" fmla="*/ 1542 h 1638"/>
              <a:gd name="T28" fmla="*/ 407 w 1419"/>
              <a:gd name="T29" fmla="*/ 1416 h 1638"/>
              <a:gd name="T30" fmla="*/ 490 w 1419"/>
              <a:gd name="T31" fmla="*/ 1254 h 1638"/>
              <a:gd name="T32" fmla="*/ 661 w 1419"/>
              <a:gd name="T33" fmla="*/ 1302 h 1638"/>
              <a:gd name="T34" fmla="*/ 757 w 1419"/>
              <a:gd name="T35" fmla="*/ 1302 h 1638"/>
              <a:gd name="T36" fmla="*/ 929 w 1419"/>
              <a:gd name="T37" fmla="*/ 1254 h 1638"/>
              <a:gd name="T38" fmla="*/ 1012 w 1419"/>
              <a:gd name="T39" fmla="*/ 1416 h 1638"/>
              <a:gd name="T40" fmla="*/ 1285 w 1419"/>
              <a:gd name="T41" fmla="*/ 1542 h 1638"/>
              <a:gd name="T42" fmla="*/ 1364 w 1419"/>
              <a:gd name="T43" fmla="*/ 1638 h 1638"/>
              <a:gd name="T44" fmla="*/ 1407 w 1419"/>
              <a:gd name="T45" fmla="*/ 1568 h 1638"/>
              <a:gd name="T46" fmla="*/ 661 w 1419"/>
              <a:gd name="T47" fmla="*/ 144 h 1638"/>
              <a:gd name="T48" fmla="*/ 757 w 1419"/>
              <a:gd name="T49" fmla="*/ 144 h 1638"/>
              <a:gd name="T50" fmla="*/ 709 w 1419"/>
              <a:gd name="T51" fmla="*/ 294 h 1638"/>
              <a:gd name="T52" fmla="*/ 661 w 1419"/>
              <a:gd name="T53" fmla="*/ 144 h 1638"/>
              <a:gd name="T54" fmla="*/ 853 w 1419"/>
              <a:gd name="T55" fmla="*/ 534 h 1638"/>
              <a:gd name="T56" fmla="*/ 709 w 1419"/>
              <a:gd name="T57" fmla="*/ 677 h 1638"/>
              <a:gd name="T58" fmla="*/ 565 w 1419"/>
              <a:gd name="T59" fmla="*/ 534 h 1638"/>
              <a:gd name="T60" fmla="*/ 322 w 1419"/>
              <a:gd name="T61" fmla="*/ 1371 h 1638"/>
              <a:gd name="T62" fmla="*/ 184 w 1419"/>
              <a:gd name="T63" fmla="*/ 1446 h 1638"/>
              <a:gd name="T64" fmla="*/ 382 w 1419"/>
              <a:gd name="T65" fmla="*/ 1254 h 1638"/>
              <a:gd name="T66" fmla="*/ 432 w 1419"/>
              <a:gd name="T67" fmla="*/ 1158 h 1638"/>
              <a:gd name="T68" fmla="*/ 562 w 1419"/>
              <a:gd name="T69" fmla="*/ 723 h 1638"/>
              <a:gd name="T70" fmla="*/ 432 w 1419"/>
              <a:gd name="T71" fmla="*/ 1158 h 1638"/>
              <a:gd name="T72" fmla="*/ 757 w 1419"/>
              <a:gd name="T73" fmla="*/ 1110 h 1638"/>
              <a:gd name="T74" fmla="*/ 661 w 1419"/>
              <a:gd name="T75" fmla="*/ 1110 h 1638"/>
              <a:gd name="T76" fmla="*/ 540 w 1419"/>
              <a:gd name="T77" fmla="*/ 1158 h 1638"/>
              <a:gd name="T78" fmla="*/ 879 w 1419"/>
              <a:gd name="T79" fmla="*/ 1158 h 1638"/>
              <a:gd name="T80" fmla="*/ 987 w 1419"/>
              <a:gd name="T81" fmla="*/ 1158 h 1638"/>
              <a:gd name="T82" fmla="*/ 857 w 1419"/>
              <a:gd name="T83" fmla="*/ 723 h 1638"/>
              <a:gd name="T84" fmla="*/ 987 w 1419"/>
              <a:gd name="T85" fmla="*/ 1158 h 1638"/>
              <a:gd name="T86" fmla="*/ 1097 w 1419"/>
              <a:gd name="T87" fmla="*/ 1371 h 1638"/>
              <a:gd name="T88" fmla="*/ 1135 w 1419"/>
              <a:gd name="T89" fmla="*/ 1254 h 1638"/>
              <a:gd name="T90" fmla="*/ 1224 w 1419"/>
              <a:gd name="T91" fmla="*/ 1446 h 1638"/>
              <a:gd name="T92" fmla="*/ 710 w 1419"/>
              <a:gd name="T93" fmla="*/ 486 h 1638"/>
              <a:gd name="T94" fmla="*/ 710 w 1419"/>
              <a:gd name="T95" fmla="*/ 58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19" h="1638">
                <a:moveTo>
                  <a:pt x="1356" y="1472"/>
                </a:moveTo>
                <a:cubicBezTo>
                  <a:pt x="1356" y="1471"/>
                  <a:pt x="1356" y="1471"/>
                  <a:pt x="1356" y="1471"/>
                </a:cubicBezTo>
                <a:cubicBezTo>
                  <a:pt x="1327" y="1416"/>
                  <a:pt x="1288" y="1340"/>
                  <a:pt x="1243" y="1254"/>
                </a:cubicBezTo>
                <a:cubicBezTo>
                  <a:pt x="1333" y="1254"/>
                  <a:pt x="1333" y="1254"/>
                  <a:pt x="1333" y="1254"/>
                </a:cubicBezTo>
                <a:cubicBezTo>
                  <a:pt x="1360" y="1254"/>
                  <a:pt x="1381" y="1233"/>
                  <a:pt x="1381" y="1206"/>
                </a:cubicBezTo>
                <a:cubicBezTo>
                  <a:pt x="1381" y="1180"/>
                  <a:pt x="1360" y="1158"/>
                  <a:pt x="1333" y="1158"/>
                </a:cubicBezTo>
                <a:cubicBezTo>
                  <a:pt x="1193" y="1158"/>
                  <a:pt x="1193" y="1158"/>
                  <a:pt x="1193" y="1158"/>
                </a:cubicBezTo>
                <a:cubicBezTo>
                  <a:pt x="1105" y="991"/>
                  <a:pt x="1006" y="800"/>
                  <a:pt x="923" y="643"/>
                </a:cubicBezTo>
                <a:cubicBezTo>
                  <a:pt x="940" y="610"/>
                  <a:pt x="949" y="573"/>
                  <a:pt x="949" y="534"/>
                </a:cubicBezTo>
                <a:cubicBezTo>
                  <a:pt x="949" y="456"/>
                  <a:pt x="912" y="386"/>
                  <a:pt x="853" y="342"/>
                </a:cubicBezTo>
                <a:cubicBezTo>
                  <a:pt x="853" y="144"/>
                  <a:pt x="853" y="144"/>
                  <a:pt x="853" y="144"/>
                </a:cubicBezTo>
                <a:cubicBezTo>
                  <a:pt x="853" y="65"/>
                  <a:pt x="789" y="0"/>
                  <a:pt x="709" y="0"/>
                </a:cubicBezTo>
                <a:cubicBezTo>
                  <a:pt x="630" y="0"/>
                  <a:pt x="565" y="65"/>
                  <a:pt x="565" y="144"/>
                </a:cubicBezTo>
                <a:cubicBezTo>
                  <a:pt x="565" y="342"/>
                  <a:pt x="565" y="342"/>
                  <a:pt x="565" y="342"/>
                </a:cubicBezTo>
                <a:cubicBezTo>
                  <a:pt x="507" y="386"/>
                  <a:pt x="469" y="456"/>
                  <a:pt x="469" y="534"/>
                </a:cubicBezTo>
                <a:cubicBezTo>
                  <a:pt x="469" y="573"/>
                  <a:pt x="479" y="610"/>
                  <a:pt x="496" y="643"/>
                </a:cubicBezTo>
                <a:cubicBezTo>
                  <a:pt x="226" y="1158"/>
                  <a:pt x="226" y="1158"/>
                  <a:pt x="226" y="1158"/>
                </a:cubicBezTo>
                <a:cubicBezTo>
                  <a:pt x="85" y="1158"/>
                  <a:pt x="85" y="1158"/>
                  <a:pt x="85" y="1158"/>
                </a:cubicBezTo>
                <a:cubicBezTo>
                  <a:pt x="59" y="1158"/>
                  <a:pt x="37" y="1180"/>
                  <a:pt x="37" y="1206"/>
                </a:cubicBezTo>
                <a:cubicBezTo>
                  <a:pt x="37" y="1233"/>
                  <a:pt x="59" y="1254"/>
                  <a:pt x="85" y="1254"/>
                </a:cubicBezTo>
                <a:cubicBezTo>
                  <a:pt x="176" y="1254"/>
                  <a:pt x="176" y="1254"/>
                  <a:pt x="176" y="1254"/>
                </a:cubicBezTo>
                <a:cubicBezTo>
                  <a:pt x="63" y="1471"/>
                  <a:pt x="63" y="1471"/>
                  <a:pt x="63" y="1471"/>
                </a:cubicBezTo>
                <a:cubicBezTo>
                  <a:pt x="63" y="1472"/>
                  <a:pt x="63" y="1472"/>
                  <a:pt x="63" y="1472"/>
                </a:cubicBezTo>
                <a:cubicBezTo>
                  <a:pt x="12" y="1568"/>
                  <a:pt x="12" y="1568"/>
                  <a:pt x="12" y="1568"/>
                </a:cubicBezTo>
                <a:cubicBezTo>
                  <a:pt x="0" y="1592"/>
                  <a:pt x="9" y="1621"/>
                  <a:pt x="33" y="1633"/>
                </a:cubicBezTo>
                <a:cubicBezTo>
                  <a:pt x="40" y="1637"/>
                  <a:pt x="47" y="1638"/>
                  <a:pt x="55" y="1638"/>
                </a:cubicBezTo>
                <a:cubicBezTo>
                  <a:pt x="72" y="1638"/>
                  <a:pt x="89" y="1629"/>
                  <a:pt x="97" y="1613"/>
                </a:cubicBezTo>
                <a:cubicBezTo>
                  <a:pt x="134" y="1542"/>
                  <a:pt x="134" y="1542"/>
                  <a:pt x="134" y="1542"/>
                </a:cubicBezTo>
                <a:cubicBezTo>
                  <a:pt x="195" y="1542"/>
                  <a:pt x="195" y="1542"/>
                  <a:pt x="195" y="1542"/>
                </a:cubicBezTo>
                <a:cubicBezTo>
                  <a:pt x="284" y="1542"/>
                  <a:pt x="365" y="1494"/>
                  <a:pt x="407" y="1416"/>
                </a:cubicBezTo>
                <a:cubicBezTo>
                  <a:pt x="407" y="1415"/>
                  <a:pt x="407" y="1415"/>
                  <a:pt x="407" y="1415"/>
                </a:cubicBezTo>
                <a:cubicBezTo>
                  <a:pt x="490" y="1254"/>
                  <a:pt x="490" y="1254"/>
                  <a:pt x="490" y="1254"/>
                </a:cubicBezTo>
                <a:cubicBezTo>
                  <a:pt x="661" y="1254"/>
                  <a:pt x="661" y="1254"/>
                  <a:pt x="661" y="1254"/>
                </a:cubicBezTo>
                <a:cubicBezTo>
                  <a:pt x="661" y="1302"/>
                  <a:pt x="661" y="1302"/>
                  <a:pt x="661" y="1302"/>
                </a:cubicBezTo>
                <a:cubicBezTo>
                  <a:pt x="661" y="1329"/>
                  <a:pt x="683" y="1350"/>
                  <a:pt x="709" y="1350"/>
                </a:cubicBezTo>
                <a:cubicBezTo>
                  <a:pt x="736" y="1350"/>
                  <a:pt x="757" y="1329"/>
                  <a:pt x="757" y="1302"/>
                </a:cubicBezTo>
                <a:cubicBezTo>
                  <a:pt x="757" y="1254"/>
                  <a:pt x="757" y="1254"/>
                  <a:pt x="757" y="1254"/>
                </a:cubicBezTo>
                <a:cubicBezTo>
                  <a:pt x="929" y="1254"/>
                  <a:pt x="929" y="1254"/>
                  <a:pt x="929" y="1254"/>
                </a:cubicBezTo>
                <a:cubicBezTo>
                  <a:pt x="1012" y="1415"/>
                  <a:pt x="1012" y="1415"/>
                  <a:pt x="1012" y="1415"/>
                </a:cubicBezTo>
                <a:cubicBezTo>
                  <a:pt x="1012" y="1415"/>
                  <a:pt x="1012" y="1415"/>
                  <a:pt x="1012" y="1416"/>
                </a:cubicBezTo>
                <a:cubicBezTo>
                  <a:pt x="1054" y="1494"/>
                  <a:pt x="1135" y="1542"/>
                  <a:pt x="1224" y="1542"/>
                </a:cubicBezTo>
                <a:cubicBezTo>
                  <a:pt x="1285" y="1542"/>
                  <a:pt x="1285" y="1542"/>
                  <a:pt x="1285" y="1542"/>
                </a:cubicBezTo>
                <a:cubicBezTo>
                  <a:pt x="1307" y="1586"/>
                  <a:pt x="1321" y="1611"/>
                  <a:pt x="1321" y="1612"/>
                </a:cubicBezTo>
                <a:cubicBezTo>
                  <a:pt x="1330" y="1629"/>
                  <a:pt x="1347" y="1638"/>
                  <a:pt x="1364" y="1638"/>
                </a:cubicBezTo>
                <a:cubicBezTo>
                  <a:pt x="1371" y="1638"/>
                  <a:pt x="1379" y="1637"/>
                  <a:pt x="1386" y="1633"/>
                </a:cubicBezTo>
                <a:cubicBezTo>
                  <a:pt x="1410" y="1621"/>
                  <a:pt x="1419" y="1592"/>
                  <a:pt x="1407" y="1568"/>
                </a:cubicBezTo>
                <a:cubicBezTo>
                  <a:pt x="1406" y="1567"/>
                  <a:pt x="1387" y="1531"/>
                  <a:pt x="1356" y="1472"/>
                </a:cubicBezTo>
                <a:close/>
                <a:moveTo>
                  <a:pt x="661" y="144"/>
                </a:moveTo>
                <a:cubicBezTo>
                  <a:pt x="661" y="117"/>
                  <a:pt x="683" y="96"/>
                  <a:pt x="709" y="96"/>
                </a:cubicBezTo>
                <a:cubicBezTo>
                  <a:pt x="736" y="96"/>
                  <a:pt x="757" y="117"/>
                  <a:pt x="757" y="144"/>
                </a:cubicBezTo>
                <a:cubicBezTo>
                  <a:pt x="757" y="299"/>
                  <a:pt x="757" y="299"/>
                  <a:pt x="757" y="299"/>
                </a:cubicBezTo>
                <a:cubicBezTo>
                  <a:pt x="742" y="296"/>
                  <a:pt x="726" y="294"/>
                  <a:pt x="709" y="294"/>
                </a:cubicBezTo>
                <a:cubicBezTo>
                  <a:pt x="693" y="294"/>
                  <a:pt x="677" y="296"/>
                  <a:pt x="661" y="299"/>
                </a:cubicBezTo>
                <a:lnTo>
                  <a:pt x="661" y="144"/>
                </a:lnTo>
                <a:close/>
                <a:moveTo>
                  <a:pt x="709" y="390"/>
                </a:moveTo>
                <a:cubicBezTo>
                  <a:pt x="789" y="390"/>
                  <a:pt x="853" y="455"/>
                  <a:pt x="853" y="534"/>
                </a:cubicBezTo>
                <a:cubicBezTo>
                  <a:pt x="853" y="610"/>
                  <a:pt x="794" y="673"/>
                  <a:pt x="719" y="678"/>
                </a:cubicBezTo>
                <a:cubicBezTo>
                  <a:pt x="716" y="677"/>
                  <a:pt x="713" y="677"/>
                  <a:pt x="709" y="677"/>
                </a:cubicBezTo>
                <a:cubicBezTo>
                  <a:pt x="706" y="677"/>
                  <a:pt x="703" y="677"/>
                  <a:pt x="700" y="678"/>
                </a:cubicBezTo>
                <a:cubicBezTo>
                  <a:pt x="625" y="673"/>
                  <a:pt x="565" y="610"/>
                  <a:pt x="565" y="534"/>
                </a:cubicBezTo>
                <a:cubicBezTo>
                  <a:pt x="565" y="455"/>
                  <a:pt x="630" y="390"/>
                  <a:pt x="709" y="390"/>
                </a:cubicBezTo>
                <a:close/>
                <a:moveTo>
                  <a:pt x="322" y="1371"/>
                </a:moveTo>
                <a:cubicBezTo>
                  <a:pt x="297" y="1417"/>
                  <a:pt x="248" y="1446"/>
                  <a:pt x="195" y="1446"/>
                </a:cubicBezTo>
                <a:cubicBezTo>
                  <a:pt x="184" y="1446"/>
                  <a:pt x="184" y="1446"/>
                  <a:pt x="184" y="1446"/>
                </a:cubicBezTo>
                <a:cubicBezTo>
                  <a:pt x="285" y="1254"/>
                  <a:pt x="285" y="1254"/>
                  <a:pt x="285" y="1254"/>
                </a:cubicBezTo>
                <a:cubicBezTo>
                  <a:pt x="382" y="1254"/>
                  <a:pt x="382" y="1254"/>
                  <a:pt x="382" y="1254"/>
                </a:cubicBezTo>
                <a:lnTo>
                  <a:pt x="322" y="1371"/>
                </a:lnTo>
                <a:close/>
                <a:moveTo>
                  <a:pt x="432" y="1158"/>
                </a:moveTo>
                <a:cubicBezTo>
                  <a:pt x="335" y="1158"/>
                  <a:pt x="335" y="1158"/>
                  <a:pt x="335" y="1158"/>
                </a:cubicBezTo>
                <a:cubicBezTo>
                  <a:pt x="562" y="723"/>
                  <a:pt x="562" y="723"/>
                  <a:pt x="562" y="723"/>
                </a:cubicBezTo>
                <a:cubicBezTo>
                  <a:pt x="584" y="741"/>
                  <a:pt x="609" y="754"/>
                  <a:pt x="636" y="763"/>
                </a:cubicBezTo>
                <a:lnTo>
                  <a:pt x="432" y="1158"/>
                </a:lnTo>
                <a:close/>
                <a:moveTo>
                  <a:pt x="757" y="1158"/>
                </a:moveTo>
                <a:cubicBezTo>
                  <a:pt x="757" y="1110"/>
                  <a:pt x="757" y="1110"/>
                  <a:pt x="757" y="1110"/>
                </a:cubicBezTo>
                <a:cubicBezTo>
                  <a:pt x="757" y="1084"/>
                  <a:pt x="736" y="1062"/>
                  <a:pt x="709" y="1062"/>
                </a:cubicBezTo>
                <a:cubicBezTo>
                  <a:pt x="683" y="1062"/>
                  <a:pt x="661" y="1084"/>
                  <a:pt x="661" y="1110"/>
                </a:cubicBezTo>
                <a:cubicBezTo>
                  <a:pt x="661" y="1158"/>
                  <a:pt x="661" y="1158"/>
                  <a:pt x="661" y="1158"/>
                </a:cubicBezTo>
                <a:cubicBezTo>
                  <a:pt x="540" y="1158"/>
                  <a:pt x="540" y="1158"/>
                  <a:pt x="540" y="1158"/>
                </a:cubicBezTo>
                <a:cubicBezTo>
                  <a:pt x="709" y="830"/>
                  <a:pt x="709" y="830"/>
                  <a:pt x="709" y="830"/>
                </a:cubicBezTo>
                <a:cubicBezTo>
                  <a:pt x="879" y="1158"/>
                  <a:pt x="879" y="1158"/>
                  <a:pt x="879" y="1158"/>
                </a:cubicBezTo>
                <a:lnTo>
                  <a:pt x="757" y="1158"/>
                </a:lnTo>
                <a:close/>
                <a:moveTo>
                  <a:pt x="987" y="1158"/>
                </a:moveTo>
                <a:cubicBezTo>
                  <a:pt x="783" y="763"/>
                  <a:pt x="783" y="763"/>
                  <a:pt x="783" y="763"/>
                </a:cubicBezTo>
                <a:cubicBezTo>
                  <a:pt x="810" y="754"/>
                  <a:pt x="835" y="740"/>
                  <a:pt x="857" y="723"/>
                </a:cubicBezTo>
                <a:cubicBezTo>
                  <a:pt x="928" y="859"/>
                  <a:pt x="1010" y="1015"/>
                  <a:pt x="1085" y="1158"/>
                </a:cubicBezTo>
                <a:lnTo>
                  <a:pt x="987" y="1158"/>
                </a:lnTo>
                <a:close/>
                <a:moveTo>
                  <a:pt x="1224" y="1446"/>
                </a:moveTo>
                <a:cubicBezTo>
                  <a:pt x="1171" y="1446"/>
                  <a:pt x="1122" y="1417"/>
                  <a:pt x="1097" y="1371"/>
                </a:cubicBezTo>
                <a:cubicBezTo>
                  <a:pt x="1037" y="1254"/>
                  <a:pt x="1037" y="1254"/>
                  <a:pt x="1037" y="1254"/>
                </a:cubicBezTo>
                <a:cubicBezTo>
                  <a:pt x="1135" y="1254"/>
                  <a:pt x="1135" y="1254"/>
                  <a:pt x="1135" y="1254"/>
                </a:cubicBezTo>
                <a:cubicBezTo>
                  <a:pt x="1172" y="1326"/>
                  <a:pt x="1206" y="1391"/>
                  <a:pt x="1235" y="1446"/>
                </a:cubicBezTo>
                <a:lnTo>
                  <a:pt x="1224" y="1446"/>
                </a:lnTo>
                <a:close/>
                <a:moveTo>
                  <a:pt x="662" y="534"/>
                </a:moveTo>
                <a:cubicBezTo>
                  <a:pt x="662" y="508"/>
                  <a:pt x="683" y="486"/>
                  <a:pt x="710" y="486"/>
                </a:cubicBezTo>
                <a:cubicBezTo>
                  <a:pt x="736" y="486"/>
                  <a:pt x="758" y="508"/>
                  <a:pt x="758" y="534"/>
                </a:cubicBezTo>
                <a:cubicBezTo>
                  <a:pt x="758" y="561"/>
                  <a:pt x="736" y="582"/>
                  <a:pt x="710" y="582"/>
                </a:cubicBezTo>
                <a:cubicBezTo>
                  <a:pt x="683" y="582"/>
                  <a:pt x="662" y="561"/>
                  <a:pt x="662" y="53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2" name="Freeform 37"/>
          <p:cNvSpPr>
            <a:spLocks noEditPoints="1"/>
          </p:cNvSpPr>
          <p:nvPr/>
        </p:nvSpPr>
        <p:spPr bwMode="auto">
          <a:xfrm>
            <a:off x="10339226" y="4594180"/>
            <a:ext cx="392528" cy="373165"/>
          </a:xfrm>
          <a:custGeom>
            <a:avLst/>
            <a:gdLst>
              <a:gd name="T0" fmla="*/ 1638 w 1638"/>
              <a:gd name="T1" fmla="*/ 602 h 1558"/>
              <a:gd name="T2" fmla="*/ 1568 w 1638"/>
              <a:gd name="T3" fmla="*/ 432 h 1558"/>
              <a:gd name="T4" fmla="*/ 1226 w 1638"/>
              <a:gd name="T5" fmla="*/ 93 h 1558"/>
              <a:gd name="T6" fmla="*/ 887 w 1638"/>
              <a:gd name="T7" fmla="*/ 93 h 1558"/>
              <a:gd name="T8" fmla="*/ 70 w 1638"/>
              <a:gd name="T9" fmla="*/ 907 h 1558"/>
              <a:gd name="T10" fmla="*/ 0 w 1638"/>
              <a:gd name="T11" fmla="*/ 1077 h 1558"/>
              <a:gd name="T12" fmla="*/ 70 w 1638"/>
              <a:gd name="T13" fmla="*/ 1246 h 1558"/>
              <a:gd name="T14" fmla="*/ 289 w 1638"/>
              <a:gd name="T15" fmla="*/ 1462 h 1558"/>
              <a:gd name="T16" fmla="*/ 49 w 1638"/>
              <a:gd name="T17" fmla="*/ 1462 h 1558"/>
              <a:gd name="T18" fmla="*/ 1 w 1638"/>
              <a:gd name="T19" fmla="*/ 1510 h 1558"/>
              <a:gd name="T20" fmla="*/ 49 w 1638"/>
              <a:gd name="T21" fmla="*/ 1558 h 1558"/>
              <a:gd name="T22" fmla="*/ 1589 w 1638"/>
              <a:gd name="T23" fmla="*/ 1558 h 1558"/>
              <a:gd name="T24" fmla="*/ 1637 w 1638"/>
              <a:gd name="T25" fmla="*/ 1510 h 1558"/>
              <a:gd name="T26" fmla="*/ 1589 w 1638"/>
              <a:gd name="T27" fmla="*/ 1462 h 1558"/>
              <a:gd name="T28" fmla="*/ 874 w 1638"/>
              <a:gd name="T29" fmla="*/ 1462 h 1558"/>
              <a:gd name="T30" fmla="*/ 1568 w 1638"/>
              <a:gd name="T31" fmla="*/ 771 h 1558"/>
              <a:gd name="T32" fmla="*/ 1638 w 1638"/>
              <a:gd name="T33" fmla="*/ 602 h 1558"/>
              <a:gd name="T34" fmla="*/ 738 w 1638"/>
              <a:gd name="T35" fmla="*/ 1462 h 1558"/>
              <a:gd name="T36" fmla="*/ 425 w 1638"/>
              <a:gd name="T37" fmla="*/ 1462 h 1558"/>
              <a:gd name="T38" fmla="*/ 425 w 1638"/>
              <a:gd name="T39" fmla="*/ 1462 h 1558"/>
              <a:gd name="T40" fmla="*/ 138 w 1638"/>
              <a:gd name="T41" fmla="*/ 1178 h 1558"/>
              <a:gd name="T42" fmla="*/ 138 w 1638"/>
              <a:gd name="T43" fmla="*/ 975 h 1558"/>
              <a:gd name="T44" fmla="*/ 473 w 1638"/>
              <a:gd name="T45" fmla="*/ 641 h 1558"/>
              <a:gd name="T46" fmla="*/ 1017 w 1638"/>
              <a:gd name="T47" fmla="*/ 1185 h 1558"/>
              <a:gd name="T48" fmla="*/ 738 w 1638"/>
              <a:gd name="T49" fmla="*/ 1462 h 1558"/>
              <a:gd name="T50" fmla="*/ 1500 w 1638"/>
              <a:gd name="T51" fmla="*/ 704 h 1558"/>
              <a:gd name="T52" fmla="*/ 1085 w 1638"/>
              <a:gd name="T53" fmla="*/ 1117 h 1558"/>
              <a:gd name="T54" fmla="*/ 541 w 1638"/>
              <a:gd name="T55" fmla="*/ 573 h 1558"/>
              <a:gd name="T56" fmla="*/ 955 w 1638"/>
              <a:gd name="T57" fmla="*/ 161 h 1558"/>
              <a:gd name="T58" fmla="*/ 1158 w 1638"/>
              <a:gd name="T59" fmla="*/ 161 h 1558"/>
              <a:gd name="T60" fmla="*/ 1500 w 1638"/>
              <a:gd name="T61" fmla="*/ 500 h 1558"/>
              <a:gd name="T62" fmla="*/ 1542 w 1638"/>
              <a:gd name="T63" fmla="*/ 602 h 1558"/>
              <a:gd name="T64" fmla="*/ 1500 w 1638"/>
              <a:gd name="T65" fmla="*/ 704 h 1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38" h="1558">
                <a:moveTo>
                  <a:pt x="1638" y="602"/>
                </a:moveTo>
                <a:cubicBezTo>
                  <a:pt x="1638" y="538"/>
                  <a:pt x="1613" y="478"/>
                  <a:pt x="1568" y="432"/>
                </a:cubicBezTo>
                <a:cubicBezTo>
                  <a:pt x="1226" y="93"/>
                  <a:pt x="1226" y="93"/>
                  <a:pt x="1226" y="93"/>
                </a:cubicBezTo>
                <a:cubicBezTo>
                  <a:pt x="1132" y="0"/>
                  <a:pt x="980" y="0"/>
                  <a:pt x="887" y="93"/>
                </a:cubicBezTo>
                <a:cubicBezTo>
                  <a:pt x="70" y="907"/>
                  <a:pt x="70" y="907"/>
                  <a:pt x="70" y="907"/>
                </a:cubicBezTo>
                <a:cubicBezTo>
                  <a:pt x="25" y="952"/>
                  <a:pt x="0" y="1012"/>
                  <a:pt x="0" y="1077"/>
                </a:cubicBezTo>
                <a:cubicBezTo>
                  <a:pt x="0" y="1141"/>
                  <a:pt x="25" y="1201"/>
                  <a:pt x="70" y="1246"/>
                </a:cubicBezTo>
                <a:cubicBezTo>
                  <a:pt x="289" y="1462"/>
                  <a:pt x="289" y="1462"/>
                  <a:pt x="289" y="1462"/>
                </a:cubicBezTo>
                <a:cubicBezTo>
                  <a:pt x="49" y="1462"/>
                  <a:pt x="49" y="1462"/>
                  <a:pt x="49" y="1462"/>
                </a:cubicBezTo>
                <a:cubicBezTo>
                  <a:pt x="22" y="1462"/>
                  <a:pt x="1" y="1484"/>
                  <a:pt x="1" y="1510"/>
                </a:cubicBezTo>
                <a:cubicBezTo>
                  <a:pt x="1" y="1537"/>
                  <a:pt x="22" y="1558"/>
                  <a:pt x="49" y="1558"/>
                </a:cubicBezTo>
                <a:cubicBezTo>
                  <a:pt x="1589" y="1558"/>
                  <a:pt x="1589" y="1558"/>
                  <a:pt x="1589" y="1558"/>
                </a:cubicBezTo>
                <a:cubicBezTo>
                  <a:pt x="1616" y="1558"/>
                  <a:pt x="1637" y="1537"/>
                  <a:pt x="1637" y="1510"/>
                </a:cubicBezTo>
                <a:cubicBezTo>
                  <a:pt x="1637" y="1484"/>
                  <a:pt x="1616" y="1462"/>
                  <a:pt x="1589" y="1462"/>
                </a:cubicBezTo>
                <a:cubicBezTo>
                  <a:pt x="874" y="1462"/>
                  <a:pt x="874" y="1462"/>
                  <a:pt x="874" y="1462"/>
                </a:cubicBezTo>
                <a:cubicBezTo>
                  <a:pt x="1568" y="771"/>
                  <a:pt x="1568" y="771"/>
                  <a:pt x="1568" y="771"/>
                </a:cubicBezTo>
                <a:cubicBezTo>
                  <a:pt x="1613" y="726"/>
                  <a:pt x="1638" y="666"/>
                  <a:pt x="1638" y="602"/>
                </a:cubicBezTo>
                <a:close/>
                <a:moveTo>
                  <a:pt x="738" y="1462"/>
                </a:moveTo>
                <a:cubicBezTo>
                  <a:pt x="425" y="1462"/>
                  <a:pt x="425" y="1462"/>
                  <a:pt x="425" y="1462"/>
                </a:cubicBezTo>
                <a:cubicBezTo>
                  <a:pt x="425" y="1462"/>
                  <a:pt x="425" y="1462"/>
                  <a:pt x="425" y="1462"/>
                </a:cubicBezTo>
                <a:cubicBezTo>
                  <a:pt x="138" y="1178"/>
                  <a:pt x="138" y="1178"/>
                  <a:pt x="138" y="1178"/>
                </a:cubicBezTo>
                <a:cubicBezTo>
                  <a:pt x="82" y="1122"/>
                  <a:pt x="82" y="1031"/>
                  <a:pt x="138" y="975"/>
                </a:cubicBezTo>
                <a:cubicBezTo>
                  <a:pt x="473" y="641"/>
                  <a:pt x="473" y="641"/>
                  <a:pt x="473" y="641"/>
                </a:cubicBezTo>
                <a:cubicBezTo>
                  <a:pt x="1017" y="1185"/>
                  <a:pt x="1017" y="1185"/>
                  <a:pt x="1017" y="1185"/>
                </a:cubicBezTo>
                <a:lnTo>
                  <a:pt x="738" y="1462"/>
                </a:lnTo>
                <a:close/>
                <a:moveTo>
                  <a:pt x="1500" y="704"/>
                </a:moveTo>
                <a:cubicBezTo>
                  <a:pt x="1085" y="1117"/>
                  <a:pt x="1085" y="1117"/>
                  <a:pt x="1085" y="1117"/>
                </a:cubicBezTo>
                <a:cubicBezTo>
                  <a:pt x="541" y="573"/>
                  <a:pt x="541" y="573"/>
                  <a:pt x="541" y="573"/>
                </a:cubicBezTo>
                <a:cubicBezTo>
                  <a:pt x="955" y="161"/>
                  <a:pt x="955" y="161"/>
                  <a:pt x="955" y="161"/>
                </a:cubicBezTo>
                <a:cubicBezTo>
                  <a:pt x="1011" y="105"/>
                  <a:pt x="1102" y="105"/>
                  <a:pt x="1158" y="161"/>
                </a:cubicBezTo>
                <a:cubicBezTo>
                  <a:pt x="1500" y="500"/>
                  <a:pt x="1500" y="500"/>
                  <a:pt x="1500" y="500"/>
                </a:cubicBezTo>
                <a:cubicBezTo>
                  <a:pt x="1527" y="527"/>
                  <a:pt x="1542" y="563"/>
                  <a:pt x="1542" y="602"/>
                </a:cubicBezTo>
                <a:cubicBezTo>
                  <a:pt x="1542" y="640"/>
                  <a:pt x="1527" y="676"/>
                  <a:pt x="1500" y="7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3" name="Freeform 11"/>
          <p:cNvSpPr>
            <a:spLocks noEditPoints="1"/>
          </p:cNvSpPr>
          <p:nvPr/>
        </p:nvSpPr>
        <p:spPr bwMode="auto">
          <a:xfrm>
            <a:off x="11069881" y="1889987"/>
            <a:ext cx="393114" cy="392528"/>
          </a:xfrm>
          <a:custGeom>
            <a:avLst/>
            <a:gdLst>
              <a:gd name="T0" fmla="*/ 1194 w 1641"/>
              <a:gd name="T1" fmla="*/ 630 h 1639"/>
              <a:gd name="T2" fmla="*/ 1109 w 1641"/>
              <a:gd name="T3" fmla="*/ 158 h 1639"/>
              <a:gd name="T4" fmla="*/ 958 w 1641"/>
              <a:gd name="T5" fmla="*/ 27 h 1639"/>
              <a:gd name="T6" fmla="*/ 857 w 1641"/>
              <a:gd name="T7" fmla="*/ 583 h 1639"/>
              <a:gd name="T8" fmla="*/ 724 w 1641"/>
              <a:gd name="T9" fmla="*/ 336 h 1639"/>
              <a:gd name="T10" fmla="*/ 656 w 1641"/>
              <a:gd name="T11" fmla="*/ 21 h 1639"/>
              <a:gd name="T12" fmla="*/ 527 w 1641"/>
              <a:gd name="T13" fmla="*/ 100 h 1639"/>
              <a:gd name="T14" fmla="*/ 473 w 1641"/>
              <a:gd name="T15" fmla="*/ 432 h 1639"/>
              <a:gd name="T16" fmla="*/ 377 w 1641"/>
              <a:gd name="T17" fmla="*/ 308 h 1639"/>
              <a:gd name="T18" fmla="*/ 233 w 1641"/>
              <a:gd name="T19" fmla="*/ 0 h 1639"/>
              <a:gd name="T20" fmla="*/ 89 w 1641"/>
              <a:gd name="T21" fmla="*/ 308 h 1639"/>
              <a:gd name="T22" fmla="*/ 4 w 1641"/>
              <a:gd name="T23" fmla="*/ 741 h 1639"/>
              <a:gd name="T24" fmla="*/ 923 w 1641"/>
              <a:gd name="T25" fmla="*/ 1639 h 1639"/>
              <a:gd name="T26" fmla="*/ 1440 w 1641"/>
              <a:gd name="T27" fmla="*/ 1326 h 1639"/>
              <a:gd name="T28" fmla="*/ 1305 w 1641"/>
              <a:gd name="T29" fmla="*/ 679 h 1639"/>
              <a:gd name="T30" fmla="*/ 1024 w 1641"/>
              <a:gd name="T31" fmla="*/ 201 h 1639"/>
              <a:gd name="T32" fmla="*/ 978 w 1641"/>
              <a:gd name="T33" fmla="*/ 201 h 1639"/>
              <a:gd name="T34" fmla="*/ 1049 w 1641"/>
              <a:gd name="T35" fmla="*/ 583 h 1639"/>
              <a:gd name="T36" fmla="*/ 617 w 1641"/>
              <a:gd name="T37" fmla="*/ 137 h 1639"/>
              <a:gd name="T38" fmla="*/ 569 w 1641"/>
              <a:gd name="T39" fmla="*/ 240 h 1639"/>
              <a:gd name="T40" fmla="*/ 617 w 1641"/>
              <a:gd name="T41" fmla="*/ 384 h 1639"/>
              <a:gd name="T42" fmla="*/ 569 w 1641"/>
              <a:gd name="T43" fmla="*/ 583 h 1639"/>
              <a:gd name="T44" fmla="*/ 233 w 1641"/>
              <a:gd name="T45" fmla="*/ 155 h 1639"/>
              <a:gd name="T46" fmla="*/ 186 w 1641"/>
              <a:gd name="T47" fmla="*/ 288 h 1639"/>
              <a:gd name="T48" fmla="*/ 281 w 1641"/>
              <a:gd name="T49" fmla="*/ 384 h 1639"/>
              <a:gd name="T50" fmla="*/ 185 w 1641"/>
              <a:gd name="T51" fmla="*/ 384 h 1639"/>
              <a:gd name="T52" fmla="*/ 1067 w 1641"/>
              <a:gd name="T53" fmla="*/ 1405 h 1639"/>
              <a:gd name="T54" fmla="*/ 923 w 1641"/>
              <a:gd name="T55" fmla="*/ 1543 h 1639"/>
              <a:gd name="T56" fmla="*/ 113 w 1641"/>
              <a:gd name="T57" fmla="*/ 871 h 1639"/>
              <a:gd name="T58" fmla="*/ 1135 w 1641"/>
              <a:gd name="T59" fmla="*/ 731 h 1639"/>
              <a:gd name="T60" fmla="*/ 99 w 1641"/>
              <a:gd name="T61" fmla="*/ 731 h 1639"/>
              <a:gd name="T62" fmla="*/ 1087 w 1641"/>
              <a:gd name="T63" fmla="*/ 679 h 1639"/>
              <a:gd name="T64" fmla="*/ 1208 w 1641"/>
              <a:gd name="T65" fmla="*/ 967 h 1639"/>
              <a:gd name="T66" fmla="*/ 1353 w 1641"/>
              <a:gd name="T67" fmla="*/ 1019 h 1639"/>
              <a:gd name="T68" fmla="*/ 1208 w 1641"/>
              <a:gd name="T69" fmla="*/ 967 h 1639"/>
              <a:gd name="T70" fmla="*/ 1171 w 1641"/>
              <a:gd name="T71" fmla="*/ 1335 h 1639"/>
              <a:gd name="T72" fmla="*/ 1363 w 1641"/>
              <a:gd name="T73" fmla="*/ 1151 h 1639"/>
              <a:gd name="T74" fmla="*/ 1305 w 1641"/>
              <a:gd name="T75" fmla="*/ 871 h 1639"/>
              <a:gd name="T76" fmla="*/ 1221 w 1641"/>
              <a:gd name="T77" fmla="*/ 827 h 1639"/>
              <a:gd name="T78" fmla="*/ 1545 w 1641"/>
              <a:gd name="T79" fmla="*/ 1015 h 1639"/>
              <a:gd name="T80" fmla="*/ 267 w 1641"/>
              <a:gd name="T81" fmla="*/ 967 h 1639"/>
              <a:gd name="T82" fmla="*/ 315 w 1641"/>
              <a:gd name="T83" fmla="*/ 1446 h 1639"/>
              <a:gd name="T84" fmla="*/ 224 w 1641"/>
              <a:gd name="T85" fmla="*/ 1019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1" h="1639">
                <a:moveTo>
                  <a:pt x="1305" y="679"/>
                </a:moveTo>
                <a:cubicBezTo>
                  <a:pt x="1222" y="679"/>
                  <a:pt x="1222" y="679"/>
                  <a:pt x="1222" y="679"/>
                </a:cubicBezTo>
                <a:cubicBezTo>
                  <a:pt x="1216" y="661"/>
                  <a:pt x="1206" y="644"/>
                  <a:pt x="1194" y="630"/>
                </a:cubicBezTo>
                <a:cubicBezTo>
                  <a:pt x="1180" y="615"/>
                  <a:pt x="1163" y="603"/>
                  <a:pt x="1145" y="595"/>
                </a:cubicBezTo>
                <a:cubicBezTo>
                  <a:pt x="1145" y="308"/>
                  <a:pt x="1145" y="308"/>
                  <a:pt x="1145" y="308"/>
                </a:cubicBezTo>
                <a:cubicBezTo>
                  <a:pt x="1145" y="256"/>
                  <a:pt x="1133" y="204"/>
                  <a:pt x="1109" y="158"/>
                </a:cubicBezTo>
                <a:cubicBezTo>
                  <a:pt x="1044" y="27"/>
                  <a:pt x="1044" y="27"/>
                  <a:pt x="1044" y="27"/>
                </a:cubicBezTo>
                <a:cubicBezTo>
                  <a:pt x="1036" y="10"/>
                  <a:pt x="1019" y="0"/>
                  <a:pt x="1001" y="0"/>
                </a:cubicBezTo>
                <a:cubicBezTo>
                  <a:pt x="983" y="0"/>
                  <a:pt x="966" y="10"/>
                  <a:pt x="958" y="27"/>
                </a:cubicBezTo>
                <a:cubicBezTo>
                  <a:pt x="892" y="158"/>
                  <a:pt x="892" y="158"/>
                  <a:pt x="892" y="158"/>
                </a:cubicBezTo>
                <a:cubicBezTo>
                  <a:pt x="869" y="204"/>
                  <a:pt x="857" y="256"/>
                  <a:pt x="857" y="308"/>
                </a:cubicBezTo>
                <a:cubicBezTo>
                  <a:pt x="857" y="583"/>
                  <a:pt x="857" y="583"/>
                  <a:pt x="857" y="583"/>
                </a:cubicBezTo>
                <a:cubicBezTo>
                  <a:pt x="761" y="583"/>
                  <a:pt x="761" y="583"/>
                  <a:pt x="761" y="583"/>
                </a:cubicBezTo>
                <a:cubicBezTo>
                  <a:pt x="761" y="432"/>
                  <a:pt x="761" y="432"/>
                  <a:pt x="761" y="432"/>
                </a:cubicBezTo>
                <a:cubicBezTo>
                  <a:pt x="761" y="395"/>
                  <a:pt x="747" y="362"/>
                  <a:pt x="724" y="336"/>
                </a:cubicBezTo>
                <a:cubicBezTo>
                  <a:pt x="747" y="311"/>
                  <a:pt x="761" y="277"/>
                  <a:pt x="761" y="240"/>
                </a:cubicBezTo>
                <a:cubicBezTo>
                  <a:pt x="761" y="220"/>
                  <a:pt x="755" y="184"/>
                  <a:pt x="706" y="100"/>
                </a:cubicBezTo>
                <a:cubicBezTo>
                  <a:pt x="682" y="58"/>
                  <a:pt x="657" y="22"/>
                  <a:pt x="656" y="21"/>
                </a:cubicBezTo>
                <a:cubicBezTo>
                  <a:pt x="647" y="8"/>
                  <a:pt x="633" y="0"/>
                  <a:pt x="617" y="0"/>
                </a:cubicBezTo>
                <a:cubicBezTo>
                  <a:pt x="601" y="0"/>
                  <a:pt x="586" y="8"/>
                  <a:pt x="577" y="21"/>
                </a:cubicBezTo>
                <a:cubicBezTo>
                  <a:pt x="576" y="22"/>
                  <a:pt x="552" y="58"/>
                  <a:pt x="527" y="100"/>
                </a:cubicBezTo>
                <a:cubicBezTo>
                  <a:pt x="479" y="184"/>
                  <a:pt x="473" y="220"/>
                  <a:pt x="473" y="240"/>
                </a:cubicBezTo>
                <a:cubicBezTo>
                  <a:pt x="473" y="277"/>
                  <a:pt x="487" y="311"/>
                  <a:pt x="510" y="336"/>
                </a:cubicBezTo>
                <a:cubicBezTo>
                  <a:pt x="487" y="362"/>
                  <a:pt x="473" y="395"/>
                  <a:pt x="473" y="432"/>
                </a:cubicBezTo>
                <a:cubicBezTo>
                  <a:pt x="473" y="583"/>
                  <a:pt x="473" y="583"/>
                  <a:pt x="473" y="583"/>
                </a:cubicBezTo>
                <a:cubicBezTo>
                  <a:pt x="377" y="583"/>
                  <a:pt x="377" y="583"/>
                  <a:pt x="377" y="583"/>
                </a:cubicBezTo>
                <a:cubicBezTo>
                  <a:pt x="377" y="308"/>
                  <a:pt x="377" y="308"/>
                  <a:pt x="377" y="308"/>
                </a:cubicBezTo>
                <a:cubicBezTo>
                  <a:pt x="377" y="256"/>
                  <a:pt x="365" y="204"/>
                  <a:pt x="341" y="158"/>
                </a:cubicBezTo>
                <a:cubicBezTo>
                  <a:pt x="276" y="27"/>
                  <a:pt x="276" y="27"/>
                  <a:pt x="276" y="27"/>
                </a:cubicBezTo>
                <a:cubicBezTo>
                  <a:pt x="268" y="10"/>
                  <a:pt x="251" y="0"/>
                  <a:pt x="233" y="0"/>
                </a:cubicBezTo>
                <a:cubicBezTo>
                  <a:pt x="215" y="0"/>
                  <a:pt x="198" y="10"/>
                  <a:pt x="190" y="27"/>
                </a:cubicBezTo>
                <a:cubicBezTo>
                  <a:pt x="124" y="158"/>
                  <a:pt x="124" y="158"/>
                  <a:pt x="124" y="158"/>
                </a:cubicBezTo>
                <a:cubicBezTo>
                  <a:pt x="101" y="204"/>
                  <a:pt x="89" y="256"/>
                  <a:pt x="89" y="308"/>
                </a:cubicBezTo>
                <a:cubicBezTo>
                  <a:pt x="89" y="595"/>
                  <a:pt x="89" y="595"/>
                  <a:pt x="89" y="595"/>
                </a:cubicBezTo>
                <a:cubicBezTo>
                  <a:pt x="71" y="603"/>
                  <a:pt x="54" y="615"/>
                  <a:pt x="40" y="630"/>
                </a:cubicBezTo>
                <a:cubicBezTo>
                  <a:pt x="13" y="660"/>
                  <a:pt x="0" y="700"/>
                  <a:pt x="4" y="741"/>
                </a:cubicBezTo>
                <a:cubicBezTo>
                  <a:pt x="72" y="1422"/>
                  <a:pt x="72" y="1422"/>
                  <a:pt x="72" y="1422"/>
                </a:cubicBezTo>
                <a:cubicBezTo>
                  <a:pt x="84" y="1546"/>
                  <a:pt x="187" y="1639"/>
                  <a:pt x="311" y="1639"/>
                </a:cubicBezTo>
                <a:cubicBezTo>
                  <a:pt x="923" y="1639"/>
                  <a:pt x="923" y="1639"/>
                  <a:pt x="923" y="1639"/>
                </a:cubicBezTo>
                <a:cubicBezTo>
                  <a:pt x="1040" y="1639"/>
                  <a:pt x="1137" y="1556"/>
                  <a:pt x="1159" y="1444"/>
                </a:cubicBezTo>
                <a:cubicBezTo>
                  <a:pt x="1440" y="1327"/>
                  <a:pt x="1440" y="1327"/>
                  <a:pt x="1440" y="1327"/>
                </a:cubicBezTo>
                <a:cubicBezTo>
                  <a:pt x="1440" y="1326"/>
                  <a:pt x="1440" y="1326"/>
                  <a:pt x="1440" y="1326"/>
                </a:cubicBezTo>
                <a:cubicBezTo>
                  <a:pt x="1562" y="1273"/>
                  <a:pt x="1641" y="1152"/>
                  <a:pt x="1641" y="1019"/>
                </a:cubicBezTo>
                <a:cubicBezTo>
                  <a:pt x="1641" y="1015"/>
                  <a:pt x="1641" y="1015"/>
                  <a:pt x="1641" y="1015"/>
                </a:cubicBezTo>
                <a:cubicBezTo>
                  <a:pt x="1641" y="829"/>
                  <a:pt x="1490" y="679"/>
                  <a:pt x="1305" y="679"/>
                </a:cubicBezTo>
                <a:close/>
                <a:moveTo>
                  <a:pt x="978" y="201"/>
                </a:moveTo>
                <a:cubicBezTo>
                  <a:pt x="1001" y="155"/>
                  <a:pt x="1001" y="155"/>
                  <a:pt x="1001" y="155"/>
                </a:cubicBezTo>
                <a:cubicBezTo>
                  <a:pt x="1024" y="201"/>
                  <a:pt x="1024" y="201"/>
                  <a:pt x="1024" y="201"/>
                </a:cubicBezTo>
                <a:cubicBezTo>
                  <a:pt x="1037" y="228"/>
                  <a:pt x="1045" y="258"/>
                  <a:pt x="1048" y="288"/>
                </a:cubicBezTo>
                <a:cubicBezTo>
                  <a:pt x="954" y="288"/>
                  <a:pt x="954" y="288"/>
                  <a:pt x="954" y="288"/>
                </a:cubicBezTo>
                <a:cubicBezTo>
                  <a:pt x="956" y="258"/>
                  <a:pt x="965" y="228"/>
                  <a:pt x="978" y="201"/>
                </a:cubicBezTo>
                <a:close/>
                <a:moveTo>
                  <a:pt x="953" y="384"/>
                </a:moveTo>
                <a:cubicBezTo>
                  <a:pt x="1049" y="384"/>
                  <a:pt x="1049" y="384"/>
                  <a:pt x="1049" y="384"/>
                </a:cubicBezTo>
                <a:cubicBezTo>
                  <a:pt x="1049" y="583"/>
                  <a:pt x="1049" y="583"/>
                  <a:pt x="1049" y="583"/>
                </a:cubicBezTo>
                <a:cubicBezTo>
                  <a:pt x="953" y="583"/>
                  <a:pt x="953" y="583"/>
                  <a:pt x="953" y="583"/>
                </a:cubicBezTo>
                <a:lnTo>
                  <a:pt x="953" y="384"/>
                </a:lnTo>
                <a:close/>
                <a:moveTo>
                  <a:pt x="617" y="137"/>
                </a:moveTo>
                <a:cubicBezTo>
                  <a:pt x="645" y="184"/>
                  <a:pt x="664" y="225"/>
                  <a:pt x="665" y="240"/>
                </a:cubicBezTo>
                <a:cubicBezTo>
                  <a:pt x="665" y="267"/>
                  <a:pt x="643" y="288"/>
                  <a:pt x="617" y="288"/>
                </a:cubicBezTo>
                <a:cubicBezTo>
                  <a:pt x="590" y="288"/>
                  <a:pt x="569" y="267"/>
                  <a:pt x="569" y="240"/>
                </a:cubicBezTo>
                <a:cubicBezTo>
                  <a:pt x="569" y="226"/>
                  <a:pt x="589" y="184"/>
                  <a:pt x="617" y="137"/>
                </a:cubicBezTo>
                <a:close/>
                <a:moveTo>
                  <a:pt x="569" y="432"/>
                </a:moveTo>
                <a:cubicBezTo>
                  <a:pt x="569" y="406"/>
                  <a:pt x="590" y="384"/>
                  <a:pt x="617" y="384"/>
                </a:cubicBezTo>
                <a:cubicBezTo>
                  <a:pt x="643" y="384"/>
                  <a:pt x="665" y="406"/>
                  <a:pt x="665" y="432"/>
                </a:cubicBezTo>
                <a:cubicBezTo>
                  <a:pt x="665" y="583"/>
                  <a:pt x="665" y="583"/>
                  <a:pt x="665" y="583"/>
                </a:cubicBezTo>
                <a:cubicBezTo>
                  <a:pt x="569" y="583"/>
                  <a:pt x="569" y="583"/>
                  <a:pt x="569" y="583"/>
                </a:cubicBezTo>
                <a:lnTo>
                  <a:pt x="569" y="432"/>
                </a:lnTo>
                <a:close/>
                <a:moveTo>
                  <a:pt x="210" y="201"/>
                </a:moveTo>
                <a:cubicBezTo>
                  <a:pt x="233" y="155"/>
                  <a:pt x="233" y="155"/>
                  <a:pt x="233" y="155"/>
                </a:cubicBezTo>
                <a:cubicBezTo>
                  <a:pt x="256" y="201"/>
                  <a:pt x="256" y="201"/>
                  <a:pt x="256" y="201"/>
                </a:cubicBezTo>
                <a:cubicBezTo>
                  <a:pt x="269" y="228"/>
                  <a:pt x="277" y="258"/>
                  <a:pt x="280" y="288"/>
                </a:cubicBezTo>
                <a:cubicBezTo>
                  <a:pt x="186" y="288"/>
                  <a:pt x="186" y="288"/>
                  <a:pt x="186" y="288"/>
                </a:cubicBezTo>
                <a:cubicBezTo>
                  <a:pt x="188" y="258"/>
                  <a:pt x="197" y="228"/>
                  <a:pt x="210" y="201"/>
                </a:cubicBezTo>
                <a:close/>
                <a:moveTo>
                  <a:pt x="185" y="384"/>
                </a:moveTo>
                <a:cubicBezTo>
                  <a:pt x="281" y="384"/>
                  <a:pt x="281" y="384"/>
                  <a:pt x="281" y="384"/>
                </a:cubicBezTo>
                <a:cubicBezTo>
                  <a:pt x="281" y="583"/>
                  <a:pt x="281" y="583"/>
                  <a:pt x="281" y="583"/>
                </a:cubicBezTo>
                <a:cubicBezTo>
                  <a:pt x="185" y="583"/>
                  <a:pt x="185" y="583"/>
                  <a:pt x="185" y="583"/>
                </a:cubicBezTo>
                <a:lnTo>
                  <a:pt x="185" y="384"/>
                </a:lnTo>
                <a:close/>
                <a:moveTo>
                  <a:pt x="1089" y="1185"/>
                </a:moveTo>
                <a:cubicBezTo>
                  <a:pt x="1089" y="1185"/>
                  <a:pt x="1089" y="1186"/>
                  <a:pt x="1089" y="1186"/>
                </a:cubicBezTo>
                <a:cubicBezTo>
                  <a:pt x="1067" y="1405"/>
                  <a:pt x="1067" y="1405"/>
                  <a:pt x="1067" y="1405"/>
                </a:cubicBezTo>
                <a:cubicBezTo>
                  <a:pt x="1067" y="1405"/>
                  <a:pt x="1067" y="1406"/>
                  <a:pt x="1067" y="1406"/>
                </a:cubicBezTo>
                <a:cubicBezTo>
                  <a:pt x="1066" y="1413"/>
                  <a:pt x="1066" y="1413"/>
                  <a:pt x="1066" y="1413"/>
                </a:cubicBezTo>
                <a:cubicBezTo>
                  <a:pt x="1059" y="1487"/>
                  <a:pt x="997" y="1543"/>
                  <a:pt x="923" y="1543"/>
                </a:cubicBezTo>
                <a:cubicBezTo>
                  <a:pt x="311" y="1543"/>
                  <a:pt x="311" y="1543"/>
                  <a:pt x="311" y="1543"/>
                </a:cubicBezTo>
                <a:cubicBezTo>
                  <a:pt x="236" y="1543"/>
                  <a:pt x="175" y="1487"/>
                  <a:pt x="167" y="1413"/>
                </a:cubicBezTo>
                <a:cubicBezTo>
                  <a:pt x="113" y="871"/>
                  <a:pt x="113" y="871"/>
                  <a:pt x="113" y="871"/>
                </a:cubicBezTo>
                <a:cubicBezTo>
                  <a:pt x="1121" y="871"/>
                  <a:pt x="1121" y="871"/>
                  <a:pt x="1121" y="871"/>
                </a:cubicBezTo>
                <a:lnTo>
                  <a:pt x="1089" y="1185"/>
                </a:lnTo>
                <a:close/>
                <a:moveTo>
                  <a:pt x="1135" y="731"/>
                </a:moveTo>
                <a:cubicBezTo>
                  <a:pt x="1130" y="775"/>
                  <a:pt x="1130" y="775"/>
                  <a:pt x="1130" y="775"/>
                </a:cubicBezTo>
                <a:cubicBezTo>
                  <a:pt x="104" y="775"/>
                  <a:pt x="104" y="775"/>
                  <a:pt x="104" y="775"/>
                </a:cubicBezTo>
                <a:cubicBezTo>
                  <a:pt x="99" y="731"/>
                  <a:pt x="99" y="731"/>
                  <a:pt x="99" y="731"/>
                </a:cubicBezTo>
                <a:cubicBezTo>
                  <a:pt x="98" y="718"/>
                  <a:pt x="102" y="705"/>
                  <a:pt x="111" y="694"/>
                </a:cubicBezTo>
                <a:cubicBezTo>
                  <a:pt x="121" y="684"/>
                  <a:pt x="133" y="679"/>
                  <a:pt x="147" y="679"/>
                </a:cubicBezTo>
                <a:cubicBezTo>
                  <a:pt x="1087" y="679"/>
                  <a:pt x="1087" y="679"/>
                  <a:pt x="1087" y="679"/>
                </a:cubicBezTo>
                <a:cubicBezTo>
                  <a:pt x="1101" y="679"/>
                  <a:pt x="1113" y="684"/>
                  <a:pt x="1122" y="694"/>
                </a:cubicBezTo>
                <a:cubicBezTo>
                  <a:pt x="1132" y="705"/>
                  <a:pt x="1136" y="718"/>
                  <a:pt x="1135" y="731"/>
                </a:cubicBezTo>
                <a:close/>
                <a:moveTo>
                  <a:pt x="1208" y="967"/>
                </a:moveTo>
                <a:cubicBezTo>
                  <a:pt x="1305" y="967"/>
                  <a:pt x="1305" y="967"/>
                  <a:pt x="1305" y="967"/>
                </a:cubicBezTo>
                <a:cubicBezTo>
                  <a:pt x="1331" y="967"/>
                  <a:pt x="1353" y="988"/>
                  <a:pt x="1353" y="1015"/>
                </a:cubicBezTo>
                <a:cubicBezTo>
                  <a:pt x="1353" y="1019"/>
                  <a:pt x="1353" y="1019"/>
                  <a:pt x="1353" y="1019"/>
                </a:cubicBezTo>
                <a:cubicBezTo>
                  <a:pt x="1353" y="1038"/>
                  <a:pt x="1342" y="1055"/>
                  <a:pt x="1325" y="1063"/>
                </a:cubicBezTo>
                <a:cubicBezTo>
                  <a:pt x="1193" y="1116"/>
                  <a:pt x="1193" y="1116"/>
                  <a:pt x="1193" y="1116"/>
                </a:cubicBezTo>
                <a:lnTo>
                  <a:pt x="1208" y="967"/>
                </a:lnTo>
                <a:close/>
                <a:moveTo>
                  <a:pt x="1545" y="1019"/>
                </a:moveTo>
                <a:cubicBezTo>
                  <a:pt x="1545" y="1114"/>
                  <a:pt x="1489" y="1200"/>
                  <a:pt x="1402" y="1238"/>
                </a:cubicBezTo>
                <a:cubicBezTo>
                  <a:pt x="1171" y="1335"/>
                  <a:pt x="1171" y="1335"/>
                  <a:pt x="1171" y="1335"/>
                </a:cubicBezTo>
                <a:cubicBezTo>
                  <a:pt x="1182" y="1224"/>
                  <a:pt x="1182" y="1224"/>
                  <a:pt x="1182" y="1224"/>
                </a:cubicBezTo>
                <a:cubicBezTo>
                  <a:pt x="1362" y="1151"/>
                  <a:pt x="1362" y="1151"/>
                  <a:pt x="1362" y="1151"/>
                </a:cubicBezTo>
                <a:cubicBezTo>
                  <a:pt x="1362" y="1151"/>
                  <a:pt x="1363" y="1151"/>
                  <a:pt x="1363" y="1151"/>
                </a:cubicBezTo>
                <a:cubicBezTo>
                  <a:pt x="1415" y="1128"/>
                  <a:pt x="1449" y="1076"/>
                  <a:pt x="1449" y="1019"/>
                </a:cubicBezTo>
                <a:cubicBezTo>
                  <a:pt x="1449" y="1015"/>
                  <a:pt x="1449" y="1015"/>
                  <a:pt x="1449" y="1015"/>
                </a:cubicBezTo>
                <a:cubicBezTo>
                  <a:pt x="1449" y="935"/>
                  <a:pt x="1384" y="871"/>
                  <a:pt x="1305" y="871"/>
                </a:cubicBezTo>
                <a:cubicBezTo>
                  <a:pt x="1217" y="871"/>
                  <a:pt x="1217" y="871"/>
                  <a:pt x="1217" y="871"/>
                </a:cubicBezTo>
                <a:cubicBezTo>
                  <a:pt x="1221" y="828"/>
                  <a:pt x="1221" y="828"/>
                  <a:pt x="1221" y="828"/>
                </a:cubicBezTo>
                <a:cubicBezTo>
                  <a:pt x="1221" y="827"/>
                  <a:pt x="1221" y="827"/>
                  <a:pt x="1221" y="827"/>
                </a:cubicBezTo>
                <a:cubicBezTo>
                  <a:pt x="1227" y="775"/>
                  <a:pt x="1227" y="775"/>
                  <a:pt x="1227" y="775"/>
                </a:cubicBezTo>
                <a:cubicBezTo>
                  <a:pt x="1305" y="775"/>
                  <a:pt x="1305" y="775"/>
                  <a:pt x="1305" y="775"/>
                </a:cubicBezTo>
                <a:cubicBezTo>
                  <a:pt x="1437" y="775"/>
                  <a:pt x="1545" y="882"/>
                  <a:pt x="1545" y="1015"/>
                </a:cubicBezTo>
                <a:lnTo>
                  <a:pt x="1545" y="1019"/>
                </a:lnTo>
                <a:close/>
                <a:moveTo>
                  <a:pt x="224" y="1019"/>
                </a:moveTo>
                <a:cubicBezTo>
                  <a:pt x="222" y="993"/>
                  <a:pt x="241" y="969"/>
                  <a:pt x="267" y="967"/>
                </a:cubicBezTo>
                <a:cubicBezTo>
                  <a:pt x="294" y="964"/>
                  <a:pt x="317" y="983"/>
                  <a:pt x="320" y="1010"/>
                </a:cubicBezTo>
                <a:cubicBezTo>
                  <a:pt x="358" y="1394"/>
                  <a:pt x="358" y="1394"/>
                  <a:pt x="358" y="1394"/>
                </a:cubicBezTo>
                <a:cubicBezTo>
                  <a:pt x="361" y="1420"/>
                  <a:pt x="342" y="1444"/>
                  <a:pt x="315" y="1446"/>
                </a:cubicBezTo>
                <a:cubicBezTo>
                  <a:pt x="314" y="1446"/>
                  <a:pt x="312" y="1447"/>
                  <a:pt x="311" y="1447"/>
                </a:cubicBezTo>
                <a:cubicBezTo>
                  <a:pt x="286" y="1447"/>
                  <a:pt x="265" y="1428"/>
                  <a:pt x="263" y="1403"/>
                </a:cubicBezTo>
                <a:lnTo>
                  <a:pt x="224" y="101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4" name="Freeform 18"/>
          <p:cNvSpPr>
            <a:spLocks noEditPoints="1"/>
          </p:cNvSpPr>
          <p:nvPr/>
        </p:nvSpPr>
        <p:spPr bwMode="auto">
          <a:xfrm>
            <a:off x="11093939" y="2564752"/>
            <a:ext cx="345001" cy="392381"/>
          </a:xfrm>
          <a:custGeom>
            <a:avLst/>
            <a:gdLst>
              <a:gd name="T0" fmla="*/ 144 w 1440"/>
              <a:gd name="T1" fmla="*/ 0 h 1638"/>
              <a:gd name="T2" fmla="*/ 0 w 1440"/>
              <a:gd name="T3" fmla="*/ 1494 h 1638"/>
              <a:gd name="T4" fmla="*/ 1296 w 1440"/>
              <a:gd name="T5" fmla="*/ 1638 h 1638"/>
              <a:gd name="T6" fmla="*/ 1440 w 1440"/>
              <a:gd name="T7" fmla="*/ 144 h 1638"/>
              <a:gd name="T8" fmla="*/ 1344 w 1440"/>
              <a:gd name="T9" fmla="*/ 1494 h 1638"/>
              <a:gd name="T10" fmla="*/ 144 w 1440"/>
              <a:gd name="T11" fmla="*/ 1542 h 1638"/>
              <a:gd name="T12" fmla="*/ 96 w 1440"/>
              <a:gd name="T13" fmla="*/ 144 h 1638"/>
              <a:gd name="T14" fmla="*/ 1296 w 1440"/>
              <a:gd name="T15" fmla="*/ 96 h 1638"/>
              <a:gd name="T16" fmla="*/ 1344 w 1440"/>
              <a:gd name="T17" fmla="*/ 1494 h 1638"/>
              <a:gd name="T18" fmla="*/ 240 w 1440"/>
              <a:gd name="T19" fmla="*/ 192 h 1638"/>
              <a:gd name="T20" fmla="*/ 192 w 1440"/>
              <a:gd name="T21" fmla="*/ 630 h 1638"/>
              <a:gd name="T22" fmla="*/ 1200 w 1440"/>
              <a:gd name="T23" fmla="*/ 678 h 1638"/>
              <a:gd name="T24" fmla="*/ 1248 w 1440"/>
              <a:gd name="T25" fmla="*/ 240 h 1638"/>
              <a:gd name="T26" fmla="*/ 1152 w 1440"/>
              <a:gd name="T27" fmla="*/ 582 h 1638"/>
              <a:gd name="T28" fmla="*/ 288 w 1440"/>
              <a:gd name="T29" fmla="*/ 288 h 1638"/>
              <a:gd name="T30" fmla="*/ 1152 w 1440"/>
              <a:gd name="T31" fmla="*/ 582 h 1638"/>
              <a:gd name="T32" fmla="*/ 240 w 1440"/>
              <a:gd name="T33" fmla="*/ 774 h 1638"/>
              <a:gd name="T34" fmla="*/ 192 w 1440"/>
              <a:gd name="T35" fmla="*/ 1014 h 1638"/>
              <a:gd name="T36" fmla="*/ 432 w 1440"/>
              <a:gd name="T37" fmla="*/ 1062 h 1638"/>
              <a:gd name="T38" fmla="*/ 480 w 1440"/>
              <a:gd name="T39" fmla="*/ 822 h 1638"/>
              <a:gd name="T40" fmla="*/ 384 w 1440"/>
              <a:gd name="T41" fmla="*/ 966 h 1638"/>
              <a:gd name="T42" fmla="*/ 288 w 1440"/>
              <a:gd name="T43" fmla="*/ 870 h 1638"/>
              <a:gd name="T44" fmla="*/ 384 w 1440"/>
              <a:gd name="T45" fmla="*/ 966 h 1638"/>
              <a:gd name="T46" fmla="*/ 240 w 1440"/>
              <a:gd name="T47" fmla="*/ 1158 h 1638"/>
              <a:gd name="T48" fmla="*/ 192 w 1440"/>
              <a:gd name="T49" fmla="*/ 1398 h 1638"/>
              <a:gd name="T50" fmla="*/ 432 w 1440"/>
              <a:gd name="T51" fmla="*/ 1446 h 1638"/>
              <a:gd name="T52" fmla="*/ 480 w 1440"/>
              <a:gd name="T53" fmla="*/ 1206 h 1638"/>
              <a:gd name="T54" fmla="*/ 384 w 1440"/>
              <a:gd name="T55" fmla="*/ 1350 h 1638"/>
              <a:gd name="T56" fmla="*/ 288 w 1440"/>
              <a:gd name="T57" fmla="*/ 1254 h 1638"/>
              <a:gd name="T58" fmla="*/ 384 w 1440"/>
              <a:gd name="T59" fmla="*/ 1350 h 1638"/>
              <a:gd name="T60" fmla="*/ 624 w 1440"/>
              <a:gd name="T61" fmla="*/ 774 h 1638"/>
              <a:gd name="T62" fmla="*/ 576 w 1440"/>
              <a:gd name="T63" fmla="*/ 1014 h 1638"/>
              <a:gd name="T64" fmla="*/ 816 w 1440"/>
              <a:gd name="T65" fmla="*/ 1062 h 1638"/>
              <a:gd name="T66" fmla="*/ 864 w 1440"/>
              <a:gd name="T67" fmla="*/ 822 h 1638"/>
              <a:gd name="T68" fmla="*/ 768 w 1440"/>
              <a:gd name="T69" fmla="*/ 966 h 1638"/>
              <a:gd name="T70" fmla="*/ 672 w 1440"/>
              <a:gd name="T71" fmla="*/ 870 h 1638"/>
              <a:gd name="T72" fmla="*/ 768 w 1440"/>
              <a:gd name="T73" fmla="*/ 966 h 1638"/>
              <a:gd name="T74" fmla="*/ 624 w 1440"/>
              <a:gd name="T75" fmla="*/ 1158 h 1638"/>
              <a:gd name="T76" fmla="*/ 576 w 1440"/>
              <a:gd name="T77" fmla="*/ 1398 h 1638"/>
              <a:gd name="T78" fmla="*/ 816 w 1440"/>
              <a:gd name="T79" fmla="*/ 1446 h 1638"/>
              <a:gd name="T80" fmla="*/ 864 w 1440"/>
              <a:gd name="T81" fmla="*/ 1206 h 1638"/>
              <a:gd name="T82" fmla="*/ 768 w 1440"/>
              <a:gd name="T83" fmla="*/ 1350 h 1638"/>
              <a:gd name="T84" fmla="*/ 672 w 1440"/>
              <a:gd name="T85" fmla="*/ 1254 h 1638"/>
              <a:gd name="T86" fmla="*/ 768 w 1440"/>
              <a:gd name="T87" fmla="*/ 1350 h 1638"/>
              <a:gd name="T88" fmla="*/ 1008 w 1440"/>
              <a:gd name="T89" fmla="*/ 774 h 1638"/>
              <a:gd name="T90" fmla="*/ 960 w 1440"/>
              <a:gd name="T91" fmla="*/ 1398 h 1638"/>
              <a:gd name="T92" fmla="*/ 1200 w 1440"/>
              <a:gd name="T93" fmla="*/ 1446 h 1638"/>
              <a:gd name="T94" fmla="*/ 1248 w 1440"/>
              <a:gd name="T95" fmla="*/ 822 h 1638"/>
              <a:gd name="T96" fmla="*/ 1152 w 1440"/>
              <a:gd name="T97" fmla="*/ 1350 h 1638"/>
              <a:gd name="T98" fmla="*/ 1056 w 1440"/>
              <a:gd name="T99" fmla="*/ 870 h 1638"/>
              <a:gd name="T100" fmla="*/ 1152 w 1440"/>
              <a:gd name="T101" fmla="*/ 1350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40" h="1638">
                <a:moveTo>
                  <a:pt x="1296" y="0"/>
                </a:moveTo>
                <a:cubicBezTo>
                  <a:pt x="144" y="0"/>
                  <a:pt x="144" y="0"/>
                  <a:pt x="144" y="0"/>
                </a:cubicBezTo>
                <a:cubicBezTo>
                  <a:pt x="65" y="0"/>
                  <a:pt x="0" y="64"/>
                  <a:pt x="0" y="144"/>
                </a:cubicBezTo>
                <a:cubicBezTo>
                  <a:pt x="0" y="1494"/>
                  <a:pt x="0" y="1494"/>
                  <a:pt x="0" y="1494"/>
                </a:cubicBezTo>
                <a:cubicBezTo>
                  <a:pt x="0" y="1574"/>
                  <a:pt x="65" y="1638"/>
                  <a:pt x="144" y="1638"/>
                </a:cubicBezTo>
                <a:cubicBezTo>
                  <a:pt x="1296" y="1638"/>
                  <a:pt x="1296" y="1638"/>
                  <a:pt x="1296" y="1638"/>
                </a:cubicBezTo>
                <a:cubicBezTo>
                  <a:pt x="1376" y="1638"/>
                  <a:pt x="1440" y="1574"/>
                  <a:pt x="1440" y="1494"/>
                </a:cubicBezTo>
                <a:cubicBezTo>
                  <a:pt x="1440" y="144"/>
                  <a:pt x="1440" y="144"/>
                  <a:pt x="1440" y="144"/>
                </a:cubicBezTo>
                <a:cubicBezTo>
                  <a:pt x="1440" y="64"/>
                  <a:pt x="1376" y="0"/>
                  <a:pt x="1296" y="0"/>
                </a:cubicBezTo>
                <a:close/>
                <a:moveTo>
                  <a:pt x="1344" y="1494"/>
                </a:moveTo>
                <a:cubicBezTo>
                  <a:pt x="1344" y="1521"/>
                  <a:pt x="1323" y="1542"/>
                  <a:pt x="1296" y="1542"/>
                </a:cubicBezTo>
                <a:cubicBezTo>
                  <a:pt x="144" y="1542"/>
                  <a:pt x="144" y="1542"/>
                  <a:pt x="144" y="1542"/>
                </a:cubicBezTo>
                <a:cubicBezTo>
                  <a:pt x="118" y="1542"/>
                  <a:pt x="96" y="1521"/>
                  <a:pt x="96" y="1494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7"/>
                  <a:pt x="118" y="96"/>
                  <a:pt x="144" y="96"/>
                </a:cubicBezTo>
                <a:cubicBezTo>
                  <a:pt x="1296" y="96"/>
                  <a:pt x="1296" y="96"/>
                  <a:pt x="1296" y="96"/>
                </a:cubicBezTo>
                <a:cubicBezTo>
                  <a:pt x="1323" y="96"/>
                  <a:pt x="1344" y="117"/>
                  <a:pt x="1344" y="144"/>
                </a:cubicBezTo>
                <a:lnTo>
                  <a:pt x="1344" y="1494"/>
                </a:lnTo>
                <a:close/>
                <a:moveTo>
                  <a:pt x="1200" y="192"/>
                </a:moveTo>
                <a:cubicBezTo>
                  <a:pt x="240" y="192"/>
                  <a:pt x="240" y="192"/>
                  <a:pt x="240" y="192"/>
                </a:cubicBezTo>
                <a:cubicBezTo>
                  <a:pt x="214" y="192"/>
                  <a:pt x="192" y="213"/>
                  <a:pt x="192" y="240"/>
                </a:cubicBezTo>
                <a:cubicBezTo>
                  <a:pt x="192" y="630"/>
                  <a:pt x="192" y="630"/>
                  <a:pt x="192" y="630"/>
                </a:cubicBezTo>
                <a:cubicBezTo>
                  <a:pt x="192" y="657"/>
                  <a:pt x="214" y="678"/>
                  <a:pt x="240" y="678"/>
                </a:cubicBezTo>
                <a:cubicBezTo>
                  <a:pt x="1200" y="678"/>
                  <a:pt x="1200" y="678"/>
                  <a:pt x="1200" y="678"/>
                </a:cubicBezTo>
                <a:cubicBezTo>
                  <a:pt x="1227" y="678"/>
                  <a:pt x="1248" y="657"/>
                  <a:pt x="1248" y="630"/>
                </a:cubicBezTo>
                <a:cubicBezTo>
                  <a:pt x="1248" y="240"/>
                  <a:pt x="1248" y="240"/>
                  <a:pt x="1248" y="240"/>
                </a:cubicBezTo>
                <a:cubicBezTo>
                  <a:pt x="1248" y="213"/>
                  <a:pt x="1227" y="192"/>
                  <a:pt x="1200" y="192"/>
                </a:cubicBezTo>
                <a:close/>
                <a:moveTo>
                  <a:pt x="1152" y="582"/>
                </a:moveTo>
                <a:cubicBezTo>
                  <a:pt x="288" y="582"/>
                  <a:pt x="288" y="582"/>
                  <a:pt x="288" y="582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1152" y="288"/>
                  <a:pt x="1152" y="288"/>
                  <a:pt x="1152" y="288"/>
                </a:cubicBezTo>
                <a:lnTo>
                  <a:pt x="1152" y="582"/>
                </a:lnTo>
                <a:close/>
                <a:moveTo>
                  <a:pt x="432" y="774"/>
                </a:moveTo>
                <a:cubicBezTo>
                  <a:pt x="240" y="774"/>
                  <a:pt x="240" y="774"/>
                  <a:pt x="240" y="774"/>
                </a:cubicBezTo>
                <a:cubicBezTo>
                  <a:pt x="214" y="774"/>
                  <a:pt x="192" y="796"/>
                  <a:pt x="192" y="822"/>
                </a:cubicBezTo>
                <a:cubicBezTo>
                  <a:pt x="192" y="1014"/>
                  <a:pt x="192" y="1014"/>
                  <a:pt x="192" y="1014"/>
                </a:cubicBezTo>
                <a:cubicBezTo>
                  <a:pt x="192" y="1041"/>
                  <a:pt x="214" y="1062"/>
                  <a:pt x="240" y="1062"/>
                </a:cubicBezTo>
                <a:cubicBezTo>
                  <a:pt x="432" y="1062"/>
                  <a:pt x="432" y="1062"/>
                  <a:pt x="432" y="1062"/>
                </a:cubicBezTo>
                <a:cubicBezTo>
                  <a:pt x="459" y="1062"/>
                  <a:pt x="480" y="1041"/>
                  <a:pt x="480" y="1014"/>
                </a:cubicBezTo>
                <a:cubicBezTo>
                  <a:pt x="480" y="822"/>
                  <a:pt x="480" y="822"/>
                  <a:pt x="480" y="822"/>
                </a:cubicBezTo>
                <a:cubicBezTo>
                  <a:pt x="480" y="796"/>
                  <a:pt x="459" y="774"/>
                  <a:pt x="432" y="774"/>
                </a:cubicBezTo>
                <a:close/>
                <a:moveTo>
                  <a:pt x="384" y="966"/>
                </a:moveTo>
                <a:cubicBezTo>
                  <a:pt x="288" y="966"/>
                  <a:pt x="288" y="966"/>
                  <a:pt x="288" y="966"/>
                </a:cubicBezTo>
                <a:cubicBezTo>
                  <a:pt x="288" y="870"/>
                  <a:pt x="288" y="870"/>
                  <a:pt x="288" y="870"/>
                </a:cubicBezTo>
                <a:cubicBezTo>
                  <a:pt x="384" y="870"/>
                  <a:pt x="384" y="870"/>
                  <a:pt x="384" y="870"/>
                </a:cubicBezTo>
                <a:lnTo>
                  <a:pt x="384" y="966"/>
                </a:lnTo>
                <a:close/>
                <a:moveTo>
                  <a:pt x="432" y="1158"/>
                </a:moveTo>
                <a:cubicBezTo>
                  <a:pt x="240" y="1158"/>
                  <a:pt x="240" y="1158"/>
                  <a:pt x="240" y="1158"/>
                </a:cubicBezTo>
                <a:cubicBezTo>
                  <a:pt x="214" y="1158"/>
                  <a:pt x="192" y="1180"/>
                  <a:pt x="192" y="1206"/>
                </a:cubicBezTo>
                <a:cubicBezTo>
                  <a:pt x="192" y="1398"/>
                  <a:pt x="192" y="1398"/>
                  <a:pt x="192" y="1398"/>
                </a:cubicBezTo>
                <a:cubicBezTo>
                  <a:pt x="192" y="1425"/>
                  <a:pt x="214" y="1446"/>
                  <a:pt x="240" y="1446"/>
                </a:cubicBezTo>
                <a:cubicBezTo>
                  <a:pt x="432" y="1446"/>
                  <a:pt x="432" y="1446"/>
                  <a:pt x="432" y="1446"/>
                </a:cubicBezTo>
                <a:cubicBezTo>
                  <a:pt x="459" y="1446"/>
                  <a:pt x="480" y="1425"/>
                  <a:pt x="480" y="1398"/>
                </a:cubicBezTo>
                <a:cubicBezTo>
                  <a:pt x="480" y="1206"/>
                  <a:pt x="480" y="1206"/>
                  <a:pt x="480" y="1206"/>
                </a:cubicBezTo>
                <a:cubicBezTo>
                  <a:pt x="480" y="1180"/>
                  <a:pt x="459" y="1158"/>
                  <a:pt x="432" y="1158"/>
                </a:cubicBezTo>
                <a:close/>
                <a:moveTo>
                  <a:pt x="384" y="1350"/>
                </a:moveTo>
                <a:cubicBezTo>
                  <a:pt x="288" y="1350"/>
                  <a:pt x="288" y="1350"/>
                  <a:pt x="288" y="1350"/>
                </a:cubicBezTo>
                <a:cubicBezTo>
                  <a:pt x="288" y="1254"/>
                  <a:pt x="288" y="1254"/>
                  <a:pt x="288" y="1254"/>
                </a:cubicBezTo>
                <a:cubicBezTo>
                  <a:pt x="384" y="1254"/>
                  <a:pt x="384" y="1254"/>
                  <a:pt x="384" y="1254"/>
                </a:cubicBezTo>
                <a:lnTo>
                  <a:pt x="384" y="1350"/>
                </a:lnTo>
                <a:close/>
                <a:moveTo>
                  <a:pt x="816" y="774"/>
                </a:moveTo>
                <a:cubicBezTo>
                  <a:pt x="624" y="774"/>
                  <a:pt x="624" y="774"/>
                  <a:pt x="624" y="774"/>
                </a:cubicBezTo>
                <a:cubicBezTo>
                  <a:pt x="598" y="774"/>
                  <a:pt x="576" y="796"/>
                  <a:pt x="576" y="822"/>
                </a:cubicBezTo>
                <a:cubicBezTo>
                  <a:pt x="576" y="1014"/>
                  <a:pt x="576" y="1014"/>
                  <a:pt x="576" y="1014"/>
                </a:cubicBezTo>
                <a:cubicBezTo>
                  <a:pt x="576" y="1041"/>
                  <a:pt x="598" y="1062"/>
                  <a:pt x="624" y="1062"/>
                </a:cubicBezTo>
                <a:cubicBezTo>
                  <a:pt x="816" y="1062"/>
                  <a:pt x="816" y="1062"/>
                  <a:pt x="816" y="1062"/>
                </a:cubicBezTo>
                <a:cubicBezTo>
                  <a:pt x="843" y="1062"/>
                  <a:pt x="864" y="1041"/>
                  <a:pt x="864" y="1014"/>
                </a:cubicBezTo>
                <a:cubicBezTo>
                  <a:pt x="864" y="822"/>
                  <a:pt x="864" y="822"/>
                  <a:pt x="864" y="822"/>
                </a:cubicBezTo>
                <a:cubicBezTo>
                  <a:pt x="864" y="796"/>
                  <a:pt x="843" y="774"/>
                  <a:pt x="816" y="774"/>
                </a:cubicBezTo>
                <a:close/>
                <a:moveTo>
                  <a:pt x="768" y="966"/>
                </a:moveTo>
                <a:cubicBezTo>
                  <a:pt x="672" y="966"/>
                  <a:pt x="672" y="966"/>
                  <a:pt x="672" y="966"/>
                </a:cubicBezTo>
                <a:cubicBezTo>
                  <a:pt x="672" y="870"/>
                  <a:pt x="672" y="870"/>
                  <a:pt x="672" y="870"/>
                </a:cubicBezTo>
                <a:cubicBezTo>
                  <a:pt x="768" y="870"/>
                  <a:pt x="768" y="870"/>
                  <a:pt x="768" y="870"/>
                </a:cubicBezTo>
                <a:lnTo>
                  <a:pt x="768" y="966"/>
                </a:lnTo>
                <a:close/>
                <a:moveTo>
                  <a:pt x="816" y="1158"/>
                </a:moveTo>
                <a:cubicBezTo>
                  <a:pt x="624" y="1158"/>
                  <a:pt x="624" y="1158"/>
                  <a:pt x="624" y="1158"/>
                </a:cubicBezTo>
                <a:cubicBezTo>
                  <a:pt x="598" y="1158"/>
                  <a:pt x="576" y="1180"/>
                  <a:pt x="576" y="1206"/>
                </a:cubicBezTo>
                <a:cubicBezTo>
                  <a:pt x="576" y="1398"/>
                  <a:pt x="576" y="1398"/>
                  <a:pt x="576" y="1398"/>
                </a:cubicBezTo>
                <a:cubicBezTo>
                  <a:pt x="576" y="1425"/>
                  <a:pt x="598" y="1446"/>
                  <a:pt x="624" y="1446"/>
                </a:cubicBezTo>
                <a:cubicBezTo>
                  <a:pt x="816" y="1446"/>
                  <a:pt x="816" y="1446"/>
                  <a:pt x="816" y="1446"/>
                </a:cubicBezTo>
                <a:cubicBezTo>
                  <a:pt x="843" y="1446"/>
                  <a:pt x="864" y="1425"/>
                  <a:pt x="864" y="1398"/>
                </a:cubicBezTo>
                <a:cubicBezTo>
                  <a:pt x="864" y="1206"/>
                  <a:pt x="864" y="1206"/>
                  <a:pt x="864" y="1206"/>
                </a:cubicBezTo>
                <a:cubicBezTo>
                  <a:pt x="864" y="1180"/>
                  <a:pt x="843" y="1158"/>
                  <a:pt x="816" y="1158"/>
                </a:cubicBezTo>
                <a:close/>
                <a:moveTo>
                  <a:pt x="768" y="1350"/>
                </a:moveTo>
                <a:cubicBezTo>
                  <a:pt x="672" y="1350"/>
                  <a:pt x="672" y="1350"/>
                  <a:pt x="672" y="1350"/>
                </a:cubicBezTo>
                <a:cubicBezTo>
                  <a:pt x="672" y="1254"/>
                  <a:pt x="672" y="1254"/>
                  <a:pt x="672" y="1254"/>
                </a:cubicBezTo>
                <a:cubicBezTo>
                  <a:pt x="768" y="1254"/>
                  <a:pt x="768" y="1254"/>
                  <a:pt x="768" y="1254"/>
                </a:cubicBezTo>
                <a:lnTo>
                  <a:pt x="768" y="1350"/>
                </a:lnTo>
                <a:close/>
                <a:moveTo>
                  <a:pt x="1200" y="774"/>
                </a:moveTo>
                <a:cubicBezTo>
                  <a:pt x="1008" y="774"/>
                  <a:pt x="1008" y="774"/>
                  <a:pt x="1008" y="774"/>
                </a:cubicBezTo>
                <a:cubicBezTo>
                  <a:pt x="982" y="774"/>
                  <a:pt x="960" y="796"/>
                  <a:pt x="960" y="822"/>
                </a:cubicBezTo>
                <a:cubicBezTo>
                  <a:pt x="960" y="1398"/>
                  <a:pt x="960" y="1398"/>
                  <a:pt x="960" y="1398"/>
                </a:cubicBezTo>
                <a:cubicBezTo>
                  <a:pt x="960" y="1425"/>
                  <a:pt x="982" y="1446"/>
                  <a:pt x="1008" y="1446"/>
                </a:cubicBezTo>
                <a:cubicBezTo>
                  <a:pt x="1200" y="1446"/>
                  <a:pt x="1200" y="1446"/>
                  <a:pt x="1200" y="1446"/>
                </a:cubicBezTo>
                <a:cubicBezTo>
                  <a:pt x="1227" y="1446"/>
                  <a:pt x="1248" y="1425"/>
                  <a:pt x="1248" y="1398"/>
                </a:cubicBezTo>
                <a:cubicBezTo>
                  <a:pt x="1248" y="822"/>
                  <a:pt x="1248" y="822"/>
                  <a:pt x="1248" y="822"/>
                </a:cubicBezTo>
                <a:cubicBezTo>
                  <a:pt x="1248" y="796"/>
                  <a:pt x="1227" y="774"/>
                  <a:pt x="1200" y="774"/>
                </a:cubicBezTo>
                <a:close/>
                <a:moveTo>
                  <a:pt x="1152" y="1350"/>
                </a:moveTo>
                <a:cubicBezTo>
                  <a:pt x="1056" y="1350"/>
                  <a:pt x="1056" y="1350"/>
                  <a:pt x="1056" y="1350"/>
                </a:cubicBezTo>
                <a:cubicBezTo>
                  <a:pt x="1056" y="870"/>
                  <a:pt x="1056" y="870"/>
                  <a:pt x="1056" y="870"/>
                </a:cubicBezTo>
                <a:cubicBezTo>
                  <a:pt x="1152" y="870"/>
                  <a:pt x="1152" y="870"/>
                  <a:pt x="1152" y="870"/>
                </a:cubicBezTo>
                <a:lnTo>
                  <a:pt x="1152" y="135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5" name="Freeform 31"/>
          <p:cNvSpPr>
            <a:spLocks noEditPoints="1"/>
          </p:cNvSpPr>
          <p:nvPr/>
        </p:nvSpPr>
        <p:spPr bwMode="auto">
          <a:xfrm>
            <a:off x="11066874" y="3910980"/>
            <a:ext cx="399128" cy="393408"/>
          </a:xfrm>
          <a:custGeom>
            <a:avLst/>
            <a:gdLst>
              <a:gd name="T0" fmla="*/ 483 w 1666"/>
              <a:gd name="T1" fmla="*/ 1502 h 1642"/>
              <a:gd name="T2" fmla="*/ 621 w 1666"/>
              <a:gd name="T3" fmla="*/ 1364 h 1642"/>
              <a:gd name="T4" fmla="*/ 1403 w 1666"/>
              <a:gd name="T5" fmla="*/ 1641 h 1642"/>
              <a:gd name="T6" fmla="*/ 1506 w 1666"/>
              <a:gd name="T7" fmla="*/ 1165 h 1642"/>
              <a:gd name="T8" fmla="*/ 1372 w 1666"/>
              <a:gd name="T9" fmla="*/ 1032 h 1642"/>
              <a:gd name="T10" fmla="*/ 1162 w 1666"/>
              <a:gd name="T11" fmla="*/ 822 h 1642"/>
              <a:gd name="T12" fmla="*/ 1495 w 1666"/>
              <a:gd name="T13" fmla="*/ 488 h 1642"/>
              <a:gd name="T14" fmla="*/ 1499 w 1666"/>
              <a:gd name="T15" fmla="*/ 482 h 1642"/>
              <a:gd name="T16" fmla="*/ 1503 w 1666"/>
              <a:gd name="T17" fmla="*/ 475 h 1642"/>
              <a:gd name="T18" fmla="*/ 1627 w 1666"/>
              <a:gd name="T19" fmla="*/ 18 h 1642"/>
              <a:gd name="T20" fmla="*/ 1170 w 1666"/>
              <a:gd name="T21" fmla="*/ 142 h 1642"/>
              <a:gd name="T22" fmla="*/ 1162 w 1666"/>
              <a:gd name="T23" fmla="*/ 146 h 1642"/>
              <a:gd name="T24" fmla="*/ 1156 w 1666"/>
              <a:gd name="T25" fmla="*/ 150 h 1642"/>
              <a:gd name="T26" fmla="*/ 1014 w 1666"/>
              <a:gd name="T27" fmla="*/ 292 h 1642"/>
              <a:gd name="T28" fmla="*/ 492 w 1666"/>
              <a:gd name="T29" fmla="*/ 154 h 1642"/>
              <a:gd name="T30" fmla="*/ 484 w 1666"/>
              <a:gd name="T31" fmla="*/ 148 h 1642"/>
              <a:gd name="T32" fmla="*/ 478 w 1666"/>
              <a:gd name="T33" fmla="*/ 145 h 1642"/>
              <a:gd name="T34" fmla="*/ 67 w 1666"/>
              <a:gd name="T35" fmla="*/ 7 h 1642"/>
              <a:gd name="T36" fmla="*/ 142 w 1666"/>
              <a:gd name="T37" fmla="*/ 475 h 1642"/>
              <a:gd name="T38" fmla="*/ 144 w 1666"/>
              <a:gd name="T39" fmla="*/ 481 h 1642"/>
              <a:gd name="T40" fmla="*/ 149 w 1666"/>
              <a:gd name="T41" fmla="*/ 488 h 1642"/>
              <a:gd name="T42" fmla="*/ 153 w 1666"/>
              <a:gd name="T43" fmla="*/ 493 h 1642"/>
              <a:gd name="T44" fmla="*/ 484 w 1666"/>
              <a:gd name="T45" fmla="*/ 823 h 1642"/>
              <a:gd name="T46" fmla="*/ 75 w 1666"/>
              <a:gd name="T47" fmla="*/ 1572 h 1642"/>
              <a:gd name="T48" fmla="*/ 480 w 1666"/>
              <a:gd name="T49" fmla="*/ 1505 h 1642"/>
              <a:gd name="T50" fmla="*/ 1131 w 1666"/>
              <a:gd name="T51" fmla="*/ 1198 h 1642"/>
              <a:gd name="T52" fmla="*/ 1504 w 1666"/>
              <a:gd name="T53" fmla="*/ 1299 h 1642"/>
              <a:gd name="T54" fmla="*/ 1267 w 1666"/>
              <a:gd name="T55" fmla="*/ 1469 h 1642"/>
              <a:gd name="T56" fmla="*/ 1402 w 1666"/>
              <a:gd name="T57" fmla="*/ 1198 h 1642"/>
              <a:gd name="T58" fmla="*/ 1233 w 1666"/>
              <a:gd name="T59" fmla="*/ 1232 h 1642"/>
              <a:gd name="T60" fmla="*/ 1335 w 1666"/>
              <a:gd name="T61" fmla="*/ 1130 h 1642"/>
              <a:gd name="T62" fmla="*/ 1199 w 1666"/>
              <a:gd name="T63" fmla="*/ 1130 h 1642"/>
              <a:gd name="T64" fmla="*/ 1267 w 1666"/>
              <a:gd name="T65" fmla="*/ 1062 h 1642"/>
              <a:gd name="T66" fmla="*/ 789 w 1666"/>
              <a:gd name="T67" fmla="*/ 1060 h 1642"/>
              <a:gd name="T68" fmla="*/ 516 w 1666"/>
              <a:gd name="T69" fmla="*/ 1199 h 1642"/>
              <a:gd name="T70" fmla="*/ 925 w 1666"/>
              <a:gd name="T71" fmla="*/ 924 h 1642"/>
              <a:gd name="T72" fmla="*/ 1275 w 1666"/>
              <a:gd name="T73" fmla="*/ 208 h 1642"/>
              <a:gd name="T74" fmla="*/ 1390 w 1666"/>
              <a:gd name="T75" fmla="*/ 458 h 1642"/>
              <a:gd name="T76" fmla="*/ 1220 w 1666"/>
              <a:gd name="T77" fmla="*/ 424 h 1642"/>
              <a:gd name="T78" fmla="*/ 1186 w 1666"/>
              <a:gd name="T79" fmla="*/ 255 h 1642"/>
              <a:gd name="T80" fmla="*/ 687 w 1666"/>
              <a:gd name="T81" fmla="*/ 620 h 1642"/>
              <a:gd name="T82" fmla="*/ 127 w 1666"/>
              <a:gd name="T83" fmla="*/ 128 h 1642"/>
              <a:gd name="T84" fmla="*/ 127 w 1666"/>
              <a:gd name="T85" fmla="*/ 128 h 1642"/>
              <a:gd name="T86" fmla="*/ 526 w 1666"/>
              <a:gd name="T87" fmla="*/ 324 h 1642"/>
              <a:gd name="T88" fmla="*/ 391 w 1666"/>
              <a:gd name="T89" fmla="*/ 595 h 1642"/>
              <a:gd name="T90" fmla="*/ 552 w 1666"/>
              <a:gd name="T91" fmla="*/ 755 h 1642"/>
              <a:gd name="T92" fmla="*/ 1119 w 1666"/>
              <a:gd name="T93" fmla="*/ 458 h 1642"/>
              <a:gd name="T94" fmla="*/ 1051 w 1666"/>
              <a:gd name="T95" fmla="*/ 391 h 1642"/>
              <a:gd name="T96" fmla="*/ 414 w 1666"/>
              <a:gd name="T97" fmla="*/ 1233 h 1642"/>
              <a:gd name="T98" fmla="*/ 245 w 1666"/>
              <a:gd name="T99" fmla="*/ 1199 h 1642"/>
              <a:gd name="T100" fmla="*/ 143 w 1666"/>
              <a:gd name="T101" fmla="*/ 1504 h 1642"/>
              <a:gd name="T102" fmla="*/ 380 w 1666"/>
              <a:gd name="T103" fmla="*/ 1470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66" h="1642">
                <a:moveTo>
                  <a:pt x="480" y="1505"/>
                </a:moveTo>
                <a:cubicBezTo>
                  <a:pt x="481" y="1505"/>
                  <a:pt x="481" y="1505"/>
                  <a:pt x="482" y="1504"/>
                </a:cubicBezTo>
                <a:cubicBezTo>
                  <a:pt x="482" y="1504"/>
                  <a:pt x="483" y="1503"/>
                  <a:pt x="483" y="1502"/>
                </a:cubicBezTo>
                <a:cubicBezTo>
                  <a:pt x="614" y="1372"/>
                  <a:pt x="614" y="1372"/>
                  <a:pt x="614" y="1372"/>
                </a:cubicBezTo>
                <a:cubicBezTo>
                  <a:pt x="615" y="1371"/>
                  <a:pt x="616" y="1370"/>
                  <a:pt x="618" y="1368"/>
                </a:cubicBezTo>
                <a:cubicBezTo>
                  <a:pt x="619" y="1367"/>
                  <a:pt x="620" y="1366"/>
                  <a:pt x="621" y="1364"/>
                </a:cubicBezTo>
                <a:cubicBezTo>
                  <a:pt x="823" y="1162"/>
                  <a:pt x="823" y="1162"/>
                  <a:pt x="823" y="1162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280" y="1617"/>
                  <a:pt x="1341" y="1641"/>
                  <a:pt x="1403" y="1641"/>
                </a:cubicBezTo>
                <a:cubicBezTo>
                  <a:pt x="1464" y="1641"/>
                  <a:pt x="1525" y="1617"/>
                  <a:pt x="1572" y="1571"/>
                </a:cubicBezTo>
                <a:cubicBezTo>
                  <a:pt x="1666" y="1477"/>
                  <a:pt x="1666" y="1325"/>
                  <a:pt x="1572" y="1232"/>
                </a:cubicBezTo>
                <a:cubicBezTo>
                  <a:pt x="1506" y="1165"/>
                  <a:pt x="1506" y="1165"/>
                  <a:pt x="1506" y="1165"/>
                </a:cubicBezTo>
                <a:cubicBezTo>
                  <a:pt x="1505" y="1165"/>
                  <a:pt x="1505" y="1164"/>
                  <a:pt x="1504" y="1164"/>
                </a:cubicBezTo>
                <a:cubicBezTo>
                  <a:pt x="1504" y="1163"/>
                  <a:pt x="1503" y="1163"/>
                  <a:pt x="1503" y="1162"/>
                </a:cubicBezTo>
                <a:cubicBezTo>
                  <a:pt x="1372" y="1032"/>
                  <a:pt x="1372" y="1032"/>
                  <a:pt x="1372" y="1032"/>
                </a:cubicBezTo>
                <a:cubicBezTo>
                  <a:pt x="1371" y="1031"/>
                  <a:pt x="1370" y="1030"/>
                  <a:pt x="1369" y="1028"/>
                </a:cubicBezTo>
                <a:cubicBezTo>
                  <a:pt x="1367" y="1027"/>
                  <a:pt x="1366" y="1026"/>
                  <a:pt x="1365" y="1025"/>
                </a:cubicBezTo>
                <a:cubicBezTo>
                  <a:pt x="1162" y="822"/>
                  <a:pt x="1162" y="822"/>
                  <a:pt x="1162" y="822"/>
                </a:cubicBezTo>
                <a:cubicBezTo>
                  <a:pt x="1491" y="492"/>
                  <a:pt x="1491" y="492"/>
                  <a:pt x="1491" y="492"/>
                </a:cubicBezTo>
                <a:cubicBezTo>
                  <a:pt x="1492" y="492"/>
                  <a:pt x="1492" y="492"/>
                  <a:pt x="1492" y="492"/>
                </a:cubicBezTo>
                <a:cubicBezTo>
                  <a:pt x="1493" y="491"/>
                  <a:pt x="1494" y="490"/>
                  <a:pt x="1495" y="488"/>
                </a:cubicBezTo>
                <a:cubicBezTo>
                  <a:pt x="1495" y="488"/>
                  <a:pt x="1496" y="487"/>
                  <a:pt x="1496" y="487"/>
                </a:cubicBezTo>
                <a:cubicBezTo>
                  <a:pt x="1497" y="486"/>
                  <a:pt x="1497" y="485"/>
                  <a:pt x="1498" y="484"/>
                </a:cubicBezTo>
                <a:cubicBezTo>
                  <a:pt x="1498" y="483"/>
                  <a:pt x="1499" y="483"/>
                  <a:pt x="1499" y="482"/>
                </a:cubicBezTo>
                <a:cubicBezTo>
                  <a:pt x="1499" y="481"/>
                  <a:pt x="1500" y="480"/>
                  <a:pt x="1500" y="479"/>
                </a:cubicBezTo>
                <a:cubicBezTo>
                  <a:pt x="1501" y="479"/>
                  <a:pt x="1501" y="478"/>
                  <a:pt x="1501" y="478"/>
                </a:cubicBezTo>
                <a:cubicBezTo>
                  <a:pt x="1502" y="477"/>
                  <a:pt x="1502" y="476"/>
                  <a:pt x="1503" y="475"/>
                </a:cubicBezTo>
                <a:cubicBezTo>
                  <a:pt x="1503" y="474"/>
                  <a:pt x="1503" y="474"/>
                  <a:pt x="1503" y="473"/>
                </a:cubicBezTo>
                <a:cubicBezTo>
                  <a:pt x="1639" y="67"/>
                  <a:pt x="1639" y="67"/>
                  <a:pt x="1639" y="67"/>
                </a:cubicBezTo>
                <a:cubicBezTo>
                  <a:pt x="1644" y="49"/>
                  <a:pt x="1640" y="30"/>
                  <a:pt x="1627" y="18"/>
                </a:cubicBezTo>
                <a:cubicBezTo>
                  <a:pt x="1614" y="5"/>
                  <a:pt x="1595" y="0"/>
                  <a:pt x="1578" y="6"/>
                </a:cubicBezTo>
                <a:cubicBezTo>
                  <a:pt x="1171" y="142"/>
                  <a:pt x="1171" y="142"/>
                  <a:pt x="1171" y="142"/>
                </a:cubicBezTo>
                <a:cubicBezTo>
                  <a:pt x="1171" y="142"/>
                  <a:pt x="1170" y="142"/>
                  <a:pt x="1170" y="142"/>
                </a:cubicBezTo>
                <a:cubicBezTo>
                  <a:pt x="1169" y="142"/>
                  <a:pt x="1168" y="143"/>
                  <a:pt x="1167" y="143"/>
                </a:cubicBezTo>
                <a:cubicBezTo>
                  <a:pt x="1166" y="144"/>
                  <a:pt x="1166" y="144"/>
                  <a:pt x="1165" y="144"/>
                </a:cubicBezTo>
                <a:cubicBezTo>
                  <a:pt x="1164" y="145"/>
                  <a:pt x="1163" y="145"/>
                  <a:pt x="1162" y="146"/>
                </a:cubicBezTo>
                <a:cubicBezTo>
                  <a:pt x="1162" y="146"/>
                  <a:pt x="1161" y="146"/>
                  <a:pt x="1161" y="147"/>
                </a:cubicBezTo>
                <a:cubicBezTo>
                  <a:pt x="1160" y="147"/>
                  <a:pt x="1159" y="148"/>
                  <a:pt x="1158" y="149"/>
                </a:cubicBezTo>
                <a:cubicBezTo>
                  <a:pt x="1157" y="149"/>
                  <a:pt x="1157" y="149"/>
                  <a:pt x="1156" y="150"/>
                </a:cubicBezTo>
                <a:cubicBezTo>
                  <a:pt x="1155" y="151"/>
                  <a:pt x="1154" y="152"/>
                  <a:pt x="1152" y="153"/>
                </a:cubicBezTo>
                <a:cubicBezTo>
                  <a:pt x="1017" y="289"/>
                  <a:pt x="1017" y="289"/>
                  <a:pt x="1017" y="289"/>
                </a:cubicBezTo>
                <a:cubicBezTo>
                  <a:pt x="1016" y="290"/>
                  <a:pt x="1015" y="291"/>
                  <a:pt x="1014" y="292"/>
                </a:cubicBezTo>
                <a:cubicBezTo>
                  <a:pt x="823" y="484"/>
                  <a:pt x="823" y="484"/>
                  <a:pt x="823" y="484"/>
                </a:cubicBezTo>
                <a:cubicBezTo>
                  <a:pt x="492" y="154"/>
                  <a:pt x="492" y="154"/>
                  <a:pt x="492" y="154"/>
                </a:cubicBezTo>
                <a:cubicBezTo>
                  <a:pt x="492" y="154"/>
                  <a:pt x="492" y="154"/>
                  <a:pt x="492" y="154"/>
                </a:cubicBezTo>
                <a:cubicBezTo>
                  <a:pt x="491" y="153"/>
                  <a:pt x="490" y="152"/>
                  <a:pt x="488" y="151"/>
                </a:cubicBezTo>
                <a:cubicBezTo>
                  <a:pt x="488" y="151"/>
                  <a:pt x="488" y="150"/>
                  <a:pt x="487" y="150"/>
                </a:cubicBezTo>
                <a:cubicBezTo>
                  <a:pt x="486" y="149"/>
                  <a:pt x="485" y="148"/>
                  <a:pt x="484" y="148"/>
                </a:cubicBezTo>
                <a:cubicBezTo>
                  <a:pt x="484" y="147"/>
                  <a:pt x="483" y="147"/>
                  <a:pt x="483" y="147"/>
                </a:cubicBezTo>
                <a:cubicBezTo>
                  <a:pt x="482" y="146"/>
                  <a:pt x="481" y="146"/>
                  <a:pt x="479" y="145"/>
                </a:cubicBezTo>
                <a:cubicBezTo>
                  <a:pt x="479" y="145"/>
                  <a:pt x="479" y="145"/>
                  <a:pt x="478" y="145"/>
                </a:cubicBezTo>
                <a:cubicBezTo>
                  <a:pt x="477" y="144"/>
                  <a:pt x="476" y="144"/>
                  <a:pt x="474" y="143"/>
                </a:cubicBezTo>
                <a:cubicBezTo>
                  <a:pt x="474" y="143"/>
                  <a:pt x="474" y="143"/>
                  <a:pt x="474" y="143"/>
                </a:cubicBezTo>
                <a:cubicBezTo>
                  <a:pt x="67" y="7"/>
                  <a:pt x="67" y="7"/>
                  <a:pt x="67" y="7"/>
                </a:cubicBezTo>
                <a:cubicBezTo>
                  <a:pt x="50" y="1"/>
                  <a:pt x="31" y="6"/>
                  <a:pt x="18" y="19"/>
                </a:cubicBezTo>
                <a:cubicBezTo>
                  <a:pt x="5" y="32"/>
                  <a:pt x="0" y="51"/>
                  <a:pt x="6" y="68"/>
                </a:cubicBezTo>
                <a:cubicBezTo>
                  <a:pt x="142" y="475"/>
                  <a:pt x="142" y="475"/>
                  <a:pt x="142" y="475"/>
                </a:cubicBezTo>
                <a:cubicBezTo>
                  <a:pt x="142" y="475"/>
                  <a:pt x="142" y="475"/>
                  <a:pt x="142" y="476"/>
                </a:cubicBezTo>
                <a:cubicBezTo>
                  <a:pt x="143" y="477"/>
                  <a:pt x="143" y="478"/>
                  <a:pt x="144" y="479"/>
                </a:cubicBezTo>
                <a:cubicBezTo>
                  <a:pt x="144" y="480"/>
                  <a:pt x="144" y="480"/>
                  <a:pt x="144" y="481"/>
                </a:cubicBezTo>
                <a:cubicBezTo>
                  <a:pt x="145" y="482"/>
                  <a:pt x="145" y="483"/>
                  <a:pt x="146" y="484"/>
                </a:cubicBezTo>
                <a:cubicBezTo>
                  <a:pt x="146" y="484"/>
                  <a:pt x="147" y="485"/>
                  <a:pt x="147" y="485"/>
                </a:cubicBezTo>
                <a:cubicBezTo>
                  <a:pt x="148" y="486"/>
                  <a:pt x="148" y="487"/>
                  <a:pt x="149" y="488"/>
                </a:cubicBezTo>
                <a:cubicBezTo>
                  <a:pt x="149" y="489"/>
                  <a:pt x="150" y="489"/>
                  <a:pt x="150" y="490"/>
                </a:cubicBezTo>
                <a:cubicBezTo>
                  <a:pt x="151" y="491"/>
                  <a:pt x="152" y="492"/>
                  <a:pt x="153" y="493"/>
                </a:cubicBezTo>
                <a:cubicBezTo>
                  <a:pt x="153" y="493"/>
                  <a:pt x="153" y="493"/>
                  <a:pt x="153" y="493"/>
                </a:cubicBezTo>
                <a:cubicBezTo>
                  <a:pt x="289" y="629"/>
                  <a:pt x="289" y="629"/>
                  <a:pt x="289" y="629"/>
                </a:cubicBezTo>
                <a:cubicBezTo>
                  <a:pt x="290" y="630"/>
                  <a:pt x="291" y="631"/>
                  <a:pt x="292" y="632"/>
                </a:cubicBezTo>
                <a:cubicBezTo>
                  <a:pt x="484" y="823"/>
                  <a:pt x="484" y="823"/>
                  <a:pt x="484" y="823"/>
                </a:cubicBezTo>
                <a:cubicBezTo>
                  <a:pt x="75" y="1233"/>
                  <a:pt x="75" y="1233"/>
                  <a:pt x="75" y="1233"/>
                </a:cubicBezTo>
                <a:cubicBezTo>
                  <a:pt x="30" y="1278"/>
                  <a:pt x="5" y="1338"/>
                  <a:pt x="5" y="1402"/>
                </a:cubicBezTo>
                <a:cubicBezTo>
                  <a:pt x="5" y="1466"/>
                  <a:pt x="30" y="1527"/>
                  <a:pt x="75" y="1572"/>
                </a:cubicBezTo>
                <a:cubicBezTo>
                  <a:pt x="122" y="1619"/>
                  <a:pt x="183" y="1642"/>
                  <a:pt x="245" y="1642"/>
                </a:cubicBezTo>
                <a:cubicBezTo>
                  <a:pt x="306" y="1642"/>
                  <a:pt x="367" y="1619"/>
                  <a:pt x="414" y="1572"/>
                </a:cubicBezTo>
                <a:lnTo>
                  <a:pt x="480" y="1505"/>
                </a:lnTo>
                <a:close/>
                <a:moveTo>
                  <a:pt x="891" y="1094"/>
                </a:moveTo>
                <a:cubicBezTo>
                  <a:pt x="959" y="1026"/>
                  <a:pt x="959" y="1026"/>
                  <a:pt x="959" y="1026"/>
                </a:cubicBezTo>
                <a:cubicBezTo>
                  <a:pt x="1131" y="1198"/>
                  <a:pt x="1131" y="1198"/>
                  <a:pt x="1131" y="1198"/>
                </a:cubicBezTo>
                <a:cubicBezTo>
                  <a:pt x="1063" y="1266"/>
                  <a:pt x="1063" y="1266"/>
                  <a:pt x="1063" y="1266"/>
                </a:cubicBezTo>
                <a:lnTo>
                  <a:pt x="891" y="1094"/>
                </a:lnTo>
                <a:close/>
                <a:moveTo>
                  <a:pt x="1504" y="1299"/>
                </a:moveTo>
                <a:cubicBezTo>
                  <a:pt x="1560" y="1356"/>
                  <a:pt x="1560" y="1447"/>
                  <a:pt x="1504" y="1503"/>
                </a:cubicBezTo>
                <a:cubicBezTo>
                  <a:pt x="1448" y="1559"/>
                  <a:pt x="1357" y="1559"/>
                  <a:pt x="1301" y="1503"/>
                </a:cubicBezTo>
                <a:cubicBezTo>
                  <a:pt x="1267" y="1469"/>
                  <a:pt x="1267" y="1469"/>
                  <a:pt x="1267" y="1469"/>
                </a:cubicBezTo>
                <a:cubicBezTo>
                  <a:pt x="1470" y="1266"/>
                  <a:pt x="1470" y="1266"/>
                  <a:pt x="1470" y="1266"/>
                </a:cubicBezTo>
                <a:lnTo>
                  <a:pt x="1504" y="1299"/>
                </a:lnTo>
                <a:close/>
                <a:moveTo>
                  <a:pt x="1402" y="1198"/>
                </a:moveTo>
                <a:cubicBezTo>
                  <a:pt x="1199" y="1401"/>
                  <a:pt x="1199" y="1401"/>
                  <a:pt x="1199" y="1401"/>
                </a:cubicBezTo>
                <a:cubicBezTo>
                  <a:pt x="1131" y="1334"/>
                  <a:pt x="1131" y="1334"/>
                  <a:pt x="1131" y="1334"/>
                </a:cubicBezTo>
                <a:cubicBezTo>
                  <a:pt x="1233" y="1232"/>
                  <a:pt x="1233" y="1232"/>
                  <a:pt x="1233" y="1232"/>
                </a:cubicBezTo>
                <a:cubicBezTo>
                  <a:pt x="1233" y="1232"/>
                  <a:pt x="1233" y="1232"/>
                  <a:pt x="1233" y="1232"/>
                </a:cubicBezTo>
                <a:cubicBezTo>
                  <a:pt x="1233" y="1232"/>
                  <a:pt x="1233" y="1232"/>
                  <a:pt x="1233" y="1232"/>
                </a:cubicBezTo>
                <a:cubicBezTo>
                  <a:pt x="1335" y="1130"/>
                  <a:pt x="1335" y="1130"/>
                  <a:pt x="1335" y="1130"/>
                </a:cubicBezTo>
                <a:lnTo>
                  <a:pt x="1402" y="1198"/>
                </a:lnTo>
                <a:close/>
                <a:moveTo>
                  <a:pt x="1267" y="1062"/>
                </a:moveTo>
                <a:cubicBezTo>
                  <a:pt x="1199" y="1130"/>
                  <a:pt x="1199" y="1130"/>
                  <a:pt x="1199" y="1130"/>
                </a:cubicBezTo>
                <a:cubicBezTo>
                  <a:pt x="1027" y="958"/>
                  <a:pt x="1027" y="958"/>
                  <a:pt x="1027" y="958"/>
                </a:cubicBezTo>
                <a:cubicBezTo>
                  <a:pt x="1094" y="890"/>
                  <a:pt x="1094" y="890"/>
                  <a:pt x="1094" y="890"/>
                </a:cubicBezTo>
                <a:lnTo>
                  <a:pt x="1267" y="1062"/>
                </a:lnTo>
                <a:close/>
                <a:moveTo>
                  <a:pt x="925" y="924"/>
                </a:moveTo>
                <a:cubicBezTo>
                  <a:pt x="925" y="924"/>
                  <a:pt x="925" y="924"/>
                  <a:pt x="925" y="924"/>
                </a:cubicBezTo>
                <a:cubicBezTo>
                  <a:pt x="789" y="1060"/>
                  <a:pt x="789" y="1060"/>
                  <a:pt x="789" y="1060"/>
                </a:cubicBezTo>
                <a:cubicBezTo>
                  <a:pt x="789" y="1060"/>
                  <a:pt x="789" y="1060"/>
                  <a:pt x="789" y="1060"/>
                </a:cubicBezTo>
                <a:cubicBezTo>
                  <a:pt x="583" y="1266"/>
                  <a:pt x="583" y="1266"/>
                  <a:pt x="583" y="1266"/>
                </a:cubicBezTo>
                <a:cubicBezTo>
                  <a:pt x="516" y="1199"/>
                  <a:pt x="516" y="1199"/>
                  <a:pt x="516" y="1199"/>
                </a:cubicBezTo>
                <a:cubicBezTo>
                  <a:pt x="1186" y="526"/>
                  <a:pt x="1186" y="526"/>
                  <a:pt x="1186" y="526"/>
                </a:cubicBezTo>
                <a:cubicBezTo>
                  <a:pt x="1254" y="594"/>
                  <a:pt x="1254" y="594"/>
                  <a:pt x="1254" y="594"/>
                </a:cubicBezTo>
                <a:lnTo>
                  <a:pt x="925" y="924"/>
                </a:lnTo>
                <a:close/>
                <a:moveTo>
                  <a:pt x="1517" y="127"/>
                </a:moveTo>
                <a:cubicBezTo>
                  <a:pt x="1437" y="370"/>
                  <a:pt x="1437" y="370"/>
                  <a:pt x="1437" y="370"/>
                </a:cubicBezTo>
                <a:cubicBezTo>
                  <a:pt x="1275" y="208"/>
                  <a:pt x="1275" y="208"/>
                  <a:pt x="1275" y="208"/>
                </a:cubicBezTo>
                <a:lnTo>
                  <a:pt x="1517" y="127"/>
                </a:lnTo>
                <a:close/>
                <a:moveTo>
                  <a:pt x="1186" y="255"/>
                </a:moveTo>
                <a:cubicBezTo>
                  <a:pt x="1390" y="458"/>
                  <a:pt x="1390" y="458"/>
                  <a:pt x="1390" y="458"/>
                </a:cubicBezTo>
                <a:cubicBezTo>
                  <a:pt x="1322" y="526"/>
                  <a:pt x="1322" y="526"/>
                  <a:pt x="1322" y="526"/>
                </a:cubicBezTo>
                <a:cubicBezTo>
                  <a:pt x="1220" y="424"/>
                  <a:pt x="1220" y="424"/>
                  <a:pt x="1220" y="424"/>
                </a:cubicBezTo>
                <a:cubicBezTo>
                  <a:pt x="1220" y="424"/>
                  <a:pt x="1220" y="424"/>
                  <a:pt x="1220" y="424"/>
                </a:cubicBezTo>
                <a:cubicBezTo>
                  <a:pt x="1220" y="424"/>
                  <a:pt x="1220" y="424"/>
                  <a:pt x="1220" y="424"/>
                </a:cubicBezTo>
                <a:cubicBezTo>
                  <a:pt x="1119" y="323"/>
                  <a:pt x="1119" y="323"/>
                  <a:pt x="1119" y="323"/>
                </a:cubicBezTo>
                <a:lnTo>
                  <a:pt x="1186" y="255"/>
                </a:lnTo>
                <a:close/>
                <a:moveTo>
                  <a:pt x="594" y="391"/>
                </a:moveTo>
                <a:cubicBezTo>
                  <a:pt x="755" y="552"/>
                  <a:pt x="755" y="552"/>
                  <a:pt x="755" y="552"/>
                </a:cubicBezTo>
                <a:cubicBezTo>
                  <a:pt x="687" y="620"/>
                  <a:pt x="687" y="620"/>
                  <a:pt x="687" y="620"/>
                </a:cubicBezTo>
                <a:cubicBezTo>
                  <a:pt x="526" y="459"/>
                  <a:pt x="526" y="459"/>
                  <a:pt x="526" y="459"/>
                </a:cubicBezTo>
                <a:lnTo>
                  <a:pt x="594" y="391"/>
                </a:lnTo>
                <a:close/>
                <a:moveTo>
                  <a:pt x="127" y="128"/>
                </a:moveTo>
                <a:cubicBezTo>
                  <a:pt x="370" y="209"/>
                  <a:pt x="370" y="209"/>
                  <a:pt x="370" y="209"/>
                </a:cubicBezTo>
                <a:cubicBezTo>
                  <a:pt x="208" y="371"/>
                  <a:pt x="208" y="371"/>
                  <a:pt x="208" y="371"/>
                </a:cubicBezTo>
                <a:lnTo>
                  <a:pt x="127" y="128"/>
                </a:lnTo>
                <a:close/>
                <a:moveTo>
                  <a:pt x="255" y="459"/>
                </a:moveTo>
                <a:cubicBezTo>
                  <a:pt x="458" y="256"/>
                  <a:pt x="458" y="256"/>
                  <a:pt x="458" y="256"/>
                </a:cubicBezTo>
                <a:cubicBezTo>
                  <a:pt x="526" y="324"/>
                  <a:pt x="526" y="324"/>
                  <a:pt x="526" y="324"/>
                </a:cubicBezTo>
                <a:cubicBezTo>
                  <a:pt x="323" y="527"/>
                  <a:pt x="323" y="527"/>
                  <a:pt x="323" y="527"/>
                </a:cubicBezTo>
                <a:lnTo>
                  <a:pt x="255" y="459"/>
                </a:lnTo>
                <a:close/>
                <a:moveTo>
                  <a:pt x="391" y="595"/>
                </a:moveTo>
                <a:cubicBezTo>
                  <a:pt x="459" y="527"/>
                  <a:pt x="459" y="527"/>
                  <a:pt x="459" y="527"/>
                </a:cubicBezTo>
                <a:cubicBezTo>
                  <a:pt x="619" y="687"/>
                  <a:pt x="619" y="687"/>
                  <a:pt x="619" y="687"/>
                </a:cubicBezTo>
                <a:cubicBezTo>
                  <a:pt x="552" y="755"/>
                  <a:pt x="552" y="755"/>
                  <a:pt x="552" y="755"/>
                </a:cubicBezTo>
                <a:lnTo>
                  <a:pt x="391" y="595"/>
                </a:lnTo>
                <a:close/>
                <a:moveTo>
                  <a:pt x="1051" y="391"/>
                </a:moveTo>
                <a:cubicBezTo>
                  <a:pt x="1119" y="458"/>
                  <a:pt x="1119" y="458"/>
                  <a:pt x="1119" y="458"/>
                </a:cubicBezTo>
                <a:cubicBezTo>
                  <a:pt x="448" y="1131"/>
                  <a:pt x="448" y="1131"/>
                  <a:pt x="448" y="1131"/>
                </a:cubicBezTo>
                <a:cubicBezTo>
                  <a:pt x="380" y="1063"/>
                  <a:pt x="380" y="1063"/>
                  <a:pt x="380" y="1063"/>
                </a:cubicBezTo>
                <a:lnTo>
                  <a:pt x="1051" y="391"/>
                </a:lnTo>
                <a:close/>
                <a:moveTo>
                  <a:pt x="312" y="1131"/>
                </a:moveTo>
                <a:cubicBezTo>
                  <a:pt x="414" y="1233"/>
                  <a:pt x="414" y="1233"/>
                  <a:pt x="414" y="1233"/>
                </a:cubicBezTo>
                <a:cubicBezTo>
                  <a:pt x="414" y="1233"/>
                  <a:pt x="414" y="1233"/>
                  <a:pt x="414" y="1233"/>
                </a:cubicBezTo>
                <a:cubicBezTo>
                  <a:pt x="516" y="1334"/>
                  <a:pt x="516" y="1334"/>
                  <a:pt x="516" y="1334"/>
                </a:cubicBezTo>
                <a:cubicBezTo>
                  <a:pt x="448" y="1402"/>
                  <a:pt x="448" y="1402"/>
                  <a:pt x="448" y="1402"/>
                </a:cubicBezTo>
                <a:cubicBezTo>
                  <a:pt x="245" y="1199"/>
                  <a:pt x="245" y="1199"/>
                  <a:pt x="245" y="1199"/>
                </a:cubicBezTo>
                <a:lnTo>
                  <a:pt x="312" y="1131"/>
                </a:lnTo>
                <a:close/>
                <a:moveTo>
                  <a:pt x="346" y="1504"/>
                </a:moveTo>
                <a:cubicBezTo>
                  <a:pt x="290" y="1560"/>
                  <a:pt x="199" y="1560"/>
                  <a:pt x="143" y="1504"/>
                </a:cubicBezTo>
                <a:cubicBezTo>
                  <a:pt x="87" y="1448"/>
                  <a:pt x="87" y="1357"/>
                  <a:pt x="143" y="1301"/>
                </a:cubicBezTo>
                <a:cubicBezTo>
                  <a:pt x="177" y="1267"/>
                  <a:pt x="177" y="1267"/>
                  <a:pt x="177" y="1267"/>
                </a:cubicBezTo>
                <a:cubicBezTo>
                  <a:pt x="380" y="1470"/>
                  <a:pt x="380" y="1470"/>
                  <a:pt x="380" y="1470"/>
                </a:cubicBezTo>
                <a:lnTo>
                  <a:pt x="346" y="15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6" name="Freeform 24"/>
          <p:cNvSpPr>
            <a:spLocks noEditPoints="1"/>
          </p:cNvSpPr>
          <p:nvPr/>
        </p:nvSpPr>
        <p:spPr bwMode="auto">
          <a:xfrm>
            <a:off x="11089758" y="3239074"/>
            <a:ext cx="353363" cy="395608"/>
          </a:xfrm>
          <a:custGeom>
            <a:avLst/>
            <a:gdLst>
              <a:gd name="T0" fmla="*/ 959 w 1475"/>
              <a:gd name="T1" fmla="*/ 1652 h 1652"/>
              <a:gd name="T2" fmla="*/ 1007 w 1475"/>
              <a:gd name="T3" fmla="*/ 1412 h 1652"/>
              <a:gd name="T4" fmla="*/ 1057 w 1475"/>
              <a:gd name="T5" fmla="*/ 1364 h 1652"/>
              <a:gd name="T6" fmla="*/ 1295 w 1475"/>
              <a:gd name="T7" fmla="*/ 1134 h 1652"/>
              <a:gd name="T8" fmla="*/ 1320 w 1475"/>
              <a:gd name="T9" fmla="*/ 974 h 1652"/>
              <a:gd name="T10" fmla="*/ 1427 w 1475"/>
              <a:gd name="T11" fmla="*/ 733 h 1652"/>
              <a:gd name="T12" fmla="*/ 1229 w 1475"/>
              <a:gd name="T13" fmla="*/ 358 h 1652"/>
              <a:gd name="T14" fmla="*/ 609 w 1475"/>
              <a:gd name="T15" fmla="*/ 17 h 1652"/>
              <a:gd name="T16" fmla="*/ 97 w 1475"/>
              <a:gd name="T17" fmla="*/ 957 h 1652"/>
              <a:gd name="T18" fmla="*/ 143 w 1475"/>
              <a:gd name="T19" fmla="*/ 1604 h 1652"/>
              <a:gd name="T20" fmla="*/ 216 w 1475"/>
              <a:gd name="T21" fmla="*/ 374 h 1652"/>
              <a:gd name="T22" fmla="*/ 1015 w 1475"/>
              <a:gd name="T23" fmla="*/ 237 h 1652"/>
              <a:gd name="T24" fmla="*/ 1216 w 1475"/>
              <a:gd name="T25" fmla="*/ 643 h 1652"/>
              <a:gd name="T26" fmla="*/ 1363 w 1475"/>
              <a:gd name="T27" fmla="*/ 849 h 1652"/>
              <a:gd name="T28" fmla="*/ 1247 w 1475"/>
              <a:gd name="T29" fmla="*/ 878 h 1652"/>
              <a:gd name="T30" fmla="*/ 1199 w 1475"/>
              <a:gd name="T31" fmla="*/ 1134 h 1652"/>
              <a:gd name="T32" fmla="*/ 1060 w 1475"/>
              <a:gd name="T33" fmla="*/ 1268 h 1652"/>
              <a:gd name="T34" fmla="*/ 911 w 1475"/>
              <a:gd name="T35" fmla="*/ 1412 h 1652"/>
              <a:gd name="T36" fmla="*/ 239 w 1475"/>
              <a:gd name="T37" fmla="*/ 1556 h 1652"/>
              <a:gd name="T38" fmla="*/ 190 w 1475"/>
              <a:gd name="T39" fmla="*/ 935 h 1652"/>
              <a:gd name="T40" fmla="*/ 671 w 1475"/>
              <a:gd name="T41" fmla="*/ 782 h 1652"/>
              <a:gd name="T42" fmla="*/ 671 w 1475"/>
              <a:gd name="T43" fmla="*/ 494 h 1652"/>
              <a:gd name="T44" fmla="*/ 671 w 1475"/>
              <a:gd name="T45" fmla="*/ 782 h 1652"/>
              <a:gd name="T46" fmla="*/ 719 w 1475"/>
              <a:gd name="T47" fmla="*/ 638 h 1652"/>
              <a:gd name="T48" fmla="*/ 623 w 1475"/>
              <a:gd name="T49" fmla="*/ 638 h 1652"/>
              <a:gd name="T50" fmla="*/ 287 w 1475"/>
              <a:gd name="T51" fmla="*/ 686 h 1652"/>
              <a:gd name="T52" fmla="*/ 402 w 1475"/>
              <a:gd name="T53" fmla="*/ 839 h 1652"/>
              <a:gd name="T54" fmla="*/ 366 w 1475"/>
              <a:gd name="T55" fmla="*/ 943 h 1652"/>
              <a:gd name="T56" fmla="*/ 434 w 1475"/>
              <a:gd name="T57" fmla="*/ 943 h 1652"/>
              <a:gd name="T58" fmla="*/ 623 w 1475"/>
              <a:gd name="T59" fmla="*/ 970 h 1652"/>
              <a:gd name="T60" fmla="*/ 671 w 1475"/>
              <a:gd name="T61" fmla="*/ 1070 h 1652"/>
              <a:gd name="T62" fmla="*/ 719 w 1475"/>
              <a:gd name="T63" fmla="*/ 970 h 1652"/>
              <a:gd name="T64" fmla="*/ 909 w 1475"/>
              <a:gd name="T65" fmla="*/ 943 h 1652"/>
              <a:gd name="T66" fmla="*/ 977 w 1475"/>
              <a:gd name="T67" fmla="*/ 943 h 1652"/>
              <a:gd name="T68" fmla="*/ 940 w 1475"/>
              <a:gd name="T69" fmla="*/ 839 h 1652"/>
              <a:gd name="T70" fmla="*/ 1055 w 1475"/>
              <a:gd name="T71" fmla="*/ 686 h 1652"/>
              <a:gd name="T72" fmla="*/ 1055 w 1475"/>
              <a:gd name="T73" fmla="*/ 590 h 1652"/>
              <a:gd name="T74" fmla="*/ 940 w 1475"/>
              <a:gd name="T75" fmla="*/ 437 h 1652"/>
              <a:gd name="T76" fmla="*/ 977 w 1475"/>
              <a:gd name="T77" fmla="*/ 332 h 1652"/>
              <a:gd name="T78" fmla="*/ 872 w 1475"/>
              <a:gd name="T79" fmla="*/ 369 h 1652"/>
              <a:gd name="T80" fmla="*/ 719 w 1475"/>
              <a:gd name="T81" fmla="*/ 254 h 1652"/>
              <a:gd name="T82" fmla="*/ 623 w 1475"/>
              <a:gd name="T83" fmla="*/ 254 h 1652"/>
              <a:gd name="T84" fmla="*/ 470 w 1475"/>
              <a:gd name="T85" fmla="*/ 369 h 1652"/>
              <a:gd name="T86" fmla="*/ 366 w 1475"/>
              <a:gd name="T87" fmla="*/ 332 h 1652"/>
              <a:gd name="T88" fmla="*/ 402 w 1475"/>
              <a:gd name="T89" fmla="*/ 437 h 1652"/>
              <a:gd name="T90" fmla="*/ 287 w 1475"/>
              <a:gd name="T91" fmla="*/ 590 h 1652"/>
              <a:gd name="T92" fmla="*/ 287 w 1475"/>
              <a:gd name="T93" fmla="*/ 686 h 1652"/>
              <a:gd name="T94" fmla="*/ 502 w 1475"/>
              <a:gd name="T95" fmla="*/ 468 h 1652"/>
              <a:gd name="T96" fmla="*/ 671 w 1475"/>
              <a:gd name="T97" fmla="*/ 398 h 1652"/>
              <a:gd name="T98" fmla="*/ 841 w 1475"/>
              <a:gd name="T99" fmla="*/ 468 h 1652"/>
              <a:gd name="T100" fmla="*/ 911 w 1475"/>
              <a:gd name="T101" fmla="*/ 638 h 1652"/>
              <a:gd name="T102" fmla="*/ 841 w 1475"/>
              <a:gd name="T103" fmla="*/ 807 h 1652"/>
              <a:gd name="T104" fmla="*/ 671 w 1475"/>
              <a:gd name="T105" fmla="*/ 878 h 1652"/>
              <a:gd name="T106" fmla="*/ 502 w 1475"/>
              <a:gd name="T107" fmla="*/ 807 h 1652"/>
              <a:gd name="T108" fmla="*/ 431 w 1475"/>
              <a:gd name="T109" fmla="*/ 638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5" h="1652">
                <a:moveTo>
                  <a:pt x="191" y="1652"/>
                </a:moveTo>
                <a:cubicBezTo>
                  <a:pt x="959" y="1652"/>
                  <a:pt x="959" y="1652"/>
                  <a:pt x="959" y="1652"/>
                </a:cubicBezTo>
                <a:cubicBezTo>
                  <a:pt x="986" y="1652"/>
                  <a:pt x="1007" y="1631"/>
                  <a:pt x="1007" y="1604"/>
                </a:cubicBezTo>
                <a:cubicBezTo>
                  <a:pt x="1007" y="1412"/>
                  <a:pt x="1007" y="1412"/>
                  <a:pt x="1007" y="1412"/>
                </a:cubicBezTo>
                <a:cubicBezTo>
                  <a:pt x="1007" y="1399"/>
                  <a:pt x="1012" y="1386"/>
                  <a:pt x="1022" y="1377"/>
                </a:cubicBezTo>
                <a:cubicBezTo>
                  <a:pt x="1031" y="1368"/>
                  <a:pt x="1044" y="1363"/>
                  <a:pt x="1057" y="1364"/>
                </a:cubicBezTo>
                <a:cubicBezTo>
                  <a:pt x="1120" y="1366"/>
                  <a:pt x="1180" y="1343"/>
                  <a:pt x="1225" y="1299"/>
                </a:cubicBezTo>
                <a:cubicBezTo>
                  <a:pt x="1270" y="1256"/>
                  <a:pt x="1295" y="1197"/>
                  <a:pt x="1295" y="1134"/>
                </a:cubicBezTo>
                <a:cubicBezTo>
                  <a:pt x="1295" y="974"/>
                  <a:pt x="1295" y="974"/>
                  <a:pt x="1295" y="974"/>
                </a:cubicBezTo>
                <a:cubicBezTo>
                  <a:pt x="1320" y="974"/>
                  <a:pt x="1320" y="974"/>
                  <a:pt x="1320" y="974"/>
                </a:cubicBezTo>
                <a:cubicBezTo>
                  <a:pt x="1377" y="974"/>
                  <a:pt x="1428" y="941"/>
                  <a:pt x="1451" y="888"/>
                </a:cubicBezTo>
                <a:cubicBezTo>
                  <a:pt x="1475" y="836"/>
                  <a:pt x="1465" y="776"/>
                  <a:pt x="1427" y="733"/>
                </a:cubicBezTo>
                <a:cubicBezTo>
                  <a:pt x="1293" y="585"/>
                  <a:pt x="1293" y="585"/>
                  <a:pt x="1293" y="585"/>
                </a:cubicBezTo>
                <a:cubicBezTo>
                  <a:pt x="1286" y="506"/>
                  <a:pt x="1265" y="429"/>
                  <a:pt x="1229" y="358"/>
                </a:cubicBezTo>
                <a:cubicBezTo>
                  <a:pt x="1192" y="284"/>
                  <a:pt x="1141" y="219"/>
                  <a:pt x="1078" y="164"/>
                </a:cubicBezTo>
                <a:cubicBezTo>
                  <a:pt x="947" y="52"/>
                  <a:pt x="781" y="0"/>
                  <a:pt x="609" y="17"/>
                </a:cubicBezTo>
                <a:cubicBezTo>
                  <a:pt x="415" y="36"/>
                  <a:pt x="237" y="151"/>
                  <a:pt x="133" y="325"/>
                </a:cubicBezTo>
                <a:cubicBezTo>
                  <a:pt x="0" y="548"/>
                  <a:pt x="49" y="756"/>
                  <a:pt x="97" y="957"/>
                </a:cubicBezTo>
                <a:cubicBezTo>
                  <a:pt x="121" y="1059"/>
                  <a:pt x="143" y="1154"/>
                  <a:pt x="143" y="1251"/>
                </a:cubicBezTo>
                <a:cubicBezTo>
                  <a:pt x="143" y="1604"/>
                  <a:pt x="143" y="1604"/>
                  <a:pt x="143" y="1604"/>
                </a:cubicBezTo>
                <a:cubicBezTo>
                  <a:pt x="143" y="1631"/>
                  <a:pt x="165" y="1652"/>
                  <a:pt x="191" y="1652"/>
                </a:cubicBezTo>
                <a:close/>
                <a:moveTo>
                  <a:pt x="216" y="374"/>
                </a:moveTo>
                <a:cubicBezTo>
                  <a:pt x="304" y="226"/>
                  <a:pt x="455" y="128"/>
                  <a:pt x="618" y="112"/>
                </a:cubicBezTo>
                <a:cubicBezTo>
                  <a:pt x="764" y="98"/>
                  <a:pt x="905" y="142"/>
                  <a:pt x="1015" y="237"/>
                </a:cubicBezTo>
                <a:cubicBezTo>
                  <a:pt x="1124" y="330"/>
                  <a:pt x="1191" y="466"/>
                  <a:pt x="1198" y="608"/>
                </a:cubicBezTo>
                <a:cubicBezTo>
                  <a:pt x="1199" y="623"/>
                  <a:pt x="1206" y="635"/>
                  <a:pt x="1216" y="643"/>
                </a:cubicBezTo>
                <a:cubicBezTo>
                  <a:pt x="1355" y="798"/>
                  <a:pt x="1355" y="798"/>
                  <a:pt x="1355" y="798"/>
                </a:cubicBezTo>
                <a:cubicBezTo>
                  <a:pt x="1375" y="819"/>
                  <a:pt x="1366" y="843"/>
                  <a:pt x="1363" y="849"/>
                </a:cubicBezTo>
                <a:cubicBezTo>
                  <a:pt x="1360" y="856"/>
                  <a:pt x="1349" y="878"/>
                  <a:pt x="1320" y="878"/>
                </a:cubicBezTo>
                <a:cubicBezTo>
                  <a:pt x="1247" y="878"/>
                  <a:pt x="1247" y="878"/>
                  <a:pt x="1247" y="878"/>
                </a:cubicBezTo>
                <a:cubicBezTo>
                  <a:pt x="1221" y="878"/>
                  <a:pt x="1199" y="899"/>
                  <a:pt x="1199" y="926"/>
                </a:cubicBezTo>
                <a:cubicBezTo>
                  <a:pt x="1199" y="1134"/>
                  <a:pt x="1199" y="1134"/>
                  <a:pt x="1199" y="1134"/>
                </a:cubicBezTo>
                <a:cubicBezTo>
                  <a:pt x="1199" y="1171"/>
                  <a:pt x="1185" y="1205"/>
                  <a:pt x="1158" y="1230"/>
                </a:cubicBezTo>
                <a:cubicBezTo>
                  <a:pt x="1132" y="1256"/>
                  <a:pt x="1097" y="1269"/>
                  <a:pt x="1060" y="1268"/>
                </a:cubicBezTo>
                <a:cubicBezTo>
                  <a:pt x="1021" y="1266"/>
                  <a:pt x="983" y="1281"/>
                  <a:pt x="955" y="1308"/>
                </a:cubicBezTo>
                <a:cubicBezTo>
                  <a:pt x="927" y="1335"/>
                  <a:pt x="911" y="1372"/>
                  <a:pt x="911" y="1412"/>
                </a:cubicBezTo>
                <a:cubicBezTo>
                  <a:pt x="911" y="1556"/>
                  <a:pt x="911" y="1556"/>
                  <a:pt x="911" y="1556"/>
                </a:cubicBezTo>
                <a:cubicBezTo>
                  <a:pt x="239" y="1556"/>
                  <a:pt x="239" y="1556"/>
                  <a:pt x="239" y="1556"/>
                </a:cubicBezTo>
                <a:cubicBezTo>
                  <a:pt x="239" y="1251"/>
                  <a:pt x="239" y="1251"/>
                  <a:pt x="239" y="1251"/>
                </a:cubicBezTo>
                <a:cubicBezTo>
                  <a:pt x="239" y="1143"/>
                  <a:pt x="214" y="1037"/>
                  <a:pt x="190" y="935"/>
                </a:cubicBezTo>
                <a:cubicBezTo>
                  <a:pt x="145" y="744"/>
                  <a:pt x="102" y="564"/>
                  <a:pt x="216" y="374"/>
                </a:cubicBezTo>
                <a:close/>
                <a:moveTo>
                  <a:pt x="671" y="782"/>
                </a:moveTo>
                <a:cubicBezTo>
                  <a:pt x="751" y="782"/>
                  <a:pt x="815" y="717"/>
                  <a:pt x="815" y="638"/>
                </a:cubicBezTo>
                <a:cubicBezTo>
                  <a:pt x="815" y="558"/>
                  <a:pt x="751" y="494"/>
                  <a:pt x="671" y="494"/>
                </a:cubicBezTo>
                <a:cubicBezTo>
                  <a:pt x="592" y="494"/>
                  <a:pt x="527" y="558"/>
                  <a:pt x="527" y="638"/>
                </a:cubicBezTo>
                <a:cubicBezTo>
                  <a:pt x="527" y="717"/>
                  <a:pt x="592" y="782"/>
                  <a:pt x="671" y="782"/>
                </a:cubicBezTo>
                <a:close/>
                <a:moveTo>
                  <a:pt x="671" y="590"/>
                </a:moveTo>
                <a:cubicBezTo>
                  <a:pt x="698" y="590"/>
                  <a:pt x="719" y="611"/>
                  <a:pt x="719" y="638"/>
                </a:cubicBezTo>
                <a:cubicBezTo>
                  <a:pt x="719" y="664"/>
                  <a:pt x="698" y="686"/>
                  <a:pt x="671" y="686"/>
                </a:cubicBezTo>
                <a:cubicBezTo>
                  <a:pt x="645" y="686"/>
                  <a:pt x="623" y="664"/>
                  <a:pt x="623" y="638"/>
                </a:cubicBezTo>
                <a:cubicBezTo>
                  <a:pt x="623" y="611"/>
                  <a:pt x="645" y="590"/>
                  <a:pt x="671" y="590"/>
                </a:cubicBezTo>
                <a:close/>
                <a:moveTo>
                  <a:pt x="287" y="686"/>
                </a:moveTo>
                <a:cubicBezTo>
                  <a:pt x="339" y="686"/>
                  <a:pt x="339" y="686"/>
                  <a:pt x="339" y="686"/>
                </a:cubicBezTo>
                <a:cubicBezTo>
                  <a:pt x="347" y="743"/>
                  <a:pt x="369" y="795"/>
                  <a:pt x="402" y="839"/>
                </a:cubicBezTo>
                <a:cubicBezTo>
                  <a:pt x="366" y="875"/>
                  <a:pt x="366" y="875"/>
                  <a:pt x="366" y="875"/>
                </a:cubicBezTo>
                <a:cubicBezTo>
                  <a:pt x="347" y="894"/>
                  <a:pt x="347" y="924"/>
                  <a:pt x="366" y="943"/>
                </a:cubicBezTo>
                <a:cubicBezTo>
                  <a:pt x="375" y="953"/>
                  <a:pt x="387" y="957"/>
                  <a:pt x="400" y="957"/>
                </a:cubicBezTo>
                <a:cubicBezTo>
                  <a:pt x="412" y="957"/>
                  <a:pt x="424" y="953"/>
                  <a:pt x="434" y="943"/>
                </a:cubicBezTo>
                <a:cubicBezTo>
                  <a:pt x="470" y="907"/>
                  <a:pt x="470" y="907"/>
                  <a:pt x="470" y="907"/>
                </a:cubicBezTo>
                <a:cubicBezTo>
                  <a:pt x="514" y="940"/>
                  <a:pt x="566" y="962"/>
                  <a:pt x="623" y="970"/>
                </a:cubicBezTo>
                <a:cubicBezTo>
                  <a:pt x="623" y="1022"/>
                  <a:pt x="623" y="1022"/>
                  <a:pt x="623" y="1022"/>
                </a:cubicBezTo>
                <a:cubicBezTo>
                  <a:pt x="623" y="1048"/>
                  <a:pt x="645" y="1070"/>
                  <a:pt x="671" y="1070"/>
                </a:cubicBezTo>
                <a:cubicBezTo>
                  <a:pt x="698" y="1070"/>
                  <a:pt x="719" y="1048"/>
                  <a:pt x="719" y="1022"/>
                </a:cubicBezTo>
                <a:cubicBezTo>
                  <a:pt x="719" y="970"/>
                  <a:pt x="719" y="970"/>
                  <a:pt x="719" y="970"/>
                </a:cubicBezTo>
                <a:cubicBezTo>
                  <a:pt x="776" y="962"/>
                  <a:pt x="828" y="940"/>
                  <a:pt x="872" y="907"/>
                </a:cubicBezTo>
                <a:cubicBezTo>
                  <a:pt x="909" y="943"/>
                  <a:pt x="909" y="943"/>
                  <a:pt x="909" y="943"/>
                </a:cubicBezTo>
                <a:cubicBezTo>
                  <a:pt x="918" y="953"/>
                  <a:pt x="930" y="957"/>
                  <a:pt x="943" y="957"/>
                </a:cubicBezTo>
                <a:cubicBezTo>
                  <a:pt x="955" y="957"/>
                  <a:pt x="967" y="953"/>
                  <a:pt x="977" y="943"/>
                </a:cubicBezTo>
                <a:cubicBezTo>
                  <a:pt x="995" y="924"/>
                  <a:pt x="995" y="894"/>
                  <a:pt x="977" y="875"/>
                </a:cubicBezTo>
                <a:cubicBezTo>
                  <a:pt x="940" y="839"/>
                  <a:pt x="940" y="839"/>
                  <a:pt x="940" y="839"/>
                </a:cubicBezTo>
                <a:cubicBezTo>
                  <a:pt x="973" y="795"/>
                  <a:pt x="996" y="743"/>
                  <a:pt x="1004" y="686"/>
                </a:cubicBezTo>
                <a:cubicBezTo>
                  <a:pt x="1055" y="686"/>
                  <a:pt x="1055" y="686"/>
                  <a:pt x="1055" y="686"/>
                </a:cubicBezTo>
                <a:cubicBezTo>
                  <a:pt x="1082" y="686"/>
                  <a:pt x="1103" y="664"/>
                  <a:pt x="1103" y="638"/>
                </a:cubicBezTo>
                <a:cubicBezTo>
                  <a:pt x="1103" y="611"/>
                  <a:pt x="1082" y="590"/>
                  <a:pt x="1055" y="590"/>
                </a:cubicBezTo>
                <a:cubicBezTo>
                  <a:pt x="1004" y="590"/>
                  <a:pt x="1004" y="590"/>
                  <a:pt x="1004" y="590"/>
                </a:cubicBezTo>
                <a:cubicBezTo>
                  <a:pt x="996" y="533"/>
                  <a:pt x="973" y="481"/>
                  <a:pt x="940" y="437"/>
                </a:cubicBezTo>
                <a:cubicBezTo>
                  <a:pt x="977" y="400"/>
                  <a:pt x="977" y="400"/>
                  <a:pt x="977" y="400"/>
                </a:cubicBezTo>
                <a:cubicBezTo>
                  <a:pt x="995" y="381"/>
                  <a:pt x="995" y="351"/>
                  <a:pt x="977" y="332"/>
                </a:cubicBezTo>
                <a:cubicBezTo>
                  <a:pt x="958" y="314"/>
                  <a:pt x="927" y="314"/>
                  <a:pt x="909" y="332"/>
                </a:cubicBezTo>
                <a:cubicBezTo>
                  <a:pt x="872" y="369"/>
                  <a:pt x="872" y="369"/>
                  <a:pt x="872" y="369"/>
                </a:cubicBezTo>
                <a:cubicBezTo>
                  <a:pt x="828" y="336"/>
                  <a:pt x="776" y="313"/>
                  <a:pt x="719" y="305"/>
                </a:cubicBezTo>
                <a:cubicBezTo>
                  <a:pt x="719" y="254"/>
                  <a:pt x="719" y="254"/>
                  <a:pt x="719" y="254"/>
                </a:cubicBezTo>
                <a:cubicBezTo>
                  <a:pt x="719" y="227"/>
                  <a:pt x="698" y="206"/>
                  <a:pt x="671" y="206"/>
                </a:cubicBezTo>
                <a:cubicBezTo>
                  <a:pt x="645" y="206"/>
                  <a:pt x="623" y="227"/>
                  <a:pt x="623" y="254"/>
                </a:cubicBezTo>
                <a:cubicBezTo>
                  <a:pt x="623" y="305"/>
                  <a:pt x="623" y="305"/>
                  <a:pt x="623" y="305"/>
                </a:cubicBezTo>
                <a:cubicBezTo>
                  <a:pt x="566" y="313"/>
                  <a:pt x="514" y="336"/>
                  <a:pt x="470" y="369"/>
                </a:cubicBezTo>
                <a:cubicBezTo>
                  <a:pt x="434" y="332"/>
                  <a:pt x="434" y="332"/>
                  <a:pt x="434" y="332"/>
                </a:cubicBezTo>
                <a:cubicBezTo>
                  <a:pt x="415" y="314"/>
                  <a:pt x="384" y="314"/>
                  <a:pt x="366" y="332"/>
                </a:cubicBezTo>
                <a:cubicBezTo>
                  <a:pt x="347" y="351"/>
                  <a:pt x="347" y="381"/>
                  <a:pt x="366" y="400"/>
                </a:cubicBezTo>
                <a:cubicBezTo>
                  <a:pt x="402" y="437"/>
                  <a:pt x="402" y="437"/>
                  <a:pt x="402" y="437"/>
                </a:cubicBezTo>
                <a:cubicBezTo>
                  <a:pt x="369" y="481"/>
                  <a:pt x="347" y="533"/>
                  <a:pt x="339" y="590"/>
                </a:cubicBezTo>
                <a:cubicBezTo>
                  <a:pt x="287" y="590"/>
                  <a:pt x="287" y="590"/>
                  <a:pt x="287" y="590"/>
                </a:cubicBezTo>
                <a:cubicBezTo>
                  <a:pt x="261" y="590"/>
                  <a:pt x="239" y="611"/>
                  <a:pt x="239" y="638"/>
                </a:cubicBezTo>
                <a:cubicBezTo>
                  <a:pt x="239" y="664"/>
                  <a:pt x="261" y="686"/>
                  <a:pt x="287" y="686"/>
                </a:cubicBezTo>
                <a:close/>
                <a:moveTo>
                  <a:pt x="501" y="468"/>
                </a:moveTo>
                <a:cubicBezTo>
                  <a:pt x="501" y="468"/>
                  <a:pt x="501" y="468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45" y="425"/>
                  <a:pt x="605" y="398"/>
                  <a:pt x="671" y="398"/>
                </a:cubicBezTo>
                <a:cubicBezTo>
                  <a:pt x="737" y="398"/>
                  <a:pt x="797" y="425"/>
                  <a:pt x="841" y="468"/>
                </a:cubicBezTo>
                <a:cubicBezTo>
                  <a:pt x="841" y="468"/>
                  <a:pt x="841" y="468"/>
                  <a:pt x="841" y="468"/>
                </a:cubicBezTo>
                <a:cubicBezTo>
                  <a:pt x="841" y="468"/>
                  <a:pt x="841" y="468"/>
                  <a:pt x="841" y="468"/>
                </a:cubicBezTo>
                <a:cubicBezTo>
                  <a:pt x="884" y="512"/>
                  <a:pt x="911" y="572"/>
                  <a:pt x="911" y="638"/>
                </a:cubicBezTo>
                <a:cubicBezTo>
                  <a:pt x="911" y="704"/>
                  <a:pt x="884" y="764"/>
                  <a:pt x="841" y="807"/>
                </a:cubicBezTo>
                <a:cubicBezTo>
                  <a:pt x="841" y="807"/>
                  <a:pt x="841" y="807"/>
                  <a:pt x="841" y="807"/>
                </a:cubicBezTo>
                <a:cubicBezTo>
                  <a:pt x="841" y="807"/>
                  <a:pt x="841" y="807"/>
                  <a:pt x="841" y="808"/>
                </a:cubicBezTo>
                <a:cubicBezTo>
                  <a:pt x="797" y="851"/>
                  <a:pt x="737" y="878"/>
                  <a:pt x="671" y="878"/>
                </a:cubicBezTo>
                <a:cubicBezTo>
                  <a:pt x="605" y="878"/>
                  <a:pt x="545" y="851"/>
                  <a:pt x="502" y="808"/>
                </a:cubicBezTo>
                <a:cubicBezTo>
                  <a:pt x="502" y="807"/>
                  <a:pt x="502" y="807"/>
                  <a:pt x="502" y="807"/>
                </a:cubicBezTo>
                <a:cubicBezTo>
                  <a:pt x="501" y="807"/>
                  <a:pt x="501" y="807"/>
                  <a:pt x="501" y="807"/>
                </a:cubicBezTo>
                <a:cubicBezTo>
                  <a:pt x="458" y="764"/>
                  <a:pt x="431" y="704"/>
                  <a:pt x="431" y="638"/>
                </a:cubicBezTo>
                <a:cubicBezTo>
                  <a:pt x="431" y="572"/>
                  <a:pt x="458" y="512"/>
                  <a:pt x="501" y="4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7" name="Freeform 45"/>
          <p:cNvSpPr>
            <a:spLocks noEditPoints="1"/>
          </p:cNvSpPr>
          <p:nvPr/>
        </p:nvSpPr>
        <p:spPr bwMode="auto">
          <a:xfrm>
            <a:off x="11070176" y="5259555"/>
            <a:ext cx="392528" cy="392528"/>
          </a:xfrm>
          <a:custGeom>
            <a:avLst/>
            <a:gdLst>
              <a:gd name="T0" fmla="*/ 1495 w 1639"/>
              <a:gd name="T1" fmla="*/ 967 h 1639"/>
              <a:gd name="T2" fmla="*/ 1303 w 1639"/>
              <a:gd name="T3" fmla="*/ 775 h 1639"/>
              <a:gd name="T4" fmla="*/ 867 w 1639"/>
              <a:gd name="T5" fmla="*/ 320 h 1639"/>
              <a:gd name="T6" fmla="*/ 1086 w 1639"/>
              <a:gd name="T7" fmla="*/ 218 h 1639"/>
              <a:gd name="T8" fmla="*/ 819 w 1639"/>
              <a:gd name="T9" fmla="*/ 0 h 1639"/>
              <a:gd name="T10" fmla="*/ 306 w 1639"/>
              <a:gd name="T11" fmla="*/ 689 h 1639"/>
              <a:gd name="T12" fmla="*/ 384 w 1639"/>
              <a:gd name="T13" fmla="*/ 775 h 1639"/>
              <a:gd name="T14" fmla="*/ 0 w 1639"/>
              <a:gd name="T15" fmla="*/ 1111 h 1639"/>
              <a:gd name="T16" fmla="*/ 1591 w 1639"/>
              <a:gd name="T17" fmla="*/ 1639 h 1639"/>
              <a:gd name="T18" fmla="*/ 1054 w 1639"/>
              <a:gd name="T19" fmla="*/ 96 h 1639"/>
              <a:gd name="T20" fmla="*/ 867 w 1639"/>
              <a:gd name="T21" fmla="*/ 96 h 1639"/>
              <a:gd name="T22" fmla="*/ 192 w 1639"/>
              <a:gd name="T23" fmla="*/ 1351 h 1639"/>
              <a:gd name="T24" fmla="*/ 384 w 1639"/>
              <a:gd name="T25" fmla="*/ 1543 h 1639"/>
              <a:gd name="T26" fmla="*/ 384 w 1639"/>
              <a:gd name="T27" fmla="*/ 1447 h 1639"/>
              <a:gd name="T28" fmla="*/ 288 w 1639"/>
              <a:gd name="T29" fmla="*/ 1351 h 1639"/>
              <a:gd name="T30" fmla="*/ 384 w 1639"/>
              <a:gd name="T31" fmla="*/ 1351 h 1639"/>
              <a:gd name="T32" fmla="*/ 96 w 1639"/>
              <a:gd name="T33" fmla="*/ 1111 h 1639"/>
              <a:gd name="T34" fmla="*/ 384 w 1639"/>
              <a:gd name="T35" fmla="*/ 1159 h 1639"/>
              <a:gd name="T36" fmla="*/ 1351 w 1639"/>
              <a:gd name="T37" fmla="*/ 1351 h 1639"/>
              <a:gd name="T38" fmla="*/ 967 w 1639"/>
              <a:gd name="T39" fmla="*/ 1543 h 1639"/>
              <a:gd name="T40" fmla="*/ 720 w 1639"/>
              <a:gd name="T41" fmla="*/ 1351 h 1639"/>
              <a:gd name="T42" fmla="*/ 967 w 1639"/>
              <a:gd name="T43" fmla="*/ 1543 h 1639"/>
              <a:gd name="T44" fmla="*/ 1063 w 1639"/>
              <a:gd name="T45" fmla="*/ 1399 h 1639"/>
              <a:gd name="T46" fmla="*/ 720 w 1639"/>
              <a:gd name="T47" fmla="*/ 1255 h 1639"/>
              <a:gd name="T48" fmla="*/ 480 w 1639"/>
              <a:gd name="T49" fmla="*/ 1543 h 1639"/>
              <a:gd name="T50" fmla="*/ 1159 w 1639"/>
              <a:gd name="T51" fmla="*/ 1543 h 1639"/>
              <a:gd name="T52" fmla="*/ 576 w 1639"/>
              <a:gd name="T53" fmla="*/ 967 h 1639"/>
              <a:gd name="T54" fmla="*/ 672 w 1639"/>
              <a:gd name="T55" fmla="*/ 1063 h 1639"/>
              <a:gd name="T56" fmla="*/ 771 w 1639"/>
              <a:gd name="T57" fmla="*/ 1063 h 1639"/>
              <a:gd name="T58" fmla="*/ 867 w 1639"/>
              <a:gd name="T59" fmla="*/ 967 h 1639"/>
              <a:gd name="T60" fmla="*/ 867 w 1639"/>
              <a:gd name="T61" fmla="*/ 1063 h 1639"/>
              <a:gd name="T62" fmla="*/ 1063 w 1639"/>
              <a:gd name="T63" fmla="*/ 967 h 1639"/>
              <a:gd name="T64" fmla="*/ 1159 w 1639"/>
              <a:gd name="T65" fmla="*/ 871 h 1639"/>
              <a:gd name="T66" fmla="*/ 1159 w 1639"/>
              <a:gd name="T67" fmla="*/ 775 h 1639"/>
              <a:gd name="T68" fmla="*/ 819 w 1639"/>
              <a:gd name="T69" fmla="*/ 404 h 1639"/>
              <a:gd name="T70" fmla="*/ 1543 w 1639"/>
              <a:gd name="T71" fmla="*/ 1543 h 1639"/>
              <a:gd name="T72" fmla="*/ 1543 w 1639"/>
              <a:gd name="T73" fmla="*/ 1447 h 1639"/>
              <a:gd name="T74" fmla="*/ 1447 w 1639"/>
              <a:gd name="T75" fmla="*/ 1351 h 1639"/>
              <a:gd name="T76" fmla="*/ 1543 w 1639"/>
              <a:gd name="T77" fmla="*/ 1351 h 1639"/>
              <a:gd name="T78" fmla="*/ 1255 w 1639"/>
              <a:gd name="T79" fmla="*/ 1063 h 1639"/>
              <a:gd name="T80" fmla="*/ 1543 w 1639"/>
              <a:gd name="T81" fmla="*/ 1159 h 1639"/>
              <a:gd name="T82" fmla="*/ 819 w 1639"/>
              <a:gd name="T83" fmla="*/ 583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9" h="1639">
                <a:moveTo>
                  <a:pt x="1639" y="1591"/>
                </a:moveTo>
                <a:cubicBezTo>
                  <a:pt x="1639" y="1111"/>
                  <a:pt x="1639" y="1111"/>
                  <a:pt x="1639" y="1111"/>
                </a:cubicBezTo>
                <a:cubicBezTo>
                  <a:pt x="1639" y="1031"/>
                  <a:pt x="1574" y="967"/>
                  <a:pt x="1495" y="967"/>
                </a:cubicBezTo>
                <a:cubicBezTo>
                  <a:pt x="1255" y="967"/>
                  <a:pt x="1255" y="967"/>
                  <a:pt x="1255" y="967"/>
                </a:cubicBezTo>
                <a:cubicBezTo>
                  <a:pt x="1255" y="775"/>
                  <a:pt x="1255" y="775"/>
                  <a:pt x="1255" y="775"/>
                </a:cubicBezTo>
                <a:cubicBezTo>
                  <a:pt x="1303" y="775"/>
                  <a:pt x="1303" y="775"/>
                  <a:pt x="1303" y="775"/>
                </a:cubicBezTo>
                <a:cubicBezTo>
                  <a:pt x="1323" y="775"/>
                  <a:pt x="1341" y="762"/>
                  <a:pt x="1348" y="743"/>
                </a:cubicBezTo>
                <a:cubicBezTo>
                  <a:pt x="1355" y="723"/>
                  <a:pt x="1348" y="702"/>
                  <a:pt x="1332" y="689"/>
                </a:cubicBezTo>
                <a:cubicBezTo>
                  <a:pt x="867" y="320"/>
                  <a:pt x="867" y="320"/>
                  <a:pt x="867" y="320"/>
                </a:cubicBezTo>
                <a:cubicBezTo>
                  <a:pt x="867" y="288"/>
                  <a:pt x="867" y="288"/>
                  <a:pt x="867" y="288"/>
                </a:cubicBezTo>
                <a:cubicBezTo>
                  <a:pt x="915" y="288"/>
                  <a:pt x="915" y="288"/>
                  <a:pt x="915" y="288"/>
                </a:cubicBezTo>
                <a:cubicBezTo>
                  <a:pt x="980" y="288"/>
                  <a:pt x="1040" y="264"/>
                  <a:pt x="1086" y="218"/>
                </a:cubicBezTo>
                <a:cubicBezTo>
                  <a:pt x="1133" y="173"/>
                  <a:pt x="1159" y="113"/>
                  <a:pt x="1159" y="48"/>
                </a:cubicBezTo>
                <a:cubicBezTo>
                  <a:pt x="1159" y="22"/>
                  <a:pt x="1137" y="0"/>
                  <a:pt x="1111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793" y="0"/>
                  <a:pt x="771" y="22"/>
                  <a:pt x="771" y="48"/>
                </a:cubicBezTo>
                <a:cubicBezTo>
                  <a:pt x="771" y="320"/>
                  <a:pt x="771" y="320"/>
                  <a:pt x="771" y="320"/>
                </a:cubicBezTo>
                <a:cubicBezTo>
                  <a:pt x="306" y="689"/>
                  <a:pt x="306" y="689"/>
                  <a:pt x="306" y="689"/>
                </a:cubicBezTo>
                <a:cubicBezTo>
                  <a:pt x="290" y="702"/>
                  <a:pt x="284" y="723"/>
                  <a:pt x="291" y="743"/>
                </a:cubicBezTo>
                <a:cubicBezTo>
                  <a:pt x="298" y="762"/>
                  <a:pt x="316" y="775"/>
                  <a:pt x="336" y="775"/>
                </a:cubicBezTo>
                <a:cubicBezTo>
                  <a:pt x="384" y="775"/>
                  <a:pt x="384" y="775"/>
                  <a:pt x="384" y="775"/>
                </a:cubicBezTo>
                <a:cubicBezTo>
                  <a:pt x="384" y="967"/>
                  <a:pt x="384" y="967"/>
                  <a:pt x="384" y="967"/>
                </a:cubicBezTo>
                <a:cubicBezTo>
                  <a:pt x="144" y="967"/>
                  <a:pt x="144" y="967"/>
                  <a:pt x="144" y="967"/>
                </a:cubicBezTo>
                <a:cubicBezTo>
                  <a:pt x="65" y="967"/>
                  <a:pt x="0" y="1031"/>
                  <a:pt x="0" y="1111"/>
                </a:cubicBezTo>
                <a:cubicBezTo>
                  <a:pt x="0" y="1591"/>
                  <a:pt x="0" y="1591"/>
                  <a:pt x="0" y="1591"/>
                </a:cubicBezTo>
                <a:cubicBezTo>
                  <a:pt x="0" y="1617"/>
                  <a:pt x="22" y="1639"/>
                  <a:pt x="48" y="1639"/>
                </a:cubicBezTo>
                <a:cubicBezTo>
                  <a:pt x="1591" y="1639"/>
                  <a:pt x="1591" y="1639"/>
                  <a:pt x="1591" y="1639"/>
                </a:cubicBezTo>
                <a:cubicBezTo>
                  <a:pt x="1617" y="1639"/>
                  <a:pt x="1639" y="1617"/>
                  <a:pt x="1639" y="1591"/>
                </a:cubicBezTo>
                <a:close/>
                <a:moveTo>
                  <a:pt x="867" y="96"/>
                </a:moveTo>
                <a:cubicBezTo>
                  <a:pt x="1054" y="96"/>
                  <a:pt x="1054" y="96"/>
                  <a:pt x="1054" y="96"/>
                </a:cubicBezTo>
                <a:cubicBezTo>
                  <a:pt x="1033" y="152"/>
                  <a:pt x="978" y="192"/>
                  <a:pt x="915" y="192"/>
                </a:cubicBezTo>
                <a:cubicBezTo>
                  <a:pt x="867" y="192"/>
                  <a:pt x="867" y="192"/>
                  <a:pt x="867" y="192"/>
                </a:cubicBezTo>
                <a:lnTo>
                  <a:pt x="867" y="96"/>
                </a:lnTo>
                <a:close/>
                <a:moveTo>
                  <a:pt x="96" y="1255"/>
                </a:moveTo>
                <a:cubicBezTo>
                  <a:pt x="192" y="1255"/>
                  <a:pt x="192" y="1255"/>
                  <a:pt x="192" y="1255"/>
                </a:cubicBezTo>
                <a:cubicBezTo>
                  <a:pt x="192" y="1351"/>
                  <a:pt x="192" y="1351"/>
                  <a:pt x="192" y="1351"/>
                </a:cubicBezTo>
                <a:cubicBezTo>
                  <a:pt x="96" y="1351"/>
                  <a:pt x="96" y="1351"/>
                  <a:pt x="96" y="1351"/>
                </a:cubicBezTo>
                <a:lnTo>
                  <a:pt x="96" y="1255"/>
                </a:lnTo>
                <a:close/>
                <a:moveTo>
                  <a:pt x="384" y="1543"/>
                </a:moveTo>
                <a:cubicBezTo>
                  <a:pt x="96" y="1543"/>
                  <a:pt x="96" y="1543"/>
                  <a:pt x="96" y="1543"/>
                </a:cubicBezTo>
                <a:cubicBezTo>
                  <a:pt x="96" y="1447"/>
                  <a:pt x="96" y="1447"/>
                  <a:pt x="96" y="1447"/>
                </a:cubicBezTo>
                <a:cubicBezTo>
                  <a:pt x="384" y="1447"/>
                  <a:pt x="384" y="1447"/>
                  <a:pt x="384" y="1447"/>
                </a:cubicBezTo>
                <a:lnTo>
                  <a:pt x="384" y="1543"/>
                </a:lnTo>
                <a:close/>
                <a:moveTo>
                  <a:pt x="384" y="1351"/>
                </a:moveTo>
                <a:cubicBezTo>
                  <a:pt x="288" y="1351"/>
                  <a:pt x="288" y="1351"/>
                  <a:pt x="288" y="1351"/>
                </a:cubicBezTo>
                <a:cubicBezTo>
                  <a:pt x="288" y="1255"/>
                  <a:pt x="288" y="1255"/>
                  <a:pt x="288" y="1255"/>
                </a:cubicBezTo>
                <a:cubicBezTo>
                  <a:pt x="384" y="1255"/>
                  <a:pt x="384" y="1255"/>
                  <a:pt x="384" y="1255"/>
                </a:cubicBezTo>
                <a:lnTo>
                  <a:pt x="384" y="1351"/>
                </a:lnTo>
                <a:close/>
                <a:moveTo>
                  <a:pt x="384" y="1159"/>
                </a:moveTo>
                <a:cubicBezTo>
                  <a:pt x="96" y="1159"/>
                  <a:pt x="96" y="1159"/>
                  <a:pt x="96" y="1159"/>
                </a:cubicBezTo>
                <a:cubicBezTo>
                  <a:pt x="96" y="1111"/>
                  <a:pt x="96" y="1111"/>
                  <a:pt x="96" y="1111"/>
                </a:cubicBezTo>
                <a:cubicBezTo>
                  <a:pt x="96" y="1084"/>
                  <a:pt x="118" y="1063"/>
                  <a:pt x="144" y="1063"/>
                </a:cubicBezTo>
                <a:cubicBezTo>
                  <a:pt x="384" y="1063"/>
                  <a:pt x="384" y="1063"/>
                  <a:pt x="384" y="1063"/>
                </a:cubicBezTo>
                <a:lnTo>
                  <a:pt x="384" y="1159"/>
                </a:lnTo>
                <a:close/>
                <a:moveTo>
                  <a:pt x="1255" y="1255"/>
                </a:moveTo>
                <a:cubicBezTo>
                  <a:pt x="1351" y="1255"/>
                  <a:pt x="1351" y="1255"/>
                  <a:pt x="1351" y="1255"/>
                </a:cubicBezTo>
                <a:cubicBezTo>
                  <a:pt x="1351" y="1351"/>
                  <a:pt x="1351" y="1351"/>
                  <a:pt x="1351" y="1351"/>
                </a:cubicBezTo>
                <a:cubicBezTo>
                  <a:pt x="1255" y="1351"/>
                  <a:pt x="1255" y="1351"/>
                  <a:pt x="1255" y="1351"/>
                </a:cubicBezTo>
                <a:lnTo>
                  <a:pt x="1255" y="1255"/>
                </a:lnTo>
                <a:close/>
                <a:moveTo>
                  <a:pt x="967" y="1543"/>
                </a:moveTo>
                <a:cubicBezTo>
                  <a:pt x="672" y="1543"/>
                  <a:pt x="672" y="1543"/>
                  <a:pt x="672" y="1543"/>
                </a:cubicBezTo>
                <a:cubicBezTo>
                  <a:pt x="672" y="1399"/>
                  <a:pt x="672" y="1399"/>
                  <a:pt x="672" y="1399"/>
                </a:cubicBezTo>
                <a:cubicBezTo>
                  <a:pt x="672" y="1372"/>
                  <a:pt x="694" y="1351"/>
                  <a:pt x="720" y="1351"/>
                </a:cubicBezTo>
                <a:cubicBezTo>
                  <a:pt x="915" y="1351"/>
                  <a:pt x="915" y="1351"/>
                  <a:pt x="915" y="1351"/>
                </a:cubicBezTo>
                <a:cubicBezTo>
                  <a:pt x="943" y="1351"/>
                  <a:pt x="967" y="1373"/>
                  <a:pt x="967" y="1399"/>
                </a:cubicBezTo>
                <a:lnTo>
                  <a:pt x="967" y="1543"/>
                </a:lnTo>
                <a:close/>
                <a:moveTo>
                  <a:pt x="1159" y="1543"/>
                </a:moveTo>
                <a:cubicBezTo>
                  <a:pt x="1063" y="1543"/>
                  <a:pt x="1063" y="1543"/>
                  <a:pt x="1063" y="1543"/>
                </a:cubicBezTo>
                <a:cubicBezTo>
                  <a:pt x="1063" y="1399"/>
                  <a:pt x="1063" y="1399"/>
                  <a:pt x="1063" y="1399"/>
                </a:cubicBezTo>
                <a:cubicBezTo>
                  <a:pt x="1063" y="1360"/>
                  <a:pt x="1047" y="1324"/>
                  <a:pt x="1018" y="1296"/>
                </a:cubicBezTo>
                <a:cubicBezTo>
                  <a:pt x="990" y="1270"/>
                  <a:pt x="954" y="1255"/>
                  <a:pt x="915" y="1255"/>
                </a:cubicBezTo>
                <a:cubicBezTo>
                  <a:pt x="720" y="1255"/>
                  <a:pt x="720" y="1255"/>
                  <a:pt x="720" y="1255"/>
                </a:cubicBezTo>
                <a:cubicBezTo>
                  <a:pt x="641" y="1255"/>
                  <a:pt x="576" y="1319"/>
                  <a:pt x="576" y="1399"/>
                </a:cubicBezTo>
                <a:cubicBezTo>
                  <a:pt x="576" y="1543"/>
                  <a:pt x="576" y="1543"/>
                  <a:pt x="576" y="1543"/>
                </a:cubicBezTo>
                <a:cubicBezTo>
                  <a:pt x="480" y="1543"/>
                  <a:pt x="480" y="1543"/>
                  <a:pt x="480" y="1543"/>
                </a:cubicBezTo>
                <a:cubicBezTo>
                  <a:pt x="480" y="1159"/>
                  <a:pt x="480" y="1159"/>
                  <a:pt x="480" y="1159"/>
                </a:cubicBezTo>
                <a:cubicBezTo>
                  <a:pt x="1159" y="1159"/>
                  <a:pt x="1159" y="1159"/>
                  <a:pt x="1159" y="1159"/>
                </a:cubicBezTo>
                <a:lnTo>
                  <a:pt x="1159" y="1543"/>
                </a:lnTo>
                <a:close/>
                <a:moveTo>
                  <a:pt x="480" y="1063"/>
                </a:moveTo>
                <a:cubicBezTo>
                  <a:pt x="480" y="967"/>
                  <a:pt x="480" y="967"/>
                  <a:pt x="480" y="967"/>
                </a:cubicBezTo>
                <a:cubicBezTo>
                  <a:pt x="576" y="967"/>
                  <a:pt x="576" y="967"/>
                  <a:pt x="576" y="967"/>
                </a:cubicBezTo>
                <a:cubicBezTo>
                  <a:pt x="576" y="1063"/>
                  <a:pt x="576" y="1063"/>
                  <a:pt x="576" y="1063"/>
                </a:cubicBezTo>
                <a:lnTo>
                  <a:pt x="480" y="1063"/>
                </a:lnTo>
                <a:close/>
                <a:moveTo>
                  <a:pt x="672" y="1063"/>
                </a:moveTo>
                <a:cubicBezTo>
                  <a:pt x="672" y="967"/>
                  <a:pt x="672" y="967"/>
                  <a:pt x="672" y="967"/>
                </a:cubicBezTo>
                <a:cubicBezTo>
                  <a:pt x="771" y="967"/>
                  <a:pt x="771" y="967"/>
                  <a:pt x="771" y="967"/>
                </a:cubicBezTo>
                <a:cubicBezTo>
                  <a:pt x="771" y="1063"/>
                  <a:pt x="771" y="1063"/>
                  <a:pt x="771" y="1063"/>
                </a:cubicBezTo>
                <a:lnTo>
                  <a:pt x="672" y="1063"/>
                </a:lnTo>
                <a:close/>
                <a:moveTo>
                  <a:pt x="867" y="1063"/>
                </a:moveTo>
                <a:cubicBezTo>
                  <a:pt x="867" y="967"/>
                  <a:pt x="867" y="967"/>
                  <a:pt x="867" y="967"/>
                </a:cubicBezTo>
                <a:cubicBezTo>
                  <a:pt x="967" y="967"/>
                  <a:pt x="967" y="967"/>
                  <a:pt x="967" y="967"/>
                </a:cubicBezTo>
                <a:cubicBezTo>
                  <a:pt x="967" y="1063"/>
                  <a:pt x="967" y="1063"/>
                  <a:pt x="967" y="1063"/>
                </a:cubicBezTo>
                <a:lnTo>
                  <a:pt x="867" y="1063"/>
                </a:lnTo>
                <a:close/>
                <a:moveTo>
                  <a:pt x="1159" y="1063"/>
                </a:moveTo>
                <a:cubicBezTo>
                  <a:pt x="1063" y="1063"/>
                  <a:pt x="1063" y="1063"/>
                  <a:pt x="1063" y="1063"/>
                </a:cubicBezTo>
                <a:cubicBezTo>
                  <a:pt x="1063" y="967"/>
                  <a:pt x="1063" y="967"/>
                  <a:pt x="1063" y="967"/>
                </a:cubicBezTo>
                <a:cubicBezTo>
                  <a:pt x="1159" y="967"/>
                  <a:pt x="1159" y="967"/>
                  <a:pt x="1159" y="967"/>
                </a:cubicBezTo>
                <a:lnTo>
                  <a:pt x="1159" y="1063"/>
                </a:lnTo>
                <a:close/>
                <a:moveTo>
                  <a:pt x="1159" y="871"/>
                </a:moveTo>
                <a:cubicBezTo>
                  <a:pt x="480" y="871"/>
                  <a:pt x="480" y="871"/>
                  <a:pt x="480" y="871"/>
                </a:cubicBezTo>
                <a:cubicBezTo>
                  <a:pt x="480" y="775"/>
                  <a:pt x="480" y="775"/>
                  <a:pt x="480" y="775"/>
                </a:cubicBezTo>
                <a:cubicBezTo>
                  <a:pt x="1159" y="775"/>
                  <a:pt x="1159" y="775"/>
                  <a:pt x="1159" y="775"/>
                </a:cubicBezTo>
                <a:lnTo>
                  <a:pt x="1159" y="871"/>
                </a:lnTo>
                <a:close/>
                <a:moveTo>
                  <a:pt x="474" y="679"/>
                </a:moveTo>
                <a:cubicBezTo>
                  <a:pt x="819" y="404"/>
                  <a:pt x="819" y="404"/>
                  <a:pt x="819" y="404"/>
                </a:cubicBezTo>
                <a:cubicBezTo>
                  <a:pt x="1165" y="679"/>
                  <a:pt x="1165" y="679"/>
                  <a:pt x="1165" y="679"/>
                </a:cubicBezTo>
                <a:lnTo>
                  <a:pt x="474" y="679"/>
                </a:lnTo>
                <a:close/>
                <a:moveTo>
                  <a:pt x="1543" y="1543"/>
                </a:moveTo>
                <a:cubicBezTo>
                  <a:pt x="1255" y="1543"/>
                  <a:pt x="1255" y="1543"/>
                  <a:pt x="1255" y="1543"/>
                </a:cubicBezTo>
                <a:cubicBezTo>
                  <a:pt x="1255" y="1447"/>
                  <a:pt x="1255" y="1447"/>
                  <a:pt x="1255" y="1447"/>
                </a:cubicBezTo>
                <a:cubicBezTo>
                  <a:pt x="1543" y="1447"/>
                  <a:pt x="1543" y="1447"/>
                  <a:pt x="1543" y="1447"/>
                </a:cubicBezTo>
                <a:lnTo>
                  <a:pt x="1543" y="1543"/>
                </a:lnTo>
                <a:close/>
                <a:moveTo>
                  <a:pt x="1543" y="1351"/>
                </a:moveTo>
                <a:cubicBezTo>
                  <a:pt x="1447" y="1351"/>
                  <a:pt x="1447" y="1351"/>
                  <a:pt x="1447" y="1351"/>
                </a:cubicBezTo>
                <a:cubicBezTo>
                  <a:pt x="1447" y="1255"/>
                  <a:pt x="1447" y="1255"/>
                  <a:pt x="1447" y="1255"/>
                </a:cubicBezTo>
                <a:cubicBezTo>
                  <a:pt x="1543" y="1255"/>
                  <a:pt x="1543" y="1255"/>
                  <a:pt x="1543" y="1255"/>
                </a:cubicBezTo>
                <a:lnTo>
                  <a:pt x="1543" y="1351"/>
                </a:lnTo>
                <a:close/>
                <a:moveTo>
                  <a:pt x="1543" y="1159"/>
                </a:moveTo>
                <a:cubicBezTo>
                  <a:pt x="1255" y="1159"/>
                  <a:pt x="1255" y="1159"/>
                  <a:pt x="1255" y="1159"/>
                </a:cubicBezTo>
                <a:cubicBezTo>
                  <a:pt x="1255" y="1063"/>
                  <a:pt x="1255" y="1063"/>
                  <a:pt x="1255" y="1063"/>
                </a:cubicBezTo>
                <a:cubicBezTo>
                  <a:pt x="1495" y="1063"/>
                  <a:pt x="1495" y="1063"/>
                  <a:pt x="1495" y="1063"/>
                </a:cubicBezTo>
                <a:cubicBezTo>
                  <a:pt x="1521" y="1063"/>
                  <a:pt x="1543" y="1084"/>
                  <a:pt x="1543" y="1111"/>
                </a:cubicBezTo>
                <a:lnTo>
                  <a:pt x="1543" y="1159"/>
                </a:lnTo>
                <a:close/>
                <a:moveTo>
                  <a:pt x="819" y="487"/>
                </a:moveTo>
                <a:cubicBezTo>
                  <a:pt x="846" y="487"/>
                  <a:pt x="867" y="508"/>
                  <a:pt x="867" y="535"/>
                </a:cubicBezTo>
                <a:cubicBezTo>
                  <a:pt x="867" y="561"/>
                  <a:pt x="846" y="583"/>
                  <a:pt x="819" y="583"/>
                </a:cubicBezTo>
                <a:cubicBezTo>
                  <a:pt x="793" y="583"/>
                  <a:pt x="771" y="561"/>
                  <a:pt x="771" y="535"/>
                </a:cubicBezTo>
                <a:cubicBezTo>
                  <a:pt x="771" y="508"/>
                  <a:pt x="793" y="487"/>
                  <a:pt x="819" y="48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8" name="Freeform 52"/>
          <p:cNvSpPr>
            <a:spLocks noEditPoints="1"/>
          </p:cNvSpPr>
          <p:nvPr/>
        </p:nvSpPr>
        <p:spPr bwMode="auto">
          <a:xfrm>
            <a:off x="11070176" y="5930798"/>
            <a:ext cx="392528" cy="392673"/>
          </a:xfrm>
          <a:custGeom>
            <a:avLst/>
            <a:gdLst>
              <a:gd name="T0" fmla="*/ 1495 w 1639"/>
              <a:gd name="T1" fmla="*/ 96 h 1639"/>
              <a:gd name="T2" fmla="*/ 1347 w 1639"/>
              <a:gd name="T3" fmla="*/ 48 h 1639"/>
              <a:gd name="T4" fmla="*/ 1251 w 1639"/>
              <a:gd name="T5" fmla="*/ 48 h 1639"/>
              <a:gd name="T6" fmla="*/ 387 w 1639"/>
              <a:gd name="T7" fmla="*/ 96 h 1639"/>
              <a:gd name="T8" fmla="*/ 339 w 1639"/>
              <a:gd name="T9" fmla="*/ 0 h 1639"/>
              <a:gd name="T10" fmla="*/ 291 w 1639"/>
              <a:gd name="T11" fmla="*/ 96 h 1639"/>
              <a:gd name="T12" fmla="*/ 0 w 1639"/>
              <a:gd name="T13" fmla="*/ 240 h 1639"/>
              <a:gd name="T14" fmla="*/ 96 w 1639"/>
              <a:gd name="T15" fmla="*/ 1159 h 1639"/>
              <a:gd name="T16" fmla="*/ 0 w 1639"/>
              <a:gd name="T17" fmla="*/ 1207 h 1639"/>
              <a:gd name="T18" fmla="*/ 771 w 1639"/>
              <a:gd name="T19" fmla="*/ 1255 h 1639"/>
              <a:gd name="T20" fmla="*/ 675 w 1639"/>
              <a:gd name="T21" fmla="*/ 1495 h 1639"/>
              <a:gd name="T22" fmla="*/ 963 w 1639"/>
              <a:gd name="T23" fmla="*/ 1495 h 1639"/>
              <a:gd name="T24" fmla="*/ 867 w 1639"/>
              <a:gd name="T25" fmla="*/ 1255 h 1639"/>
              <a:gd name="T26" fmla="*/ 1639 w 1639"/>
              <a:gd name="T27" fmla="*/ 1207 h 1639"/>
              <a:gd name="T28" fmla="*/ 1543 w 1639"/>
              <a:gd name="T29" fmla="*/ 1159 h 1639"/>
              <a:gd name="T30" fmla="*/ 1639 w 1639"/>
              <a:gd name="T31" fmla="*/ 240 h 1639"/>
              <a:gd name="T32" fmla="*/ 771 w 1639"/>
              <a:gd name="T33" fmla="*/ 1495 h 1639"/>
              <a:gd name="T34" fmla="*/ 867 w 1639"/>
              <a:gd name="T35" fmla="*/ 1495 h 1639"/>
              <a:gd name="T36" fmla="*/ 1447 w 1639"/>
              <a:gd name="T37" fmla="*/ 1159 h 1639"/>
              <a:gd name="T38" fmla="*/ 192 w 1639"/>
              <a:gd name="T39" fmla="*/ 384 h 1639"/>
              <a:gd name="T40" fmla="*/ 1447 w 1639"/>
              <a:gd name="T41" fmla="*/ 1159 h 1639"/>
              <a:gd name="T42" fmla="*/ 144 w 1639"/>
              <a:gd name="T43" fmla="*/ 288 h 1639"/>
              <a:gd name="T44" fmla="*/ 144 w 1639"/>
              <a:gd name="T45" fmla="*/ 192 h 1639"/>
              <a:gd name="T46" fmla="*/ 1543 w 1639"/>
              <a:gd name="T47" fmla="*/ 240 h 1639"/>
              <a:gd name="T48" fmla="*/ 675 w 1639"/>
              <a:gd name="T49" fmla="*/ 720 h 1639"/>
              <a:gd name="T50" fmla="*/ 771 w 1639"/>
              <a:gd name="T51" fmla="*/ 672 h 1639"/>
              <a:gd name="T52" fmla="*/ 819 w 1639"/>
              <a:gd name="T53" fmla="*/ 576 h 1639"/>
              <a:gd name="T54" fmla="*/ 867 w 1639"/>
              <a:gd name="T55" fmla="*/ 672 h 1639"/>
              <a:gd name="T56" fmla="*/ 963 w 1639"/>
              <a:gd name="T57" fmla="*/ 720 h 1639"/>
              <a:gd name="T58" fmla="*/ 867 w 1639"/>
              <a:gd name="T59" fmla="*/ 768 h 1639"/>
              <a:gd name="T60" fmla="*/ 819 w 1639"/>
              <a:gd name="T61" fmla="*/ 864 h 1639"/>
              <a:gd name="T62" fmla="*/ 771 w 1639"/>
              <a:gd name="T63" fmla="*/ 768 h 1639"/>
              <a:gd name="T64" fmla="*/ 675 w 1639"/>
              <a:gd name="T65" fmla="*/ 720 h 1639"/>
              <a:gd name="T66" fmla="*/ 305 w 1639"/>
              <a:gd name="T67" fmla="*/ 590 h 1639"/>
              <a:gd name="T68" fmla="*/ 435 w 1639"/>
              <a:gd name="T69" fmla="*/ 652 h 1639"/>
              <a:gd name="T70" fmla="*/ 565 w 1639"/>
              <a:gd name="T71" fmla="*/ 590 h 1639"/>
              <a:gd name="T72" fmla="*/ 503 w 1639"/>
              <a:gd name="T73" fmla="*/ 720 h 1639"/>
              <a:gd name="T74" fmla="*/ 565 w 1639"/>
              <a:gd name="T75" fmla="*/ 850 h 1639"/>
              <a:gd name="T76" fmla="*/ 497 w 1639"/>
              <a:gd name="T77" fmla="*/ 850 h 1639"/>
              <a:gd name="T78" fmla="*/ 373 w 1639"/>
              <a:gd name="T79" fmla="*/ 850 h 1639"/>
              <a:gd name="T80" fmla="*/ 305 w 1639"/>
              <a:gd name="T81" fmla="*/ 850 h 1639"/>
              <a:gd name="T82" fmla="*/ 368 w 1639"/>
              <a:gd name="T83" fmla="*/ 720 h 1639"/>
              <a:gd name="T84" fmla="*/ 1073 w 1639"/>
              <a:gd name="T85" fmla="*/ 658 h 1639"/>
              <a:gd name="T86" fmla="*/ 1141 w 1639"/>
              <a:gd name="T87" fmla="*/ 590 h 1639"/>
              <a:gd name="T88" fmla="*/ 1265 w 1639"/>
              <a:gd name="T89" fmla="*/ 590 h 1639"/>
              <a:gd name="T90" fmla="*/ 1333 w 1639"/>
              <a:gd name="T91" fmla="*/ 658 h 1639"/>
              <a:gd name="T92" fmla="*/ 1251 w 1639"/>
              <a:gd name="T93" fmla="*/ 816 h 1639"/>
              <a:gd name="T94" fmla="*/ 1155 w 1639"/>
              <a:gd name="T95" fmla="*/ 816 h 1639"/>
              <a:gd name="T96" fmla="*/ 1073 w 1639"/>
              <a:gd name="T97" fmla="*/ 658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9" h="1639">
                <a:moveTo>
                  <a:pt x="1639" y="240"/>
                </a:moveTo>
                <a:cubicBezTo>
                  <a:pt x="1639" y="161"/>
                  <a:pt x="1574" y="96"/>
                  <a:pt x="1495" y="96"/>
                </a:cubicBezTo>
                <a:cubicBezTo>
                  <a:pt x="1347" y="96"/>
                  <a:pt x="1347" y="96"/>
                  <a:pt x="1347" y="96"/>
                </a:cubicBezTo>
                <a:cubicBezTo>
                  <a:pt x="1347" y="48"/>
                  <a:pt x="1347" y="48"/>
                  <a:pt x="1347" y="48"/>
                </a:cubicBezTo>
                <a:cubicBezTo>
                  <a:pt x="1347" y="22"/>
                  <a:pt x="1326" y="0"/>
                  <a:pt x="1299" y="0"/>
                </a:cubicBezTo>
                <a:cubicBezTo>
                  <a:pt x="1273" y="0"/>
                  <a:pt x="1251" y="22"/>
                  <a:pt x="1251" y="48"/>
                </a:cubicBezTo>
                <a:cubicBezTo>
                  <a:pt x="1251" y="96"/>
                  <a:pt x="1251" y="96"/>
                  <a:pt x="1251" y="96"/>
                </a:cubicBezTo>
                <a:cubicBezTo>
                  <a:pt x="387" y="96"/>
                  <a:pt x="387" y="96"/>
                  <a:pt x="387" y="96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7" y="22"/>
                  <a:pt x="366" y="0"/>
                  <a:pt x="339" y="0"/>
                </a:cubicBezTo>
                <a:cubicBezTo>
                  <a:pt x="313" y="0"/>
                  <a:pt x="291" y="22"/>
                  <a:pt x="291" y="48"/>
                </a:cubicBezTo>
                <a:cubicBezTo>
                  <a:pt x="291" y="96"/>
                  <a:pt x="291" y="96"/>
                  <a:pt x="291" y="96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65" y="96"/>
                  <a:pt x="0" y="161"/>
                  <a:pt x="0" y="240"/>
                </a:cubicBezTo>
                <a:cubicBezTo>
                  <a:pt x="0" y="303"/>
                  <a:pt x="40" y="356"/>
                  <a:pt x="96" y="376"/>
                </a:cubicBezTo>
                <a:cubicBezTo>
                  <a:pt x="96" y="1159"/>
                  <a:pt x="96" y="1159"/>
                  <a:pt x="96" y="1159"/>
                </a:cubicBezTo>
                <a:cubicBezTo>
                  <a:pt x="48" y="1159"/>
                  <a:pt x="48" y="1159"/>
                  <a:pt x="48" y="1159"/>
                </a:cubicBezTo>
                <a:cubicBezTo>
                  <a:pt x="22" y="1159"/>
                  <a:pt x="0" y="1180"/>
                  <a:pt x="0" y="1207"/>
                </a:cubicBezTo>
                <a:cubicBezTo>
                  <a:pt x="0" y="1233"/>
                  <a:pt x="22" y="1255"/>
                  <a:pt x="48" y="1255"/>
                </a:cubicBezTo>
                <a:cubicBezTo>
                  <a:pt x="771" y="1255"/>
                  <a:pt x="771" y="1255"/>
                  <a:pt x="771" y="1255"/>
                </a:cubicBezTo>
                <a:cubicBezTo>
                  <a:pt x="771" y="1359"/>
                  <a:pt x="771" y="1359"/>
                  <a:pt x="771" y="1359"/>
                </a:cubicBezTo>
                <a:cubicBezTo>
                  <a:pt x="716" y="1379"/>
                  <a:pt x="675" y="1432"/>
                  <a:pt x="675" y="1495"/>
                </a:cubicBezTo>
                <a:cubicBezTo>
                  <a:pt x="675" y="1574"/>
                  <a:pt x="740" y="1639"/>
                  <a:pt x="819" y="1639"/>
                </a:cubicBezTo>
                <a:cubicBezTo>
                  <a:pt x="899" y="1639"/>
                  <a:pt x="963" y="1574"/>
                  <a:pt x="963" y="1495"/>
                </a:cubicBezTo>
                <a:cubicBezTo>
                  <a:pt x="963" y="1432"/>
                  <a:pt x="923" y="1379"/>
                  <a:pt x="867" y="1359"/>
                </a:cubicBezTo>
                <a:cubicBezTo>
                  <a:pt x="867" y="1255"/>
                  <a:pt x="867" y="1255"/>
                  <a:pt x="867" y="1255"/>
                </a:cubicBezTo>
                <a:cubicBezTo>
                  <a:pt x="1591" y="1255"/>
                  <a:pt x="1591" y="1255"/>
                  <a:pt x="1591" y="1255"/>
                </a:cubicBezTo>
                <a:cubicBezTo>
                  <a:pt x="1617" y="1255"/>
                  <a:pt x="1639" y="1233"/>
                  <a:pt x="1639" y="1207"/>
                </a:cubicBezTo>
                <a:cubicBezTo>
                  <a:pt x="1639" y="1180"/>
                  <a:pt x="1617" y="1159"/>
                  <a:pt x="1591" y="1159"/>
                </a:cubicBezTo>
                <a:cubicBezTo>
                  <a:pt x="1543" y="1159"/>
                  <a:pt x="1543" y="1159"/>
                  <a:pt x="1543" y="1159"/>
                </a:cubicBezTo>
                <a:cubicBezTo>
                  <a:pt x="1543" y="376"/>
                  <a:pt x="1543" y="376"/>
                  <a:pt x="1543" y="376"/>
                </a:cubicBezTo>
                <a:cubicBezTo>
                  <a:pt x="1598" y="356"/>
                  <a:pt x="1639" y="303"/>
                  <a:pt x="1639" y="240"/>
                </a:cubicBezTo>
                <a:close/>
                <a:moveTo>
                  <a:pt x="819" y="1543"/>
                </a:moveTo>
                <a:cubicBezTo>
                  <a:pt x="793" y="1543"/>
                  <a:pt x="771" y="1521"/>
                  <a:pt x="771" y="1495"/>
                </a:cubicBezTo>
                <a:cubicBezTo>
                  <a:pt x="771" y="1468"/>
                  <a:pt x="793" y="1447"/>
                  <a:pt x="819" y="1447"/>
                </a:cubicBezTo>
                <a:cubicBezTo>
                  <a:pt x="846" y="1447"/>
                  <a:pt x="867" y="1468"/>
                  <a:pt x="867" y="1495"/>
                </a:cubicBezTo>
                <a:cubicBezTo>
                  <a:pt x="867" y="1521"/>
                  <a:pt x="846" y="1543"/>
                  <a:pt x="819" y="1543"/>
                </a:cubicBezTo>
                <a:close/>
                <a:moveTo>
                  <a:pt x="1447" y="1159"/>
                </a:moveTo>
                <a:cubicBezTo>
                  <a:pt x="192" y="1159"/>
                  <a:pt x="192" y="1159"/>
                  <a:pt x="192" y="1159"/>
                </a:cubicBezTo>
                <a:cubicBezTo>
                  <a:pt x="192" y="384"/>
                  <a:pt x="192" y="384"/>
                  <a:pt x="192" y="384"/>
                </a:cubicBezTo>
                <a:cubicBezTo>
                  <a:pt x="1447" y="384"/>
                  <a:pt x="1447" y="384"/>
                  <a:pt x="1447" y="384"/>
                </a:cubicBezTo>
                <a:lnTo>
                  <a:pt x="1447" y="1159"/>
                </a:lnTo>
                <a:close/>
                <a:moveTo>
                  <a:pt x="1495" y="288"/>
                </a:moveTo>
                <a:cubicBezTo>
                  <a:pt x="144" y="288"/>
                  <a:pt x="144" y="288"/>
                  <a:pt x="144" y="288"/>
                </a:cubicBezTo>
                <a:cubicBezTo>
                  <a:pt x="118" y="288"/>
                  <a:pt x="96" y="267"/>
                  <a:pt x="96" y="240"/>
                </a:cubicBezTo>
                <a:cubicBezTo>
                  <a:pt x="96" y="214"/>
                  <a:pt x="118" y="192"/>
                  <a:pt x="144" y="192"/>
                </a:cubicBezTo>
                <a:cubicBezTo>
                  <a:pt x="1495" y="192"/>
                  <a:pt x="1495" y="192"/>
                  <a:pt x="1495" y="192"/>
                </a:cubicBezTo>
                <a:cubicBezTo>
                  <a:pt x="1521" y="192"/>
                  <a:pt x="1543" y="214"/>
                  <a:pt x="1543" y="240"/>
                </a:cubicBezTo>
                <a:cubicBezTo>
                  <a:pt x="1543" y="267"/>
                  <a:pt x="1521" y="288"/>
                  <a:pt x="1495" y="288"/>
                </a:cubicBezTo>
                <a:close/>
                <a:moveTo>
                  <a:pt x="675" y="720"/>
                </a:moveTo>
                <a:cubicBezTo>
                  <a:pt x="675" y="694"/>
                  <a:pt x="697" y="672"/>
                  <a:pt x="723" y="672"/>
                </a:cubicBezTo>
                <a:cubicBezTo>
                  <a:pt x="771" y="672"/>
                  <a:pt x="771" y="672"/>
                  <a:pt x="771" y="672"/>
                </a:cubicBezTo>
                <a:cubicBezTo>
                  <a:pt x="771" y="624"/>
                  <a:pt x="771" y="624"/>
                  <a:pt x="771" y="624"/>
                </a:cubicBezTo>
                <a:cubicBezTo>
                  <a:pt x="771" y="598"/>
                  <a:pt x="793" y="576"/>
                  <a:pt x="819" y="576"/>
                </a:cubicBezTo>
                <a:cubicBezTo>
                  <a:pt x="846" y="576"/>
                  <a:pt x="867" y="598"/>
                  <a:pt x="867" y="624"/>
                </a:cubicBezTo>
                <a:cubicBezTo>
                  <a:pt x="867" y="672"/>
                  <a:pt x="867" y="672"/>
                  <a:pt x="867" y="672"/>
                </a:cubicBezTo>
                <a:cubicBezTo>
                  <a:pt x="915" y="672"/>
                  <a:pt x="915" y="672"/>
                  <a:pt x="915" y="672"/>
                </a:cubicBezTo>
                <a:cubicBezTo>
                  <a:pt x="942" y="672"/>
                  <a:pt x="963" y="694"/>
                  <a:pt x="963" y="720"/>
                </a:cubicBezTo>
                <a:cubicBezTo>
                  <a:pt x="963" y="747"/>
                  <a:pt x="942" y="768"/>
                  <a:pt x="915" y="768"/>
                </a:cubicBezTo>
                <a:cubicBezTo>
                  <a:pt x="867" y="768"/>
                  <a:pt x="867" y="768"/>
                  <a:pt x="867" y="768"/>
                </a:cubicBezTo>
                <a:cubicBezTo>
                  <a:pt x="867" y="816"/>
                  <a:pt x="867" y="816"/>
                  <a:pt x="867" y="816"/>
                </a:cubicBezTo>
                <a:cubicBezTo>
                  <a:pt x="867" y="843"/>
                  <a:pt x="846" y="864"/>
                  <a:pt x="819" y="864"/>
                </a:cubicBezTo>
                <a:cubicBezTo>
                  <a:pt x="793" y="864"/>
                  <a:pt x="771" y="843"/>
                  <a:pt x="771" y="816"/>
                </a:cubicBezTo>
                <a:cubicBezTo>
                  <a:pt x="771" y="768"/>
                  <a:pt x="771" y="768"/>
                  <a:pt x="771" y="768"/>
                </a:cubicBezTo>
                <a:cubicBezTo>
                  <a:pt x="723" y="768"/>
                  <a:pt x="723" y="768"/>
                  <a:pt x="723" y="768"/>
                </a:cubicBezTo>
                <a:cubicBezTo>
                  <a:pt x="697" y="768"/>
                  <a:pt x="675" y="747"/>
                  <a:pt x="675" y="720"/>
                </a:cubicBezTo>
                <a:close/>
                <a:moveTo>
                  <a:pt x="305" y="658"/>
                </a:moveTo>
                <a:cubicBezTo>
                  <a:pt x="287" y="639"/>
                  <a:pt x="287" y="609"/>
                  <a:pt x="305" y="590"/>
                </a:cubicBezTo>
                <a:cubicBezTo>
                  <a:pt x="324" y="572"/>
                  <a:pt x="355" y="572"/>
                  <a:pt x="373" y="590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97" y="590"/>
                  <a:pt x="497" y="590"/>
                  <a:pt x="497" y="590"/>
                </a:cubicBezTo>
                <a:cubicBezTo>
                  <a:pt x="516" y="572"/>
                  <a:pt x="547" y="572"/>
                  <a:pt x="565" y="590"/>
                </a:cubicBezTo>
                <a:cubicBezTo>
                  <a:pt x="584" y="609"/>
                  <a:pt x="584" y="639"/>
                  <a:pt x="565" y="658"/>
                </a:cubicBezTo>
                <a:cubicBezTo>
                  <a:pt x="503" y="720"/>
                  <a:pt x="503" y="720"/>
                  <a:pt x="503" y="720"/>
                </a:cubicBezTo>
                <a:cubicBezTo>
                  <a:pt x="565" y="782"/>
                  <a:pt x="565" y="782"/>
                  <a:pt x="565" y="782"/>
                </a:cubicBezTo>
                <a:cubicBezTo>
                  <a:pt x="584" y="801"/>
                  <a:pt x="584" y="831"/>
                  <a:pt x="565" y="850"/>
                </a:cubicBezTo>
                <a:cubicBezTo>
                  <a:pt x="556" y="860"/>
                  <a:pt x="544" y="864"/>
                  <a:pt x="531" y="864"/>
                </a:cubicBezTo>
                <a:cubicBezTo>
                  <a:pt x="519" y="864"/>
                  <a:pt x="507" y="860"/>
                  <a:pt x="497" y="850"/>
                </a:cubicBezTo>
                <a:cubicBezTo>
                  <a:pt x="435" y="788"/>
                  <a:pt x="435" y="788"/>
                  <a:pt x="435" y="788"/>
                </a:cubicBezTo>
                <a:cubicBezTo>
                  <a:pt x="373" y="850"/>
                  <a:pt x="373" y="850"/>
                  <a:pt x="373" y="850"/>
                </a:cubicBezTo>
                <a:cubicBezTo>
                  <a:pt x="364" y="860"/>
                  <a:pt x="352" y="864"/>
                  <a:pt x="339" y="864"/>
                </a:cubicBezTo>
                <a:cubicBezTo>
                  <a:pt x="327" y="864"/>
                  <a:pt x="315" y="860"/>
                  <a:pt x="305" y="850"/>
                </a:cubicBezTo>
                <a:cubicBezTo>
                  <a:pt x="287" y="831"/>
                  <a:pt x="287" y="801"/>
                  <a:pt x="305" y="782"/>
                </a:cubicBezTo>
                <a:cubicBezTo>
                  <a:pt x="368" y="720"/>
                  <a:pt x="368" y="720"/>
                  <a:pt x="368" y="720"/>
                </a:cubicBezTo>
                <a:lnTo>
                  <a:pt x="305" y="658"/>
                </a:lnTo>
                <a:close/>
                <a:moveTo>
                  <a:pt x="1073" y="658"/>
                </a:moveTo>
                <a:cubicBezTo>
                  <a:pt x="1055" y="639"/>
                  <a:pt x="1055" y="609"/>
                  <a:pt x="1073" y="590"/>
                </a:cubicBezTo>
                <a:cubicBezTo>
                  <a:pt x="1092" y="572"/>
                  <a:pt x="1123" y="572"/>
                  <a:pt x="1141" y="590"/>
                </a:cubicBezTo>
                <a:cubicBezTo>
                  <a:pt x="1203" y="652"/>
                  <a:pt x="1203" y="652"/>
                  <a:pt x="1203" y="652"/>
                </a:cubicBezTo>
                <a:cubicBezTo>
                  <a:pt x="1265" y="590"/>
                  <a:pt x="1265" y="590"/>
                  <a:pt x="1265" y="590"/>
                </a:cubicBezTo>
                <a:cubicBezTo>
                  <a:pt x="1284" y="572"/>
                  <a:pt x="1315" y="572"/>
                  <a:pt x="1333" y="590"/>
                </a:cubicBezTo>
                <a:cubicBezTo>
                  <a:pt x="1352" y="609"/>
                  <a:pt x="1352" y="639"/>
                  <a:pt x="1333" y="658"/>
                </a:cubicBezTo>
                <a:cubicBezTo>
                  <a:pt x="1251" y="740"/>
                  <a:pt x="1251" y="740"/>
                  <a:pt x="1251" y="740"/>
                </a:cubicBezTo>
                <a:cubicBezTo>
                  <a:pt x="1251" y="816"/>
                  <a:pt x="1251" y="816"/>
                  <a:pt x="1251" y="816"/>
                </a:cubicBezTo>
                <a:cubicBezTo>
                  <a:pt x="1251" y="843"/>
                  <a:pt x="1230" y="864"/>
                  <a:pt x="1203" y="864"/>
                </a:cubicBezTo>
                <a:cubicBezTo>
                  <a:pt x="1177" y="864"/>
                  <a:pt x="1155" y="843"/>
                  <a:pt x="1155" y="816"/>
                </a:cubicBezTo>
                <a:cubicBezTo>
                  <a:pt x="1155" y="740"/>
                  <a:pt x="1155" y="740"/>
                  <a:pt x="1155" y="740"/>
                </a:cubicBezTo>
                <a:lnTo>
                  <a:pt x="1073" y="6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9" name="Freeform 38"/>
          <p:cNvSpPr>
            <a:spLocks noEditPoints="1"/>
          </p:cNvSpPr>
          <p:nvPr/>
        </p:nvSpPr>
        <p:spPr bwMode="auto">
          <a:xfrm>
            <a:off x="11069001" y="4583983"/>
            <a:ext cx="394874" cy="393554"/>
          </a:xfrm>
          <a:custGeom>
            <a:avLst/>
            <a:gdLst>
              <a:gd name="T0" fmla="*/ 299 w 1648"/>
              <a:gd name="T1" fmla="*/ 1348 h 1643"/>
              <a:gd name="T2" fmla="*/ 299 w 1648"/>
              <a:gd name="T3" fmla="*/ 999 h 1643"/>
              <a:gd name="T4" fmla="*/ 369 w 1648"/>
              <a:gd name="T5" fmla="*/ 999 h 1643"/>
              <a:gd name="T6" fmla="*/ 369 w 1648"/>
              <a:gd name="T7" fmla="*/ 1069 h 1643"/>
              <a:gd name="T8" fmla="*/ 369 w 1648"/>
              <a:gd name="T9" fmla="*/ 1278 h 1643"/>
              <a:gd name="T10" fmla="*/ 369 w 1648"/>
              <a:gd name="T11" fmla="*/ 1348 h 1643"/>
              <a:gd name="T12" fmla="*/ 334 w 1648"/>
              <a:gd name="T13" fmla="*/ 1363 h 1643"/>
              <a:gd name="T14" fmla="*/ 299 w 1648"/>
              <a:gd name="T15" fmla="*/ 1348 h 1643"/>
              <a:gd name="T16" fmla="*/ 1034 w 1648"/>
              <a:gd name="T17" fmla="*/ 663 h 1643"/>
              <a:gd name="T18" fmla="*/ 1069 w 1648"/>
              <a:gd name="T19" fmla="*/ 649 h 1643"/>
              <a:gd name="T20" fmla="*/ 1069 w 1648"/>
              <a:gd name="T21" fmla="*/ 579 h 1643"/>
              <a:gd name="T22" fmla="*/ 1069 w 1648"/>
              <a:gd name="T23" fmla="*/ 369 h 1643"/>
              <a:gd name="T24" fmla="*/ 1069 w 1648"/>
              <a:gd name="T25" fmla="*/ 299 h 1643"/>
              <a:gd name="T26" fmla="*/ 999 w 1648"/>
              <a:gd name="T27" fmla="*/ 299 h 1643"/>
              <a:gd name="T28" fmla="*/ 999 w 1648"/>
              <a:gd name="T29" fmla="*/ 649 h 1643"/>
              <a:gd name="T30" fmla="*/ 1034 w 1648"/>
              <a:gd name="T31" fmla="*/ 663 h 1643"/>
              <a:gd name="T32" fmla="*/ 196 w 1648"/>
              <a:gd name="T33" fmla="*/ 1521 h 1643"/>
              <a:gd name="T34" fmla="*/ 89 w 1648"/>
              <a:gd name="T35" fmla="*/ 1628 h 1643"/>
              <a:gd name="T36" fmla="*/ 54 w 1648"/>
              <a:gd name="T37" fmla="*/ 1643 h 1643"/>
              <a:gd name="T38" fmla="*/ 19 w 1648"/>
              <a:gd name="T39" fmla="*/ 1628 h 1643"/>
              <a:gd name="T40" fmla="*/ 19 w 1648"/>
              <a:gd name="T41" fmla="*/ 1558 h 1643"/>
              <a:gd name="T42" fmla="*/ 126 w 1648"/>
              <a:gd name="T43" fmla="*/ 1451 h 1643"/>
              <a:gd name="T44" fmla="*/ 29 w 1648"/>
              <a:gd name="T45" fmla="*/ 1174 h 1643"/>
              <a:gd name="T46" fmla="*/ 159 w 1648"/>
              <a:gd name="T47" fmla="*/ 859 h 1643"/>
              <a:gd name="T48" fmla="*/ 474 w 1648"/>
              <a:gd name="T49" fmla="*/ 728 h 1643"/>
              <a:gd name="T50" fmla="*/ 682 w 1648"/>
              <a:gd name="T51" fmla="*/ 780 h 1643"/>
              <a:gd name="T52" fmla="*/ 719 w 1648"/>
              <a:gd name="T53" fmla="*/ 719 h 1643"/>
              <a:gd name="T54" fmla="*/ 780 w 1648"/>
              <a:gd name="T55" fmla="*/ 682 h 1643"/>
              <a:gd name="T56" fmla="*/ 729 w 1648"/>
              <a:gd name="T57" fmla="*/ 474 h 1643"/>
              <a:gd name="T58" fmla="*/ 859 w 1648"/>
              <a:gd name="T59" fmla="*/ 159 h 1643"/>
              <a:gd name="T60" fmla="*/ 1174 w 1648"/>
              <a:gd name="T61" fmla="*/ 29 h 1643"/>
              <a:gd name="T62" fmla="*/ 1452 w 1648"/>
              <a:gd name="T63" fmla="*/ 126 h 1643"/>
              <a:gd name="T64" fmla="*/ 1559 w 1648"/>
              <a:gd name="T65" fmla="*/ 19 h 1643"/>
              <a:gd name="T66" fmla="*/ 1628 w 1648"/>
              <a:gd name="T67" fmla="*/ 19 h 1643"/>
              <a:gd name="T68" fmla="*/ 1628 w 1648"/>
              <a:gd name="T69" fmla="*/ 89 h 1643"/>
              <a:gd name="T70" fmla="*/ 1522 w 1648"/>
              <a:gd name="T71" fmla="*/ 196 h 1643"/>
              <a:gd name="T72" fmla="*/ 1619 w 1648"/>
              <a:gd name="T73" fmla="*/ 474 h 1643"/>
              <a:gd name="T74" fmla="*/ 1489 w 1648"/>
              <a:gd name="T75" fmla="*/ 789 h 1643"/>
              <a:gd name="T76" fmla="*/ 1174 w 1648"/>
              <a:gd name="T77" fmla="*/ 919 h 1643"/>
              <a:gd name="T78" fmla="*/ 859 w 1648"/>
              <a:gd name="T79" fmla="*/ 789 h 1643"/>
              <a:gd name="T80" fmla="*/ 789 w 1648"/>
              <a:gd name="T81" fmla="*/ 789 h 1643"/>
              <a:gd name="T82" fmla="*/ 774 w 1648"/>
              <a:gd name="T83" fmla="*/ 824 h 1643"/>
              <a:gd name="T84" fmla="*/ 789 w 1648"/>
              <a:gd name="T85" fmla="*/ 859 h 1643"/>
              <a:gd name="T86" fmla="*/ 919 w 1648"/>
              <a:gd name="T87" fmla="*/ 1174 h 1643"/>
              <a:gd name="T88" fmla="*/ 789 w 1648"/>
              <a:gd name="T89" fmla="*/ 1488 h 1643"/>
              <a:gd name="T90" fmla="*/ 474 w 1648"/>
              <a:gd name="T91" fmla="*/ 1619 h 1643"/>
              <a:gd name="T92" fmla="*/ 196 w 1648"/>
              <a:gd name="T93" fmla="*/ 1521 h 1643"/>
              <a:gd name="T94" fmla="*/ 929 w 1648"/>
              <a:gd name="T95" fmla="*/ 719 h 1643"/>
              <a:gd name="T96" fmla="*/ 1419 w 1648"/>
              <a:gd name="T97" fmla="*/ 719 h 1643"/>
              <a:gd name="T98" fmla="*/ 1419 w 1648"/>
              <a:gd name="T99" fmla="*/ 229 h 1643"/>
              <a:gd name="T100" fmla="*/ 1174 w 1648"/>
              <a:gd name="T101" fmla="*/ 128 h 1643"/>
              <a:gd name="T102" fmla="*/ 929 w 1648"/>
              <a:gd name="T103" fmla="*/ 229 h 1643"/>
              <a:gd name="T104" fmla="*/ 929 w 1648"/>
              <a:gd name="T105" fmla="*/ 719 h 1643"/>
              <a:gd name="T106" fmla="*/ 128 w 1648"/>
              <a:gd name="T107" fmla="*/ 1174 h 1643"/>
              <a:gd name="T108" fmla="*/ 229 w 1648"/>
              <a:gd name="T109" fmla="*/ 1418 h 1643"/>
              <a:gd name="T110" fmla="*/ 719 w 1648"/>
              <a:gd name="T111" fmla="*/ 1418 h 1643"/>
              <a:gd name="T112" fmla="*/ 719 w 1648"/>
              <a:gd name="T113" fmla="*/ 929 h 1643"/>
              <a:gd name="T114" fmla="*/ 474 w 1648"/>
              <a:gd name="T115" fmla="*/ 827 h 1643"/>
              <a:gd name="T116" fmla="*/ 229 w 1648"/>
              <a:gd name="T117" fmla="*/ 929 h 1643"/>
              <a:gd name="T118" fmla="*/ 128 w 1648"/>
              <a:gd name="T119" fmla="*/ 1174 h 1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48" h="1643">
                <a:moveTo>
                  <a:pt x="299" y="1348"/>
                </a:moveTo>
                <a:cubicBezTo>
                  <a:pt x="203" y="1252"/>
                  <a:pt x="203" y="1095"/>
                  <a:pt x="299" y="999"/>
                </a:cubicBezTo>
                <a:cubicBezTo>
                  <a:pt x="318" y="979"/>
                  <a:pt x="350" y="979"/>
                  <a:pt x="369" y="999"/>
                </a:cubicBezTo>
                <a:cubicBezTo>
                  <a:pt x="388" y="1018"/>
                  <a:pt x="388" y="1049"/>
                  <a:pt x="369" y="1069"/>
                </a:cubicBezTo>
                <a:cubicBezTo>
                  <a:pt x="311" y="1126"/>
                  <a:pt x="311" y="1221"/>
                  <a:pt x="369" y="1278"/>
                </a:cubicBezTo>
                <a:cubicBezTo>
                  <a:pt x="388" y="1298"/>
                  <a:pt x="388" y="1329"/>
                  <a:pt x="369" y="1348"/>
                </a:cubicBezTo>
                <a:cubicBezTo>
                  <a:pt x="359" y="1358"/>
                  <a:pt x="347" y="1363"/>
                  <a:pt x="334" y="1363"/>
                </a:cubicBezTo>
                <a:cubicBezTo>
                  <a:pt x="321" y="1363"/>
                  <a:pt x="309" y="1358"/>
                  <a:pt x="299" y="1348"/>
                </a:cubicBezTo>
                <a:close/>
                <a:moveTo>
                  <a:pt x="1034" y="663"/>
                </a:moveTo>
                <a:cubicBezTo>
                  <a:pt x="1046" y="663"/>
                  <a:pt x="1059" y="658"/>
                  <a:pt x="1069" y="649"/>
                </a:cubicBezTo>
                <a:cubicBezTo>
                  <a:pt x="1088" y="629"/>
                  <a:pt x="1088" y="598"/>
                  <a:pt x="1069" y="579"/>
                </a:cubicBezTo>
                <a:cubicBezTo>
                  <a:pt x="1011" y="521"/>
                  <a:pt x="1011" y="427"/>
                  <a:pt x="1069" y="369"/>
                </a:cubicBezTo>
                <a:cubicBezTo>
                  <a:pt x="1088" y="349"/>
                  <a:pt x="1088" y="318"/>
                  <a:pt x="1069" y="299"/>
                </a:cubicBezTo>
                <a:cubicBezTo>
                  <a:pt x="1049" y="280"/>
                  <a:pt x="1018" y="280"/>
                  <a:pt x="999" y="299"/>
                </a:cubicBezTo>
                <a:cubicBezTo>
                  <a:pt x="902" y="395"/>
                  <a:pt x="902" y="552"/>
                  <a:pt x="999" y="649"/>
                </a:cubicBezTo>
                <a:cubicBezTo>
                  <a:pt x="1008" y="658"/>
                  <a:pt x="1021" y="663"/>
                  <a:pt x="1034" y="663"/>
                </a:cubicBezTo>
                <a:close/>
                <a:moveTo>
                  <a:pt x="196" y="1521"/>
                </a:moveTo>
                <a:cubicBezTo>
                  <a:pt x="89" y="1628"/>
                  <a:pt x="89" y="1628"/>
                  <a:pt x="89" y="1628"/>
                </a:cubicBezTo>
                <a:cubicBezTo>
                  <a:pt x="79" y="1638"/>
                  <a:pt x="67" y="1643"/>
                  <a:pt x="54" y="1643"/>
                </a:cubicBezTo>
                <a:cubicBezTo>
                  <a:pt x="41" y="1643"/>
                  <a:pt x="29" y="1638"/>
                  <a:pt x="19" y="1628"/>
                </a:cubicBezTo>
                <a:cubicBezTo>
                  <a:pt x="0" y="1609"/>
                  <a:pt x="0" y="1578"/>
                  <a:pt x="19" y="1558"/>
                </a:cubicBezTo>
                <a:cubicBezTo>
                  <a:pt x="126" y="1451"/>
                  <a:pt x="126" y="1451"/>
                  <a:pt x="126" y="1451"/>
                </a:cubicBezTo>
                <a:cubicBezTo>
                  <a:pt x="63" y="1373"/>
                  <a:pt x="29" y="1276"/>
                  <a:pt x="29" y="1174"/>
                </a:cubicBezTo>
                <a:cubicBezTo>
                  <a:pt x="29" y="1054"/>
                  <a:pt x="75" y="943"/>
                  <a:pt x="159" y="859"/>
                </a:cubicBezTo>
                <a:cubicBezTo>
                  <a:pt x="243" y="775"/>
                  <a:pt x="355" y="728"/>
                  <a:pt x="474" y="728"/>
                </a:cubicBezTo>
                <a:cubicBezTo>
                  <a:pt x="548" y="728"/>
                  <a:pt x="619" y="746"/>
                  <a:pt x="682" y="780"/>
                </a:cubicBezTo>
                <a:cubicBezTo>
                  <a:pt x="689" y="757"/>
                  <a:pt x="701" y="736"/>
                  <a:pt x="719" y="719"/>
                </a:cubicBezTo>
                <a:cubicBezTo>
                  <a:pt x="736" y="701"/>
                  <a:pt x="757" y="689"/>
                  <a:pt x="780" y="682"/>
                </a:cubicBezTo>
                <a:cubicBezTo>
                  <a:pt x="746" y="619"/>
                  <a:pt x="729" y="548"/>
                  <a:pt x="729" y="474"/>
                </a:cubicBezTo>
                <a:cubicBezTo>
                  <a:pt x="729" y="355"/>
                  <a:pt x="775" y="243"/>
                  <a:pt x="859" y="159"/>
                </a:cubicBezTo>
                <a:cubicBezTo>
                  <a:pt x="943" y="75"/>
                  <a:pt x="1055" y="29"/>
                  <a:pt x="1174" y="29"/>
                </a:cubicBezTo>
                <a:cubicBezTo>
                  <a:pt x="1276" y="29"/>
                  <a:pt x="1373" y="63"/>
                  <a:pt x="1452" y="126"/>
                </a:cubicBezTo>
                <a:cubicBezTo>
                  <a:pt x="1559" y="19"/>
                  <a:pt x="1559" y="19"/>
                  <a:pt x="1559" y="19"/>
                </a:cubicBezTo>
                <a:cubicBezTo>
                  <a:pt x="1578" y="0"/>
                  <a:pt x="1609" y="0"/>
                  <a:pt x="1628" y="19"/>
                </a:cubicBezTo>
                <a:cubicBezTo>
                  <a:pt x="1648" y="38"/>
                  <a:pt x="1648" y="70"/>
                  <a:pt x="1628" y="89"/>
                </a:cubicBezTo>
                <a:cubicBezTo>
                  <a:pt x="1522" y="196"/>
                  <a:pt x="1522" y="196"/>
                  <a:pt x="1522" y="196"/>
                </a:cubicBezTo>
                <a:cubicBezTo>
                  <a:pt x="1585" y="274"/>
                  <a:pt x="1619" y="371"/>
                  <a:pt x="1619" y="474"/>
                </a:cubicBezTo>
                <a:cubicBezTo>
                  <a:pt x="1619" y="593"/>
                  <a:pt x="1573" y="705"/>
                  <a:pt x="1489" y="789"/>
                </a:cubicBezTo>
                <a:cubicBezTo>
                  <a:pt x="1405" y="873"/>
                  <a:pt x="1293" y="919"/>
                  <a:pt x="1174" y="919"/>
                </a:cubicBezTo>
                <a:cubicBezTo>
                  <a:pt x="1055" y="919"/>
                  <a:pt x="943" y="873"/>
                  <a:pt x="859" y="789"/>
                </a:cubicBezTo>
                <a:cubicBezTo>
                  <a:pt x="839" y="769"/>
                  <a:pt x="808" y="769"/>
                  <a:pt x="789" y="789"/>
                </a:cubicBezTo>
                <a:cubicBezTo>
                  <a:pt x="779" y="798"/>
                  <a:pt x="774" y="810"/>
                  <a:pt x="774" y="824"/>
                </a:cubicBezTo>
                <a:cubicBezTo>
                  <a:pt x="774" y="837"/>
                  <a:pt x="779" y="849"/>
                  <a:pt x="789" y="859"/>
                </a:cubicBezTo>
                <a:cubicBezTo>
                  <a:pt x="873" y="943"/>
                  <a:pt x="919" y="1054"/>
                  <a:pt x="919" y="1174"/>
                </a:cubicBezTo>
                <a:cubicBezTo>
                  <a:pt x="919" y="1293"/>
                  <a:pt x="873" y="1404"/>
                  <a:pt x="789" y="1488"/>
                </a:cubicBezTo>
                <a:cubicBezTo>
                  <a:pt x="705" y="1572"/>
                  <a:pt x="593" y="1619"/>
                  <a:pt x="474" y="1619"/>
                </a:cubicBezTo>
                <a:cubicBezTo>
                  <a:pt x="372" y="1619"/>
                  <a:pt x="275" y="1584"/>
                  <a:pt x="196" y="1521"/>
                </a:cubicBezTo>
                <a:close/>
                <a:moveTo>
                  <a:pt x="929" y="719"/>
                </a:moveTo>
                <a:cubicBezTo>
                  <a:pt x="1064" y="854"/>
                  <a:pt x="1284" y="854"/>
                  <a:pt x="1419" y="719"/>
                </a:cubicBezTo>
                <a:cubicBezTo>
                  <a:pt x="1554" y="584"/>
                  <a:pt x="1554" y="364"/>
                  <a:pt x="1419" y="229"/>
                </a:cubicBezTo>
                <a:cubicBezTo>
                  <a:pt x="1353" y="164"/>
                  <a:pt x="1266" y="128"/>
                  <a:pt x="1174" y="128"/>
                </a:cubicBezTo>
                <a:cubicBezTo>
                  <a:pt x="1081" y="128"/>
                  <a:pt x="994" y="164"/>
                  <a:pt x="929" y="229"/>
                </a:cubicBezTo>
                <a:cubicBezTo>
                  <a:pt x="794" y="364"/>
                  <a:pt x="794" y="584"/>
                  <a:pt x="929" y="719"/>
                </a:cubicBezTo>
                <a:close/>
                <a:moveTo>
                  <a:pt x="128" y="1174"/>
                </a:moveTo>
                <a:cubicBezTo>
                  <a:pt x="128" y="1266"/>
                  <a:pt x="164" y="1353"/>
                  <a:pt x="229" y="1418"/>
                </a:cubicBezTo>
                <a:cubicBezTo>
                  <a:pt x="364" y="1553"/>
                  <a:pt x="584" y="1553"/>
                  <a:pt x="719" y="1418"/>
                </a:cubicBezTo>
                <a:cubicBezTo>
                  <a:pt x="854" y="1283"/>
                  <a:pt x="854" y="1064"/>
                  <a:pt x="719" y="929"/>
                </a:cubicBezTo>
                <a:cubicBezTo>
                  <a:pt x="651" y="861"/>
                  <a:pt x="563" y="827"/>
                  <a:pt x="474" y="827"/>
                </a:cubicBezTo>
                <a:cubicBezTo>
                  <a:pt x="385" y="827"/>
                  <a:pt x="297" y="861"/>
                  <a:pt x="229" y="929"/>
                </a:cubicBezTo>
                <a:cubicBezTo>
                  <a:pt x="164" y="994"/>
                  <a:pt x="128" y="1081"/>
                  <a:pt x="128" y="117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0" name="Freeform 7"/>
          <p:cNvSpPr>
            <a:spLocks noEditPoints="1"/>
          </p:cNvSpPr>
          <p:nvPr/>
        </p:nvSpPr>
        <p:spPr bwMode="auto">
          <a:xfrm>
            <a:off x="8158475" y="1913751"/>
            <a:ext cx="394874" cy="345001"/>
          </a:xfrm>
          <a:custGeom>
            <a:avLst/>
            <a:gdLst>
              <a:gd name="T0" fmla="*/ 1643 w 1648"/>
              <a:gd name="T1" fmla="*/ 1076 h 1440"/>
              <a:gd name="T2" fmla="*/ 1513 w 1648"/>
              <a:gd name="T3" fmla="*/ 767 h 1440"/>
              <a:gd name="T4" fmla="*/ 1643 w 1648"/>
              <a:gd name="T5" fmla="*/ 528 h 1440"/>
              <a:gd name="T6" fmla="*/ 1517 w 1648"/>
              <a:gd name="T7" fmla="*/ 480 h 1440"/>
              <a:gd name="T8" fmla="*/ 1517 w 1648"/>
              <a:gd name="T9" fmla="*/ 288 h 1440"/>
              <a:gd name="T10" fmla="*/ 1643 w 1648"/>
              <a:gd name="T11" fmla="*/ 240 h 1440"/>
              <a:gd name="T12" fmla="*/ 1499 w 1648"/>
              <a:gd name="T13" fmla="*/ 0 h 1440"/>
              <a:gd name="T14" fmla="*/ 134 w 1648"/>
              <a:gd name="T15" fmla="*/ 102 h 1440"/>
              <a:gd name="T16" fmla="*/ 110 w 1648"/>
              <a:gd name="T17" fmla="*/ 648 h 1440"/>
              <a:gd name="T18" fmla="*/ 5 w 1648"/>
              <a:gd name="T19" fmla="*/ 816 h 1440"/>
              <a:gd name="T20" fmla="*/ 53 w 1648"/>
              <a:gd name="T21" fmla="*/ 960 h 1440"/>
              <a:gd name="T22" fmla="*/ 173 w 1648"/>
              <a:gd name="T23" fmla="*/ 1056 h 1440"/>
              <a:gd name="T24" fmla="*/ 53 w 1648"/>
              <a:gd name="T25" fmla="*/ 1152 h 1440"/>
              <a:gd name="T26" fmla="*/ 5 w 1648"/>
              <a:gd name="T27" fmla="*/ 1296 h 1440"/>
              <a:gd name="T28" fmla="*/ 1240 w 1648"/>
              <a:gd name="T29" fmla="*/ 1440 h 1440"/>
              <a:gd name="T30" fmla="*/ 101 w 1648"/>
              <a:gd name="T31" fmla="*/ 368 h 1440"/>
              <a:gd name="T32" fmla="*/ 1499 w 1648"/>
              <a:gd name="T33" fmla="*/ 96 h 1440"/>
              <a:gd name="T34" fmla="*/ 1547 w 1648"/>
              <a:gd name="T35" fmla="*/ 192 h 1440"/>
              <a:gd name="T36" fmla="*/ 197 w 1648"/>
              <a:gd name="T37" fmla="*/ 384 h 1440"/>
              <a:gd name="T38" fmla="*/ 1547 w 1648"/>
              <a:gd name="T39" fmla="*/ 576 h 1440"/>
              <a:gd name="T40" fmla="*/ 1499 w 1648"/>
              <a:gd name="T41" fmla="*/ 672 h 1440"/>
              <a:gd name="T42" fmla="*/ 180 w 1648"/>
              <a:gd name="T43" fmla="*/ 582 h 1440"/>
              <a:gd name="T44" fmla="*/ 1400 w 1648"/>
              <a:gd name="T45" fmla="*/ 480 h 1440"/>
              <a:gd name="T46" fmla="*/ 293 w 1648"/>
              <a:gd name="T47" fmla="*/ 384 h 1440"/>
              <a:gd name="T48" fmla="*/ 1400 w 1648"/>
              <a:gd name="T49" fmla="*/ 288 h 1440"/>
              <a:gd name="T50" fmla="*/ 1400 w 1648"/>
              <a:gd name="T51" fmla="*/ 480 h 1440"/>
              <a:gd name="T52" fmla="*/ 101 w 1648"/>
              <a:gd name="T53" fmla="*/ 1248 h 1440"/>
              <a:gd name="T54" fmla="*/ 149 w 1648"/>
              <a:gd name="T55" fmla="*/ 1248 h 1440"/>
              <a:gd name="T56" fmla="*/ 1259 w 1648"/>
              <a:gd name="T57" fmla="*/ 1248 h 1440"/>
              <a:gd name="T58" fmla="*/ 1259 w 1648"/>
              <a:gd name="T59" fmla="*/ 864 h 1440"/>
              <a:gd name="T60" fmla="*/ 101 w 1648"/>
              <a:gd name="T61" fmla="*/ 816 h 1440"/>
              <a:gd name="T62" fmla="*/ 1259 w 1648"/>
              <a:gd name="T63" fmla="*/ 768 h 1440"/>
              <a:gd name="T64" fmla="*/ 1547 w 1648"/>
              <a:gd name="T65" fmla="*/ 1071 h 1440"/>
              <a:gd name="T66" fmla="*/ 149 w 1648"/>
              <a:gd name="T67" fmla="*/ 1344 h 1440"/>
              <a:gd name="T68" fmla="*/ 248 w 1648"/>
              <a:gd name="T69" fmla="*/ 960 h 1440"/>
              <a:gd name="T70" fmla="*/ 1355 w 1648"/>
              <a:gd name="T71" fmla="*/ 1056 h 1440"/>
              <a:gd name="T72" fmla="*/ 248 w 1648"/>
              <a:gd name="T73" fmla="*/ 1152 h 1440"/>
              <a:gd name="T74" fmla="*/ 248 w 1648"/>
              <a:gd name="T75" fmla="*/ 96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48" h="1440">
                <a:moveTo>
                  <a:pt x="1514" y="1337"/>
                </a:moveTo>
                <a:cubicBezTo>
                  <a:pt x="1592" y="1269"/>
                  <a:pt x="1638" y="1176"/>
                  <a:pt x="1643" y="1076"/>
                </a:cubicBezTo>
                <a:cubicBezTo>
                  <a:pt x="1648" y="970"/>
                  <a:pt x="1611" y="868"/>
                  <a:pt x="1538" y="791"/>
                </a:cubicBezTo>
                <a:cubicBezTo>
                  <a:pt x="1530" y="783"/>
                  <a:pt x="1521" y="775"/>
                  <a:pt x="1513" y="767"/>
                </a:cubicBezTo>
                <a:cubicBezTo>
                  <a:pt x="1586" y="760"/>
                  <a:pt x="1643" y="699"/>
                  <a:pt x="1643" y="624"/>
                </a:cubicBezTo>
                <a:cubicBezTo>
                  <a:pt x="1643" y="528"/>
                  <a:pt x="1643" y="528"/>
                  <a:pt x="1643" y="528"/>
                </a:cubicBezTo>
                <a:cubicBezTo>
                  <a:pt x="1643" y="501"/>
                  <a:pt x="1622" y="480"/>
                  <a:pt x="1595" y="480"/>
                </a:cubicBezTo>
                <a:cubicBezTo>
                  <a:pt x="1517" y="480"/>
                  <a:pt x="1517" y="480"/>
                  <a:pt x="1517" y="480"/>
                </a:cubicBezTo>
                <a:cubicBezTo>
                  <a:pt x="1490" y="455"/>
                  <a:pt x="1475" y="421"/>
                  <a:pt x="1475" y="384"/>
                </a:cubicBezTo>
                <a:cubicBezTo>
                  <a:pt x="1475" y="347"/>
                  <a:pt x="1490" y="312"/>
                  <a:pt x="1517" y="288"/>
                </a:cubicBezTo>
                <a:cubicBezTo>
                  <a:pt x="1595" y="288"/>
                  <a:pt x="1595" y="288"/>
                  <a:pt x="1595" y="288"/>
                </a:cubicBezTo>
                <a:cubicBezTo>
                  <a:pt x="1622" y="288"/>
                  <a:pt x="1643" y="266"/>
                  <a:pt x="1643" y="240"/>
                </a:cubicBezTo>
                <a:cubicBezTo>
                  <a:pt x="1643" y="144"/>
                  <a:pt x="1643" y="144"/>
                  <a:pt x="1643" y="144"/>
                </a:cubicBezTo>
                <a:cubicBezTo>
                  <a:pt x="1643" y="64"/>
                  <a:pt x="1579" y="0"/>
                  <a:pt x="1499" y="0"/>
                </a:cubicBezTo>
                <a:cubicBezTo>
                  <a:pt x="408" y="0"/>
                  <a:pt x="408" y="0"/>
                  <a:pt x="408" y="0"/>
                </a:cubicBezTo>
                <a:cubicBezTo>
                  <a:pt x="307" y="0"/>
                  <a:pt x="210" y="36"/>
                  <a:pt x="134" y="102"/>
                </a:cubicBezTo>
                <a:cubicBezTo>
                  <a:pt x="56" y="171"/>
                  <a:pt x="11" y="263"/>
                  <a:pt x="5" y="363"/>
                </a:cubicBezTo>
                <a:cubicBezTo>
                  <a:pt x="0" y="470"/>
                  <a:pt x="37" y="571"/>
                  <a:pt x="110" y="648"/>
                </a:cubicBezTo>
                <a:cubicBezTo>
                  <a:pt x="118" y="656"/>
                  <a:pt x="127" y="665"/>
                  <a:pt x="136" y="672"/>
                </a:cubicBezTo>
                <a:cubicBezTo>
                  <a:pt x="62" y="679"/>
                  <a:pt x="5" y="741"/>
                  <a:pt x="5" y="816"/>
                </a:cubicBezTo>
                <a:cubicBezTo>
                  <a:pt x="5" y="912"/>
                  <a:pt x="5" y="912"/>
                  <a:pt x="5" y="912"/>
                </a:cubicBezTo>
                <a:cubicBezTo>
                  <a:pt x="5" y="938"/>
                  <a:pt x="26" y="960"/>
                  <a:pt x="53" y="960"/>
                </a:cubicBezTo>
                <a:cubicBezTo>
                  <a:pt x="131" y="960"/>
                  <a:pt x="131" y="960"/>
                  <a:pt x="131" y="960"/>
                </a:cubicBezTo>
                <a:cubicBezTo>
                  <a:pt x="158" y="984"/>
                  <a:pt x="173" y="1019"/>
                  <a:pt x="173" y="1056"/>
                </a:cubicBezTo>
                <a:cubicBezTo>
                  <a:pt x="173" y="1093"/>
                  <a:pt x="158" y="1127"/>
                  <a:pt x="131" y="1152"/>
                </a:cubicBezTo>
                <a:cubicBezTo>
                  <a:pt x="53" y="1152"/>
                  <a:pt x="53" y="1152"/>
                  <a:pt x="53" y="1152"/>
                </a:cubicBezTo>
                <a:cubicBezTo>
                  <a:pt x="26" y="1152"/>
                  <a:pt x="5" y="1173"/>
                  <a:pt x="5" y="1200"/>
                </a:cubicBezTo>
                <a:cubicBezTo>
                  <a:pt x="5" y="1296"/>
                  <a:pt x="5" y="1296"/>
                  <a:pt x="5" y="1296"/>
                </a:cubicBezTo>
                <a:cubicBezTo>
                  <a:pt x="5" y="1375"/>
                  <a:pt x="69" y="1440"/>
                  <a:pt x="149" y="1440"/>
                </a:cubicBezTo>
                <a:cubicBezTo>
                  <a:pt x="1240" y="1440"/>
                  <a:pt x="1240" y="1440"/>
                  <a:pt x="1240" y="1440"/>
                </a:cubicBezTo>
                <a:cubicBezTo>
                  <a:pt x="1341" y="1440"/>
                  <a:pt x="1438" y="1403"/>
                  <a:pt x="1514" y="1337"/>
                </a:cubicBezTo>
                <a:close/>
                <a:moveTo>
                  <a:pt x="101" y="368"/>
                </a:moveTo>
                <a:cubicBezTo>
                  <a:pt x="109" y="218"/>
                  <a:pt x="247" y="96"/>
                  <a:pt x="408" y="96"/>
                </a:cubicBezTo>
                <a:cubicBezTo>
                  <a:pt x="1499" y="96"/>
                  <a:pt x="1499" y="96"/>
                  <a:pt x="1499" y="96"/>
                </a:cubicBezTo>
                <a:cubicBezTo>
                  <a:pt x="1526" y="96"/>
                  <a:pt x="1547" y="117"/>
                  <a:pt x="1547" y="144"/>
                </a:cubicBezTo>
                <a:cubicBezTo>
                  <a:pt x="1547" y="192"/>
                  <a:pt x="1547" y="192"/>
                  <a:pt x="1547" y="192"/>
                </a:cubicBezTo>
                <a:cubicBezTo>
                  <a:pt x="389" y="192"/>
                  <a:pt x="389" y="192"/>
                  <a:pt x="389" y="192"/>
                </a:cubicBezTo>
                <a:cubicBezTo>
                  <a:pt x="283" y="192"/>
                  <a:pt x="197" y="278"/>
                  <a:pt x="197" y="384"/>
                </a:cubicBezTo>
                <a:cubicBezTo>
                  <a:pt x="197" y="490"/>
                  <a:pt x="283" y="576"/>
                  <a:pt x="389" y="576"/>
                </a:cubicBezTo>
                <a:cubicBezTo>
                  <a:pt x="1547" y="576"/>
                  <a:pt x="1547" y="576"/>
                  <a:pt x="1547" y="576"/>
                </a:cubicBezTo>
                <a:cubicBezTo>
                  <a:pt x="1547" y="624"/>
                  <a:pt x="1547" y="624"/>
                  <a:pt x="1547" y="624"/>
                </a:cubicBezTo>
                <a:cubicBezTo>
                  <a:pt x="1547" y="650"/>
                  <a:pt x="1526" y="672"/>
                  <a:pt x="1499" y="672"/>
                </a:cubicBezTo>
                <a:cubicBezTo>
                  <a:pt x="389" y="672"/>
                  <a:pt x="389" y="672"/>
                  <a:pt x="389" y="672"/>
                </a:cubicBezTo>
                <a:cubicBezTo>
                  <a:pt x="309" y="672"/>
                  <a:pt x="235" y="640"/>
                  <a:pt x="180" y="582"/>
                </a:cubicBezTo>
                <a:cubicBezTo>
                  <a:pt x="125" y="524"/>
                  <a:pt x="97" y="448"/>
                  <a:pt x="101" y="368"/>
                </a:cubicBezTo>
                <a:close/>
                <a:moveTo>
                  <a:pt x="1400" y="480"/>
                </a:moveTo>
                <a:cubicBezTo>
                  <a:pt x="389" y="480"/>
                  <a:pt x="389" y="480"/>
                  <a:pt x="389" y="480"/>
                </a:cubicBezTo>
                <a:cubicBezTo>
                  <a:pt x="336" y="480"/>
                  <a:pt x="293" y="437"/>
                  <a:pt x="293" y="384"/>
                </a:cubicBezTo>
                <a:cubicBezTo>
                  <a:pt x="293" y="331"/>
                  <a:pt x="336" y="288"/>
                  <a:pt x="389" y="288"/>
                </a:cubicBezTo>
                <a:cubicBezTo>
                  <a:pt x="1400" y="288"/>
                  <a:pt x="1400" y="288"/>
                  <a:pt x="1400" y="288"/>
                </a:cubicBezTo>
                <a:cubicBezTo>
                  <a:pt x="1387" y="317"/>
                  <a:pt x="1379" y="350"/>
                  <a:pt x="1379" y="384"/>
                </a:cubicBezTo>
                <a:cubicBezTo>
                  <a:pt x="1379" y="418"/>
                  <a:pt x="1387" y="450"/>
                  <a:pt x="1400" y="480"/>
                </a:cubicBezTo>
                <a:close/>
                <a:moveTo>
                  <a:pt x="101" y="1296"/>
                </a:moveTo>
                <a:cubicBezTo>
                  <a:pt x="101" y="1248"/>
                  <a:pt x="101" y="1248"/>
                  <a:pt x="101" y="1248"/>
                </a:cubicBezTo>
                <a:cubicBezTo>
                  <a:pt x="149" y="1248"/>
                  <a:pt x="149" y="1248"/>
                  <a:pt x="149" y="1248"/>
                </a:cubicBezTo>
                <a:cubicBezTo>
                  <a:pt x="149" y="1248"/>
                  <a:pt x="149" y="1248"/>
                  <a:pt x="149" y="1248"/>
                </a:cubicBezTo>
                <a:cubicBezTo>
                  <a:pt x="149" y="1248"/>
                  <a:pt x="149" y="1248"/>
                  <a:pt x="149" y="1248"/>
                </a:cubicBezTo>
                <a:cubicBezTo>
                  <a:pt x="1259" y="1248"/>
                  <a:pt x="1259" y="1248"/>
                  <a:pt x="1259" y="1248"/>
                </a:cubicBezTo>
                <a:cubicBezTo>
                  <a:pt x="1365" y="1248"/>
                  <a:pt x="1451" y="1161"/>
                  <a:pt x="1451" y="1056"/>
                </a:cubicBezTo>
                <a:cubicBezTo>
                  <a:pt x="1451" y="950"/>
                  <a:pt x="1365" y="864"/>
                  <a:pt x="1259" y="864"/>
                </a:cubicBezTo>
                <a:cubicBezTo>
                  <a:pt x="101" y="864"/>
                  <a:pt x="101" y="864"/>
                  <a:pt x="101" y="864"/>
                </a:cubicBezTo>
                <a:cubicBezTo>
                  <a:pt x="101" y="816"/>
                  <a:pt x="101" y="816"/>
                  <a:pt x="101" y="816"/>
                </a:cubicBezTo>
                <a:cubicBezTo>
                  <a:pt x="101" y="789"/>
                  <a:pt x="122" y="768"/>
                  <a:pt x="149" y="768"/>
                </a:cubicBezTo>
                <a:cubicBezTo>
                  <a:pt x="1259" y="768"/>
                  <a:pt x="1259" y="768"/>
                  <a:pt x="1259" y="768"/>
                </a:cubicBezTo>
                <a:cubicBezTo>
                  <a:pt x="1339" y="768"/>
                  <a:pt x="1413" y="800"/>
                  <a:pt x="1468" y="857"/>
                </a:cubicBezTo>
                <a:cubicBezTo>
                  <a:pt x="1523" y="915"/>
                  <a:pt x="1551" y="991"/>
                  <a:pt x="1547" y="1071"/>
                </a:cubicBezTo>
                <a:cubicBezTo>
                  <a:pt x="1539" y="1221"/>
                  <a:pt x="1401" y="1344"/>
                  <a:pt x="1240" y="1344"/>
                </a:cubicBezTo>
                <a:cubicBezTo>
                  <a:pt x="149" y="1344"/>
                  <a:pt x="149" y="1344"/>
                  <a:pt x="149" y="1344"/>
                </a:cubicBezTo>
                <a:cubicBezTo>
                  <a:pt x="122" y="1344"/>
                  <a:pt x="101" y="1322"/>
                  <a:pt x="101" y="1296"/>
                </a:cubicBezTo>
                <a:close/>
                <a:moveTo>
                  <a:pt x="248" y="960"/>
                </a:moveTo>
                <a:cubicBezTo>
                  <a:pt x="1259" y="960"/>
                  <a:pt x="1259" y="960"/>
                  <a:pt x="1259" y="960"/>
                </a:cubicBezTo>
                <a:cubicBezTo>
                  <a:pt x="1312" y="960"/>
                  <a:pt x="1355" y="1003"/>
                  <a:pt x="1355" y="1056"/>
                </a:cubicBezTo>
                <a:cubicBezTo>
                  <a:pt x="1355" y="1109"/>
                  <a:pt x="1312" y="1152"/>
                  <a:pt x="1259" y="1152"/>
                </a:cubicBezTo>
                <a:cubicBezTo>
                  <a:pt x="248" y="1152"/>
                  <a:pt x="248" y="1152"/>
                  <a:pt x="248" y="1152"/>
                </a:cubicBezTo>
                <a:cubicBezTo>
                  <a:pt x="262" y="1122"/>
                  <a:pt x="269" y="1090"/>
                  <a:pt x="269" y="1056"/>
                </a:cubicBezTo>
                <a:cubicBezTo>
                  <a:pt x="269" y="1022"/>
                  <a:pt x="262" y="989"/>
                  <a:pt x="248" y="96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1" name="Freeform 14"/>
          <p:cNvSpPr>
            <a:spLocks noEditPoints="1"/>
          </p:cNvSpPr>
          <p:nvPr/>
        </p:nvSpPr>
        <p:spPr bwMode="auto">
          <a:xfrm>
            <a:off x="8159576" y="2564826"/>
            <a:ext cx="392673" cy="392233"/>
          </a:xfrm>
          <a:custGeom>
            <a:avLst/>
            <a:gdLst>
              <a:gd name="T0" fmla="*/ 603 w 1639"/>
              <a:gd name="T1" fmla="*/ 503 h 1638"/>
              <a:gd name="T2" fmla="*/ 545 w 1639"/>
              <a:gd name="T3" fmla="*/ 137 h 1638"/>
              <a:gd name="T4" fmla="*/ 228 w 1639"/>
              <a:gd name="T5" fmla="*/ 138 h 1638"/>
              <a:gd name="T6" fmla="*/ 96 w 1639"/>
              <a:gd name="T7" fmla="*/ 725 h 1638"/>
              <a:gd name="T8" fmla="*/ 144 w 1639"/>
              <a:gd name="T9" fmla="*/ 1635 h 1638"/>
              <a:gd name="T10" fmla="*/ 722 w 1639"/>
              <a:gd name="T11" fmla="*/ 1638 h 1638"/>
              <a:gd name="T12" fmla="*/ 959 w 1639"/>
              <a:gd name="T13" fmla="*/ 1365 h 1638"/>
              <a:gd name="T14" fmla="*/ 1160 w 1639"/>
              <a:gd name="T15" fmla="*/ 1399 h 1638"/>
              <a:gd name="T16" fmla="*/ 1569 w 1639"/>
              <a:gd name="T17" fmla="*/ 1568 h 1638"/>
              <a:gd name="T18" fmla="*/ 1399 w 1639"/>
              <a:gd name="T19" fmla="*/ 1159 h 1638"/>
              <a:gd name="T20" fmla="*/ 1501 w 1639"/>
              <a:gd name="T21" fmla="*/ 823 h 1638"/>
              <a:gd name="T22" fmla="*/ 1433 w 1639"/>
              <a:gd name="T23" fmla="*/ 484 h 1638"/>
              <a:gd name="T24" fmla="*/ 323 w 1639"/>
              <a:gd name="T25" fmla="*/ 148 h 1638"/>
              <a:gd name="T26" fmla="*/ 481 w 1639"/>
              <a:gd name="T27" fmla="*/ 485 h 1638"/>
              <a:gd name="T28" fmla="*/ 192 w 1639"/>
              <a:gd name="T29" fmla="*/ 629 h 1638"/>
              <a:gd name="T30" fmla="*/ 533 w 1639"/>
              <a:gd name="T31" fmla="*/ 581 h 1638"/>
              <a:gd name="T32" fmla="*/ 550 w 1639"/>
              <a:gd name="T33" fmla="*/ 654 h 1638"/>
              <a:gd name="T34" fmla="*/ 240 w 1639"/>
              <a:gd name="T35" fmla="*/ 677 h 1638"/>
              <a:gd name="T36" fmla="*/ 96 w 1639"/>
              <a:gd name="T37" fmla="*/ 964 h 1638"/>
              <a:gd name="T38" fmla="*/ 390 w 1639"/>
              <a:gd name="T39" fmla="*/ 1108 h 1638"/>
              <a:gd name="T40" fmla="*/ 96 w 1639"/>
              <a:gd name="T41" fmla="*/ 964 h 1638"/>
              <a:gd name="T42" fmla="*/ 96 w 1639"/>
              <a:gd name="T43" fmla="*/ 1491 h 1638"/>
              <a:gd name="T44" fmla="*/ 387 w 1639"/>
              <a:gd name="T45" fmla="*/ 1395 h 1638"/>
              <a:gd name="T46" fmla="*/ 96 w 1639"/>
              <a:gd name="T47" fmla="*/ 1252 h 1638"/>
              <a:gd name="T48" fmla="*/ 486 w 1639"/>
              <a:gd name="T49" fmla="*/ 1108 h 1638"/>
              <a:gd name="T50" fmla="*/ 339 w 1639"/>
              <a:gd name="T51" fmla="*/ 869 h 1638"/>
              <a:gd name="T52" fmla="*/ 534 w 1639"/>
              <a:gd name="T53" fmla="*/ 773 h 1638"/>
              <a:gd name="T54" fmla="*/ 671 w 1639"/>
              <a:gd name="T55" fmla="*/ 874 h 1638"/>
              <a:gd name="T56" fmla="*/ 552 w 1639"/>
              <a:gd name="T57" fmla="*/ 1229 h 1638"/>
              <a:gd name="T58" fmla="*/ 823 w 1639"/>
              <a:gd name="T59" fmla="*/ 1500 h 1638"/>
              <a:gd name="T60" fmla="*/ 578 w 1639"/>
              <a:gd name="T61" fmla="*/ 1399 h 1638"/>
              <a:gd name="T62" fmla="*/ 823 w 1639"/>
              <a:gd name="T63" fmla="*/ 1297 h 1638"/>
              <a:gd name="T64" fmla="*/ 773 w 1639"/>
              <a:gd name="T65" fmla="*/ 1144 h 1638"/>
              <a:gd name="T66" fmla="*/ 773 w 1639"/>
              <a:gd name="T67" fmla="*/ 1144 h 1638"/>
              <a:gd name="T68" fmla="*/ 854 w 1639"/>
              <a:gd name="T69" fmla="*/ 1199 h 1638"/>
              <a:gd name="T70" fmla="*/ 922 w 1639"/>
              <a:gd name="T71" fmla="*/ 1267 h 1638"/>
              <a:gd name="T72" fmla="*/ 1543 w 1639"/>
              <a:gd name="T73" fmla="*/ 1399 h 1638"/>
              <a:gd name="T74" fmla="*/ 1298 w 1639"/>
              <a:gd name="T75" fmla="*/ 1500 h 1638"/>
              <a:gd name="T76" fmla="*/ 1399 w 1639"/>
              <a:gd name="T77" fmla="*/ 1255 h 1638"/>
              <a:gd name="T78" fmla="*/ 1199 w 1639"/>
              <a:gd name="T79" fmla="*/ 1267 h 1638"/>
              <a:gd name="T80" fmla="*/ 688 w 1639"/>
              <a:gd name="T81" fmla="*/ 755 h 1638"/>
              <a:gd name="T82" fmla="*/ 1267 w 1639"/>
              <a:gd name="T83" fmla="*/ 1199 h 1638"/>
              <a:gd name="T84" fmla="*/ 1433 w 1639"/>
              <a:gd name="T85" fmla="*/ 755 h 1638"/>
              <a:gd name="T86" fmla="*/ 1461 w 1639"/>
              <a:gd name="T87" fmla="*/ 592 h 1638"/>
              <a:gd name="T88" fmla="*/ 674 w 1639"/>
              <a:gd name="T89" fmla="*/ 1399 h 1638"/>
              <a:gd name="T90" fmla="*/ 1351 w 1639"/>
              <a:gd name="T91" fmla="*/ 1399 h 1638"/>
              <a:gd name="T92" fmla="*/ 1399 w 1639"/>
              <a:gd name="T93" fmla="*/ 144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9" h="1638">
                <a:moveTo>
                  <a:pt x="688" y="484"/>
                </a:moveTo>
                <a:cubicBezTo>
                  <a:pt x="669" y="466"/>
                  <a:pt x="639" y="466"/>
                  <a:pt x="620" y="484"/>
                </a:cubicBezTo>
                <a:cubicBezTo>
                  <a:pt x="614" y="490"/>
                  <a:pt x="608" y="497"/>
                  <a:pt x="603" y="503"/>
                </a:cubicBezTo>
                <a:cubicBezTo>
                  <a:pt x="595" y="499"/>
                  <a:pt x="587" y="495"/>
                  <a:pt x="578" y="492"/>
                </a:cubicBezTo>
                <a:cubicBezTo>
                  <a:pt x="545" y="138"/>
                  <a:pt x="545" y="138"/>
                  <a:pt x="545" y="138"/>
                </a:cubicBezTo>
                <a:cubicBezTo>
                  <a:pt x="545" y="138"/>
                  <a:pt x="545" y="137"/>
                  <a:pt x="545" y="137"/>
                </a:cubicBezTo>
                <a:cubicBezTo>
                  <a:pt x="535" y="60"/>
                  <a:pt x="466" y="0"/>
                  <a:pt x="387" y="0"/>
                </a:cubicBezTo>
                <a:cubicBezTo>
                  <a:pt x="307" y="0"/>
                  <a:pt x="238" y="60"/>
                  <a:pt x="228" y="137"/>
                </a:cubicBezTo>
                <a:cubicBezTo>
                  <a:pt x="228" y="137"/>
                  <a:pt x="228" y="138"/>
                  <a:pt x="228" y="138"/>
                </a:cubicBezTo>
                <a:cubicBezTo>
                  <a:pt x="195" y="492"/>
                  <a:pt x="195" y="492"/>
                  <a:pt x="195" y="492"/>
                </a:cubicBezTo>
                <a:cubicBezTo>
                  <a:pt x="138" y="511"/>
                  <a:pt x="96" y="565"/>
                  <a:pt x="96" y="629"/>
                </a:cubicBezTo>
                <a:cubicBezTo>
                  <a:pt x="96" y="725"/>
                  <a:pt x="96" y="725"/>
                  <a:pt x="96" y="725"/>
                </a:cubicBezTo>
                <a:cubicBezTo>
                  <a:pt x="38" y="769"/>
                  <a:pt x="0" y="838"/>
                  <a:pt x="0" y="916"/>
                </a:cubicBezTo>
                <a:cubicBezTo>
                  <a:pt x="0" y="1491"/>
                  <a:pt x="0" y="1491"/>
                  <a:pt x="0" y="1491"/>
                </a:cubicBezTo>
                <a:cubicBezTo>
                  <a:pt x="0" y="1570"/>
                  <a:pt x="65" y="1635"/>
                  <a:pt x="144" y="1635"/>
                </a:cubicBezTo>
                <a:cubicBezTo>
                  <a:pt x="629" y="1635"/>
                  <a:pt x="629" y="1635"/>
                  <a:pt x="629" y="1635"/>
                </a:cubicBezTo>
                <a:cubicBezTo>
                  <a:pt x="638" y="1635"/>
                  <a:pt x="646" y="1633"/>
                  <a:pt x="653" y="1628"/>
                </a:cubicBezTo>
                <a:cubicBezTo>
                  <a:pt x="675" y="1635"/>
                  <a:pt x="698" y="1638"/>
                  <a:pt x="722" y="1638"/>
                </a:cubicBezTo>
                <a:cubicBezTo>
                  <a:pt x="786" y="1638"/>
                  <a:pt x="846" y="1613"/>
                  <a:pt x="891" y="1568"/>
                </a:cubicBezTo>
                <a:cubicBezTo>
                  <a:pt x="936" y="1523"/>
                  <a:pt x="961" y="1463"/>
                  <a:pt x="961" y="1399"/>
                </a:cubicBezTo>
                <a:cubicBezTo>
                  <a:pt x="961" y="1387"/>
                  <a:pt x="960" y="1376"/>
                  <a:pt x="959" y="1365"/>
                </a:cubicBezTo>
                <a:cubicBezTo>
                  <a:pt x="1060" y="1263"/>
                  <a:pt x="1060" y="1263"/>
                  <a:pt x="1060" y="1263"/>
                </a:cubicBezTo>
                <a:cubicBezTo>
                  <a:pt x="1162" y="1365"/>
                  <a:pt x="1162" y="1365"/>
                  <a:pt x="1162" y="1365"/>
                </a:cubicBezTo>
                <a:cubicBezTo>
                  <a:pt x="1160" y="1376"/>
                  <a:pt x="1160" y="1387"/>
                  <a:pt x="1160" y="1399"/>
                </a:cubicBezTo>
                <a:cubicBezTo>
                  <a:pt x="1160" y="1463"/>
                  <a:pt x="1185" y="1523"/>
                  <a:pt x="1230" y="1568"/>
                </a:cubicBezTo>
                <a:cubicBezTo>
                  <a:pt x="1275" y="1613"/>
                  <a:pt x="1335" y="1638"/>
                  <a:pt x="1399" y="1638"/>
                </a:cubicBezTo>
                <a:cubicBezTo>
                  <a:pt x="1463" y="1638"/>
                  <a:pt x="1523" y="1613"/>
                  <a:pt x="1569" y="1568"/>
                </a:cubicBezTo>
                <a:cubicBezTo>
                  <a:pt x="1614" y="1523"/>
                  <a:pt x="1639" y="1463"/>
                  <a:pt x="1639" y="1399"/>
                </a:cubicBezTo>
                <a:cubicBezTo>
                  <a:pt x="1639" y="1335"/>
                  <a:pt x="1614" y="1275"/>
                  <a:pt x="1569" y="1229"/>
                </a:cubicBezTo>
                <a:cubicBezTo>
                  <a:pt x="1523" y="1184"/>
                  <a:pt x="1463" y="1159"/>
                  <a:pt x="1399" y="1159"/>
                </a:cubicBezTo>
                <a:cubicBezTo>
                  <a:pt x="1388" y="1159"/>
                  <a:pt x="1376" y="1160"/>
                  <a:pt x="1365" y="1162"/>
                </a:cubicBezTo>
                <a:cubicBezTo>
                  <a:pt x="1264" y="1060"/>
                  <a:pt x="1264" y="1060"/>
                  <a:pt x="1264" y="1060"/>
                </a:cubicBezTo>
                <a:cubicBezTo>
                  <a:pt x="1501" y="823"/>
                  <a:pt x="1501" y="823"/>
                  <a:pt x="1501" y="823"/>
                </a:cubicBezTo>
                <a:cubicBezTo>
                  <a:pt x="1546" y="778"/>
                  <a:pt x="1571" y="718"/>
                  <a:pt x="1571" y="654"/>
                </a:cubicBezTo>
                <a:cubicBezTo>
                  <a:pt x="1571" y="590"/>
                  <a:pt x="1546" y="530"/>
                  <a:pt x="1501" y="484"/>
                </a:cubicBezTo>
                <a:cubicBezTo>
                  <a:pt x="1482" y="466"/>
                  <a:pt x="1452" y="466"/>
                  <a:pt x="1433" y="484"/>
                </a:cubicBezTo>
                <a:cubicBezTo>
                  <a:pt x="1060" y="857"/>
                  <a:pt x="1060" y="857"/>
                  <a:pt x="1060" y="857"/>
                </a:cubicBezTo>
                <a:lnTo>
                  <a:pt x="688" y="484"/>
                </a:lnTo>
                <a:close/>
                <a:moveTo>
                  <a:pt x="323" y="148"/>
                </a:moveTo>
                <a:cubicBezTo>
                  <a:pt x="327" y="119"/>
                  <a:pt x="356" y="96"/>
                  <a:pt x="387" y="96"/>
                </a:cubicBezTo>
                <a:cubicBezTo>
                  <a:pt x="418" y="96"/>
                  <a:pt x="446" y="119"/>
                  <a:pt x="450" y="148"/>
                </a:cubicBezTo>
                <a:cubicBezTo>
                  <a:pt x="481" y="485"/>
                  <a:pt x="481" y="485"/>
                  <a:pt x="481" y="485"/>
                </a:cubicBezTo>
                <a:cubicBezTo>
                  <a:pt x="292" y="485"/>
                  <a:pt x="292" y="485"/>
                  <a:pt x="292" y="485"/>
                </a:cubicBezTo>
                <a:lnTo>
                  <a:pt x="323" y="148"/>
                </a:lnTo>
                <a:close/>
                <a:moveTo>
                  <a:pt x="192" y="629"/>
                </a:moveTo>
                <a:cubicBezTo>
                  <a:pt x="192" y="603"/>
                  <a:pt x="213" y="581"/>
                  <a:pt x="240" y="581"/>
                </a:cubicBezTo>
                <a:cubicBezTo>
                  <a:pt x="533" y="581"/>
                  <a:pt x="533" y="581"/>
                  <a:pt x="533" y="581"/>
                </a:cubicBezTo>
                <a:cubicBezTo>
                  <a:pt x="533" y="581"/>
                  <a:pt x="533" y="581"/>
                  <a:pt x="533" y="581"/>
                </a:cubicBezTo>
                <a:cubicBezTo>
                  <a:pt x="534" y="581"/>
                  <a:pt x="534" y="581"/>
                  <a:pt x="534" y="581"/>
                </a:cubicBezTo>
                <a:cubicBezTo>
                  <a:pt x="543" y="581"/>
                  <a:pt x="551" y="584"/>
                  <a:pt x="559" y="588"/>
                </a:cubicBezTo>
                <a:cubicBezTo>
                  <a:pt x="553" y="609"/>
                  <a:pt x="550" y="631"/>
                  <a:pt x="550" y="654"/>
                </a:cubicBezTo>
                <a:cubicBezTo>
                  <a:pt x="550" y="662"/>
                  <a:pt x="550" y="670"/>
                  <a:pt x="551" y="678"/>
                </a:cubicBezTo>
                <a:cubicBezTo>
                  <a:pt x="545" y="677"/>
                  <a:pt x="539" y="677"/>
                  <a:pt x="534" y="677"/>
                </a:cubicBezTo>
                <a:cubicBezTo>
                  <a:pt x="240" y="677"/>
                  <a:pt x="240" y="677"/>
                  <a:pt x="240" y="677"/>
                </a:cubicBezTo>
                <a:cubicBezTo>
                  <a:pt x="223" y="677"/>
                  <a:pt x="207" y="679"/>
                  <a:pt x="192" y="682"/>
                </a:cubicBezTo>
                <a:lnTo>
                  <a:pt x="192" y="629"/>
                </a:lnTo>
                <a:close/>
                <a:moveTo>
                  <a:pt x="96" y="964"/>
                </a:moveTo>
                <a:cubicBezTo>
                  <a:pt x="339" y="964"/>
                  <a:pt x="339" y="964"/>
                  <a:pt x="339" y="964"/>
                </a:cubicBezTo>
                <a:cubicBezTo>
                  <a:pt x="366" y="964"/>
                  <a:pt x="390" y="987"/>
                  <a:pt x="390" y="1012"/>
                </a:cubicBezTo>
                <a:cubicBezTo>
                  <a:pt x="390" y="1108"/>
                  <a:pt x="390" y="1108"/>
                  <a:pt x="390" y="1108"/>
                </a:cubicBezTo>
                <a:cubicBezTo>
                  <a:pt x="390" y="1134"/>
                  <a:pt x="366" y="1156"/>
                  <a:pt x="339" y="1156"/>
                </a:cubicBezTo>
                <a:cubicBezTo>
                  <a:pt x="96" y="1156"/>
                  <a:pt x="96" y="1156"/>
                  <a:pt x="96" y="1156"/>
                </a:cubicBezTo>
                <a:lnTo>
                  <a:pt x="96" y="964"/>
                </a:lnTo>
                <a:close/>
                <a:moveTo>
                  <a:pt x="528" y="1539"/>
                </a:moveTo>
                <a:cubicBezTo>
                  <a:pt x="144" y="1539"/>
                  <a:pt x="144" y="1539"/>
                  <a:pt x="144" y="1539"/>
                </a:cubicBezTo>
                <a:cubicBezTo>
                  <a:pt x="118" y="1539"/>
                  <a:pt x="96" y="1518"/>
                  <a:pt x="96" y="1491"/>
                </a:cubicBezTo>
                <a:cubicBezTo>
                  <a:pt x="96" y="1443"/>
                  <a:pt x="96" y="1443"/>
                  <a:pt x="96" y="1443"/>
                </a:cubicBezTo>
                <a:cubicBezTo>
                  <a:pt x="339" y="1443"/>
                  <a:pt x="339" y="1443"/>
                  <a:pt x="339" y="1443"/>
                </a:cubicBezTo>
                <a:cubicBezTo>
                  <a:pt x="365" y="1443"/>
                  <a:pt x="387" y="1422"/>
                  <a:pt x="387" y="1395"/>
                </a:cubicBezTo>
                <a:cubicBezTo>
                  <a:pt x="387" y="1369"/>
                  <a:pt x="365" y="1348"/>
                  <a:pt x="339" y="1348"/>
                </a:cubicBezTo>
                <a:cubicBezTo>
                  <a:pt x="96" y="1348"/>
                  <a:pt x="96" y="1348"/>
                  <a:pt x="96" y="1348"/>
                </a:cubicBezTo>
                <a:cubicBezTo>
                  <a:pt x="96" y="1252"/>
                  <a:pt x="96" y="1252"/>
                  <a:pt x="96" y="1252"/>
                </a:cubicBezTo>
                <a:cubicBezTo>
                  <a:pt x="339" y="1252"/>
                  <a:pt x="339" y="1252"/>
                  <a:pt x="339" y="1252"/>
                </a:cubicBezTo>
                <a:cubicBezTo>
                  <a:pt x="377" y="1252"/>
                  <a:pt x="413" y="1237"/>
                  <a:pt x="441" y="1210"/>
                </a:cubicBezTo>
                <a:cubicBezTo>
                  <a:pt x="470" y="1183"/>
                  <a:pt x="486" y="1147"/>
                  <a:pt x="486" y="1108"/>
                </a:cubicBezTo>
                <a:cubicBezTo>
                  <a:pt x="486" y="1012"/>
                  <a:pt x="486" y="1012"/>
                  <a:pt x="486" y="1012"/>
                </a:cubicBezTo>
                <a:cubicBezTo>
                  <a:pt x="486" y="974"/>
                  <a:pt x="470" y="937"/>
                  <a:pt x="441" y="910"/>
                </a:cubicBezTo>
                <a:cubicBezTo>
                  <a:pt x="413" y="883"/>
                  <a:pt x="377" y="869"/>
                  <a:pt x="339" y="869"/>
                </a:cubicBezTo>
                <a:cubicBezTo>
                  <a:pt x="104" y="869"/>
                  <a:pt x="104" y="869"/>
                  <a:pt x="104" y="869"/>
                </a:cubicBezTo>
                <a:cubicBezTo>
                  <a:pt x="124" y="813"/>
                  <a:pt x="177" y="773"/>
                  <a:pt x="240" y="773"/>
                </a:cubicBezTo>
                <a:cubicBezTo>
                  <a:pt x="534" y="773"/>
                  <a:pt x="534" y="773"/>
                  <a:pt x="534" y="773"/>
                </a:cubicBezTo>
                <a:cubicBezTo>
                  <a:pt x="553" y="773"/>
                  <a:pt x="571" y="776"/>
                  <a:pt x="588" y="784"/>
                </a:cubicBezTo>
                <a:cubicBezTo>
                  <a:pt x="597" y="798"/>
                  <a:pt x="608" y="811"/>
                  <a:pt x="620" y="823"/>
                </a:cubicBezTo>
                <a:cubicBezTo>
                  <a:pt x="671" y="874"/>
                  <a:pt x="671" y="874"/>
                  <a:pt x="671" y="874"/>
                </a:cubicBezTo>
                <a:cubicBezTo>
                  <a:pt x="675" y="887"/>
                  <a:pt x="677" y="902"/>
                  <a:pt x="677" y="916"/>
                </a:cubicBezTo>
                <a:cubicBezTo>
                  <a:pt x="677" y="1163"/>
                  <a:pt x="677" y="1163"/>
                  <a:pt x="677" y="1163"/>
                </a:cubicBezTo>
                <a:cubicBezTo>
                  <a:pt x="630" y="1172"/>
                  <a:pt x="587" y="1195"/>
                  <a:pt x="552" y="1229"/>
                </a:cubicBezTo>
                <a:cubicBezTo>
                  <a:pt x="507" y="1275"/>
                  <a:pt x="482" y="1335"/>
                  <a:pt x="482" y="1399"/>
                </a:cubicBezTo>
                <a:cubicBezTo>
                  <a:pt x="482" y="1450"/>
                  <a:pt x="498" y="1499"/>
                  <a:pt x="528" y="1539"/>
                </a:cubicBezTo>
                <a:close/>
                <a:moveTo>
                  <a:pt x="823" y="1500"/>
                </a:moveTo>
                <a:cubicBezTo>
                  <a:pt x="796" y="1528"/>
                  <a:pt x="760" y="1543"/>
                  <a:pt x="722" y="1543"/>
                </a:cubicBezTo>
                <a:cubicBezTo>
                  <a:pt x="683" y="1543"/>
                  <a:pt x="647" y="1528"/>
                  <a:pt x="620" y="1500"/>
                </a:cubicBezTo>
                <a:cubicBezTo>
                  <a:pt x="593" y="1473"/>
                  <a:pt x="578" y="1437"/>
                  <a:pt x="578" y="1399"/>
                </a:cubicBezTo>
                <a:cubicBezTo>
                  <a:pt x="578" y="1360"/>
                  <a:pt x="593" y="1324"/>
                  <a:pt x="620" y="1297"/>
                </a:cubicBezTo>
                <a:cubicBezTo>
                  <a:pt x="647" y="1270"/>
                  <a:pt x="683" y="1255"/>
                  <a:pt x="722" y="1255"/>
                </a:cubicBezTo>
                <a:cubicBezTo>
                  <a:pt x="760" y="1255"/>
                  <a:pt x="796" y="1270"/>
                  <a:pt x="823" y="1297"/>
                </a:cubicBezTo>
                <a:cubicBezTo>
                  <a:pt x="850" y="1324"/>
                  <a:pt x="865" y="1360"/>
                  <a:pt x="865" y="1399"/>
                </a:cubicBezTo>
                <a:cubicBezTo>
                  <a:pt x="865" y="1437"/>
                  <a:pt x="850" y="1473"/>
                  <a:pt x="823" y="1500"/>
                </a:cubicBezTo>
                <a:close/>
                <a:moveTo>
                  <a:pt x="773" y="1144"/>
                </a:moveTo>
                <a:cubicBezTo>
                  <a:pt x="773" y="976"/>
                  <a:pt x="773" y="976"/>
                  <a:pt x="773" y="976"/>
                </a:cubicBezTo>
                <a:cubicBezTo>
                  <a:pt x="857" y="1060"/>
                  <a:pt x="857" y="1060"/>
                  <a:pt x="857" y="1060"/>
                </a:cubicBezTo>
                <a:lnTo>
                  <a:pt x="773" y="1144"/>
                </a:lnTo>
                <a:close/>
                <a:moveTo>
                  <a:pt x="922" y="1267"/>
                </a:moveTo>
                <a:cubicBezTo>
                  <a:pt x="913" y="1253"/>
                  <a:pt x="903" y="1241"/>
                  <a:pt x="891" y="1229"/>
                </a:cubicBezTo>
                <a:cubicBezTo>
                  <a:pt x="880" y="1218"/>
                  <a:pt x="867" y="1208"/>
                  <a:pt x="854" y="1199"/>
                </a:cubicBezTo>
                <a:cubicBezTo>
                  <a:pt x="925" y="1128"/>
                  <a:pt x="925" y="1128"/>
                  <a:pt x="925" y="1128"/>
                </a:cubicBezTo>
                <a:cubicBezTo>
                  <a:pt x="993" y="1196"/>
                  <a:pt x="993" y="1196"/>
                  <a:pt x="993" y="1196"/>
                </a:cubicBezTo>
                <a:lnTo>
                  <a:pt x="922" y="1267"/>
                </a:lnTo>
                <a:close/>
                <a:moveTo>
                  <a:pt x="1399" y="1255"/>
                </a:moveTo>
                <a:cubicBezTo>
                  <a:pt x="1438" y="1255"/>
                  <a:pt x="1474" y="1270"/>
                  <a:pt x="1501" y="1297"/>
                </a:cubicBezTo>
                <a:cubicBezTo>
                  <a:pt x="1528" y="1324"/>
                  <a:pt x="1543" y="1360"/>
                  <a:pt x="1543" y="1399"/>
                </a:cubicBezTo>
                <a:cubicBezTo>
                  <a:pt x="1543" y="1437"/>
                  <a:pt x="1528" y="1473"/>
                  <a:pt x="1501" y="1500"/>
                </a:cubicBezTo>
                <a:cubicBezTo>
                  <a:pt x="1474" y="1528"/>
                  <a:pt x="1438" y="1543"/>
                  <a:pt x="1399" y="1543"/>
                </a:cubicBezTo>
                <a:cubicBezTo>
                  <a:pt x="1361" y="1543"/>
                  <a:pt x="1325" y="1528"/>
                  <a:pt x="1298" y="1500"/>
                </a:cubicBezTo>
                <a:cubicBezTo>
                  <a:pt x="1270" y="1473"/>
                  <a:pt x="1255" y="1437"/>
                  <a:pt x="1255" y="1399"/>
                </a:cubicBezTo>
                <a:cubicBezTo>
                  <a:pt x="1255" y="1360"/>
                  <a:pt x="1270" y="1324"/>
                  <a:pt x="1298" y="1297"/>
                </a:cubicBezTo>
                <a:cubicBezTo>
                  <a:pt x="1325" y="1270"/>
                  <a:pt x="1361" y="1255"/>
                  <a:pt x="1399" y="1255"/>
                </a:cubicBezTo>
                <a:close/>
                <a:moveTo>
                  <a:pt x="1267" y="1199"/>
                </a:moveTo>
                <a:cubicBezTo>
                  <a:pt x="1254" y="1208"/>
                  <a:pt x="1241" y="1218"/>
                  <a:pt x="1230" y="1229"/>
                </a:cubicBezTo>
                <a:cubicBezTo>
                  <a:pt x="1218" y="1241"/>
                  <a:pt x="1208" y="1253"/>
                  <a:pt x="1199" y="1267"/>
                </a:cubicBezTo>
                <a:cubicBezTo>
                  <a:pt x="747" y="814"/>
                  <a:pt x="747" y="814"/>
                  <a:pt x="747" y="814"/>
                </a:cubicBezTo>
                <a:cubicBezTo>
                  <a:pt x="747" y="814"/>
                  <a:pt x="747" y="814"/>
                  <a:pt x="747" y="814"/>
                </a:cubicBezTo>
                <a:cubicBezTo>
                  <a:pt x="688" y="755"/>
                  <a:pt x="688" y="755"/>
                  <a:pt x="688" y="755"/>
                </a:cubicBezTo>
                <a:cubicBezTo>
                  <a:pt x="661" y="728"/>
                  <a:pt x="646" y="692"/>
                  <a:pt x="646" y="654"/>
                </a:cubicBezTo>
                <a:cubicBezTo>
                  <a:pt x="646" y="632"/>
                  <a:pt x="651" y="611"/>
                  <a:pt x="660" y="592"/>
                </a:cubicBezTo>
                <a:lnTo>
                  <a:pt x="1267" y="1199"/>
                </a:lnTo>
                <a:close/>
                <a:moveTo>
                  <a:pt x="1461" y="592"/>
                </a:moveTo>
                <a:cubicBezTo>
                  <a:pt x="1470" y="611"/>
                  <a:pt x="1475" y="632"/>
                  <a:pt x="1475" y="654"/>
                </a:cubicBezTo>
                <a:cubicBezTo>
                  <a:pt x="1475" y="692"/>
                  <a:pt x="1460" y="728"/>
                  <a:pt x="1433" y="755"/>
                </a:cubicBezTo>
                <a:cubicBezTo>
                  <a:pt x="1196" y="992"/>
                  <a:pt x="1196" y="992"/>
                  <a:pt x="1196" y="992"/>
                </a:cubicBezTo>
                <a:cubicBezTo>
                  <a:pt x="1128" y="925"/>
                  <a:pt x="1128" y="925"/>
                  <a:pt x="1128" y="925"/>
                </a:cubicBezTo>
                <a:lnTo>
                  <a:pt x="1461" y="592"/>
                </a:lnTo>
                <a:close/>
                <a:moveTo>
                  <a:pt x="770" y="1399"/>
                </a:moveTo>
                <a:cubicBezTo>
                  <a:pt x="770" y="1425"/>
                  <a:pt x="748" y="1447"/>
                  <a:pt x="722" y="1447"/>
                </a:cubicBezTo>
                <a:cubicBezTo>
                  <a:pt x="695" y="1447"/>
                  <a:pt x="674" y="1425"/>
                  <a:pt x="674" y="1399"/>
                </a:cubicBezTo>
                <a:cubicBezTo>
                  <a:pt x="674" y="1372"/>
                  <a:pt x="695" y="1351"/>
                  <a:pt x="722" y="1351"/>
                </a:cubicBezTo>
                <a:cubicBezTo>
                  <a:pt x="748" y="1351"/>
                  <a:pt x="770" y="1372"/>
                  <a:pt x="770" y="1399"/>
                </a:cubicBezTo>
                <a:close/>
                <a:moveTo>
                  <a:pt x="1351" y="1399"/>
                </a:moveTo>
                <a:cubicBezTo>
                  <a:pt x="1351" y="1372"/>
                  <a:pt x="1373" y="1351"/>
                  <a:pt x="1399" y="1351"/>
                </a:cubicBezTo>
                <a:cubicBezTo>
                  <a:pt x="1426" y="1351"/>
                  <a:pt x="1447" y="1372"/>
                  <a:pt x="1447" y="1399"/>
                </a:cubicBezTo>
                <a:cubicBezTo>
                  <a:pt x="1447" y="1425"/>
                  <a:pt x="1426" y="1447"/>
                  <a:pt x="1399" y="1447"/>
                </a:cubicBezTo>
                <a:cubicBezTo>
                  <a:pt x="1373" y="1447"/>
                  <a:pt x="1351" y="1425"/>
                  <a:pt x="1351" y="139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2" name="Freeform 27"/>
          <p:cNvSpPr>
            <a:spLocks noEditPoints="1"/>
          </p:cNvSpPr>
          <p:nvPr/>
        </p:nvSpPr>
        <p:spPr bwMode="auto">
          <a:xfrm>
            <a:off x="8159722" y="3911567"/>
            <a:ext cx="392381" cy="392233"/>
          </a:xfrm>
          <a:custGeom>
            <a:avLst/>
            <a:gdLst>
              <a:gd name="T0" fmla="*/ 1157 w 1638"/>
              <a:gd name="T1" fmla="*/ 914 h 1638"/>
              <a:gd name="T2" fmla="*/ 1548 w 1638"/>
              <a:gd name="T3" fmla="*/ 691 h 1638"/>
              <a:gd name="T4" fmla="*/ 1571 w 1638"/>
              <a:gd name="T5" fmla="*/ 258 h 1638"/>
              <a:gd name="T6" fmla="*/ 1333 w 1638"/>
              <a:gd name="T7" fmla="*/ 192 h 1638"/>
              <a:gd name="T8" fmla="*/ 1395 w 1638"/>
              <a:gd name="T9" fmla="*/ 96 h 1638"/>
              <a:gd name="T10" fmla="*/ 1395 w 1638"/>
              <a:gd name="T11" fmla="*/ 0 h 1638"/>
              <a:gd name="T12" fmla="*/ 196 w 1638"/>
              <a:gd name="T13" fmla="*/ 48 h 1638"/>
              <a:gd name="T14" fmla="*/ 297 w 1638"/>
              <a:gd name="T15" fmla="*/ 96 h 1638"/>
              <a:gd name="T16" fmla="*/ 227 w 1638"/>
              <a:gd name="T17" fmla="*/ 192 h 1638"/>
              <a:gd name="T18" fmla="*/ 0 w 1638"/>
              <a:gd name="T19" fmla="*/ 417 h 1638"/>
              <a:gd name="T20" fmla="*/ 324 w 1638"/>
              <a:gd name="T21" fmla="*/ 862 h 1638"/>
              <a:gd name="T22" fmla="*/ 503 w 1638"/>
              <a:gd name="T23" fmla="*/ 934 h 1638"/>
              <a:gd name="T24" fmla="*/ 676 w 1638"/>
              <a:gd name="T25" fmla="*/ 1258 h 1638"/>
              <a:gd name="T26" fmla="*/ 608 w 1638"/>
              <a:gd name="T27" fmla="*/ 1380 h 1638"/>
              <a:gd name="T28" fmla="*/ 532 w 1638"/>
              <a:gd name="T29" fmla="*/ 1638 h 1638"/>
              <a:gd name="T30" fmla="*/ 1155 w 1638"/>
              <a:gd name="T31" fmla="*/ 1590 h 1638"/>
              <a:gd name="T32" fmla="*/ 1029 w 1638"/>
              <a:gd name="T33" fmla="*/ 1379 h 1638"/>
              <a:gd name="T34" fmla="*/ 964 w 1638"/>
              <a:gd name="T35" fmla="*/ 1033 h 1638"/>
              <a:gd name="T36" fmla="*/ 1289 w 1638"/>
              <a:gd name="T37" fmla="*/ 631 h 1638"/>
              <a:gd name="T38" fmla="*/ 1411 w 1638"/>
              <a:gd name="T39" fmla="*/ 288 h 1638"/>
              <a:gd name="T40" fmla="*/ 1284 w 1638"/>
              <a:gd name="T41" fmla="*/ 770 h 1638"/>
              <a:gd name="T42" fmla="*/ 1289 w 1638"/>
              <a:gd name="T43" fmla="*/ 631 h 1638"/>
              <a:gd name="T44" fmla="*/ 96 w 1638"/>
              <a:gd name="T45" fmla="*/ 417 h 1638"/>
              <a:gd name="T46" fmla="*/ 316 w 1638"/>
              <a:gd name="T47" fmla="*/ 288 h 1638"/>
              <a:gd name="T48" fmla="*/ 392 w 1638"/>
              <a:gd name="T49" fmla="*/ 783 h 1638"/>
              <a:gd name="T50" fmla="*/ 1051 w 1638"/>
              <a:gd name="T51" fmla="*/ 1542 h 1638"/>
              <a:gd name="T52" fmla="*/ 724 w 1638"/>
              <a:gd name="T53" fmla="*/ 1446 h 1638"/>
              <a:gd name="T54" fmla="*/ 1051 w 1638"/>
              <a:gd name="T55" fmla="*/ 1542 h 1638"/>
              <a:gd name="T56" fmla="*/ 754 w 1638"/>
              <a:gd name="T57" fmla="*/ 1350 h 1638"/>
              <a:gd name="T58" fmla="*/ 772 w 1638"/>
              <a:gd name="T59" fmla="*/ 1053 h 1638"/>
              <a:gd name="T60" fmla="*/ 868 w 1638"/>
              <a:gd name="T61" fmla="*/ 1053 h 1638"/>
              <a:gd name="T62" fmla="*/ 885 w 1638"/>
              <a:gd name="T63" fmla="*/ 1350 h 1638"/>
              <a:gd name="T64" fmla="*/ 903 w 1638"/>
              <a:gd name="T65" fmla="*/ 951 h 1638"/>
              <a:gd name="T66" fmla="*/ 736 w 1638"/>
              <a:gd name="T67" fmla="*/ 951 h 1638"/>
              <a:gd name="T68" fmla="*/ 445 w 1638"/>
              <a:gd name="T69" fmla="*/ 621 h 1638"/>
              <a:gd name="T70" fmla="*/ 407 w 1638"/>
              <a:gd name="T71" fmla="*/ 235 h 1638"/>
              <a:gd name="T72" fmla="*/ 1246 w 1638"/>
              <a:gd name="T73" fmla="*/ 96 h 1638"/>
              <a:gd name="T74" fmla="*/ 1232 w 1638"/>
              <a:gd name="T75" fmla="*/ 236 h 1638"/>
              <a:gd name="T76" fmla="*/ 1099 w 1638"/>
              <a:gd name="T77" fmla="*/ 836 h 1638"/>
              <a:gd name="T78" fmla="*/ 907 w 1638"/>
              <a:gd name="T79" fmla="*/ 950 h 1638"/>
              <a:gd name="T80" fmla="*/ 1102 w 1638"/>
              <a:gd name="T81" fmla="*/ 464 h 1638"/>
              <a:gd name="T82" fmla="*/ 1075 w 1638"/>
              <a:gd name="T83" fmla="*/ 382 h 1638"/>
              <a:gd name="T84" fmla="*/ 863 w 1638"/>
              <a:gd name="T85" fmla="*/ 228 h 1638"/>
              <a:gd name="T86" fmla="*/ 777 w 1638"/>
              <a:gd name="T87" fmla="*/ 228 h 1638"/>
              <a:gd name="T88" fmla="*/ 564 w 1638"/>
              <a:gd name="T89" fmla="*/ 382 h 1638"/>
              <a:gd name="T90" fmla="*/ 538 w 1638"/>
              <a:gd name="T91" fmla="*/ 464 h 1638"/>
              <a:gd name="T92" fmla="*/ 619 w 1638"/>
              <a:gd name="T93" fmla="*/ 714 h 1638"/>
              <a:gd name="T94" fmla="*/ 688 w 1638"/>
              <a:gd name="T95" fmla="*/ 764 h 1638"/>
              <a:gd name="T96" fmla="*/ 951 w 1638"/>
              <a:gd name="T97" fmla="*/ 764 h 1638"/>
              <a:gd name="T98" fmla="*/ 1002 w 1638"/>
              <a:gd name="T99" fmla="*/ 761 h 1638"/>
              <a:gd name="T100" fmla="*/ 996 w 1638"/>
              <a:gd name="T101" fmla="*/ 567 h 1638"/>
              <a:gd name="T102" fmla="*/ 897 w 1638"/>
              <a:gd name="T103" fmla="*/ 559 h 1638"/>
              <a:gd name="T104" fmla="*/ 842 w 1638"/>
              <a:gd name="T105" fmla="*/ 598 h 1638"/>
              <a:gd name="T106" fmla="*/ 797 w 1638"/>
              <a:gd name="T107" fmla="*/ 598 h 1638"/>
              <a:gd name="T108" fmla="*/ 743 w 1638"/>
              <a:gd name="T109" fmla="*/ 559 h 1638"/>
              <a:gd name="T110" fmla="*/ 674 w 1638"/>
              <a:gd name="T111" fmla="*/ 463 h 1638"/>
              <a:gd name="T112" fmla="*/ 786 w 1638"/>
              <a:gd name="T113" fmla="*/ 426 h 1638"/>
              <a:gd name="T114" fmla="*/ 853 w 1638"/>
              <a:gd name="T115" fmla="*/ 426 h 1638"/>
              <a:gd name="T116" fmla="*/ 965 w 1638"/>
              <a:gd name="T117" fmla="*/ 46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38" h="1638">
                <a:moveTo>
                  <a:pt x="1136" y="934"/>
                </a:moveTo>
                <a:cubicBezTo>
                  <a:pt x="1143" y="927"/>
                  <a:pt x="1150" y="921"/>
                  <a:pt x="1157" y="914"/>
                </a:cubicBezTo>
                <a:cubicBezTo>
                  <a:pt x="1315" y="862"/>
                  <a:pt x="1315" y="862"/>
                  <a:pt x="1315" y="862"/>
                </a:cubicBezTo>
                <a:cubicBezTo>
                  <a:pt x="1409" y="830"/>
                  <a:pt x="1489" y="771"/>
                  <a:pt x="1548" y="691"/>
                </a:cubicBezTo>
                <a:cubicBezTo>
                  <a:pt x="1607" y="610"/>
                  <a:pt x="1638" y="516"/>
                  <a:pt x="1638" y="417"/>
                </a:cubicBezTo>
                <a:cubicBezTo>
                  <a:pt x="1638" y="357"/>
                  <a:pt x="1614" y="300"/>
                  <a:pt x="1571" y="258"/>
                </a:cubicBezTo>
                <a:cubicBezTo>
                  <a:pt x="1528" y="216"/>
                  <a:pt x="1471" y="192"/>
                  <a:pt x="1411" y="192"/>
                </a:cubicBezTo>
                <a:cubicBezTo>
                  <a:pt x="1333" y="192"/>
                  <a:pt x="1333" y="192"/>
                  <a:pt x="1333" y="192"/>
                </a:cubicBezTo>
                <a:cubicBezTo>
                  <a:pt x="1343" y="96"/>
                  <a:pt x="1343" y="96"/>
                  <a:pt x="1343" y="96"/>
                </a:cubicBezTo>
                <a:cubicBezTo>
                  <a:pt x="1395" y="96"/>
                  <a:pt x="1395" y="96"/>
                  <a:pt x="1395" y="96"/>
                </a:cubicBezTo>
                <a:cubicBezTo>
                  <a:pt x="1422" y="96"/>
                  <a:pt x="1443" y="75"/>
                  <a:pt x="1443" y="48"/>
                </a:cubicBezTo>
                <a:cubicBezTo>
                  <a:pt x="1443" y="22"/>
                  <a:pt x="1422" y="0"/>
                  <a:pt x="1395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18" y="0"/>
                  <a:pt x="196" y="22"/>
                  <a:pt x="196" y="48"/>
                </a:cubicBezTo>
                <a:cubicBezTo>
                  <a:pt x="196" y="75"/>
                  <a:pt x="218" y="96"/>
                  <a:pt x="244" y="96"/>
                </a:cubicBezTo>
                <a:cubicBezTo>
                  <a:pt x="297" y="96"/>
                  <a:pt x="297" y="96"/>
                  <a:pt x="297" y="96"/>
                </a:cubicBezTo>
                <a:cubicBezTo>
                  <a:pt x="306" y="192"/>
                  <a:pt x="306" y="192"/>
                  <a:pt x="306" y="192"/>
                </a:cubicBezTo>
                <a:cubicBezTo>
                  <a:pt x="227" y="192"/>
                  <a:pt x="227" y="192"/>
                  <a:pt x="227" y="192"/>
                </a:cubicBezTo>
                <a:cubicBezTo>
                  <a:pt x="168" y="192"/>
                  <a:pt x="111" y="216"/>
                  <a:pt x="68" y="258"/>
                </a:cubicBezTo>
                <a:cubicBezTo>
                  <a:pt x="24" y="300"/>
                  <a:pt x="0" y="357"/>
                  <a:pt x="0" y="417"/>
                </a:cubicBezTo>
                <a:cubicBezTo>
                  <a:pt x="0" y="516"/>
                  <a:pt x="31" y="610"/>
                  <a:pt x="90" y="691"/>
                </a:cubicBezTo>
                <a:cubicBezTo>
                  <a:pt x="149" y="771"/>
                  <a:pt x="230" y="830"/>
                  <a:pt x="324" y="862"/>
                </a:cubicBezTo>
                <a:cubicBezTo>
                  <a:pt x="483" y="915"/>
                  <a:pt x="483" y="915"/>
                  <a:pt x="483" y="915"/>
                </a:cubicBezTo>
                <a:cubicBezTo>
                  <a:pt x="489" y="921"/>
                  <a:pt x="496" y="928"/>
                  <a:pt x="503" y="934"/>
                </a:cubicBezTo>
                <a:cubicBezTo>
                  <a:pt x="553" y="979"/>
                  <a:pt x="612" y="1013"/>
                  <a:pt x="676" y="1033"/>
                </a:cubicBezTo>
                <a:cubicBezTo>
                  <a:pt x="676" y="1258"/>
                  <a:pt x="676" y="1258"/>
                  <a:pt x="676" y="1258"/>
                </a:cubicBezTo>
                <a:cubicBezTo>
                  <a:pt x="676" y="1310"/>
                  <a:pt x="650" y="1357"/>
                  <a:pt x="610" y="1379"/>
                </a:cubicBezTo>
                <a:cubicBezTo>
                  <a:pt x="609" y="1379"/>
                  <a:pt x="609" y="1380"/>
                  <a:pt x="608" y="1380"/>
                </a:cubicBezTo>
                <a:cubicBezTo>
                  <a:pt x="534" y="1421"/>
                  <a:pt x="484" y="1500"/>
                  <a:pt x="484" y="1590"/>
                </a:cubicBezTo>
                <a:cubicBezTo>
                  <a:pt x="484" y="1616"/>
                  <a:pt x="505" y="1638"/>
                  <a:pt x="532" y="1638"/>
                </a:cubicBezTo>
                <a:cubicBezTo>
                  <a:pt x="1107" y="1638"/>
                  <a:pt x="1107" y="1638"/>
                  <a:pt x="1107" y="1638"/>
                </a:cubicBezTo>
                <a:cubicBezTo>
                  <a:pt x="1134" y="1638"/>
                  <a:pt x="1155" y="1616"/>
                  <a:pt x="1155" y="1590"/>
                </a:cubicBezTo>
                <a:cubicBezTo>
                  <a:pt x="1155" y="1500"/>
                  <a:pt x="1105" y="1421"/>
                  <a:pt x="1031" y="1380"/>
                </a:cubicBezTo>
                <a:cubicBezTo>
                  <a:pt x="1031" y="1380"/>
                  <a:pt x="1030" y="1379"/>
                  <a:pt x="1029" y="1379"/>
                </a:cubicBezTo>
                <a:cubicBezTo>
                  <a:pt x="989" y="1357"/>
                  <a:pt x="964" y="1310"/>
                  <a:pt x="964" y="1258"/>
                </a:cubicBezTo>
                <a:cubicBezTo>
                  <a:pt x="964" y="1033"/>
                  <a:pt x="964" y="1033"/>
                  <a:pt x="964" y="1033"/>
                </a:cubicBezTo>
                <a:cubicBezTo>
                  <a:pt x="1027" y="1013"/>
                  <a:pt x="1086" y="979"/>
                  <a:pt x="1136" y="934"/>
                </a:cubicBezTo>
                <a:close/>
                <a:moveTo>
                  <a:pt x="1289" y="631"/>
                </a:moveTo>
                <a:cubicBezTo>
                  <a:pt x="1324" y="288"/>
                  <a:pt x="1324" y="288"/>
                  <a:pt x="1324" y="288"/>
                </a:cubicBezTo>
                <a:cubicBezTo>
                  <a:pt x="1411" y="288"/>
                  <a:pt x="1411" y="288"/>
                  <a:pt x="1411" y="288"/>
                </a:cubicBezTo>
                <a:cubicBezTo>
                  <a:pt x="1482" y="288"/>
                  <a:pt x="1542" y="347"/>
                  <a:pt x="1542" y="417"/>
                </a:cubicBezTo>
                <a:cubicBezTo>
                  <a:pt x="1542" y="577"/>
                  <a:pt x="1439" y="719"/>
                  <a:pt x="1284" y="770"/>
                </a:cubicBezTo>
                <a:cubicBezTo>
                  <a:pt x="1248" y="783"/>
                  <a:pt x="1248" y="783"/>
                  <a:pt x="1248" y="783"/>
                </a:cubicBezTo>
                <a:cubicBezTo>
                  <a:pt x="1270" y="735"/>
                  <a:pt x="1284" y="684"/>
                  <a:pt x="1289" y="631"/>
                </a:cubicBezTo>
                <a:close/>
                <a:moveTo>
                  <a:pt x="354" y="770"/>
                </a:moveTo>
                <a:cubicBezTo>
                  <a:pt x="200" y="719"/>
                  <a:pt x="96" y="577"/>
                  <a:pt x="96" y="417"/>
                </a:cubicBezTo>
                <a:cubicBezTo>
                  <a:pt x="96" y="347"/>
                  <a:pt x="156" y="288"/>
                  <a:pt x="227" y="288"/>
                </a:cubicBezTo>
                <a:cubicBezTo>
                  <a:pt x="316" y="288"/>
                  <a:pt x="316" y="288"/>
                  <a:pt x="316" y="288"/>
                </a:cubicBezTo>
                <a:cubicBezTo>
                  <a:pt x="350" y="631"/>
                  <a:pt x="350" y="631"/>
                  <a:pt x="350" y="631"/>
                </a:cubicBezTo>
                <a:cubicBezTo>
                  <a:pt x="355" y="684"/>
                  <a:pt x="370" y="735"/>
                  <a:pt x="392" y="783"/>
                </a:cubicBezTo>
                <a:lnTo>
                  <a:pt x="354" y="770"/>
                </a:lnTo>
                <a:close/>
                <a:moveTo>
                  <a:pt x="1051" y="1542"/>
                </a:moveTo>
                <a:cubicBezTo>
                  <a:pt x="588" y="1542"/>
                  <a:pt x="588" y="1542"/>
                  <a:pt x="588" y="1542"/>
                </a:cubicBezTo>
                <a:cubicBezTo>
                  <a:pt x="608" y="1486"/>
                  <a:pt x="661" y="1446"/>
                  <a:pt x="724" y="1446"/>
                </a:cubicBezTo>
                <a:cubicBezTo>
                  <a:pt x="916" y="1446"/>
                  <a:pt x="916" y="1446"/>
                  <a:pt x="916" y="1446"/>
                </a:cubicBezTo>
                <a:cubicBezTo>
                  <a:pt x="978" y="1446"/>
                  <a:pt x="1032" y="1486"/>
                  <a:pt x="1051" y="1542"/>
                </a:cubicBezTo>
                <a:close/>
                <a:moveTo>
                  <a:pt x="885" y="1350"/>
                </a:moveTo>
                <a:cubicBezTo>
                  <a:pt x="754" y="1350"/>
                  <a:pt x="754" y="1350"/>
                  <a:pt x="754" y="1350"/>
                </a:cubicBezTo>
                <a:cubicBezTo>
                  <a:pt x="766" y="1322"/>
                  <a:pt x="772" y="1290"/>
                  <a:pt x="772" y="1258"/>
                </a:cubicBezTo>
                <a:cubicBezTo>
                  <a:pt x="772" y="1053"/>
                  <a:pt x="772" y="1053"/>
                  <a:pt x="772" y="1053"/>
                </a:cubicBezTo>
                <a:cubicBezTo>
                  <a:pt x="788" y="1055"/>
                  <a:pt x="804" y="1056"/>
                  <a:pt x="820" y="1056"/>
                </a:cubicBezTo>
                <a:cubicBezTo>
                  <a:pt x="836" y="1056"/>
                  <a:pt x="852" y="1055"/>
                  <a:pt x="868" y="1053"/>
                </a:cubicBezTo>
                <a:cubicBezTo>
                  <a:pt x="868" y="1258"/>
                  <a:pt x="868" y="1258"/>
                  <a:pt x="868" y="1258"/>
                </a:cubicBezTo>
                <a:cubicBezTo>
                  <a:pt x="868" y="1291"/>
                  <a:pt x="874" y="1322"/>
                  <a:pt x="885" y="1350"/>
                </a:cubicBezTo>
                <a:close/>
                <a:moveTo>
                  <a:pt x="907" y="950"/>
                </a:moveTo>
                <a:cubicBezTo>
                  <a:pt x="906" y="950"/>
                  <a:pt x="905" y="950"/>
                  <a:pt x="903" y="951"/>
                </a:cubicBezTo>
                <a:cubicBezTo>
                  <a:pt x="877" y="957"/>
                  <a:pt x="848" y="960"/>
                  <a:pt x="820" y="960"/>
                </a:cubicBezTo>
                <a:cubicBezTo>
                  <a:pt x="791" y="960"/>
                  <a:pt x="763" y="957"/>
                  <a:pt x="736" y="951"/>
                </a:cubicBezTo>
                <a:cubicBezTo>
                  <a:pt x="735" y="950"/>
                  <a:pt x="734" y="950"/>
                  <a:pt x="732" y="950"/>
                </a:cubicBezTo>
                <a:cubicBezTo>
                  <a:pt x="579" y="914"/>
                  <a:pt x="462" y="784"/>
                  <a:pt x="445" y="621"/>
                </a:cubicBezTo>
                <a:cubicBezTo>
                  <a:pt x="407" y="236"/>
                  <a:pt x="407" y="236"/>
                  <a:pt x="407" y="236"/>
                </a:cubicBezTo>
                <a:cubicBezTo>
                  <a:pt x="407" y="235"/>
                  <a:pt x="407" y="235"/>
                  <a:pt x="407" y="235"/>
                </a:cubicBezTo>
                <a:cubicBezTo>
                  <a:pt x="393" y="96"/>
                  <a:pt x="393" y="96"/>
                  <a:pt x="393" y="96"/>
                </a:cubicBezTo>
                <a:cubicBezTo>
                  <a:pt x="1246" y="96"/>
                  <a:pt x="1246" y="96"/>
                  <a:pt x="1246" y="96"/>
                </a:cubicBezTo>
                <a:cubicBezTo>
                  <a:pt x="1232" y="235"/>
                  <a:pt x="1232" y="235"/>
                  <a:pt x="1232" y="235"/>
                </a:cubicBezTo>
                <a:cubicBezTo>
                  <a:pt x="1232" y="235"/>
                  <a:pt x="1232" y="235"/>
                  <a:pt x="1232" y="236"/>
                </a:cubicBezTo>
                <a:cubicBezTo>
                  <a:pt x="1194" y="621"/>
                  <a:pt x="1194" y="621"/>
                  <a:pt x="1194" y="621"/>
                </a:cubicBezTo>
                <a:cubicBezTo>
                  <a:pt x="1186" y="704"/>
                  <a:pt x="1151" y="778"/>
                  <a:pt x="1099" y="836"/>
                </a:cubicBezTo>
                <a:cubicBezTo>
                  <a:pt x="1097" y="838"/>
                  <a:pt x="1094" y="841"/>
                  <a:pt x="1092" y="844"/>
                </a:cubicBezTo>
                <a:cubicBezTo>
                  <a:pt x="1043" y="896"/>
                  <a:pt x="979" y="933"/>
                  <a:pt x="907" y="950"/>
                </a:cubicBezTo>
                <a:close/>
                <a:moveTo>
                  <a:pt x="996" y="567"/>
                </a:moveTo>
                <a:cubicBezTo>
                  <a:pt x="1102" y="464"/>
                  <a:pt x="1102" y="464"/>
                  <a:pt x="1102" y="464"/>
                </a:cubicBezTo>
                <a:cubicBezTo>
                  <a:pt x="1115" y="451"/>
                  <a:pt x="1120" y="432"/>
                  <a:pt x="1114" y="415"/>
                </a:cubicBezTo>
                <a:cubicBezTo>
                  <a:pt x="1108" y="397"/>
                  <a:pt x="1093" y="385"/>
                  <a:pt x="1075" y="382"/>
                </a:cubicBezTo>
                <a:cubicBezTo>
                  <a:pt x="928" y="361"/>
                  <a:pt x="928" y="361"/>
                  <a:pt x="928" y="361"/>
                </a:cubicBezTo>
                <a:cubicBezTo>
                  <a:pt x="863" y="228"/>
                  <a:pt x="863" y="228"/>
                  <a:pt x="863" y="228"/>
                </a:cubicBezTo>
                <a:cubicBezTo>
                  <a:pt x="855" y="211"/>
                  <a:pt x="838" y="201"/>
                  <a:pt x="820" y="201"/>
                </a:cubicBezTo>
                <a:cubicBezTo>
                  <a:pt x="801" y="201"/>
                  <a:pt x="785" y="211"/>
                  <a:pt x="777" y="228"/>
                </a:cubicBezTo>
                <a:cubicBezTo>
                  <a:pt x="711" y="361"/>
                  <a:pt x="711" y="361"/>
                  <a:pt x="711" y="361"/>
                </a:cubicBezTo>
                <a:cubicBezTo>
                  <a:pt x="564" y="382"/>
                  <a:pt x="564" y="382"/>
                  <a:pt x="564" y="382"/>
                </a:cubicBezTo>
                <a:cubicBezTo>
                  <a:pt x="546" y="385"/>
                  <a:pt x="531" y="397"/>
                  <a:pt x="525" y="415"/>
                </a:cubicBezTo>
                <a:cubicBezTo>
                  <a:pt x="520" y="432"/>
                  <a:pt x="524" y="451"/>
                  <a:pt x="538" y="464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19" y="714"/>
                  <a:pt x="619" y="714"/>
                  <a:pt x="619" y="714"/>
                </a:cubicBezTo>
                <a:cubicBezTo>
                  <a:pt x="616" y="732"/>
                  <a:pt x="623" y="750"/>
                  <a:pt x="638" y="761"/>
                </a:cubicBezTo>
                <a:cubicBezTo>
                  <a:pt x="653" y="771"/>
                  <a:pt x="672" y="773"/>
                  <a:pt x="688" y="764"/>
                </a:cubicBezTo>
                <a:cubicBezTo>
                  <a:pt x="820" y="695"/>
                  <a:pt x="820" y="695"/>
                  <a:pt x="820" y="695"/>
                </a:cubicBezTo>
                <a:cubicBezTo>
                  <a:pt x="951" y="764"/>
                  <a:pt x="951" y="764"/>
                  <a:pt x="951" y="764"/>
                </a:cubicBezTo>
                <a:cubicBezTo>
                  <a:pt x="958" y="768"/>
                  <a:pt x="966" y="770"/>
                  <a:pt x="973" y="770"/>
                </a:cubicBezTo>
                <a:cubicBezTo>
                  <a:pt x="983" y="770"/>
                  <a:pt x="993" y="767"/>
                  <a:pt x="1002" y="761"/>
                </a:cubicBezTo>
                <a:cubicBezTo>
                  <a:pt x="1016" y="750"/>
                  <a:pt x="1024" y="732"/>
                  <a:pt x="1021" y="714"/>
                </a:cubicBezTo>
                <a:lnTo>
                  <a:pt x="996" y="567"/>
                </a:lnTo>
                <a:close/>
                <a:moveTo>
                  <a:pt x="911" y="516"/>
                </a:moveTo>
                <a:cubicBezTo>
                  <a:pt x="899" y="527"/>
                  <a:pt x="894" y="543"/>
                  <a:pt x="897" y="559"/>
                </a:cubicBezTo>
                <a:cubicBezTo>
                  <a:pt x="910" y="634"/>
                  <a:pt x="910" y="634"/>
                  <a:pt x="910" y="634"/>
                </a:cubicBezTo>
                <a:cubicBezTo>
                  <a:pt x="842" y="598"/>
                  <a:pt x="842" y="598"/>
                  <a:pt x="842" y="598"/>
                </a:cubicBezTo>
                <a:cubicBezTo>
                  <a:pt x="835" y="595"/>
                  <a:pt x="827" y="593"/>
                  <a:pt x="820" y="593"/>
                </a:cubicBezTo>
                <a:cubicBezTo>
                  <a:pt x="812" y="593"/>
                  <a:pt x="804" y="595"/>
                  <a:pt x="797" y="598"/>
                </a:cubicBezTo>
                <a:cubicBezTo>
                  <a:pt x="730" y="634"/>
                  <a:pt x="730" y="634"/>
                  <a:pt x="730" y="634"/>
                </a:cubicBezTo>
                <a:cubicBezTo>
                  <a:pt x="743" y="559"/>
                  <a:pt x="743" y="559"/>
                  <a:pt x="743" y="559"/>
                </a:cubicBezTo>
                <a:cubicBezTo>
                  <a:pt x="745" y="543"/>
                  <a:pt x="740" y="527"/>
                  <a:pt x="729" y="516"/>
                </a:cubicBezTo>
                <a:cubicBezTo>
                  <a:pt x="674" y="463"/>
                  <a:pt x="674" y="463"/>
                  <a:pt x="674" y="463"/>
                </a:cubicBezTo>
                <a:cubicBezTo>
                  <a:pt x="750" y="452"/>
                  <a:pt x="750" y="452"/>
                  <a:pt x="750" y="452"/>
                </a:cubicBezTo>
                <a:cubicBezTo>
                  <a:pt x="765" y="450"/>
                  <a:pt x="779" y="440"/>
                  <a:pt x="786" y="426"/>
                </a:cubicBezTo>
                <a:cubicBezTo>
                  <a:pt x="820" y="357"/>
                  <a:pt x="820" y="357"/>
                  <a:pt x="820" y="357"/>
                </a:cubicBezTo>
                <a:cubicBezTo>
                  <a:pt x="853" y="426"/>
                  <a:pt x="853" y="426"/>
                  <a:pt x="853" y="426"/>
                </a:cubicBezTo>
                <a:cubicBezTo>
                  <a:pt x="860" y="440"/>
                  <a:pt x="874" y="450"/>
                  <a:pt x="890" y="452"/>
                </a:cubicBezTo>
                <a:cubicBezTo>
                  <a:pt x="965" y="463"/>
                  <a:pt x="965" y="463"/>
                  <a:pt x="965" y="463"/>
                </a:cubicBezTo>
                <a:lnTo>
                  <a:pt x="911" y="5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3" name="Freeform 21"/>
          <p:cNvSpPr>
            <a:spLocks noEditPoints="1"/>
          </p:cNvSpPr>
          <p:nvPr/>
        </p:nvSpPr>
        <p:spPr bwMode="auto">
          <a:xfrm>
            <a:off x="8159722" y="3240764"/>
            <a:ext cx="392381" cy="392233"/>
          </a:xfrm>
          <a:custGeom>
            <a:avLst/>
            <a:gdLst>
              <a:gd name="T0" fmla="*/ 1443 w 1638"/>
              <a:gd name="T1" fmla="*/ 726 h 1638"/>
              <a:gd name="T2" fmla="*/ 1299 w 1638"/>
              <a:gd name="T3" fmla="*/ 0 h 1638"/>
              <a:gd name="T4" fmla="*/ 195 w 1638"/>
              <a:gd name="T5" fmla="*/ 144 h 1638"/>
              <a:gd name="T6" fmla="*/ 339 w 1638"/>
              <a:gd name="T7" fmla="*/ 870 h 1638"/>
              <a:gd name="T8" fmla="*/ 675 w 1638"/>
              <a:gd name="T9" fmla="*/ 966 h 1638"/>
              <a:gd name="T10" fmla="*/ 483 w 1638"/>
              <a:gd name="T11" fmla="*/ 1014 h 1638"/>
              <a:gd name="T12" fmla="*/ 1107 w 1638"/>
              <a:gd name="T13" fmla="*/ 1062 h 1638"/>
              <a:gd name="T14" fmla="*/ 1107 w 1638"/>
              <a:gd name="T15" fmla="*/ 966 h 1638"/>
              <a:gd name="T16" fmla="*/ 963 w 1638"/>
              <a:gd name="T17" fmla="*/ 870 h 1638"/>
              <a:gd name="T18" fmla="*/ 291 w 1638"/>
              <a:gd name="T19" fmla="*/ 144 h 1638"/>
              <a:gd name="T20" fmla="*/ 1299 w 1638"/>
              <a:gd name="T21" fmla="*/ 96 h 1638"/>
              <a:gd name="T22" fmla="*/ 1347 w 1638"/>
              <a:gd name="T23" fmla="*/ 582 h 1638"/>
              <a:gd name="T24" fmla="*/ 291 w 1638"/>
              <a:gd name="T25" fmla="*/ 144 h 1638"/>
              <a:gd name="T26" fmla="*/ 771 w 1638"/>
              <a:gd name="T27" fmla="*/ 966 h 1638"/>
              <a:gd name="T28" fmla="*/ 867 w 1638"/>
              <a:gd name="T29" fmla="*/ 870 h 1638"/>
              <a:gd name="T30" fmla="*/ 339 w 1638"/>
              <a:gd name="T31" fmla="*/ 774 h 1638"/>
              <a:gd name="T32" fmla="*/ 291 w 1638"/>
              <a:gd name="T33" fmla="*/ 678 h 1638"/>
              <a:gd name="T34" fmla="*/ 1347 w 1638"/>
              <a:gd name="T35" fmla="*/ 726 h 1638"/>
              <a:gd name="T36" fmla="*/ 339 w 1638"/>
              <a:gd name="T37" fmla="*/ 774 h 1638"/>
              <a:gd name="T38" fmla="*/ 1494 w 1638"/>
              <a:gd name="T39" fmla="*/ 1158 h 1638"/>
              <a:gd name="T40" fmla="*/ 0 w 1638"/>
              <a:gd name="T41" fmla="*/ 1302 h 1638"/>
              <a:gd name="T42" fmla="*/ 144 w 1638"/>
              <a:gd name="T43" fmla="*/ 1638 h 1638"/>
              <a:gd name="T44" fmla="*/ 1638 w 1638"/>
              <a:gd name="T45" fmla="*/ 1494 h 1638"/>
              <a:gd name="T46" fmla="*/ 1542 w 1638"/>
              <a:gd name="T47" fmla="*/ 1494 h 1638"/>
              <a:gd name="T48" fmla="*/ 144 w 1638"/>
              <a:gd name="T49" fmla="*/ 1542 h 1638"/>
              <a:gd name="T50" fmla="*/ 96 w 1638"/>
              <a:gd name="T51" fmla="*/ 1302 h 1638"/>
              <a:gd name="T52" fmla="*/ 1494 w 1638"/>
              <a:gd name="T53" fmla="*/ 1254 h 1638"/>
              <a:gd name="T54" fmla="*/ 1542 w 1638"/>
              <a:gd name="T55" fmla="*/ 1494 h 1638"/>
              <a:gd name="T56" fmla="*/ 291 w 1638"/>
              <a:gd name="T57" fmla="*/ 1446 h 1638"/>
              <a:gd name="T58" fmla="*/ 144 w 1638"/>
              <a:gd name="T59" fmla="*/ 1398 h 1638"/>
              <a:gd name="T60" fmla="*/ 291 w 1638"/>
              <a:gd name="T61" fmla="*/ 1350 h 1638"/>
              <a:gd name="T62" fmla="*/ 627 w 1638"/>
              <a:gd name="T63" fmla="*/ 1398 h 1638"/>
              <a:gd name="T64" fmla="*/ 483 w 1638"/>
              <a:gd name="T65" fmla="*/ 1446 h 1638"/>
              <a:gd name="T66" fmla="*/ 483 w 1638"/>
              <a:gd name="T67" fmla="*/ 1350 h 1638"/>
              <a:gd name="T68" fmla="*/ 627 w 1638"/>
              <a:gd name="T69" fmla="*/ 1398 h 1638"/>
              <a:gd name="T70" fmla="*/ 867 w 1638"/>
              <a:gd name="T71" fmla="*/ 1446 h 1638"/>
              <a:gd name="T72" fmla="*/ 723 w 1638"/>
              <a:gd name="T73" fmla="*/ 1398 h 1638"/>
              <a:gd name="T74" fmla="*/ 867 w 1638"/>
              <a:gd name="T75" fmla="*/ 1350 h 1638"/>
              <a:gd name="T76" fmla="*/ 1203 w 1638"/>
              <a:gd name="T77" fmla="*/ 1398 h 1638"/>
              <a:gd name="T78" fmla="*/ 1059 w 1638"/>
              <a:gd name="T79" fmla="*/ 1446 h 1638"/>
              <a:gd name="T80" fmla="*/ 1059 w 1638"/>
              <a:gd name="T81" fmla="*/ 1350 h 1638"/>
              <a:gd name="T82" fmla="*/ 1203 w 1638"/>
              <a:gd name="T83" fmla="*/ 1398 h 1638"/>
              <a:gd name="T84" fmla="*/ 1446 w 1638"/>
              <a:gd name="T85" fmla="*/ 1446 h 1638"/>
              <a:gd name="T86" fmla="*/ 1299 w 1638"/>
              <a:gd name="T87" fmla="*/ 1398 h 1638"/>
              <a:gd name="T88" fmla="*/ 1446 w 1638"/>
              <a:gd name="T89" fmla="*/ 1350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8" h="1638">
                <a:moveTo>
                  <a:pt x="1299" y="870"/>
                </a:moveTo>
                <a:cubicBezTo>
                  <a:pt x="1378" y="870"/>
                  <a:pt x="1443" y="806"/>
                  <a:pt x="1443" y="726"/>
                </a:cubicBezTo>
                <a:cubicBezTo>
                  <a:pt x="1443" y="144"/>
                  <a:pt x="1443" y="144"/>
                  <a:pt x="1443" y="144"/>
                </a:cubicBezTo>
                <a:cubicBezTo>
                  <a:pt x="1443" y="64"/>
                  <a:pt x="1378" y="0"/>
                  <a:pt x="1299" y="0"/>
                </a:cubicBezTo>
                <a:cubicBezTo>
                  <a:pt x="339" y="0"/>
                  <a:pt x="339" y="0"/>
                  <a:pt x="339" y="0"/>
                </a:cubicBezTo>
                <a:cubicBezTo>
                  <a:pt x="259" y="0"/>
                  <a:pt x="195" y="64"/>
                  <a:pt x="195" y="144"/>
                </a:cubicBezTo>
                <a:cubicBezTo>
                  <a:pt x="195" y="726"/>
                  <a:pt x="195" y="726"/>
                  <a:pt x="195" y="726"/>
                </a:cubicBezTo>
                <a:cubicBezTo>
                  <a:pt x="195" y="806"/>
                  <a:pt x="259" y="870"/>
                  <a:pt x="339" y="870"/>
                </a:cubicBezTo>
                <a:cubicBezTo>
                  <a:pt x="675" y="870"/>
                  <a:pt x="675" y="870"/>
                  <a:pt x="675" y="870"/>
                </a:cubicBezTo>
                <a:cubicBezTo>
                  <a:pt x="675" y="966"/>
                  <a:pt x="675" y="966"/>
                  <a:pt x="675" y="966"/>
                </a:cubicBezTo>
                <a:cubicBezTo>
                  <a:pt x="531" y="966"/>
                  <a:pt x="531" y="966"/>
                  <a:pt x="531" y="966"/>
                </a:cubicBezTo>
                <a:cubicBezTo>
                  <a:pt x="504" y="966"/>
                  <a:pt x="483" y="988"/>
                  <a:pt x="483" y="1014"/>
                </a:cubicBezTo>
                <a:cubicBezTo>
                  <a:pt x="483" y="1041"/>
                  <a:pt x="504" y="1062"/>
                  <a:pt x="531" y="1062"/>
                </a:cubicBezTo>
                <a:cubicBezTo>
                  <a:pt x="1107" y="1062"/>
                  <a:pt x="1107" y="1062"/>
                  <a:pt x="1107" y="1062"/>
                </a:cubicBezTo>
                <a:cubicBezTo>
                  <a:pt x="1133" y="1062"/>
                  <a:pt x="1155" y="1041"/>
                  <a:pt x="1155" y="1014"/>
                </a:cubicBezTo>
                <a:cubicBezTo>
                  <a:pt x="1155" y="988"/>
                  <a:pt x="1133" y="966"/>
                  <a:pt x="1107" y="966"/>
                </a:cubicBezTo>
                <a:cubicBezTo>
                  <a:pt x="963" y="966"/>
                  <a:pt x="963" y="966"/>
                  <a:pt x="963" y="966"/>
                </a:cubicBezTo>
                <a:cubicBezTo>
                  <a:pt x="963" y="870"/>
                  <a:pt x="963" y="870"/>
                  <a:pt x="963" y="870"/>
                </a:cubicBezTo>
                <a:lnTo>
                  <a:pt x="1299" y="870"/>
                </a:lnTo>
                <a:close/>
                <a:moveTo>
                  <a:pt x="291" y="144"/>
                </a:moveTo>
                <a:cubicBezTo>
                  <a:pt x="291" y="117"/>
                  <a:pt x="312" y="96"/>
                  <a:pt x="339" y="96"/>
                </a:cubicBezTo>
                <a:cubicBezTo>
                  <a:pt x="1299" y="96"/>
                  <a:pt x="1299" y="96"/>
                  <a:pt x="1299" y="96"/>
                </a:cubicBezTo>
                <a:cubicBezTo>
                  <a:pt x="1325" y="96"/>
                  <a:pt x="1347" y="117"/>
                  <a:pt x="1347" y="144"/>
                </a:cubicBezTo>
                <a:cubicBezTo>
                  <a:pt x="1347" y="582"/>
                  <a:pt x="1347" y="582"/>
                  <a:pt x="1347" y="582"/>
                </a:cubicBezTo>
                <a:cubicBezTo>
                  <a:pt x="291" y="582"/>
                  <a:pt x="291" y="582"/>
                  <a:pt x="291" y="582"/>
                </a:cubicBezTo>
                <a:lnTo>
                  <a:pt x="291" y="144"/>
                </a:lnTo>
                <a:close/>
                <a:moveTo>
                  <a:pt x="867" y="966"/>
                </a:moveTo>
                <a:cubicBezTo>
                  <a:pt x="771" y="966"/>
                  <a:pt x="771" y="966"/>
                  <a:pt x="771" y="966"/>
                </a:cubicBezTo>
                <a:cubicBezTo>
                  <a:pt x="771" y="870"/>
                  <a:pt x="771" y="870"/>
                  <a:pt x="771" y="870"/>
                </a:cubicBezTo>
                <a:cubicBezTo>
                  <a:pt x="867" y="870"/>
                  <a:pt x="867" y="870"/>
                  <a:pt x="867" y="870"/>
                </a:cubicBezTo>
                <a:lnTo>
                  <a:pt x="867" y="966"/>
                </a:lnTo>
                <a:close/>
                <a:moveTo>
                  <a:pt x="339" y="774"/>
                </a:moveTo>
                <a:cubicBezTo>
                  <a:pt x="312" y="774"/>
                  <a:pt x="291" y="753"/>
                  <a:pt x="291" y="726"/>
                </a:cubicBezTo>
                <a:cubicBezTo>
                  <a:pt x="291" y="678"/>
                  <a:pt x="291" y="678"/>
                  <a:pt x="291" y="678"/>
                </a:cubicBezTo>
                <a:cubicBezTo>
                  <a:pt x="1347" y="678"/>
                  <a:pt x="1347" y="678"/>
                  <a:pt x="1347" y="678"/>
                </a:cubicBezTo>
                <a:cubicBezTo>
                  <a:pt x="1347" y="726"/>
                  <a:pt x="1347" y="726"/>
                  <a:pt x="1347" y="726"/>
                </a:cubicBezTo>
                <a:cubicBezTo>
                  <a:pt x="1347" y="753"/>
                  <a:pt x="1325" y="774"/>
                  <a:pt x="1299" y="774"/>
                </a:cubicBezTo>
                <a:lnTo>
                  <a:pt x="339" y="774"/>
                </a:lnTo>
                <a:close/>
                <a:moveTo>
                  <a:pt x="1638" y="1302"/>
                </a:moveTo>
                <a:cubicBezTo>
                  <a:pt x="1638" y="1223"/>
                  <a:pt x="1573" y="1158"/>
                  <a:pt x="1494" y="1158"/>
                </a:cubicBezTo>
                <a:cubicBezTo>
                  <a:pt x="144" y="1158"/>
                  <a:pt x="144" y="1158"/>
                  <a:pt x="144" y="1158"/>
                </a:cubicBezTo>
                <a:cubicBezTo>
                  <a:pt x="64" y="1158"/>
                  <a:pt x="0" y="1223"/>
                  <a:pt x="0" y="1302"/>
                </a:cubicBezTo>
                <a:cubicBezTo>
                  <a:pt x="0" y="1494"/>
                  <a:pt x="0" y="1494"/>
                  <a:pt x="0" y="1494"/>
                </a:cubicBezTo>
                <a:cubicBezTo>
                  <a:pt x="0" y="1574"/>
                  <a:pt x="64" y="1638"/>
                  <a:pt x="144" y="1638"/>
                </a:cubicBezTo>
                <a:cubicBezTo>
                  <a:pt x="1494" y="1638"/>
                  <a:pt x="1494" y="1638"/>
                  <a:pt x="1494" y="1638"/>
                </a:cubicBezTo>
                <a:cubicBezTo>
                  <a:pt x="1573" y="1638"/>
                  <a:pt x="1638" y="1574"/>
                  <a:pt x="1638" y="1494"/>
                </a:cubicBezTo>
                <a:lnTo>
                  <a:pt x="1638" y="1302"/>
                </a:lnTo>
                <a:close/>
                <a:moveTo>
                  <a:pt x="1542" y="1494"/>
                </a:moveTo>
                <a:cubicBezTo>
                  <a:pt x="1542" y="1521"/>
                  <a:pt x="1521" y="1542"/>
                  <a:pt x="1494" y="1542"/>
                </a:cubicBezTo>
                <a:cubicBezTo>
                  <a:pt x="144" y="1542"/>
                  <a:pt x="144" y="1542"/>
                  <a:pt x="144" y="1542"/>
                </a:cubicBezTo>
                <a:cubicBezTo>
                  <a:pt x="117" y="1542"/>
                  <a:pt x="96" y="1521"/>
                  <a:pt x="96" y="1494"/>
                </a:cubicBezTo>
                <a:cubicBezTo>
                  <a:pt x="96" y="1302"/>
                  <a:pt x="96" y="1302"/>
                  <a:pt x="96" y="1302"/>
                </a:cubicBezTo>
                <a:cubicBezTo>
                  <a:pt x="96" y="1276"/>
                  <a:pt x="117" y="1254"/>
                  <a:pt x="144" y="1254"/>
                </a:cubicBezTo>
                <a:cubicBezTo>
                  <a:pt x="1494" y="1254"/>
                  <a:pt x="1494" y="1254"/>
                  <a:pt x="1494" y="1254"/>
                </a:cubicBezTo>
                <a:cubicBezTo>
                  <a:pt x="1521" y="1254"/>
                  <a:pt x="1542" y="1276"/>
                  <a:pt x="1542" y="1302"/>
                </a:cubicBezTo>
                <a:lnTo>
                  <a:pt x="1542" y="1494"/>
                </a:lnTo>
                <a:close/>
                <a:moveTo>
                  <a:pt x="339" y="1398"/>
                </a:moveTo>
                <a:cubicBezTo>
                  <a:pt x="339" y="1425"/>
                  <a:pt x="317" y="1446"/>
                  <a:pt x="291" y="1446"/>
                </a:cubicBezTo>
                <a:cubicBezTo>
                  <a:pt x="192" y="1446"/>
                  <a:pt x="192" y="1446"/>
                  <a:pt x="192" y="1446"/>
                </a:cubicBezTo>
                <a:cubicBezTo>
                  <a:pt x="165" y="1446"/>
                  <a:pt x="144" y="1425"/>
                  <a:pt x="144" y="1398"/>
                </a:cubicBezTo>
                <a:cubicBezTo>
                  <a:pt x="144" y="1372"/>
                  <a:pt x="165" y="1350"/>
                  <a:pt x="192" y="1350"/>
                </a:cubicBezTo>
                <a:cubicBezTo>
                  <a:pt x="291" y="1350"/>
                  <a:pt x="291" y="1350"/>
                  <a:pt x="291" y="1350"/>
                </a:cubicBezTo>
                <a:cubicBezTo>
                  <a:pt x="317" y="1350"/>
                  <a:pt x="339" y="1372"/>
                  <a:pt x="339" y="1398"/>
                </a:cubicBezTo>
                <a:close/>
                <a:moveTo>
                  <a:pt x="627" y="1398"/>
                </a:moveTo>
                <a:cubicBezTo>
                  <a:pt x="627" y="1425"/>
                  <a:pt x="605" y="1446"/>
                  <a:pt x="579" y="1446"/>
                </a:cubicBezTo>
                <a:cubicBezTo>
                  <a:pt x="483" y="1446"/>
                  <a:pt x="483" y="1446"/>
                  <a:pt x="483" y="1446"/>
                </a:cubicBezTo>
                <a:cubicBezTo>
                  <a:pt x="456" y="1446"/>
                  <a:pt x="435" y="1425"/>
                  <a:pt x="435" y="1398"/>
                </a:cubicBezTo>
                <a:cubicBezTo>
                  <a:pt x="435" y="1372"/>
                  <a:pt x="456" y="1350"/>
                  <a:pt x="483" y="1350"/>
                </a:cubicBezTo>
                <a:cubicBezTo>
                  <a:pt x="579" y="1350"/>
                  <a:pt x="579" y="1350"/>
                  <a:pt x="579" y="1350"/>
                </a:cubicBezTo>
                <a:cubicBezTo>
                  <a:pt x="605" y="1350"/>
                  <a:pt x="627" y="1372"/>
                  <a:pt x="627" y="1398"/>
                </a:cubicBezTo>
                <a:close/>
                <a:moveTo>
                  <a:pt x="915" y="1398"/>
                </a:moveTo>
                <a:cubicBezTo>
                  <a:pt x="915" y="1425"/>
                  <a:pt x="893" y="1446"/>
                  <a:pt x="867" y="1446"/>
                </a:cubicBezTo>
                <a:cubicBezTo>
                  <a:pt x="771" y="1446"/>
                  <a:pt x="771" y="1446"/>
                  <a:pt x="771" y="1446"/>
                </a:cubicBezTo>
                <a:cubicBezTo>
                  <a:pt x="744" y="1446"/>
                  <a:pt x="723" y="1425"/>
                  <a:pt x="723" y="1398"/>
                </a:cubicBezTo>
                <a:cubicBezTo>
                  <a:pt x="723" y="1372"/>
                  <a:pt x="744" y="1350"/>
                  <a:pt x="771" y="1350"/>
                </a:cubicBezTo>
                <a:cubicBezTo>
                  <a:pt x="867" y="1350"/>
                  <a:pt x="867" y="1350"/>
                  <a:pt x="867" y="1350"/>
                </a:cubicBezTo>
                <a:cubicBezTo>
                  <a:pt x="893" y="1350"/>
                  <a:pt x="915" y="1372"/>
                  <a:pt x="915" y="1398"/>
                </a:cubicBezTo>
                <a:close/>
                <a:moveTo>
                  <a:pt x="1203" y="1398"/>
                </a:moveTo>
                <a:cubicBezTo>
                  <a:pt x="1203" y="1425"/>
                  <a:pt x="1181" y="1446"/>
                  <a:pt x="1155" y="1446"/>
                </a:cubicBezTo>
                <a:cubicBezTo>
                  <a:pt x="1059" y="1446"/>
                  <a:pt x="1059" y="1446"/>
                  <a:pt x="1059" y="1446"/>
                </a:cubicBezTo>
                <a:cubicBezTo>
                  <a:pt x="1032" y="1446"/>
                  <a:pt x="1011" y="1425"/>
                  <a:pt x="1011" y="1398"/>
                </a:cubicBezTo>
                <a:cubicBezTo>
                  <a:pt x="1011" y="1372"/>
                  <a:pt x="1032" y="1350"/>
                  <a:pt x="1059" y="1350"/>
                </a:cubicBezTo>
                <a:cubicBezTo>
                  <a:pt x="1155" y="1350"/>
                  <a:pt x="1155" y="1350"/>
                  <a:pt x="1155" y="1350"/>
                </a:cubicBezTo>
                <a:cubicBezTo>
                  <a:pt x="1181" y="1350"/>
                  <a:pt x="1203" y="1372"/>
                  <a:pt x="1203" y="1398"/>
                </a:cubicBezTo>
                <a:close/>
                <a:moveTo>
                  <a:pt x="1494" y="1398"/>
                </a:moveTo>
                <a:cubicBezTo>
                  <a:pt x="1494" y="1425"/>
                  <a:pt x="1473" y="1446"/>
                  <a:pt x="1446" y="1446"/>
                </a:cubicBezTo>
                <a:cubicBezTo>
                  <a:pt x="1347" y="1446"/>
                  <a:pt x="1347" y="1446"/>
                  <a:pt x="1347" y="1446"/>
                </a:cubicBezTo>
                <a:cubicBezTo>
                  <a:pt x="1320" y="1446"/>
                  <a:pt x="1299" y="1425"/>
                  <a:pt x="1299" y="1398"/>
                </a:cubicBezTo>
                <a:cubicBezTo>
                  <a:pt x="1299" y="1372"/>
                  <a:pt x="1320" y="1350"/>
                  <a:pt x="1347" y="1350"/>
                </a:cubicBezTo>
                <a:cubicBezTo>
                  <a:pt x="1446" y="1350"/>
                  <a:pt x="1446" y="1350"/>
                  <a:pt x="1446" y="1350"/>
                </a:cubicBezTo>
                <a:cubicBezTo>
                  <a:pt x="1473" y="1350"/>
                  <a:pt x="1494" y="1372"/>
                  <a:pt x="1494" y="139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4" name="Freeform 41"/>
          <p:cNvSpPr>
            <a:spLocks noEditPoints="1"/>
          </p:cNvSpPr>
          <p:nvPr/>
        </p:nvSpPr>
        <p:spPr bwMode="auto">
          <a:xfrm>
            <a:off x="8159208" y="5255959"/>
            <a:ext cx="393409" cy="399716"/>
          </a:xfrm>
          <a:custGeom>
            <a:avLst/>
            <a:gdLst>
              <a:gd name="T0" fmla="*/ 1382 w 1642"/>
              <a:gd name="T1" fmla="*/ 1666 h 1669"/>
              <a:gd name="T2" fmla="*/ 1444 w 1642"/>
              <a:gd name="T3" fmla="*/ 1608 h 1669"/>
              <a:gd name="T4" fmla="*/ 1512 w 1642"/>
              <a:gd name="T5" fmla="*/ 641 h 1669"/>
              <a:gd name="T6" fmla="*/ 1544 w 1642"/>
              <a:gd name="T7" fmla="*/ 131 h 1669"/>
              <a:gd name="T8" fmla="*/ 1058 w 1642"/>
              <a:gd name="T9" fmla="*/ 132 h 1669"/>
              <a:gd name="T10" fmla="*/ 608 w 1642"/>
              <a:gd name="T11" fmla="*/ 156 h 1669"/>
              <a:gd name="T12" fmla="*/ 109 w 1642"/>
              <a:gd name="T13" fmla="*/ 131 h 1669"/>
              <a:gd name="T14" fmla="*/ 131 w 1642"/>
              <a:gd name="T15" fmla="*/ 643 h 1669"/>
              <a:gd name="T16" fmla="*/ 200 w 1642"/>
              <a:gd name="T17" fmla="*/ 1608 h 1669"/>
              <a:gd name="T18" fmla="*/ 262 w 1642"/>
              <a:gd name="T19" fmla="*/ 1666 h 1669"/>
              <a:gd name="T20" fmla="*/ 1155 w 1642"/>
              <a:gd name="T21" fmla="*/ 1485 h 1669"/>
              <a:gd name="T22" fmla="*/ 1155 w 1642"/>
              <a:gd name="T23" fmla="*/ 1485 h 1669"/>
              <a:gd name="T24" fmla="*/ 1476 w 1642"/>
              <a:gd name="T25" fmla="*/ 541 h 1669"/>
              <a:gd name="T26" fmla="*/ 1132 w 1642"/>
              <a:gd name="T27" fmla="*/ 194 h 1669"/>
              <a:gd name="T28" fmla="*/ 177 w 1642"/>
              <a:gd name="T29" fmla="*/ 198 h 1669"/>
              <a:gd name="T30" fmla="*/ 168 w 1642"/>
              <a:gd name="T31" fmla="*/ 545 h 1669"/>
              <a:gd name="T32" fmla="*/ 597 w 1642"/>
              <a:gd name="T33" fmla="*/ 261 h 1669"/>
              <a:gd name="T34" fmla="*/ 1018 w 1642"/>
              <a:gd name="T35" fmla="*/ 251 h 1669"/>
              <a:gd name="T36" fmla="*/ 822 w 1642"/>
              <a:gd name="T37" fmla="*/ 1470 h 1669"/>
              <a:gd name="T38" fmla="*/ 359 w 1642"/>
              <a:gd name="T39" fmla="*/ 1397 h 1669"/>
              <a:gd name="T40" fmla="*/ 450 w 1642"/>
              <a:gd name="T41" fmla="*/ 1221 h 1669"/>
              <a:gd name="T42" fmla="*/ 1192 w 1642"/>
              <a:gd name="T43" fmla="*/ 1224 h 1669"/>
              <a:gd name="T44" fmla="*/ 1351 w 1642"/>
              <a:gd name="T45" fmla="*/ 847 h 1669"/>
              <a:gd name="T46" fmla="*/ 1196 w 1642"/>
              <a:gd name="T47" fmla="*/ 474 h 1669"/>
              <a:gd name="T48" fmla="*/ 450 w 1642"/>
              <a:gd name="T49" fmla="*/ 474 h 1669"/>
              <a:gd name="T50" fmla="*/ 446 w 1642"/>
              <a:gd name="T51" fmla="*/ 1217 h 1669"/>
              <a:gd name="T52" fmla="*/ 871 w 1642"/>
              <a:gd name="T53" fmla="*/ 847 h 1669"/>
              <a:gd name="T54" fmla="*/ 823 w 1642"/>
              <a:gd name="T55" fmla="*/ 799 h 1669"/>
              <a:gd name="T56" fmla="*/ 486 w 1642"/>
              <a:gd name="T57" fmla="*/ 578 h 1669"/>
              <a:gd name="T58" fmla="*/ 586 w 1642"/>
              <a:gd name="T59" fmla="*/ 610 h 1669"/>
              <a:gd name="T60" fmla="*/ 775 w 1642"/>
              <a:gd name="T61" fmla="*/ 418 h 1669"/>
              <a:gd name="T62" fmla="*/ 693 w 1642"/>
              <a:gd name="T63" fmla="*/ 909 h 1669"/>
              <a:gd name="T64" fmla="*/ 685 w 1642"/>
              <a:gd name="T65" fmla="*/ 1033 h 1669"/>
              <a:gd name="T66" fmla="*/ 823 w 1642"/>
              <a:gd name="T67" fmla="*/ 991 h 1669"/>
              <a:gd name="T68" fmla="*/ 871 w 1642"/>
              <a:gd name="T69" fmla="*/ 418 h 1669"/>
              <a:gd name="T70" fmla="*/ 1060 w 1642"/>
              <a:gd name="T71" fmla="*/ 610 h 1669"/>
              <a:gd name="T72" fmla="*/ 1160 w 1642"/>
              <a:gd name="T73" fmla="*/ 578 h 1669"/>
              <a:gd name="T74" fmla="*/ 1159 w 1642"/>
              <a:gd name="T75" fmla="*/ 847 h 1669"/>
              <a:gd name="T76" fmla="*/ 1160 w 1642"/>
              <a:gd name="T77" fmla="*/ 1117 h 1669"/>
              <a:gd name="T78" fmla="*/ 1060 w 1642"/>
              <a:gd name="T79" fmla="*/ 1153 h 1669"/>
              <a:gd name="T80" fmla="*/ 871 w 1642"/>
              <a:gd name="T81" fmla="*/ 1231 h 1669"/>
              <a:gd name="T82" fmla="*/ 775 w 1642"/>
              <a:gd name="T83" fmla="*/ 1277 h 1669"/>
              <a:gd name="T84" fmla="*/ 586 w 1642"/>
              <a:gd name="T85" fmla="*/ 1085 h 1669"/>
              <a:gd name="T86" fmla="*/ 394 w 1642"/>
              <a:gd name="T87" fmla="*/ 895 h 1669"/>
              <a:gd name="T88" fmla="*/ 439 w 1642"/>
              <a:gd name="T89" fmla="*/ 799 h 1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42" h="1669">
                <a:moveTo>
                  <a:pt x="822" y="1566"/>
                </a:moveTo>
                <a:cubicBezTo>
                  <a:pt x="890" y="1566"/>
                  <a:pt x="956" y="1557"/>
                  <a:pt x="1019" y="1539"/>
                </a:cubicBezTo>
                <a:cubicBezTo>
                  <a:pt x="1382" y="1666"/>
                  <a:pt x="1382" y="1666"/>
                  <a:pt x="1382" y="1666"/>
                </a:cubicBezTo>
                <a:cubicBezTo>
                  <a:pt x="1387" y="1668"/>
                  <a:pt x="1392" y="1669"/>
                  <a:pt x="1398" y="1669"/>
                </a:cubicBezTo>
                <a:cubicBezTo>
                  <a:pt x="1410" y="1669"/>
                  <a:pt x="1422" y="1664"/>
                  <a:pt x="1431" y="1656"/>
                </a:cubicBezTo>
                <a:cubicBezTo>
                  <a:pt x="1444" y="1643"/>
                  <a:pt x="1449" y="1625"/>
                  <a:pt x="1444" y="1608"/>
                </a:cubicBezTo>
                <a:cubicBezTo>
                  <a:pt x="1363" y="1321"/>
                  <a:pt x="1363" y="1321"/>
                  <a:pt x="1363" y="1321"/>
                </a:cubicBezTo>
                <a:cubicBezTo>
                  <a:pt x="1474" y="1194"/>
                  <a:pt x="1542" y="1028"/>
                  <a:pt x="1542" y="846"/>
                </a:cubicBezTo>
                <a:cubicBezTo>
                  <a:pt x="1542" y="776"/>
                  <a:pt x="1532" y="707"/>
                  <a:pt x="1512" y="641"/>
                </a:cubicBezTo>
                <a:cubicBezTo>
                  <a:pt x="1544" y="609"/>
                  <a:pt x="1544" y="609"/>
                  <a:pt x="1544" y="609"/>
                </a:cubicBezTo>
                <a:cubicBezTo>
                  <a:pt x="1608" y="545"/>
                  <a:pt x="1642" y="461"/>
                  <a:pt x="1642" y="370"/>
                </a:cubicBezTo>
                <a:cubicBezTo>
                  <a:pt x="1642" y="279"/>
                  <a:pt x="1608" y="194"/>
                  <a:pt x="1544" y="131"/>
                </a:cubicBezTo>
                <a:cubicBezTo>
                  <a:pt x="1481" y="67"/>
                  <a:pt x="1395" y="32"/>
                  <a:pt x="1302" y="32"/>
                </a:cubicBezTo>
                <a:cubicBezTo>
                  <a:pt x="1209" y="32"/>
                  <a:pt x="1123" y="67"/>
                  <a:pt x="1059" y="131"/>
                </a:cubicBezTo>
                <a:cubicBezTo>
                  <a:pt x="1059" y="131"/>
                  <a:pt x="1059" y="131"/>
                  <a:pt x="1058" y="132"/>
                </a:cubicBezTo>
                <a:cubicBezTo>
                  <a:pt x="1036" y="156"/>
                  <a:pt x="1036" y="156"/>
                  <a:pt x="1036" y="156"/>
                </a:cubicBezTo>
                <a:cubicBezTo>
                  <a:pt x="967" y="134"/>
                  <a:pt x="895" y="123"/>
                  <a:pt x="822" y="123"/>
                </a:cubicBezTo>
                <a:cubicBezTo>
                  <a:pt x="748" y="123"/>
                  <a:pt x="676" y="134"/>
                  <a:pt x="608" y="156"/>
                </a:cubicBezTo>
                <a:cubicBezTo>
                  <a:pt x="585" y="132"/>
                  <a:pt x="585" y="132"/>
                  <a:pt x="585" y="132"/>
                </a:cubicBezTo>
                <a:cubicBezTo>
                  <a:pt x="585" y="131"/>
                  <a:pt x="585" y="131"/>
                  <a:pt x="584" y="131"/>
                </a:cubicBezTo>
                <a:cubicBezTo>
                  <a:pt x="453" y="0"/>
                  <a:pt x="240" y="0"/>
                  <a:pt x="109" y="131"/>
                </a:cubicBezTo>
                <a:cubicBezTo>
                  <a:pt x="45" y="194"/>
                  <a:pt x="8" y="279"/>
                  <a:pt x="4" y="368"/>
                </a:cubicBezTo>
                <a:cubicBezTo>
                  <a:pt x="0" y="460"/>
                  <a:pt x="33" y="546"/>
                  <a:pt x="96" y="609"/>
                </a:cubicBezTo>
                <a:cubicBezTo>
                  <a:pt x="131" y="643"/>
                  <a:pt x="131" y="643"/>
                  <a:pt x="131" y="643"/>
                </a:cubicBezTo>
                <a:cubicBezTo>
                  <a:pt x="112" y="709"/>
                  <a:pt x="102" y="777"/>
                  <a:pt x="102" y="846"/>
                </a:cubicBezTo>
                <a:cubicBezTo>
                  <a:pt x="102" y="1028"/>
                  <a:pt x="169" y="1194"/>
                  <a:pt x="281" y="1321"/>
                </a:cubicBezTo>
                <a:cubicBezTo>
                  <a:pt x="200" y="1608"/>
                  <a:pt x="200" y="1608"/>
                  <a:pt x="200" y="1608"/>
                </a:cubicBezTo>
                <a:cubicBezTo>
                  <a:pt x="195" y="1625"/>
                  <a:pt x="200" y="1643"/>
                  <a:pt x="213" y="1656"/>
                </a:cubicBezTo>
                <a:cubicBezTo>
                  <a:pt x="222" y="1664"/>
                  <a:pt x="234" y="1669"/>
                  <a:pt x="246" y="1669"/>
                </a:cubicBezTo>
                <a:cubicBezTo>
                  <a:pt x="251" y="1669"/>
                  <a:pt x="257" y="1668"/>
                  <a:pt x="262" y="1666"/>
                </a:cubicBezTo>
                <a:cubicBezTo>
                  <a:pt x="625" y="1539"/>
                  <a:pt x="625" y="1539"/>
                  <a:pt x="625" y="1539"/>
                </a:cubicBezTo>
                <a:cubicBezTo>
                  <a:pt x="687" y="1557"/>
                  <a:pt x="753" y="1566"/>
                  <a:pt x="822" y="1566"/>
                </a:cubicBezTo>
                <a:close/>
                <a:moveTo>
                  <a:pt x="1155" y="1485"/>
                </a:moveTo>
                <a:cubicBezTo>
                  <a:pt x="1201" y="1460"/>
                  <a:pt x="1245" y="1431"/>
                  <a:pt x="1285" y="1397"/>
                </a:cubicBezTo>
                <a:cubicBezTo>
                  <a:pt x="1326" y="1545"/>
                  <a:pt x="1326" y="1545"/>
                  <a:pt x="1326" y="1545"/>
                </a:cubicBezTo>
                <a:lnTo>
                  <a:pt x="1155" y="1485"/>
                </a:lnTo>
                <a:close/>
                <a:moveTo>
                  <a:pt x="1302" y="128"/>
                </a:moveTo>
                <a:cubicBezTo>
                  <a:pt x="1368" y="128"/>
                  <a:pt x="1432" y="154"/>
                  <a:pt x="1476" y="198"/>
                </a:cubicBezTo>
                <a:cubicBezTo>
                  <a:pt x="1571" y="293"/>
                  <a:pt x="1571" y="447"/>
                  <a:pt x="1476" y="541"/>
                </a:cubicBezTo>
                <a:cubicBezTo>
                  <a:pt x="1475" y="542"/>
                  <a:pt x="1475" y="542"/>
                  <a:pt x="1475" y="542"/>
                </a:cubicBezTo>
                <a:cubicBezTo>
                  <a:pt x="1440" y="467"/>
                  <a:pt x="1391" y="397"/>
                  <a:pt x="1331" y="336"/>
                </a:cubicBezTo>
                <a:cubicBezTo>
                  <a:pt x="1272" y="277"/>
                  <a:pt x="1205" y="229"/>
                  <a:pt x="1132" y="194"/>
                </a:cubicBezTo>
                <a:cubicBezTo>
                  <a:pt x="1176" y="152"/>
                  <a:pt x="1238" y="128"/>
                  <a:pt x="1302" y="128"/>
                </a:cubicBezTo>
                <a:close/>
                <a:moveTo>
                  <a:pt x="164" y="541"/>
                </a:moveTo>
                <a:cubicBezTo>
                  <a:pt x="73" y="450"/>
                  <a:pt x="79" y="296"/>
                  <a:pt x="177" y="198"/>
                </a:cubicBezTo>
                <a:cubicBezTo>
                  <a:pt x="269" y="106"/>
                  <a:pt x="418" y="105"/>
                  <a:pt x="512" y="194"/>
                </a:cubicBezTo>
                <a:cubicBezTo>
                  <a:pt x="439" y="229"/>
                  <a:pt x="372" y="277"/>
                  <a:pt x="313" y="336"/>
                </a:cubicBezTo>
                <a:cubicBezTo>
                  <a:pt x="252" y="398"/>
                  <a:pt x="203" y="468"/>
                  <a:pt x="168" y="545"/>
                </a:cubicBezTo>
                <a:lnTo>
                  <a:pt x="164" y="541"/>
                </a:lnTo>
                <a:close/>
                <a:moveTo>
                  <a:pt x="198" y="846"/>
                </a:moveTo>
                <a:cubicBezTo>
                  <a:pt x="198" y="580"/>
                  <a:pt x="364" y="352"/>
                  <a:pt x="597" y="261"/>
                </a:cubicBezTo>
                <a:cubicBezTo>
                  <a:pt x="607" y="261"/>
                  <a:pt x="618" y="258"/>
                  <a:pt x="626" y="251"/>
                </a:cubicBezTo>
                <a:cubicBezTo>
                  <a:pt x="688" y="230"/>
                  <a:pt x="753" y="219"/>
                  <a:pt x="822" y="219"/>
                </a:cubicBezTo>
                <a:cubicBezTo>
                  <a:pt x="890" y="219"/>
                  <a:pt x="956" y="230"/>
                  <a:pt x="1018" y="251"/>
                </a:cubicBezTo>
                <a:cubicBezTo>
                  <a:pt x="1026" y="258"/>
                  <a:pt x="1036" y="261"/>
                  <a:pt x="1047" y="261"/>
                </a:cubicBezTo>
                <a:cubicBezTo>
                  <a:pt x="1280" y="352"/>
                  <a:pt x="1446" y="580"/>
                  <a:pt x="1446" y="846"/>
                </a:cubicBezTo>
                <a:cubicBezTo>
                  <a:pt x="1446" y="1190"/>
                  <a:pt x="1166" y="1470"/>
                  <a:pt x="822" y="1470"/>
                </a:cubicBezTo>
                <a:cubicBezTo>
                  <a:pt x="478" y="1470"/>
                  <a:pt x="198" y="1190"/>
                  <a:pt x="198" y="846"/>
                </a:cubicBezTo>
                <a:close/>
                <a:moveTo>
                  <a:pt x="317" y="1545"/>
                </a:moveTo>
                <a:cubicBezTo>
                  <a:pt x="359" y="1397"/>
                  <a:pt x="359" y="1397"/>
                  <a:pt x="359" y="1397"/>
                </a:cubicBezTo>
                <a:cubicBezTo>
                  <a:pt x="399" y="1431"/>
                  <a:pt x="442" y="1460"/>
                  <a:pt x="489" y="1485"/>
                </a:cubicBezTo>
                <a:lnTo>
                  <a:pt x="317" y="1545"/>
                </a:lnTo>
                <a:close/>
                <a:moveTo>
                  <a:pt x="450" y="1221"/>
                </a:moveTo>
                <a:cubicBezTo>
                  <a:pt x="451" y="1222"/>
                  <a:pt x="452" y="1223"/>
                  <a:pt x="454" y="1224"/>
                </a:cubicBezTo>
                <a:cubicBezTo>
                  <a:pt x="549" y="1318"/>
                  <a:pt x="679" y="1375"/>
                  <a:pt x="823" y="1375"/>
                </a:cubicBezTo>
                <a:cubicBezTo>
                  <a:pt x="967" y="1375"/>
                  <a:pt x="1097" y="1317"/>
                  <a:pt x="1192" y="1224"/>
                </a:cubicBezTo>
                <a:cubicBezTo>
                  <a:pt x="1194" y="1223"/>
                  <a:pt x="1195" y="1222"/>
                  <a:pt x="1196" y="1221"/>
                </a:cubicBezTo>
                <a:cubicBezTo>
                  <a:pt x="1198" y="1219"/>
                  <a:pt x="1199" y="1218"/>
                  <a:pt x="1200" y="1217"/>
                </a:cubicBezTo>
                <a:cubicBezTo>
                  <a:pt x="1293" y="1121"/>
                  <a:pt x="1351" y="991"/>
                  <a:pt x="1351" y="847"/>
                </a:cubicBezTo>
                <a:cubicBezTo>
                  <a:pt x="1351" y="702"/>
                  <a:pt x="1292" y="570"/>
                  <a:pt x="1196" y="474"/>
                </a:cubicBezTo>
                <a:cubicBezTo>
                  <a:pt x="1196" y="474"/>
                  <a:pt x="1196" y="474"/>
                  <a:pt x="1196" y="474"/>
                </a:cubicBezTo>
                <a:cubicBezTo>
                  <a:pt x="1196" y="474"/>
                  <a:pt x="1196" y="474"/>
                  <a:pt x="1196" y="474"/>
                </a:cubicBezTo>
                <a:cubicBezTo>
                  <a:pt x="1100" y="378"/>
                  <a:pt x="968" y="319"/>
                  <a:pt x="823" y="319"/>
                </a:cubicBezTo>
                <a:cubicBezTo>
                  <a:pt x="678" y="319"/>
                  <a:pt x="546" y="378"/>
                  <a:pt x="450" y="474"/>
                </a:cubicBezTo>
                <a:cubicBezTo>
                  <a:pt x="450" y="474"/>
                  <a:pt x="450" y="474"/>
                  <a:pt x="450" y="474"/>
                </a:cubicBezTo>
                <a:cubicBezTo>
                  <a:pt x="450" y="474"/>
                  <a:pt x="450" y="474"/>
                  <a:pt x="450" y="474"/>
                </a:cubicBezTo>
                <a:cubicBezTo>
                  <a:pt x="354" y="570"/>
                  <a:pt x="295" y="702"/>
                  <a:pt x="295" y="847"/>
                </a:cubicBezTo>
                <a:cubicBezTo>
                  <a:pt x="295" y="991"/>
                  <a:pt x="353" y="1121"/>
                  <a:pt x="446" y="1217"/>
                </a:cubicBezTo>
                <a:cubicBezTo>
                  <a:pt x="447" y="1218"/>
                  <a:pt x="448" y="1219"/>
                  <a:pt x="450" y="1221"/>
                </a:cubicBezTo>
                <a:close/>
                <a:moveTo>
                  <a:pt x="823" y="799"/>
                </a:moveTo>
                <a:cubicBezTo>
                  <a:pt x="849" y="799"/>
                  <a:pt x="871" y="821"/>
                  <a:pt x="871" y="847"/>
                </a:cubicBezTo>
                <a:cubicBezTo>
                  <a:pt x="871" y="874"/>
                  <a:pt x="849" y="895"/>
                  <a:pt x="823" y="895"/>
                </a:cubicBezTo>
                <a:cubicBezTo>
                  <a:pt x="796" y="895"/>
                  <a:pt x="775" y="874"/>
                  <a:pt x="775" y="847"/>
                </a:cubicBezTo>
                <a:cubicBezTo>
                  <a:pt x="775" y="821"/>
                  <a:pt x="796" y="799"/>
                  <a:pt x="823" y="799"/>
                </a:cubicBezTo>
                <a:close/>
                <a:moveTo>
                  <a:pt x="439" y="799"/>
                </a:moveTo>
                <a:cubicBezTo>
                  <a:pt x="394" y="799"/>
                  <a:pt x="394" y="799"/>
                  <a:pt x="394" y="799"/>
                </a:cubicBezTo>
                <a:cubicBezTo>
                  <a:pt x="403" y="716"/>
                  <a:pt x="436" y="640"/>
                  <a:pt x="486" y="578"/>
                </a:cubicBezTo>
                <a:cubicBezTo>
                  <a:pt x="518" y="610"/>
                  <a:pt x="518" y="610"/>
                  <a:pt x="518" y="610"/>
                </a:cubicBezTo>
                <a:cubicBezTo>
                  <a:pt x="527" y="619"/>
                  <a:pt x="539" y="624"/>
                  <a:pt x="552" y="624"/>
                </a:cubicBezTo>
                <a:cubicBezTo>
                  <a:pt x="564" y="624"/>
                  <a:pt x="576" y="619"/>
                  <a:pt x="586" y="610"/>
                </a:cubicBezTo>
                <a:cubicBezTo>
                  <a:pt x="604" y="591"/>
                  <a:pt x="604" y="561"/>
                  <a:pt x="586" y="542"/>
                </a:cubicBezTo>
                <a:cubicBezTo>
                  <a:pt x="554" y="510"/>
                  <a:pt x="554" y="510"/>
                  <a:pt x="554" y="510"/>
                </a:cubicBezTo>
                <a:cubicBezTo>
                  <a:pt x="616" y="460"/>
                  <a:pt x="692" y="427"/>
                  <a:pt x="775" y="418"/>
                </a:cubicBezTo>
                <a:cubicBezTo>
                  <a:pt x="775" y="712"/>
                  <a:pt x="775" y="712"/>
                  <a:pt x="775" y="712"/>
                </a:cubicBezTo>
                <a:cubicBezTo>
                  <a:pt x="719" y="731"/>
                  <a:pt x="679" y="785"/>
                  <a:pt x="679" y="847"/>
                </a:cubicBezTo>
                <a:cubicBezTo>
                  <a:pt x="679" y="869"/>
                  <a:pt x="684" y="890"/>
                  <a:pt x="693" y="909"/>
                </a:cubicBezTo>
                <a:cubicBezTo>
                  <a:pt x="651" y="951"/>
                  <a:pt x="651" y="951"/>
                  <a:pt x="651" y="951"/>
                </a:cubicBezTo>
                <a:cubicBezTo>
                  <a:pt x="632" y="970"/>
                  <a:pt x="632" y="1000"/>
                  <a:pt x="651" y="1019"/>
                </a:cubicBezTo>
                <a:cubicBezTo>
                  <a:pt x="660" y="1029"/>
                  <a:pt x="673" y="1033"/>
                  <a:pt x="685" y="1033"/>
                </a:cubicBezTo>
                <a:cubicBezTo>
                  <a:pt x="697" y="1033"/>
                  <a:pt x="710" y="1029"/>
                  <a:pt x="719" y="1019"/>
                </a:cubicBezTo>
                <a:cubicBezTo>
                  <a:pt x="761" y="977"/>
                  <a:pt x="761" y="977"/>
                  <a:pt x="761" y="977"/>
                </a:cubicBezTo>
                <a:cubicBezTo>
                  <a:pt x="780" y="986"/>
                  <a:pt x="801" y="991"/>
                  <a:pt x="823" y="991"/>
                </a:cubicBezTo>
                <a:cubicBezTo>
                  <a:pt x="902" y="991"/>
                  <a:pt x="967" y="927"/>
                  <a:pt x="967" y="847"/>
                </a:cubicBezTo>
                <a:cubicBezTo>
                  <a:pt x="967" y="785"/>
                  <a:pt x="927" y="731"/>
                  <a:pt x="871" y="712"/>
                </a:cubicBezTo>
                <a:cubicBezTo>
                  <a:pt x="871" y="418"/>
                  <a:pt x="871" y="418"/>
                  <a:pt x="871" y="418"/>
                </a:cubicBezTo>
                <a:cubicBezTo>
                  <a:pt x="954" y="427"/>
                  <a:pt x="1030" y="460"/>
                  <a:pt x="1092" y="510"/>
                </a:cubicBezTo>
                <a:cubicBezTo>
                  <a:pt x="1060" y="542"/>
                  <a:pt x="1060" y="542"/>
                  <a:pt x="1060" y="542"/>
                </a:cubicBezTo>
                <a:cubicBezTo>
                  <a:pt x="1042" y="561"/>
                  <a:pt x="1042" y="591"/>
                  <a:pt x="1060" y="610"/>
                </a:cubicBezTo>
                <a:cubicBezTo>
                  <a:pt x="1070" y="619"/>
                  <a:pt x="1082" y="624"/>
                  <a:pt x="1094" y="624"/>
                </a:cubicBezTo>
                <a:cubicBezTo>
                  <a:pt x="1107" y="624"/>
                  <a:pt x="1119" y="619"/>
                  <a:pt x="1128" y="610"/>
                </a:cubicBezTo>
                <a:cubicBezTo>
                  <a:pt x="1160" y="578"/>
                  <a:pt x="1160" y="578"/>
                  <a:pt x="1160" y="578"/>
                </a:cubicBezTo>
                <a:cubicBezTo>
                  <a:pt x="1210" y="640"/>
                  <a:pt x="1243" y="716"/>
                  <a:pt x="1252" y="799"/>
                </a:cubicBezTo>
                <a:cubicBezTo>
                  <a:pt x="1207" y="799"/>
                  <a:pt x="1207" y="799"/>
                  <a:pt x="1207" y="799"/>
                </a:cubicBezTo>
                <a:cubicBezTo>
                  <a:pt x="1180" y="799"/>
                  <a:pt x="1159" y="821"/>
                  <a:pt x="1159" y="847"/>
                </a:cubicBezTo>
                <a:cubicBezTo>
                  <a:pt x="1159" y="874"/>
                  <a:pt x="1180" y="895"/>
                  <a:pt x="1207" y="895"/>
                </a:cubicBezTo>
                <a:cubicBezTo>
                  <a:pt x="1252" y="895"/>
                  <a:pt x="1252" y="895"/>
                  <a:pt x="1252" y="895"/>
                </a:cubicBezTo>
                <a:cubicBezTo>
                  <a:pt x="1243" y="978"/>
                  <a:pt x="1210" y="1055"/>
                  <a:pt x="1160" y="1117"/>
                </a:cubicBezTo>
                <a:cubicBezTo>
                  <a:pt x="1128" y="1085"/>
                  <a:pt x="1128" y="1085"/>
                  <a:pt x="1128" y="1085"/>
                </a:cubicBezTo>
                <a:cubicBezTo>
                  <a:pt x="1110" y="1066"/>
                  <a:pt x="1079" y="1066"/>
                  <a:pt x="1060" y="1085"/>
                </a:cubicBezTo>
                <a:cubicBezTo>
                  <a:pt x="1042" y="1103"/>
                  <a:pt x="1042" y="1134"/>
                  <a:pt x="1060" y="1153"/>
                </a:cubicBezTo>
                <a:cubicBezTo>
                  <a:pt x="1092" y="1185"/>
                  <a:pt x="1092" y="1185"/>
                  <a:pt x="1092" y="1185"/>
                </a:cubicBezTo>
                <a:cubicBezTo>
                  <a:pt x="1030" y="1234"/>
                  <a:pt x="954" y="1267"/>
                  <a:pt x="871" y="1277"/>
                </a:cubicBezTo>
                <a:cubicBezTo>
                  <a:pt x="871" y="1231"/>
                  <a:pt x="871" y="1231"/>
                  <a:pt x="871" y="1231"/>
                </a:cubicBezTo>
                <a:cubicBezTo>
                  <a:pt x="871" y="1205"/>
                  <a:pt x="849" y="1183"/>
                  <a:pt x="823" y="1183"/>
                </a:cubicBezTo>
                <a:cubicBezTo>
                  <a:pt x="796" y="1183"/>
                  <a:pt x="775" y="1205"/>
                  <a:pt x="775" y="1231"/>
                </a:cubicBezTo>
                <a:cubicBezTo>
                  <a:pt x="775" y="1277"/>
                  <a:pt x="775" y="1277"/>
                  <a:pt x="775" y="1277"/>
                </a:cubicBezTo>
                <a:cubicBezTo>
                  <a:pt x="692" y="1267"/>
                  <a:pt x="616" y="1234"/>
                  <a:pt x="554" y="1185"/>
                </a:cubicBezTo>
                <a:cubicBezTo>
                  <a:pt x="586" y="1153"/>
                  <a:pt x="586" y="1153"/>
                  <a:pt x="586" y="1153"/>
                </a:cubicBezTo>
                <a:cubicBezTo>
                  <a:pt x="604" y="1134"/>
                  <a:pt x="604" y="1103"/>
                  <a:pt x="586" y="1085"/>
                </a:cubicBezTo>
                <a:cubicBezTo>
                  <a:pt x="567" y="1066"/>
                  <a:pt x="536" y="1066"/>
                  <a:pt x="518" y="1085"/>
                </a:cubicBezTo>
                <a:cubicBezTo>
                  <a:pt x="486" y="1117"/>
                  <a:pt x="486" y="1117"/>
                  <a:pt x="486" y="1117"/>
                </a:cubicBezTo>
                <a:cubicBezTo>
                  <a:pt x="436" y="1055"/>
                  <a:pt x="403" y="978"/>
                  <a:pt x="394" y="895"/>
                </a:cubicBezTo>
                <a:cubicBezTo>
                  <a:pt x="439" y="895"/>
                  <a:pt x="439" y="895"/>
                  <a:pt x="439" y="895"/>
                </a:cubicBezTo>
                <a:cubicBezTo>
                  <a:pt x="466" y="895"/>
                  <a:pt x="487" y="874"/>
                  <a:pt x="487" y="847"/>
                </a:cubicBezTo>
                <a:cubicBezTo>
                  <a:pt x="487" y="821"/>
                  <a:pt x="466" y="799"/>
                  <a:pt x="439" y="79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5" name="Freeform 48"/>
          <p:cNvSpPr>
            <a:spLocks noEditPoints="1"/>
          </p:cNvSpPr>
          <p:nvPr/>
        </p:nvSpPr>
        <p:spPr bwMode="auto">
          <a:xfrm>
            <a:off x="8195073" y="5930871"/>
            <a:ext cx="321678" cy="392528"/>
          </a:xfrm>
          <a:custGeom>
            <a:avLst/>
            <a:gdLst>
              <a:gd name="T0" fmla="*/ 768 w 1343"/>
              <a:gd name="T1" fmla="*/ 0 h 1639"/>
              <a:gd name="T2" fmla="*/ 292 w 1343"/>
              <a:gd name="T3" fmla="*/ 33 h 1639"/>
              <a:gd name="T4" fmla="*/ 0 w 1343"/>
              <a:gd name="T5" fmla="*/ 576 h 1639"/>
              <a:gd name="T6" fmla="*/ 683 w 1343"/>
              <a:gd name="T7" fmla="*/ 1339 h 1639"/>
              <a:gd name="T8" fmla="*/ 533 w 1343"/>
              <a:gd name="T9" fmla="*/ 1613 h 1639"/>
              <a:gd name="T10" fmla="*/ 960 w 1343"/>
              <a:gd name="T11" fmla="*/ 1639 h 1639"/>
              <a:gd name="T12" fmla="*/ 1000 w 1343"/>
              <a:gd name="T13" fmla="*/ 1564 h 1639"/>
              <a:gd name="T14" fmla="*/ 1311 w 1343"/>
              <a:gd name="T15" fmla="*/ 1119 h 1639"/>
              <a:gd name="T16" fmla="*/ 1208 w 1343"/>
              <a:gd name="T17" fmla="*/ 948 h 1639"/>
              <a:gd name="T18" fmla="*/ 1175 w 1343"/>
              <a:gd name="T19" fmla="*/ 169 h 1639"/>
              <a:gd name="T20" fmla="*/ 1107 w 1343"/>
              <a:gd name="T21" fmla="*/ 237 h 1639"/>
              <a:gd name="T22" fmla="*/ 1107 w 1343"/>
              <a:gd name="T23" fmla="*/ 457 h 1639"/>
              <a:gd name="T24" fmla="*/ 887 w 1343"/>
              <a:gd name="T25" fmla="*/ 237 h 1639"/>
              <a:gd name="T26" fmla="*/ 598 w 1343"/>
              <a:gd name="T27" fmla="*/ 746 h 1639"/>
              <a:gd name="T28" fmla="*/ 624 w 1343"/>
              <a:gd name="T29" fmla="*/ 500 h 1639"/>
              <a:gd name="T30" fmla="*/ 717 w 1343"/>
              <a:gd name="T31" fmla="*/ 846 h 1639"/>
              <a:gd name="T32" fmla="*/ 649 w 1343"/>
              <a:gd name="T33" fmla="*/ 915 h 1639"/>
              <a:gd name="T34" fmla="*/ 428 w 1343"/>
              <a:gd name="T35" fmla="*/ 916 h 1639"/>
              <a:gd name="T36" fmla="*/ 428 w 1343"/>
              <a:gd name="T37" fmla="*/ 695 h 1639"/>
              <a:gd name="T38" fmla="*/ 649 w 1343"/>
              <a:gd name="T39" fmla="*/ 915 h 1639"/>
              <a:gd name="T40" fmla="*/ 818 w 1343"/>
              <a:gd name="T41" fmla="*/ 306 h 1639"/>
              <a:gd name="T42" fmla="*/ 1038 w 1343"/>
              <a:gd name="T43" fmla="*/ 526 h 1639"/>
              <a:gd name="T44" fmla="*/ 691 w 1343"/>
              <a:gd name="T45" fmla="*/ 432 h 1639"/>
              <a:gd name="T46" fmla="*/ 874 w 1343"/>
              <a:gd name="T47" fmla="*/ 1030 h 1639"/>
              <a:gd name="T48" fmla="*/ 657 w 1343"/>
              <a:gd name="T49" fmla="*/ 1043 h 1639"/>
              <a:gd name="T50" fmla="*/ 802 w 1343"/>
              <a:gd name="T51" fmla="*/ 898 h 1639"/>
              <a:gd name="T52" fmla="*/ 1066 w 1343"/>
              <a:gd name="T53" fmla="*/ 942 h 1639"/>
              <a:gd name="T54" fmla="*/ 802 w 1343"/>
              <a:gd name="T55" fmla="*/ 898 h 1639"/>
              <a:gd name="T56" fmla="*/ 1089 w 1343"/>
              <a:gd name="T57" fmla="*/ 610 h 1639"/>
              <a:gd name="T58" fmla="*/ 1133 w 1343"/>
              <a:gd name="T59" fmla="*/ 874 h 1639"/>
              <a:gd name="T60" fmla="*/ 768 w 1343"/>
              <a:gd name="T61" fmla="*/ 96 h 1639"/>
              <a:gd name="T62" fmla="*/ 804 w 1343"/>
              <a:gd name="T63" fmla="*/ 184 h 1639"/>
              <a:gd name="T64" fmla="*/ 768 w 1343"/>
              <a:gd name="T65" fmla="*/ 96 h 1639"/>
              <a:gd name="T66" fmla="*/ 634 w 1343"/>
              <a:gd name="T67" fmla="*/ 214 h 1639"/>
              <a:gd name="T68" fmla="*/ 624 w 1343"/>
              <a:gd name="T69" fmla="*/ 364 h 1639"/>
              <a:gd name="T70" fmla="*/ 538 w 1343"/>
              <a:gd name="T71" fmla="*/ 199 h 1639"/>
              <a:gd name="T72" fmla="*/ 556 w 1343"/>
              <a:gd name="T73" fmla="*/ 432 h 1639"/>
              <a:gd name="T74" fmla="*/ 406 w 1343"/>
              <a:gd name="T75" fmla="*/ 442 h 1639"/>
              <a:gd name="T76" fmla="*/ 301 w 1343"/>
              <a:gd name="T77" fmla="*/ 687 h 1639"/>
              <a:gd name="T78" fmla="*/ 375 w 1343"/>
              <a:gd name="T79" fmla="*/ 613 h 1639"/>
              <a:gd name="T80" fmla="*/ 871 w 1343"/>
              <a:gd name="T81" fmla="*/ 1543 h 1639"/>
              <a:gd name="T82" fmla="*/ 768 w 1343"/>
              <a:gd name="T83" fmla="*/ 1385 h 1639"/>
              <a:gd name="T84" fmla="*/ 1208 w 1343"/>
              <a:gd name="T85" fmla="*/ 1084 h 1639"/>
              <a:gd name="T86" fmla="*/ 96 w 1343"/>
              <a:gd name="T87" fmla="*/ 576 h 1639"/>
              <a:gd name="T88" fmla="*/ 328 w 1343"/>
              <a:gd name="T89" fmla="*/ 204 h 1639"/>
              <a:gd name="T90" fmla="*/ 235 w 1343"/>
              <a:gd name="T91" fmla="*/ 795 h 1639"/>
              <a:gd name="T92" fmla="*/ 548 w 1343"/>
              <a:gd name="T93" fmla="*/ 1109 h 1639"/>
              <a:gd name="T94" fmla="*/ 768 w 1343"/>
              <a:gd name="T95" fmla="*/ 1152 h 1639"/>
              <a:gd name="T96" fmla="*/ 1208 w 1343"/>
              <a:gd name="T97" fmla="*/ 1084 h 1639"/>
              <a:gd name="T98" fmla="*/ 1160 w 1343"/>
              <a:gd name="T99" fmla="*/ 540 h 1639"/>
              <a:gd name="T100" fmla="*/ 1247 w 1343"/>
              <a:gd name="T101" fmla="*/ 576 h 1639"/>
              <a:gd name="T102" fmla="*/ 1222 w 1343"/>
              <a:gd name="T103" fmla="*/ 683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43" h="1639">
                <a:moveTo>
                  <a:pt x="1175" y="169"/>
                </a:moveTo>
                <a:cubicBezTo>
                  <a:pt x="1066" y="60"/>
                  <a:pt x="922" y="0"/>
                  <a:pt x="768" y="0"/>
                </a:cubicBezTo>
                <a:cubicBezTo>
                  <a:pt x="630" y="0"/>
                  <a:pt x="499" y="48"/>
                  <a:pt x="396" y="136"/>
                </a:cubicBezTo>
                <a:cubicBezTo>
                  <a:pt x="292" y="33"/>
                  <a:pt x="292" y="33"/>
                  <a:pt x="292" y="33"/>
                </a:cubicBezTo>
                <a:cubicBezTo>
                  <a:pt x="274" y="14"/>
                  <a:pt x="243" y="14"/>
                  <a:pt x="224" y="33"/>
                </a:cubicBezTo>
                <a:cubicBezTo>
                  <a:pt x="79" y="178"/>
                  <a:pt x="0" y="371"/>
                  <a:pt x="0" y="576"/>
                </a:cubicBezTo>
                <a:cubicBezTo>
                  <a:pt x="0" y="781"/>
                  <a:pt x="79" y="974"/>
                  <a:pt x="224" y="1119"/>
                </a:cubicBezTo>
                <a:cubicBezTo>
                  <a:pt x="349" y="1244"/>
                  <a:pt x="510" y="1321"/>
                  <a:pt x="683" y="1339"/>
                </a:cubicBezTo>
                <a:cubicBezTo>
                  <a:pt x="535" y="1564"/>
                  <a:pt x="535" y="1564"/>
                  <a:pt x="535" y="1564"/>
                </a:cubicBezTo>
                <a:cubicBezTo>
                  <a:pt x="526" y="1579"/>
                  <a:pt x="525" y="1598"/>
                  <a:pt x="533" y="1613"/>
                </a:cubicBezTo>
                <a:cubicBezTo>
                  <a:pt x="542" y="1629"/>
                  <a:pt x="558" y="1639"/>
                  <a:pt x="576" y="1639"/>
                </a:cubicBezTo>
                <a:cubicBezTo>
                  <a:pt x="960" y="1639"/>
                  <a:pt x="960" y="1639"/>
                  <a:pt x="960" y="1639"/>
                </a:cubicBezTo>
                <a:cubicBezTo>
                  <a:pt x="977" y="1639"/>
                  <a:pt x="993" y="1629"/>
                  <a:pt x="1002" y="1613"/>
                </a:cubicBezTo>
                <a:cubicBezTo>
                  <a:pt x="1010" y="1598"/>
                  <a:pt x="1009" y="1579"/>
                  <a:pt x="1000" y="1564"/>
                </a:cubicBezTo>
                <a:cubicBezTo>
                  <a:pt x="853" y="1339"/>
                  <a:pt x="853" y="1339"/>
                  <a:pt x="853" y="1339"/>
                </a:cubicBezTo>
                <a:cubicBezTo>
                  <a:pt x="1026" y="1321"/>
                  <a:pt x="1186" y="1244"/>
                  <a:pt x="1311" y="1119"/>
                </a:cubicBezTo>
                <a:cubicBezTo>
                  <a:pt x="1330" y="1100"/>
                  <a:pt x="1330" y="1070"/>
                  <a:pt x="1311" y="1051"/>
                </a:cubicBezTo>
                <a:cubicBezTo>
                  <a:pt x="1208" y="948"/>
                  <a:pt x="1208" y="948"/>
                  <a:pt x="1208" y="948"/>
                </a:cubicBezTo>
                <a:cubicBezTo>
                  <a:pt x="1295" y="844"/>
                  <a:pt x="1343" y="714"/>
                  <a:pt x="1343" y="576"/>
                </a:cubicBezTo>
                <a:cubicBezTo>
                  <a:pt x="1343" y="422"/>
                  <a:pt x="1284" y="277"/>
                  <a:pt x="1175" y="169"/>
                </a:cubicBezTo>
                <a:close/>
                <a:moveTo>
                  <a:pt x="979" y="145"/>
                </a:moveTo>
                <a:cubicBezTo>
                  <a:pt x="1025" y="168"/>
                  <a:pt x="1069" y="198"/>
                  <a:pt x="1107" y="237"/>
                </a:cubicBezTo>
                <a:cubicBezTo>
                  <a:pt x="1145" y="275"/>
                  <a:pt x="1176" y="318"/>
                  <a:pt x="1199" y="365"/>
                </a:cubicBezTo>
                <a:cubicBezTo>
                  <a:pt x="1107" y="457"/>
                  <a:pt x="1107" y="457"/>
                  <a:pt x="1107" y="457"/>
                </a:cubicBezTo>
                <a:cubicBezTo>
                  <a:pt x="1077" y="416"/>
                  <a:pt x="1043" y="376"/>
                  <a:pt x="1005" y="338"/>
                </a:cubicBezTo>
                <a:cubicBezTo>
                  <a:pt x="967" y="300"/>
                  <a:pt x="927" y="266"/>
                  <a:pt x="887" y="237"/>
                </a:cubicBezTo>
                <a:lnTo>
                  <a:pt x="979" y="145"/>
                </a:lnTo>
                <a:close/>
                <a:moveTo>
                  <a:pt x="598" y="746"/>
                </a:moveTo>
                <a:cubicBezTo>
                  <a:pt x="560" y="708"/>
                  <a:pt x="526" y="667"/>
                  <a:pt x="497" y="626"/>
                </a:cubicBezTo>
                <a:cubicBezTo>
                  <a:pt x="624" y="500"/>
                  <a:pt x="624" y="500"/>
                  <a:pt x="624" y="500"/>
                </a:cubicBezTo>
                <a:cubicBezTo>
                  <a:pt x="844" y="720"/>
                  <a:pt x="844" y="720"/>
                  <a:pt x="844" y="720"/>
                </a:cubicBezTo>
                <a:cubicBezTo>
                  <a:pt x="717" y="846"/>
                  <a:pt x="717" y="846"/>
                  <a:pt x="717" y="846"/>
                </a:cubicBezTo>
                <a:cubicBezTo>
                  <a:pt x="676" y="818"/>
                  <a:pt x="636" y="784"/>
                  <a:pt x="598" y="746"/>
                </a:cubicBezTo>
                <a:close/>
                <a:moveTo>
                  <a:pt x="649" y="915"/>
                </a:moveTo>
                <a:cubicBezTo>
                  <a:pt x="557" y="1007"/>
                  <a:pt x="557" y="1007"/>
                  <a:pt x="557" y="1007"/>
                </a:cubicBezTo>
                <a:cubicBezTo>
                  <a:pt x="510" y="985"/>
                  <a:pt x="467" y="954"/>
                  <a:pt x="428" y="916"/>
                </a:cubicBezTo>
                <a:cubicBezTo>
                  <a:pt x="390" y="877"/>
                  <a:pt x="359" y="834"/>
                  <a:pt x="336" y="787"/>
                </a:cubicBezTo>
                <a:cubicBezTo>
                  <a:pt x="428" y="695"/>
                  <a:pt x="428" y="695"/>
                  <a:pt x="428" y="695"/>
                </a:cubicBezTo>
                <a:cubicBezTo>
                  <a:pt x="458" y="736"/>
                  <a:pt x="492" y="775"/>
                  <a:pt x="530" y="814"/>
                </a:cubicBezTo>
                <a:cubicBezTo>
                  <a:pt x="568" y="851"/>
                  <a:pt x="608" y="885"/>
                  <a:pt x="649" y="915"/>
                </a:cubicBezTo>
                <a:close/>
                <a:moveTo>
                  <a:pt x="691" y="432"/>
                </a:moveTo>
                <a:cubicBezTo>
                  <a:pt x="818" y="306"/>
                  <a:pt x="818" y="306"/>
                  <a:pt x="818" y="306"/>
                </a:cubicBezTo>
                <a:cubicBezTo>
                  <a:pt x="859" y="334"/>
                  <a:pt x="899" y="368"/>
                  <a:pt x="937" y="406"/>
                </a:cubicBezTo>
                <a:cubicBezTo>
                  <a:pt x="975" y="444"/>
                  <a:pt x="1009" y="485"/>
                  <a:pt x="1038" y="526"/>
                </a:cubicBezTo>
                <a:cubicBezTo>
                  <a:pt x="912" y="652"/>
                  <a:pt x="912" y="652"/>
                  <a:pt x="912" y="652"/>
                </a:cubicBezTo>
                <a:lnTo>
                  <a:pt x="691" y="432"/>
                </a:lnTo>
                <a:close/>
                <a:moveTo>
                  <a:pt x="731" y="968"/>
                </a:moveTo>
                <a:cubicBezTo>
                  <a:pt x="779" y="995"/>
                  <a:pt x="827" y="1016"/>
                  <a:pt x="874" y="1030"/>
                </a:cubicBezTo>
                <a:cubicBezTo>
                  <a:pt x="883" y="1033"/>
                  <a:pt x="892" y="1035"/>
                  <a:pt x="901" y="1037"/>
                </a:cubicBezTo>
                <a:cubicBezTo>
                  <a:pt x="821" y="1060"/>
                  <a:pt x="737" y="1062"/>
                  <a:pt x="657" y="1043"/>
                </a:cubicBezTo>
                <a:lnTo>
                  <a:pt x="731" y="968"/>
                </a:lnTo>
                <a:close/>
                <a:moveTo>
                  <a:pt x="802" y="898"/>
                </a:moveTo>
                <a:cubicBezTo>
                  <a:pt x="912" y="788"/>
                  <a:pt x="912" y="788"/>
                  <a:pt x="912" y="788"/>
                </a:cubicBezTo>
                <a:cubicBezTo>
                  <a:pt x="1066" y="942"/>
                  <a:pt x="1066" y="942"/>
                  <a:pt x="1066" y="942"/>
                </a:cubicBezTo>
                <a:cubicBezTo>
                  <a:pt x="1023" y="958"/>
                  <a:pt x="966" y="957"/>
                  <a:pt x="901" y="938"/>
                </a:cubicBezTo>
                <a:cubicBezTo>
                  <a:pt x="869" y="928"/>
                  <a:pt x="835" y="915"/>
                  <a:pt x="802" y="898"/>
                </a:cubicBezTo>
                <a:close/>
                <a:moveTo>
                  <a:pt x="980" y="720"/>
                </a:moveTo>
                <a:cubicBezTo>
                  <a:pt x="1089" y="610"/>
                  <a:pt x="1089" y="610"/>
                  <a:pt x="1089" y="610"/>
                </a:cubicBezTo>
                <a:cubicBezTo>
                  <a:pt x="1106" y="644"/>
                  <a:pt x="1120" y="677"/>
                  <a:pt x="1130" y="710"/>
                </a:cubicBezTo>
                <a:cubicBezTo>
                  <a:pt x="1149" y="775"/>
                  <a:pt x="1150" y="832"/>
                  <a:pt x="1133" y="874"/>
                </a:cubicBezTo>
                <a:lnTo>
                  <a:pt x="980" y="720"/>
                </a:lnTo>
                <a:close/>
                <a:moveTo>
                  <a:pt x="768" y="96"/>
                </a:moveTo>
                <a:cubicBezTo>
                  <a:pt x="805" y="96"/>
                  <a:pt x="842" y="101"/>
                  <a:pt x="879" y="109"/>
                </a:cubicBezTo>
                <a:cubicBezTo>
                  <a:pt x="804" y="184"/>
                  <a:pt x="804" y="184"/>
                  <a:pt x="804" y="184"/>
                </a:cubicBezTo>
                <a:cubicBezTo>
                  <a:pt x="747" y="151"/>
                  <a:pt x="689" y="128"/>
                  <a:pt x="635" y="115"/>
                </a:cubicBezTo>
                <a:cubicBezTo>
                  <a:pt x="678" y="102"/>
                  <a:pt x="723" y="96"/>
                  <a:pt x="768" y="96"/>
                </a:cubicBezTo>
                <a:close/>
                <a:moveTo>
                  <a:pt x="538" y="199"/>
                </a:moveTo>
                <a:cubicBezTo>
                  <a:pt x="567" y="199"/>
                  <a:pt x="599" y="204"/>
                  <a:pt x="634" y="214"/>
                </a:cubicBezTo>
                <a:cubicBezTo>
                  <a:pt x="667" y="224"/>
                  <a:pt x="700" y="237"/>
                  <a:pt x="733" y="254"/>
                </a:cubicBezTo>
                <a:cubicBezTo>
                  <a:pt x="624" y="364"/>
                  <a:pt x="624" y="364"/>
                  <a:pt x="624" y="364"/>
                </a:cubicBezTo>
                <a:cubicBezTo>
                  <a:pt x="470" y="210"/>
                  <a:pt x="470" y="210"/>
                  <a:pt x="470" y="210"/>
                </a:cubicBezTo>
                <a:cubicBezTo>
                  <a:pt x="489" y="203"/>
                  <a:pt x="512" y="199"/>
                  <a:pt x="538" y="199"/>
                </a:cubicBezTo>
                <a:close/>
                <a:moveTo>
                  <a:pt x="402" y="278"/>
                </a:moveTo>
                <a:cubicBezTo>
                  <a:pt x="556" y="432"/>
                  <a:pt x="556" y="432"/>
                  <a:pt x="556" y="432"/>
                </a:cubicBezTo>
                <a:cubicBezTo>
                  <a:pt x="446" y="542"/>
                  <a:pt x="446" y="542"/>
                  <a:pt x="446" y="542"/>
                </a:cubicBezTo>
                <a:cubicBezTo>
                  <a:pt x="429" y="508"/>
                  <a:pt x="415" y="475"/>
                  <a:pt x="406" y="442"/>
                </a:cubicBezTo>
                <a:cubicBezTo>
                  <a:pt x="386" y="377"/>
                  <a:pt x="385" y="320"/>
                  <a:pt x="402" y="278"/>
                </a:cubicBezTo>
                <a:close/>
                <a:moveTo>
                  <a:pt x="301" y="687"/>
                </a:moveTo>
                <a:cubicBezTo>
                  <a:pt x="282" y="607"/>
                  <a:pt x="284" y="523"/>
                  <a:pt x="306" y="443"/>
                </a:cubicBezTo>
                <a:cubicBezTo>
                  <a:pt x="319" y="498"/>
                  <a:pt x="342" y="555"/>
                  <a:pt x="375" y="613"/>
                </a:cubicBezTo>
                <a:lnTo>
                  <a:pt x="301" y="687"/>
                </a:lnTo>
                <a:close/>
                <a:moveTo>
                  <a:pt x="871" y="1543"/>
                </a:moveTo>
                <a:cubicBezTo>
                  <a:pt x="664" y="1543"/>
                  <a:pt x="664" y="1543"/>
                  <a:pt x="664" y="1543"/>
                </a:cubicBezTo>
                <a:cubicBezTo>
                  <a:pt x="768" y="1385"/>
                  <a:pt x="768" y="1385"/>
                  <a:pt x="768" y="1385"/>
                </a:cubicBezTo>
                <a:lnTo>
                  <a:pt x="871" y="1543"/>
                </a:lnTo>
                <a:close/>
                <a:moveTo>
                  <a:pt x="1208" y="1084"/>
                </a:moveTo>
                <a:cubicBezTo>
                  <a:pt x="944" y="1313"/>
                  <a:pt x="543" y="1302"/>
                  <a:pt x="292" y="1051"/>
                </a:cubicBezTo>
                <a:cubicBezTo>
                  <a:pt x="165" y="924"/>
                  <a:pt x="96" y="756"/>
                  <a:pt x="96" y="576"/>
                </a:cubicBezTo>
                <a:cubicBezTo>
                  <a:pt x="96" y="413"/>
                  <a:pt x="153" y="258"/>
                  <a:pt x="260" y="136"/>
                </a:cubicBezTo>
                <a:cubicBezTo>
                  <a:pt x="328" y="204"/>
                  <a:pt x="328" y="204"/>
                  <a:pt x="328" y="204"/>
                </a:cubicBezTo>
                <a:cubicBezTo>
                  <a:pt x="186" y="371"/>
                  <a:pt x="155" y="600"/>
                  <a:pt x="234" y="794"/>
                </a:cubicBezTo>
                <a:cubicBezTo>
                  <a:pt x="235" y="795"/>
                  <a:pt x="235" y="795"/>
                  <a:pt x="235" y="795"/>
                </a:cubicBezTo>
                <a:cubicBezTo>
                  <a:pt x="263" y="864"/>
                  <a:pt x="305" y="928"/>
                  <a:pt x="360" y="983"/>
                </a:cubicBezTo>
                <a:cubicBezTo>
                  <a:pt x="416" y="1039"/>
                  <a:pt x="480" y="1081"/>
                  <a:pt x="548" y="1109"/>
                </a:cubicBezTo>
                <a:cubicBezTo>
                  <a:pt x="549" y="1109"/>
                  <a:pt x="549" y="1109"/>
                  <a:pt x="550" y="1109"/>
                </a:cubicBezTo>
                <a:cubicBezTo>
                  <a:pt x="619" y="1138"/>
                  <a:pt x="693" y="1152"/>
                  <a:pt x="768" y="1152"/>
                </a:cubicBezTo>
                <a:cubicBezTo>
                  <a:pt x="900" y="1152"/>
                  <a:pt x="1033" y="1107"/>
                  <a:pt x="1140" y="1016"/>
                </a:cubicBezTo>
                <a:lnTo>
                  <a:pt x="1208" y="1084"/>
                </a:lnTo>
                <a:close/>
                <a:moveTo>
                  <a:pt x="1222" y="683"/>
                </a:moveTo>
                <a:cubicBezTo>
                  <a:pt x="1208" y="635"/>
                  <a:pt x="1187" y="587"/>
                  <a:pt x="1160" y="540"/>
                </a:cubicBezTo>
                <a:cubicBezTo>
                  <a:pt x="1235" y="465"/>
                  <a:pt x="1235" y="465"/>
                  <a:pt x="1235" y="465"/>
                </a:cubicBezTo>
                <a:cubicBezTo>
                  <a:pt x="1243" y="501"/>
                  <a:pt x="1247" y="538"/>
                  <a:pt x="1247" y="576"/>
                </a:cubicBezTo>
                <a:cubicBezTo>
                  <a:pt x="1247" y="622"/>
                  <a:pt x="1241" y="667"/>
                  <a:pt x="1229" y="709"/>
                </a:cubicBezTo>
                <a:cubicBezTo>
                  <a:pt x="1227" y="700"/>
                  <a:pt x="1224" y="692"/>
                  <a:pt x="1222" y="6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6" name="Freeform 53"/>
          <p:cNvSpPr>
            <a:spLocks noEditPoints="1"/>
          </p:cNvSpPr>
          <p:nvPr/>
        </p:nvSpPr>
        <p:spPr bwMode="auto">
          <a:xfrm>
            <a:off x="8159576" y="4588897"/>
            <a:ext cx="392673" cy="383726"/>
          </a:xfrm>
          <a:custGeom>
            <a:avLst/>
            <a:gdLst>
              <a:gd name="T0" fmla="*/ 1184 w 1639"/>
              <a:gd name="T1" fmla="*/ 1223 h 1602"/>
              <a:gd name="T2" fmla="*/ 1350 w 1639"/>
              <a:gd name="T3" fmla="*/ 681 h 1602"/>
              <a:gd name="T4" fmla="*/ 1559 w 1639"/>
              <a:gd name="T5" fmla="*/ 580 h 1602"/>
              <a:gd name="T6" fmla="*/ 1559 w 1639"/>
              <a:gd name="T7" fmla="*/ 323 h 1602"/>
              <a:gd name="T8" fmla="*/ 1007 w 1639"/>
              <a:gd name="T9" fmla="*/ 58 h 1602"/>
              <a:gd name="T10" fmla="*/ 80 w 1639"/>
              <a:gd name="T11" fmla="*/ 323 h 1602"/>
              <a:gd name="T12" fmla="*/ 0 w 1639"/>
              <a:gd name="T13" fmla="*/ 452 h 1602"/>
              <a:gd name="T14" fmla="*/ 80 w 1639"/>
              <a:gd name="T15" fmla="*/ 581 h 1602"/>
              <a:gd name="T16" fmla="*/ 97 w 1639"/>
              <a:gd name="T17" fmla="*/ 1131 h 1602"/>
              <a:gd name="T18" fmla="*/ 2 w 1639"/>
              <a:gd name="T19" fmla="*/ 1554 h 1602"/>
              <a:gd name="T20" fmla="*/ 241 w 1639"/>
              <a:gd name="T21" fmla="*/ 1602 h 1602"/>
              <a:gd name="T22" fmla="*/ 289 w 1639"/>
              <a:gd name="T23" fmla="*/ 1266 h 1602"/>
              <a:gd name="T24" fmla="*/ 193 w 1639"/>
              <a:gd name="T25" fmla="*/ 635 h 1602"/>
              <a:gd name="T26" fmla="*/ 289 w 1639"/>
              <a:gd name="T27" fmla="*/ 979 h 1602"/>
              <a:gd name="T28" fmla="*/ 820 w 1639"/>
              <a:gd name="T29" fmla="*/ 1314 h 1602"/>
              <a:gd name="T30" fmla="*/ 193 w 1639"/>
              <a:gd name="T31" fmla="*/ 1506 h 1602"/>
              <a:gd name="T32" fmla="*/ 98 w 1639"/>
              <a:gd name="T33" fmla="*/ 1266 h 1602"/>
              <a:gd name="T34" fmla="*/ 145 w 1639"/>
              <a:gd name="T35" fmla="*/ 1218 h 1602"/>
              <a:gd name="T36" fmla="*/ 193 w 1639"/>
              <a:gd name="T37" fmla="*/ 1266 h 1602"/>
              <a:gd name="T38" fmla="*/ 666 w 1639"/>
              <a:gd name="T39" fmla="*/ 490 h 1602"/>
              <a:gd name="T40" fmla="*/ 1011 w 1639"/>
              <a:gd name="T41" fmla="*/ 404 h 1602"/>
              <a:gd name="T42" fmla="*/ 628 w 1639"/>
              <a:gd name="T43" fmla="*/ 401 h 1602"/>
              <a:gd name="T44" fmla="*/ 122 w 1639"/>
              <a:gd name="T45" fmla="*/ 494 h 1602"/>
              <a:gd name="T46" fmla="*/ 122 w 1639"/>
              <a:gd name="T47" fmla="*/ 409 h 1602"/>
              <a:gd name="T48" fmla="*/ 966 w 1639"/>
              <a:gd name="T49" fmla="*/ 144 h 1602"/>
              <a:gd name="T50" fmla="*/ 1543 w 1639"/>
              <a:gd name="T51" fmla="*/ 452 h 1602"/>
              <a:gd name="T52" fmla="*/ 965 w 1639"/>
              <a:gd name="T53" fmla="*/ 759 h 1602"/>
              <a:gd name="T54" fmla="*/ 296 w 1639"/>
              <a:gd name="T55" fmla="*/ 578 h 1602"/>
              <a:gd name="T56" fmla="*/ 820 w 1639"/>
              <a:gd name="T57" fmla="*/ 356 h 1602"/>
              <a:gd name="T58" fmla="*/ 820 w 1639"/>
              <a:gd name="T59" fmla="*/ 452 h 1602"/>
              <a:gd name="T60" fmla="*/ 385 w 1639"/>
              <a:gd name="T61" fmla="*/ 727 h 1602"/>
              <a:gd name="T62" fmla="*/ 820 w 1639"/>
              <a:gd name="T63" fmla="*/ 889 h 1602"/>
              <a:gd name="T64" fmla="*/ 1254 w 1639"/>
              <a:gd name="T65" fmla="*/ 727 h 1602"/>
              <a:gd name="T66" fmla="*/ 1135 w 1639"/>
              <a:gd name="T67" fmla="*/ 949 h 1602"/>
              <a:gd name="T68" fmla="*/ 504 w 1639"/>
              <a:gd name="T69" fmla="*/ 949 h 1602"/>
              <a:gd name="T70" fmla="*/ 385 w 1639"/>
              <a:gd name="T71" fmla="*/ 727 h 1602"/>
              <a:gd name="T72" fmla="*/ 455 w 1639"/>
              <a:gd name="T73" fmla="*/ 1032 h 1602"/>
              <a:gd name="T74" fmla="*/ 1184 w 1639"/>
              <a:gd name="T75" fmla="*/ 1032 h 1602"/>
              <a:gd name="T76" fmla="*/ 1136 w 1639"/>
              <a:gd name="T77" fmla="*/ 1141 h 1602"/>
              <a:gd name="T78" fmla="*/ 504 w 1639"/>
              <a:gd name="T79" fmla="*/ 114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39" h="1602">
                <a:moveTo>
                  <a:pt x="820" y="1314"/>
                </a:moveTo>
                <a:cubicBezTo>
                  <a:pt x="956" y="1314"/>
                  <a:pt x="1086" y="1282"/>
                  <a:pt x="1184" y="1223"/>
                </a:cubicBezTo>
                <a:cubicBezTo>
                  <a:pt x="1291" y="1160"/>
                  <a:pt x="1350" y="1073"/>
                  <a:pt x="1350" y="979"/>
                </a:cubicBezTo>
                <a:cubicBezTo>
                  <a:pt x="1350" y="681"/>
                  <a:pt x="1350" y="681"/>
                  <a:pt x="1350" y="681"/>
                </a:cubicBezTo>
                <a:cubicBezTo>
                  <a:pt x="1559" y="581"/>
                  <a:pt x="1559" y="581"/>
                  <a:pt x="1559" y="581"/>
                </a:cubicBezTo>
                <a:cubicBezTo>
                  <a:pt x="1559" y="580"/>
                  <a:pt x="1559" y="580"/>
                  <a:pt x="1559" y="580"/>
                </a:cubicBezTo>
                <a:cubicBezTo>
                  <a:pt x="1608" y="556"/>
                  <a:pt x="1639" y="506"/>
                  <a:pt x="1639" y="452"/>
                </a:cubicBezTo>
                <a:cubicBezTo>
                  <a:pt x="1639" y="397"/>
                  <a:pt x="1608" y="348"/>
                  <a:pt x="1559" y="323"/>
                </a:cubicBezTo>
                <a:cubicBezTo>
                  <a:pt x="1559" y="323"/>
                  <a:pt x="1559" y="323"/>
                  <a:pt x="1559" y="323"/>
                </a:cubicBezTo>
                <a:cubicBezTo>
                  <a:pt x="1007" y="58"/>
                  <a:pt x="1007" y="58"/>
                  <a:pt x="1007" y="58"/>
                </a:cubicBezTo>
                <a:cubicBezTo>
                  <a:pt x="888" y="0"/>
                  <a:pt x="751" y="0"/>
                  <a:pt x="632" y="58"/>
                </a:cubicBezTo>
                <a:cubicBezTo>
                  <a:pt x="80" y="323"/>
                  <a:pt x="80" y="323"/>
                  <a:pt x="80" y="323"/>
                </a:cubicBezTo>
                <a:cubicBezTo>
                  <a:pt x="80" y="323"/>
                  <a:pt x="80" y="323"/>
                  <a:pt x="80" y="323"/>
                </a:cubicBezTo>
                <a:cubicBezTo>
                  <a:pt x="31" y="348"/>
                  <a:pt x="0" y="397"/>
                  <a:pt x="0" y="452"/>
                </a:cubicBezTo>
                <a:cubicBezTo>
                  <a:pt x="0" y="506"/>
                  <a:pt x="31" y="556"/>
                  <a:pt x="80" y="580"/>
                </a:cubicBezTo>
                <a:cubicBezTo>
                  <a:pt x="80" y="580"/>
                  <a:pt x="80" y="580"/>
                  <a:pt x="80" y="581"/>
                </a:cubicBezTo>
                <a:cubicBezTo>
                  <a:pt x="97" y="589"/>
                  <a:pt x="97" y="589"/>
                  <a:pt x="97" y="589"/>
                </a:cubicBezTo>
                <a:cubicBezTo>
                  <a:pt x="97" y="1131"/>
                  <a:pt x="97" y="1131"/>
                  <a:pt x="97" y="1131"/>
                </a:cubicBezTo>
                <a:cubicBezTo>
                  <a:pt x="42" y="1151"/>
                  <a:pt x="2" y="1204"/>
                  <a:pt x="2" y="1266"/>
                </a:cubicBezTo>
                <a:cubicBezTo>
                  <a:pt x="2" y="1554"/>
                  <a:pt x="2" y="1554"/>
                  <a:pt x="2" y="1554"/>
                </a:cubicBezTo>
                <a:cubicBezTo>
                  <a:pt x="2" y="1580"/>
                  <a:pt x="23" y="1602"/>
                  <a:pt x="50" y="1602"/>
                </a:cubicBezTo>
                <a:cubicBezTo>
                  <a:pt x="241" y="1602"/>
                  <a:pt x="241" y="1602"/>
                  <a:pt x="241" y="1602"/>
                </a:cubicBezTo>
                <a:cubicBezTo>
                  <a:pt x="268" y="1602"/>
                  <a:pt x="289" y="1580"/>
                  <a:pt x="289" y="1554"/>
                </a:cubicBezTo>
                <a:cubicBezTo>
                  <a:pt x="289" y="1266"/>
                  <a:pt x="289" y="1266"/>
                  <a:pt x="289" y="1266"/>
                </a:cubicBezTo>
                <a:cubicBezTo>
                  <a:pt x="289" y="1204"/>
                  <a:pt x="249" y="1150"/>
                  <a:pt x="193" y="1131"/>
                </a:cubicBezTo>
                <a:cubicBezTo>
                  <a:pt x="193" y="635"/>
                  <a:pt x="193" y="635"/>
                  <a:pt x="193" y="635"/>
                </a:cubicBezTo>
                <a:cubicBezTo>
                  <a:pt x="289" y="681"/>
                  <a:pt x="289" y="681"/>
                  <a:pt x="289" y="681"/>
                </a:cubicBezTo>
                <a:cubicBezTo>
                  <a:pt x="289" y="979"/>
                  <a:pt x="289" y="979"/>
                  <a:pt x="289" y="979"/>
                </a:cubicBezTo>
                <a:cubicBezTo>
                  <a:pt x="289" y="1073"/>
                  <a:pt x="348" y="1160"/>
                  <a:pt x="455" y="1223"/>
                </a:cubicBezTo>
                <a:cubicBezTo>
                  <a:pt x="553" y="1282"/>
                  <a:pt x="683" y="1314"/>
                  <a:pt x="820" y="1314"/>
                </a:cubicBezTo>
                <a:close/>
                <a:moveTo>
                  <a:pt x="193" y="1266"/>
                </a:moveTo>
                <a:cubicBezTo>
                  <a:pt x="193" y="1506"/>
                  <a:pt x="193" y="1506"/>
                  <a:pt x="193" y="1506"/>
                </a:cubicBezTo>
                <a:cubicBezTo>
                  <a:pt x="98" y="1506"/>
                  <a:pt x="98" y="1506"/>
                  <a:pt x="98" y="1506"/>
                </a:cubicBezTo>
                <a:cubicBezTo>
                  <a:pt x="98" y="1266"/>
                  <a:pt x="98" y="1266"/>
                  <a:pt x="98" y="1266"/>
                </a:cubicBezTo>
                <a:cubicBezTo>
                  <a:pt x="98" y="1240"/>
                  <a:pt x="119" y="1219"/>
                  <a:pt x="145" y="1218"/>
                </a:cubicBezTo>
                <a:cubicBezTo>
                  <a:pt x="145" y="1218"/>
                  <a:pt x="145" y="1218"/>
                  <a:pt x="145" y="1218"/>
                </a:cubicBezTo>
                <a:cubicBezTo>
                  <a:pt x="145" y="1218"/>
                  <a:pt x="145" y="1218"/>
                  <a:pt x="146" y="1218"/>
                </a:cubicBezTo>
                <a:cubicBezTo>
                  <a:pt x="172" y="1218"/>
                  <a:pt x="193" y="1240"/>
                  <a:pt x="193" y="1266"/>
                </a:cubicBezTo>
                <a:close/>
                <a:moveTo>
                  <a:pt x="296" y="578"/>
                </a:moveTo>
                <a:cubicBezTo>
                  <a:pt x="666" y="490"/>
                  <a:pt x="666" y="490"/>
                  <a:pt x="666" y="490"/>
                </a:cubicBezTo>
                <a:cubicBezTo>
                  <a:pt x="700" y="525"/>
                  <a:pt x="756" y="547"/>
                  <a:pt x="820" y="547"/>
                </a:cubicBezTo>
                <a:cubicBezTo>
                  <a:pt x="927" y="547"/>
                  <a:pt x="1011" y="484"/>
                  <a:pt x="1011" y="404"/>
                </a:cubicBezTo>
                <a:cubicBezTo>
                  <a:pt x="1011" y="323"/>
                  <a:pt x="927" y="260"/>
                  <a:pt x="820" y="260"/>
                </a:cubicBezTo>
                <a:cubicBezTo>
                  <a:pt x="713" y="260"/>
                  <a:pt x="630" y="322"/>
                  <a:pt x="628" y="401"/>
                </a:cubicBezTo>
                <a:cubicBezTo>
                  <a:pt x="159" y="512"/>
                  <a:pt x="159" y="512"/>
                  <a:pt x="159" y="512"/>
                </a:cubicBezTo>
                <a:cubicBezTo>
                  <a:pt x="122" y="494"/>
                  <a:pt x="122" y="494"/>
                  <a:pt x="122" y="494"/>
                </a:cubicBezTo>
                <a:cubicBezTo>
                  <a:pt x="106" y="486"/>
                  <a:pt x="96" y="470"/>
                  <a:pt x="96" y="452"/>
                </a:cubicBezTo>
                <a:cubicBezTo>
                  <a:pt x="96" y="433"/>
                  <a:pt x="106" y="417"/>
                  <a:pt x="122" y="409"/>
                </a:cubicBezTo>
                <a:cubicBezTo>
                  <a:pt x="674" y="144"/>
                  <a:pt x="674" y="144"/>
                  <a:pt x="674" y="144"/>
                </a:cubicBezTo>
                <a:cubicBezTo>
                  <a:pt x="766" y="99"/>
                  <a:pt x="873" y="99"/>
                  <a:pt x="966" y="144"/>
                </a:cubicBezTo>
                <a:cubicBezTo>
                  <a:pt x="1517" y="409"/>
                  <a:pt x="1517" y="409"/>
                  <a:pt x="1517" y="409"/>
                </a:cubicBezTo>
                <a:cubicBezTo>
                  <a:pt x="1533" y="417"/>
                  <a:pt x="1543" y="433"/>
                  <a:pt x="1543" y="452"/>
                </a:cubicBezTo>
                <a:cubicBezTo>
                  <a:pt x="1543" y="470"/>
                  <a:pt x="1533" y="486"/>
                  <a:pt x="1517" y="494"/>
                </a:cubicBezTo>
                <a:cubicBezTo>
                  <a:pt x="965" y="759"/>
                  <a:pt x="965" y="759"/>
                  <a:pt x="965" y="759"/>
                </a:cubicBezTo>
                <a:cubicBezTo>
                  <a:pt x="873" y="804"/>
                  <a:pt x="766" y="804"/>
                  <a:pt x="673" y="759"/>
                </a:cubicBezTo>
                <a:lnTo>
                  <a:pt x="296" y="578"/>
                </a:lnTo>
                <a:close/>
                <a:moveTo>
                  <a:pt x="724" y="404"/>
                </a:moveTo>
                <a:cubicBezTo>
                  <a:pt x="724" y="384"/>
                  <a:pt x="761" y="356"/>
                  <a:pt x="820" y="356"/>
                </a:cubicBezTo>
                <a:cubicBezTo>
                  <a:pt x="878" y="356"/>
                  <a:pt x="915" y="384"/>
                  <a:pt x="915" y="404"/>
                </a:cubicBezTo>
                <a:cubicBezTo>
                  <a:pt x="915" y="423"/>
                  <a:pt x="878" y="452"/>
                  <a:pt x="820" y="452"/>
                </a:cubicBezTo>
                <a:cubicBezTo>
                  <a:pt x="761" y="452"/>
                  <a:pt x="724" y="423"/>
                  <a:pt x="724" y="404"/>
                </a:cubicBezTo>
                <a:close/>
                <a:moveTo>
                  <a:pt x="385" y="727"/>
                </a:moveTo>
                <a:cubicBezTo>
                  <a:pt x="632" y="845"/>
                  <a:pt x="632" y="845"/>
                  <a:pt x="632" y="845"/>
                </a:cubicBezTo>
                <a:cubicBezTo>
                  <a:pt x="692" y="874"/>
                  <a:pt x="756" y="889"/>
                  <a:pt x="820" y="889"/>
                </a:cubicBezTo>
                <a:cubicBezTo>
                  <a:pt x="884" y="889"/>
                  <a:pt x="948" y="874"/>
                  <a:pt x="1007" y="845"/>
                </a:cubicBezTo>
                <a:cubicBezTo>
                  <a:pt x="1254" y="727"/>
                  <a:pt x="1254" y="727"/>
                  <a:pt x="1254" y="727"/>
                </a:cubicBezTo>
                <a:cubicBezTo>
                  <a:pt x="1254" y="787"/>
                  <a:pt x="1254" y="787"/>
                  <a:pt x="1254" y="787"/>
                </a:cubicBezTo>
                <a:cubicBezTo>
                  <a:pt x="1254" y="846"/>
                  <a:pt x="1212" y="904"/>
                  <a:pt x="1135" y="949"/>
                </a:cubicBezTo>
                <a:cubicBezTo>
                  <a:pt x="1051" y="999"/>
                  <a:pt x="939" y="1027"/>
                  <a:pt x="820" y="1027"/>
                </a:cubicBezTo>
                <a:cubicBezTo>
                  <a:pt x="700" y="1027"/>
                  <a:pt x="588" y="999"/>
                  <a:pt x="504" y="949"/>
                </a:cubicBezTo>
                <a:cubicBezTo>
                  <a:pt x="427" y="904"/>
                  <a:pt x="385" y="846"/>
                  <a:pt x="385" y="787"/>
                </a:cubicBezTo>
                <a:lnTo>
                  <a:pt x="385" y="727"/>
                </a:lnTo>
                <a:close/>
                <a:moveTo>
                  <a:pt x="385" y="981"/>
                </a:moveTo>
                <a:cubicBezTo>
                  <a:pt x="405" y="999"/>
                  <a:pt x="428" y="1016"/>
                  <a:pt x="455" y="1032"/>
                </a:cubicBezTo>
                <a:cubicBezTo>
                  <a:pt x="553" y="1090"/>
                  <a:pt x="683" y="1123"/>
                  <a:pt x="820" y="1123"/>
                </a:cubicBezTo>
                <a:cubicBezTo>
                  <a:pt x="956" y="1123"/>
                  <a:pt x="1086" y="1090"/>
                  <a:pt x="1184" y="1032"/>
                </a:cubicBezTo>
                <a:cubicBezTo>
                  <a:pt x="1211" y="1016"/>
                  <a:pt x="1234" y="999"/>
                  <a:pt x="1254" y="981"/>
                </a:cubicBezTo>
                <a:cubicBezTo>
                  <a:pt x="1253" y="1039"/>
                  <a:pt x="1211" y="1096"/>
                  <a:pt x="1136" y="1141"/>
                </a:cubicBezTo>
                <a:cubicBezTo>
                  <a:pt x="1051" y="1191"/>
                  <a:pt x="939" y="1218"/>
                  <a:pt x="820" y="1218"/>
                </a:cubicBezTo>
                <a:cubicBezTo>
                  <a:pt x="700" y="1218"/>
                  <a:pt x="588" y="1191"/>
                  <a:pt x="504" y="1141"/>
                </a:cubicBezTo>
                <a:cubicBezTo>
                  <a:pt x="428" y="1096"/>
                  <a:pt x="386" y="1039"/>
                  <a:pt x="385" y="98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584A9-0004-FA83-CB98-57D634AA4C6D}"/>
              </a:ext>
            </a:extLst>
          </p:cNvPr>
          <p:cNvSpPr txBox="1"/>
          <p:nvPr/>
        </p:nvSpPr>
        <p:spPr>
          <a:xfrm>
            <a:off x="-112453" y="7093793"/>
            <a:ext cx="6097628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799" dirty="0">
                <a:solidFill>
                  <a:schemeClr val="bg1">
                    <a:lumMod val="50000"/>
                  </a:schemeClr>
                </a:solidFill>
              </a:rPr>
              <a:t>www.rashasite.ir</a:t>
            </a:r>
          </a:p>
        </p:txBody>
      </p:sp>
    </p:spTree>
    <p:extLst>
      <p:ext uri="{BB962C8B-B14F-4D97-AF65-F5344CB8AC3E}">
        <p14:creationId xmlns:p14="http://schemas.microsoft.com/office/powerpoint/2010/main" val="30802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6000" y="534531"/>
            <a:ext cx="10740003" cy="52309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2799" dirty="0">
                <a:solidFill>
                  <a:schemeClr val="bg1"/>
                </a:solidFill>
                <a:latin typeface="+mj-lt"/>
                <a:cs typeface="B Titr" panose="00000700000000000000" pitchFamily="2" charset="-78"/>
              </a:rPr>
              <a:t>آیکن ها</a:t>
            </a:r>
            <a:endParaRPr lang="en-US" sz="2799" dirty="0">
              <a:solidFill>
                <a:schemeClr val="bg1"/>
              </a:solidFill>
              <a:latin typeface="+mj-lt"/>
              <a:cs typeface="B Titr" panose="000007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999" y="1194356"/>
            <a:ext cx="4764149" cy="4692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00"/>
              </a:spcBef>
            </a:pPr>
            <a:r>
              <a:rPr lang="fa-IR" sz="1999" i="1" dirty="0">
                <a:solidFill>
                  <a:schemeClr val="bg1"/>
                </a:solidFill>
                <a:cs typeface="B Titr" panose="00000700000000000000" pitchFamily="2" charset="-78"/>
              </a:rPr>
              <a:t>بیزینسی</a:t>
            </a:r>
            <a:endParaRPr lang="en-US" sz="1999" i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7" name="Freeform 14"/>
          <p:cNvSpPr>
            <a:spLocks noEditPoints="1"/>
          </p:cNvSpPr>
          <p:nvPr/>
        </p:nvSpPr>
        <p:spPr bwMode="auto">
          <a:xfrm>
            <a:off x="727055" y="2554855"/>
            <a:ext cx="393642" cy="391647"/>
          </a:xfrm>
          <a:custGeom>
            <a:avLst/>
            <a:gdLst>
              <a:gd name="T0" fmla="*/ 486 w 2054"/>
              <a:gd name="T1" fmla="*/ 1681 h 2044"/>
              <a:gd name="T2" fmla="*/ 546 w 2054"/>
              <a:gd name="T3" fmla="*/ 2044 h 2044"/>
              <a:gd name="T4" fmla="*/ 1568 w 2054"/>
              <a:gd name="T5" fmla="*/ 1984 h 2044"/>
              <a:gd name="T6" fmla="*/ 1748 w 2054"/>
              <a:gd name="T7" fmla="*/ 1681 h 2044"/>
              <a:gd name="T8" fmla="*/ 1807 w 2054"/>
              <a:gd name="T9" fmla="*/ 1321 h 2044"/>
              <a:gd name="T10" fmla="*/ 2041 w 2054"/>
              <a:gd name="T11" fmla="*/ 1295 h 2044"/>
              <a:gd name="T12" fmla="*/ 1883 w 2054"/>
              <a:gd name="T13" fmla="*/ 845 h 2044"/>
              <a:gd name="T14" fmla="*/ 1225 w 2054"/>
              <a:gd name="T15" fmla="*/ 0 h 2044"/>
              <a:gd name="T16" fmla="*/ 171 w 2054"/>
              <a:gd name="T17" fmla="*/ 663 h 2044"/>
              <a:gd name="T18" fmla="*/ 8 w 2054"/>
              <a:gd name="T19" fmla="*/ 1239 h 2044"/>
              <a:gd name="T20" fmla="*/ 63 w 2054"/>
              <a:gd name="T21" fmla="*/ 1321 h 2044"/>
              <a:gd name="T22" fmla="*/ 247 w 2054"/>
              <a:gd name="T23" fmla="*/ 1621 h 2044"/>
              <a:gd name="T24" fmla="*/ 1049 w 2054"/>
              <a:gd name="T25" fmla="*/ 643 h 2044"/>
              <a:gd name="T26" fmla="*/ 1085 w 2054"/>
              <a:gd name="T27" fmla="*/ 120 h 2044"/>
              <a:gd name="T28" fmla="*/ 1764 w 2054"/>
              <a:gd name="T29" fmla="*/ 663 h 2044"/>
              <a:gd name="T30" fmla="*/ 1768 w 2054"/>
              <a:gd name="T31" fmla="*/ 880 h 2044"/>
              <a:gd name="T32" fmla="*/ 1748 w 2054"/>
              <a:gd name="T33" fmla="*/ 1202 h 2044"/>
              <a:gd name="T34" fmla="*/ 1688 w 2054"/>
              <a:gd name="T35" fmla="*/ 1561 h 2044"/>
              <a:gd name="T36" fmla="*/ 1448 w 2054"/>
              <a:gd name="T37" fmla="*/ 1621 h 2044"/>
              <a:gd name="T38" fmla="*/ 1085 w 2054"/>
              <a:gd name="T39" fmla="*/ 1924 h 2044"/>
              <a:gd name="T40" fmla="*/ 1147 w 2054"/>
              <a:gd name="T41" fmla="*/ 1561 h 2044"/>
              <a:gd name="T42" fmla="*/ 1147 w 2054"/>
              <a:gd name="T43" fmla="*/ 1082 h 2044"/>
              <a:gd name="T44" fmla="*/ 1085 w 2054"/>
              <a:gd name="T45" fmla="*/ 856 h 2044"/>
              <a:gd name="T46" fmla="*/ 985 w 2054"/>
              <a:gd name="T47" fmla="*/ 812 h 2044"/>
              <a:gd name="T48" fmla="*/ 785 w 2054"/>
              <a:gd name="T49" fmla="*/ 723 h 2044"/>
              <a:gd name="T50" fmla="*/ 985 w 2054"/>
              <a:gd name="T51" fmla="*/ 633 h 2044"/>
              <a:gd name="T52" fmla="*/ 152 w 2054"/>
              <a:gd name="T53" fmla="*/ 1202 h 2044"/>
              <a:gd name="T54" fmla="*/ 290 w 2054"/>
              <a:gd name="T55" fmla="*/ 857 h 2044"/>
              <a:gd name="T56" fmla="*/ 828 w 2054"/>
              <a:gd name="T57" fmla="*/ 120 h 2044"/>
              <a:gd name="T58" fmla="*/ 965 w 2054"/>
              <a:gd name="T59" fmla="*/ 491 h 2044"/>
              <a:gd name="T60" fmla="*/ 666 w 2054"/>
              <a:gd name="T61" fmla="*/ 723 h 2044"/>
              <a:gd name="T62" fmla="*/ 965 w 2054"/>
              <a:gd name="T63" fmla="*/ 955 h 2044"/>
              <a:gd name="T64" fmla="*/ 1001 w 2054"/>
              <a:gd name="T65" fmla="*/ 1245 h 2044"/>
              <a:gd name="T66" fmla="*/ 1147 w 2054"/>
              <a:gd name="T67" fmla="*/ 1202 h 2044"/>
              <a:gd name="T68" fmla="*/ 1147 w 2054"/>
              <a:gd name="T69" fmla="*/ 1441 h 2044"/>
              <a:gd name="T70" fmla="*/ 965 w 2054"/>
              <a:gd name="T71" fmla="*/ 1450 h 2044"/>
              <a:gd name="T72" fmla="*/ 965 w 2054"/>
              <a:gd name="T73" fmla="*/ 1450 h 2044"/>
              <a:gd name="T74" fmla="*/ 965 w 2054"/>
              <a:gd name="T75" fmla="*/ 1924 h 2044"/>
              <a:gd name="T76" fmla="*/ 606 w 2054"/>
              <a:gd name="T77" fmla="*/ 1621 h 2044"/>
              <a:gd name="T78" fmla="*/ 366 w 2054"/>
              <a:gd name="T79" fmla="*/ 1561 h 2044"/>
              <a:gd name="T80" fmla="*/ 306 w 2054"/>
              <a:gd name="T81" fmla="*/ 1202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54" h="2044">
                <a:moveTo>
                  <a:pt x="306" y="1681"/>
                </a:moveTo>
                <a:cubicBezTo>
                  <a:pt x="486" y="1681"/>
                  <a:pt x="486" y="1681"/>
                  <a:pt x="486" y="1681"/>
                </a:cubicBezTo>
                <a:cubicBezTo>
                  <a:pt x="486" y="1984"/>
                  <a:pt x="486" y="1984"/>
                  <a:pt x="486" y="1984"/>
                </a:cubicBezTo>
                <a:cubicBezTo>
                  <a:pt x="486" y="2017"/>
                  <a:pt x="513" y="2044"/>
                  <a:pt x="546" y="2044"/>
                </a:cubicBezTo>
                <a:cubicBezTo>
                  <a:pt x="1508" y="2044"/>
                  <a:pt x="1508" y="2044"/>
                  <a:pt x="1508" y="2044"/>
                </a:cubicBezTo>
                <a:cubicBezTo>
                  <a:pt x="1541" y="2044"/>
                  <a:pt x="1568" y="2017"/>
                  <a:pt x="1568" y="1984"/>
                </a:cubicBezTo>
                <a:cubicBezTo>
                  <a:pt x="1568" y="1681"/>
                  <a:pt x="1568" y="1681"/>
                  <a:pt x="1568" y="1681"/>
                </a:cubicBezTo>
                <a:cubicBezTo>
                  <a:pt x="1748" y="1681"/>
                  <a:pt x="1748" y="1681"/>
                  <a:pt x="1748" y="1681"/>
                </a:cubicBezTo>
                <a:cubicBezTo>
                  <a:pt x="1781" y="1681"/>
                  <a:pt x="1807" y="1654"/>
                  <a:pt x="1807" y="1621"/>
                </a:cubicBezTo>
                <a:cubicBezTo>
                  <a:pt x="1807" y="1321"/>
                  <a:pt x="1807" y="1321"/>
                  <a:pt x="1807" y="1321"/>
                </a:cubicBezTo>
                <a:cubicBezTo>
                  <a:pt x="1991" y="1321"/>
                  <a:pt x="1991" y="1321"/>
                  <a:pt x="1991" y="1321"/>
                </a:cubicBezTo>
                <a:cubicBezTo>
                  <a:pt x="2011" y="1321"/>
                  <a:pt x="2030" y="1311"/>
                  <a:pt x="2041" y="1295"/>
                </a:cubicBezTo>
                <a:cubicBezTo>
                  <a:pt x="2052" y="1278"/>
                  <a:pt x="2054" y="1257"/>
                  <a:pt x="2046" y="1239"/>
                </a:cubicBezTo>
                <a:cubicBezTo>
                  <a:pt x="1883" y="845"/>
                  <a:pt x="1883" y="845"/>
                  <a:pt x="1883" y="845"/>
                </a:cubicBezTo>
                <a:cubicBezTo>
                  <a:pt x="1883" y="663"/>
                  <a:pt x="1883" y="663"/>
                  <a:pt x="1883" y="663"/>
                </a:cubicBezTo>
                <a:cubicBezTo>
                  <a:pt x="1883" y="297"/>
                  <a:pt x="1588" y="0"/>
                  <a:pt x="1225" y="0"/>
                </a:cubicBezTo>
                <a:cubicBezTo>
                  <a:pt x="828" y="0"/>
                  <a:pt x="828" y="0"/>
                  <a:pt x="828" y="0"/>
                </a:cubicBezTo>
                <a:cubicBezTo>
                  <a:pt x="465" y="0"/>
                  <a:pt x="171" y="297"/>
                  <a:pt x="171" y="663"/>
                </a:cubicBezTo>
                <a:cubicBezTo>
                  <a:pt x="171" y="845"/>
                  <a:pt x="171" y="845"/>
                  <a:pt x="171" y="845"/>
                </a:cubicBezTo>
                <a:cubicBezTo>
                  <a:pt x="8" y="1239"/>
                  <a:pt x="8" y="1239"/>
                  <a:pt x="8" y="1239"/>
                </a:cubicBezTo>
                <a:cubicBezTo>
                  <a:pt x="0" y="1257"/>
                  <a:pt x="2" y="1278"/>
                  <a:pt x="13" y="1295"/>
                </a:cubicBezTo>
                <a:cubicBezTo>
                  <a:pt x="24" y="1311"/>
                  <a:pt x="43" y="1321"/>
                  <a:pt x="63" y="1321"/>
                </a:cubicBezTo>
                <a:cubicBezTo>
                  <a:pt x="247" y="1321"/>
                  <a:pt x="247" y="1321"/>
                  <a:pt x="247" y="1321"/>
                </a:cubicBezTo>
                <a:cubicBezTo>
                  <a:pt x="247" y="1621"/>
                  <a:pt x="247" y="1621"/>
                  <a:pt x="247" y="1621"/>
                </a:cubicBezTo>
                <a:cubicBezTo>
                  <a:pt x="247" y="1654"/>
                  <a:pt x="273" y="1681"/>
                  <a:pt x="306" y="1681"/>
                </a:cubicBezTo>
                <a:close/>
                <a:moveTo>
                  <a:pt x="1049" y="643"/>
                </a:moveTo>
                <a:cubicBezTo>
                  <a:pt x="1071" y="634"/>
                  <a:pt x="1085" y="612"/>
                  <a:pt x="1085" y="589"/>
                </a:cubicBezTo>
                <a:cubicBezTo>
                  <a:pt x="1085" y="120"/>
                  <a:pt x="1085" y="120"/>
                  <a:pt x="1085" y="120"/>
                </a:cubicBezTo>
                <a:cubicBezTo>
                  <a:pt x="1225" y="120"/>
                  <a:pt x="1225" y="120"/>
                  <a:pt x="1225" y="120"/>
                </a:cubicBezTo>
                <a:cubicBezTo>
                  <a:pt x="1522" y="120"/>
                  <a:pt x="1764" y="363"/>
                  <a:pt x="1764" y="663"/>
                </a:cubicBezTo>
                <a:cubicBezTo>
                  <a:pt x="1764" y="857"/>
                  <a:pt x="1764" y="857"/>
                  <a:pt x="1764" y="857"/>
                </a:cubicBezTo>
                <a:cubicBezTo>
                  <a:pt x="1764" y="864"/>
                  <a:pt x="1765" y="872"/>
                  <a:pt x="1768" y="880"/>
                </a:cubicBezTo>
                <a:cubicBezTo>
                  <a:pt x="1902" y="1202"/>
                  <a:pt x="1902" y="1202"/>
                  <a:pt x="1902" y="1202"/>
                </a:cubicBezTo>
                <a:cubicBezTo>
                  <a:pt x="1748" y="1202"/>
                  <a:pt x="1748" y="1202"/>
                  <a:pt x="1748" y="1202"/>
                </a:cubicBezTo>
                <a:cubicBezTo>
                  <a:pt x="1715" y="1202"/>
                  <a:pt x="1688" y="1228"/>
                  <a:pt x="1688" y="1262"/>
                </a:cubicBezTo>
                <a:cubicBezTo>
                  <a:pt x="1688" y="1561"/>
                  <a:pt x="1688" y="1561"/>
                  <a:pt x="1688" y="1561"/>
                </a:cubicBezTo>
                <a:cubicBezTo>
                  <a:pt x="1508" y="1561"/>
                  <a:pt x="1508" y="1561"/>
                  <a:pt x="1508" y="1561"/>
                </a:cubicBezTo>
                <a:cubicBezTo>
                  <a:pt x="1475" y="1561"/>
                  <a:pt x="1448" y="1588"/>
                  <a:pt x="1448" y="1621"/>
                </a:cubicBezTo>
                <a:cubicBezTo>
                  <a:pt x="1448" y="1924"/>
                  <a:pt x="1448" y="1924"/>
                  <a:pt x="1448" y="1924"/>
                </a:cubicBezTo>
                <a:cubicBezTo>
                  <a:pt x="1085" y="1924"/>
                  <a:pt x="1085" y="1924"/>
                  <a:pt x="1085" y="1924"/>
                </a:cubicBezTo>
                <a:cubicBezTo>
                  <a:pt x="1085" y="1553"/>
                  <a:pt x="1085" y="1553"/>
                  <a:pt x="1085" y="1553"/>
                </a:cubicBezTo>
                <a:cubicBezTo>
                  <a:pt x="1105" y="1558"/>
                  <a:pt x="1126" y="1561"/>
                  <a:pt x="1147" y="1561"/>
                </a:cubicBezTo>
                <a:cubicBezTo>
                  <a:pt x="1280" y="1561"/>
                  <a:pt x="1388" y="1453"/>
                  <a:pt x="1388" y="1321"/>
                </a:cubicBezTo>
                <a:cubicBezTo>
                  <a:pt x="1388" y="1189"/>
                  <a:pt x="1280" y="1082"/>
                  <a:pt x="1147" y="1082"/>
                </a:cubicBezTo>
                <a:cubicBezTo>
                  <a:pt x="1126" y="1082"/>
                  <a:pt x="1105" y="1085"/>
                  <a:pt x="1085" y="1090"/>
                </a:cubicBezTo>
                <a:cubicBezTo>
                  <a:pt x="1085" y="856"/>
                  <a:pt x="1085" y="856"/>
                  <a:pt x="1085" y="856"/>
                </a:cubicBezTo>
                <a:cubicBezTo>
                  <a:pt x="1085" y="833"/>
                  <a:pt x="1071" y="811"/>
                  <a:pt x="1049" y="802"/>
                </a:cubicBezTo>
                <a:cubicBezTo>
                  <a:pt x="1028" y="792"/>
                  <a:pt x="1003" y="796"/>
                  <a:pt x="985" y="812"/>
                </a:cubicBezTo>
                <a:cubicBezTo>
                  <a:pt x="963" y="832"/>
                  <a:pt x="935" y="842"/>
                  <a:pt x="905" y="842"/>
                </a:cubicBezTo>
                <a:cubicBezTo>
                  <a:pt x="839" y="842"/>
                  <a:pt x="785" y="789"/>
                  <a:pt x="785" y="723"/>
                </a:cubicBezTo>
                <a:cubicBezTo>
                  <a:pt x="785" y="657"/>
                  <a:pt x="839" y="603"/>
                  <a:pt x="905" y="603"/>
                </a:cubicBezTo>
                <a:cubicBezTo>
                  <a:pt x="935" y="603"/>
                  <a:pt x="963" y="614"/>
                  <a:pt x="985" y="633"/>
                </a:cubicBezTo>
                <a:cubicBezTo>
                  <a:pt x="1003" y="649"/>
                  <a:pt x="1028" y="653"/>
                  <a:pt x="1049" y="643"/>
                </a:cubicBezTo>
                <a:close/>
                <a:moveTo>
                  <a:pt x="152" y="1202"/>
                </a:moveTo>
                <a:cubicBezTo>
                  <a:pt x="286" y="880"/>
                  <a:pt x="286" y="880"/>
                  <a:pt x="286" y="880"/>
                </a:cubicBezTo>
                <a:cubicBezTo>
                  <a:pt x="289" y="872"/>
                  <a:pt x="290" y="864"/>
                  <a:pt x="290" y="857"/>
                </a:cubicBezTo>
                <a:cubicBezTo>
                  <a:pt x="290" y="663"/>
                  <a:pt x="290" y="663"/>
                  <a:pt x="290" y="663"/>
                </a:cubicBezTo>
                <a:cubicBezTo>
                  <a:pt x="290" y="363"/>
                  <a:pt x="531" y="120"/>
                  <a:pt x="828" y="120"/>
                </a:cubicBezTo>
                <a:cubicBezTo>
                  <a:pt x="965" y="120"/>
                  <a:pt x="965" y="120"/>
                  <a:pt x="965" y="120"/>
                </a:cubicBezTo>
                <a:cubicBezTo>
                  <a:pt x="965" y="491"/>
                  <a:pt x="965" y="491"/>
                  <a:pt x="965" y="491"/>
                </a:cubicBezTo>
                <a:cubicBezTo>
                  <a:pt x="946" y="486"/>
                  <a:pt x="926" y="483"/>
                  <a:pt x="905" y="483"/>
                </a:cubicBezTo>
                <a:cubicBezTo>
                  <a:pt x="773" y="483"/>
                  <a:pt x="666" y="591"/>
                  <a:pt x="666" y="723"/>
                </a:cubicBezTo>
                <a:cubicBezTo>
                  <a:pt x="666" y="855"/>
                  <a:pt x="773" y="962"/>
                  <a:pt x="905" y="962"/>
                </a:cubicBezTo>
                <a:cubicBezTo>
                  <a:pt x="926" y="962"/>
                  <a:pt x="946" y="960"/>
                  <a:pt x="965" y="955"/>
                </a:cubicBezTo>
                <a:cubicBezTo>
                  <a:pt x="965" y="1190"/>
                  <a:pt x="965" y="1190"/>
                  <a:pt x="965" y="1190"/>
                </a:cubicBezTo>
                <a:cubicBezTo>
                  <a:pt x="965" y="1214"/>
                  <a:pt x="979" y="1235"/>
                  <a:pt x="1001" y="1245"/>
                </a:cubicBezTo>
                <a:cubicBezTo>
                  <a:pt x="1023" y="1254"/>
                  <a:pt x="1048" y="1250"/>
                  <a:pt x="1066" y="1234"/>
                </a:cubicBezTo>
                <a:cubicBezTo>
                  <a:pt x="1088" y="1213"/>
                  <a:pt x="1117" y="1202"/>
                  <a:pt x="1147" y="1202"/>
                </a:cubicBezTo>
                <a:cubicBezTo>
                  <a:pt x="1214" y="1202"/>
                  <a:pt x="1269" y="1255"/>
                  <a:pt x="1269" y="1321"/>
                </a:cubicBezTo>
                <a:cubicBezTo>
                  <a:pt x="1269" y="1387"/>
                  <a:pt x="1214" y="1441"/>
                  <a:pt x="1147" y="1441"/>
                </a:cubicBezTo>
                <a:cubicBezTo>
                  <a:pt x="1117" y="1441"/>
                  <a:pt x="1088" y="1430"/>
                  <a:pt x="1066" y="1409"/>
                </a:cubicBezTo>
                <a:cubicBezTo>
                  <a:pt x="1029" y="1375"/>
                  <a:pt x="968" y="1399"/>
                  <a:pt x="965" y="1450"/>
                </a:cubicBezTo>
                <a:cubicBezTo>
                  <a:pt x="965" y="1450"/>
                  <a:pt x="965" y="1450"/>
                  <a:pt x="965" y="1450"/>
                </a:cubicBezTo>
                <a:cubicBezTo>
                  <a:pt x="965" y="1450"/>
                  <a:pt x="965" y="1450"/>
                  <a:pt x="965" y="1450"/>
                </a:cubicBezTo>
                <a:cubicBezTo>
                  <a:pt x="965" y="1451"/>
                  <a:pt x="965" y="1452"/>
                  <a:pt x="965" y="1453"/>
                </a:cubicBezTo>
                <a:cubicBezTo>
                  <a:pt x="965" y="1924"/>
                  <a:pt x="965" y="1924"/>
                  <a:pt x="965" y="1924"/>
                </a:cubicBezTo>
                <a:cubicBezTo>
                  <a:pt x="606" y="1924"/>
                  <a:pt x="606" y="1924"/>
                  <a:pt x="606" y="1924"/>
                </a:cubicBezTo>
                <a:cubicBezTo>
                  <a:pt x="606" y="1621"/>
                  <a:pt x="606" y="1621"/>
                  <a:pt x="606" y="1621"/>
                </a:cubicBezTo>
                <a:cubicBezTo>
                  <a:pt x="606" y="1588"/>
                  <a:pt x="579" y="1561"/>
                  <a:pt x="546" y="1561"/>
                </a:cubicBezTo>
                <a:cubicBezTo>
                  <a:pt x="366" y="1561"/>
                  <a:pt x="366" y="1561"/>
                  <a:pt x="366" y="1561"/>
                </a:cubicBezTo>
                <a:cubicBezTo>
                  <a:pt x="366" y="1262"/>
                  <a:pt x="366" y="1262"/>
                  <a:pt x="366" y="1262"/>
                </a:cubicBezTo>
                <a:cubicBezTo>
                  <a:pt x="366" y="1228"/>
                  <a:pt x="339" y="1202"/>
                  <a:pt x="306" y="1202"/>
                </a:cubicBezTo>
                <a:lnTo>
                  <a:pt x="152" y="12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2182934" y="2554503"/>
            <a:ext cx="392469" cy="392351"/>
          </a:xfrm>
          <a:custGeom>
            <a:avLst/>
            <a:gdLst>
              <a:gd name="T0" fmla="*/ 2048 w 2048"/>
              <a:gd name="T1" fmla="*/ 1868 h 2048"/>
              <a:gd name="T2" fmla="*/ 1988 w 2048"/>
              <a:gd name="T3" fmla="*/ 360 h 2048"/>
              <a:gd name="T4" fmla="*/ 1444 w 2048"/>
              <a:gd name="T5" fmla="*/ 180 h 2048"/>
              <a:gd name="T6" fmla="*/ 784 w 2048"/>
              <a:gd name="T7" fmla="*/ 0 h 2048"/>
              <a:gd name="T8" fmla="*/ 604 w 2048"/>
              <a:gd name="T9" fmla="*/ 360 h 2048"/>
              <a:gd name="T10" fmla="*/ 0 w 2048"/>
              <a:gd name="T11" fmla="*/ 420 h 2048"/>
              <a:gd name="T12" fmla="*/ 180 w 2048"/>
              <a:gd name="T13" fmla="*/ 2048 h 2048"/>
              <a:gd name="T14" fmla="*/ 1084 w 2048"/>
              <a:gd name="T15" fmla="*/ 1928 h 2048"/>
              <a:gd name="T16" fmla="*/ 964 w 2048"/>
              <a:gd name="T17" fmla="*/ 1444 h 2048"/>
              <a:gd name="T18" fmla="*/ 1084 w 2048"/>
              <a:gd name="T19" fmla="*/ 1928 h 2048"/>
              <a:gd name="T20" fmla="*/ 964 w 2048"/>
              <a:gd name="T21" fmla="*/ 1144 h 2048"/>
              <a:gd name="T22" fmla="*/ 844 w 2048"/>
              <a:gd name="T23" fmla="*/ 1324 h 2048"/>
              <a:gd name="T24" fmla="*/ 1204 w 2048"/>
              <a:gd name="T25" fmla="*/ 964 h 2048"/>
              <a:gd name="T26" fmla="*/ 1084 w 2048"/>
              <a:gd name="T27" fmla="*/ 1324 h 2048"/>
              <a:gd name="T28" fmla="*/ 1024 w 2048"/>
              <a:gd name="T29" fmla="*/ 1084 h 2048"/>
              <a:gd name="T30" fmla="*/ 964 w 2048"/>
              <a:gd name="T31" fmla="*/ 480 h 2048"/>
              <a:gd name="T32" fmla="*/ 1084 w 2048"/>
              <a:gd name="T33" fmla="*/ 844 h 2048"/>
              <a:gd name="T34" fmla="*/ 1928 w 2048"/>
              <a:gd name="T35" fmla="*/ 1868 h 2048"/>
              <a:gd name="T36" fmla="*/ 1204 w 2048"/>
              <a:gd name="T37" fmla="*/ 1928 h 2048"/>
              <a:gd name="T38" fmla="*/ 1264 w 2048"/>
              <a:gd name="T39" fmla="*/ 1444 h 2048"/>
              <a:gd name="T40" fmla="*/ 1324 w 2048"/>
              <a:gd name="T41" fmla="*/ 1204 h 2048"/>
              <a:gd name="T42" fmla="*/ 1928 w 2048"/>
              <a:gd name="T43" fmla="*/ 1144 h 2048"/>
              <a:gd name="T44" fmla="*/ 1928 w 2048"/>
              <a:gd name="T45" fmla="*/ 480 h 2048"/>
              <a:gd name="T46" fmla="*/ 1748 w 2048"/>
              <a:gd name="T47" fmla="*/ 1084 h 2048"/>
              <a:gd name="T48" fmla="*/ 1324 w 2048"/>
              <a:gd name="T49" fmla="*/ 904 h 2048"/>
              <a:gd name="T50" fmla="*/ 1204 w 2048"/>
              <a:gd name="T51" fmla="*/ 844 h 2048"/>
              <a:gd name="T52" fmla="*/ 1928 w 2048"/>
              <a:gd name="T53" fmla="*/ 480 h 2048"/>
              <a:gd name="T54" fmla="*/ 784 w 2048"/>
              <a:gd name="T55" fmla="*/ 120 h 2048"/>
              <a:gd name="T56" fmla="*/ 1324 w 2048"/>
              <a:gd name="T57" fmla="*/ 180 h 2048"/>
              <a:gd name="T58" fmla="*/ 724 w 2048"/>
              <a:gd name="T59" fmla="*/ 360 h 2048"/>
              <a:gd name="T60" fmla="*/ 120 w 2048"/>
              <a:gd name="T61" fmla="*/ 480 h 2048"/>
              <a:gd name="T62" fmla="*/ 844 w 2048"/>
              <a:gd name="T63" fmla="*/ 844 h 2048"/>
              <a:gd name="T64" fmla="*/ 724 w 2048"/>
              <a:gd name="T65" fmla="*/ 904 h 2048"/>
              <a:gd name="T66" fmla="*/ 300 w 2048"/>
              <a:gd name="T67" fmla="*/ 1084 h 2048"/>
              <a:gd name="T68" fmla="*/ 120 w 2048"/>
              <a:gd name="T69" fmla="*/ 480 h 2048"/>
              <a:gd name="T70" fmla="*/ 120 w 2048"/>
              <a:gd name="T71" fmla="*/ 1144 h 2048"/>
              <a:gd name="T72" fmla="*/ 724 w 2048"/>
              <a:gd name="T73" fmla="*/ 1204 h 2048"/>
              <a:gd name="T74" fmla="*/ 784 w 2048"/>
              <a:gd name="T75" fmla="*/ 1444 h 2048"/>
              <a:gd name="T76" fmla="*/ 844 w 2048"/>
              <a:gd name="T77" fmla="*/ 1928 h 2048"/>
              <a:gd name="T78" fmla="*/ 120 w 2048"/>
              <a:gd name="T79" fmla="*/ 186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48" h="2048">
                <a:moveTo>
                  <a:pt x="1868" y="2048"/>
                </a:moveTo>
                <a:cubicBezTo>
                  <a:pt x="1967" y="2048"/>
                  <a:pt x="2048" y="1967"/>
                  <a:pt x="2048" y="1868"/>
                </a:cubicBezTo>
                <a:cubicBezTo>
                  <a:pt x="2048" y="420"/>
                  <a:pt x="2048" y="420"/>
                  <a:pt x="2048" y="420"/>
                </a:cubicBezTo>
                <a:cubicBezTo>
                  <a:pt x="2048" y="387"/>
                  <a:pt x="2021" y="360"/>
                  <a:pt x="1988" y="360"/>
                </a:cubicBezTo>
                <a:cubicBezTo>
                  <a:pt x="1444" y="360"/>
                  <a:pt x="1444" y="360"/>
                  <a:pt x="1444" y="360"/>
                </a:cubicBezTo>
                <a:cubicBezTo>
                  <a:pt x="1444" y="180"/>
                  <a:pt x="1444" y="180"/>
                  <a:pt x="1444" y="180"/>
                </a:cubicBezTo>
                <a:cubicBezTo>
                  <a:pt x="1444" y="81"/>
                  <a:pt x="1363" y="0"/>
                  <a:pt x="1264" y="0"/>
                </a:cubicBezTo>
                <a:cubicBezTo>
                  <a:pt x="784" y="0"/>
                  <a:pt x="784" y="0"/>
                  <a:pt x="784" y="0"/>
                </a:cubicBezTo>
                <a:cubicBezTo>
                  <a:pt x="685" y="0"/>
                  <a:pt x="604" y="81"/>
                  <a:pt x="604" y="180"/>
                </a:cubicBezTo>
                <a:cubicBezTo>
                  <a:pt x="604" y="360"/>
                  <a:pt x="604" y="360"/>
                  <a:pt x="604" y="36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27" y="360"/>
                  <a:pt x="0" y="387"/>
                  <a:pt x="0" y="42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lnTo>
                  <a:pt x="1868" y="2048"/>
                </a:lnTo>
                <a:close/>
                <a:moveTo>
                  <a:pt x="1084" y="1928"/>
                </a:moveTo>
                <a:cubicBezTo>
                  <a:pt x="964" y="1928"/>
                  <a:pt x="964" y="1928"/>
                  <a:pt x="964" y="1928"/>
                </a:cubicBezTo>
                <a:cubicBezTo>
                  <a:pt x="964" y="1444"/>
                  <a:pt x="964" y="1444"/>
                  <a:pt x="964" y="1444"/>
                </a:cubicBezTo>
                <a:cubicBezTo>
                  <a:pt x="1084" y="1444"/>
                  <a:pt x="1084" y="1444"/>
                  <a:pt x="1084" y="1444"/>
                </a:cubicBezTo>
                <a:lnTo>
                  <a:pt x="1084" y="1928"/>
                </a:lnTo>
                <a:close/>
                <a:moveTo>
                  <a:pt x="1024" y="1084"/>
                </a:moveTo>
                <a:cubicBezTo>
                  <a:pt x="991" y="1084"/>
                  <a:pt x="964" y="1111"/>
                  <a:pt x="964" y="1144"/>
                </a:cubicBezTo>
                <a:cubicBezTo>
                  <a:pt x="964" y="1324"/>
                  <a:pt x="964" y="1324"/>
                  <a:pt x="964" y="1324"/>
                </a:cubicBezTo>
                <a:cubicBezTo>
                  <a:pt x="844" y="1324"/>
                  <a:pt x="844" y="1324"/>
                  <a:pt x="844" y="1324"/>
                </a:cubicBezTo>
                <a:cubicBezTo>
                  <a:pt x="844" y="964"/>
                  <a:pt x="844" y="964"/>
                  <a:pt x="844" y="964"/>
                </a:cubicBezTo>
                <a:cubicBezTo>
                  <a:pt x="1204" y="964"/>
                  <a:pt x="1204" y="964"/>
                  <a:pt x="1204" y="964"/>
                </a:cubicBezTo>
                <a:cubicBezTo>
                  <a:pt x="1204" y="1324"/>
                  <a:pt x="1204" y="1324"/>
                  <a:pt x="1204" y="1324"/>
                </a:cubicBezTo>
                <a:cubicBezTo>
                  <a:pt x="1084" y="1324"/>
                  <a:pt x="1084" y="1324"/>
                  <a:pt x="1084" y="1324"/>
                </a:cubicBezTo>
                <a:cubicBezTo>
                  <a:pt x="1084" y="1144"/>
                  <a:pt x="1084" y="1144"/>
                  <a:pt x="1084" y="1144"/>
                </a:cubicBezTo>
                <a:cubicBezTo>
                  <a:pt x="1084" y="1111"/>
                  <a:pt x="1057" y="1084"/>
                  <a:pt x="1024" y="1084"/>
                </a:cubicBezTo>
                <a:close/>
                <a:moveTo>
                  <a:pt x="964" y="844"/>
                </a:moveTo>
                <a:cubicBezTo>
                  <a:pt x="964" y="480"/>
                  <a:pt x="964" y="480"/>
                  <a:pt x="964" y="480"/>
                </a:cubicBezTo>
                <a:cubicBezTo>
                  <a:pt x="1084" y="480"/>
                  <a:pt x="1084" y="480"/>
                  <a:pt x="1084" y="480"/>
                </a:cubicBezTo>
                <a:cubicBezTo>
                  <a:pt x="1084" y="844"/>
                  <a:pt x="1084" y="844"/>
                  <a:pt x="1084" y="844"/>
                </a:cubicBezTo>
                <a:lnTo>
                  <a:pt x="964" y="844"/>
                </a:lnTo>
                <a:close/>
                <a:moveTo>
                  <a:pt x="1928" y="1868"/>
                </a:moveTo>
                <a:cubicBezTo>
                  <a:pt x="1928" y="1901"/>
                  <a:pt x="1901" y="1928"/>
                  <a:pt x="1868" y="1928"/>
                </a:cubicBezTo>
                <a:cubicBezTo>
                  <a:pt x="1204" y="1928"/>
                  <a:pt x="1204" y="1928"/>
                  <a:pt x="1204" y="1928"/>
                </a:cubicBezTo>
                <a:cubicBezTo>
                  <a:pt x="1204" y="1444"/>
                  <a:pt x="1204" y="1444"/>
                  <a:pt x="1204" y="1444"/>
                </a:cubicBezTo>
                <a:cubicBezTo>
                  <a:pt x="1264" y="1444"/>
                  <a:pt x="1264" y="1444"/>
                  <a:pt x="1264" y="1444"/>
                </a:cubicBezTo>
                <a:cubicBezTo>
                  <a:pt x="1297" y="1444"/>
                  <a:pt x="1324" y="1417"/>
                  <a:pt x="1324" y="1384"/>
                </a:cubicBezTo>
                <a:cubicBezTo>
                  <a:pt x="1324" y="1204"/>
                  <a:pt x="1324" y="1204"/>
                  <a:pt x="1324" y="1204"/>
                </a:cubicBezTo>
                <a:cubicBezTo>
                  <a:pt x="1748" y="1204"/>
                  <a:pt x="1748" y="1204"/>
                  <a:pt x="1748" y="1204"/>
                </a:cubicBezTo>
                <a:cubicBezTo>
                  <a:pt x="1815" y="1204"/>
                  <a:pt x="1878" y="1182"/>
                  <a:pt x="1928" y="1144"/>
                </a:cubicBezTo>
                <a:lnTo>
                  <a:pt x="1928" y="1868"/>
                </a:lnTo>
                <a:close/>
                <a:moveTo>
                  <a:pt x="1928" y="480"/>
                </a:moveTo>
                <a:cubicBezTo>
                  <a:pt x="1928" y="904"/>
                  <a:pt x="1928" y="904"/>
                  <a:pt x="1928" y="904"/>
                </a:cubicBezTo>
                <a:cubicBezTo>
                  <a:pt x="1928" y="1003"/>
                  <a:pt x="1847" y="1084"/>
                  <a:pt x="1748" y="1084"/>
                </a:cubicBezTo>
                <a:cubicBezTo>
                  <a:pt x="1324" y="1084"/>
                  <a:pt x="1324" y="1084"/>
                  <a:pt x="1324" y="1084"/>
                </a:cubicBezTo>
                <a:cubicBezTo>
                  <a:pt x="1324" y="904"/>
                  <a:pt x="1324" y="904"/>
                  <a:pt x="1324" y="904"/>
                </a:cubicBezTo>
                <a:cubicBezTo>
                  <a:pt x="1324" y="871"/>
                  <a:pt x="1297" y="844"/>
                  <a:pt x="1264" y="844"/>
                </a:cubicBezTo>
                <a:cubicBezTo>
                  <a:pt x="1204" y="844"/>
                  <a:pt x="1204" y="844"/>
                  <a:pt x="1204" y="844"/>
                </a:cubicBezTo>
                <a:cubicBezTo>
                  <a:pt x="1204" y="480"/>
                  <a:pt x="1204" y="480"/>
                  <a:pt x="1204" y="480"/>
                </a:cubicBezTo>
                <a:lnTo>
                  <a:pt x="1928" y="480"/>
                </a:lnTo>
                <a:close/>
                <a:moveTo>
                  <a:pt x="724" y="180"/>
                </a:moveTo>
                <a:cubicBezTo>
                  <a:pt x="724" y="147"/>
                  <a:pt x="751" y="120"/>
                  <a:pt x="784" y="120"/>
                </a:cubicBezTo>
                <a:cubicBezTo>
                  <a:pt x="1264" y="120"/>
                  <a:pt x="1264" y="120"/>
                  <a:pt x="1264" y="120"/>
                </a:cubicBezTo>
                <a:cubicBezTo>
                  <a:pt x="1297" y="120"/>
                  <a:pt x="1324" y="147"/>
                  <a:pt x="1324" y="180"/>
                </a:cubicBezTo>
                <a:cubicBezTo>
                  <a:pt x="1324" y="360"/>
                  <a:pt x="1324" y="360"/>
                  <a:pt x="1324" y="360"/>
                </a:cubicBezTo>
                <a:cubicBezTo>
                  <a:pt x="724" y="360"/>
                  <a:pt x="724" y="360"/>
                  <a:pt x="724" y="360"/>
                </a:cubicBezTo>
                <a:lnTo>
                  <a:pt x="724" y="180"/>
                </a:lnTo>
                <a:close/>
                <a:moveTo>
                  <a:pt x="120" y="480"/>
                </a:moveTo>
                <a:cubicBezTo>
                  <a:pt x="844" y="480"/>
                  <a:pt x="844" y="480"/>
                  <a:pt x="844" y="480"/>
                </a:cubicBezTo>
                <a:cubicBezTo>
                  <a:pt x="844" y="844"/>
                  <a:pt x="844" y="844"/>
                  <a:pt x="844" y="844"/>
                </a:cubicBezTo>
                <a:cubicBezTo>
                  <a:pt x="784" y="844"/>
                  <a:pt x="784" y="844"/>
                  <a:pt x="784" y="844"/>
                </a:cubicBezTo>
                <a:cubicBezTo>
                  <a:pt x="751" y="844"/>
                  <a:pt x="724" y="871"/>
                  <a:pt x="724" y="904"/>
                </a:cubicBezTo>
                <a:cubicBezTo>
                  <a:pt x="724" y="1084"/>
                  <a:pt x="724" y="1084"/>
                  <a:pt x="724" y="1084"/>
                </a:cubicBezTo>
                <a:cubicBezTo>
                  <a:pt x="300" y="1084"/>
                  <a:pt x="300" y="1084"/>
                  <a:pt x="300" y="1084"/>
                </a:cubicBezTo>
                <a:cubicBezTo>
                  <a:pt x="201" y="1084"/>
                  <a:pt x="120" y="1003"/>
                  <a:pt x="120" y="904"/>
                </a:cubicBezTo>
                <a:lnTo>
                  <a:pt x="120" y="480"/>
                </a:lnTo>
                <a:close/>
                <a:moveTo>
                  <a:pt x="120" y="1868"/>
                </a:moveTo>
                <a:cubicBezTo>
                  <a:pt x="120" y="1144"/>
                  <a:pt x="120" y="1144"/>
                  <a:pt x="120" y="1144"/>
                </a:cubicBezTo>
                <a:cubicBezTo>
                  <a:pt x="170" y="1182"/>
                  <a:pt x="232" y="1204"/>
                  <a:pt x="300" y="1204"/>
                </a:cubicBezTo>
                <a:cubicBezTo>
                  <a:pt x="724" y="1204"/>
                  <a:pt x="724" y="1204"/>
                  <a:pt x="724" y="1204"/>
                </a:cubicBezTo>
                <a:cubicBezTo>
                  <a:pt x="724" y="1384"/>
                  <a:pt x="724" y="1384"/>
                  <a:pt x="724" y="1384"/>
                </a:cubicBezTo>
                <a:cubicBezTo>
                  <a:pt x="724" y="1417"/>
                  <a:pt x="751" y="1444"/>
                  <a:pt x="784" y="1444"/>
                </a:cubicBezTo>
                <a:cubicBezTo>
                  <a:pt x="844" y="1444"/>
                  <a:pt x="844" y="1444"/>
                  <a:pt x="844" y="1444"/>
                </a:cubicBezTo>
                <a:cubicBezTo>
                  <a:pt x="844" y="1928"/>
                  <a:pt x="844" y="1928"/>
                  <a:pt x="844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" name="Freeform 11"/>
          <p:cNvSpPr>
            <a:spLocks noEditPoints="1"/>
          </p:cNvSpPr>
          <p:nvPr/>
        </p:nvSpPr>
        <p:spPr bwMode="auto">
          <a:xfrm>
            <a:off x="2913366" y="2646725"/>
            <a:ext cx="392351" cy="207909"/>
          </a:xfrm>
          <a:custGeom>
            <a:avLst/>
            <a:gdLst>
              <a:gd name="T0" fmla="*/ 300 w 2048"/>
              <a:gd name="T1" fmla="*/ 1080 h 1085"/>
              <a:gd name="T2" fmla="*/ 1142 w 2048"/>
              <a:gd name="T3" fmla="*/ 974 h 1085"/>
              <a:gd name="T4" fmla="*/ 1320 w 2048"/>
              <a:gd name="T5" fmla="*/ 823 h 1085"/>
              <a:gd name="T6" fmla="*/ 1100 w 2048"/>
              <a:gd name="T7" fmla="*/ 540 h 1085"/>
              <a:gd name="T8" fmla="*/ 1320 w 2048"/>
              <a:gd name="T9" fmla="*/ 257 h 1085"/>
              <a:gd name="T10" fmla="*/ 1142 w 2048"/>
              <a:gd name="T11" fmla="*/ 105 h 1085"/>
              <a:gd name="T12" fmla="*/ 300 w 2048"/>
              <a:gd name="T13" fmla="*/ 0 h 1085"/>
              <a:gd name="T14" fmla="*/ 258 w 2048"/>
              <a:gd name="T15" fmla="*/ 102 h 1085"/>
              <a:gd name="T16" fmla="*/ 303 w 2048"/>
              <a:gd name="T17" fmla="*/ 440 h 1085"/>
              <a:gd name="T18" fmla="*/ 102 w 2048"/>
              <a:gd name="T19" fmla="*/ 257 h 1085"/>
              <a:gd name="T20" fmla="*/ 0 w 2048"/>
              <a:gd name="T21" fmla="*/ 300 h 1085"/>
              <a:gd name="T22" fmla="*/ 37 w 2048"/>
              <a:gd name="T23" fmla="*/ 835 h 1085"/>
              <a:gd name="T24" fmla="*/ 295 w 2048"/>
              <a:gd name="T25" fmla="*/ 630 h 1085"/>
              <a:gd name="T26" fmla="*/ 258 w 2048"/>
              <a:gd name="T27" fmla="*/ 977 h 1085"/>
              <a:gd name="T28" fmla="*/ 120 w 2048"/>
              <a:gd name="T29" fmla="*/ 635 h 1085"/>
              <a:gd name="T30" fmla="*/ 215 w 2048"/>
              <a:gd name="T31" fmla="*/ 540 h 1085"/>
              <a:gd name="T32" fmla="*/ 445 w 2048"/>
              <a:gd name="T33" fmla="*/ 960 h 1085"/>
              <a:gd name="T34" fmla="*/ 587 w 2048"/>
              <a:gd name="T35" fmla="*/ 960 h 1085"/>
              <a:gd name="T36" fmla="*/ 586 w 2048"/>
              <a:gd name="T37" fmla="*/ 120 h 1085"/>
              <a:gd name="T38" fmla="*/ 445 w 2048"/>
              <a:gd name="T39" fmla="*/ 120 h 1085"/>
              <a:gd name="T40" fmla="*/ 377 w 2048"/>
              <a:gd name="T41" fmla="*/ 540 h 1085"/>
              <a:gd name="T42" fmla="*/ 1072 w 2048"/>
              <a:gd name="T43" fmla="*/ 203 h 1085"/>
              <a:gd name="T44" fmla="*/ 975 w 2048"/>
              <a:gd name="T45" fmla="*/ 500 h 1085"/>
              <a:gd name="T46" fmla="*/ 1172 w 2048"/>
              <a:gd name="T47" fmla="*/ 806 h 1085"/>
              <a:gd name="T48" fmla="*/ 377 w 2048"/>
              <a:gd name="T49" fmla="*/ 540 h 1085"/>
              <a:gd name="T50" fmla="*/ 900 w 2048"/>
              <a:gd name="T51" fmla="*/ 240 h 1085"/>
              <a:gd name="T52" fmla="*/ 900 w 2048"/>
              <a:gd name="T53" fmla="*/ 360 h 1085"/>
              <a:gd name="T54" fmla="*/ 1320 w 2048"/>
              <a:gd name="T55" fmla="*/ 540 h 1085"/>
              <a:gd name="T56" fmla="*/ 2048 w 2048"/>
              <a:gd name="T57" fmla="*/ 540 h 1085"/>
              <a:gd name="T58" fmla="*/ 1320 w 2048"/>
              <a:gd name="T59" fmla="*/ 540 h 1085"/>
              <a:gd name="T60" fmla="*/ 1928 w 2048"/>
              <a:gd name="T61" fmla="*/ 540 h 1085"/>
              <a:gd name="T62" fmla="*/ 1440 w 2048"/>
              <a:gd name="T63" fmla="*/ 540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48" h="1085">
                <a:moveTo>
                  <a:pt x="245" y="1043"/>
                </a:moveTo>
                <a:cubicBezTo>
                  <a:pt x="254" y="1065"/>
                  <a:pt x="276" y="1080"/>
                  <a:pt x="300" y="1080"/>
                </a:cubicBezTo>
                <a:cubicBezTo>
                  <a:pt x="850" y="1080"/>
                  <a:pt x="850" y="1080"/>
                  <a:pt x="850" y="1080"/>
                </a:cubicBezTo>
                <a:cubicBezTo>
                  <a:pt x="956" y="1085"/>
                  <a:pt x="1055" y="1037"/>
                  <a:pt x="1142" y="974"/>
                </a:cubicBezTo>
                <a:cubicBezTo>
                  <a:pt x="1295" y="865"/>
                  <a:pt x="1295" y="865"/>
                  <a:pt x="1295" y="865"/>
                </a:cubicBezTo>
                <a:cubicBezTo>
                  <a:pt x="1309" y="855"/>
                  <a:pt x="1318" y="840"/>
                  <a:pt x="1320" y="823"/>
                </a:cubicBezTo>
                <a:cubicBezTo>
                  <a:pt x="1322" y="806"/>
                  <a:pt x="1316" y="789"/>
                  <a:pt x="1305" y="776"/>
                </a:cubicBezTo>
                <a:cubicBezTo>
                  <a:pt x="1100" y="540"/>
                  <a:pt x="1100" y="540"/>
                  <a:pt x="1100" y="540"/>
                </a:cubicBezTo>
                <a:cubicBezTo>
                  <a:pt x="1305" y="303"/>
                  <a:pt x="1305" y="303"/>
                  <a:pt x="1305" y="303"/>
                </a:cubicBezTo>
                <a:cubicBezTo>
                  <a:pt x="1316" y="290"/>
                  <a:pt x="1322" y="274"/>
                  <a:pt x="1320" y="257"/>
                </a:cubicBezTo>
                <a:cubicBezTo>
                  <a:pt x="1318" y="240"/>
                  <a:pt x="1309" y="225"/>
                  <a:pt x="1295" y="215"/>
                </a:cubicBezTo>
                <a:cubicBezTo>
                  <a:pt x="1142" y="105"/>
                  <a:pt x="1142" y="105"/>
                  <a:pt x="1142" y="105"/>
                </a:cubicBezTo>
                <a:cubicBezTo>
                  <a:pt x="1016" y="15"/>
                  <a:pt x="931" y="0"/>
                  <a:pt x="840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276" y="0"/>
                  <a:pt x="254" y="14"/>
                  <a:pt x="245" y="37"/>
                </a:cubicBezTo>
                <a:cubicBezTo>
                  <a:pt x="235" y="59"/>
                  <a:pt x="240" y="85"/>
                  <a:pt x="258" y="102"/>
                </a:cubicBezTo>
                <a:cubicBezTo>
                  <a:pt x="434" y="278"/>
                  <a:pt x="434" y="278"/>
                  <a:pt x="434" y="278"/>
                </a:cubicBezTo>
                <a:cubicBezTo>
                  <a:pt x="392" y="328"/>
                  <a:pt x="348" y="383"/>
                  <a:pt x="303" y="440"/>
                </a:cubicBezTo>
                <a:cubicBezTo>
                  <a:pt x="300" y="443"/>
                  <a:pt x="298" y="447"/>
                  <a:pt x="295" y="450"/>
                </a:cubicBezTo>
                <a:cubicBezTo>
                  <a:pt x="102" y="257"/>
                  <a:pt x="102" y="257"/>
                  <a:pt x="102" y="257"/>
                </a:cubicBezTo>
                <a:cubicBezTo>
                  <a:pt x="85" y="240"/>
                  <a:pt x="59" y="235"/>
                  <a:pt x="37" y="244"/>
                </a:cubicBezTo>
                <a:cubicBezTo>
                  <a:pt x="15" y="254"/>
                  <a:pt x="0" y="276"/>
                  <a:pt x="0" y="300"/>
                </a:cubicBezTo>
                <a:cubicBezTo>
                  <a:pt x="0" y="780"/>
                  <a:pt x="0" y="780"/>
                  <a:pt x="0" y="780"/>
                </a:cubicBezTo>
                <a:cubicBezTo>
                  <a:pt x="0" y="804"/>
                  <a:pt x="15" y="826"/>
                  <a:pt x="37" y="835"/>
                </a:cubicBezTo>
                <a:cubicBezTo>
                  <a:pt x="59" y="845"/>
                  <a:pt x="85" y="839"/>
                  <a:pt x="102" y="822"/>
                </a:cubicBezTo>
                <a:cubicBezTo>
                  <a:pt x="295" y="630"/>
                  <a:pt x="295" y="630"/>
                  <a:pt x="295" y="630"/>
                </a:cubicBezTo>
                <a:cubicBezTo>
                  <a:pt x="344" y="692"/>
                  <a:pt x="390" y="749"/>
                  <a:pt x="434" y="801"/>
                </a:cubicBezTo>
                <a:cubicBezTo>
                  <a:pt x="258" y="977"/>
                  <a:pt x="258" y="977"/>
                  <a:pt x="258" y="977"/>
                </a:cubicBezTo>
                <a:cubicBezTo>
                  <a:pt x="240" y="995"/>
                  <a:pt x="235" y="1020"/>
                  <a:pt x="245" y="1043"/>
                </a:cubicBezTo>
                <a:close/>
                <a:moveTo>
                  <a:pt x="120" y="635"/>
                </a:moveTo>
                <a:cubicBezTo>
                  <a:pt x="120" y="445"/>
                  <a:pt x="120" y="445"/>
                  <a:pt x="120" y="445"/>
                </a:cubicBezTo>
                <a:cubicBezTo>
                  <a:pt x="215" y="540"/>
                  <a:pt x="215" y="540"/>
                  <a:pt x="215" y="540"/>
                </a:cubicBezTo>
                <a:lnTo>
                  <a:pt x="120" y="635"/>
                </a:lnTo>
                <a:close/>
                <a:moveTo>
                  <a:pt x="445" y="960"/>
                </a:moveTo>
                <a:cubicBezTo>
                  <a:pt x="514" y="890"/>
                  <a:pt x="514" y="890"/>
                  <a:pt x="514" y="890"/>
                </a:cubicBezTo>
                <a:cubicBezTo>
                  <a:pt x="539" y="916"/>
                  <a:pt x="563" y="939"/>
                  <a:pt x="587" y="960"/>
                </a:cubicBezTo>
                <a:lnTo>
                  <a:pt x="445" y="960"/>
                </a:lnTo>
                <a:close/>
                <a:moveTo>
                  <a:pt x="586" y="120"/>
                </a:moveTo>
                <a:cubicBezTo>
                  <a:pt x="562" y="141"/>
                  <a:pt x="538" y="164"/>
                  <a:pt x="514" y="189"/>
                </a:cubicBezTo>
                <a:cubicBezTo>
                  <a:pt x="445" y="120"/>
                  <a:pt x="445" y="120"/>
                  <a:pt x="445" y="120"/>
                </a:cubicBezTo>
                <a:lnTo>
                  <a:pt x="586" y="120"/>
                </a:lnTo>
                <a:close/>
                <a:moveTo>
                  <a:pt x="377" y="540"/>
                </a:moveTo>
                <a:cubicBezTo>
                  <a:pt x="563" y="306"/>
                  <a:pt x="703" y="120"/>
                  <a:pt x="863" y="120"/>
                </a:cubicBezTo>
                <a:cubicBezTo>
                  <a:pt x="938" y="120"/>
                  <a:pt x="1011" y="159"/>
                  <a:pt x="1072" y="203"/>
                </a:cubicBezTo>
                <a:cubicBezTo>
                  <a:pt x="1172" y="274"/>
                  <a:pt x="1172" y="274"/>
                  <a:pt x="1172" y="274"/>
                </a:cubicBezTo>
                <a:cubicBezTo>
                  <a:pt x="975" y="500"/>
                  <a:pt x="975" y="500"/>
                  <a:pt x="975" y="500"/>
                </a:cubicBezTo>
                <a:cubicBezTo>
                  <a:pt x="955" y="523"/>
                  <a:pt x="955" y="557"/>
                  <a:pt x="975" y="579"/>
                </a:cubicBezTo>
                <a:cubicBezTo>
                  <a:pt x="1172" y="806"/>
                  <a:pt x="1172" y="806"/>
                  <a:pt x="1172" y="806"/>
                </a:cubicBezTo>
                <a:cubicBezTo>
                  <a:pt x="1072" y="877"/>
                  <a:pt x="1072" y="877"/>
                  <a:pt x="1072" y="877"/>
                </a:cubicBezTo>
                <a:cubicBezTo>
                  <a:pt x="806" y="1069"/>
                  <a:pt x="675" y="914"/>
                  <a:pt x="377" y="540"/>
                </a:cubicBezTo>
                <a:close/>
                <a:moveTo>
                  <a:pt x="840" y="300"/>
                </a:moveTo>
                <a:cubicBezTo>
                  <a:pt x="840" y="267"/>
                  <a:pt x="867" y="240"/>
                  <a:pt x="900" y="240"/>
                </a:cubicBezTo>
                <a:cubicBezTo>
                  <a:pt x="933" y="240"/>
                  <a:pt x="960" y="267"/>
                  <a:pt x="960" y="300"/>
                </a:cubicBezTo>
                <a:cubicBezTo>
                  <a:pt x="960" y="333"/>
                  <a:pt x="933" y="360"/>
                  <a:pt x="900" y="360"/>
                </a:cubicBezTo>
                <a:cubicBezTo>
                  <a:pt x="867" y="360"/>
                  <a:pt x="840" y="333"/>
                  <a:pt x="840" y="300"/>
                </a:cubicBezTo>
                <a:close/>
                <a:moveTo>
                  <a:pt x="1320" y="540"/>
                </a:moveTo>
                <a:cubicBezTo>
                  <a:pt x="1320" y="738"/>
                  <a:pt x="1484" y="900"/>
                  <a:pt x="1684" y="900"/>
                </a:cubicBezTo>
                <a:cubicBezTo>
                  <a:pt x="1883" y="900"/>
                  <a:pt x="2048" y="738"/>
                  <a:pt x="2048" y="540"/>
                </a:cubicBezTo>
                <a:cubicBezTo>
                  <a:pt x="2048" y="342"/>
                  <a:pt x="1884" y="180"/>
                  <a:pt x="1684" y="180"/>
                </a:cubicBezTo>
                <a:cubicBezTo>
                  <a:pt x="1485" y="180"/>
                  <a:pt x="1320" y="342"/>
                  <a:pt x="1320" y="540"/>
                </a:cubicBezTo>
                <a:close/>
                <a:moveTo>
                  <a:pt x="1684" y="300"/>
                </a:moveTo>
                <a:cubicBezTo>
                  <a:pt x="1816" y="300"/>
                  <a:pt x="1928" y="410"/>
                  <a:pt x="1928" y="540"/>
                </a:cubicBezTo>
                <a:cubicBezTo>
                  <a:pt x="1928" y="670"/>
                  <a:pt x="1816" y="780"/>
                  <a:pt x="1684" y="780"/>
                </a:cubicBezTo>
                <a:cubicBezTo>
                  <a:pt x="1552" y="780"/>
                  <a:pt x="1440" y="670"/>
                  <a:pt x="1440" y="540"/>
                </a:cubicBezTo>
                <a:cubicBezTo>
                  <a:pt x="1440" y="410"/>
                  <a:pt x="1552" y="300"/>
                  <a:pt x="1684" y="3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" name="Freeform 15"/>
          <p:cNvSpPr>
            <a:spLocks noEditPoints="1"/>
          </p:cNvSpPr>
          <p:nvPr/>
        </p:nvSpPr>
        <p:spPr bwMode="auto">
          <a:xfrm>
            <a:off x="3652365" y="2554503"/>
            <a:ext cx="357739" cy="392351"/>
          </a:xfrm>
          <a:custGeom>
            <a:avLst/>
            <a:gdLst>
              <a:gd name="T0" fmla="*/ 1429 w 1867"/>
              <a:gd name="T1" fmla="*/ 589 h 2048"/>
              <a:gd name="T2" fmla="*/ 1114 w 1867"/>
              <a:gd name="T3" fmla="*/ 180 h 2048"/>
              <a:gd name="T4" fmla="*/ 754 w 1867"/>
              <a:gd name="T5" fmla="*/ 180 h 2048"/>
              <a:gd name="T6" fmla="*/ 438 w 1867"/>
              <a:gd name="T7" fmla="*/ 589 h 2048"/>
              <a:gd name="T8" fmla="*/ 50 w 1867"/>
              <a:gd name="T9" fmla="*/ 514 h 2048"/>
              <a:gd name="T10" fmla="*/ 308 w 1867"/>
              <a:gd name="T11" fmla="*/ 812 h 2048"/>
              <a:gd name="T12" fmla="*/ 308 w 1867"/>
              <a:gd name="T13" fmla="*/ 1236 h 2048"/>
              <a:gd name="T14" fmla="*/ 50 w 1867"/>
              <a:gd name="T15" fmla="*/ 1534 h 2048"/>
              <a:gd name="T16" fmla="*/ 438 w 1867"/>
              <a:gd name="T17" fmla="*/ 1459 h 2048"/>
              <a:gd name="T18" fmla="*/ 754 w 1867"/>
              <a:gd name="T19" fmla="*/ 1868 h 2048"/>
              <a:gd name="T20" fmla="*/ 1114 w 1867"/>
              <a:gd name="T21" fmla="*/ 1868 h 2048"/>
              <a:gd name="T22" fmla="*/ 1429 w 1867"/>
              <a:gd name="T23" fmla="*/ 1459 h 2048"/>
              <a:gd name="T24" fmla="*/ 1817 w 1867"/>
              <a:gd name="T25" fmla="*/ 1534 h 2048"/>
              <a:gd name="T26" fmla="*/ 1559 w 1867"/>
              <a:gd name="T27" fmla="*/ 1236 h 2048"/>
              <a:gd name="T28" fmla="*/ 1559 w 1867"/>
              <a:gd name="T29" fmla="*/ 812 h 2048"/>
              <a:gd name="T30" fmla="*/ 1817 w 1867"/>
              <a:gd name="T31" fmla="*/ 514 h 2048"/>
              <a:gd name="T32" fmla="*/ 236 w 1867"/>
              <a:gd name="T33" fmla="*/ 1496 h 2048"/>
              <a:gd name="T34" fmla="*/ 176 w 1867"/>
              <a:gd name="T35" fmla="*/ 1392 h 2048"/>
              <a:gd name="T36" fmla="*/ 236 w 1867"/>
              <a:gd name="T37" fmla="*/ 1496 h 2048"/>
              <a:gd name="T38" fmla="*/ 154 w 1867"/>
              <a:gd name="T39" fmla="*/ 574 h 2048"/>
              <a:gd name="T40" fmla="*/ 357 w 1867"/>
              <a:gd name="T41" fmla="*/ 691 h 2048"/>
              <a:gd name="T42" fmla="*/ 1368 w 1867"/>
              <a:gd name="T43" fmla="*/ 703 h 2048"/>
              <a:gd name="T44" fmla="*/ 994 w 1867"/>
              <a:gd name="T45" fmla="*/ 608 h 2048"/>
              <a:gd name="T46" fmla="*/ 1368 w 1867"/>
              <a:gd name="T47" fmla="*/ 703 h 2048"/>
              <a:gd name="T48" fmla="*/ 1218 w 1867"/>
              <a:gd name="T49" fmla="*/ 929 h 2048"/>
              <a:gd name="T50" fmla="*/ 1218 w 1867"/>
              <a:gd name="T51" fmla="*/ 1119 h 2048"/>
              <a:gd name="T52" fmla="*/ 1158 w 1867"/>
              <a:gd name="T53" fmla="*/ 1222 h 2048"/>
              <a:gd name="T54" fmla="*/ 994 w 1867"/>
              <a:gd name="T55" fmla="*/ 1128 h 2048"/>
              <a:gd name="T56" fmla="*/ 994 w 1867"/>
              <a:gd name="T57" fmla="*/ 920 h 2048"/>
              <a:gd name="T58" fmla="*/ 1158 w 1867"/>
              <a:gd name="T59" fmla="*/ 825 h 2048"/>
              <a:gd name="T60" fmla="*/ 934 w 1867"/>
              <a:gd name="T61" fmla="*/ 120 h 2048"/>
              <a:gd name="T62" fmla="*/ 934 w 1867"/>
              <a:gd name="T63" fmla="*/ 357 h 2048"/>
              <a:gd name="T64" fmla="*/ 934 w 1867"/>
              <a:gd name="T65" fmla="*/ 120 h 2048"/>
              <a:gd name="T66" fmla="*/ 874 w 1867"/>
              <a:gd name="T67" fmla="*/ 608 h 2048"/>
              <a:gd name="T68" fmla="*/ 499 w 1867"/>
              <a:gd name="T69" fmla="*/ 703 h 2048"/>
              <a:gd name="T70" fmla="*/ 874 w 1867"/>
              <a:gd name="T71" fmla="*/ 1128 h 2048"/>
              <a:gd name="T72" fmla="*/ 709 w 1867"/>
              <a:gd name="T73" fmla="*/ 1222 h 2048"/>
              <a:gd name="T74" fmla="*/ 649 w 1867"/>
              <a:gd name="T75" fmla="*/ 1119 h 2048"/>
              <a:gd name="T76" fmla="*/ 649 w 1867"/>
              <a:gd name="T77" fmla="*/ 929 h 2048"/>
              <a:gd name="T78" fmla="*/ 649 w 1867"/>
              <a:gd name="T79" fmla="*/ 1119 h 2048"/>
              <a:gd name="T80" fmla="*/ 874 w 1867"/>
              <a:gd name="T81" fmla="*/ 730 h 2048"/>
              <a:gd name="T82" fmla="*/ 709 w 1867"/>
              <a:gd name="T83" fmla="*/ 825 h 2048"/>
              <a:gd name="T84" fmla="*/ 394 w 1867"/>
              <a:gd name="T85" fmla="*/ 1024 h 2048"/>
              <a:gd name="T86" fmla="*/ 544 w 1867"/>
              <a:gd name="T87" fmla="*/ 868 h 2048"/>
              <a:gd name="T88" fmla="*/ 544 w 1867"/>
              <a:gd name="T89" fmla="*/ 1180 h 2048"/>
              <a:gd name="T90" fmla="*/ 499 w 1867"/>
              <a:gd name="T91" fmla="*/ 1344 h 2048"/>
              <a:gd name="T92" fmla="*/ 874 w 1867"/>
              <a:gd name="T93" fmla="*/ 1439 h 2048"/>
              <a:gd name="T94" fmla="*/ 499 w 1867"/>
              <a:gd name="T95" fmla="*/ 1344 h 2048"/>
              <a:gd name="T96" fmla="*/ 874 w 1867"/>
              <a:gd name="T97" fmla="*/ 1868 h 2048"/>
              <a:gd name="T98" fmla="*/ 994 w 1867"/>
              <a:gd name="T99" fmla="*/ 1868 h 2048"/>
              <a:gd name="T100" fmla="*/ 994 w 1867"/>
              <a:gd name="T101" fmla="*/ 1560 h 2048"/>
              <a:gd name="T102" fmla="*/ 1263 w 1867"/>
              <a:gd name="T103" fmla="*/ 1283 h 2048"/>
              <a:gd name="T104" fmla="*/ 994 w 1867"/>
              <a:gd name="T105" fmla="*/ 1560 h 2048"/>
              <a:gd name="T106" fmla="*/ 1324 w 1867"/>
              <a:gd name="T107" fmla="*/ 1180 h 2048"/>
              <a:gd name="T108" fmla="*/ 1324 w 1867"/>
              <a:gd name="T109" fmla="*/ 868 h 2048"/>
              <a:gd name="T110" fmla="*/ 1474 w 1867"/>
              <a:gd name="T111" fmla="*/ 1024 h 2048"/>
              <a:gd name="T112" fmla="*/ 1691 w 1867"/>
              <a:gd name="T113" fmla="*/ 1392 h 2048"/>
              <a:gd name="T114" fmla="*/ 1631 w 1867"/>
              <a:gd name="T115" fmla="*/ 1496 h 2048"/>
              <a:gd name="T116" fmla="*/ 1691 w 1867"/>
              <a:gd name="T117" fmla="*/ 1392 h 2048"/>
              <a:gd name="T118" fmla="*/ 1691 w 1867"/>
              <a:gd name="T119" fmla="*/ 656 h 2048"/>
              <a:gd name="T120" fmla="*/ 1631 w 1867"/>
              <a:gd name="T121" fmla="*/ 552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7" h="2048">
                <a:moveTo>
                  <a:pt x="1571" y="448"/>
                </a:moveTo>
                <a:cubicBezTo>
                  <a:pt x="1531" y="471"/>
                  <a:pt x="1470" y="528"/>
                  <a:pt x="1429" y="589"/>
                </a:cubicBezTo>
                <a:cubicBezTo>
                  <a:pt x="1335" y="481"/>
                  <a:pt x="1207" y="405"/>
                  <a:pt x="1062" y="376"/>
                </a:cubicBezTo>
                <a:cubicBezTo>
                  <a:pt x="1094" y="309"/>
                  <a:pt x="1114" y="225"/>
                  <a:pt x="1114" y="180"/>
                </a:cubicBezTo>
                <a:cubicBezTo>
                  <a:pt x="1114" y="80"/>
                  <a:pt x="1033" y="0"/>
                  <a:pt x="934" y="0"/>
                </a:cubicBezTo>
                <a:cubicBezTo>
                  <a:pt x="834" y="0"/>
                  <a:pt x="754" y="80"/>
                  <a:pt x="754" y="180"/>
                </a:cubicBezTo>
                <a:cubicBezTo>
                  <a:pt x="754" y="225"/>
                  <a:pt x="773" y="309"/>
                  <a:pt x="805" y="376"/>
                </a:cubicBezTo>
                <a:cubicBezTo>
                  <a:pt x="660" y="405"/>
                  <a:pt x="532" y="481"/>
                  <a:pt x="438" y="589"/>
                </a:cubicBezTo>
                <a:cubicBezTo>
                  <a:pt x="397" y="528"/>
                  <a:pt x="336" y="471"/>
                  <a:pt x="296" y="448"/>
                </a:cubicBezTo>
                <a:cubicBezTo>
                  <a:pt x="210" y="398"/>
                  <a:pt x="100" y="427"/>
                  <a:pt x="50" y="514"/>
                </a:cubicBezTo>
                <a:cubicBezTo>
                  <a:pt x="0" y="600"/>
                  <a:pt x="30" y="710"/>
                  <a:pt x="116" y="760"/>
                </a:cubicBezTo>
                <a:cubicBezTo>
                  <a:pt x="156" y="783"/>
                  <a:pt x="236" y="807"/>
                  <a:pt x="308" y="812"/>
                </a:cubicBezTo>
                <a:cubicBezTo>
                  <a:pt x="286" y="878"/>
                  <a:pt x="274" y="950"/>
                  <a:pt x="274" y="1024"/>
                </a:cubicBezTo>
                <a:cubicBezTo>
                  <a:pt x="274" y="1098"/>
                  <a:pt x="286" y="1169"/>
                  <a:pt x="308" y="1236"/>
                </a:cubicBezTo>
                <a:cubicBezTo>
                  <a:pt x="233" y="1241"/>
                  <a:pt x="155" y="1265"/>
                  <a:pt x="116" y="1288"/>
                </a:cubicBezTo>
                <a:cubicBezTo>
                  <a:pt x="30" y="1338"/>
                  <a:pt x="0" y="1447"/>
                  <a:pt x="50" y="1534"/>
                </a:cubicBezTo>
                <a:cubicBezTo>
                  <a:pt x="100" y="1620"/>
                  <a:pt x="210" y="1649"/>
                  <a:pt x="296" y="1600"/>
                </a:cubicBezTo>
                <a:cubicBezTo>
                  <a:pt x="336" y="1576"/>
                  <a:pt x="397" y="1519"/>
                  <a:pt x="438" y="1459"/>
                </a:cubicBezTo>
                <a:cubicBezTo>
                  <a:pt x="532" y="1566"/>
                  <a:pt x="660" y="1642"/>
                  <a:pt x="805" y="1671"/>
                </a:cubicBezTo>
                <a:cubicBezTo>
                  <a:pt x="773" y="1738"/>
                  <a:pt x="754" y="1822"/>
                  <a:pt x="754" y="1868"/>
                </a:cubicBezTo>
                <a:cubicBezTo>
                  <a:pt x="754" y="1967"/>
                  <a:pt x="834" y="2048"/>
                  <a:pt x="934" y="2048"/>
                </a:cubicBezTo>
                <a:cubicBezTo>
                  <a:pt x="1033" y="2048"/>
                  <a:pt x="1114" y="1967"/>
                  <a:pt x="1114" y="1868"/>
                </a:cubicBezTo>
                <a:cubicBezTo>
                  <a:pt x="1114" y="1822"/>
                  <a:pt x="1095" y="1738"/>
                  <a:pt x="1062" y="1671"/>
                </a:cubicBezTo>
                <a:cubicBezTo>
                  <a:pt x="1207" y="1642"/>
                  <a:pt x="1335" y="1566"/>
                  <a:pt x="1429" y="1459"/>
                </a:cubicBezTo>
                <a:cubicBezTo>
                  <a:pt x="1470" y="1520"/>
                  <a:pt x="1531" y="1576"/>
                  <a:pt x="1571" y="1600"/>
                </a:cubicBezTo>
                <a:cubicBezTo>
                  <a:pt x="1657" y="1649"/>
                  <a:pt x="1767" y="1620"/>
                  <a:pt x="1817" y="1534"/>
                </a:cubicBezTo>
                <a:cubicBezTo>
                  <a:pt x="1867" y="1448"/>
                  <a:pt x="1837" y="1338"/>
                  <a:pt x="1751" y="1288"/>
                </a:cubicBezTo>
                <a:cubicBezTo>
                  <a:pt x="1712" y="1265"/>
                  <a:pt x="1634" y="1241"/>
                  <a:pt x="1559" y="1236"/>
                </a:cubicBezTo>
                <a:cubicBezTo>
                  <a:pt x="1581" y="1169"/>
                  <a:pt x="1594" y="1098"/>
                  <a:pt x="1594" y="1024"/>
                </a:cubicBezTo>
                <a:cubicBezTo>
                  <a:pt x="1594" y="950"/>
                  <a:pt x="1581" y="878"/>
                  <a:pt x="1559" y="812"/>
                </a:cubicBezTo>
                <a:cubicBezTo>
                  <a:pt x="1632" y="807"/>
                  <a:pt x="1711" y="783"/>
                  <a:pt x="1751" y="760"/>
                </a:cubicBezTo>
                <a:cubicBezTo>
                  <a:pt x="1837" y="710"/>
                  <a:pt x="1867" y="600"/>
                  <a:pt x="1817" y="514"/>
                </a:cubicBezTo>
                <a:cubicBezTo>
                  <a:pt x="1767" y="427"/>
                  <a:pt x="1657" y="398"/>
                  <a:pt x="1571" y="448"/>
                </a:cubicBezTo>
                <a:close/>
                <a:moveTo>
                  <a:pt x="236" y="1496"/>
                </a:moveTo>
                <a:cubicBezTo>
                  <a:pt x="207" y="1512"/>
                  <a:pt x="171" y="1502"/>
                  <a:pt x="154" y="1474"/>
                </a:cubicBezTo>
                <a:cubicBezTo>
                  <a:pt x="138" y="1445"/>
                  <a:pt x="147" y="1408"/>
                  <a:pt x="176" y="1392"/>
                </a:cubicBezTo>
                <a:cubicBezTo>
                  <a:pt x="213" y="1370"/>
                  <a:pt x="309" y="1348"/>
                  <a:pt x="357" y="1357"/>
                </a:cubicBezTo>
                <a:cubicBezTo>
                  <a:pt x="340" y="1402"/>
                  <a:pt x="272" y="1475"/>
                  <a:pt x="236" y="1496"/>
                </a:cubicBezTo>
                <a:close/>
                <a:moveTo>
                  <a:pt x="176" y="656"/>
                </a:moveTo>
                <a:cubicBezTo>
                  <a:pt x="147" y="639"/>
                  <a:pt x="138" y="602"/>
                  <a:pt x="154" y="574"/>
                </a:cubicBezTo>
                <a:cubicBezTo>
                  <a:pt x="171" y="545"/>
                  <a:pt x="207" y="535"/>
                  <a:pt x="236" y="552"/>
                </a:cubicBezTo>
                <a:cubicBezTo>
                  <a:pt x="273" y="573"/>
                  <a:pt x="340" y="646"/>
                  <a:pt x="357" y="691"/>
                </a:cubicBezTo>
                <a:cubicBezTo>
                  <a:pt x="309" y="699"/>
                  <a:pt x="212" y="677"/>
                  <a:pt x="176" y="656"/>
                </a:cubicBezTo>
                <a:close/>
                <a:moveTo>
                  <a:pt x="1368" y="703"/>
                </a:moveTo>
                <a:cubicBezTo>
                  <a:pt x="1263" y="764"/>
                  <a:pt x="1263" y="764"/>
                  <a:pt x="1263" y="764"/>
                </a:cubicBezTo>
                <a:cubicBezTo>
                  <a:pt x="1198" y="681"/>
                  <a:pt x="1103" y="624"/>
                  <a:pt x="994" y="608"/>
                </a:cubicBezTo>
                <a:cubicBezTo>
                  <a:pt x="994" y="487"/>
                  <a:pt x="994" y="487"/>
                  <a:pt x="994" y="487"/>
                </a:cubicBezTo>
                <a:cubicBezTo>
                  <a:pt x="1147" y="504"/>
                  <a:pt x="1281" y="585"/>
                  <a:pt x="1368" y="703"/>
                </a:cubicBezTo>
                <a:close/>
                <a:moveTo>
                  <a:pt x="1054" y="1024"/>
                </a:moveTo>
                <a:cubicBezTo>
                  <a:pt x="1218" y="929"/>
                  <a:pt x="1218" y="929"/>
                  <a:pt x="1218" y="929"/>
                </a:cubicBezTo>
                <a:cubicBezTo>
                  <a:pt x="1228" y="959"/>
                  <a:pt x="1234" y="990"/>
                  <a:pt x="1234" y="1024"/>
                </a:cubicBezTo>
                <a:cubicBezTo>
                  <a:pt x="1234" y="1057"/>
                  <a:pt x="1228" y="1089"/>
                  <a:pt x="1218" y="1119"/>
                </a:cubicBezTo>
                <a:lnTo>
                  <a:pt x="1054" y="1024"/>
                </a:lnTo>
                <a:close/>
                <a:moveTo>
                  <a:pt x="1158" y="1222"/>
                </a:moveTo>
                <a:cubicBezTo>
                  <a:pt x="1116" y="1270"/>
                  <a:pt x="1058" y="1304"/>
                  <a:pt x="994" y="1318"/>
                </a:cubicBezTo>
                <a:cubicBezTo>
                  <a:pt x="994" y="1128"/>
                  <a:pt x="994" y="1128"/>
                  <a:pt x="994" y="1128"/>
                </a:cubicBezTo>
                <a:lnTo>
                  <a:pt x="1158" y="1222"/>
                </a:lnTo>
                <a:close/>
                <a:moveTo>
                  <a:pt x="994" y="920"/>
                </a:moveTo>
                <a:cubicBezTo>
                  <a:pt x="994" y="730"/>
                  <a:pt x="994" y="730"/>
                  <a:pt x="994" y="730"/>
                </a:cubicBezTo>
                <a:cubicBezTo>
                  <a:pt x="1058" y="743"/>
                  <a:pt x="1116" y="777"/>
                  <a:pt x="1158" y="825"/>
                </a:cubicBezTo>
                <a:lnTo>
                  <a:pt x="994" y="920"/>
                </a:lnTo>
                <a:close/>
                <a:moveTo>
                  <a:pt x="934" y="120"/>
                </a:moveTo>
                <a:cubicBezTo>
                  <a:pt x="967" y="120"/>
                  <a:pt x="994" y="147"/>
                  <a:pt x="994" y="180"/>
                </a:cubicBezTo>
                <a:cubicBezTo>
                  <a:pt x="994" y="223"/>
                  <a:pt x="964" y="319"/>
                  <a:pt x="934" y="357"/>
                </a:cubicBezTo>
                <a:cubicBezTo>
                  <a:pt x="903" y="319"/>
                  <a:pt x="874" y="222"/>
                  <a:pt x="874" y="180"/>
                </a:cubicBezTo>
                <a:cubicBezTo>
                  <a:pt x="874" y="147"/>
                  <a:pt x="900" y="120"/>
                  <a:pt x="934" y="120"/>
                </a:cubicBezTo>
                <a:close/>
                <a:moveTo>
                  <a:pt x="874" y="487"/>
                </a:moveTo>
                <a:cubicBezTo>
                  <a:pt x="874" y="608"/>
                  <a:pt x="874" y="608"/>
                  <a:pt x="874" y="608"/>
                </a:cubicBezTo>
                <a:cubicBezTo>
                  <a:pt x="765" y="624"/>
                  <a:pt x="669" y="681"/>
                  <a:pt x="604" y="764"/>
                </a:cubicBezTo>
                <a:cubicBezTo>
                  <a:pt x="499" y="703"/>
                  <a:pt x="499" y="703"/>
                  <a:pt x="499" y="703"/>
                </a:cubicBezTo>
                <a:cubicBezTo>
                  <a:pt x="586" y="585"/>
                  <a:pt x="720" y="504"/>
                  <a:pt x="874" y="487"/>
                </a:cubicBezTo>
                <a:close/>
                <a:moveTo>
                  <a:pt x="874" y="1128"/>
                </a:moveTo>
                <a:cubicBezTo>
                  <a:pt x="874" y="1318"/>
                  <a:pt x="874" y="1318"/>
                  <a:pt x="874" y="1318"/>
                </a:cubicBezTo>
                <a:cubicBezTo>
                  <a:pt x="809" y="1304"/>
                  <a:pt x="751" y="1270"/>
                  <a:pt x="709" y="1222"/>
                </a:cubicBezTo>
                <a:lnTo>
                  <a:pt x="874" y="1128"/>
                </a:lnTo>
                <a:close/>
                <a:moveTo>
                  <a:pt x="649" y="1119"/>
                </a:moveTo>
                <a:cubicBezTo>
                  <a:pt x="639" y="1089"/>
                  <a:pt x="634" y="1057"/>
                  <a:pt x="634" y="1024"/>
                </a:cubicBezTo>
                <a:cubicBezTo>
                  <a:pt x="634" y="990"/>
                  <a:pt x="639" y="959"/>
                  <a:pt x="649" y="929"/>
                </a:cubicBezTo>
                <a:cubicBezTo>
                  <a:pt x="814" y="1024"/>
                  <a:pt x="814" y="1024"/>
                  <a:pt x="814" y="1024"/>
                </a:cubicBezTo>
                <a:lnTo>
                  <a:pt x="649" y="1119"/>
                </a:lnTo>
                <a:close/>
                <a:moveTo>
                  <a:pt x="709" y="825"/>
                </a:moveTo>
                <a:cubicBezTo>
                  <a:pt x="751" y="777"/>
                  <a:pt x="809" y="743"/>
                  <a:pt x="874" y="730"/>
                </a:cubicBezTo>
                <a:cubicBezTo>
                  <a:pt x="874" y="920"/>
                  <a:pt x="874" y="920"/>
                  <a:pt x="874" y="920"/>
                </a:cubicBezTo>
                <a:lnTo>
                  <a:pt x="709" y="825"/>
                </a:lnTo>
                <a:close/>
                <a:moveTo>
                  <a:pt x="439" y="1240"/>
                </a:moveTo>
                <a:cubicBezTo>
                  <a:pt x="410" y="1174"/>
                  <a:pt x="394" y="1101"/>
                  <a:pt x="394" y="1024"/>
                </a:cubicBezTo>
                <a:cubicBezTo>
                  <a:pt x="394" y="947"/>
                  <a:pt x="410" y="874"/>
                  <a:pt x="439" y="807"/>
                </a:cubicBezTo>
                <a:cubicBezTo>
                  <a:pt x="544" y="868"/>
                  <a:pt x="544" y="868"/>
                  <a:pt x="544" y="868"/>
                </a:cubicBezTo>
                <a:cubicBezTo>
                  <a:pt x="524" y="916"/>
                  <a:pt x="514" y="969"/>
                  <a:pt x="514" y="1024"/>
                </a:cubicBezTo>
                <a:cubicBezTo>
                  <a:pt x="514" y="1079"/>
                  <a:pt x="524" y="1131"/>
                  <a:pt x="544" y="1180"/>
                </a:cubicBezTo>
                <a:lnTo>
                  <a:pt x="439" y="1240"/>
                </a:lnTo>
                <a:close/>
                <a:moveTo>
                  <a:pt x="499" y="1344"/>
                </a:moveTo>
                <a:cubicBezTo>
                  <a:pt x="604" y="1283"/>
                  <a:pt x="604" y="1283"/>
                  <a:pt x="604" y="1283"/>
                </a:cubicBezTo>
                <a:cubicBezTo>
                  <a:pt x="669" y="1366"/>
                  <a:pt x="765" y="1424"/>
                  <a:pt x="874" y="1439"/>
                </a:cubicBezTo>
                <a:cubicBezTo>
                  <a:pt x="874" y="1560"/>
                  <a:pt x="874" y="1560"/>
                  <a:pt x="874" y="1560"/>
                </a:cubicBezTo>
                <a:cubicBezTo>
                  <a:pt x="720" y="1543"/>
                  <a:pt x="586" y="1462"/>
                  <a:pt x="499" y="1344"/>
                </a:cubicBezTo>
                <a:close/>
                <a:moveTo>
                  <a:pt x="934" y="1928"/>
                </a:moveTo>
                <a:cubicBezTo>
                  <a:pt x="900" y="1928"/>
                  <a:pt x="874" y="1901"/>
                  <a:pt x="874" y="1868"/>
                </a:cubicBezTo>
                <a:cubicBezTo>
                  <a:pt x="874" y="1825"/>
                  <a:pt x="903" y="1728"/>
                  <a:pt x="934" y="1690"/>
                </a:cubicBezTo>
                <a:cubicBezTo>
                  <a:pt x="964" y="1728"/>
                  <a:pt x="994" y="1825"/>
                  <a:pt x="994" y="1868"/>
                </a:cubicBezTo>
                <a:cubicBezTo>
                  <a:pt x="994" y="1901"/>
                  <a:pt x="967" y="1928"/>
                  <a:pt x="934" y="1928"/>
                </a:cubicBezTo>
                <a:close/>
                <a:moveTo>
                  <a:pt x="994" y="1560"/>
                </a:moveTo>
                <a:cubicBezTo>
                  <a:pt x="994" y="1439"/>
                  <a:pt x="994" y="1439"/>
                  <a:pt x="994" y="1439"/>
                </a:cubicBezTo>
                <a:cubicBezTo>
                  <a:pt x="1103" y="1424"/>
                  <a:pt x="1198" y="1366"/>
                  <a:pt x="1263" y="1283"/>
                </a:cubicBezTo>
                <a:cubicBezTo>
                  <a:pt x="1368" y="1344"/>
                  <a:pt x="1368" y="1344"/>
                  <a:pt x="1368" y="1344"/>
                </a:cubicBezTo>
                <a:cubicBezTo>
                  <a:pt x="1281" y="1462"/>
                  <a:pt x="1147" y="1543"/>
                  <a:pt x="994" y="1560"/>
                </a:cubicBezTo>
                <a:close/>
                <a:moveTo>
                  <a:pt x="1428" y="1240"/>
                </a:moveTo>
                <a:cubicBezTo>
                  <a:pt x="1324" y="1180"/>
                  <a:pt x="1324" y="1180"/>
                  <a:pt x="1324" y="1180"/>
                </a:cubicBezTo>
                <a:cubicBezTo>
                  <a:pt x="1343" y="1131"/>
                  <a:pt x="1354" y="1079"/>
                  <a:pt x="1354" y="1024"/>
                </a:cubicBezTo>
                <a:cubicBezTo>
                  <a:pt x="1354" y="969"/>
                  <a:pt x="1343" y="916"/>
                  <a:pt x="1324" y="868"/>
                </a:cubicBezTo>
                <a:cubicBezTo>
                  <a:pt x="1428" y="807"/>
                  <a:pt x="1428" y="807"/>
                  <a:pt x="1428" y="807"/>
                </a:cubicBezTo>
                <a:cubicBezTo>
                  <a:pt x="1457" y="874"/>
                  <a:pt x="1474" y="947"/>
                  <a:pt x="1474" y="1024"/>
                </a:cubicBezTo>
                <a:cubicBezTo>
                  <a:pt x="1474" y="1101"/>
                  <a:pt x="1457" y="1174"/>
                  <a:pt x="1428" y="1240"/>
                </a:cubicBezTo>
                <a:close/>
                <a:moveTo>
                  <a:pt x="1691" y="1392"/>
                </a:moveTo>
                <a:cubicBezTo>
                  <a:pt x="1720" y="1408"/>
                  <a:pt x="1730" y="1445"/>
                  <a:pt x="1713" y="1474"/>
                </a:cubicBezTo>
                <a:cubicBezTo>
                  <a:pt x="1696" y="1502"/>
                  <a:pt x="1660" y="1512"/>
                  <a:pt x="1631" y="1496"/>
                </a:cubicBezTo>
                <a:cubicBezTo>
                  <a:pt x="1594" y="1474"/>
                  <a:pt x="1527" y="1402"/>
                  <a:pt x="1510" y="1357"/>
                </a:cubicBezTo>
                <a:cubicBezTo>
                  <a:pt x="1558" y="1348"/>
                  <a:pt x="1655" y="1371"/>
                  <a:pt x="1691" y="1392"/>
                </a:cubicBezTo>
                <a:close/>
                <a:moveTo>
                  <a:pt x="1713" y="574"/>
                </a:moveTo>
                <a:cubicBezTo>
                  <a:pt x="1730" y="602"/>
                  <a:pt x="1720" y="639"/>
                  <a:pt x="1691" y="656"/>
                </a:cubicBezTo>
                <a:cubicBezTo>
                  <a:pt x="1654" y="677"/>
                  <a:pt x="1558" y="699"/>
                  <a:pt x="1510" y="691"/>
                </a:cubicBezTo>
                <a:cubicBezTo>
                  <a:pt x="1527" y="645"/>
                  <a:pt x="1595" y="573"/>
                  <a:pt x="1631" y="552"/>
                </a:cubicBezTo>
                <a:cubicBezTo>
                  <a:pt x="1660" y="535"/>
                  <a:pt x="1696" y="545"/>
                  <a:pt x="1713" y="57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" name="Freeform 16"/>
          <p:cNvSpPr>
            <a:spLocks noEditPoints="1"/>
          </p:cNvSpPr>
          <p:nvPr/>
        </p:nvSpPr>
        <p:spPr bwMode="auto">
          <a:xfrm>
            <a:off x="4356747" y="2554503"/>
            <a:ext cx="392469" cy="392351"/>
          </a:xfrm>
          <a:custGeom>
            <a:avLst/>
            <a:gdLst>
              <a:gd name="T0" fmla="*/ 1800 w 2048"/>
              <a:gd name="T1" fmla="*/ 1448 h 2048"/>
              <a:gd name="T2" fmla="*/ 1740 w 2048"/>
              <a:gd name="T3" fmla="*/ 240 h 2048"/>
              <a:gd name="T4" fmla="*/ 1560 w 2048"/>
              <a:gd name="T5" fmla="*/ 180 h 2048"/>
              <a:gd name="T6" fmla="*/ 1200 w 2048"/>
              <a:gd name="T7" fmla="*/ 180 h 2048"/>
              <a:gd name="T8" fmla="*/ 1080 w 2048"/>
              <a:gd name="T9" fmla="*/ 240 h 2048"/>
              <a:gd name="T10" fmla="*/ 900 w 2048"/>
              <a:gd name="T11" fmla="*/ 0 h 2048"/>
              <a:gd name="T12" fmla="*/ 720 w 2048"/>
              <a:gd name="T13" fmla="*/ 240 h 2048"/>
              <a:gd name="T14" fmla="*/ 600 w 2048"/>
              <a:gd name="T15" fmla="*/ 180 h 2048"/>
              <a:gd name="T16" fmla="*/ 240 w 2048"/>
              <a:gd name="T17" fmla="*/ 180 h 2048"/>
              <a:gd name="T18" fmla="*/ 60 w 2048"/>
              <a:gd name="T19" fmla="*/ 240 h 2048"/>
              <a:gd name="T20" fmla="*/ 0 w 2048"/>
              <a:gd name="T21" fmla="*/ 1988 h 2048"/>
              <a:gd name="T22" fmla="*/ 1500 w 2048"/>
              <a:gd name="T23" fmla="*/ 2048 h 2048"/>
              <a:gd name="T24" fmla="*/ 1560 w 2048"/>
              <a:gd name="T25" fmla="*/ 1808 h 2048"/>
              <a:gd name="T26" fmla="*/ 2048 w 2048"/>
              <a:gd name="T27" fmla="*/ 1568 h 2048"/>
              <a:gd name="T28" fmla="*/ 1988 w 2048"/>
              <a:gd name="T29" fmla="*/ 1448 h 2048"/>
              <a:gd name="T30" fmla="*/ 1380 w 2048"/>
              <a:gd name="T31" fmla="*/ 120 h 2048"/>
              <a:gd name="T32" fmla="*/ 1440 w 2048"/>
              <a:gd name="T33" fmla="*/ 240 h 2048"/>
              <a:gd name="T34" fmla="*/ 1320 w 2048"/>
              <a:gd name="T35" fmla="*/ 180 h 2048"/>
              <a:gd name="T36" fmla="*/ 900 w 2048"/>
              <a:gd name="T37" fmla="*/ 120 h 2048"/>
              <a:gd name="T38" fmla="*/ 960 w 2048"/>
              <a:gd name="T39" fmla="*/ 240 h 2048"/>
              <a:gd name="T40" fmla="*/ 840 w 2048"/>
              <a:gd name="T41" fmla="*/ 180 h 2048"/>
              <a:gd name="T42" fmla="*/ 420 w 2048"/>
              <a:gd name="T43" fmla="*/ 120 h 2048"/>
              <a:gd name="T44" fmla="*/ 480 w 2048"/>
              <a:gd name="T45" fmla="*/ 240 h 2048"/>
              <a:gd name="T46" fmla="*/ 360 w 2048"/>
              <a:gd name="T47" fmla="*/ 180 h 2048"/>
              <a:gd name="T48" fmla="*/ 480 w 2048"/>
              <a:gd name="T49" fmla="*/ 360 h 2048"/>
              <a:gd name="T50" fmla="*/ 540 w 2048"/>
              <a:gd name="T51" fmla="*/ 480 h 2048"/>
              <a:gd name="T52" fmla="*/ 600 w 2048"/>
              <a:gd name="T53" fmla="*/ 360 h 2048"/>
              <a:gd name="T54" fmla="*/ 960 w 2048"/>
              <a:gd name="T55" fmla="*/ 420 h 2048"/>
              <a:gd name="T56" fmla="*/ 1080 w 2048"/>
              <a:gd name="T57" fmla="*/ 420 h 2048"/>
              <a:gd name="T58" fmla="*/ 1440 w 2048"/>
              <a:gd name="T59" fmla="*/ 360 h 2048"/>
              <a:gd name="T60" fmla="*/ 1500 w 2048"/>
              <a:gd name="T61" fmla="*/ 480 h 2048"/>
              <a:gd name="T62" fmla="*/ 1560 w 2048"/>
              <a:gd name="T63" fmla="*/ 360 h 2048"/>
              <a:gd name="T64" fmla="*/ 1680 w 2048"/>
              <a:gd name="T65" fmla="*/ 1448 h 2048"/>
              <a:gd name="T66" fmla="*/ 601 w 2048"/>
              <a:gd name="T67" fmla="*/ 1473 h 2048"/>
              <a:gd name="T68" fmla="*/ 600 w 2048"/>
              <a:gd name="T69" fmla="*/ 1568 h 2048"/>
              <a:gd name="T70" fmla="*/ 360 w 2048"/>
              <a:gd name="T71" fmla="*/ 1568 h 2048"/>
              <a:gd name="T72" fmla="*/ 1440 w 2048"/>
              <a:gd name="T73" fmla="*/ 1928 h 2048"/>
              <a:gd name="T74" fmla="*/ 120 w 2048"/>
              <a:gd name="T75" fmla="*/ 360 h 2048"/>
              <a:gd name="T76" fmla="*/ 240 w 2048"/>
              <a:gd name="T77" fmla="*/ 1568 h 2048"/>
              <a:gd name="T78" fmla="*/ 1440 w 2048"/>
              <a:gd name="T79" fmla="*/ 1808 h 2048"/>
              <a:gd name="T80" fmla="*/ 1800 w 2048"/>
              <a:gd name="T81" fmla="*/ 1688 h 2048"/>
              <a:gd name="T82" fmla="*/ 720 w 2048"/>
              <a:gd name="T83" fmla="*/ 1568 h 2048"/>
              <a:gd name="T84" fmla="*/ 1800 w 2048"/>
              <a:gd name="T85" fmla="*/ 1688 h 2048"/>
              <a:gd name="T86" fmla="*/ 498 w 2048"/>
              <a:gd name="T87" fmla="*/ 621 h 2048"/>
              <a:gd name="T88" fmla="*/ 644 w 2048"/>
              <a:gd name="T89" fmla="*/ 682 h 2048"/>
              <a:gd name="T90" fmla="*/ 807 w 2048"/>
              <a:gd name="T91" fmla="*/ 490 h 2048"/>
              <a:gd name="T92" fmla="*/ 714 w 2048"/>
              <a:gd name="T93" fmla="*/ 810 h 2048"/>
              <a:gd name="T94" fmla="*/ 498 w 2048"/>
              <a:gd name="T95" fmla="*/ 706 h 2048"/>
              <a:gd name="T96" fmla="*/ 498 w 2048"/>
              <a:gd name="T97" fmla="*/ 1101 h 2048"/>
              <a:gd name="T98" fmla="*/ 644 w 2048"/>
              <a:gd name="T99" fmla="*/ 1162 h 2048"/>
              <a:gd name="T100" fmla="*/ 807 w 2048"/>
              <a:gd name="T101" fmla="*/ 970 h 2048"/>
              <a:gd name="T102" fmla="*/ 714 w 2048"/>
              <a:gd name="T103" fmla="*/ 1290 h 2048"/>
              <a:gd name="T104" fmla="*/ 498 w 2048"/>
              <a:gd name="T105" fmla="*/ 1186 h 2048"/>
              <a:gd name="T106" fmla="*/ 1020 w 2048"/>
              <a:gd name="T107" fmla="*/ 604 h 2048"/>
              <a:gd name="T108" fmla="*/ 1560 w 2048"/>
              <a:gd name="T109" fmla="*/ 664 h 2048"/>
              <a:gd name="T110" fmla="*/ 1020 w 2048"/>
              <a:gd name="T111" fmla="*/ 724 h 2048"/>
              <a:gd name="T112" fmla="*/ 960 w 2048"/>
              <a:gd name="T113" fmla="*/ 904 h 2048"/>
              <a:gd name="T114" fmla="*/ 1500 w 2048"/>
              <a:gd name="T115" fmla="*/ 844 h 2048"/>
              <a:gd name="T116" fmla="*/ 1500 w 2048"/>
              <a:gd name="T117" fmla="*/ 964 h 2048"/>
              <a:gd name="T118" fmla="*/ 960 w 2048"/>
              <a:gd name="T119" fmla="*/ 904 h 2048"/>
              <a:gd name="T120" fmla="*/ 1020 w 2048"/>
              <a:gd name="T121" fmla="*/ 1084 h 2048"/>
              <a:gd name="T122" fmla="*/ 1560 w 2048"/>
              <a:gd name="T123" fmla="*/ 1144 h 2048"/>
              <a:gd name="T124" fmla="*/ 1020 w 2048"/>
              <a:gd name="T125" fmla="*/ 120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48" h="2048">
                <a:moveTo>
                  <a:pt x="1988" y="1448"/>
                </a:moveTo>
                <a:cubicBezTo>
                  <a:pt x="1800" y="1448"/>
                  <a:pt x="1800" y="1448"/>
                  <a:pt x="1800" y="1448"/>
                </a:cubicBezTo>
                <a:cubicBezTo>
                  <a:pt x="1800" y="300"/>
                  <a:pt x="1800" y="300"/>
                  <a:pt x="1800" y="300"/>
                </a:cubicBezTo>
                <a:cubicBezTo>
                  <a:pt x="1800" y="267"/>
                  <a:pt x="1773" y="240"/>
                  <a:pt x="1740" y="240"/>
                </a:cubicBezTo>
                <a:cubicBezTo>
                  <a:pt x="1560" y="240"/>
                  <a:pt x="1560" y="240"/>
                  <a:pt x="1560" y="240"/>
                </a:cubicBezTo>
                <a:cubicBezTo>
                  <a:pt x="1560" y="180"/>
                  <a:pt x="1560" y="180"/>
                  <a:pt x="1560" y="180"/>
                </a:cubicBezTo>
                <a:cubicBezTo>
                  <a:pt x="1560" y="80"/>
                  <a:pt x="1479" y="0"/>
                  <a:pt x="1380" y="0"/>
                </a:cubicBezTo>
                <a:cubicBezTo>
                  <a:pt x="1281" y="0"/>
                  <a:pt x="1200" y="80"/>
                  <a:pt x="1200" y="180"/>
                </a:cubicBezTo>
                <a:cubicBezTo>
                  <a:pt x="1200" y="240"/>
                  <a:pt x="1200" y="240"/>
                  <a:pt x="1200" y="240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80" y="180"/>
                  <a:pt x="1080" y="180"/>
                  <a:pt x="1080" y="180"/>
                </a:cubicBezTo>
                <a:cubicBezTo>
                  <a:pt x="1080" y="80"/>
                  <a:pt x="999" y="0"/>
                  <a:pt x="900" y="0"/>
                </a:cubicBezTo>
                <a:cubicBezTo>
                  <a:pt x="801" y="0"/>
                  <a:pt x="720" y="80"/>
                  <a:pt x="720" y="180"/>
                </a:cubicBezTo>
                <a:cubicBezTo>
                  <a:pt x="720" y="240"/>
                  <a:pt x="720" y="240"/>
                  <a:pt x="720" y="240"/>
                </a:cubicBezTo>
                <a:cubicBezTo>
                  <a:pt x="600" y="240"/>
                  <a:pt x="600" y="240"/>
                  <a:pt x="600" y="240"/>
                </a:cubicBezTo>
                <a:cubicBezTo>
                  <a:pt x="600" y="180"/>
                  <a:pt x="600" y="180"/>
                  <a:pt x="600" y="180"/>
                </a:cubicBezTo>
                <a:cubicBezTo>
                  <a:pt x="600" y="80"/>
                  <a:pt x="519" y="0"/>
                  <a:pt x="420" y="0"/>
                </a:cubicBezTo>
                <a:cubicBezTo>
                  <a:pt x="321" y="0"/>
                  <a:pt x="240" y="80"/>
                  <a:pt x="240" y="180"/>
                </a:cubicBezTo>
                <a:cubicBezTo>
                  <a:pt x="240" y="240"/>
                  <a:pt x="240" y="240"/>
                  <a:pt x="240" y="240"/>
                </a:cubicBezTo>
                <a:cubicBezTo>
                  <a:pt x="60" y="240"/>
                  <a:pt x="60" y="240"/>
                  <a:pt x="60" y="240"/>
                </a:cubicBezTo>
                <a:cubicBezTo>
                  <a:pt x="27" y="240"/>
                  <a:pt x="0" y="267"/>
                  <a:pt x="0" y="300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500" y="2048"/>
                  <a:pt x="1500" y="2048"/>
                  <a:pt x="1500" y="2048"/>
                </a:cubicBezTo>
                <a:cubicBezTo>
                  <a:pt x="1533" y="2048"/>
                  <a:pt x="1560" y="2021"/>
                  <a:pt x="1560" y="1988"/>
                </a:cubicBezTo>
                <a:cubicBezTo>
                  <a:pt x="1560" y="1808"/>
                  <a:pt x="1560" y="1808"/>
                  <a:pt x="1560" y="1808"/>
                </a:cubicBezTo>
                <a:cubicBezTo>
                  <a:pt x="1800" y="1808"/>
                  <a:pt x="1800" y="1808"/>
                  <a:pt x="1800" y="1808"/>
                </a:cubicBezTo>
                <a:cubicBezTo>
                  <a:pt x="1934" y="1808"/>
                  <a:pt x="2048" y="1698"/>
                  <a:pt x="2048" y="1568"/>
                </a:cubicBezTo>
                <a:cubicBezTo>
                  <a:pt x="2048" y="1508"/>
                  <a:pt x="2048" y="1508"/>
                  <a:pt x="2048" y="1508"/>
                </a:cubicBezTo>
                <a:cubicBezTo>
                  <a:pt x="2048" y="1475"/>
                  <a:pt x="2021" y="1448"/>
                  <a:pt x="1988" y="1448"/>
                </a:cubicBezTo>
                <a:close/>
                <a:moveTo>
                  <a:pt x="1320" y="180"/>
                </a:moveTo>
                <a:cubicBezTo>
                  <a:pt x="1320" y="147"/>
                  <a:pt x="1347" y="120"/>
                  <a:pt x="1380" y="120"/>
                </a:cubicBezTo>
                <a:cubicBezTo>
                  <a:pt x="1413" y="120"/>
                  <a:pt x="1440" y="147"/>
                  <a:pt x="1440" y="180"/>
                </a:cubicBezTo>
                <a:cubicBezTo>
                  <a:pt x="1440" y="240"/>
                  <a:pt x="1440" y="240"/>
                  <a:pt x="1440" y="240"/>
                </a:cubicBezTo>
                <a:cubicBezTo>
                  <a:pt x="1320" y="240"/>
                  <a:pt x="1320" y="240"/>
                  <a:pt x="1320" y="240"/>
                </a:cubicBezTo>
                <a:lnTo>
                  <a:pt x="1320" y="180"/>
                </a:lnTo>
                <a:close/>
                <a:moveTo>
                  <a:pt x="840" y="180"/>
                </a:moveTo>
                <a:cubicBezTo>
                  <a:pt x="840" y="147"/>
                  <a:pt x="867" y="120"/>
                  <a:pt x="900" y="120"/>
                </a:cubicBezTo>
                <a:cubicBezTo>
                  <a:pt x="933" y="120"/>
                  <a:pt x="960" y="147"/>
                  <a:pt x="960" y="180"/>
                </a:cubicBezTo>
                <a:cubicBezTo>
                  <a:pt x="960" y="240"/>
                  <a:pt x="960" y="240"/>
                  <a:pt x="960" y="240"/>
                </a:cubicBezTo>
                <a:cubicBezTo>
                  <a:pt x="840" y="240"/>
                  <a:pt x="840" y="240"/>
                  <a:pt x="840" y="240"/>
                </a:cubicBezTo>
                <a:lnTo>
                  <a:pt x="840" y="180"/>
                </a:lnTo>
                <a:close/>
                <a:moveTo>
                  <a:pt x="360" y="180"/>
                </a:moveTo>
                <a:cubicBezTo>
                  <a:pt x="360" y="147"/>
                  <a:pt x="387" y="120"/>
                  <a:pt x="420" y="120"/>
                </a:cubicBezTo>
                <a:cubicBezTo>
                  <a:pt x="453" y="120"/>
                  <a:pt x="480" y="147"/>
                  <a:pt x="480" y="180"/>
                </a:cubicBezTo>
                <a:cubicBezTo>
                  <a:pt x="480" y="240"/>
                  <a:pt x="480" y="240"/>
                  <a:pt x="480" y="240"/>
                </a:cubicBezTo>
                <a:cubicBezTo>
                  <a:pt x="360" y="240"/>
                  <a:pt x="360" y="240"/>
                  <a:pt x="360" y="240"/>
                </a:cubicBezTo>
                <a:lnTo>
                  <a:pt x="360" y="180"/>
                </a:lnTo>
                <a:close/>
                <a:moveTo>
                  <a:pt x="360" y="360"/>
                </a:moveTo>
                <a:cubicBezTo>
                  <a:pt x="480" y="360"/>
                  <a:pt x="480" y="360"/>
                  <a:pt x="480" y="360"/>
                </a:cubicBezTo>
                <a:cubicBezTo>
                  <a:pt x="480" y="420"/>
                  <a:pt x="480" y="420"/>
                  <a:pt x="480" y="420"/>
                </a:cubicBezTo>
                <a:cubicBezTo>
                  <a:pt x="480" y="453"/>
                  <a:pt x="507" y="480"/>
                  <a:pt x="540" y="480"/>
                </a:cubicBezTo>
                <a:cubicBezTo>
                  <a:pt x="573" y="480"/>
                  <a:pt x="600" y="453"/>
                  <a:pt x="600" y="420"/>
                </a:cubicBezTo>
                <a:cubicBezTo>
                  <a:pt x="600" y="360"/>
                  <a:pt x="600" y="360"/>
                  <a:pt x="600" y="360"/>
                </a:cubicBezTo>
                <a:cubicBezTo>
                  <a:pt x="960" y="360"/>
                  <a:pt x="960" y="360"/>
                  <a:pt x="960" y="360"/>
                </a:cubicBezTo>
                <a:cubicBezTo>
                  <a:pt x="960" y="420"/>
                  <a:pt x="960" y="420"/>
                  <a:pt x="960" y="420"/>
                </a:cubicBezTo>
                <a:cubicBezTo>
                  <a:pt x="960" y="453"/>
                  <a:pt x="987" y="480"/>
                  <a:pt x="1020" y="480"/>
                </a:cubicBezTo>
                <a:cubicBezTo>
                  <a:pt x="1053" y="480"/>
                  <a:pt x="1080" y="453"/>
                  <a:pt x="1080" y="420"/>
                </a:cubicBezTo>
                <a:cubicBezTo>
                  <a:pt x="1080" y="360"/>
                  <a:pt x="1080" y="360"/>
                  <a:pt x="1080" y="360"/>
                </a:cubicBezTo>
                <a:cubicBezTo>
                  <a:pt x="1440" y="360"/>
                  <a:pt x="1440" y="360"/>
                  <a:pt x="1440" y="360"/>
                </a:cubicBezTo>
                <a:cubicBezTo>
                  <a:pt x="1440" y="420"/>
                  <a:pt x="1440" y="420"/>
                  <a:pt x="1440" y="420"/>
                </a:cubicBezTo>
                <a:cubicBezTo>
                  <a:pt x="1440" y="453"/>
                  <a:pt x="1467" y="480"/>
                  <a:pt x="1500" y="480"/>
                </a:cubicBezTo>
                <a:cubicBezTo>
                  <a:pt x="1533" y="480"/>
                  <a:pt x="1560" y="453"/>
                  <a:pt x="1560" y="420"/>
                </a:cubicBezTo>
                <a:cubicBezTo>
                  <a:pt x="1560" y="360"/>
                  <a:pt x="1560" y="360"/>
                  <a:pt x="1560" y="360"/>
                </a:cubicBezTo>
                <a:cubicBezTo>
                  <a:pt x="1680" y="360"/>
                  <a:pt x="1680" y="360"/>
                  <a:pt x="1680" y="360"/>
                </a:cubicBezTo>
                <a:cubicBezTo>
                  <a:pt x="1680" y="1448"/>
                  <a:pt x="1680" y="1448"/>
                  <a:pt x="1680" y="1448"/>
                </a:cubicBezTo>
                <a:cubicBezTo>
                  <a:pt x="650" y="1448"/>
                  <a:pt x="650" y="1448"/>
                  <a:pt x="650" y="1448"/>
                </a:cubicBezTo>
                <a:cubicBezTo>
                  <a:pt x="630" y="1448"/>
                  <a:pt x="612" y="1457"/>
                  <a:pt x="601" y="1473"/>
                </a:cubicBezTo>
                <a:cubicBezTo>
                  <a:pt x="590" y="1489"/>
                  <a:pt x="587" y="1509"/>
                  <a:pt x="593" y="1528"/>
                </a:cubicBezTo>
                <a:cubicBezTo>
                  <a:pt x="598" y="1540"/>
                  <a:pt x="600" y="1554"/>
                  <a:pt x="600" y="1568"/>
                </a:cubicBezTo>
                <a:cubicBezTo>
                  <a:pt x="600" y="1634"/>
                  <a:pt x="546" y="1688"/>
                  <a:pt x="480" y="1688"/>
                </a:cubicBezTo>
                <a:cubicBezTo>
                  <a:pt x="414" y="1688"/>
                  <a:pt x="360" y="1634"/>
                  <a:pt x="360" y="1568"/>
                </a:cubicBezTo>
                <a:lnTo>
                  <a:pt x="360" y="360"/>
                </a:lnTo>
                <a:close/>
                <a:moveTo>
                  <a:pt x="1440" y="1928"/>
                </a:moveTo>
                <a:cubicBezTo>
                  <a:pt x="120" y="1928"/>
                  <a:pt x="120" y="1928"/>
                  <a:pt x="120" y="1928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240" y="360"/>
                  <a:pt x="240" y="360"/>
                  <a:pt x="240" y="360"/>
                </a:cubicBezTo>
                <a:cubicBezTo>
                  <a:pt x="240" y="1568"/>
                  <a:pt x="240" y="1568"/>
                  <a:pt x="240" y="1568"/>
                </a:cubicBezTo>
                <a:cubicBezTo>
                  <a:pt x="240" y="1700"/>
                  <a:pt x="348" y="1808"/>
                  <a:pt x="480" y="1808"/>
                </a:cubicBezTo>
                <a:cubicBezTo>
                  <a:pt x="1440" y="1808"/>
                  <a:pt x="1440" y="1808"/>
                  <a:pt x="1440" y="1808"/>
                </a:cubicBezTo>
                <a:lnTo>
                  <a:pt x="1440" y="1928"/>
                </a:lnTo>
                <a:close/>
                <a:moveTo>
                  <a:pt x="1800" y="1688"/>
                </a:moveTo>
                <a:cubicBezTo>
                  <a:pt x="688" y="1688"/>
                  <a:pt x="688" y="1688"/>
                  <a:pt x="688" y="1688"/>
                </a:cubicBezTo>
                <a:cubicBezTo>
                  <a:pt x="708" y="1652"/>
                  <a:pt x="720" y="1611"/>
                  <a:pt x="720" y="1568"/>
                </a:cubicBezTo>
                <a:cubicBezTo>
                  <a:pt x="1928" y="1568"/>
                  <a:pt x="1928" y="1568"/>
                  <a:pt x="1928" y="1568"/>
                </a:cubicBezTo>
                <a:cubicBezTo>
                  <a:pt x="1928" y="1632"/>
                  <a:pt x="1868" y="1688"/>
                  <a:pt x="1800" y="1688"/>
                </a:cubicBezTo>
                <a:close/>
                <a:moveTo>
                  <a:pt x="498" y="706"/>
                </a:moveTo>
                <a:cubicBezTo>
                  <a:pt x="474" y="683"/>
                  <a:pt x="474" y="645"/>
                  <a:pt x="498" y="621"/>
                </a:cubicBezTo>
                <a:cubicBezTo>
                  <a:pt x="521" y="598"/>
                  <a:pt x="559" y="598"/>
                  <a:pt x="582" y="621"/>
                </a:cubicBezTo>
                <a:cubicBezTo>
                  <a:pt x="644" y="682"/>
                  <a:pt x="644" y="682"/>
                  <a:pt x="644" y="682"/>
                </a:cubicBezTo>
                <a:cubicBezTo>
                  <a:pt x="726" y="517"/>
                  <a:pt x="726" y="517"/>
                  <a:pt x="726" y="517"/>
                </a:cubicBezTo>
                <a:cubicBezTo>
                  <a:pt x="741" y="487"/>
                  <a:pt x="777" y="475"/>
                  <a:pt x="807" y="490"/>
                </a:cubicBezTo>
                <a:cubicBezTo>
                  <a:pt x="836" y="505"/>
                  <a:pt x="848" y="541"/>
                  <a:pt x="834" y="570"/>
                </a:cubicBezTo>
                <a:cubicBezTo>
                  <a:pt x="714" y="810"/>
                  <a:pt x="714" y="810"/>
                  <a:pt x="714" y="810"/>
                </a:cubicBezTo>
                <a:cubicBezTo>
                  <a:pt x="695" y="847"/>
                  <a:pt x="647" y="855"/>
                  <a:pt x="618" y="826"/>
                </a:cubicBezTo>
                <a:lnTo>
                  <a:pt x="498" y="706"/>
                </a:lnTo>
                <a:close/>
                <a:moveTo>
                  <a:pt x="498" y="1186"/>
                </a:moveTo>
                <a:cubicBezTo>
                  <a:pt x="474" y="1163"/>
                  <a:pt x="474" y="1125"/>
                  <a:pt x="498" y="1101"/>
                </a:cubicBezTo>
                <a:cubicBezTo>
                  <a:pt x="521" y="1078"/>
                  <a:pt x="559" y="1078"/>
                  <a:pt x="582" y="1101"/>
                </a:cubicBezTo>
                <a:cubicBezTo>
                  <a:pt x="644" y="1162"/>
                  <a:pt x="644" y="1162"/>
                  <a:pt x="644" y="1162"/>
                </a:cubicBezTo>
                <a:cubicBezTo>
                  <a:pt x="726" y="997"/>
                  <a:pt x="726" y="997"/>
                  <a:pt x="726" y="997"/>
                </a:cubicBezTo>
                <a:cubicBezTo>
                  <a:pt x="741" y="967"/>
                  <a:pt x="777" y="955"/>
                  <a:pt x="807" y="970"/>
                </a:cubicBezTo>
                <a:cubicBezTo>
                  <a:pt x="836" y="985"/>
                  <a:pt x="848" y="1021"/>
                  <a:pt x="834" y="1050"/>
                </a:cubicBezTo>
                <a:cubicBezTo>
                  <a:pt x="714" y="1290"/>
                  <a:pt x="714" y="1290"/>
                  <a:pt x="714" y="1290"/>
                </a:cubicBezTo>
                <a:cubicBezTo>
                  <a:pt x="695" y="1327"/>
                  <a:pt x="647" y="1335"/>
                  <a:pt x="618" y="1306"/>
                </a:cubicBezTo>
                <a:lnTo>
                  <a:pt x="498" y="1186"/>
                </a:lnTo>
                <a:close/>
                <a:moveTo>
                  <a:pt x="960" y="664"/>
                </a:moveTo>
                <a:cubicBezTo>
                  <a:pt x="960" y="631"/>
                  <a:pt x="987" y="604"/>
                  <a:pt x="1020" y="604"/>
                </a:cubicBezTo>
                <a:cubicBezTo>
                  <a:pt x="1500" y="604"/>
                  <a:pt x="1500" y="604"/>
                  <a:pt x="1500" y="604"/>
                </a:cubicBezTo>
                <a:cubicBezTo>
                  <a:pt x="1533" y="604"/>
                  <a:pt x="1560" y="631"/>
                  <a:pt x="1560" y="664"/>
                </a:cubicBezTo>
                <a:cubicBezTo>
                  <a:pt x="1560" y="697"/>
                  <a:pt x="1533" y="724"/>
                  <a:pt x="1500" y="724"/>
                </a:cubicBezTo>
                <a:cubicBezTo>
                  <a:pt x="1020" y="724"/>
                  <a:pt x="1020" y="724"/>
                  <a:pt x="1020" y="724"/>
                </a:cubicBezTo>
                <a:cubicBezTo>
                  <a:pt x="987" y="724"/>
                  <a:pt x="960" y="697"/>
                  <a:pt x="960" y="664"/>
                </a:cubicBezTo>
                <a:close/>
                <a:moveTo>
                  <a:pt x="960" y="904"/>
                </a:moveTo>
                <a:cubicBezTo>
                  <a:pt x="960" y="871"/>
                  <a:pt x="987" y="844"/>
                  <a:pt x="1020" y="844"/>
                </a:cubicBezTo>
                <a:cubicBezTo>
                  <a:pt x="1500" y="844"/>
                  <a:pt x="1500" y="844"/>
                  <a:pt x="1500" y="844"/>
                </a:cubicBezTo>
                <a:cubicBezTo>
                  <a:pt x="1533" y="844"/>
                  <a:pt x="1560" y="871"/>
                  <a:pt x="1560" y="904"/>
                </a:cubicBezTo>
                <a:cubicBezTo>
                  <a:pt x="1560" y="937"/>
                  <a:pt x="1533" y="964"/>
                  <a:pt x="1500" y="964"/>
                </a:cubicBezTo>
                <a:cubicBezTo>
                  <a:pt x="1020" y="964"/>
                  <a:pt x="1020" y="964"/>
                  <a:pt x="1020" y="964"/>
                </a:cubicBezTo>
                <a:cubicBezTo>
                  <a:pt x="987" y="964"/>
                  <a:pt x="960" y="937"/>
                  <a:pt x="960" y="904"/>
                </a:cubicBezTo>
                <a:close/>
                <a:moveTo>
                  <a:pt x="960" y="1144"/>
                </a:moveTo>
                <a:cubicBezTo>
                  <a:pt x="960" y="1111"/>
                  <a:pt x="987" y="1084"/>
                  <a:pt x="1020" y="1084"/>
                </a:cubicBezTo>
                <a:cubicBezTo>
                  <a:pt x="1500" y="1084"/>
                  <a:pt x="1500" y="1084"/>
                  <a:pt x="1500" y="1084"/>
                </a:cubicBezTo>
                <a:cubicBezTo>
                  <a:pt x="1533" y="1084"/>
                  <a:pt x="1560" y="1111"/>
                  <a:pt x="1560" y="1144"/>
                </a:cubicBezTo>
                <a:cubicBezTo>
                  <a:pt x="1560" y="1177"/>
                  <a:pt x="1533" y="1204"/>
                  <a:pt x="1500" y="1204"/>
                </a:cubicBezTo>
                <a:cubicBezTo>
                  <a:pt x="1020" y="1204"/>
                  <a:pt x="1020" y="1204"/>
                  <a:pt x="1020" y="1204"/>
                </a:cubicBezTo>
                <a:cubicBezTo>
                  <a:pt x="987" y="1204"/>
                  <a:pt x="960" y="1177"/>
                  <a:pt x="960" y="11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5088117" y="2554503"/>
            <a:ext cx="392469" cy="392351"/>
          </a:xfrm>
          <a:custGeom>
            <a:avLst/>
            <a:gdLst>
              <a:gd name="T0" fmla="*/ 218 w 2048"/>
              <a:gd name="T1" fmla="*/ 1660 h 2048"/>
              <a:gd name="T2" fmla="*/ 555 w 2048"/>
              <a:gd name="T3" fmla="*/ 1792 h 2048"/>
              <a:gd name="T4" fmla="*/ 904 w 2048"/>
              <a:gd name="T5" fmla="*/ 2048 h 2048"/>
              <a:gd name="T6" fmla="*/ 1236 w 2048"/>
              <a:gd name="T7" fmla="*/ 1898 h 2048"/>
              <a:gd name="T8" fmla="*/ 1660 w 2048"/>
              <a:gd name="T9" fmla="*/ 1830 h 2048"/>
              <a:gd name="T10" fmla="*/ 1792 w 2048"/>
              <a:gd name="T11" fmla="*/ 1492 h 2048"/>
              <a:gd name="T12" fmla="*/ 2048 w 2048"/>
              <a:gd name="T13" fmla="*/ 1144 h 2048"/>
              <a:gd name="T14" fmla="*/ 1899 w 2048"/>
              <a:gd name="T15" fmla="*/ 812 h 2048"/>
              <a:gd name="T16" fmla="*/ 1830 w 2048"/>
              <a:gd name="T17" fmla="*/ 387 h 2048"/>
              <a:gd name="T18" fmla="*/ 1493 w 2048"/>
              <a:gd name="T19" fmla="*/ 255 h 2048"/>
              <a:gd name="T20" fmla="*/ 1144 w 2048"/>
              <a:gd name="T21" fmla="*/ 0 h 2048"/>
              <a:gd name="T22" fmla="*/ 812 w 2048"/>
              <a:gd name="T23" fmla="*/ 149 h 2048"/>
              <a:gd name="T24" fmla="*/ 388 w 2048"/>
              <a:gd name="T25" fmla="*/ 218 h 2048"/>
              <a:gd name="T26" fmla="*/ 256 w 2048"/>
              <a:gd name="T27" fmla="*/ 555 h 2048"/>
              <a:gd name="T28" fmla="*/ 0 w 2048"/>
              <a:gd name="T29" fmla="*/ 904 h 2048"/>
              <a:gd name="T30" fmla="*/ 149 w 2048"/>
              <a:gd name="T31" fmla="*/ 1236 h 2048"/>
              <a:gd name="T32" fmla="*/ 219 w 2048"/>
              <a:gd name="T33" fmla="*/ 915 h 2048"/>
              <a:gd name="T34" fmla="*/ 378 w 2048"/>
              <a:gd name="T35" fmla="*/ 532 h 2048"/>
              <a:gd name="T36" fmla="*/ 532 w 2048"/>
              <a:gd name="T37" fmla="*/ 378 h 2048"/>
              <a:gd name="T38" fmla="*/ 916 w 2048"/>
              <a:gd name="T39" fmla="*/ 219 h 2048"/>
              <a:gd name="T40" fmla="*/ 1132 w 2048"/>
              <a:gd name="T41" fmla="*/ 219 h 2048"/>
              <a:gd name="T42" fmla="*/ 1516 w 2048"/>
              <a:gd name="T43" fmla="*/ 378 h 2048"/>
              <a:gd name="T44" fmla="*/ 1670 w 2048"/>
              <a:gd name="T45" fmla="*/ 532 h 2048"/>
              <a:gd name="T46" fmla="*/ 1829 w 2048"/>
              <a:gd name="T47" fmla="*/ 915 h 2048"/>
              <a:gd name="T48" fmla="*/ 1829 w 2048"/>
              <a:gd name="T49" fmla="*/ 1132 h 2048"/>
              <a:gd name="T50" fmla="*/ 1670 w 2048"/>
              <a:gd name="T51" fmla="*/ 1516 h 2048"/>
              <a:gd name="T52" fmla="*/ 1516 w 2048"/>
              <a:gd name="T53" fmla="*/ 1669 h 2048"/>
              <a:gd name="T54" fmla="*/ 1132 w 2048"/>
              <a:gd name="T55" fmla="*/ 1829 h 2048"/>
              <a:gd name="T56" fmla="*/ 916 w 2048"/>
              <a:gd name="T57" fmla="*/ 1829 h 2048"/>
              <a:gd name="T58" fmla="*/ 532 w 2048"/>
              <a:gd name="T59" fmla="*/ 1669 h 2048"/>
              <a:gd name="T60" fmla="*/ 378 w 2048"/>
              <a:gd name="T61" fmla="*/ 1516 h 2048"/>
              <a:gd name="T62" fmla="*/ 219 w 2048"/>
              <a:gd name="T63" fmla="*/ 1132 h 2048"/>
              <a:gd name="T64" fmla="*/ 1024 w 2048"/>
              <a:gd name="T65" fmla="*/ 1684 h 2048"/>
              <a:gd name="T66" fmla="*/ 364 w 2048"/>
              <a:gd name="T67" fmla="*/ 1024 h 2048"/>
              <a:gd name="T68" fmla="*/ 1564 w 2048"/>
              <a:gd name="T69" fmla="*/ 1024 h 2048"/>
              <a:gd name="T70" fmla="*/ 1024 w 2048"/>
              <a:gd name="T71" fmla="*/ 484 h 2048"/>
              <a:gd name="T72" fmla="*/ 843 w 2048"/>
              <a:gd name="T73" fmla="*/ 921 h 2048"/>
              <a:gd name="T74" fmla="*/ 1024 w 2048"/>
              <a:gd name="T75" fmla="*/ 604 h 2048"/>
              <a:gd name="T76" fmla="*/ 1203 w 2048"/>
              <a:gd name="T77" fmla="*/ 921 h 2048"/>
              <a:gd name="T78" fmla="*/ 1023 w 2048"/>
              <a:gd name="T79" fmla="*/ 861 h 2048"/>
              <a:gd name="T80" fmla="*/ 1203 w 2048"/>
              <a:gd name="T81" fmla="*/ 1161 h 2048"/>
              <a:gd name="T82" fmla="*/ 1024 w 2048"/>
              <a:gd name="T83" fmla="*/ 1444 h 2048"/>
              <a:gd name="T84" fmla="*/ 843 w 2048"/>
              <a:gd name="T85" fmla="*/ 1161 h 2048"/>
              <a:gd name="T86" fmla="*/ 1023 w 2048"/>
              <a:gd name="T87" fmla="*/ 1221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48" h="2048">
                <a:moveTo>
                  <a:pt x="256" y="1492"/>
                </a:moveTo>
                <a:cubicBezTo>
                  <a:pt x="207" y="1591"/>
                  <a:pt x="207" y="1591"/>
                  <a:pt x="207" y="1591"/>
                </a:cubicBezTo>
                <a:cubicBezTo>
                  <a:pt x="195" y="1614"/>
                  <a:pt x="200" y="1642"/>
                  <a:pt x="218" y="1660"/>
                </a:cubicBezTo>
                <a:cubicBezTo>
                  <a:pt x="388" y="1830"/>
                  <a:pt x="388" y="1830"/>
                  <a:pt x="388" y="1830"/>
                </a:cubicBezTo>
                <a:cubicBezTo>
                  <a:pt x="406" y="1848"/>
                  <a:pt x="434" y="1853"/>
                  <a:pt x="457" y="1841"/>
                </a:cubicBezTo>
                <a:cubicBezTo>
                  <a:pt x="555" y="1792"/>
                  <a:pt x="555" y="1792"/>
                  <a:pt x="555" y="1792"/>
                </a:cubicBezTo>
                <a:cubicBezTo>
                  <a:pt x="635" y="1841"/>
                  <a:pt x="721" y="1876"/>
                  <a:pt x="812" y="1898"/>
                </a:cubicBezTo>
                <a:cubicBezTo>
                  <a:pt x="847" y="2006"/>
                  <a:pt x="847" y="2006"/>
                  <a:pt x="847" y="2006"/>
                </a:cubicBezTo>
                <a:cubicBezTo>
                  <a:pt x="855" y="2031"/>
                  <a:pt x="878" y="2048"/>
                  <a:pt x="904" y="2048"/>
                </a:cubicBezTo>
                <a:cubicBezTo>
                  <a:pt x="1144" y="2048"/>
                  <a:pt x="1144" y="2048"/>
                  <a:pt x="1144" y="2048"/>
                </a:cubicBezTo>
                <a:cubicBezTo>
                  <a:pt x="1170" y="2048"/>
                  <a:pt x="1193" y="2031"/>
                  <a:pt x="1201" y="2006"/>
                </a:cubicBezTo>
                <a:cubicBezTo>
                  <a:pt x="1236" y="1898"/>
                  <a:pt x="1236" y="1898"/>
                  <a:pt x="1236" y="1898"/>
                </a:cubicBezTo>
                <a:cubicBezTo>
                  <a:pt x="1327" y="1876"/>
                  <a:pt x="1413" y="1841"/>
                  <a:pt x="1493" y="1792"/>
                </a:cubicBezTo>
                <a:cubicBezTo>
                  <a:pt x="1591" y="1841"/>
                  <a:pt x="1591" y="1841"/>
                  <a:pt x="1591" y="1841"/>
                </a:cubicBezTo>
                <a:cubicBezTo>
                  <a:pt x="1614" y="1853"/>
                  <a:pt x="1642" y="1848"/>
                  <a:pt x="1660" y="1830"/>
                </a:cubicBezTo>
                <a:cubicBezTo>
                  <a:pt x="1830" y="1660"/>
                  <a:pt x="1830" y="1660"/>
                  <a:pt x="1830" y="1660"/>
                </a:cubicBezTo>
                <a:cubicBezTo>
                  <a:pt x="1848" y="1642"/>
                  <a:pt x="1853" y="1614"/>
                  <a:pt x="1841" y="1591"/>
                </a:cubicBezTo>
                <a:cubicBezTo>
                  <a:pt x="1792" y="1492"/>
                  <a:pt x="1792" y="1492"/>
                  <a:pt x="1792" y="1492"/>
                </a:cubicBezTo>
                <a:cubicBezTo>
                  <a:pt x="1841" y="1413"/>
                  <a:pt x="1877" y="1326"/>
                  <a:pt x="1899" y="1236"/>
                </a:cubicBezTo>
                <a:cubicBezTo>
                  <a:pt x="2006" y="1201"/>
                  <a:pt x="2006" y="1201"/>
                  <a:pt x="2006" y="1201"/>
                </a:cubicBezTo>
                <a:cubicBezTo>
                  <a:pt x="2031" y="1193"/>
                  <a:pt x="2048" y="1170"/>
                  <a:pt x="2048" y="1144"/>
                </a:cubicBezTo>
                <a:cubicBezTo>
                  <a:pt x="2048" y="904"/>
                  <a:pt x="2048" y="904"/>
                  <a:pt x="2048" y="904"/>
                </a:cubicBezTo>
                <a:cubicBezTo>
                  <a:pt x="2048" y="878"/>
                  <a:pt x="2031" y="855"/>
                  <a:pt x="2006" y="847"/>
                </a:cubicBezTo>
                <a:cubicBezTo>
                  <a:pt x="1899" y="812"/>
                  <a:pt x="1899" y="812"/>
                  <a:pt x="1899" y="812"/>
                </a:cubicBezTo>
                <a:cubicBezTo>
                  <a:pt x="1877" y="721"/>
                  <a:pt x="1841" y="635"/>
                  <a:pt x="1792" y="555"/>
                </a:cubicBezTo>
                <a:cubicBezTo>
                  <a:pt x="1841" y="457"/>
                  <a:pt x="1841" y="457"/>
                  <a:pt x="1841" y="457"/>
                </a:cubicBezTo>
                <a:cubicBezTo>
                  <a:pt x="1853" y="433"/>
                  <a:pt x="1848" y="406"/>
                  <a:pt x="1830" y="387"/>
                </a:cubicBezTo>
                <a:cubicBezTo>
                  <a:pt x="1660" y="218"/>
                  <a:pt x="1660" y="218"/>
                  <a:pt x="1660" y="218"/>
                </a:cubicBezTo>
                <a:cubicBezTo>
                  <a:pt x="1642" y="199"/>
                  <a:pt x="1614" y="195"/>
                  <a:pt x="1591" y="206"/>
                </a:cubicBezTo>
                <a:cubicBezTo>
                  <a:pt x="1493" y="255"/>
                  <a:pt x="1493" y="255"/>
                  <a:pt x="1493" y="255"/>
                </a:cubicBezTo>
                <a:cubicBezTo>
                  <a:pt x="1413" y="207"/>
                  <a:pt x="1327" y="171"/>
                  <a:pt x="1236" y="149"/>
                </a:cubicBezTo>
                <a:cubicBezTo>
                  <a:pt x="1201" y="41"/>
                  <a:pt x="1201" y="41"/>
                  <a:pt x="1201" y="41"/>
                </a:cubicBezTo>
                <a:cubicBezTo>
                  <a:pt x="1193" y="16"/>
                  <a:pt x="1170" y="0"/>
                  <a:pt x="1144" y="0"/>
                </a:cubicBezTo>
                <a:cubicBezTo>
                  <a:pt x="904" y="0"/>
                  <a:pt x="904" y="0"/>
                  <a:pt x="904" y="0"/>
                </a:cubicBezTo>
                <a:cubicBezTo>
                  <a:pt x="878" y="0"/>
                  <a:pt x="855" y="16"/>
                  <a:pt x="847" y="41"/>
                </a:cubicBezTo>
                <a:cubicBezTo>
                  <a:pt x="812" y="149"/>
                  <a:pt x="812" y="149"/>
                  <a:pt x="812" y="149"/>
                </a:cubicBezTo>
                <a:cubicBezTo>
                  <a:pt x="721" y="171"/>
                  <a:pt x="635" y="207"/>
                  <a:pt x="555" y="255"/>
                </a:cubicBezTo>
                <a:cubicBezTo>
                  <a:pt x="457" y="206"/>
                  <a:pt x="457" y="206"/>
                  <a:pt x="457" y="206"/>
                </a:cubicBezTo>
                <a:cubicBezTo>
                  <a:pt x="434" y="195"/>
                  <a:pt x="406" y="199"/>
                  <a:pt x="388" y="218"/>
                </a:cubicBezTo>
                <a:cubicBezTo>
                  <a:pt x="218" y="387"/>
                  <a:pt x="218" y="387"/>
                  <a:pt x="218" y="387"/>
                </a:cubicBezTo>
                <a:cubicBezTo>
                  <a:pt x="200" y="406"/>
                  <a:pt x="195" y="433"/>
                  <a:pt x="207" y="457"/>
                </a:cubicBezTo>
                <a:cubicBezTo>
                  <a:pt x="256" y="555"/>
                  <a:pt x="256" y="555"/>
                  <a:pt x="256" y="555"/>
                </a:cubicBezTo>
                <a:cubicBezTo>
                  <a:pt x="207" y="635"/>
                  <a:pt x="171" y="721"/>
                  <a:pt x="149" y="812"/>
                </a:cubicBezTo>
                <a:cubicBezTo>
                  <a:pt x="42" y="847"/>
                  <a:pt x="42" y="847"/>
                  <a:pt x="42" y="847"/>
                </a:cubicBezTo>
                <a:cubicBezTo>
                  <a:pt x="17" y="855"/>
                  <a:pt x="0" y="878"/>
                  <a:pt x="0" y="904"/>
                </a:cubicBezTo>
                <a:cubicBezTo>
                  <a:pt x="0" y="1144"/>
                  <a:pt x="0" y="1144"/>
                  <a:pt x="0" y="1144"/>
                </a:cubicBezTo>
                <a:cubicBezTo>
                  <a:pt x="0" y="1170"/>
                  <a:pt x="17" y="1193"/>
                  <a:pt x="42" y="1201"/>
                </a:cubicBezTo>
                <a:cubicBezTo>
                  <a:pt x="149" y="1236"/>
                  <a:pt x="149" y="1236"/>
                  <a:pt x="149" y="1236"/>
                </a:cubicBezTo>
                <a:cubicBezTo>
                  <a:pt x="171" y="1326"/>
                  <a:pt x="207" y="1412"/>
                  <a:pt x="256" y="1492"/>
                </a:cubicBezTo>
                <a:close/>
                <a:moveTo>
                  <a:pt x="120" y="947"/>
                </a:moveTo>
                <a:cubicBezTo>
                  <a:pt x="219" y="915"/>
                  <a:pt x="219" y="915"/>
                  <a:pt x="219" y="915"/>
                </a:cubicBezTo>
                <a:cubicBezTo>
                  <a:pt x="240" y="909"/>
                  <a:pt x="255" y="891"/>
                  <a:pt x="259" y="870"/>
                </a:cubicBezTo>
                <a:cubicBezTo>
                  <a:pt x="279" y="770"/>
                  <a:pt x="318" y="677"/>
                  <a:pt x="375" y="592"/>
                </a:cubicBezTo>
                <a:cubicBezTo>
                  <a:pt x="387" y="574"/>
                  <a:pt x="388" y="551"/>
                  <a:pt x="378" y="532"/>
                </a:cubicBezTo>
                <a:cubicBezTo>
                  <a:pt x="333" y="442"/>
                  <a:pt x="333" y="442"/>
                  <a:pt x="333" y="442"/>
                </a:cubicBezTo>
                <a:cubicBezTo>
                  <a:pt x="442" y="333"/>
                  <a:pt x="442" y="333"/>
                  <a:pt x="442" y="333"/>
                </a:cubicBezTo>
                <a:cubicBezTo>
                  <a:pt x="532" y="378"/>
                  <a:pt x="532" y="378"/>
                  <a:pt x="532" y="378"/>
                </a:cubicBezTo>
                <a:cubicBezTo>
                  <a:pt x="551" y="388"/>
                  <a:pt x="574" y="386"/>
                  <a:pt x="592" y="374"/>
                </a:cubicBezTo>
                <a:cubicBezTo>
                  <a:pt x="677" y="318"/>
                  <a:pt x="771" y="279"/>
                  <a:pt x="870" y="259"/>
                </a:cubicBezTo>
                <a:cubicBezTo>
                  <a:pt x="892" y="255"/>
                  <a:pt x="909" y="239"/>
                  <a:pt x="916" y="219"/>
                </a:cubicBezTo>
                <a:cubicBezTo>
                  <a:pt x="948" y="120"/>
                  <a:pt x="948" y="120"/>
                  <a:pt x="948" y="120"/>
                </a:cubicBezTo>
                <a:cubicBezTo>
                  <a:pt x="1100" y="120"/>
                  <a:pt x="1100" y="120"/>
                  <a:pt x="1100" y="120"/>
                </a:cubicBezTo>
                <a:cubicBezTo>
                  <a:pt x="1132" y="219"/>
                  <a:pt x="1132" y="219"/>
                  <a:pt x="1132" y="219"/>
                </a:cubicBezTo>
                <a:cubicBezTo>
                  <a:pt x="1139" y="239"/>
                  <a:pt x="1156" y="255"/>
                  <a:pt x="1178" y="259"/>
                </a:cubicBezTo>
                <a:cubicBezTo>
                  <a:pt x="1277" y="279"/>
                  <a:pt x="1371" y="318"/>
                  <a:pt x="1456" y="374"/>
                </a:cubicBezTo>
                <a:cubicBezTo>
                  <a:pt x="1474" y="386"/>
                  <a:pt x="1497" y="388"/>
                  <a:pt x="1516" y="378"/>
                </a:cubicBezTo>
                <a:cubicBezTo>
                  <a:pt x="1606" y="333"/>
                  <a:pt x="1606" y="333"/>
                  <a:pt x="1606" y="333"/>
                </a:cubicBezTo>
                <a:cubicBezTo>
                  <a:pt x="1715" y="442"/>
                  <a:pt x="1715" y="442"/>
                  <a:pt x="1715" y="442"/>
                </a:cubicBezTo>
                <a:cubicBezTo>
                  <a:pt x="1670" y="532"/>
                  <a:pt x="1670" y="532"/>
                  <a:pt x="1670" y="532"/>
                </a:cubicBezTo>
                <a:cubicBezTo>
                  <a:pt x="1660" y="551"/>
                  <a:pt x="1661" y="574"/>
                  <a:pt x="1673" y="592"/>
                </a:cubicBezTo>
                <a:cubicBezTo>
                  <a:pt x="1730" y="677"/>
                  <a:pt x="1769" y="770"/>
                  <a:pt x="1789" y="870"/>
                </a:cubicBezTo>
                <a:cubicBezTo>
                  <a:pt x="1793" y="891"/>
                  <a:pt x="1808" y="909"/>
                  <a:pt x="1829" y="915"/>
                </a:cubicBezTo>
                <a:cubicBezTo>
                  <a:pt x="1928" y="947"/>
                  <a:pt x="1928" y="947"/>
                  <a:pt x="1928" y="947"/>
                </a:cubicBezTo>
                <a:cubicBezTo>
                  <a:pt x="1928" y="1100"/>
                  <a:pt x="1928" y="1100"/>
                  <a:pt x="1928" y="1100"/>
                </a:cubicBezTo>
                <a:cubicBezTo>
                  <a:pt x="1829" y="1132"/>
                  <a:pt x="1829" y="1132"/>
                  <a:pt x="1829" y="1132"/>
                </a:cubicBezTo>
                <a:cubicBezTo>
                  <a:pt x="1808" y="1139"/>
                  <a:pt x="1793" y="1156"/>
                  <a:pt x="1789" y="1177"/>
                </a:cubicBezTo>
                <a:cubicBezTo>
                  <a:pt x="1769" y="1277"/>
                  <a:pt x="1730" y="1371"/>
                  <a:pt x="1673" y="1456"/>
                </a:cubicBezTo>
                <a:cubicBezTo>
                  <a:pt x="1661" y="1473"/>
                  <a:pt x="1660" y="1496"/>
                  <a:pt x="1670" y="1516"/>
                </a:cubicBezTo>
                <a:cubicBezTo>
                  <a:pt x="1715" y="1606"/>
                  <a:pt x="1715" y="1606"/>
                  <a:pt x="1715" y="1606"/>
                </a:cubicBezTo>
                <a:cubicBezTo>
                  <a:pt x="1606" y="1714"/>
                  <a:pt x="1606" y="1714"/>
                  <a:pt x="1606" y="1714"/>
                </a:cubicBezTo>
                <a:cubicBezTo>
                  <a:pt x="1516" y="1669"/>
                  <a:pt x="1516" y="1669"/>
                  <a:pt x="1516" y="1669"/>
                </a:cubicBezTo>
                <a:cubicBezTo>
                  <a:pt x="1497" y="1660"/>
                  <a:pt x="1474" y="1661"/>
                  <a:pt x="1456" y="1673"/>
                </a:cubicBezTo>
                <a:cubicBezTo>
                  <a:pt x="1371" y="1730"/>
                  <a:pt x="1277" y="1768"/>
                  <a:pt x="1178" y="1788"/>
                </a:cubicBezTo>
                <a:cubicBezTo>
                  <a:pt x="1156" y="1793"/>
                  <a:pt x="1139" y="1808"/>
                  <a:pt x="1132" y="1829"/>
                </a:cubicBezTo>
                <a:cubicBezTo>
                  <a:pt x="1100" y="1928"/>
                  <a:pt x="1100" y="1928"/>
                  <a:pt x="1100" y="1928"/>
                </a:cubicBezTo>
                <a:cubicBezTo>
                  <a:pt x="948" y="1928"/>
                  <a:pt x="948" y="1928"/>
                  <a:pt x="948" y="1928"/>
                </a:cubicBezTo>
                <a:cubicBezTo>
                  <a:pt x="916" y="1829"/>
                  <a:pt x="916" y="1829"/>
                  <a:pt x="916" y="1829"/>
                </a:cubicBezTo>
                <a:cubicBezTo>
                  <a:pt x="909" y="1808"/>
                  <a:pt x="892" y="1793"/>
                  <a:pt x="870" y="1788"/>
                </a:cubicBezTo>
                <a:cubicBezTo>
                  <a:pt x="771" y="1768"/>
                  <a:pt x="677" y="1730"/>
                  <a:pt x="592" y="1673"/>
                </a:cubicBezTo>
                <a:cubicBezTo>
                  <a:pt x="574" y="1661"/>
                  <a:pt x="551" y="1660"/>
                  <a:pt x="532" y="1669"/>
                </a:cubicBezTo>
                <a:cubicBezTo>
                  <a:pt x="442" y="1714"/>
                  <a:pt x="442" y="1714"/>
                  <a:pt x="442" y="1714"/>
                </a:cubicBezTo>
                <a:cubicBezTo>
                  <a:pt x="333" y="1606"/>
                  <a:pt x="333" y="1606"/>
                  <a:pt x="333" y="1606"/>
                </a:cubicBezTo>
                <a:cubicBezTo>
                  <a:pt x="378" y="1516"/>
                  <a:pt x="378" y="1516"/>
                  <a:pt x="378" y="1516"/>
                </a:cubicBezTo>
                <a:cubicBezTo>
                  <a:pt x="388" y="1496"/>
                  <a:pt x="387" y="1473"/>
                  <a:pt x="375" y="1456"/>
                </a:cubicBezTo>
                <a:cubicBezTo>
                  <a:pt x="318" y="1371"/>
                  <a:pt x="279" y="1277"/>
                  <a:pt x="259" y="1177"/>
                </a:cubicBezTo>
                <a:cubicBezTo>
                  <a:pt x="255" y="1156"/>
                  <a:pt x="240" y="1139"/>
                  <a:pt x="219" y="1132"/>
                </a:cubicBezTo>
                <a:cubicBezTo>
                  <a:pt x="120" y="1100"/>
                  <a:pt x="120" y="1100"/>
                  <a:pt x="120" y="1100"/>
                </a:cubicBezTo>
                <a:lnTo>
                  <a:pt x="120" y="947"/>
                </a:lnTo>
                <a:close/>
                <a:moveTo>
                  <a:pt x="1024" y="1684"/>
                </a:moveTo>
                <a:cubicBezTo>
                  <a:pt x="1388" y="1684"/>
                  <a:pt x="1684" y="1388"/>
                  <a:pt x="1684" y="1024"/>
                </a:cubicBezTo>
                <a:cubicBezTo>
                  <a:pt x="1684" y="660"/>
                  <a:pt x="1388" y="364"/>
                  <a:pt x="1024" y="364"/>
                </a:cubicBezTo>
                <a:cubicBezTo>
                  <a:pt x="660" y="364"/>
                  <a:pt x="364" y="660"/>
                  <a:pt x="364" y="1024"/>
                </a:cubicBezTo>
                <a:cubicBezTo>
                  <a:pt x="364" y="1388"/>
                  <a:pt x="660" y="1684"/>
                  <a:pt x="1024" y="1684"/>
                </a:cubicBezTo>
                <a:close/>
                <a:moveTo>
                  <a:pt x="1024" y="484"/>
                </a:moveTo>
                <a:cubicBezTo>
                  <a:pt x="1322" y="484"/>
                  <a:pt x="1564" y="726"/>
                  <a:pt x="1564" y="1024"/>
                </a:cubicBezTo>
                <a:cubicBezTo>
                  <a:pt x="1564" y="1321"/>
                  <a:pt x="1322" y="1564"/>
                  <a:pt x="1024" y="1564"/>
                </a:cubicBezTo>
                <a:cubicBezTo>
                  <a:pt x="726" y="1564"/>
                  <a:pt x="484" y="1321"/>
                  <a:pt x="484" y="1024"/>
                </a:cubicBezTo>
                <a:cubicBezTo>
                  <a:pt x="484" y="726"/>
                  <a:pt x="726" y="484"/>
                  <a:pt x="1024" y="484"/>
                </a:cubicBezTo>
                <a:close/>
                <a:moveTo>
                  <a:pt x="1083" y="1161"/>
                </a:moveTo>
                <a:cubicBezTo>
                  <a:pt x="1083" y="1128"/>
                  <a:pt x="1056" y="1101"/>
                  <a:pt x="1023" y="1101"/>
                </a:cubicBezTo>
                <a:cubicBezTo>
                  <a:pt x="924" y="1101"/>
                  <a:pt x="843" y="1020"/>
                  <a:pt x="843" y="921"/>
                </a:cubicBezTo>
                <a:cubicBezTo>
                  <a:pt x="843" y="843"/>
                  <a:pt x="894" y="776"/>
                  <a:pt x="964" y="751"/>
                </a:cubicBezTo>
                <a:cubicBezTo>
                  <a:pt x="964" y="664"/>
                  <a:pt x="964" y="664"/>
                  <a:pt x="964" y="664"/>
                </a:cubicBezTo>
                <a:cubicBezTo>
                  <a:pt x="964" y="631"/>
                  <a:pt x="991" y="604"/>
                  <a:pt x="1024" y="604"/>
                </a:cubicBezTo>
                <a:cubicBezTo>
                  <a:pt x="1057" y="604"/>
                  <a:pt x="1084" y="631"/>
                  <a:pt x="1084" y="664"/>
                </a:cubicBezTo>
                <a:cubicBezTo>
                  <a:pt x="1084" y="752"/>
                  <a:pt x="1084" y="752"/>
                  <a:pt x="1084" y="752"/>
                </a:cubicBezTo>
                <a:cubicBezTo>
                  <a:pt x="1153" y="777"/>
                  <a:pt x="1203" y="843"/>
                  <a:pt x="1203" y="921"/>
                </a:cubicBezTo>
                <a:cubicBezTo>
                  <a:pt x="1203" y="954"/>
                  <a:pt x="1176" y="981"/>
                  <a:pt x="1143" y="981"/>
                </a:cubicBezTo>
                <a:cubicBezTo>
                  <a:pt x="1110" y="981"/>
                  <a:pt x="1083" y="954"/>
                  <a:pt x="1083" y="921"/>
                </a:cubicBezTo>
                <a:cubicBezTo>
                  <a:pt x="1083" y="888"/>
                  <a:pt x="1056" y="861"/>
                  <a:pt x="1023" y="861"/>
                </a:cubicBezTo>
                <a:cubicBezTo>
                  <a:pt x="990" y="861"/>
                  <a:pt x="963" y="888"/>
                  <a:pt x="963" y="921"/>
                </a:cubicBezTo>
                <a:cubicBezTo>
                  <a:pt x="963" y="954"/>
                  <a:pt x="990" y="981"/>
                  <a:pt x="1023" y="981"/>
                </a:cubicBezTo>
                <a:cubicBezTo>
                  <a:pt x="1123" y="981"/>
                  <a:pt x="1203" y="1062"/>
                  <a:pt x="1203" y="1161"/>
                </a:cubicBezTo>
                <a:cubicBezTo>
                  <a:pt x="1203" y="1239"/>
                  <a:pt x="1153" y="1306"/>
                  <a:pt x="1084" y="1331"/>
                </a:cubicBezTo>
                <a:cubicBezTo>
                  <a:pt x="1084" y="1384"/>
                  <a:pt x="1084" y="1384"/>
                  <a:pt x="1084" y="1384"/>
                </a:cubicBezTo>
                <a:cubicBezTo>
                  <a:pt x="1084" y="1417"/>
                  <a:pt x="1057" y="1444"/>
                  <a:pt x="1024" y="1444"/>
                </a:cubicBezTo>
                <a:cubicBezTo>
                  <a:pt x="991" y="1444"/>
                  <a:pt x="964" y="1417"/>
                  <a:pt x="964" y="1384"/>
                </a:cubicBezTo>
                <a:cubicBezTo>
                  <a:pt x="964" y="1331"/>
                  <a:pt x="964" y="1331"/>
                  <a:pt x="964" y="1331"/>
                </a:cubicBezTo>
                <a:cubicBezTo>
                  <a:pt x="894" y="1307"/>
                  <a:pt x="843" y="1240"/>
                  <a:pt x="843" y="1161"/>
                </a:cubicBezTo>
                <a:cubicBezTo>
                  <a:pt x="843" y="1128"/>
                  <a:pt x="870" y="1101"/>
                  <a:pt x="903" y="1101"/>
                </a:cubicBezTo>
                <a:cubicBezTo>
                  <a:pt x="936" y="1101"/>
                  <a:pt x="963" y="1128"/>
                  <a:pt x="963" y="1161"/>
                </a:cubicBezTo>
                <a:cubicBezTo>
                  <a:pt x="963" y="1194"/>
                  <a:pt x="990" y="1221"/>
                  <a:pt x="1023" y="1221"/>
                </a:cubicBezTo>
                <a:cubicBezTo>
                  <a:pt x="1056" y="1221"/>
                  <a:pt x="1083" y="1194"/>
                  <a:pt x="1083" y="11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" name="Freeform 12"/>
          <p:cNvSpPr>
            <a:spLocks noEditPoints="1"/>
          </p:cNvSpPr>
          <p:nvPr/>
        </p:nvSpPr>
        <p:spPr bwMode="auto">
          <a:xfrm>
            <a:off x="1451270" y="2553917"/>
            <a:ext cx="393525" cy="393525"/>
          </a:xfrm>
          <a:custGeom>
            <a:avLst/>
            <a:gdLst>
              <a:gd name="T0" fmla="*/ 486 w 2054"/>
              <a:gd name="T1" fmla="*/ 1390 h 2054"/>
              <a:gd name="T2" fmla="*/ 670 w 2054"/>
              <a:gd name="T3" fmla="*/ 1210 h 2054"/>
              <a:gd name="T4" fmla="*/ 850 w 2054"/>
              <a:gd name="T5" fmla="*/ 1994 h 2054"/>
              <a:gd name="T6" fmla="*/ 1150 w 2054"/>
              <a:gd name="T7" fmla="*/ 2054 h 2054"/>
              <a:gd name="T8" fmla="*/ 1210 w 2054"/>
              <a:gd name="T9" fmla="*/ 1390 h 2054"/>
              <a:gd name="T10" fmla="*/ 1570 w 2054"/>
              <a:gd name="T11" fmla="*/ 1210 h 2054"/>
              <a:gd name="T12" fmla="*/ 1607 w 2054"/>
              <a:gd name="T13" fmla="*/ 1445 h 2054"/>
              <a:gd name="T14" fmla="*/ 2036 w 2054"/>
              <a:gd name="T15" fmla="*/ 1073 h 2054"/>
              <a:gd name="T16" fmla="*/ 2036 w 2054"/>
              <a:gd name="T17" fmla="*/ 987 h 2054"/>
              <a:gd name="T18" fmla="*/ 1607 w 2054"/>
              <a:gd name="T19" fmla="*/ 615 h 2054"/>
              <a:gd name="T20" fmla="*/ 1570 w 2054"/>
              <a:gd name="T21" fmla="*/ 850 h 2054"/>
              <a:gd name="T22" fmla="*/ 1210 w 2054"/>
              <a:gd name="T23" fmla="*/ 881 h 2054"/>
              <a:gd name="T24" fmla="*/ 1390 w 2054"/>
              <a:gd name="T25" fmla="*/ 486 h 2054"/>
              <a:gd name="T26" fmla="*/ 1432 w 2054"/>
              <a:gd name="T27" fmla="*/ 384 h 2054"/>
              <a:gd name="T28" fmla="*/ 987 w 2054"/>
              <a:gd name="T29" fmla="*/ 24 h 2054"/>
              <a:gd name="T30" fmla="*/ 614 w 2054"/>
              <a:gd name="T31" fmla="*/ 449 h 2054"/>
              <a:gd name="T32" fmla="*/ 850 w 2054"/>
              <a:gd name="T33" fmla="*/ 486 h 2054"/>
              <a:gd name="T34" fmla="*/ 670 w 2054"/>
              <a:gd name="T35" fmla="*/ 850 h 2054"/>
              <a:gd name="T36" fmla="*/ 486 w 2054"/>
              <a:gd name="T37" fmla="*/ 670 h 2054"/>
              <a:gd name="T38" fmla="*/ 383 w 2054"/>
              <a:gd name="T39" fmla="*/ 628 h 2054"/>
              <a:gd name="T40" fmla="*/ 23 w 2054"/>
              <a:gd name="T41" fmla="*/ 1072 h 2054"/>
              <a:gd name="T42" fmla="*/ 449 w 2054"/>
              <a:gd name="T43" fmla="*/ 1445 h 2054"/>
              <a:gd name="T44" fmla="*/ 1030 w 2054"/>
              <a:gd name="T45" fmla="*/ 988 h 2054"/>
              <a:gd name="T46" fmla="*/ 970 w 2054"/>
              <a:gd name="T47" fmla="*/ 486 h 2054"/>
              <a:gd name="T48" fmla="*/ 1090 w 2054"/>
              <a:gd name="T49" fmla="*/ 941 h 2054"/>
              <a:gd name="T50" fmla="*/ 1630 w 2054"/>
              <a:gd name="T51" fmla="*/ 970 h 2054"/>
              <a:gd name="T52" fmla="*/ 1690 w 2054"/>
              <a:gd name="T53" fmla="*/ 814 h 2054"/>
              <a:gd name="T54" fmla="*/ 1690 w 2054"/>
              <a:gd name="T55" fmla="*/ 1246 h 2054"/>
              <a:gd name="T56" fmla="*/ 1630 w 2054"/>
              <a:gd name="T57" fmla="*/ 1090 h 2054"/>
              <a:gd name="T58" fmla="*/ 1170 w 2054"/>
              <a:gd name="T59" fmla="*/ 1186 h 2054"/>
              <a:gd name="T60" fmla="*/ 1390 w 2054"/>
              <a:gd name="T61" fmla="*/ 970 h 2054"/>
              <a:gd name="T62" fmla="*/ 1030 w 2054"/>
              <a:gd name="T63" fmla="*/ 151 h 2054"/>
              <a:gd name="T64" fmla="*/ 815 w 2054"/>
              <a:gd name="T65" fmla="*/ 366 h 2054"/>
              <a:gd name="T66" fmla="*/ 366 w 2054"/>
              <a:gd name="T67" fmla="*/ 1245 h 2054"/>
              <a:gd name="T68" fmla="*/ 366 w 2054"/>
              <a:gd name="T69" fmla="*/ 815 h 2054"/>
              <a:gd name="T70" fmla="*/ 426 w 2054"/>
              <a:gd name="T71" fmla="*/ 970 h 2054"/>
              <a:gd name="T72" fmla="*/ 1090 w 2054"/>
              <a:gd name="T73" fmla="*/ 1390 h 2054"/>
              <a:gd name="T74" fmla="*/ 970 w 2054"/>
              <a:gd name="T75" fmla="*/ 1934 h 2054"/>
              <a:gd name="T76" fmla="*/ 670 w 2054"/>
              <a:gd name="T77" fmla="*/ 1090 h 2054"/>
              <a:gd name="T78" fmla="*/ 366 w 2054"/>
              <a:gd name="T79" fmla="*/ 115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54" h="2054">
                <a:moveTo>
                  <a:pt x="449" y="1445"/>
                </a:moveTo>
                <a:cubicBezTo>
                  <a:pt x="471" y="1436"/>
                  <a:pt x="486" y="1414"/>
                  <a:pt x="486" y="1390"/>
                </a:cubicBezTo>
                <a:cubicBezTo>
                  <a:pt x="486" y="1210"/>
                  <a:pt x="486" y="1210"/>
                  <a:pt x="486" y="1210"/>
                </a:cubicBezTo>
                <a:cubicBezTo>
                  <a:pt x="670" y="1210"/>
                  <a:pt x="670" y="1210"/>
                  <a:pt x="670" y="1210"/>
                </a:cubicBezTo>
                <a:cubicBezTo>
                  <a:pt x="769" y="1210"/>
                  <a:pt x="850" y="1291"/>
                  <a:pt x="850" y="1390"/>
                </a:cubicBezTo>
                <a:cubicBezTo>
                  <a:pt x="850" y="1994"/>
                  <a:pt x="850" y="1994"/>
                  <a:pt x="850" y="1994"/>
                </a:cubicBezTo>
                <a:cubicBezTo>
                  <a:pt x="850" y="2027"/>
                  <a:pt x="877" y="2054"/>
                  <a:pt x="910" y="2054"/>
                </a:cubicBezTo>
                <a:cubicBezTo>
                  <a:pt x="1150" y="2054"/>
                  <a:pt x="1150" y="2054"/>
                  <a:pt x="1150" y="2054"/>
                </a:cubicBezTo>
                <a:cubicBezTo>
                  <a:pt x="1183" y="2054"/>
                  <a:pt x="1210" y="2027"/>
                  <a:pt x="1210" y="1994"/>
                </a:cubicBezTo>
                <a:cubicBezTo>
                  <a:pt x="1210" y="1390"/>
                  <a:pt x="1210" y="1390"/>
                  <a:pt x="1210" y="1390"/>
                </a:cubicBezTo>
                <a:cubicBezTo>
                  <a:pt x="1210" y="1291"/>
                  <a:pt x="1291" y="1210"/>
                  <a:pt x="1390" y="1210"/>
                </a:cubicBezTo>
                <a:cubicBezTo>
                  <a:pt x="1570" y="1210"/>
                  <a:pt x="1570" y="1210"/>
                  <a:pt x="1570" y="1210"/>
                </a:cubicBezTo>
                <a:cubicBezTo>
                  <a:pt x="1570" y="1390"/>
                  <a:pt x="1570" y="1390"/>
                  <a:pt x="1570" y="1390"/>
                </a:cubicBezTo>
                <a:cubicBezTo>
                  <a:pt x="1570" y="1414"/>
                  <a:pt x="1584" y="1436"/>
                  <a:pt x="1607" y="1445"/>
                </a:cubicBezTo>
                <a:cubicBezTo>
                  <a:pt x="1629" y="1455"/>
                  <a:pt x="1655" y="1450"/>
                  <a:pt x="1672" y="1433"/>
                </a:cubicBezTo>
                <a:cubicBezTo>
                  <a:pt x="2036" y="1073"/>
                  <a:pt x="2036" y="1073"/>
                  <a:pt x="2036" y="1073"/>
                </a:cubicBezTo>
                <a:cubicBezTo>
                  <a:pt x="2047" y="1061"/>
                  <a:pt x="2054" y="1046"/>
                  <a:pt x="2054" y="1030"/>
                </a:cubicBezTo>
                <a:cubicBezTo>
                  <a:pt x="2054" y="1014"/>
                  <a:pt x="2047" y="999"/>
                  <a:pt x="2036" y="987"/>
                </a:cubicBezTo>
                <a:cubicBezTo>
                  <a:pt x="1672" y="627"/>
                  <a:pt x="1672" y="627"/>
                  <a:pt x="1672" y="627"/>
                </a:cubicBezTo>
                <a:cubicBezTo>
                  <a:pt x="1655" y="610"/>
                  <a:pt x="1629" y="605"/>
                  <a:pt x="1607" y="615"/>
                </a:cubicBezTo>
                <a:cubicBezTo>
                  <a:pt x="1584" y="624"/>
                  <a:pt x="1570" y="646"/>
                  <a:pt x="1570" y="670"/>
                </a:cubicBezTo>
                <a:cubicBezTo>
                  <a:pt x="1570" y="850"/>
                  <a:pt x="1570" y="850"/>
                  <a:pt x="1570" y="850"/>
                </a:cubicBezTo>
                <a:cubicBezTo>
                  <a:pt x="1390" y="850"/>
                  <a:pt x="1390" y="850"/>
                  <a:pt x="1390" y="850"/>
                </a:cubicBezTo>
                <a:cubicBezTo>
                  <a:pt x="1328" y="850"/>
                  <a:pt x="1267" y="861"/>
                  <a:pt x="1210" y="881"/>
                </a:cubicBezTo>
                <a:cubicBezTo>
                  <a:pt x="1210" y="486"/>
                  <a:pt x="1210" y="486"/>
                  <a:pt x="1210" y="486"/>
                </a:cubicBezTo>
                <a:cubicBezTo>
                  <a:pt x="1390" y="486"/>
                  <a:pt x="1390" y="486"/>
                  <a:pt x="1390" y="486"/>
                </a:cubicBezTo>
                <a:cubicBezTo>
                  <a:pt x="1414" y="486"/>
                  <a:pt x="1436" y="471"/>
                  <a:pt x="1445" y="449"/>
                </a:cubicBezTo>
                <a:cubicBezTo>
                  <a:pt x="1455" y="426"/>
                  <a:pt x="1449" y="401"/>
                  <a:pt x="1432" y="384"/>
                </a:cubicBezTo>
                <a:cubicBezTo>
                  <a:pt x="1072" y="24"/>
                  <a:pt x="1072" y="24"/>
                  <a:pt x="1072" y="24"/>
                </a:cubicBezTo>
                <a:cubicBezTo>
                  <a:pt x="1049" y="0"/>
                  <a:pt x="1011" y="0"/>
                  <a:pt x="987" y="24"/>
                </a:cubicBezTo>
                <a:cubicBezTo>
                  <a:pt x="627" y="384"/>
                  <a:pt x="627" y="384"/>
                  <a:pt x="627" y="384"/>
                </a:cubicBezTo>
                <a:cubicBezTo>
                  <a:pt x="610" y="401"/>
                  <a:pt x="605" y="426"/>
                  <a:pt x="614" y="449"/>
                </a:cubicBezTo>
                <a:cubicBezTo>
                  <a:pt x="624" y="471"/>
                  <a:pt x="646" y="486"/>
                  <a:pt x="670" y="486"/>
                </a:cubicBezTo>
                <a:cubicBezTo>
                  <a:pt x="850" y="486"/>
                  <a:pt x="850" y="486"/>
                  <a:pt x="850" y="486"/>
                </a:cubicBezTo>
                <a:cubicBezTo>
                  <a:pt x="850" y="881"/>
                  <a:pt x="850" y="881"/>
                  <a:pt x="850" y="881"/>
                </a:cubicBezTo>
                <a:cubicBezTo>
                  <a:pt x="793" y="861"/>
                  <a:pt x="733" y="850"/>
                  <a:pt x="670" y="850"/>
                </a:cubicBezTo>
                <a:cubicBezTo>
                  <a:pt x="486" y="850"/>
                  <a:pt x="486" y="850"/>
                  <a:pt x="486" y="850"/>
                </a:cubicBezTo>
                <a:cubicBezTo>
                  <a:pt x="486" y="670"/>
                  <a:pt x="486" y="670"/>
                  <a:pt x="486" y="670"/>
                </a:cubicBezTo>
                <a:cubicBezTo>
                  <a:pt x="486" y="646"/>
                  <a:pt x="471" y="624"/>
                  <a:pt x="449" y="615"/>
                </a:cubicBezTo>
                <a:cubicBezTo>
                  <a:pt x="426" y="605"/>
                  <a:pt x="401" y="610"/>
                  <a:pt x="383" y="628"/>
                </a:cubicBezTo>
                <a:cubicBezTo>
                  <a:pt x="23" y="988"/>
                  <a:pt x="23" y="988"/>
                  <a:pt x="23" y="988"/>
                </a:cubicBezTo>
                <a:cubicBezTo>
                  <a:pt x="0" y="1011"/>
                  <a:pt x="0" y="1049"/>
                  <a:pt x="23" y="1072"/>
                </a:cubicBezTo>
                <a:cubicBezTo>
                  <a:pt x="383" y="1432"/>
                  <a:pt x="383" y="1432"/>
                  <a:pt x="383" y="1432"/>
                </a:cubicBezTo>
                <a:cubicBezTo>
                  <a:pt x="401" y="1450"/>
                  <a:pt x="426" y="1455"/>
                  <a:pt x="449" y="1445"/>
                </a:cubicBezTo>
                <a:close/>
                <a:moveTo>
                  <a:pt x="1090" y="941"/>
                </a:moveTo>
                <a:cubicBezTo>
                  <a:pt x="1069" y="955"/>
                  <a:pt x="1049" y="971"/>
                  <a:pt x="1030" y="988"/>
                </a:cubicBezTo>
                <a:cubicBezTo>
                  <a:pt x="1011" y="971"/>
                  <a:pt x="991" y="955"/>
                  <a:pt x="970" y="941"/>
                </a:cubicBezTo>
                <a:cubicBezTo>
                  <a:pt x="970" y="486"/>
                  <a:pt x="970" y="486"/>
                  <a:pt x="970" y="486"/>
                </a:cubicBezTo>
                <a:cubicBezTo>
                  <a:pt x="1090" y="486"/>
                  <a:pt x="1090" y="486"/>
                  <a:pt x="1090" y="486"/>
                </a:cubicBezTo>
                <a:lnTo>
                  <a:pt x="1090" y="941"/>
                </a:lnTo>
                <a:close/>
                <a:moveTo>
                  <a:pt x="1390" y="970"/>
                </a:moveTo>
                <a:cubicBezTo>
                  <a:pt x="1630" y="970"/>
                  <a:pt x="1630" y="970"/>
                  <a:pt x="1630" y="970"/>
                </a:cubicBezTo>
                <a:cubicBezTo>
                  <a:pt x="1663" y="970"/>
                  <a:pt x="1690" y="943"/>
                  <a:pt x="1690" y="910"/>
                </a:cubicBezTo>
                <a:cubicBezTo>
                  <a:pt x="1690" y="814"/>
                  <a:pt x="1690" y="814"/>
                  <a:pt x="1690" y="814"/>
                </a:cubicBezTo>
                <a:cubicBezTo>
                  <a:pt x="1909" y="1030"/>
                  <a:pt x="1909" y="1030"/>
                  <a:pt x="1909" y="1030"/>
                </a:cubicBezTo>
                <a:cubicBezTo>
                  <a:pt x="1690" y="1246"/>
                  <a:pt x="1690" y="1246"/>
                  <a:pt x="1690" y="1246"/>
                </a:cubicBezTo>
                <a:cubicBezTo>
                  <a:pt x="1690" y="1150"/>
                  <a:pt x="1690" y="1150"/>
                  <a:pt x="1690" y="1150"/>
                </a:cubicBezTo>
                <a:cubicBezTo>
                  <a:pt x="1690" y="1117"/>
                  <a:pt x="1663" y="1090"/>
                  <a:pt x="1630" y="1090"/>
                </a:cubicBezTo>
                <a:cubicBezTo>
                  <a:pt x="1390" y="1090"/>
                  <a:pt x="1390" y="1090"/>
                  <a:pt x="1390" y="1090"/>
                </a:cubicBezTo>
                <a:cubicBezTo>
                  <a:pt x="1303" y="1090"/>
                  <a:pt x="1225" y="1127"/>
                  <a:pt x="1170" y="1186"/>
                </a:cubicBezTo>
                <a:cubicBezTo>
                  <a:pt x="1154" y="1147"/>
                  <a:pt x="1134" y="1111"/>
                  <a:pt x="1110" y="1077"/>
                </a:cubicBezTo>
                <a:cubicBezTo>
                  <a:pt x="1187" y="1009"/>
                  <a:pt x="1286" y="970"/>
                  <a:pt x="1390" y="970"/>
                </a:cubicBezTo>
                <a:close/>
                <a:moveTo>
                  <a:pt x="815" y="366"/>
                </a:moveTo>
                <a:cubicBezTo>
                  <a:pt x="1030" y="151"/>
                  <a:pt x="1030" y="151"/>
                  <a:pt x="1030" y="151"/>
                </a:cubicBezTo>
                <a:cubicBezTo>
                  <a:pt x="1245" y="366"/>
                  <a:pt x="1245" y="366"/>
                  <a:pt x="1245" y="366"/>
                </a:cubicBezTo>
                <a:lnTo>
                  <a:pt x="815" y="366"/>
                </a:lnTo>
                <a:close/>
                <a:moveTo>
                  <a:pt x="366" y="1150"/>
                </a:moveTo>
                <a:cubicBezTo>
                  <a:pt x="366" y="1245"/>
                  <a:pt x="366" y="1245"/>
                  <a:pt x="366" y="1245"/>
                </a:cubicBezTo>
                <a:cubicBezTo>
                  <a:pt x="151" y="1030"/>
                  <a:pt x="151" y="1030"/>
                  <a:pt x="151" y="1030"/>
                </a:cubicBezTo>
                <a:cubicBezTo>
                  <a:pt x="366" y="815"/>
                  <a:pt x="366" y="815"/>
                  <a:pt x="366" y="815"/>
                </a:cubicBezTo>
                <a:cubicBezTo>
                  <a:pt x="366" y="910"/>
                  <a:pt x="366" y="910"/>
                  <a:pt x="366" y="910"/>
                </a:cubicBezTo>
                <a:cubicBezTo>
                  <a:pt x="366" y="943"/>
                  <a:pt x="393" y="970"/>
                  <a:pt x="426" y="970"/>
                </a:cubicBezTo>
                <a:cubicBezTo>
                  <a:pt x="670" y="970"/>
                  <a:pt x="670" y="970"/>
                  <a:pt x="670" y="970"/>
                </a:cubicBezTo>
                <a:cubicBezTo>
                  <a:pt x="902" y="970"/>
                  <a:pt x="1090" y="1159"/>
                  <a:pt x="1090" y="1390"/>
                </a:cubicBezTo>
                <a:cubicBezTo>
                  <a:pt x="1090" y="1934"/>
                  <a:pt x="1090" y="1934"/>
                  <a:pt x="1090" y="1934"/>
                </a:cubicBezTo>
                <a:cubicBezTo>
                  <a:pt x="970" y="1934"/>
                  <a:pt x="970" y="1934"/>
                  <a:pt x="970" y="1934"/>
                </a:cubicBezTo>
                <a:cubicBezTo>
                  <a:pt x="970" y="1390"/>
                  <a:pt x="970" y="1390"/>
                  <a:pt x="970" y="1390"/>
                </a:cubicBezTo>
                <a:cubicBezTo>
                  <a:pt x="970" y="1225"/>
                  <a:pt x="835" y="1090"/>
                  <a:pt x="670" y="1090"/>
                </a:cubicBezTo>
                <a:cubicBezTo>
                  <a:pt x="426" y="1090"/>
                  <a:pt x="426" y="1090"/>
                  <a:pt x="426" y="1090"/>
                </a:cubicBezTo>
                <a:cubicBezTo>
                  <a:pt x="393" y="1090"/>
                  <a:pt x="366" y="1117"/>
                  <a:pt x="366" y="11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" name="Freeform 18"/>
          <p:cNvSpPr>
            <a:spLocks noEditPoints="1"/>
          </p:cNvSpPr>
          <p:nvPr/>
        </p:nvSpPr>
        <p:spPr bwMode="auto">
          <a:xfrm>
            <a:off x="727290" y="3226528"/>
            <a:ext cx="393173" cy="391882"/>
          </a:xfrm>
          <a:custGeom>
            <a:avLst/>
            <a:gdLst>
              <a:gd name="T0" fmla="*/ 1406 w 2052"/>
              <a:gd name="T1" fmla="*/ 1395 h 2046"/>
              <a:gd name="T2" fmla="*/ 1067 w 2052"/>
              <a:gd name="T3" fmla="*/ 1321 h 2046"/>
              <a:gd name="T4" fmla="*/ 446 w 2052"/>
              <a:gd name="T5" fmla="*/ 1282 h 2046"/>
              <a:gd name="T6" fmla="*/ 60 w 2052"/>
              <a:gd name="T7" fmla="*/ 1321 h 2046"/>
              <a:gd name="T8" fmla="*/ 0 w 2052"/>
              <a:gd name="T9" fmla="*/ 1860 h 2046"/>
              <a:gd name="T10" fmla="*/ 418 w 2052"/>
              <a:gd name="T11" fmla="*/ 1920 h 2046"/>
              <a:gd name="T12" fmla="*/ 1176 w 2052"/>
              <a:gd name="T13" fmla="*/ 2033 h 2046"/>
              <a:gd name="T14" fmla="*/ 2019 w 2052"/>
              <a:gd name="T15" fmla="*/ 1413 h 2046"/>
              <a:gd name="T16" fmla="*/ 1620 w 2052"/>
              <a:gd name="T17" fmla="*/ 1254 h 2046"/>
              <a:gd name="T18" fmla="*/ 423 w 2052"/>
              <a:gd name="T19" fmla="*/ 1800 h 2046"/>
              <a:gd name="T20" fmla="*/ 120 w 2052"/>
              <a:gd name="T21" fmla="*/ 1441 h 2046"/>
              <a:gd name="T22" fmla="*/ 463 w 2052"/>
              <a:gd name="T23" fmla="*/ 1426 h 2046"/>
              <a:gd name="T24" fmla="*/ 920 w 2052"/>
              <a:gd name="T25" fmla="*/ 1372 h 2046"/>
              <a:gd name="T26" fmla="*/ 1261 w 2052"/>
              <a:gd name="T27" fmla="*/ 1441 h 2046"/>
              <a:gd name="T28" fmla="*/ 1261 w 2052"/>
              <a:gd name="T29" fmla="*/ 1561 h 2046"/>
              <a:gd name="T30" fmla="*/ 722 w 2052"/>
              <a:gd name="T31" fmla="*/ 1621 h 2046"/>
              <a:gd name="T32" fmla="*/ 1261 w 2052"/>
              <a:gd name="T33" fmla="*/ 1681 h 2046"/>
              <a:gd name="T34" fmla="*/ 1686 w 2052"/>
              <a:gd name="T35" fmla="*/ 1354 h 2046"/>
              <a:gd name="T36" fmla="*/ 1127 w 2052"/>
              <a:gd name="T37" fmla="*/ 1921 h 2046"/>
              <a:gd name="T38" fmla="*/ 483 w 2052"/>
              <a:gd name="T39" fmla="*/ 543 h 2046"/>
              <a:gd name="T40" fmla="*/ 1561 w 2052"/>
              <a:gd name="T41" fmla="*/ 543 h 2046"/>
              <a:gd name="T42" fmla="*/ 1021 w 2052"/>
              <a:gd name="T43" fmla="*/ 740 h 2046"/>
              <a:gd name="T44" fmla="*/ 901 w 2052"/>
              <a:gd name="T45" fmla="*/ 620 h 2046"/>
              <a:gd name="T46" fmla="*/ 962 w 2052"/>
              <a:gd name="T47" fmla="*/ 850 h 2046"/>
              <a:gd name="T48" fmla="*/ 603 w 2052"/>
              <a:gd name="T49" fmla="*/ 543 h 2046"/>
              <a:gd name="T50" fmla="*/ 962 w 2052"/>
              <a:gd name="T51" fmla="*/ 271 h 2046"/>
              <a:gd name="T52" fmla="*/ 1021 w 2052"/>
              <a:gd name="T53" fmla="*/ 620 h 2046"/>
              <a:gd name="T54" fmla="*/ 1021 w 2052"/>
              <a:gd name="T55" fmla="*/ 740 h 2046"/>
              <a:gd name="T56" fmla="*/ 1082 w 2052"/>
              <a:gd name="T57" fmla="*/ 849 h 2046"/>
              <a:gd name="T58" fmla="*/ 1021 w 2052"/>
              <a:gd name="T59" fmla="*/ 500 h 2046"/>
              <a:gd name="T60" fmla="*/ 1021 w 2052"/>
              <a:gd name="T61" fmla="*/ 381 h 2046"/>
              <a:gd name="T62" fmla="*/ 1141 w 2052"/>
              <a:gd name="T63" fmla="*/ 500 h 2046"/>
              <a:gd name="T64" fmla="*/ 1082 w 2052"/>
              <a:gd name="T65" fmla="*/ 271 h 2046"/>
              <a:gd name="T66" fmla="*/ 1441 w 2052"/>
              <a:gd name="T67" fmla="*/ 543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52" h="2046">
                <a:moveTo>
                  <a:pt x="1620" y="1254"/>
                </a:moveTo>
                <a:cubicBezTo>
                  <a:pt x="1406" y="1395"/>
                  <a:pt x="1406" y="1395"/>
                  <a:pt x="1406" y="1395"/>
                </a:cubicBezTo>
                <a:cubicBezTo>
                  <a:pt x="1373" y="1350"/>
                  <a:pt x="1321" y="1321"/>
                  <a:pt x="1261" y="1321"/>
                </a:cubicBezTo>
                <a:cubicBezTo>
                  <a:pt x="1067" y="1321"/>
                  <a:pt x="1067" y="1321"/>
                  <a:pt x="1067" y="1321"/>
                </a:cubicBezTo>
                <a:cubicBezTo>
                  <a:pt x="1034" y="1321"/>
                  <a:pt x="1021" y="1297"/>
                  <a:pt x="999" y="1282"/>
                </a:cubicBezTo>
                <a:cubicBezTo>
                  <a:pt x="842" y="1143"/>
                  <a:pt x="603" y="1143"/>
                  <a:pt x="446" y="1282"/>
                </a:cubicBezTo>
                <a:cubicBezTo>
                  <a:pt x="400" y="1321"/>
                  <a:pt x="400" y="1321"/>
                  <a:pt x="400" y="1321"/>
                </a:cubicBezTo>
                <a:cubicBezTo>
                  <a:pt x="60" y="1321"/>
                  <a:pt x="60" y="1321"/>
                  <a:pt x="60" y="1321"/>
                </a:cubicBezTo>
                <a:cubicBezTo>
                  <a:pt x="27" y="1321"/>
                  <a:pt x="0" y="1348"/>
                  <a:pt x="0" y="1381"/>
                </a:cubicBezTo>
                <a:cubicBezTo>
                  <a:pt x="0" y="1860"/>
                  <a:pt x="0" y="1860"/>
                  <a:pt x="0" y="1860"/>
                </a:cubicBezTo>
                <a:cubicBezTo>
                  <a:pt x="0" y="1893"/>
                  <a:pt x="27" y="1920"/>
                  <a:pt x="60" y="1920"/>
                </a:cubicBezTo>
                <a:cubicBezTo>
                  <a:pt x="418" y="1920"/>
                  <a:pt x="418" y="1920"/>
                  <a:pt x="418" y="1920"/>
                </a:cubicBezTo>
                <a:cubicBezTo>
                  <a:pt x="1131" y="2043"/>
                  <a:pt x="1131" y="2043"/>
                  <a:pt x="1131" y="2043"/>
                </a:cubicBezTo>
                <a:cubicBezTo>
                  <a:pt x="1147" y="2046"/>
                  <a:pt x="1163" y="2042"/>
                  <a:pt x="1176" y="2033"/>
                </a:cubicBezTo>
                <a:cubicBezTo>
                  <a:pt x="1177" y="2033"/>
                  <a:pt x="1177" y="2032"/>
                  <a:pt x="1177" y="2032"/>
                </a:cubicBezTo>
                <a:cubicBezTo>
                  <a:pt x="2019" y="1413"/>
                  <a:pt x="2019" y="1413"/>
                  <a:pt x="2019" y="1413"/>
                </a:cubicBezTo>
                <a:cubicBezTo>
                  <a:pt x="2046" y="1394"/>
                  <a:pt x="2052" y="1357"/>
                  <a:pt x="2033" y="1330"/>
                </a:cubicBezTo>
                <a:cubicBezTo>
                  <a:pt x="1940" y="1199"/>
                  <a:pt x="1754" y="1165"/>
                  <a:pt x="1620" y="1254"/>
                </a:cubicBezTo>
                <a:close/>
                <a:moveTo>
                  <a:pt x="1127" y="1921"/>
                </a:moveTo>
                <a:cubicBezTo>
                  <a:pt x="392" y="1794"/>
                  <a:pt x="433" y="1800"/>
                  <a:pt x="423" y="1800"/>
                </a:cubicBezTo>
                <a:cubicBezTo>
                  <a:pt x="120" y="1800"/>
                  <a:pt x="120" y="1800"/>
                  <a:pt x="120" y="1800"/>
                </a:cubicBezTo>
                <a:cubicBezTo>
                  <a:pt x="120" y="1441"/>
                  <a:pt x="120" y="1441"/>
                  <a:pt x="120" y="1441"/>
                </a:cubicBezTo>
                <a:cubicBezTo>
                  <a:pt x="423" y="1441"/>
                  <a:pt x="423" y="1441"/>
                  <a:pt x="423" y="1441"/>
                </a:cubicBezTo>
                <a:cubicBezTo>
                  <a:pt x="438" y="1441"/>
                  <a:pt x="452" y="1436"/>
                  <a:pt x="463" y="1426"/>
                </a:cubicBezTo>
                <a:cubicBezTo>
                  <a:pt x="525" y="1372"/>
                  <a:pt x="525" y="1372"/>
                  <a:pt x="525" y="1372"/>
                </a:cubicBezTo>
                <a:cubicBezTo>
                  <a:pt x="637" y="1272"/>
                  <a:pt x="807" y="1272"/>
                  <a:pt x="920" y="1372"/>
                </a:cubicBezTo>
                <a:cubicBezTo>
                  <a:pt x="936" y="1382"/>
                  <a:pt x="980" y="1441"/>
                  <a:pt x="1067" y="1441"/>
                </a:cubicBezTo>
                <a:cubicBezTo>
                  <a:pt x="1261" y="1441"/>
                  <a:pt x="1261" y="1441"/>
                  <a:pt x="1261" y="1441"/>
                </a:cubicBezTo>
                <a:cubicBezTo>
                  <a:pt x="1294" y="1441"/>
                  <a:pt x="1321" y="1468"/>
                  <a:pt x="1321" y="1501"/>
                </a:cubicBezTo>
                <a:cubicBezTo>
                  <a:pt x="1321" y="1534"/>
                  <a:pt x="1294" y="1561"/>
                  <a:pt x="1261" y="1561"/>
                </a:cubicBezTo>
                <a:cubicBezTo>
                  <a:pt x="782" y="1561"/>
                  <a:pt x="782" y="1561"/>
                  <a:pt x="782" y="1561"/>
                </a:cubicBezTo>
                <a:cubicBezTo>
                  <a:pt x="749" y="1561"/>
                  <a:pt x="722" y="1588"/>
                  <a:pt x="722" y="1621"/>
                </a:cubicBezTo>
                <a:cubicBezTo>
                  <a:pt x="722" y="1654"/>
                  <a:pt x="749" y="1681"/>
                  <a:pt x="782" y="1681"/>
                </a:cubicBezTo>
                <a:cubicBezTo>
                  <a:pt x="1261" y="1681"/>
                  <a:pt x="1261" y="1681"/>
                  <a:pt x="1261" y="1681"/>
                </a:cubicBezTo>
                <a:cubicBezTo>
                  <a:pt x="1356" y="1681"/>
                  <a:pt x="1433" y="1608"/>
                  <a:pt x="1440" y="1515"/>
                </a:cubicBezTo>
                <a:cubicBezTo>
                  <a:pt x="1686" y="1354"/>
                  <a:pt x="1686" y="1354"/>
                  <a:pt x="1686" y="1354"/>
                </a:cubicBezTo>
                <a:cubicBezTo>
                  <a:pt x="1750" y="1311"/>
                  <a:pt x="1833" y="1315"/>
                  <a:pt x="1893" y="1358"/>
                </a:cubicBezTo>
                <a:lnTo>
                  <a:pt x="1127" y="1921"/>
                </a:lnTo>
                <a:close/>
                <a:moveTo>
                  <a:pt x="1022" y="0"/>
                </a:moveTo>
                <a:cubicBezTo>
                  <a:pt x="725" y="0"/>
                  <a:pt x="483" y="243"/>
                  <a:pt x="483" y="543"/>
                </a:cubicBezTo>
                <a:cubicBezTo>
                  <a:pt x="483" y="840"/>
                  <a:pt x="725" y="1082"/>
                  <a:pt x="1022" y="1082"/>
                </a:cubicBezTo>
                <a:cubicBezTo>
                  <a:pt x="1319" y="1082"/>
                  <a:pt x="1561" y="840"/>
                  <a:pt x="1561" y="543"/>
                </a:cubicBezTo>
                <a:cubicBezTo>
                  <a:pt x="1561" y="243"/>
                  <a:pt x="1319" y="0"/>
                  <a:pt x="1022" y="0"/>
                </a:cubicBezTo>
                <a:close/>
                <a:moveTo>
                  <a:pt x="1021" y="740"/>
                </a:moveTo>
                <a:cubicBezTo>
                  <a:pt x="988" y="740"/>
                  <a:pt x="961" y="713"/>
                  <a:pt x="961" y="680"/>
                </a:cubicBezTo>
                <a:cubicBezTo>
                  <a:pt x="961" y="647"/>
                  <a:pt x="935" y="620"/>
                  <a:pt x="901" y="620"/>
                </a:cubicBezTo>
                <a:cubicBezTo>
                  <a:pt x="868" y="620"/>
                  <a:pt x="842" y="647"/>
                  <a:pt x="842" y="680"/>
                </a:cubicBezTo>
                <a:cubicBezTo>
                  <a:pt x="842" y="758"/>
                  <a:pt x="892" y="825"/>
                  <a:pt x="962" y="850"/>
                </a:cubicBezTo>
                <a:cubicBezTo>
                  <a:pt x="962" y="958"/>
                  <a:pt x="962" y="958"/>
                  <a:pt x="962" y="958"/>
                </a:cubicBezTo>
                <a:cubicBezTo>
                  <a:pt x="759" y="929"/>
                  <a:pt x="603" y="754"/>
                  <a:pt x="603" y="543"/>
                </a:cubicBezTo>
                <a:cubicBezTo>
                  <a:pt x="603" y="330"/>
                  <a:pt x="759" y="153"/>
                  <a:pt x="962" y="124"/>
                </a:cubicBezTo>
                <a:cubicBezTo>
                  <a:pt x="962" y="271"/>
                  <a:pt x="962" y="271"/>
                  <a:pt x="962" y="271"/>
                </a:cubicBezTo>
                <a:cubicBezTo>
                  <a:pt x="892" y="296"/>
                  <a:pt x="842" y="362"/>
                  <a:pt x="842" y="441"/>
                </a:cubicBezTo>
                <a:cubicBezTo>
                  <a:pt x="842" y="540"/>
                  <a:pt x="922" y="620"/>
                  <a:pt x="1021" y="620"/>
                </a:cubicBezTo>
                <a:cubicBezTo>
                  <a:pt x="1054" y="620"/>
                  <a:pt x="1081" y="647"/>
                  <a:pt x="1081" y="680"/>
                </a:cubicBezTo>
                <a:cubicBezTo>
                  <a:pt x="1081" y="713"/>
                  <a:pt x="1054" y="740"/>
                  <a:pt x="1021" y="740"/>
                </a:cubicBezTo>
                <a:close/>
                <a:moveTo>
                  <a:pt x="1082" y="958"/>
                </a:moveTo>
                <a:cubicBezTo>
                  <a:pt x="1082" y="849"/>
                  <a:pt x="1082" y="849"/>
                  <a:pt x="1082" y="849"/>
                </a:cubicBezTo>
                <a:cubicBezTo>
                  <a:pt x="1151" y="824"/>
                  <a:pt x="1201" y="758"/>
                  <a:pt x="1201" y="680"/>
                </a:cubicBezTo>
                <a:cubicBezTo>
                  <a:pt x="1201" y="581"/>
                  <a:pt x="1120" y="500"/>
                  <a:pt x="1021" y="500"/>
                </a:cubicBezTo>
                <a:cubicBezTo>
                  <a:pt x="988" y="500"/>
                  <a:pt x="961" y="474"/>
                  <a:pt x="961" y="441"/>
                </a:cubicBezTo>
                <a:cubicBezTo>
                  <a:pt x="961" y="408"/>
                  <a:pt x="988" y="381"/>
                  <a:pt x="1021" y="381"/>
                </a:cubicBezTo>
                <a:cubicBezTo>
                  <a:pt x="1054" y="381"/>
                  <a:pt x="1081" y="408"/>
                  <a:pt x="1081" y="441"/>
                </a:cubicBezTo>
                <a:cubicBezTo>
                  <a:pt x="1081" y="474"/>
                  <a:pt x="1108" y="500"/>
                  <a:pt x="1141" y="500"/>
                </a:cubicBezTo>
                <a:cubicBezTo>
                  <a:pt x="1174" y="500"/>
                  <a:pt x="1201" y="474"/>
                  <a:pt x="1201" y="441"/>
                </a:cubicBezTo>
                <a:cubicBezTo>
                  <a:pt x="1201" y="363"/>
                  <a:pt x="1151" y="296"/>
                  <a:pt x="1082" y="271"/>
                </a:cubicBezTo>
                <a:cubicBezTo>
                  <a:pt x="1082" y="124"/>
                  <a:pt x="1082" y="124"/>
                  <a:pt x="1082" y="124"/>
                </a:cubicBezTo>
                <a:cubicBezTo>
                  <a:pt x="1285" y="153"/>
                  <a:pt x="1441" y="330"/>
                  <a:pt x="1441" y="543"/>
                </a:cubicBezTo>
                <a:cubicBezTo>
                  <a:pt x="1441" y="754"/>
                  <a:pt x="1285" y="929"/>
                  <a:pt x="1082" y="9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" name="Freeform 20"/>
          <p:cNvSpPr>
            <a:spLocks noEditPoints="1"/>
          </p:cNvSpPr>
          <p:nvPr/>
        </p:nvSpPr>
        <p:spPr bwMode="auto">
          <a:xfrm>
            <a:off x="2182993" y="3219314"/>
            <a:ext cx="392351" cy="406313"/>
          </a:xfrm>
          <a:custGeom>
            <a:avLst/>
            <a:gdLst>
              <a:gd name="T0" fmla="*/ 1560 w 2048"/>
              <a:gd name="T1" fmla="*/ 1118 h 2121"/>
              <a:gd name="T2" fmla="*/ 883 w 2048"/>
              <a:gd name="T3" fmla="*/ 88 h 2121"/>
              <a:gd name="T4" fmla="*/ 493 w 2048"/>
              <a:gd name="T5" fmla="*/ 1124 h 2121"/>
              <a:gd name="T6" fmla="*/ 724 w 2048"/>
              <a:gd name="T7" fmla="*/ 1435 h 2121"/>
              <a:gd name="T8" fmla="*/ 664 w 2048"/>
              <a:gd name="T9" fmla="*/ 1517 h 2121"/>
              <a:gd name="T10" fmla="*/ 664 w 2048"/>
              <a:gd name="T11" fmla="*/ 1637 h 2121"/>
              <a:gd name="T12" fmla="*/ 724 w 2048"/>
              <a:gd name="T13" fmla="*/ 1821 h 2121"/>
              <a:gd name="T14" fmla="*/ 1324 w 2048"/>
              <a:gd name="T15" fmla="*/ 1821 h 2121"/>
              <a:gd name="T16" fmla="*/ 1384 w 2048"/>
              <a:gd name="T17" fmla="*/ 1637 h 2121"/>
              <a:gd name="T18" fmla="*/ 1384 w 2048"/>
              <a:gd name="T19" fmla="*/ 1517 h 2121"/>
              <a:gd name="T20" fmla="*/ 1324 w 2048"/>
              <a:gd name="T21" fmla="*/ 1445 h 2121"/>
              <a:gd name="T22" fmla="*/ 1024 w 2048"/>
              <a:gd name="T23" fmla="*/ 2001 h 2121"/>
              <a:gd name="T24" fmla="*/ 1194 w 2048"/>
              <a:gd name="T25" fmla="*/ 1881 h 2121"/>
              <a:gd name="T26" fmla="*/ 1204 w 2048"/>
              <a:gd name="T27" fmla="*/ 1761 h 2121"/>
              <a:gd name="T28" fmla="*/ 844 w 2048"/>
              <a:gd name="T29" fmla="*/ 1637 h 2121"/>
              <a:gd name="T30" fmla="*/ 1204 w 2048"/>
              <a:gd name="T31" fmla="*/ 1761 h 2121"/>
              <a:gd name="T32" fmla="*/ 1204 w 2048"/>
              <a:gd name="T33" fmla="*/ 1517 h 2121"/>
              <a:gd name="T34" fmla="*/ 844 w 2048"/>
              <a:gd name="T35" fmla="*/ 1435 h 2121"/>
              <a:gd name="T36" fmla="*/ 589 w 2048"/>
              <a:gd name="T37" fmla="*/ 1053 h 2121"/>
              <a:gd name="T38" fmla="*/ 908 w 2048"/>
              <a:gd name="T39" fmla="*/ 205 h 2121"/>
              <a:gd name="T40" fmla="*/ 1463 w 2048"/>
              <a:gd name="T41" fmla="*/ 1048 h 2121"/>
              <a:gd name="T42" fmla="*/ 1204 w 2048"/>
              <a:gd name="T43" fmla="*/ 1445 h 2121"/>
              <a:gd name="T44" fmla="*/ 2048 w 2048"/>
              <a:gd name="T45" fmla="*/ 733 h 2121"/>
              <a:gd name="T46" fmla="*/ 1868 w 2048"/>
              <a:gd name="T47" fmla="*/ 793 h 2121"/>
              <a:gd name="T48" fmla="*/ 1868 w 2048"/>
              <a:gd name="T49" fmla="*/ 673 h 2121"/>
              <a:gd name="T50" fmla="*/ 60 w 2048"/>
              <a:gd name="T51" fmla="*/ 673 h 2121"/>
              <a:gd name="T52" fmla="*/ 240 w 2048"/>
              <a:gd name="T53" fmla="*/ 733 h 2121"/>
              <a:gd name="T54" fmla="*/ 60 w 2048"/>
              <a:gd name="T55" fmla="*/ 793 h 2121"/>
              <a:gd name="T56" fmla="*/ 60 w 2048"/>
              <a:gd name="T57" fmla="*/ 673 h 2121"/>
              <a:gd name="T58" fmla="*/ 327 w 2048"/>
              <a:gd name="T59" fmla="*/ 1205 h 2121"/>
              <a:gd name="T60" fmla="*/ 33 w 2048"/>
              <a:gd name="T61" fmla="*/ 1302 h 2121"/>
              <a:gd name="T62" fmla="*/ 267 w 2048"/>
              <a:gd name="T63" fmla="*/ 1101 h 2121"/>
              <a:gd name="T64" fmla="*/ 1722 w 2048"/>
              <a:gd name="T65" fmla="*/ 261 h 2121"/>
              <a:gd name="T66" fmla="*/ 2016 w 2048"/>
              <a:gd name="T67" fmla="*/ 163 h 2121"/>
              <a:gd name="T68" fmla="*/ 1781 w 2048"/>
              <a:gd name="T69" fmla="*/ 365 h 2121"/>
              <a:gd name="T70" fmla="*/ 1722 w 2048"/>
              <a:gd name="T71" fmla="*/ 261 h 2121"/>
              <a:gd name="T72" fmla="*/ 267 w 2048"/>
              <a:gd name="T73" fmla="*/ 365 h 2121"/>
              <a:gd name="T74" fmla="*/ 33 w 2048"/>
              <a:gd name="T75" fmla="*/ 163 h 2121"/>
              <a:gd name="T76" fmla="*/ 327 w 2048"/>
              <a:gd name="T77" fmla="*/ 261 h 2121"/>
              <a:gd name="T78" fmla="*/ 1934 w 2048"/>
              <a:gd name="T79" fmla="*/ 1325 h 2121"/>
              <a:gd name="T80" fmla="*/ 1700 w 2048"/>
              <a:gd name="T81" fmla="*/ 1123 h 2121"/>
              <a:gd name="T82" fmla="*/ 1993 w 2048"/>
              <a:gd name="T83" fmla="*/ 1221 h 2121"/>
              <a:gd name="T84" fmla="*/ 1934 w 2048"/>
              <a:gd name="T85" fmla="*/ 1325 h 2121"/>
              <a:gd name="T86" fmla="*/ 1024 w 2048"/>
              <a:gd name="T87" fmla="*/ 810 h 2121"/>
              <a:gd name="T88" fmla="*/ 1084 w 2048"/>
              <a:gd name="T89" fmla="*/ 1160 h 2121"/>
              <a:gd name="T90" fmla="*/ 1024 w 2048"/>
              <a:gd name="T91" fmla="*/ 1273 h 2121"/>
              <a:gd name="T92" fmla="*/ 964 w 2048"/>
              <a:gd name="T93" fmla="*/ 1160 h 2121"/>
              <a:gd name="T94" fmla="*/ 904 w 2048"/>
              <a:gd name="T95" fmla="*/ 930 h 2121"/>
              <a:gd name="T96" fmla="*/ 1024 w 2048"/>
              <a:gd name="T97" fmla="*/ 1050 h 2121"/>
              <a:gd name="T98" fmla="*/ 1024 w 2048"/>
              <a:gd name="T99" fmla="*/ 930 h 2121"/>
              <a:gd name="T100" fmla="*/ 964 w 2048"/>
              <a:gd name="T101" fmla="*/ 581 h 2121"/>
              <a:gd name="T102" fmla="*/ 1024 w 2048"/>
              <a:gd name="T103" fmla="*/ 433 h 2121"/>
              <a:gd name="T104" fmla="*/ 1084 w 2048"/>
              <a:gd name="T105" fmla="*/ 581 h 2121"/>
              <a:gd name="T106" fmla="*/ 1144 w 2048"/>
              <a:gd name="T107" fmla="*/ 810 h 2121"/>
              <a:gd name="T108" fmla="*/ 1024 w 2048"/>
              <a:gd name="T109" fmla="*/ 690 h 2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48" h="2121">
                <a:moveTo>
                  <a:pt x="1467" y="1226"/>
                </a:moveTo>
                <a:cubicBezTo>
                  <a:pt x="1502" y="1189"/>
                  <a:pt x="1534" y="1154"/>
                  <a:pt x="1560" y="1118"/>
                </a:cubicBezTo>
                <a:cubicBezTo>
                  <a:pt x="1641" y="1006"/>
                  <a:pt x="1684" y="872"/>
                  <a:pt x="1684" y="733"/>
                </a:cubicBezTo>
                <a:cubicBezTo>
                  <a:pt x="1684" y="317"/>
                  <a:pt x="1304" y="0"/>
                  <a:pt x="883" y="88"/>
                </a:cubicBezTo>
                <a:cubicBezTo>
                  <a:pt x="626" y="141"/>
                  <a:pt x="422" y="351"/>
                  <a:pt x="376" y="610"/>
                </a:cubicBezTo>
                <a:cubicBezTo>
                  <a:pt x="342" y="794"/>
                  <a:pt x="384" y="976"/>
                  <a:pt x="493" y="1124"/>
                </a:cubicBezTo>
                <a:cubicBezTo>
                  <a:pt x="518" y="1158"/>
                  <a:pt x="551" y="1192"/>
                  <a:pt x="585" y="1228"/>
                </a:cubicBezTo>
                <a:cubicBezTo>
                  <a:pt x="650" y="1295"/>
                  <a:pt x="724" y="1371"/>
                  <a:pt x="724" y="1435"/>
                </a:cubicBezTo>
                <a:cubicBezTo>
                  <a:pt x="724" y="1517"/>
                  <a:pt x="724" y="1517"/>
                  <a:pt x="724" y="1517"/>
                </a:cubicBezTo>
                <a:cubicBezTo>
                  <a:pt x="664" y="1517"/>
                  <a:pt x="664" y="1517"/>
                  <a:pt x="664" y="1517"/>
                </a:cubicBezTo>
                <a:cubicBezTo>
                  <a:pt x="631" y="1517"/>
                  <a:pt x="604" y="1544"/>
                  <a:pt x="604" y="1577"/>
                </a:cubicBezTo>
                <a:cubicBezTo>
                  <a:pt x="604" y="1610"/>
                  <a:pt x="631" y="1637"/>
                  <a:pt x="664" y="1637"/>
                </a:cubicBezTo>
                <a:cubicBezTo>
                  <a:pt x="724" y="1637"/>
                  <a:pt x="724" y="1637"/>
                  <a:pt x="724" y="1637"/>
                </a:cubicBezTo>
                <a:cubicBezTo>
                  <a:pt x="724" y="1821"/>
                  <a:pt x="724" y="1821"/>
                  <a:pt x="724" y="1821"/>
                </a:cubicBezTo>
                <a:cubicBezTo>
                  <a:pt x="724" y="1986"/>
                  <a:pt x="859" y="2121"/>
                  <a:pt x="1024" y="2121"/>
                </a:cubicBezTo>
                <a:cubicBezTo>
                  <a:pt x="1190" y="2121"/>
                  <a:pt x="1324" y="1986"/>
                  <a:pt x="1324" y="1821"/>
                </a:cubicBezTo>
                <a:cubicBezTo>
                  <a:pt x="1324" y="1637"/>
                  <a:pt x="1324" y="1637"/>
                  <a:pt x="1324" y="1637"/>
                </a:cubicBezTo>
                <a:cubicBezTo>
                  <a:pt x="1384" y="1637"/>
                  <a:pt x="1384" y="1637"/>
                  <a:pt x="1384" y="1637"/>
                </a:cubicBezTo>
                <a:cubicBezTo>
                  <a:pt x="1418" y="1637"/>
                  <a:pt x="1444" y="1610"/>
                  <a:pt x="1444" y="1577"/>
                </a:cubicBezTo>
                <a:cubicBezTo>
                  <a:pt x="1444" y="1544"/>
                  <a:pt x="1418" y="1517"/>
                  <a:pt x="1384" y="1517"/>
                </a:cubicBezTo>
                <a:cubicBezTo>
                  <a:pt x="1324" y="1517"/>
                  <a:pt x="1324" y="1517"/>
                  <a:pt x="1324" y="1517"/>
                </a:cubicBezTo>
                <a:cubicBezTo>
                  <a:pt x="1324" y="1445"/>
                  <a:pt x="1324" y="1445"/>
                  <a:pt x="1324" y="1445"/>
                </a:cubicBezTo>
                <a:cubicBezTo>
                  <a:pt x="1324" y="1377"/>
                  <a:pt x="1400" y="1297"/>
                  <a:pt x="1467" y="1226"/>
                </a:cubicBezTo>
                <a:close/>
                <a:moveTo>
                  <a:pt x="1024" y="2001"/>
                </a:moveTo>
                <a:cubicBezTo>
                  <a:pt x="946" y="2001"/>
                  <a:pt x="879" y="1951"/>
                  <a:pt x="855" y="1881"/>
                </a:cubicBezTo>
                <a:cubicBezTo>
                  <a:pt x="1194" y="1881"/>
                  <a:pt x="1194" y="1881"/>
                  <a:pt x="1194" y="1881"/>
                </a:cubicBezTo>
                <a:cubicBezTo>
                  <a:pt x="1169" y="1951"/>
                  <a:pt x="1103" y="2001"/>
                  <a:pt x="1024" y="2001"/>
                </a:cubicBezTo>
                <a:close/>
                <a:moveTo>
                  <a:pt x="1204" y="1761"/>
                </a:moveTo>
                <a:cubicBezTo>
                  <a:pt x="844" y="1761"/>
                  <a:pt x="844" y="1761"/>
                  <a:pt x="844" y="1761"/>
                </a:cubicBezTo>
                <a:cubicBezTo>
                  <a:pt x="844" y="1637"/>
                  <a:pt x="844" y="1637"/>
                  <a:pt x="844" y="1637"/>
                </a:cubicBezTo>
                <a:cubicBezTo>
                  <a:pt x="1204" y="1637"/>
                  <a:pt x="1204" y="1637"/>
                  <a:pt x="1204" y="1637"/>
                </a:cubicBezTo>
                <a:lnTo>
                  <a:pt x="1204" y="1761"/>
                </a:lnTo>
                <a:close/>
                <a:moveTo>
                  <a:pt x="1204" y="1445"/>
                </a:moveTo>
                <a:cubicBezTo>
                  <a:pt x="1204" y="1517"/>
                  <a:pt x="1204" y="1517"/>
                  <a:pt x="1204" y="1517"/>
                </a:cubicBezTo>
                <a:cubicBezTo>
                  <a:pt x="844" y="1517"/>
                  <a:pt x="844" y="1517"/>
                  <a:pt x="844" y="1517"/>
                </a:cubicBezTo>
                <a:cubicBezTo>
                  <a:pt x="844" y="1435"/>
                  <a:pt x="844" y="1435"/>
                  <a:pt x="844" y="1435"/>
                </a:cubicBezTo>
                <a:cubicBezTo>
                  <a:pt x="844" y="1323"/>
                  <a:pt x="752" y="1228"/>
                  <a:pt x="671" y="1144"/>
                </a:cubicBezTo>
                <a:cubicBezTo>
                  <a:pt x="640" y="1111"/>
                  <a:pt x="610" y="1081"/>
                  <a:pt x="589" y="1053"/>
                </a:cubicBezTo>
                <a:cubicBezTo>
                  <a:pt x="500" y="932"/>
                  <a:pt x="466" y="782"/>
                  <a:pt x="494" y="632"/>
                </a:cubicBezTo>
                <a:cubicBezTo>
                  <a:pt x="532" y="420"/>
                  <a:pt x="698" y="249"/>
                  <a:pt x="908" y="205"/>
                </a:cubicBezTo>
                <a:cubicBezTo>
                  <a:pt x="1252" y="133"/>
                  <a:pt x="1564" y="392"/>
                  <a:pt x="1564" y="733"/>
                </a:cubicBezTo>
                <a:cubicBezTo>
                  <a:pt x="1564" y="847"/>
                  <a:pt x="1529" y="956"/>
                  <a:pt x="1463" y="1048"/>
                </a:cubicBezTo>
                <a:cubicBezTo>
                  <a:pt x="1442" y="1077"/>
                  <a:pt x="1411" y="1110"/>
                  <a:pt x="1379" y="1144"/>
                </a:cubicBezTo>
                <a:cubicBezTo>
                  <a:pt x="1297" y="1231"/>
                  <a:pt x="1204" y="1330"/>
                  <a:pt x="1204" y="1445"/>
                </a:cubicBezTo>
                <a:close/>
                <a:moveTo>
                  <a:pt x="1988" y="673"/>
                </a:moveTo>
                <a:cubicBezTo>
                  <a:pt x="2022" y="673"/>
                  <a:pt x="2048" y="700"/>
                  <a:pt x="2048" y="733"/>
                </a:cubicBezTo>
                <a:cubicBezTo>
                  <a:pt x="2048" y="766"/>
                  <a:pt x="2022" y="793"/>
                  <a:pt x="1988" y="793"/>
                </a:cubicBezTo>
                <a:cubicBezTo>
                  <a:pt x="1868" y="793"/>
                  <a:pt x="1868" y="793"/>
                  <a:pt x="1868" y="793"/>
                </a:cubicBezTo>
                <a:cubicBezTo>
                  <a:pt x="1835" y="793"/>
                  <a:pt x="1808" y="766"/>
                  <a:pt x="1808" y="733"/>
                </a:cubicBezTo>
                <a:cubicBezTo>
                  <a:pt x="1808" y="700"/>
                  <a:pt x="1835" y="673"/>
                  <a:pt x="1868" y="673"/>
                </a:cubicBezTo>
                <a:lnTo>
                  <a:pt x="1988" y="673"/>
                </a:lnTo>
                <a:close/>
                <a:moveTo>
                  <a:pt x="60" y="673"/>
                </a:moveTo>
                <a:cubicBezTo>
                  <a:pt x="180" y="673"/>
                  <a:pt x="180" y="673"/>
                  <a:pt x="180" y="673"/>
                </a:cubicBezTo>
                <a:cubicBezTo>
                  <a:pt x="214" y="673"/>
                  <a:pt x="240" y="700"/>
                  <a:pt x="240" y="733"/>
                </a:cubicBezTo>
                <a:cubicBezTo>
                  <a:pt x="240" y="766"/>
                  <a:pt x="214" y="793"/>
                  <a:pt x="180" y="793"/>
                </a:cubicBezTo>
                <a:cubicBezTo>
                  <a:pt x="60" y="793"/>
                  <a:pt x="60" y="793"/>
                  <a:pt x="60" y="793"/>
                </a:cubicBezTo>
                <a:cubicBezTo>
                  <a:pt x="27" y="793"/>
                  <a:pt x="0" y="766"/>
                  <a:pt x="0" y="733"/>
                </a:cubicBezTo>
                <a:cubicBezTo>
                  <a:pt x="0" y="700"/>
                  <a:pt x="27" y="673"/>
                  <a:pt x="60" y="673"/>
                </a:cubicBezTo>
                <a:close/>
                <a:moveTo>
                  <a:pt x="349" y="1123"/>
                </a:moveTo>
                <a:cubicBezTo>
                  <a:pt x="365" y="1152"/>
                  <a:pt x="355" y="1189"/>
                  <a:pt x="327" y="1205"/>
                </a:cubicBezTo>
                <a:cubicBezTo>
                  <a:pt x="115" y="1325"/>
                  <a:pt x="115" y="1325"/>
                  <a:pt x="115" y="1325"/>
                </a:cubicBezTo>
                <a:cubicBezTo>
                  <a:pt x="86" y="1341"/>
                  <a:pt x="49" y="1331"/>
                  <a:pt x="33" y="1302"/>
                </a:cubicBezTo>
                <a:cubicBezTo>
                  <a:pt x="17" y="1274"/>
                  <a:pt x="27" y="1237"/>
                  <a:pt x="56" y="1221"/>
                </a:cubicBezTo>
                <a:cubicBezTo>
                  <a:pt x="267" y="1101"/>
                  <a:pt x="267" y="1101"/>
                  <a:pt x="267" y="1101"/>
                </a:cubicBezTo>
                <a:cubicBezTo>
                  <a:pt x="296" y="1084"/>
                  <a:pt x="333" y="1094"/>
                  <a:pt x="349" y="1123"/>
                </a:cubicBezTo>
                <a:close/>
                <a:moveTo>
                  <a:pt x="1722" y="261"/>
                </a:moveTo>
                <a:cubicBezTo>
                  <a:pt x="1934" y="141"/>
                  <a:pt x="1934" y="141"/>
                  <a:pt x="1934" y="141"/>
                </a:cubicBezTo>
                <a:cubicBezTo>
                  <a:pt x="1963" y="124"/>
                  <a:pt x="2000" y="134"/>
                  <a:pt x="2016" y="163"/>
                </a:cubicBezTo>
                <a:cubicBezTo>
                  <a:pt x="2032" y="192"/>
                  <a:pt x="2022" y="229"/>
                  <a:pt x="1993" y="245"/>
                </a:cubicBezTo>
                <a:cubicBezTo>
                  <a:pt x="1781" y="365"/>
                  <a:pt x="1781" y="365"/>
                  <a:pt x="1781" y="365"/>
                </a:cubicBezTo>
                <a:cubicBezTo>
                  <a:pt x="1753" y="381"/>
                  <a:pt x="1716" y="371"/>
                  <a:pt x="1700" y="342"/>
                </a:cubicBezTo>
                <a:cubicBezTo>
                  <a:pt x="1683" y="314"/>
                  <a:pt x="1693" y="277"/>
                  <a:pt x="1722" y="261"/>
                </a:cubicBezTo>
                <a:close/>
                <a:moveTo>
                  <a:pt x="349" y="342"/>
                </a:moveTo>
                <a:cubicBezTo>
                  <a:pt x="333" y="371"/>
                  <a:pt x="296" y="381"/>
                  <a:pt x="267" y="365"/>
                </a:cubicBezTo>
                <a:cubicBezTo>
                  <a:pt x="56" y="245"/>
                  <a:pt x="56" y="245"/>
                  <a:pt x="56" y="245"/>
                </a:cubicBezTo>
                <a:cubicBezTo>
                  <a:pt x="27" y="229"/>
                  <a:pt x="17" y="192"/>
                  <a:pt x="33" y="163"/>
                </a:cubicBezTo>
                <a:cubicBezTo>
                  <a:pt x="49" y="134"/>
                  <a:pt x="86" y="124"/>
                  <a:pt x="115" y="141"/>
                </a:cubicBezTo>
                <a:cubicBezTo>
                  <a:pt x="327" y="261"/>
                  <a:pt x="327" y="261"/>
                  <a:pt x="327" y="261"/>
                </a:cubicBezTo>
                <a:cubicBezTo>
                  <a:pt x="355" y="277"/>
                  <a:pt x="365" y="314"/>
                  <a:pt x="349" y="342"/>
                </a:cubicBezTo>
                <a:close/>
                <a:moveTo>
                  <a:pt x="1934" y="1325"/>
                </a:moveTo>
                <a:cubicBezTo>
                  <a:pt x="1722" y="1205"/>
                  <a:pt x="1722" y="1205"/>
                  <a:pt x="1722" y="1205"/>
                </a:cubicBezTo>
                <a:cubicBezTo>
                  <a:pt x="1693" y="1189"/>
                  <a:pt x="1683" y="1152"/>
                  <a:pt x="1700" y="1123"/>
                </a:cubicBezTo>
                <a:cubicBezTo>
                  <a:pt x="1716" y="1094"/>
                  <a:pt x="1753" y="1084"/>
                  <a:pt x="1781" y="1101"/>
                </a:cubicBezTo>
                <a:cubicBezTo>
                  <a:pt x="1993" y="1221"/>
                  <a:pt x="1993" y="1221"/>
                  <a:pt x="1993" y="1221"/>
                </a:cubicBezTo>
                <a:cubicBezTo>
                  <a:pt x="2022" y="1237"/>
                  <a:pt x="2032" y="1274"/>
                  <a:pt x="2016" y="1302"/>
                </a:cubicBezTo>
                <a:cubicBezTo>
                  <a:pt x="2000" y="1331"/>
                  <a:pt x="1963" y="1341"/>
                  <a:pt x="1934" y="1325"/>
                </a:cubicBezTo>
                <a:close/>
                <a:moveTo>
                  <a:pt x="964" y="750"/>
                </a:moveTo>
                <a:cubicBezTo>
                  <a:pt x="964" y="784"/>
                  <a:pt x="991" y="810"/>
                  <a:pt x="1024" y="810"/>
                </a:cubicBezTo>
                <a:cubicBezTo>
                  <a:pt x="1123" y="810"/>
                  <a:pt x="1204" y="891"/>
                  <a:pt x="1204" y="990"/>
                </a:cubicBezTo>
                <a:cubicBezTo>
                  <a:pt x="1204" y="1068"/>
                  <a:pt x="1154" y="1135"/>
                  <a:pt x="1084" y="1160"/>
                </a:cubicBezTo>
                <a:cubicBezTo>
                  <a:pt x="1084" y="1213"/>
                  <a:pt x="1084" y="1213"/>
                  <a:pt x="1084" y="1213"/>
                </a:cubicBezTo>
                <a:cubicBezTo>
                  <a:pt x="1084" y="1246"/>
                  <a:pt x="1058" y="1273"/>
                  <a:pt x="1024" y="1273"/>
                </a:cubicBezTo>
                <a:cubicBezTo>
                  <a:pt x="991" y="1273"/>
                  <a:pt x="964" y="1246"/>
                  <a:pt x="964" y="1213"/>
                </a:cubicBezTo>
                <a:cubicBezTo>
                  <a:pt x="964" y="1160"/>
                  <a:pt x="964" y="1160"/>
                  <a:pt x="964" y="1160"/>
                </a:cubicBezTo>
                <a:cubicBezTo>
                  <a:pt x="894" y="1136"/>
                  <a:pt x="844" y="1069"/>
                  <a:pt x="844" y="990"/>
                </a:cubicBezTo>
                <a:cubicBezTo>
                  <a:pt x="844" y="957"/>
                  <a:pt x="871" y="930"/>
                  <a:pt x="904" y="930"/>
                </a:cubicBezTo>
                <a:cubicBezTo>
                  <a:pt x="937" y="930"/>
                  <a:pt x="964" y="957"/>
                  <a:pt x="964" y="990"/>
                </a:cubicBezTo>
                <a:cubicBezTo>
                  <a:pt x="964" y="1023"/>
                  <a:pt x="991" y="1050"/>
                  <a:pt x="1024" y="1050"/>
                </a:cubicBezTo>
                <a:cubicBezTo>
                  <a:pt x="1057" y="1050"/>
                  <a:pt x="1084" y="1023"/>
                  <a:pt x="1084" y="990"/>
                </a:cubicBezTo>
                <a:cubicBezTo>
                  <a:pt x="1084" y="957"/>
                  <a:pt x="1057" y="930"/>
                  <a:pt x="1024" y="930"/>
                </a:cubicBezTo>
                <a:cubicBezTo>
                  <a:pt x="925" y="930"/>
                  <a:pt x="844" y="850"/>
                  <a:pt x="844" y="750"/>
                </a:cubicBezTo>
                <a:cubicBezTo>
                  <a:pt x="844" y="672"/>
                  <a:pt x="894" y="605"/>
                  <a:pt x="964" y="581"/>
                </a:cubicBezTo>
                <a:cubicBezTo>
                  <a:pt x="964" y="493"/>
                  <a:pt x="964" y="493"/>
                  <a:pt x="964" y="493"/>
                </a:cubicBezTo>
                <a:cubicBezTo>
                  <a:pt x="964" y="460"/>
                  <a:pt x="991" y="433"/>
                  <a:pt x="1024" y="433"/>
                </a:cubicBezTo>
                <a:cubicBezTo>
                  <a:pt x="1058" y="433"/>
                  <a:pt x="1084" y="460"/>
                  <a:pt x="1084" y="493"/>
                </a:cubicBezTo>
                <a:cubicBezTo>
                  <a:pt x="1084" y="581"/>
                  <a:pt x="1084" y="581"/>
                  <a:pt x="1084" y="581"/>
                </a:cubicBezTo>
                <a:cubicBezTo>
                  <a:pt x="1154" y="606"/>
                  <a:pt x="1204" y="672"/>
                  <a:pt x="1204" y="750"/>
                </a:cubicBezTo>
                <a:cubicBezTo>
                  <a:pt x="1204" y="784"/>
                  <a:pt x="1177" y="810"/>
                  <a:pt x="1144" y="810"/>
                </a:cubicBezTo>
                <a:cubicBezTo>
                  <a:pt x="1111" y="810"/>
                  <a:pt x="1084" y="784"/>
                  <a:pt x="1084" y="750"/>
                </a:cubicBezTo>
                <a:cubicBezTo>
                  <a:pt x="1084" y="717"/>
                  <a:pt x="1057" y="690"/>
                  <a:pt x="1024" y="690"/>
                </a:cubicBezTo>
                <a:cubicBezTo>
                  <a:pt x="991" y="690"/>
                  <a:pt x="964" y="717"/>
                  <a:pt x="964" y="75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2983119" y="3226354"/>
            <a:ext cx="252847" cy="392233"/>
          </a:xfrm>
          <a:custGeom>
            <a:avLst/>
            <a:gdLst>
              <a:gd name="T0" fmla="*/ 1320 w 1320"/>
              <a:gd name="T1" fmla="*/ 660 h 2048"/>
              <a:gd name="T2" fmla="*/ 660 w 1320"/>
              <a:gd name="T3" fmla="*/ 0 h 2048"/>
              <a:gd name="T4" fmla="*/ 0 w 1320"/>
              <a:gd name="T5" fmla="*/ 660 h 2048"/>
              <a:gd name="T6" fmla="*/ 480 w 1320"/>
              <a:gd name="T7" fmla="*/ 1295 h 2048"/>
              <a:gd name="T8" fmla="*/ 480 w 1320"/>
              <a:gd name="T9" fmla="*/ 1568 h 2048"/>
              <a:gd name="T10" fmla="*/ 300 w 1320"/>
              <a:gd name="T11" fmla="*/ 1568 h 2048"/>
              <a:gd name="T12" fmla="*/ 245 w 1320"/>
              <a:gd name="T13" fmla="*/ 1605 h 2048"/>
              <a:gd name="T14" fmla="*/ 258 w 1320"/>
              <a:gd name="T15" fmla="*/ 1670 h 2048"/>
              <a:gd name="T16" fmla="*/ 618 w 1320"/>
              <a:gd name="T17" fmla="*/ 2030 h 2048"/>
              <a:gd name="T18" fmla="*/ 660 w 1320"/>
              <a:gd name="T19" fmla="*/ 2048 h 2048"/>
              <a:gd name="T20" fmla="*/ 702 w 1320"/>
              <a:gd name="T21" fmla="*/ 2030 h 2048"/>
              <a:gd name="T22" fmla="*/ 1062 w 1320"/>
              <a:gd name="T23" fmla="*/ 1670 h 2048"/>
              <a:gd name="T24" fmla="*/ 1075 w 1320"/>
              <a:gd name="T25" fmla="*/ 1605 h 2048"/>
              <a:gd name="T26" fmla="*/ 1020 w 1320"/>
              <a:gd name="T27" fmla="*/ 1568 h 2048"/>
              <a:gd name="T28" fmla="*/ 840 w 1320"/>
              <a:gd name="T29" fmla="*/ 1568 h 2048"/>
              <a:gd name="T30" fmla="*/ 840 w 1320"/>
              <a:gd name="T31" fmla="*/ 1295 h 2048"/>
              <a:gd name="T32" fmla="*/ 1320 w 1320"/>
              <a:gd name="T33" fmla="*/ 660 h 2048"/>
              <a:gd name="T34" fmla="*/ 875 w 1320"/>
              <a:gd name="T35" fmla="*/ 1688 h 2048"/>
              <a:gd name="T36" fmla="*/ 660 w 1320"/>
              <a:gd name="T37" fmla="*/ 1903 h 2048"/>
              <a:gd name="T38" fmla="*/ 445 w 1320"/>
              <a:gd name="T39" fmla="*/ 1688 h 2048"/>
              <a:gd name="T40" fmla="*/ 540 w 1320"/>
              <a:gd name="T41" fmla="*/ 1688 h 2048"/>
              <a:gd name="T42" fmla="*/ 600 w 1320"/>
              <a:gd name="T43" fmla="*/ 1628 h 2048"/>
              <a:gd name="T44" fmla="*/ 600 w 1320"/>
              <a:gd name="T45" fmla="*/ 1317 h 2048"/>
              <a:gd name="T46" fmla="*/ 660 w 1320"/>
              <a:gd name="T47" fmla="*/ 1320 h 2048"/>
              <a:gd name="T48" fmla="*/ 720 w 1320"/>
              <a:gd name="T49" fmla="*/ 1317 h 2048"/>
              <a:gd name="T50" fmla="*/ 720 w 1320"/>
              <a:gd name="T51" fmla="*/ 1628 h 2048"/>
              <a:gd name="T52" fmla="*/ 780 w 1320"/>
              <a:gd name="T53" fmla="*/ 1688 h 2048"/>
              <a:gd name="T54" fmla="*/ 875 w 1320"/>
              <a:gd name="T55" fmla="*/ 1688 h 2048"/>
              <a:gd name="T56" fmla="*/ 660 w 1320"/>
              <a:gd name="T57" fmla="*/ 1200 h 2048"/>
              <a:gd name="T58" fmla="*/ 120 w 1320"/>
              <a:gd name="T59" fmla="*/ 660 h 2048"/>
              <a:gd name="T60" fmla="*/ 660 w 1320"/>
              <a:gd name="T61" fmla="*/ 120 h 2048"/>
              <a:gd name="T62" fmla="*/ 1200 w 1320"/>
              <a:gd name="T63" fmla="*/ 660 h 2048"/>
              <a:gd name="T64" fmla="*/ 660 w 1320"/>
              <a:gd name="T65" fmla="*/ 1200 h 2048"/>
              <a:gd name="T66" fmla="*/ 601 w 1320"/>
              <a:gd name="T67" fmla="*/ 522 h 2048"/>
              <a:gd name="T68" fmla="*/ 661 w 1320"/>
              <a:gd name="T69" fmla="*/ 582 h 2048"/>
              <a:gd name="T70" fmla="*/ 841 w 1320"/>
              <a:gd name="T71" fmla="*/ 762 h 2048"/>
              <a:gd name="T72" fmla="*/ 720 w 1320"/>
              <a:gd name="T73" fmla="*/ 932 h 2048"/>
              <a:gd name="T74" fmla="*/ 720 w 1320"/>
              <a:gd name="T75" fmla="*/ 1020 h 2048"/>
              <a:gd name="T76" fmla="*/ 660 w 1320"/>
              <a:gd name="T77" fmla="*/ 1080 h 2048"/>
              <a:gd name="T78" fmla="*/ 600 w 1320"/>
              <a:gd name="T79" fmla="*/ 1020 h 2048"/>
              <a:gd name="T80" fmla="*/ 600 w 1320"/>
              <a:gd name="T81" fmla="*/ 932 h 2048"/>
              <a:gd name="T82" fmla="*/ 481 w 1320"/>
              <a:gd name="T83" fmla="*/ 762 h 2048"/>
              <a:gd name="T84" fmla="*/ 541 w 1320"/>
              <a:gd name="T85" fmla="*/ 702 h 2048"/>
              <a:gd name="T86" fmla="*/ 601 w 1320"/>
              <a:gd name="T87" fmla="*/ 762 h 2048"/>
              <a:gd name="T88" fmla="*/ 661 w 1320"/>
              <a:gd name="T89" fmla="*/ 822 h 2048"/>
              <a:gd name="T90" fmla="*/ 721 w 1320"/>
              <a:gd name="T91" fmla="*/ 762 h 2048"/>
              <a:gd name="T92" fmla="*/ 661 w 1320"/>
              <a:gd name="T93" fmla="*/ 702 h 2048"/>
              <a:gd name="T94" fmla="*/ 481 w 1320"/>
              <a:gd name="T95" fmla="*/ 522 h 2048"/>
              <a:gd name="T96" fmla="*/ 600 w 1320"/>
              <a:gd name="T97" fmla="*/ 353 h 2048"/>
              <a:gd name="T98" fmla="*/ 600 w 1320"/>
              <a:gd name="T99" fmla="*/ 300 h 2048"/>
              <a:gd name="T100" fmla="*/ 660 w 1320"/>
              <a:gd name="T101" fmla="*/ 240 h 2048"/>
              <a:gd name="T102" fmla="*/ 720 w 1320"/>
              <a:gd name="T103" fmla="*/ 300 h 2048"/>
              <a:gd name="T104" fmla="*/ 720 w 1320"/>
              <a:gd name="T105" fmla="*/ 352 h 2048"/>
              <a:gd name="T106" fmla="*/ 841 w 1320"/>
              <a:gd name="T107" fmla="*/ 522 h 2048"/>
              <a:gd name="T108" fmla="*/ 781 w 1320"/>
              <a:gd name="T109" fmla="*/ 582 h 2048"/>
              <a:gd name="T110" fmla="*/ 721 w 1320"/>
              <a:gd name="T111" fmla="*/ 522 h 2048"/>
              <a:gd name="T112" fmla="*/ 661 w 1320"/>
              <a:gd name="T113" fmla="*/ 462 h 2048"/>
              <a:gd name="T114" fmla="*/ 601 w 1320"/>
              <a:gd name="T115" fmla="*/ 522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0" h="2048">
                <a:moveTo>
                  <a:pt x="1320" y="660"/>
                </a:moveTo>
                <a:cubicBezTo>
                  <a:pt x="1320" y="296"/>
                  <a:pt x="1024" y="0"/>
                  <a:pt x="660" y="0"/>
                </a:cubicBezTo>
                <a:cubicBezTo>
                  <a:pt x="296" y="0"/>
                  <a:pt x="0" y="296"/>
                  <a:pt x="0" y="660"/>
                </a:cubicBezTo>
                <a:cubicBezTo>
                  <a:pt x="0" y="961"/>
                  <a:pt x="203" y="1216"/>
                  <a:pt x="480" y="1295"/>
                </a:cubicBezTo>
                <a:cubicBezTo>
                  <a:pt x="480" y="1568"/>
                  <a:pt x="480" y="1568"/>
                  <a:pt x="480" y="1568"/>
                </a:cubicBezTo>
                <a:cubicBezTo>
                  <a:pt x="300" y="1568"/>
                  <a:pt x="300" y="1568"/>
                  <a:pt x="300" y="1568"/>
                </a:cubicBezTo>
                <a:cubicBezTo>
                  <a:pt x="276" y="1568"/>
                  <a:pt x="254" y="1582"/>
                  <a:pt x="245" y="1605"/>
                </a:cubicBezTo>
                <a:cubicBezTo>
                  <a:pt x="235" y="1627"/>
                  <a:pt x="240" y="1653"/>
                  <a:pt x="258" y="1670"/>
                </a:cubicBezTo>
                <a:cubicBezTo>
                  <a:pt x="618" y="2030"/>
                  <a:pt x="618" y="2030"/>
                  <a:pt x="618" y="2030"/>
                </a:cubicBezTo>
                <a:cubicBezTo>
                  <a:pt x="629" y="2042"/>
                  <a:pt x="645" y="2048"/>
                  <a:pt x="660" y="2048"/>
                </a:cubicBezTo>
                <a:cubicBezTo>
                  <a:pt x="675" y="2048"/>
                  <a:pt x="691" y="2042"/>
                  <a:pt x="702" y="2030"/>
                </a:cubicBezTo>
                <a:cubicBezTo>
                  <a:pt x="1062" y="1670"/>
                  <a:pt x="1062" y="1670"/>
                  <a:pt x="1062" y="1670"/>
                </a:cubicBezTo>
                <a:cubicBezTo>
                  <a:pt x="1080" y="1653"/>
                  <a:pt x="1085" y="1627"/>
                  <a:pt x="1075" y="1605"/>
                </a:cubicBezTo>
                <a:cubicBezTo>
                  <a:pt x="1066" y="1582"/>
                  <a:pt x="1044" y="1568"/>
                  <a:pt x="1020" y="1568"/>
                </a:cubicBezTo>
                <a:cubicBezTo>
                  <a:pt x="840" y="1568"/>
                  <a:pt x="840" y="1568"/>
                  <a:pt x="840" y="1568"/>
                </a:cubicBezTo>
                <a:cubicBezTo>
                  <a:pt x="840" y="1295"/>
                  <a:pt x="840" y="1295"/>
                  <a:pt x="840" y="1295"/>
                </a:cubicBezTo>
                <a:cubicBezTo>
                  <a:pt x="1117" y="1216"/>
                  <a:pt x="1320" y="961"/>
                  <a:pt x="1320" y="660"/>
                </a:cubicBezTo>
                <a:close/>
                <a:moveTo>
                  <a:pt x="875" y="1688"/>
                </a:moveTo>
                <a:cubicBezTo>
                  <a:pt x="660" y="1903"/>
                  <a:pt x="660" y="1903"/>
                  <a:pt x="660" y="1903"/>
                </a:cubicBezTo>
                <a:cubicBezTo>
                  <a:pt x="445" y="1688"/>
                  <a:pt x="445" y="1688"/>
                  <a:pt x="445" y="1688"/>
                </a:cubicBezTo>
                <a:cubicBezTo>
                  <a:pt x="540" y="1688"/>
                  <a:pt x="540" y="1688"/>
                  <a:pt x="540" y="1688"/>
                </a:cubicBezTo>
                <a:cubicBezTo>
                  <a:pt x="573" y="1688"/>
                  <a:pt x="600" y="1661"/>
                  <a:pt x="600" y="1628"/>
                </a:cubicBezTo>
                <a:cubicBezTo>
                  <a:pt x="600" y="1317"/>
                  <a:pt x="600" y="1317"/>
                  <a:pt x="600" y="1317"/>
                </a:cubicBezTo>
                <a:cubicBezTo>
                  <a:pt x="620" y="1319"/>
                  <a:pt x="640" y="1320"/>
                  <a:pt x="660" y="1320"/>
                </a:cubicBezTo>
                <a:cubicBezTo>
                  <a:pt x="680" y="1320"/>
                  <a:pt x="700" y="1319"/>
                  <a:pt x="720" y="1317"/>
                </a:cubicBezTo>
                <a:cubicBezTo>
                  <a:pt x="720" y="1628"/>
                  <a:pt x="720" y="1628"/>
                  <a:pt x="720" y="1628"/>
                </a:cubicBezTo>
                <a:cubicBezTo>
                  <a:pt x="720" y="1661"/>
                  <a:pt x="747" y="1688"/>
                  <a:pt x="780" y="1688"/>
                </a:cubicBezTo>
                <a:lnTo>
                  <a:pt x="875" y="1688"/>
                </a:lnTo>
                <a:close/>
                <a:moveTo>
                  <a:pt x="660" y="1200"/>
                </a:moveTo>
                <a:cubicBezTo>
                  <a:pt x="362" y="1200"/>
                  <a:pt x="120" y="958"/>
                  <a:pt x="120" y="660"/>
                </a:cubicBezTo>
                <a:cubicBezTo>
                  <a:pt x="120" y="362"/>
                  <a:pt x="362" y="120"/>
                  <a:pt x="660" y="120"/>
                </a:cubicBezTo>
                <a:cubicBezTo>
                  <a:pt x="958" y="120"/>
                  <a:pt x="1200" y="362"/>
                  <a:pt x="1200" y="660"/>
                </a:cubicBezTo>
                <a:cubicBezTo>
                  <a:pt x="1200" y="958"/>
                  <a:pt x="958" y="1200"/>
                  <a:pt x="660" y="1200"/>
                </a:cubicBezTo>
                <a:close/>
                <a:moveTo>
                  <a:pt x="601" y="522"/>
                </a:moveTo>
                <a:cubicBezTo>
                  <a:pt x="601" y="555"/>
                  <a:pt x="628" y="582"/>
                  <a:pt x="661" y="582"/>
                </a:cubicBezTo>
                <a:cubicBezTo>
                  <a:pt x="760" y="582"/>
                  <a:pt x="841" y="663"/>
                  <a:pt x="841" y="762"/>
                </a:cubicBezTo>
                <a:cubicBezTo>
                  <a:pt x="841" y="841"/>
                  <a:pt x="790" y="908"/>
                  <a:pt x="720" y="932"/>
                </a:cubicBezTo>
                <a:cubicBezTo>
                  <a:pt x="720" y="1020"/>
                  <a:pt x="720" y="1020"/>
                  <a:pt x="720" y="1020"/>
                </a:cubicBezTo>
                <a:cubicBezTo>
                  <a:pt x="720" y="1053"/>
                  <a:pt x="693" y="1080"/>
                  <a:pt x="660" y="1080"/>
                </a:cubicBezTo>
                <a:cubicBezTo>
                  <a:pt x="627" y="1080"/>
                  <a:pt x="600" y="1053"/>
                  <a:pt x="600" y="1020"/>
                </a:cubicBezTo>
                <a:cubicBezTo>
                  <a:pt x="600" y="932"/>
                  <a:pt x="600" y="932"/>
                  <a:pt x="600" y="932"/>
                </a:cubicBezTo>
                <a:cubicBezTo>
                  <a:pt x="530" y="907"/>
                  <a:pt x="481" y="840"/>
                  <a:pt x="481" y="762"/>
                </a:cubicBezTo>
                <a:cubicBezTo>
                  <a:pt x="481" y="729"/>
                  <a:pt x="508" y="702"/>
                  <a:pt x="541" y="702"/>
                </a:cubicBezTo>
                <a:cubicBezTo>
                  <a:pt x="574" y="702"/>
                  <a:pt x="601" y="729"/>
                  <a:pt x="601" y="762"/>
                </a:cubicBezTo>
                <a:cubicBezTo>
                  <a:pt x="601" y="795"/>
                  <a:pt x="628" y="822"/>
                  <a:pt x="661" y="822"/>
                </a:cubicBezTo>
                <a:cubicBezTo>
                  <a:pt x="694" y="822"/>
                  <a:pt x="721" y="795"/>
                  <a:pt x="721" y="762"/>
                </a:cubicBezTo>
                <a:cubicBezTo>
                  <a:pt x="721" y="729"/>
                  <a:pt x="694" y="702"/>
                  <a:pt x="661" y="702"/>
                </a:cubicBezTo>
                <a:cubicBezTo>
                  <a:pt x="561" y="702"/>
                  <a:pt x="481" y="622"/>
                  <a:pt x="481" y="522"/>
                </a:cubicBezTo>
                <a:cubicBezTo>
                  <a:pt x="481" y="444"/>
                  <a:pt x="530" y="378"/>
                  <a:pt x="600" y="353"/>
                </a:cubicBezTo>
                <a:cubicBezTo>
                  <a:pt x="600" y="300"/>
                  <a:pt x="600" y="300"/>
                  <a:pt x="600" y="300"/>
                </a:cubicBezTo>
                <a:cubicBezTo>
                  <a:pt x="600" y="267"/>
                  <a:pt x="627" y="240"/>
                  <a:pt x="660" y="240"/>
                </a:cubicBezTo>
                <a:cubicBezTo>
                  <a:pt x="693" y="240"/>
                  <a:pt x="720" y="267"/>
                  <a:pt x="720" y="300"/>
                </a:cubicBezTo>
                <a:cubicBezTo>
                  <a:pt x="720" y="352"/>
                  <a:pt x="720" y="352"/>
                  <a:pt x="720" y="352"/>
                </a:cubicBezTo>
                <a:cubicBezTo>
                  <a:pt x="790" y="377"/>
                  <a:pt x="841" y="444"/>
                  <a:pt x="841" y="522"/>
                </a:cubicBezTo>
                <a:cubicBezTo>
                  <a:pt x="841" y="555"/>
                  <a:pt x="814" y="582"/>
                  <a:pt x="781" y="582"/>
                </a:cubicBezTo>
                <a:cubicBezTo>
                  <a:pt x="748" y="582"/>
                  <a:pt x="721" y="555"/>
                  <a:pt x="721" y="522"/>
                </a:cubicBezTo>
                <a:cubicBezTo>
                  <a:pt x="721" y="489"/>
                  <a:pt x="694" y="462"/>
                  <a:pt x="661" y="462"/>
                </a:cubicBezTo>
                <a:cubicBezTo>
                  <a:pt x="628" y="462"/>
                  <a:pt x="601" y="489"/>
                  <a:pt x="601" y="52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" name="Freeform 22"/>
          <p:cNvSpPr>
            <a:spLocks noEditPoints="1"/>
          </p:cNvSpPr>
          <p:nvPr/>
        </p:nvSpPr>
        <p:spPr bwMode="auto">
          <a:xfrm>
            <a:off x="3670258" y="3225708"/>
            <a:ext cx="321953" cy="393525"/>
          </a:xfrm>
          <a:custGeom>
            <a:avLst/>
            <a:gdLst>
              <a:gd name="T0" fmla="*/ 1200 w 1680"/>
              <a:gd name="T1" fmla="*/ 1210 h 2054"/>
              <a:gd name="T2" fmla="*/ 480 w 1680"/>
              <a:gd name="T3" fmla="*/ 1210 h 2054"/>
              <a:gd name="T4" fmla="*/ 420 w 1680"/>
              <a:gd name="T5" fmla="*/ 606 h 2054"/>
              <a:gd name="T6" fmla="*/ 0 w 1680"/>
              <a:gd name="T7" fmla="*/ 666 h 2054"/>
              <a:gd name="T8" fmla="*/ 840 w 1680"/>
              <a:gd name="T9" fmla="*/ 2054 h 2054"/>
              <a:gd name="T10" fmla="*/ 1680 w 1680"/>
              <a:gd name="T11" fmla="*/ 666 h 2054"/>
              <a:gd name="T12" fmla="*/ 1260 w 1680"/>
              <a:gd name="T13" fmla="*/ 606 h 2054"/>
              <a:gd name="T14" fmla="*/ 120 w 1680"/>
              <a:gd name="T15" fmla="*/ 726 h 2054"/>
              <a:gd name="T16" fmla="*/ 360 w 1680"/>
              <a:gd name="T17" fmla="*/ 970 h 2054"/>
              <a:gd name="T18" fmla="*/ 120 w 1680"/>
              <a:gd name="T19" fmla="*/ 726 h 2054"/>
              <a:gd name="T20" fmla="*/ 1560 w 1680"/>
              <a:gd name="T21" fmla="*/ 726 h 2054"/>
              <a:gd name="T22" fmla="*/ 1320 w 1680"/>
              <a:gd name="T23" fmla="*/ 970 h 2054"/>
              <a:gd name="T24" fmla="*/ 1320 w 1680"/>
              <a:gd name="T25" fmla="*/ 1090 h 2054"/>
              <a:gd name="T26" fmla="*/ 1560 w 1680"/>
              <a:gd name="T27" fmla="*/ 1210 h 2054"/>
              <a:gd name="T28" fmla="*/ 120 w 1680"/>
              <a:gd name="T29" fmla="*/ 1210 h 2054"/>
              <a:gd name="T30" fmla="*/ 360 w 1680"/>
              <a:gd name="T31" fmla="*/ 1090 h 2054"/>
              <a:gd name="T32" fmla="*/ 840 w 1680"/>
              <a:gd name="T33" fmla="*/ 1694 h 2054"/>
              <a:gd name="T34" fmla="*/ 1320 w 1680"/>
              <a:gd name="T35" fmla="*/ 1090 h 2054"/>
              <a:gd name="T36" fmla="*/ 215 w 1680"/>
              <a:gd name="T37" fmla="*/ 306 h 2054"/>
              <a:gd name="T38" fmla="*/ 138 w 1680"/>
              <a:gd name="T39" fmla="*/ 143 h 2054"/>
              <a:gd name="T40" fmla="*/ 342 w 1680"/>
              <a:gd name="T41" fmla="*/ 23 h 2054"/>
              <a:gd name="T42" fmla="*/ 265 w 1680"/>
              <a:gd name="T43" fmla="*/ 186 h 2054"/>
              <a:gd name="T44" fmla="*/ 342 w 1680"/>
              <a:gd name="T45" fmla="*/ 348 h 2054"/>
              <a:gd name="T46" fmla="*/ 138 w 1680"/>
              <a:gd name="T47" fmla="*/ 468 h 2054"/>
              <a:gd name="T48" fmla="*/ 738 w 1680"/>
              <a:gd name="T49" fmla="*/ 383 h 2054"/>
              <a:gd name="T50" fmla="*/ 738 w 1680"/>
              <a:gd name="T51" fmla="*/ 228 h 2054"/>
              <a:gd name="T52" fmla="*/ 858 w 1680"/>
              <a:gd name="T53" fmla="*/ 23 h 2054"/>
              <a:gd name="T54" fmla="*/ 942 w 1680"/>
              <a:gd name="T55" fmla="*/ 108 h 2054"/>
              <a:gd name="T56" fmla="*/ 942 w 1680"/>
              <a:gd name="T57" fmla="*/ 263 h 2054"/>
              <a:gd name="T58" fmla="*/ 822 w 1680"/>
              <a:gd name="T59" fmla="*/ 468 h 2054"/>
              <a:gd name="T60" fmla="*/ 738 w 1680"/>
              <a:gd name="T61" fmla="*/ 383 h 2054"/>
              <a:gd name="T62" fmla="*/ 1415 w 1680"/>
              <a:gd name="T63" fmla="*/ 306 h 2054"/>
              <a:gd name="T64" fmla="*/ 1338 w 1680"/>
              <a:gd name="T65" fmla="*/ 143 h 2054"/>
              <a:gd name="T66" fmla="*/ 1542 w 1680"/>
              <a:gd name="T67" fmla="*/ 23 h 2054"/>
              <a:gd name="T68" fmla="*/ 1465 w 1680"/>
              <a:gd name="T69" fmla="*/ 186 h 2054"/>
              <a:gd name="T70" fmla="*/ 1542 w 1680"/>
              <a:gd name="T71" fmla="*/ 348 h 2054"/>
              <a:gd name="T72" fmla="*/ 1338 w 1680"/>
              <a:gd name="T73" fmla="*/ 468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80" h="2054">
                <a:moveTo>
                  <a:pt x="1200" y="666"/>
                </a:moveTo>
                <a:cubicBezTo>
                  <a:pt x="1200" y="1210"/>
                  <a:pt x="1200" y="1210"/>
                  <a:pt x="1200" y="1210"/>
                </a:cubicBezTo>
                <a:cubicBezTo>
                  <a:pt x="1200" y="1411"/>
                  <a:pt x="1038" y="1574"/>
                  <a:pt x="840" y="1574"/>
                </a:cubicBezTo>
                <a:cubicBezTo>
                  <a:pt x="641" y="1574"/>
                  <a:pt x="480" y="1411"/>
                  <a:pt x="480" y="1210"/>
                </a:cubicBezTo>
                <a:cubicBezTo>
                  <a:pt x="480" y="666"/>
                  <a:pt x="480" y="666"/>
                  <a:pt x="480" y="666"/>
                </a:cubicBezTo>
                <a:cubicBezTo>
                  <a:pt x="480" y="633"/>
                  <a:pt x="453" y="606"/>
                  <a:pt x="420" y="606"/>
                </a:cubicBezTo>
                <a:cubicBezTo>
                  <a:pt x="60" y="606"/>
                  <a:pt x="60" y="606"/>
                  <a:pt x="60" y="606"/>
                </a:cubicBezTo>
                <a:cubicBezTo>
                  <a:pt x="27" y="606"/>
                  <a:pt x="0" y="633"/>
                  <a:pt x="0" y="666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673"/>
                  <a:pt x="376" y="2054"/>
                  <a:pt x="840" y="2054"/>
                </a:cubicBezTo>
                <a:cubicBezTo>
                  <a:pt x="1303" y="2054"/>
                  <a:pt x="1680" y="1674"/>
                  <a:pt x="1680" y="1210"/>
                </a:cubicBezTo>
                <a:cubicBezTo>
                  <a:pt x="1680" y="666"/>
                  <a:pt x="1680" y="666"/>
                  <a:pt x="1680" y="666"/>
                </a:cubicBezTo>
                <a:cubicBezTo>
                  <a:pt x="1680" y="633"/>
                  <a:pt x="1653" y="606"/>
                  <a:pt x="1620" y="606"/>
                </a:cubicBezTo>
                <a:cubicBezTo>
                  <a:pt x="1260" y="606"/>
                  <a:pt x="1260" y="606"/>
                  <a:pt x="1260" y="606"/>
                </a:cubicBezTo>
                <a:cubicBezTo>
                  <a:pt x="1227" y="606"/>
                  <a:pt x="1200" y="633"/>
                  <a:pt x="1200" y="666"/>
                </a:cubicBezTo>
                <a:close/>
                <a:moveTo>
                  <a:pt x="120" y="726"/>
                </a:moveTo>
                <a:cubicBezTo>
                  <a:pt x="360" y="726"/>
                  <a:pt x="360" y="726"/>
                  <a:pt x="360" y="726"/>
                </a:cubicBezTo>
                <a:cubicBezTo>
                  <a:pt x="360" y="970"/>
                  <a:pt x="360" y="970"/>
                  <a:pt x="360" y="970"/>
                </a:cubicBezTo>
                <a:cubicBezTo>
                  <a:pt x="120" y="970"/>
                  <a:pt x="120" y="970"/>
                  <a:pt x="120" y="970"/>
                </a:cubicBezTo>
                <a:lnTo>
                  <a:pt x="120" y="726"/>
                </a:lnTo>
                <a:close/>
                <a:moveTo>
                  <a:pt x="1320" y="726"/>
                </a:moveTo>
                <a:cubicBezTo>
                  <a:pt x="1560" y="726"/>
                  <a:pt x="1560" y="726"/>
                  <a:pt x="1560" y="726"/>
                </a:cubicBezTo>
                <a:cubicBezTo>
                  <a:pt x="1560" y="970"/>
                  <a:pt x="1560" y="970"/>
                  <a:pt x="1560" y="970"/>
                </a:cubicBezTo>
                <a:cubicBezTo>
                  <a:pt x="1320" y="970"/>
                  <a:pt x="1320" y="970"/>
                  <a:pt x="1320" y="970"/>
                </a:cubicBezTo>
                <a:lnTo>
                  <a:pt x="1320" y="726"/>
                </a:lnTo>
                <a:close/>
                <a:moveTo>
                  <a:pt x="1320" y="1090"/>
                </a:moveTo>
                <a:cubicBezTo>
                  <a:pt x="1560" y="1090"/>
                  <a:pt x="1560" y="1090"/>
                  <a:pt x="1560" y="1090"/>
                </a:cubicBezTo>
                <a:cubicBezTo>
                  <a:pt x="1560" y="1210"/>
                  <a:pt x="1560" y="1210"/>
                  <a:pt x="1560" y="1210"/>
                </a:cubicBezTo>
                <a:cubicBezTo>
                  <a:pt x="1560" y="1609"/>
                  <a:pt x="1237" y="1934"/>
                  <a:pt x="840" y="1934"/>
                </a:cubicBezTo>
                <a:cubicBezTo>
                  <a:pt x="443" y="1934"/>
                  <a:pt x="120" y="1609"/>
                  <a:pt x="120" y="1210"/>
                </a:cubicBezTo>
                <a:cubicBezTo>
                  <a:pt x="120" y="1090"/>
                  <a:pt x="120" y="1090"/>
                  <a:pt x="120" y="1090"/>
                </a:cubicBezTo>
                <a:cubicBezTo>
                  <a:pt x="360" y="1090"/>
                  <a:pt x="360" y="1090"/>
                  <a:pt x="360" y="1090"/>
                </a:cubicBezTo>
                <a:cubicBezTo>
                  <a:pt x="360" y="1210"/>
                  <a:pt x="360" y="1210"/>
                  <a:pt x="360" y="1210"/>
                </a:cubicBezTo>
                <a:cubicBezTo>
                  <a:pt x="360" y="1475"/>
                  <a:pt x="575" y="1694"/>
                  <a:pt x="840" y="1694"/>
                </a:cubicBezTo>
                <a:cubicBezTo>
                  <a:pt x="1105" y="1694"/>
                  <a:pt x="1320" y="1475"/>
                  <a:pt x="1320" y="1210"/>
                </a:cubicBezTo>
                <a:lnTo>
                  <a:pt x="1320" y="1090"/>
                </a:lnTo>
                <a:close/>
                <a:moveTo>
                  <a:pt x="138" y="383"/>
                </a:moveTo>
                <a:cubicBezTo>
                  <a:pt x="215" y="306"/>
                  <a:pt x="215" y="306"/>
                  <a:pt x="215" y="306"/>
                </a:cubicBezTo>
                <a:cubicBezTo>
                  <a:pt x="138" y="228"/>
                  <a:pt x="138" y="228"/>
                  <a:pt x="138" y="228"/>
                </a:cubicBezTo>
                <a:cubicBezTo>
                  <a:pt x="114" y="205"/>
                  <a:pt x="114" y="167"/>
                  <a:pt x="138" y="143"/>
                </a:cubicBezTo>
                <a:cubicBezTo>
                  <a:pt x="258" y="23"/>
                  <a:pt x="258" y="23"/>
                  <a:pt x="258" y="23"/>
                </a:cubicBezTo>
                <a:cubicBezTo>
                  <a:pt x="281" y="0"/>
                  <a:pt x="319" y="0"/>
                  <a:pt x="342" y="23"/>
                </a:cubicBezTo>
                <a:cubicBezTo>
                  <a:pt x="366" y="47"/>
                  <a:pt x="366" y="85"/>
                  <a:pt x="342" y="108"/>
                </a:cubicBezTo>
                <a:cubicBezTo>
                  <a:pt x="265" y="186"/>
                  <a:pt x="265" y="186"/>
                  <a:pt x="265" y="186"/>
                </a:cubicBezTo>
                <a:cubicBezTo>
                  <a:pt x="342" y="263"/>
                  <a:pt x="342" y="263"/>
                  <a:pt x="342" y="263"/>
                </a:cubicBezTo>
                <a:cubicBezTo>
                  <a:pt x="366" y="287"/>
                  <a:pt x="366" y="325"/>
                  <a:pt x="342" y="348"/>
                </a:cubicBezTo>
                <a:cubicBezTo>
                  <a:pt x="222" y="468"/>
                  <a:pt x="222" y="468"/>
                  <a:pt x="222" y="468"/>
                </a:cubicBezTo>
                <a:cubicBezTo>
                  <a:pt x="199" y="492"/>
                  <a:pt x="161" y="492"/>
                  <a:pt x="138" y="468"/>
                </a:cubicBezTo>
                <a:cubicBezTo>
                  <a:pt x="114" y="445"/>
                  <a:pt x="114" y="407"/>
                  <a:pt x="138" y="383"/>
                </a:cubicBezTo>
                <a:close/>
                <a:moveTo>
                  <a:pt x="738" y="383"/>
                </a:moveTo>
                <a:cubicBezTo>
                  <a:pt x="815" y="306"/>
                  <a:pt x="815" y="306"/>
                  <a:pt x="815" y="306"/>
                </a:cubicBezTo>
                <a:cubicBezTo>
                  <a:pt x="738" y="228"/>
                  <a:pt x="738" y="228"/>
                  <a:pt x="738" y="228"/>
                </a:cubicBezTo>
                <a:cubicBezTo>
                  <a:pt x="714" y="205"/>
                  <a:pt x="714" y="167"/>
                  <a:pt x="738" y="143"/>
                </a:cubicBezTo>
                <a:cubicBezTo>
                  <a:pt x="858" y="23"/>
                  <a:pt x="858" y="23"/>
                  <a:pt x="858" y="23"/>
                </a:cubicBezTo>
                <a:cubicBezTo>
                  <a:pt x="881" y="0"/>
                  <a:pt x="919" y="0"/>
                  <a:pt x="942" y="23"/>
                </a:cubicBezTo>
                <a:cubicBezTo>
                  <a:pt x="966" y="47"/>
                  <a:pt x="966" y="85"/>
                  <a:pt x="942" y="108"/>
                </a:cubicBezTo>
                <a:cubicBezTo>
                  <a:pt x="865" y="186"/>
                  <a:pt x="865" y="186"/>
                  <a:pt x="865" y="186"/>
                </a:cubicBezTo>
                <a:cubicBezTo>
                  <a:pt x="942" y="263"/>
                  <a:pt x="942" y="263"/>
                  <a:pt x="942" y="263"/>
                </a:cubicBezTo>
                <a:cubicBezTo>
                  <a:pt x="966" y="287"/>
                  <a:pt x="966" y="325"/>
                  <a:pt x="942" y="348"/>
                </a:cubicBezTo>
                <a:cubicBezTo>
                  <a:pt x="822" y="468"/>
                  <a:pt x="822" y="468"/>
                  <a:pt x="822" y="468"/>
                </a:cubicBezTo>
                <a:cubicBezTo>
                  <a:pt x="799" y="492"/>
                  <a:pt x="761" y="492"/>
                  <a:pt x="738" y="468"/>
                </a:cubicBezTo>
                <a:cubicBezTo>
                  <a:pt x="714" y="445"/>
                  <a:pt x="714" y="407"/>
                  <a:pt x="738" y="383"/>
                </a:cubicBezTo>
                <a:close/>
                <a:moveTo>
                  <a:pt x="1338" y="383"/>
                </a:moveTo>
                <a:cubicBezTo>
                  <a:pt x="1415" y="306"/>
                  <a:pt x="1415" y="306"/>
                  <a:pt x="1415" y="306"/>
                </a:cubicBezTo>
                <a:cubicBezTo>
                  <a:pt x="1338" y="228"/>
                  <a:pt x="1338" y="228"/>
                  <a:pt x="1338" y="228"/>
                </a:cubicBezTo>
                <a:cubicBezTo>
                  <a:pt x="1314" y="205"/>
                  <a:pt x="1314" y="167"/>
                  <a:pt x="1338" y="143"/>
                </a:cubicBezTo>
                <a:cubicBezTo>
                  <a:pt x="1458" y="23"/>
                  <a:pt x="1458" y="23"/>
                  <a:pt x="1458" y="23"/>
                </a:cubicBezTo>
                <a:cubicBezTo>
                  <a:pt x="1481" y="0"/>
                  <a:pt x="1519" y="0"/>
                  <a:pt x="1542" y="23"/>
                </a:cubicBezTo>
                <a:cubicBezTo>
                  <a:pt x="1566" y="47"/>
                  <a:pt x="1566" y="85"/>
                  <a:pt x="1542" y="108"/>
                </a:cubicBezTo>
                <a:cubicBezTo>
                  <a:pt x="1465" y="186"/>
                  <a:pt x="1465" y="186"/>
                  <a:pt x="1465" y="186"/>
                </a:cubicBezTo>
                <a:cubicBezTo>
                  <a:pt x="1542" y="263"/>
                  <a:pt x="1542" y="263"/>
                  <a:pt x="1542" y="263"/>
                </a:cubicBezTo>
                <a:cubicBezTo>
                  <a:pt x="1566" y="287"/>
                  <a:pt x="1566" y="325"/>
                  <a:pt x="1542" y="348"/>
                </a:cubicBezTo>
                <a:cubicBezTo>
                  <a:pt x="1422" y="468"/>
                  <a:pt x="1422" y="468"/>
                  <a:pt x="1422" y="468"/>
                </a:cubicBezTo>
                <a:cubicBezTo>
                  <a:pt x="1399" y="492"/>
                  <a:pt x="1361" y="492"/>
                  <a:pt x="1338" y="468"/>
                </a:cubicBezTo>
                <a:cubicBezTo>
                  <a:pt x="1314" y="445"/>
                  <a:pt x="1314" y="407"/>
                  <a:pt x="1338" y="3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" name="Freeform 23"/>
          <p:cNvSpPr>
            <a:spLocks noEditPoints="1"/>
          </p:cNvSpPr>
          <p:nvPr/>
        </p:nvSpPr>
        <p:spPr bwMode="auto">
          <a:xfrm>
            <a:off x="4356747" y="3226295"/>
            <a:ext cx="392469" cy="392351"/>
          </a:xfrm>
          <a:custGeom>
            <a:avLst/>
            <a:gdLst>
              <a:gd name="T0" fmla="*/ 1387 w 2048"/>
              <a:gd name="T1" fmla="*/ 857 h 2048"/>
              <a:gd name="T2" fmla="*/ 1448 w 2048"/>
              <a:gd name="T3" fmla="*/ 1207 h 2048"/>
              <a:gd name="T4" fmla="*/ 1388 w 2048"/>
              <a:gd name="T5" fmla="*/ 1320 h 2048"/>
              <a:gd name="T6" fmla="*/ 1328 w 2048"/>
              <a:gd name="T7" fmla="*/ 1207 h 2048"/>
              <a:gd name="T8" fmla="*/ 1267 w 2048"/>
              <a:gd name="T9" fmla="*/ 977 h 2048"/>
              <a:gd name="T10" fmla="*/ 1387 w 2048"/>
              <a:gd name="T11" fmla="*/ 1097 h 2048"/>
              <a:gd name="T12" fmla="*/ 1387 w 2048"/>
              <a:gd name="T13" fmla="*/ 977 h 2048"/>
              <a:gd name="T14" fmla="*/ 1328 w 2048"/>
              <a:gd name="T15" fmla="*/ 628 h 2048"/>
              <a:gd name="T16" fmla="*/ 1388 w 2048"/>
              <a:gd name="T17" fmla="*/ 480 h 2048"/>
              <a:gd name="T18" fmla="*/ 1448 w 2048"/>
              <a:gd name="T19" fmla="*/ 628 h 2048"/>
              <a:gd name="T20" fmla="*/ 1507 w 2048"/>
              <a:gd name="T21" fmla="*/ 857 h 2048"/>
              <a:gd name="T22" fmla="*/ 1387 w 2048"/>
              <a:gd name="T23" fmla="*/ 737 h 2048"/>
              <a:gd name="T24" fmla="*/ 2048 w 2048"/>
              <a:gd name="T25" fmla="*/ 900 h 2048"/>
              <a:gd name="T26" fmla="*/ 1328 w 2048"/>
              <a:gd name="T27" fmla="*/ 1557 h 2048"/>
              <a:gd name="T28" fmla="*/ 1148 w 2048"/>
              <a:gd name="T29" fmla="*/ 2048 h 2048"/>
              <a:gd name="T30" fmla="*/ 0 w 2048"/>
              <a:gd name="T31" fmla="*/ 1868 h 2048"/>
              <a:gd name="T32" fmla="*/ 180 w 2048"/>
              <a:gd name="T33" fmla="*/ 0 h 2048"/>
              <a:gd name="T34" fmla="*/ 1328 w 2048"/>
              <a:gd name="T35" fmla="*/ 180 h 2048"/>
              <a:gd name="T36" fmla="*/ 1388 w 2048"/>
              <a:gd name="T37" fmla="*/ 240 h 2048"/>
              <a:gd name="T38" fmla="*/ 120 w 2048"/>
              <a:gd name="T39" fmla="*/ 240 h 2048"/>
              <a:gd name="T40" fmla="*/ 1208 w 2048"/>
              <a:gd name="T41" fmla="*/ 180 h 2048"/>
              <a:gd name="T42" fmla="*/ 180 w 2048"/>
              <a:gd name="T43" fmla="*/ 120 h 2048"/>
              <a:gd name="T44" fmla="*/ 120 w 2048"/>
              <a:gd name="T45" fmla="*/ 240 h 2048"/>
              <a:gd name="T46" fmla="*/ 120 w 2048"/>
              <a:gd name="T47" fmla="*/ 1808 h 2048"/>
              <a:gd name="T48" fmla="*/ 180 w 2048"/>
              <a:gd name="T49" fmla="*/ 1928 h 2048"/>
              <a:gd name="T50" fmla="*/ 1208 w 2048"/>
              <a:gd name="T51" fmla="*/ 1868 h 2048"/>
              <a:gd name="T52" fmla="*/ 1208 w 2048"/>
              <a:gd name="T53" fmla="*/ 1535 h 2048"/>
              <a:gd name="T54" fmla="*/ 803 w 2048"/>
              <a:gd name="T55" fmla="*/ 1558 h 2048"/>
              <a:gd name="T56" fmla="*/ 732 w 2048"/>
              <a:gd name="T57" fmla="*/ 1478 h 2048"/>
              <a:gd name="T58" fmla="*/ 728 w 2048"/>
              <a:gd name="T59" fmla="*/ 900 h 2048"/>
              <a:gd name="T60" fmla="*/ 120 w 2048"/>
              <a:gd name="T61" fmla="*/ 360 h 2048"/>
              <a:gd name="T62" fmla="*/ 1208 w 2048"/>
              <a:gd name="T63" fmla="*/ 1688 h 2048"/>
              <a:gd name="T64" fmla="*/ 1928 w 2048"/>
              <a:gd name="T65" fmla="*/ 900 h 2048"/>
              <a:gd name="T66" fmla="*/ 848 w 2048"/>
              <a:gd name="T67" fmla="*/ 900 h 2048"/>
              <a:gd name="T68" fmla="*/ 948 w 2048"/>
              <a:gd name="T69" fmla="*/ 1261 h 2048"/>
              <a:gd name="T70" fmla="*/ 1080 w 2048"/>
              <a:gd name="T71" fmla="*/ 1365 h 2048"/>
              <a:gd name="T72" fmla="*/ 1388 w 2048"/>
              <a:gd name="T73" fmla="*/ 1440 h 2048"/>
              <a:gd name="T74" fmla="*/ 548 w 2048"/>
              <a:gd name="T75" fmla="*/ 480 h 2048"/>
              <a:gd name="T76" fmla="*/ 240 w 2048"/>
              <a:gd name="T77" fmla="*/ 540 h 2048"/>
              <a:gd name="T78" fmla="*/ 548 w 2048"/>
              <a:gd name="T79" fmla="*/ 600 h 2048"/>
              <a:gd name="T80" fmla="*/ 548 w 2048"/>
              <a:gd name="T81" fmla="*/ 480 h 2048"/>
              <a:gd name="T82" fmla="*/ 300 w 2048"/>
              <a:gd name="T83" fmla="*/ 720 h 2048"/>
              <a:gd name="T84" fmla="*/ 300 w 2048"/>
              <a:gd name="T85" fmla="*/ 840 h 2048"/>
              <a:gd name="T86" fmla="*/ 608 w 2048"/>
              <a:gd name="T87" fmla="*/ 78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48" h="2048">
                <a:moveTo>
                  <a:pt x="1327" y="797"/>
                </a:moveTo>
                <a:cubicBezTo>
                  <a:pt x="1327" y="830"/>
                  <a:pt x="1354" y="857"/>
                  <a:pt x="1387" y="857"/>
                </a:cubicBezTo>
                <a:cubicBezTo>
                  <a:pt x="1487" y="857"/>
                  <a:pt x="1567" y="938"/>
                  <a:pt x="1567" y="1037"/>
                </a:cubicBezTo>
                <a:cubicBezTo>
                  <a:pt x="1567" y="1115"/>
                  <a:pt x="1517" y="1182"/>
                  <a:pt x="1448" y="1207"/>
                </a:cubicBezTo>
                <a:cubicBezTo>
                  <a:pt x="1448" y="1260"/>
                  <a:pt x="1448" y="1260"/>
                  <a:pt x="1448" y="1260"/>
                </a:cubicBezTo>
                <a:cubicBezTo>
                  <a:pt x="1448" y="1293"/>
                  <a:pt x="1421" y="1320"/>
                  <a:pt x="1388" y="1320"/>
                </a:cubicBezTo>
                <a:cubicBezTo>
                  <a:pt x="1355" y="1320"/>
                  <a:pt x="1328" y="1293"/>
                  <a:pt x="1328" y="1260"/>
                </a:cubicBezTo>
                <a:cubicBezTo>
                  <a:pt x="1328" y="1207"/>
                  <a:pt x="1328" y="1207"/>
                  <a:pt x="1328" y="1207"/>
                </a:cubicBezTo>
                <a:cubicBezTo>
                  <a:pt x="1258" y="1183"/>
                  <a:pt x="1207" y="1116"/>
                  <a:pt x="1207" y="1037"/>
                </a:cubicBezTo>
                <a:cubicBezTo>
                  <a:pt x="1207" y="1004"/>
                  <a:pt x="1234" y="977"/>
                  <a:pt x="1267" y="977"/>
                </a:cubicBezTo>
                <a:cubicBezTo>
                  <a:pt x="1300" y="977"/>
                  <a:pt x="1327" y="1004"/>
                  <a:pt x="1327" y="1037"/>
                </a:cubicBezTo>
                <a:cubicBezTo>
                  <a:pt x="1327" y="1070"/>
                  <a:pt x="1354" y="1097"/>
                  <a:pt x="1387" y="1097"/>
                </a:cubicBezTo>
                <a:cubicBezTo>
                  <a:pt x="1420" y="1097"/>
                  <a:pt x="1447" y="1070"/>
                  <a:pt x="1447" y="1037"/>
                </a:cubicBezTo>
                <a:cubicBezTo>
                  <a:pt x="1447" y="1004"/>
                  <a:pt x="1420" y="977"/>
                  <a:pt x="1387" y="977"/>
                </a:cubicBezTo>
                <a:cubicBezTo>
                  <a:pt x="1288" y="977"/>
                  <a:pt x="1207" y="897"/>
                  <a:pt x="1207" y="797"/>
                </a:cubicBezTo>
                <a:cubicBezTo>
                  <a:pt x="1207" y="719"/>
                  <a:pt x="1258" y="652"/>
                  <a:pt x="1328" y="628"/>
                </a:cubicBezTo>
                <a:cubicBezTo>
                  <a:pt x="1328" y="540"/>
                  <a:pt x="1328" y="540"/>
                  <a:pt x="1328" y="540"/>
                </a:cubicBezTo>
                <a:cubicBezTo>
                  <a:pt x="1328" y="507"/>
                  <a:pt x="1355" y="480"/>
                  <a:pt x="1388" y="480"/>
                </a:cubicBezTo>
                <a:cubicBezTo>
                  <a:pt x="1421" y="480"/>
                  <a:pt x="1448" y="507"/>
                  <a:pt x="1448" y="540"/>
                </a:cubicBezTo>
                <a:cubicBezTo>
                  <a:pt x="1448" y="628"/>
                  <a:pt x="1448" y="628"/>
                  <a:pt x="1448" y="628"/>
                </a:cubicBezTo>
                <a:cubicBezTo>
                  <a:pt x="1517" y="653"/>
                  <a:pt x="1567" y="719"/>
                  <a:pt x="1567" y="797"/>
                </a:cubicBezTo>
                <a:cubicBezTo>
                  <a:pt x="1567" y="831"/>
                  <a:pt x="1540" y="857"/>
                  <a:pt x="1507" y="857"/>
                </a:cubicBezTo>
                <a:cubicBezTo>
                  <a:pt x="1474" y="857"/>
                  <a:pt x="1447" y="831"/>
                  <a:pt x="1447" y="797"/>
                </a:cubicBezTo>
                <a:cubicBezTo>
                  <a:pt x="1447" y="764"/>
                  <a:pt x="1420" y="737"/>
                  <a:pt x="1387" y="737"/>
                </a:cubicBezTo>
                <a:cubicBezTo>
                  <a:pt x="1354" y="737"/>
                  <a:pt x="1327" y="764"/>
                  <a:pt x="1327" y="797"/>
                </a:cubicBezTo>
                <a:close/>
                <a:moveTo>
                  <a:pt x="2048" y="900"/>
                </a:moveTo>
                <a:cubicBezTo>
                  <a:pt x="2048" y="1264"/>
                  <a:pt x="1752" y="1560"/>
                  <a:pt x="1388" y="1560"/>
                </a:cubicBezTo>
                <a:cubicBezTo>
                  <a:pt x="1368" y="1560"/>
                  <a:pt x="1348" y="1559"/>
                  <a:pt x="1328" y="1557"/>
                </a:cubicBezTo>
                <a:cubicBezTo>
                  <a:pt x="1328" y="1868"/>
                  <a:pt x="1328" y="1868"/>
                  <a:pt x="1328" y="1868"/>
                </a:cubicBezTo>
                <a:cubicBezTo>
                  <a:pt x="1328" y="1967"/>
                  <a:pt x="1247" y="2048"/>
                  <a:pt x="1148" y="2048"/>
                </a:cubicBezTo>
                <a:cubicBezTo>
                  <a:pt x="180" y="2048"/>
                  <a:pt x="180" y="2048"/>
                  <a:pt x="180" y="2048"/>
                </a:cubicBezTo>
                <a:cubicBezTo>
                  <a:pt x="81" y="2048"/>
                  <a:pt x="0" y="1967"/>
                  <a:pt x="0" y="1868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81"/>
                  <a:pt x="81" y="0"/>
                  <a:pt x="180" y="0"/>
                </a:cubicBezTo>
                <a:cubicBezTo>
                  <a:pt x="1148" y="0"/>
                  <a:pt x="1148" y="0"/>
                  <a:pt x="1148" y="0"/>
                </a:cubicBezTo>
                <a:cubicBezTo>
                  <a:pt x="1247" y="0"/>
                  <a:pt x="1328" y="81"/>
                  <a:pt x="1328" y="180"/>
                </a:cubicBezTo>
                <a:cubicBezTo>
                  <a:pt x="1328" y="243"/>
                  <a:pt x="1328" y="243"/>
                  <a:pt x="1328" y="243"/>
                </a:cubicBezTo>
                <a:cubicBezTo>
                  <a:pt x="1348" y="241"/>
                  <a:pt x="1368" y="240"/>
                  <a:pt x="1388" y="240"/>
                </a:cubicBezTo>
                <a:cubicBezTo>
                  <a:pt x="1752" y="240"/>
                  <a:pt x="2048" y="536"/>
                  <a:pt x="2048" y="900"/>
                </a:cubicBezTo>
                <a:close/>
                <a:moveTo>
                  <a:pt x="120" y="240"/>
                </a:moveTo>
                <a:cubicBezTo>
                  <a:pt x="1208" y="240"/>
                  <a:pt x="1208" y="240"/>
                  <a:pt x="1208" y="240"/>
                </a:cubicBezTo>
                <a:cubicBezTo>
                  <a:pt x="1208" y="180"/>
                  <a:pt x="1208" y="180"/>
                  <a:pt x="1208" y="180"/>
                </a:cubicBezTo>
                <a:cubicBezTo>
                  <a:pt x="1208" y="147"/>
                  <a:pt x="1181" y="120"/>
                  <a:pt x="1148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47" y="120"/>
                  <a:pt x="120" y="147"/>
                  <a:pt x="120" y="180"/>
                </a:cubicBezTo>
                <a:lnTo>
                  <a:pt x="120" y="240"/>
                </a:lnTo>
                <a:close/>
                <a:moveTo>
                  <a:pt x="1208" y="1808"/>
                </a:moveTo>
                <a:cubicBezTo>
                  <a:pt x="120" y="1808"/>
                  <a:pt x="120" y="1808"/>
                  <a:pt x="120" y="1808"/>
                </a:cubicBezTo>
                <a:cubicBezTo>
                  <a:pt x="120" y="1868"/>
                  <a:pt x="120" y="1868"/>
                  <a:pt x="120" y="1868"/>
                </a:cubicBezTo>
                <a:cubicBezTo>
                  <a:pt x="120" y="1901"/>
                  <a:pt x="147" y="1928"/>
                  <a:pt x="180" y="1928"/>
                </a:cubicBezTo>
                <a:cubicBezTo>
                  <a:pt x="1148" y="1928"/>
                  <a:pt x="1148" y="1928"/>
                  <a:pt x="1148" y="1928"/>
                </a:cubicBezTo>
                <a:cubicBezTo>
                  <a:pt x="1181" y="1928"/>
                  <a:pt x="1208" y="1901"/>
                  <a:pt x="1208" y="1868"/>
                </a:cubicBezTo>
                <a:lnTo>
                  <a:pt x="1208" y="1808"/>
                </a:lnTo>
                <a:close/>
                <a:moveTo>
                  <a:pt x="1208" y="1535"/>
                </a:moveTo>
                <a:cubicBezTo>
                  <a:pt x="1166" y="1523"/>
                  <a:pt x="1125" y="1507"/>
                  <a:pt x="1086" y="1487"/>
                </a:cubicBezTo>
                <a:cubicBezTo>
                  <a:pt x="803" y="1558"/>
                  <a:pt x="803" y="1558"/>
                  <a:pt x="803" y="1558"/>
                </a:cubicBezTo>
                <a:cubicBezTo>
                  <a:pt x="780" y="1564"/>
                  <a:pt x="757" y="1556"/>
                  <a:pt x="743" y="1539"/>
                </a:cubicBezTo>
                <a:cubicBezTo>
                  <a:pt x="728" y="1522"/>
                  <a:pt x="724" y="1498"/>
                  <a:pt x="732" y="1478"/>
                </a:cubicBezTo>
                <a:cubicBezTo>
                  <a:pt x="825" y="1245"/>
                  <a:pt x="825" y="1245"/>
                  <a:pt x="825" y="1245"/>
                </a:cubicBezTo>
                <a:cubicBezTo>
                  <a:pt x="762" y="1141"/>
                  <a:pt x="728" y="1023"/>
                  <a:pt x="728" y="900"/>
                </a:cubicBezTo>
                <a:cubicBezTo>
                  <a:pt x="728" y="677"/>
                  <a:pt x="839" y="479"/>
                  <a:pt x="1009" y="360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120" y="1688"/>
                  <a:pt x="120" y="1688"/>
                  <a:pt x="120" y="1688"/>
                </a:cubicBezTo>
                <a:cubicBezTo>
                  <a:pt x="1208" y="1688"/>
                  <a:pt x="1208" y="1688"/>
                  <a:pt x="1208" y="1688"/>
                </a:cubicBezTo>
                <a:lnTo>
                  <a:pt x="1208" y="1535"/>
                </a:lnTo>
                <a:close/>
                <a:moveTo>
                  <a:pt x="1928" y="900"/>
                </a:moveTo>
                <a:cubicBezTo>
                  <a:pt x="1928" y="602"/>
                  <a:pt x="1686" y="360"/>
                  <a:pt x="1388" y="360"/>
                </a:cubicBezTo>
                <a:cubicBezTo>
                  <a:pt x="1090" y="360"/>
                  <a:pt x="848" y="602"/>
                  <a:pt x="848" y="900"/>
                </a:cubicBezTo>
                <a:cubicBezTo>
                  <a:pt x="848" y="1009"/>
                  <a:pt x="881" y="1115"/>
                  <a:pt x="942" y="1204"/>
                </a:cubicBezTo>
                <a:cubicBezTo>
                  <a:pt x="953" y="1221"/>
                  <a:pt x="956" y="1242"/>
                  <a:pt x="948" y="1261"/>
                </a:cubicBezTo>
                <a:cubicBezTo>
                  <a:pt x="887" y="1413"/>
                  <a:pt x="887" y="1413"/>
                  <a:pt x="887" y="1413"/>
                </a:cubicBezTo>
                <a:cubicBezTo>
                  <a:pt x="1080" y="1365"/>
                  <a:pt x="1080" y="1365"/>
                  <a:pt x="1080" y="1365"/>
                </a:cubicBezTo>
                <a:cubicBezTo>
                  <a:pt x="1095" y="1361"/>
                  <a:pt x="1110" y="1363"/>
                  <a:pt x="1124" y="1371"/>
                </a:cubicBezTo>
                <a:cubicBezTo>
                  <a:pt x="1204" y="1416"/>
                  <a:pt x="1295" y="1440"/>
                  <a:pt x="1388" y="1440"/>
                </a:cubicBezTo>
                <a:cubicBezTo>
                  <a:pt x="1686" y="1440"/>
                  <a:pt x="1928" y="1198"/>
                  <a:pt x="1928" y="900"/>
                </a:cubicBezTo>
                <a:close/>
                <a:moveTo>
                  <a:pt x="548" y="480"/>
                </a:moveTo>
                <a:cubicBezTo>
                  <a:pt x="300" y="480"/>
                  <a:pt x="300" y="480"/>
                  <a:pt x="300" y="480"/>
                </a:cubicBezTo>
                <a:cubicBezTo>
                  <a:pt x="267" y="480"/>
                  <a:pt x="240" y="507"/>
                  <a:pt x="240" y="540"/>
                </a:cubicBezTo>
                <a:cubicBezTo>
                  <a:pt x="240" y="573"/>
                  <a:pt x="267" y="600"/>
                  <a:pt x="300" y="600"/>
                </a:cubicBezTo>
                <a:cubicBezTo>
                  <a:pt x="548" y="600"/>
                  <a:pt x="548" y="600"/>
                  <a:pt x="548" y="600"/>
                </a:cubicBezTo>
                <a:cubicBezTo>
                  <a:pt x="581" y="600"/>
                  <a:pt x="608" y="573"/>
                  <a:pt x="608" y="540"/>
                </a:cubicBezTo>
                <a:cubicBezTo>
                  <a:pt x="608" y="507"/>
                  <a:pt x="581" y="480"/>
                  <a:pt x="548" y="480"/>
                </a:cubicBezTo>
                <a:close/>
                <a:moveTo>
                  <a:pt x="548" y="720"/>
                </a:moveTo>
                <a:cubicBezTo>
                  <a:pt x="300" y="720"/>
                  <a:pt x="300" y="720"/>
                  <a:pt x="300" y="720"/>
                </a:cubicBezTo>
                <a:cubicBezTo>
                  <a:pt x="267" y="720"/>
                  <a:pt x="240" y="747"/>
                  <a:pt x="240" y="780"/>
                </a:cubicBezTo>
                <a:cubicBezTo>
                  <a:pt x="240" y="813"/>
                  <a:pt x="267" y="840"/>
                  <a:pt x="300" y="840"/>
                </a:cubicBezTo>
                <a:cubicBezTo>
                  <a:pt x="548" y="840"/>
                  <a:pt x="548" y="840"/>
                  <a:pt x="548" y="840"/>
                </a:cubicBezTo>
                <a:cubicBezTo>
                  <a:pt x="581" y="840"/>
                  <a:pt x="608" y="813"/>
                  <a:pt x="608" y="780"/>
                </a:cubicBezTo>
                <a:cubicBezTo>
                  <a:pt x="608" y="747"/>
                  <a:pt x="581" y="720"/>
                  <a:pt x="548" y="7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" name="Freeform 24"/>
          <p:cNvSpPr>
            <a:spLocks noEditPoints="1"/>
          </p:cNvSpPr>
          <p:nvPr/>
        </p:nvSpPr>
        <p:spPr bwMode="auto">
          <a:xfrm>
            <a:off x="5088176" y="3225650"/>
            <a:ext cx="392351" cy="393641"/>
          </a:xfrm>
          <a:custGeom>
            <a:avLst/>
            <a:gdLst>
              <a:gd name="T0" fmla="*/ 1084 w 2048"/>
              <a:gd name="T1" fmla="*/ 60 h 2055"/>
              <a:gd name="T2" fmla="*/ 964 w 2048"/>
              <a:gd name="T3" fmla="*/ 60 h 2055"/>
              <a:gd name="T4" fmla="*/ 180 w 2048"/>
              <a:gd name="T5" fmla="*/ 120 h 2055"/>
              <a:gd name="T6" fmla="*/ 120 w 2048"/>
              <a:gd name="T7" fmla="*/ 470 h 2055"/>
              <a:gd name="T8" fmla="*/ 180 w 2048"/>
              <a:gd name="T9" fmla="*/ 1564 h 2055"/>
              <a:gd name="T10" fmla="*/ 964 w 2048"/>
              <a:gd name="T11" fmla="*/ 1825 h 2055"/>
              <a:gd name="T12" fmla="*/ 607 w 2048"/>
              <a:gd name="T13" fmla="*/ 2007 h 2055"/>
              <a:gd name="T14" fmla="*/ 1024 w 2048"/>
              <a:gd name="T15" fmla="*/ 1931 h 2055"/>
              <a:gd name="T16" fmla="*/ 1441 w 2048"/>
              <a:gd name="T17" fmla="*/ 2007 h 2055"/>
              <a:gd name="T18" fmla="*/ 1084 w 2048"/>
              <a:gd name="T19" fmla="*/ 1825 h 2055"/>
              <a:gd name="T20" fmla="*/ 1868 w 2048"/>
              <a:gd name="T21" fmla="*/ 1564 h 2055"/>
              <a:gd name="T22" fmla="*/ 1928 w 2048"/>
              <a:gd name="T23" fmla="*/ 470 h 2055"/>
              <a:gd name="T24" fmla="*/ 1868 w 2048"/>
              <a:gd name="T25" fmla="*/ 120 h 2055"/>
              <a:gd name="T26" fmla="*/ 1808 w 2048"/>
              <a:gd name="T27" fmla="*/ 1444 h 2055"/>
              <a:gd name="T28" fmla="*/ 240 w 2048"/>
              <a:gd name="T29" fmla="*/ 480 h 2055"/>
              <a:gd name="T30" fmla="*/ 1808 w 2048"/>
              <a:gd name="T31" fmla="*/ 1444 h 2055"/>
              <a:gd name="T32" fmla="*/ 1868 w 2048"/>
              <a:gd name="T33" fmla="*/ 360 h 2055"/>
              <a:gd name="T34" fmla="*/ 120 w 2048"/>
              <a:gd name="T35" fmla="*/ 300 h 2055"/>
              <a:gd name="T36" fmla="*/ 1868 w 2048"/>
              <a:gd name="T37" fmla="*/ 240 h 2055"/>
              <a:gd name="T38" fmla="*/ 364 w 2048"/>
              <a:gd name="T39" fmla="*/ 1264 h 2055"/>
              <a:gd name="T40" fmla="*/ 424 w 2048"/>
              <a:gd name="T41" fmla="*/ 600 h 2055"/>
              <a:gd name="T42" fmla="*/ 484 w 2048"/>
              <a:gd name="T43" fmla="*/ 1204 h 2055"/>
              <a:gd name="T44" fmla="*/ 604 w 2048"/>
              <a:gd name="T45" fmla="*/ 1020 h 2055"/>
              <a:gd name="T46" fmla="*/ 724 w 2048"/>
              <a:gd name="T47" fmla="*/ 1020 h 2055"/>
              <a:gd name="T48" fmla="*/ 844 w 2048"/>
              <a:gd name="T49" fmla="*/ 1204 h 2055"/>
              <a:gd name="T50" fmla="*/ 904 w 2048"/>
              <a:gd name="T51" fmla="*/ 840 h 2055"/>
              <a:gd name="T52" fmla="*/ 964 w 2048"/>
              <a:gd name="T53" fmla="*/ 1204 h 2055"/>
              <a:gd name="T54" fmla="*/ 1084 w 2048"/>
              <a:gd name="T55" fmla="*/ 780 h 2055"/>
              <a:gd name="T56" fmla="*/ 1204 w 2048"/>
              <a:gd name="T57" fmla="*/ 780 h 2055"/>
              <a:gd name="T58" fmla="*/ 1264 w 2048"/>
              <a:gd name="T59" fmla="*/ 1204 h 2055"/>
              <a:gd name="T60" fmla="*/ 1264 w 2048"/>
              <a:gd name="T61" fmla="*/ 1324 h 2055"/>
              <a:gd name="T62" fmla="*/ 364 w 2048"/>
              <a:gd name="T63" fmla="*/ 1264 h 2055"/>
              <a:gd name="T64" fmla="*/ 1384 w 2048"/>
              <a:gd name="T65" fmla="*/ 600 h 2055"/>
              <a:gd name="T66" fmla="*/ 1688 w 2048"/>
              <a:gd name="T67" fmla="*/ 660 h 2055"/>
              <a:gd name="T68" fmla="*/ 1384 w 2048"/>
              <a:gd name="T69" fmla="*/ 720 h 2055"/>
              <a:gd name="T70" fmla="*/ 1324 w 2048"/>
              <a:gd name="T71" fmla="*/ 900 h 2055"/>
              <a:gd name="T72" fmla="*/ 1628 w 2048"/>
              <a:gd name="T73" fmla="*/ 840 h 2055"/>
              <a:gd name="T74" fmla="*/ 1628 w 2048"/>
              <a:gd name="T75" fmla="*/ 960 h 2055"/>
              <a:gd name="T76" fmla="*/ 1324 w 2048"/>
              <a:gd name="T77" fmla="*/ 900 h 2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48" h="2055">
                <a:moveTo>
                  <a:pt x="1084" y="120"/>
                </a:moveTo>
                <a:cubicBezTo>
                  <a:pt x="1084" y="60"/>
                  <a:pt x="1084" y="60"/>
                  <a:pt x="1084" y="60"/>
                </a:cubicBezTo>
                <a:cubicBezTo>
                  <a:pt x="1084" y="27"/>
                  <a:pt x="1057" y="0"/>
                  <a:pt x="1024" y="0"/>
                </a:cubicBezTo>
                <a:cubicBezTo>
                  <a:pt x="991" y="0"/>
                  <a:pt x="964" y="27"/>
                  <a:pt x="964" y="60"/>
                </a:cubicBezTo>
                <a:cubicBezTo>
                  <a:pt x="964" y="120"/>
                  <a:pt x="964" y="120"/>
                  <a:pt x="964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81" y="120"/>
                  <a:pt x="0" y="201"/>
                  <a:pt x="0" y="300"/>
                </a:cubicBezTo>
                <a:cubicBezTo>
                  <a:pt x="0" y="378"/>
                  <a:pt x="50" y="445"/>
                  <a:pt x="120" y="470"/>
                </a:cubicBezTo>
                <a:cubicBezTo>
                  <a:pt x="120" y="1504"/>
                  <a:pt x="120" y="1504"/>
                  <a:pt x="120" y="1504"/>
                </a:cubicBezTo>
                <a:cubicBezTo>
                  <a:pt x="120" y="1537"/>
                  <a:pt x="147" y="1564"/>
                  <a:pt x="180" y="1564"/>
                </a:cubicBezTo>
                <a:cubicBezTo>
                  <a:pt x="964" y="1564"/>
                  <a:pt x="964" y="1564"/>
                  <a:pt x="964" y="1564"/>
                </a:cubicBezTo>
                <a:cubicBezTo>
                  <a:pt x="964" y="1825"/>
                  <a:pt x="964" y="1825"/>
                  <a:pt x="964" y="1825"/>
                </a:cubicBezTo>
                <a:cubicBezTo>
                  <a:pt x="645" y="1931"/>
                  <a:pt x="645" y="1931"/>
                  <a:pt x="645" y="1931"/>
                </a:cubicBezTo>
                <a:cubicBezTo>
                  <a:pt x="614" y="1941"/>
                  <a:pt x="597" y="1975"/>
                  <a:pt x="607" y="2007"/>
                </a:cubicBezTo>
                <a:cubicBezTo>
                  <a:pt x="618" y="2038"/>
                  <a:pt x="652" y="2055"/>
                  <a:pt x="683" y="2045"/>
                </a:cubicBezTo>
                <a:cubicBezTo>
                  <a:pt x="1024" y="1931"/>
                  <a:pt x="1024" y="1931"/>
                  <a:pt x="1024" y="1931"/>
                </a:cubicBezTo>
                <a:cubicBezTo>
                  <a:pt x="1365" y="2045"/>
                  <a:pt x="1365" y="2045"/>
                  <a:pt x="1365" y="2045"/>
                </a:cubicBezTo>
                <a:cubicBezTo>
                  <a:pt x="1396" y="2055"/>
                  <a:pt x="1430" y="2038"/>
                  <a:pt x="1441" y="2007"/>
                </a:cubicBezTo>
                <a:cubicBezTo>
                  <a:pt x="1451" y="1975"/>
                  <a:pt x="1434" y="1941"/>
                  <a:pt x="1403" y="1931"/>
                </a:cubicBezTo>
                <a:cubicBezTo>
                  <a:pt x="1084" y="1825"/>
                  <a:pt x="1084" y="1825"/>
                  <a:pt x="1084" y="1825"/>
                </a:cubicBezTo>
                <a:cubicBezTo>
                  <a:pt x="1084" y="1564"/>
                  <a:pt x="1084" y="1564"/>
                  <a:pt x="1084" y="1564"/>
                </a:cubicBezTo>
                <a:cubicBezTo>
                  <a:pt x="1868" y="1564"/>
                  <a:pt x="1868" y="1564"/>
                  <a:pt x="1868" y="1564"/>
                </a:cubicBezTo>
                <a:cubicBezTo>
                  <a:pt x="1901" y="1564"/>
                  <a:pt x="1928" y="1537"/>
                  <a:pt x="1928" y="1504"/>
                </a:cubicBezTo>
                <a:cubicBezTo>
                  <a:pt x="1928" y="470"/>
                  <a:pt x="1928" y="470"/>
                  <a:pt x="1928" y="470"/>
                </a:cubicBezTo>
                <a:cubicBezTo>
                  <a:pt x="1998" y="445"/>
                  <a:pt x="2048" y="378"/>
                  <a:pt x="2048" y="300"/>
                </a:cubicBezTo>
                <a:cubicBezTo>
                  <a:pt x="2048" y="201"/>
                  <a:pt x="1967" y="120"/>
                  <a:pt x="1868" y="120"/>
                </a:cubicBezTo>
                <a:lnTo>
                  <a:pt x="1084" y="120"/>
                </a:lnTo>
                <a:close/>
                <a:moveTo>
                  <a:pt x="1808" y="1444"/>
                </a:moveTo>
                <a:cubicBezTo>
                  <a:pt x="240" y="1444"/>
                  <a:pt x="240" y="1444"/>
                  <a:pt x="240" y="1444"/>
                </a:cubicBezTo>
                <a:cubicBezTo>
                  <a:pt x="240" y="480"/>
                  <a:pt x="240" y="480"/>
                  <a:pt x="240" y="480"/>
                </a:cubicBezTo>
                <a:cubicBezTo>
                  <a:pt x="1808" y="480"/>
                  <a:pt x="1808" y="480"/>
                  <a:pt x="1808" y="480"/>
                </a:cubicBezTo>
                <a:lnTo>
                  <a:pt x="1808" y="1444"/>
                </a:lnTo>
                <a:close/>
                <a:moveTo>
                  <a:pt x="1928" y="300"/>
                </a:moveTo>
                <a:cubicBezTo>
                  <a:pt x="1928" y="333"/>
                  <a:pt x="1901" y="360"/>
                  <a:pt x="1868" y="360"/>
                </a:cubicBezTo>
                <a:cubicBezTo>
                  <a:pt x="180" y="360"/>
                  <a:pt x="180" y="360"/>
                  <a:pt x="180" y="360"/>
                </a:cubicBezTo>
                <a:cubicBezTo>
                  <a:pt x="147" y="360"/>
                  <a:pt x="120" y="333"/>
                  <a:pt x="120" y="300"/>
                </a:cubicBezTo>
                <a:cubicBezTo>
                  <a:pt x="120" y="267"/>
                  <a:pt x="147" y="240"/>
                  <a:pt x="180" y="240"/>
                </a:cubicBezTo>
                <a:cubicBezTo>
                  <a:pt x="1868" y="240"/>
                  <a:pt x="1868" y="240"/>
                  <a:pt x="1868" y="240"/>
                </a:cubicBezTo>
                <a:cubicBezTo>
                  <a:pt x="1901" y="240"/>
                  <a:pt x="1928" y="267"/>
                  <a:pt x="1928" y="300"/>
                </a:cubicBezTo>
                <a:close/>
                <a:moveTo>
                  <a:pt x="364" y="1264"/>
                </a:moveTo>
                <a:cubicBezTo>
                  <a:pt x="364" y="660"/>
                  <a:pt x="364" y="660"/>
                  <a:pt x="364" y="660"/>
                </a:cubicBezTo>
                <a:cubicBezTo>
                  <a:pt x="364" y="627"/>
                  <a:pt x="391" y="600"/>
                  <a:pt x="424" y="600"/>
                </a:cubicBezTo>
                <a:cubicBezTo>
                  <a:pt x="457" y="600"/>
                  <a:pt x="484" y="627"/>
                  <a:pt x="484" y="660"/>
                </a:cubicBezTo>
                <a:cubicBezTo>
                  <a:pt x="484" y="1204"/>
                  <a:pt x="484" y="1204"/>
                  <a:pt x="484" y="1204"/>
                </a:cubicBezTo>
                <a:cubicBezTo>
                  <a:pt x="604" y="1204"/>
                  <a:pt x="604" y="1204"/>
                  <a:pt x="604" y="1204"/>
                </a:cubicBezTo>
                <a:cubicBezTo>
                  <a:pt x="604" y="1020"/>
                  <a:pt x="604" y="1020"/>
                  <a:pt x="604" y="1020"/>
                </a:cubicBezTo>
                <a:cubicBezTo>
                  <a:pt x="604" y="987"/>
                  <a:pt x="631" y="960"/>
                  <a:pt x="664" y="960"/>
                </a:cubicBezTo>
                <a:cubicBezTo>
                  <a:pt x="697" y="960"/>
                  <a:pt x="724" y="987"/>
                  <a:pt x="724" y="1020"/>
                </a:cubicBezTo>
                <a:cubicBezTo>
                  <a:pt x="724" y="1204"/>
                  <a:pt x="724" y="1204"/>
                  <a:pt x="724" y="1204"/>
                </a:cubicBezTo>
                <a:cubicBezTo>
                  <a:pt x="844" y="1204"/>
                  <a:pt x="844" y="1204"/>
                  <a:pt x="844" y="1204"/>
                </a:cubicBezTo>
                <a:cubicBezTo>
                  <a:pt x="844" y="900"/>
                  <a:pt x="844" y="900"/>
                  <a:pt x="844" y="900"/>
                </a:cubicBezTo>
                <a:cubicBezTo>
                  <a:pt x="844" y="867"/>
                  <a:pt x="871" y="840"/>
                  <a:pt x="904" y="840"/>
                </a:cubicBezTo>
                <a:cubicBezTo>
                  <a:pt x="937" y="840"/>
                  <a:pt x="964" y="867"/>
                  <a:pt x="964" y="900"/>
                </a:cubicBezTo>
                <a:cubicBezTo>
                  <a:pt x="964" y="1204"/>
                  <a:pt x="964" y="1204"/>
                  <a:pt x="964" y="1204"/>
                </a:cubicBezTo>
                <a:cubicBezTo>
                  <a:pt x="1084" y="1204"/>
                  <a:pt x="1084" y="1204"/>
                  <a:pt x="1084" y="1204"/>
                </a:cubicBezTo>
                <a:cubicBezTo>
                  <a:pt x="1084" y="780"/>
                  <a:pt x="1084" y="780"/>
                  <a:pt x="1084" y="780"/>
                </a:cubicBezTo>
                <a:cubicBezTo>
                  <a:pt x="1084" y="747"/>
                  <a:pt x="1111" y="720"/>
                  <a:pt x="1144" y="720"/>
                </a:cubicBezTo>
                <a:cubicBezTo>
                  <a:pt x="1177" y="720"/>
                  <a:pt x="1204" y="747"/>
                  <a:pt x="1204" y="780"/>
                </a:cubicBezTo>
                <a:cubicBezTo>
                  <a:pt x="1204" y="1204"/>
                  <a:pt x="1204" y="1204"/>
                  <a:pt x="1204" y="1204"/>
                </a:cubicBezTo>
                <a:cubicBezTo>
                  <a:pt x="1264" y="1204"/>
                  <a:pt x="1264" y="1204"/>
                  <a:pt x="1264" y="1204"/>
                </a:cubicBezTo>
                <a:cubicBezTo>
                  <a:pt x="1297" y="1204"/>
                  <a:pt x="1324" y="1231"/>
                  <a:pt x="1324" y="1264"/>
                </a:cubicBezTo>
                <a:cubicBezTo>
                  <a:pt x="1324" y="1297"/>
                  <a:pt x="1297" y="1324"/>
                  <a:pt x="1264" y="1324"/>
                </a:cubicBezTo>
                <a:cubicBezTo>
                  <a:pt x="424" y="1324"/>
                  <a:pt x="424" y="1324"/>
                  <a:pt x="424" y="1324"/>
                </a:cubicBezTo>
                <a:cubicBezTo>
                  <a:pt x="391" y="1324"/>
                  <a:pt x="364" y="1297"/>
                  <a:pt x="364" y="1264"/>
                </a:cubicBezTo>
                <a:close/>
                <a:moveTo>
                  <a:pt x="1324" y="660"/>
                </a:moveTo>
                <a:cubicBezTo>
                  <a:pt x="1324" y="627"/>
                  <a:pt x="1351" y="600"/>
                  <a:pt x="1384" y="600"/>
                </a:cubicBezTo>
                <a:cubicBezTo>
                  <a:pt x="1628" y="600"/>
                  <a:pt x="1628" y="600"/>
                  <a:pt x="1628" y="600"/>
                </a:cubicBezTo>
                <a:cubicBezTo>
                  <a:pt x="1661" y="600"/>
                  <a:pt x="1688" y="627"/>
                  <a:pt x="1688" y="660"/>
                </a:cubicBezTo>
                <a:cubicBezTo>
                  <a:pt x="1688" y="693"/>
                  <a:pt x="1661" y="720"/>
                  <a:pt x="1628" y="720"/>
                </a:cubicBezTo>
                <a:cubicBezTo>
                  <a:pt x="1384" y="720"/>
                  <a:pt x="1384" y="720"/>
                  <a:pt x="1384" y="720"/>
                </a:cubicBezTo>
                <a:cubicBezTo>
                  <a:pt x="1351" y="720"/>
                  <a:pt x="1324" y="693"/>
                  <a:pt x="1324" y="660"/>
                </a:cubicBezTo>
                <a:close/>
                <a:moveTo>
                  <a:pt x="1324" y="900"/>
                </a:moveTo>
                <a:cubicBezTo>
                  <a:pt x="1324" y="867"/>
                  <a:pt x="1351" y="840"/>
                  <a:pt x="1384" y="840"/>
                </a:cubicBezTo>
                <a:cubicBezTo>
                  <a:pt x="1628" y="840"/>
                  <a:pt x="1628" y="840"/>
                  <a:pt x="1628" y="840"/>
                </a:cubicBezTo>
                <a:cubicBezTo>
                  <a:pt x="1661" y="840"/>
                  <a:pt x="1688" y="867"/>
                  <a:pt x="1688" y="900"/>
                </a:cubicBezTo>
                <a:cubicBezTo>
                  <a:pt x="1688" y="933"/>
                  <a:pt x="1661" y="960"/>
                  <a:pt x="1628" y="960"/>
                </a:cubicBezTo>
                <a:cubicBezTo>
                  <a:pt x="1384" y="960"/>
                  <a:pt x="1384" y="960"/>
                  <a:pt x="1384" y="960"/>
                </a:cubicBezTo>
                <a:cubicBezTo>
                  <a:pt x="1351" y="960"/>
                  <a:pt x="1324" y="933"/>
                  <a:pt x="1324" y="9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" name="Freeform 19"/>
          <p:cNvSpPr>
            <a:spLocks noEditPoints="1"/>
          </p:cNvSpPr>
          <p:nvPr/>
        </p:nvSpPr>
        <p:spPr bwMode="auto">
          <a:xfrm>
            <a:off x="1451035" y="3226295"/>
            <a:ext cx="393994" cy="392351"/>
          </a:xfrm>
          <a:custGeom>
            <a:avLst/>
            <a:gdLst>
              <a:gd name="T0" fmla="*/ 2039 w 2056"/>
              <a:gd name="T1" fmla="*/ 1950 h 2048"/>
              <a:gd name="T2" fmla="*/ 1088 w 2056"/>
              <a:gd name="T3" fmla="*/ 480 h 2048"/>
              <a:gd name="T4" fmla="*/ 1328 w 2056"/>
              <a:gd name="T5" fmla="*/ 660 h 2048"/>
              <a:gd name="T6" fmla="*/ 1992 w 2056"/>
              <a:gd name="T7" fmla="*/ 720 h 2048"/>
              <a:gd name="T8" fmla="*/ 2042 w 2056"/>
              <a:gd name="T9" fmla="*/ 626 h 2048"/>
              <a:gd name="T10" fmla="*/ 2042 w 2056"/>
              <a:gd name="T11" fmla="*/ 333 h 2048"/>
              <a:gd name="T12" fmla="*/ 1992 w 2056"/>
              <a:gd name="T13" fmla="*/ 240 h 2048"/>
              <a:gd name="T14" fmla="*/ 1688 w 2056"/>
              <a:gd name="T15" fmla="*/ 60 h 2048"/>
              <a:gd name="T16" fmla="*/ 1028 w 2056"/>
              <a:gd name="T17" fmla="*/ 0 h 2048"/>
              <a:gd name="T18" fmla="*/ 968 w 2056"/>
              <a:gd name="T19" fmla="*/ 759 h 2048"/>
              <a:gd name="T20" fmla="*/ 10 w 2056"/>
              <a:gd name="T21" fmla="*/ 2014 h 2048"/>
              <a:gd name="T22" fmla="*/ 1992 w 2056"/>
              <a:gd name="T23" fmla="*/ 2048 h 2048"/>
              <a:gd name="T24" fmla="*/ 1688 w 2056"/>
              <a:gd name="T25" fmla="*/ 420 h 2048"/>
              <a:gd name="T26" fmla="*/ 1880 w 2056"/>
              <a:gd name="T27" fmla="*/ 360 h 2048"/>
              <a:gd name="T28" fmla="*/ 1822 w 2056"/>
              <a:gd name="T29" fmla="*/ 513 h 2048"/>
              <a:gd name="T30" fmla="*/ 1448 w 2056"/>
              <a:gd name="T31" fmla="*/ 600 h 2048"/>
              <a:gd name="T32" fmla="*/ 1628 w 2056"/>
              <a:gd name="T33" fmla="*/ 480 h 2048"/>
              <a:gd name="T34" fmla="*/ 1088 w 2056"/>
              <a:gd name="T35" fmla="*/ 120 h 2048"/>
              <a:gd name="T36" fmla="*/ 1568 w 2056"/>
              <a:gd name="T37" fmla="*/ 360 h 2048"/>
              <a:gd name="T38" fmla="*/ 1088 w 2056"/>
              <a:gd name="T39" fmla="*/ 120 h 2048"/>
              <a:gd name="T40" fmla="*/ 1339 w 2056"/>
              <a:gd name="T41" fmla="*/ 1265 h 2048"/>
              <a:gd name="T42" fmla="*/ 1191 w 2056"/>
              <a:gd name="T43" fmla="*/ 1221 h 2048"/>
              <a:gd name="T44" fmla="*/ 1028 w 2056"/>
              <a:gd name="T45" fmla="*/ 1299 h 2048"/>
              <a:gd name="T46" fmla="*/ 866 w 2056"/>
              <a:gd name="T47" fmla="*/ 1221 h 2048"/>
              <a:gd name="T48" fmla="*/ 718 w 2056"/>
              <a:gd name="T49" fmla="*/ 1265 h 2048"/>
              <a:gd name="T50" fmla="*/ 189 w 2056"/>
              <a:gd name="T51" fmla="*/ 1928 h 2048"/>
              <a:gd name="T52" fmla="*/ 755 w 2056"/>
              <a:gd name="T53" fmla="*/ 1434 h 2048"/>
              <a:gd name="T54" fmla="*/ 908 w 2056"/>
              <a:gd name="T55" fmla="*/ 1349 h 2048"/>
              <a:gd name="T56" fmla="*/ 1071 w 2056"/>
              <a:gd name="T57" fmla="*/ 1426 h 2048"/>
              <a:gd name="T58" fmla="*/ 1226 w 2056"/>
              <a:gd name="T59" fmla="*/ 1426 h 2048"/>
              <a:gd name="T60" fmla="*/ 1302 w 2056"/>
              <a:gd name="T61" fmla="*/ 1434 h 2048"/>
              <a:gd name="T62" fmla="*/ 1868 w 2056"/>
              <a:gd name="T63" fmla="*/ 192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56" h="2048">
                <a:moveTo>
                  <a:pt x="2046" y="2014"/>
                </a:moveTo>
                <a:cubicBezTo>
                  <a:pt x="2056" y="1993"/>
                  <a:pt x="2054" y="1968"/>
                  <a:pt x="2039" y="1950"/>
                </a:cubicBezTo>
                <a:cubicBezTo>
                  <a:pt x="1088" y="759"/>
                  <a:pt x="1088" y="759"/>
                  <a:pt x="1088" y="759"/>
                </a:cubicBezTo>
                <a:cubicBezTo>
                  <a:pt x="1088" y="480"/>
                  <a:pt x="1088" y="480"/>
                  <a:pt x="1088" y="480"/>
                </a:cubicBezTo>
                <a:cubicBezTo>
                  <a:pt x="1328" y="480"/>
                  <a:pt x="1328" y="480"/>
                  <a:pt x="1328" y="480"/>
                </a:cubicBezTo>
                <a:cubicBezTo>
                  <a:pt x="1328" y="660"/>
                  <a:pt x="1328" y="660"/>
                  <a:pt x="1328" y="660"/>
                </a:cubicBezTo>
                <a:cubicBezTo>
                  <a:pt x="1328" y="693"/>
                  <a:pt x="1355" y="720"/>
                  <a:pt x="1388" y="720"/>
                </a:cubicBezTo>
                <a:cubicBezTo>
                  <a:pt x="1992" y="720"/>
                  <a:pt x="1992" y="720"/>
                  <a:pt x="1992" y="720"/>
                </a:cubicBezTo>
                <a:cubicBezTo>
                  <a:pt x="2014" y="720"/>
                  <a:pt x="2035" y="708"/>
                  <a:pt x="2045" y="688"/>
                </a:cubicBezTo>
                <a:cubicBezTo>
                  <a:pt x="2056" y="669"/>
                  <a:pt x="2054" y="645"/>
                  <a:pt x="2042" y="626"/>
                </a:cubicBezTo>
                <a:cubicBezTo>
                  <a:pt x="1944" y="480"/>
                  <a:pt x="1944" y="480"/>
                  <a:pt x="1944" y="480"/>
                </a:cubicBezTo>
                <a:cubicBezTo>
                  <a:pt x="2042" y="333"/>
                  <a:pt x="2042" y="333"/>
                  <a:pt x="2042" y="333"/>
                </a:cubicBezTo>
                <a:cubicBezTo>
                  <a:pt x="2054" y="315"/>
                  <a:pt x="2056" y="291"/>
                  <a:pt x="2045" y="271"/>
                </a:cubicBezTo>
                <a:cubicBezTo>
                  <a:pt x="2035" y="252"/>
                  <a:pt x="2014" y="240"/>
                  <a:pt x="1992" y="240"/>
                </a:cubicBezTo>
                <a:cubicBezTo>
                  <a:pt x="1688" y="240"/>
                  <a:pt x="1688" y="240"/>
                  <a:pt x="1688" y="240"/>
                </a:cubicBezTo>
                <a:cubicBezTo>
                  <a:pt x="1688" y="60"/>
                  <a:pt x="1688" y="60"/>
                  <a:pt x="1688" y="60"/>
                </a:cubicBezTo>
                <a:cubicBezTo>
                  <a:pt x="1688" y="27"/>
                  <a:pt x="1661" y="0"/>
                  <a:pt x="1628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995" y="0"/>
                  <a:pt x="968" y="27"/>
                  <a:pt x="968" y="60"/>
                </a:cubicBezTo>
                <a:cubicBezTo>
                  <a:pt x="968" y="759"/>
                  <a:pt x="968" y="759"/>
                  <a:pt x="968" y="759"/>
                </a:cubicBezTo>
                <a:cubicBezTo>
                  <a:pt x="17" y="1950"/>
                  <a:pt x="17" y="1950"/>
                  <a:pt x="17" y="1950"/>
                </a:cubicBezTo>
                <a:cubicBezTo>
                  <a:pt x="3" y="1968"/>
                  <a:pt x="0" y="1993"/>
                  <a:pt x="10" y="2014"/>
                </a:cubicBezTo>
                <a:cubicBezTo>
                  <a:pt x="20" y="2035"/>
                  <a:pt x="41" y="2048"/>
                  <a:pt x="64" y="2048"/>
                </a:cubicBezTo>
                <a:cubicBezTo>
                  <a:pt x="1992" y="2048"/>
                  <a:pt x="1992" y="2048"/>
                  <a:pt x="1992" y="2048"/>
                </a:cubicBezTo>
                <a:cubicBezTo>
                  <a:pt x="2015" y="2048"/>
                  <a:pt x="2036" y="2035"/>
                  <a:pt x="2046" y="2014"/>
                </a:cubicBezTo>
                <a:close/>
                <a:moveTo>
                  <a:pt x="1688" y="420"/>
                </a:moveTo>
                <a:cubicBezTo>
                  <a:pt x="1688" y="360"/>
                  <a:pt x="1688" y="360"/>
                  <a:pt x="1688" y="360"/>
                </a:cubicBezTo>
                <a:cubicBezTo>
                  <a:pt x="1880" y="360"/>
                  <a:pt x="1880" y="360"/>
                  <a:pt x="1880" y="360"/>
                </a:cubicBezTo>
                <a:cubicBezTo>
                  <a:pt x="1822" y="446"/>
                  <a:pt x="1822" y="446"/>
                  <a:pt x="1822" y="446"/>
                </a:cubicBezTo>
                <a:cubicBezTo>
                  <a:pt x="1809" y="467"/>
                  <a:pt x="1809" y="493"/>
                  <a:pt x="1822" y="513"/>
                </a:cubicBezTo>
                <a:cubicBezTo>
                  <a:pt x="1880" y="600"/>
                  <a:pt x="1880" y="600"/>
                  <a:pt x="1880" y="600"/>
                </a:cubicBezTo>
                <a:cubicBezTo>
                  <a:pt x="1448" y="600"/>
                  <a:pt x="1448" y="600"/>
                  <a:pt x="1448" y="600"/>
                </a:cubicBezTo>
                <a:cubicBezTo>
                  <a:pt x="1448" y="480"/>
                  <a:pt x="1448" y="480"/>
                  <a:pt x="1448" y="480"/>
                </a:cubicBezTo>
                <a:cubicBezTo>
                  <a:pt x="1628" y="480"/>
                  <a:pt x="1628" y="480"/>
                  <a:pt x="1628" y="480"/>
                </a:cubicBezTo>
                <a:cubicBezTo>
                  <a:pt x="1661" y="480"/>
                  <a:pt x="1688" y="453"/>
                  <a:pt x="1688" y="420"/>
                </a:cubicBezTo>
                <a:close/>
                <a:moveTo>
                  <a:pt x="1088" y="120"/>
                </a:moveTo>
                <a:cubicBezTo>
                  <a:pt x="1568" y="120"/>
                  <a:pt x="1568" y="120"/>
                  <a:pt x="1568" y="120"/>
                </a:cubicBezTo>
                <a:cubicBezTo>
                  <a:pt x="1568" y="360"/>
                  <a:pt x="1568" y="360"/>
                  <a:pt x="1568" y="360"/>
                </a:cubicBezTo>
                <a:cubicBezTo>
                  <a:pt x="1088" y="360"/>
                  <a:pt x="1088" y="360"/>
                  <a:pt x="1088" y="360"/>
                </a:cubicBezTo>
                <a:lnTo>
                  <a:pt x="1088" y="120"/>
                </a:lnTo>
                <a:close/>
                <a:moveTo>
                  <a:pt x="1028" y="876"/>
                </a:moveTo>
                <a:cubicBezTo>
                  <a:pt x="1339" y="1265"/>
                  <a:pt x="1339" y="1265"/>
                  <a:pt x="1339" y="1265"/>
                </a:cubicBezTo>
                <a:cubicBezTo>
                  <a:pt x="1276" y="1307"/>
                  <a:pt x="1276" y="1307"/>
                  <a:pt x="1276" y="1307"/>
                </a:cubicBezTo>
                <a:cubicBezTo>
                  <a:pt x="1191" y="1221"/>
                  <a:pt x="1191" y="1221"/>
                  <a:pt x="1191" y="1221"/>
                </a:cubicBezTo>
                <a:cubicBezTo>
                  <a:pt x="1167" y="1198"/>
                  <a:pt x="1129" y="1198"/>
                  <a:pt x="1106" y="1221"/>
                </a:cubicBezTo>
                <a:cubicBezTo>
                  <a:pt x="1028" y="1299"/>
                  <a:pt x="1028" y="1299"/>
                  <a:pt x="1028" y="1299"/>
                </a:cubicBezTo>
                <a:cubicBezTo>
                  <a:pt x="951" y="1221"/>
                  <a:pt x="951" y="1221"/>
                  <a:pt x="951" y="1221"/>
                </a:cubicBezTo>
                <a:cubicBezTo>
                  <a:pt x="927" y="1198"/>
                  <a:pt x="889" y="1198"/>
                  <a:pt x="866" y="1221"/>
                </a:cubicBezTo>
                <a:cubicBezTo>
                  <a:pt x="781" y="1307"/>
                  <a:pt x="781" y="1307"/>
                  <a:pt x="781" y="1307"/>
                </a:cubicBezTo>
                <a:cubicBezTo>
                  <a:pt x="718" y="1265"/>
                  <a:pt x="718" y="1265"/>
                  <a:pt x="718" y="1265"/>
                </a:cubicBezTo>
                <a:lnTo>
                  <a:pt x="1028" y="876"/>
                </a:lnTo>
                <a:close/>
                <a:moveTo>
                  <a:pt x="189" y="1928"/>
                </a:moveTo>
                <a:cubicBezTo>
                  <a:pt x="643" y="1359"/>
                  <a:pt x="643" y="1359"/>
                  <a:pt x="643" y="1359"/>
                </a:cubicBezTo>
                <a:cubicBezTo>
                  <a:pt x="755" y="1434"/>
                  <a:pt x="755" y="1434"/>
                  <a:pt x="755" y="1434"/>
                </a:cubicBezTo>
                <a:cubicBezTo>
                  <a:pt x="779" y="1450"/>
                  <a:pt x="810" y="1446"/>
                  <a:pt x="831" y="1426"/>
                </a:cubicBezTo>
                <a:cubicBezTo>
                  <a:pt x="908" y="1349"/>
                  <a:pt x="908" y="1349"/>
                  <a:pt x="908" y="1349"/>
                </a:cubicBezTo>
                <a:cubicBezTo>
                  <a:pt x="986" y="1426"/>
                  <a:pt x="986" y="1426"/>
                  <a:pt x="986" y="1426"/>
                </a:cubicBezTo>
                <a:cubicBezTo>
                  <a:pt x="1009" y="1450"/>
                  <a:pt x="1047" y="1450"/>
                  <a:pt x="1071" y="1426"/>
                </a:cubicBezTo>
                <a:cubicBezTo>
                  <a:pt x="1148" y="1349"/>
                  <a:pt x="1148" y="1349"/>
                  <a:pt x="1148" y="1349"/>
                </a:cubicBezTo>
                <a:cubicBezTo>
                  <a:pt x="1226" y="1426"/>
                  <a:pt x="1226" y="1426"/>
                  <a:pt x="1226" y="1426"/>
                </a:cubicBezTo>
                <a:cubicBezTo>
                  <a:pt x="1237" y="1438"/>
                  <a:pt x="1253" y="1444"/>
                  <a:pt x="1268" y="1444"/>
                </a:cubicBezTo>
                <a:cubicBezTo>
                  <a:pt x="1280" y="1444"/>
                  <a:pt x="1291" y="1440"/>
                  <a:pt x="1302" y="1434"/>
                </a:cubicBezTo>
                <a:cubicBezTo>
                  <a:pt x="1414" y="1359"/>
                  <a:pt x="1414" y="1359"/>
                  <a:pt x="1414" y="1359"/>
                </a:cubicBezTo>
                <a:cubicBezTo>
                  <a:pt x="1868" y="1928"/>
                  <a:pt x="1868" y="1928"/>
                  <a:pt x="1868" y="1928"/>
                </a:cubicBezTo>
                <a:lnTo>
                  <a:pt x="189" y="192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2" name="Freeform 25"/>
          <p:cNvSpPr>
            <a:spLocks noEditPoints="1"/>
          </p:cNvSpPr>
          <p:nvPr/>
        </p:nvSpPr>
        <p:spPr bwMode="auto">
          <a:xfrm>
            <a:off x="727701" y="3898261"/>
            <a:ext cx="392351" cy="392351"/>
          </a:xfrm>
          <a:custGeom>
            <a:avLst/>
            <a:gdLst>
              <a:gd name="T0" fmla="*/ 240 w 2048"/>
              <a:gd name="T1" fmla="*/ 548 h 2048"/>
              <a:gd name="T2" fmla="*/ 360 w 2048"/>
              <a:gd name="T3" fmla="*/ 548 h 2048"/>
              <a:gd name="T4" fmla="*/ 300 w 2048"/>
              <a:gd name="T5" fmla="*/ 728 h 2048"/>
              <a:gd name="T6" fmla="*/ 540 w 2048"/>
              <a:gd name="T7" fmla="*/ 728 h 2048"/>
              <a:gd name="T8" fmla="*/ 600 w 2048"/>
              <a:gd name="T9" fmla="*/ 420 h 2048"/>
              <a:gd name="T10" fmla="*/ 480 w 2048"/>
              <a:gd name="T11" fmla="*/ 420 h 2048"/>
              <a:gd name="T12" fmla="*/ 540 w 2048"/>
              <a:gd name="T13" fmla="*/ 728 h 2048"/>
              <a:gd name="T14" fmla="*/ 840 w 2048"/>
              <a:gd name="T15" fmla="*/ 668 h 2048"/>
              <a:gd name="T16" fmla="*/ 780 w 2048"/>
              <a:gd name="T17" fmla="*/ 240 h 2048"/>
              <a:gd name="T18" fmla="*/ 720 w 2048"/>
              <a:gd name="T19" fmla="*/ 668 h 2048"/>
              <a:gd name="T20" fmla="*/ 364 w 2048"/>
              <a:gd name="T21" fmla="*/ 1568 h 2048"/>
              <a:gd name="T22" fmla="*/ 364 w 2048"/>
              <a:gd name="T23" fmla="*/ 1088 h 2048"/>
              <a:gd name="T24" fmla="*/ 364 w 2048"/>
              <a:gd name="T25" fmla="*/ 1568 h 2048"/>
              <a:gd name="T26" fmla="*/ 364 w 2048"/>
              <a:gd name="T27" fmla="*/ 1208 h 2048"/>
              <a:gd name="T28" fmla="*/ 364 w 2048"/>
              <a:gd name="T29" fmla="*/ 1448 h 2048"/>
              <a:gd name="T30" fmla="*/ 964 w 2048"/>
              <a:gd name="T31" fmla="*/ 1568 h 2048"/>
              <a:gd name="T32" fmla="*/ 964 w 2048"/>
              <a:gd name="T33" fmla="*/ 1088 h 2048"/>
              <a:gd name="T34" fmla="*/ 964 w 2048"/>
              <a:gd name="T35" fmla="*/ 1568 h 2048"/>
              <a:gd name="T36" fmla="*/ 964 w 2048"/>
              <a:gd name="T37" fmla="*/ 1208 h 2048"/>
              <a:gd name="T38" fmla="*/ 964 w 2048"/>
              <a:gd name="T39" fmla="*/ 1448 h 2048"/>
              <a:gd name="T40" fmla="*/ 2048 w 2048"/>
              <a:gd name="T41" fmla="*/ 1088 h 2048"/>
              <a:gd name="T42" fmla="*/ 1988 w 2048"/>
              <a:gd name="T43" fmla="*/ 2048 h 2048"/>
              <a:gd name="T44" fmla="*/ 0 w 2048"/>
              <a:gd name="T45" fmla="*/ 1988 h 2048"/>
              <a:gd name="T46" fmla="*/ 364 w 2048"/>
              <a:gd name="T47" fmla="*/ 1568 h 2048"/>
              <a:gd name="T48" fmla="*/ 964 w 2048"/>
              <a:gd name="T49" fmla="*/ 1568 h 2048"/>
              <a:gd name="T50" fmla="*/ 1328 w 2048"/>
              <a:gd name="T51" fmla="*/ 1660 h 2048"/>
              <a:gd name="T52" fmla="*/ 1348 w 2048"/>
              <a:gd name="T53" fmla="*/ 968 h 2048"/>
              <a:gd name="T54" fmla="*/ 0 w 2048"/>
              <a:gd name="T55" fmla="*/ 908 h 2048"/>
              <a:gd name="T56" fmla="*/ 60 w 2048"/>
              <a:gd name="T57" fmla="*/ 0 h 2048"/>
              <a:gd name="T58" fmla="*/ 1448 w 2048"/>
              <a:gd name="T59" fmla="*/ 60 h 2048"/>
              <a:gd name="T60" fmla="*/ 1448 w 2048"/>
              <a:gd name="T61" fmla="*/ 820 h 2048"/>
              <a:gd name="T62" fmla="*/ 2048 w 2048"/>
              <a:gd name="T63" fmla="*/ 1088 h 2048"/>
              <a:gd name="T64" fmla="*/ 120 w 2048"/>
              <a:gd name="T65" fmla="*/ 120 h 2048"/>
              <a:gd name="T66" fmla="*/ 1328 w 2048"/>
              <a:gd name="T67" fmla="*/ 848 h 2048"/>
              <a:gd name="T68" fmla="*/ 604 w 2048"/>
              <a:gd name="T69" fmla="*/ 1928 h 2048"/>
              <a:gd name="T70" fmla="*/ 120 w 2048"/>
              <a:gd name="T71" fmla="*/ 1928 h 2048"/>
              <a:gd name="T72" fmla="*/ 1208 w 2048"/>
              <a:gd name="T73" fmla="*/ 1928 h 2048"/>
              <a:gd name="T74" fmla="*/ 724 w 2048"/>
              <a:gd name="T75" fmla="*/ 1928 h 2048"/>
              <a:gd name="T76" fmla="*/ 1808 w 2048"/>
              <a:gd name="T77" fmla="*/ 1928 h 2048"/>
              <a:gd name="T78" fmla="*/ 1328 w 2048"/>
              <a:gd name="T79" fmla="*/ 1928 h 2048"/>
              <a:gd name="T80" fmla="*/ 1928 w 2048"/>
              <a:gd name="T81" fmla="*/ 1088 h 2048"/>
              <a:gd name="T82" fmla="*/ 1448 w 2048"/>
              <a:gd name="T83" fmla="*/ 1088 h 2048"/>
              <a:gd name="T84" fmla="*/ 1568 w 2048"/>
              <a:gd name="T85" fmla="*/ 1088 h 2048"/>
              <a:gd name="T86" fmla="*/ 1568 w 2048"/>
              <a:gd name="T87" fmla="*/ 1568 h 2048"/>
              <a:gd name="T88" fmla="*/ 1448 w 2048"/>
              <a:gd name="T89" fmla="*/ 1589 h 2048"/>
              <a:gd name="T90" fmla="*/ 1928 w 2048"/>
              <a:gd name="T91" fmla="*/ 1928 h 2048"/>
              <a:gd name="T92" fmla="*/ 1568 w 2048"/>
              <a:gd name="T93" fmla="*/ 1448 h 2048"/>
              <a:gd name="T94" fmla="*/ 1568 w 2048"/>
              <a:gd name="T95" fmla="*/ 1208 h 2048"/>
              <a:gd name="T96" fmla="*/ 1568 w 2048"/>
              <a:gd name="T97" fmla="*/ 1448 h 2048"/>
              <a:gd name="T98" fmla="*/ 1688 w 2048"/>
              <a:gd name="T99" fmla="*/ 240 h 2048"/>
              <a:gd name="T100" fmla="*/ 1688 w 2048"/>
              <a:gd name="T101" fmla="*/ 728 h 2048"/>
              <a:gd name="T102" fmla="*/ 1568 w 2048"/>
              <a:gd name="T103" fmla="*/ 480 h 2048"/>
              <a:gd name="T104" fmla="*/ 1808 w 2048"/>
              <a:gd name="T105" fmla="*/ 480 h 2048"/>
              <a:gd name="T106" fmla="*/ 1568 w 2048"/>
              <a:gd name="T107" fmla="*/ 48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8" h="2048">
                <a:moveTo>
                  <a:pt x="240" y="668"/>
                </a:moveTo>
                <a:cubicBezTo>
                  <a:pt x="240" y="548"/>
                  <a:pt x="240" y="548"/>
                  <a:pt x="240" y="548"/>
                </a:cubicBezTo>
                <a:cubicBezTo>
                  <a:pt x="240" y="515"/>
                  <a:pt x="267" y="488"/>
                  <a:pt x="300" y="488"/>
                </a:cubicBezTo>
                <a:cubicBezTo>
                  <a:pt x="333" y="488"/>
                  <a:pt x="360" y="515"/>
                  <a:pt x="360" y="548"/>
                </a:cubicBezTo>
                <a:cubicBezTo>
                  <a:pt x="360" y="668"/>
                  <a:pt x="360" y="668"/>
                  <a:pt x="360" y="668"/>
                </a:cubicBezTo>
                <a:cubicBezTo>
                  <a:pt x="360" y="701"/>
                  <a:pt x="333" y="728"/>
                  <a:pt x="300" y="728"/>
                </a:cubicBezTo>
                <a:cubicBezTo>
                  <a:pt x="267" y="728"/>
                  <a:pt x="240" y="701"/>
                  <a:pt x="240" y="668"/>
                </a:cubicBezTo>
                <a:close/>
                <a:moveTo>
                  <a:pt x="540" y="728"/>
                </a:moveTo>
                <a:cubicBezTo>
                  <a:pt x="573" y="728"/>
                  <a:pt x="600" y="701"/>
                  <a:pt x="600" y="668"/>
                </a:cubicBezTo>
                <a:cubicBezTo>
                  <a:pt x="600" y="420"/>
                  <a:pt x="600" y="420"/>
                  <a:pt x="600" y="420"/>
                </a:cubicBezTo>
                <a:cubicBezTo>
                  <a:pt x="600" y="387"/>
                  <a:pt x="573" y="360"/>
                  <a:pt x="540" y="360"/>
                </a:cubicBezTo>
                <a:cubicBezTo>
                  <a:pt x="507" y="360"/>
                  <a:pt x="480" y="387"/>
                  <a:pt x="480" y="420"/>
                </a:cubicBezTo>
                <a:cubicBezTo>
                  <a:pt x="480" y="668"/>
                  <a:pt x="480" y="668"/>
                  <a:pt x="480" y="668"/>
                </a:cubicBezTo>
                <a:cubicBezTo>
                  <a:pt x="480" y="701"/>
                  <a:pt x="507" y="728"/>
                  <a:pt x="540" y="728"/>
                </a:cubicBezTo>
                <a:close/>
                <a:moveTo>
                  <a:pt x="780" y="728"/>
                </a:moveTo>
                <a:cubicBezTo>
                  <a:pt x="813" y="728"/>
                  <a:pt x="840" y="701"/>
                  <a:pt x="840" y="668"/>
                </a:cubicBezTo>
                <a:cubicBezTo>
                  <a:pt x="840" y="300"/>
                  <a:pt x="840" y="300"/>
                  <a:pt x="840" y="300"/>
                </a:cubicBezTo>
                <a:cubicBezTo>
                  <a:pt x="840" y="267"/>
                  <a:pt x="813" y="240"/>
                  <a:pt x="780" y="240"/>
                </a:cubicBezTo>
                <a:cubicBezTo>
                  <a:pt x="747" y="240"/>
                  <a:pt x="720" y="267"/>
                  <a:pt x="720" y="300"/>
                </a:cubicBezTo>
                <a:cubicBezTo>
                  <a:pt x="720" y="668"/>
                  <a:pt x="720" y="668"/>
                  <a:pt x="720" y="668"/>
                </a:cubicBezTo>
                <a:cubicBezTo>
                  <a:pt x="720" y="701"/>
                  <a:pt x="747" y="728"/>
                  <a:pt x="780" y="728"/>
                </a:cubicBezTo>
                <a:close/>
                <a:moveTo>
                  <a:pt x="364" y="1568"/>
                </a:moveTo>
                <a:cubicBezTo>
                  <a:pt x="232" y="1568"/>
                  <a:pt x="120" y="1462"/>
                  <a:pt x="120" y="1328"/>
                </a:cubicBezTo>
                <a:cubicBezTo>
                  <a:pt x="120" y="1194"/>
                  <a:pt x="232" y="1088"/>
                  <a:pt x="364" y="1088"/>
                </a:cubicBezTo>
                <a:cubicBezTo>
                  <a:pt x="496" y="1088"/>
                  <a:pt x="604" y="1196"/>
                  <a:pt x="604" y="1328"/>
                </a:cubicBezTo>
                <a:cubicBezTo>
                  <a:pt x="604" y="1460"/>
                  <a:pt x="496" y="1568"/>
                  <a:pt x="364" y="1568"/>
                </a:cubicBezTo>
                <a:close/>
                <a:moveTo>
                  <a:pt x="484" y="1328"/>
                </a:moveTo>
                <a:cubicBezTo>
                  <a:pt x="484" y="1262"/>
                  <a:pt x="430" y="1208"/>
                  <a:pt x="364" y="1208"/>
                </a:cubicBezTo>
                <a:cubicBezTo>
                  <a:pt x="297" y="1208"/>
                  <a:pt x="240" y="1263"/>
                  <a:pt x="240" y="1328"/>
                </a:cubicBezTo>
                <a:cubicBezTo>
                  <a:pt x="240" y="1393"/>
                  <a:pt x="297" y="1448"/>
                  <a:pt x="364" y="1448"/>
                </a:cubicBezTo>
                <a:cubicBezTo>
                  <a:pt x="430" y="1448"/>
                  <a:pt x="484" y="1394"/>
                  <a:pt x="484" y="1328"/>
                </a:cubicBezTo>
                <a:close/>
                <a:moveTo>
                  <a:pt x="964" y="1568"/>
                </a:moveTo>
                <a:cubicBezTo>
                  <a:pt x="832" y="1568"/>
                  <a:pt x="724" y="1460"/>
                  <a:pt x="724" y="1328"/>
                </a:cubicBezTo>
                <a:cubicBezTo>
                  <a:pt x="724" y="1196"/>
                  <a:pt x="832" y="1088"/>
                  <a:pt x="964" y="1088"/>
                </a:cubicBezTo>
                <a:cubicBezTo>
                  <a:pt x="1096" y="1088"/>
                  <a:pt x="1204" y="1196"/>
                  <a:pt x="1204" y="1328"/>
                </a:cubicBezTo>
                <a:cubicBezTo>
                  <a:pt x="1204" y="1460"/>
                  <a:pt x="1096" y="1568"/>
                  <a:pt x="964" y="1568"/>
                </a:cubicBezTo>
                <a:close/>
                <a:moveTo>
                  <a:pt x="1084" y="1328"/>
                </a:moveTo>
                <a:cubicBezTo>
                  <a:pt x="1084" y="1262"/>
                  <a:pt x="1030" y="1208"/>
                  <a:pt x="964" y="1208"/>
                </a:cubicBezTo>
                <a:cubicBezTo>
                  <a:pt x="898" y="1208"/>
                  <a:pt x="844" y="1262"/>
                  <a:pt x="844" y="1328"/>
                </a:cubicBezTo>
                <a:cubicBezTo>
                  <a:pt x="844" y="1394"/>
                  <a:pt x="898" y="1448"/>
                  <a:pt x="964" y="1448"/>
                </a:cubicBezTo>
                <a:cubicBezTo>
                  <a:pt x="1030" y="1448"/>
                  <a:pt x="1084" y="1394"/>
                  <a:pt x="1084" y="1328"/>
                </a:cubicBezTo>
                <a:close/>
                <a:moveTo>
                  <a:pt x="2048" y="1088"/>
                </a:moveTo>
                <a:cubicBezTo>
                  <a:pt x="2048" y="1988"/>
                  <a:pt x="2048" y="1988"/>
                  <a:pt x="2048" y="1988"/>
                </a:cubicBezTo>
                <a:cubicBezTo>
                  <a:pt x="2048" y="2021"/>
                  <a:pt x="2021" y="2048"/>
                  <a:pt x="1988" y="2048"/>
                </a:cubicBezTo>
                <a:cubicBezTo>
                  <a:pt x="60" y="2048"/>
                  <a:pt x="60" y="2048"/>
                  <a:pt x="60" y="2048"/>
                </a:cubicBezTo>
                <a:cubicBezTo>
                  <a:pt x="27" y="2048"/>
                  <a:pt x="0" y="2021"/>
                  <a:pt x="0" y="1988"/>
                </a:cubicBezTo>
                <a:cubicBezTo>
                  <a:pt x="0" y="1928"/>
                  <a:pt x="0" y="1928"/>
                  <a:pt x="0" y="1928"/>
                </a:cubicBezTo>
                <a:cubicBezTo>
                  <a:pt x="0" y="1730"/>
                  <a:pt x="164" y="1568"/>
                  <a:pt x="364" y="1568"/>
                </a:cubicBezTo>
                <a:cubicBezTo>
                  <a:pt x="489" y="1568"/>
                  <a:pt x="599" y="1632"/>
                  <a:pt x="664" y="1729"/>
                </a:cubicBezTo>
                <a:cubicBezTo>
                  <a:pt x="728" y="1632"/>
                  <a:pt x="839" y="1568"/>
                  <a:pt x="964" y="1568"/>
                </a:cubicBezTo>
                <a:cubicBezTo>
                  <a:pt x="1090" y="1568"/>
                  <a:pt x="1201" y="1632"/>
                  <a:pt x="1267" y="1730"/>
                </a:cubicBezTo>
                <a:cubicBezTo>
                  <a:pt x="1284" y="1704"/>
                  <a:pt x="1305" y="1681"/>
                  <a:pt x="1328" y="1660"/>
                </a:cubicBezTo>
                <a:cubicBezTo>
                  <a:pt x="1328" y="1088"/>
                  <a:pt x="1328" y="1088"/>
                  <a:pt x="1328" y="1088"/>
                </a:cubicBezTo>
                <a:cubicBezTo>
                  <a:pt x="1328" y="1046"/>
                  <a:pt x="1335" y="1006"/>
                  <a:pt x="1348" y="968"/>
                </a:cubicBezTo>
                <a:cubicBezTo>
                  <a:pt x="60" y="968"/>
                  <a:pt x="60" y="968"/>
                  <a:pt x="60" y="968"/>
                </a:cubicBezTo>
                <a:cubicBezTo>
                  <a:pt x="27" y="968"/>
                  <a:pt x="0" y="941"/>
                  <a:pt x="0" y="90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1388" y="0"/>
                  <a:pt x="1388" y="0"/>
                  <a:pt x="1388" y="0"/>
                </a:cubicBezTo>
                <a:cubicBezTo>
                  <a:pt x="1421" y="0"/>
                  <a:pt x="1448" y="27"/>
                  <a:pt x="1448" y="60"/>
                </a:cubicBezTo>
                <a:cubicBezTo>
                  <a:pt x="1448" y="480"/>
                  <a:pt x="1448" y="480"/>
                  <a:pt x="1448" y="480"/>
                </a:cubicBezTo>
                <a:cubicBezTo>
                  <a:pt x="1448" y="820"/>
                  <a:pt x="1448" y="820"/>
                  <a:pt x="1448" y="820"/>
                </a:cubicBezTo>
                <a:cubicBezTo>
                  <a:pt x="1512" y="763"/>
                  <a:pt x="1596" y="728"/>
                  <a:pt x="1688" y="728"/>
                </a:cubicBezTo>
                <a:cubicBezTo>
                  <a:pt x="1886" y="728"/>
                  <a:pt x="2048" y="889"/>
                  <a:pt x="2048" y="1088"/>
                </a:cubicBezTo>
                <a:close/>
                <a:moveTo>
                  <a:pt x="1328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848"/>
                  <a:pt x="120" y="848"/>
                  <a:pt x="120" y="848"/>
                </a:cubicBezTo>
                <a:cubicBezTo>
                  <a:pt x="1328" y="848"/>
                  <a:pt x="1328" y="848"/>
                  <a:pt x="1328" y="848"/>
                </a:cubicBezTo>
                <a:lnTo>
                  <a:pt x="1328" y="120"/>
                </a:lnTo>
                <a:close/>
                <a:moveTo>
                  <a:pt x="604" y="1928"/>
                </a:moveTo>
                <a:cubicBezTo>
                  <a:pt x="604" y="1796"/>
                  <a:pt x="496" y="1688"/>
                  <a:pt x="364" y="1688"/>
                </a:cubicBezTo>
                <a:cubicBezTo>
                  <a:pt x="229" y="1688"/>
                  <a:pt x="120" y="1796"/>
                  <a:pt x="120" y="1928"/>
                </a:cubicBezTo>
                <a:lnTo>
                  <a:pt x="604" y="1928"/>
                </a:lnTo>
                <a:close/>
                <a:moveTo>
                  <a:pt x="1208" y="1928"/>
                </a:moveTo>
                <a:cubicBezTo>
                  <a:pt x="1208" y="1796"/>
                  <a:pt x="1098" y="1688"/>
                  <a:pt x="964" y="1688"/>
                </a:cubicBezTo>
                <a:cubicBezTo>
                  <a:pt x="832" y="1688"/>
                  <a:pt x="724" y="1796"/>
                  <a:pt x="724" y="1928"/>
                </a:cubicBezTo>
                <a:lnTo>
                  <a:pt x="1208" y="1928"/>
                </a:lnTo>
                <a:close/>
                <a:moveTo>
                  <a:pt x="1808" y="1928"/>
                </a:moveTo>
                <a:cubicBezTo>
                  <a:pt x="1808" y="1796"/>
                  <a:pt x="1700" y="1688"/>
                  <a:pt x="1568" y="1688"/>
                </a:cubicBezTo>
                <a:cubicBezTo>
                  <a:pt x="1436" y="1688"/>
                  <a:pt x="1328" y="1796"/>
                  <a:pt x="1328" y="1928"/>
                </a:cubicBezTo>
                <a:lnTo>
                  <a:pt x="1808" y="1928"/>
                </a:lnTo>
                <a:close/>
                <a:moveTo>
                  <a:pt x="1928" y="1088"/>
                </a:moveTo>
                <a:cubicBezTo>
                  <a:pt x="1928" y="956"/>
                  <a:pt x="1820" y="848"/>
                  <a:pt x="1688" y="848"/>
                </a:cubicBezTo>
                <a:cubicBezTo>
                  <a:pt x="1556" y="848"/>
                  <a:pt x="1448" y="956"/>
                  <a:pt x="1448" y="1088"/>
                </a:cubicBezTo>
                <a:cubicBezTo>
                  <a:pt x="1448" y="1120"/>
                  <a:pt x="1448" y="1120"/>
                  <a:pt x="1448" y="1120"/>
                </a:cubicBezTo>
                <a:cubicBezTo>
                  <a:pt x="1483" y="1100"/>
                  <a:pt x="1524" y="1088"/>
                  <a:pt x="1568" y="1088"/>
                </a:cubicBezTo>
                <a:cubicBezTo>
                  <a:pt x="1700" y="1088"/>
                  <a:pt x="1808" y="1196"/>
                  <a:pt x="1808" y="1328"/>
                </a:cubicBezTo>
                <a:cubicBezTo>
                  <a:pt x="1808" y="1460"/>
                  <a:pt x="1700" y="1568"/>
                  <a:pt x="1568" y="1568"/>
                </a:cubicBezTo>
                <a:cubicBezTo>
                  <a:pt x="1524" y="1568"/>
                  <a:pt x="1483" y="1556"/>
                  <a:pt x="1448" y="1536"/>
                </a:cubicBezTo>
                <a:cubicBezTo>
                  <a:pt x="1448" y="1589"/>
                  <a:pt x="1448" y="1589"/>
                  <a:pt x="1448" y="1589"/>
                </a:cubicBezTo>
                <a:cubicBezTo>
                  <a:pt x="1485" y="1575"/>
                  <a:pt x="1526" y="1568"/>
                  <a:pt x="1568" y="1568"/>
                </a:cubicBezTo>
                <a:cubicBezTo>
                  <a:pt x="1766" y="1568"/>
                  <a:pt x="1928" y="1730"/>
                  <a:pt x="1928" y="1928"/>
                </a:cubicBezTo>
                <a:lnTo>
                  <a:pt x="1928" y="1088"/>
                </a:lnTo>
                <a:close/>
                <a:moveTo>
                  <a:pt x="1568" y="1448"/>
                </a:moveTo>
                <a:cubicBezTo>
                  <a:pt x="1634" y="1448"/>
                  <a:pt x="1688" y="1394"/>
                  <a:pt x="1688" y="1328"/>
                </a:cubicBezTo>
                <a:cubicBezTo>
                  <a:pt x="1688" y="1262"/>
                  <a:pt x="1634" y="1208"/>
                  <a:pt x="1568" y="1208"/>
                </a:cubicBezTo>
                <a:cubicBezTo>
                  <a:pt x="1502" y="1208"/>
                  <a:pt x="1448" y="1262"/>
                  <a:pt x="1448" y="1328"/>
                </a:cubicBezTo>
                <a:cubicBezTo>
                  <a:pt x="1448" y="1394"/>
                  <a:pt x="1502" y="1448"/>
                  <a:pt x="1568" y="1448"/>
                </a:cubicBezTo>
                <a:close/>
                <a:moveTo>
                  <a:pt x="1448" y="480"/>
                </a:moveTo>
                <a:cubicBezTo>
                  <a:pt x="1448" y="348"/>
                  <a:pt x="1556" y="240"/>
                  <a:pt x="1688" y="240"/>
                </a:cubicBezTo>
                <a:cubicBezTo>
                  <a:pt x="1820" y="240"/>
                  <a:pt x="1928" y="348"/>
                  <a:pt x="1928" y="480"/>
                </a:cubicBezTo>
                <a:cubicBezTo>
                  <a:pt x="1928" y="614"/>
                  <a:pt x="1818" y="728"/>
                  <a:pt x="1688" y="728"/>
                </a:cubicBezTo>
                <a:cubicBezTo>
                  <a:pt x="1558" y="728"/>
                  <a:pt x="1448" y="614"/>
                  <a:pt x="1448" y="480"/>
                </a:cubicBezTo>
                <a:close/>
                <a:moveTo>
                  <a:pt x="1568" y="480"/>
                </a:moveTo>
                <a:cubicBezTo>
                  <a:pt x="1568" y="548"/>
                  <a:pt x="1624" y="608"/>
                  <a:pt x="1688" y="608"/>
                </a:cubicBezTo>
                <a:cubicBezTo>
                  <a:pt x="1752" y="608"/>
                  <a:pt x="1808" y="548"/>
                  <a:pt x="1808" y="480"/>
                </a:cubicBezTo>
                <a:cubicBezTo>
                  <a:pt x="1808" y="414"/>
                  <a:pt x="1754" y="360"/>
                  <a:pt x="1688" y="360"/>
                </a:cubicBezTo>
                <a:cubicBezTo>
                  <a:pt x="1622" y="360"/>
                  <a:pt x="1568" y="414"/>
                  <a:pt x="1568" y="4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3" name="Freeform 27"/>
          <p:cNvSpPr>
            <a:spLocks noEditPoints="1"/>
          </p:cNvSpPr>
          <p:nvPr/>
        </p:nvSpPr>
        <p:spPr bwMode="auto">
          <a:xfrm>
            <a:off x="2182993" y="3898261"/>
            <a:ext cx="392351" cy="392351"/>
          </a:xfrm>
          <a:custGeom>
            <a:avLst/>
            <a:gdLst>
              <a:gd name="T0" fmla="*/ 2048 w 2048"/>
              <a:gd name="T1" fmla="*/ 1024 h 2048"/>
              <a:gd name="T2" fmla="*/ 0 w 2048"/>
              <a:gd name="T3" fmla="*/ 1024 h 2048"/>
              <a:gd name="T4" fmla="*/ 360 w 2048"/>
              <a:gd name="T5" fmla="*/ 1024 h 2048"/>
              <a:gd name="T6" fmla="*/ 1688 w 2048"/>
              <a:gd name="T7" fmla="*/ 1024 h 2048"/>
              <a:gd name="T8" fmla="*/ 360 w 2048"/>
              <a:gd name="T9" fmla="*/ 1024 h 2048"/>
              <a:gd name="T10" fmla="*/ 1084 w 2048"/>
              <a:gd name="T11" fmla="*/ 1802 h 2048"/>
              <a:gd name="T12" fmla="*/ 1926 w 2048"/>
              <a:gd name="T13" fmla="*/ 1084 h 2048"/>
              <a:gd name="T14" fmla="*/ 1926 w 2048"/>
              <a:gd name="T15" fmla="*/ 964 h 2048"/>
              <a:gd name="T16" fmla="*/ 1616 w 2048"/>
              <a:gd name="T17" fmla="*/ 513 h 2048"/>
              <a:gd name="T18" fmla="*/ 1926 w 2048"/>
              <a:gd name="T19" fmla="*/ 964 h 2048"/>
              <a:gd name="T20" fmla="*/ 1617 w 2048"/>
              <a:gd name="T21" fmla="*/ 342 h 2048"/>
              <a:gd name="T22" fmla="*/ 1024 w 2048"/>
              <a:gd name="T23" fmla="*/ 240 h 2048"/>
              <a:gd name="T24" fmla="*/ 964 w 2048"/>
              <a:gd name="T25" fmla="*/ 1802 h 2048"/>
              <a:gd name="T26" fmla="*/ 120 w 2048"/>
              <a:gd name="T27" fmla="*/ 1024 h 2048"/>
              <a:gd name="T28" fmla="*/ 1564 w 2048"/>
              <a:gd name="T29" fmla="*/ 1144 h 2048"/>
              <a:gd name="T30" fmla="*/ 1444 w 2048"/>
              <a:gd name="T31" fmla="*/ 1084 h 2048"/>
              <a:gd name="T32" fmla="*/ 1384 w 2048"/>
              <a:gd name="T33" fmla="*/ 724 h 2048"/>
              <a:gd name="T34" fmla="*/ 1204 w 2048"/>
              <a:gd name="T35" fmla="*/ 540 h 2048"/>
              <a:gd name="T36" fmla="*/ 904 w 2048"/>
              <a:gd name="T37" fmla="*/ 480 h 2048"/>
              <a:gd name="T38" fmla="*/ 844 w 2048"/>
              <a:gd name="T39" fmla="*/ 844 h 2048"/>
              <a:gd name="T40" fmla="*/ 604 w 2048"/>
              <a:gd name="T41" fmla="*/ 904 h 2048"/>
              <a:gd name="T42" fmla="*/ 544 w 2048"/>
              <a:gd name="T43" fmla="*/ 1084 h 2048"/>
              <a:gd name="T44" fmla="*/ 544 w 2048"/>
              <a:gd name="T45" fmla="*/ 1204 h 2048"/>
              <a:gd name="T46" fmla="*/ 1564 w 2048"/>
              <a:gd name="T47" fmla="*/ 1144 h 2048"/>
              <a:gd name="T48" fmla="*/ 724 w 2048"/>
              <a:gd name="T49" fmla="*/ 1084 h 2048"/>
              <a:gd name="T50" fmla="*/ 844 w 2048"/>
              <a:gd name="T51" fmla="*/ 964 h 2048"/>
              <a:gd name="T52" fmla="*/ 1084 w 2048"/>
              <a:gd name="T53" fmla="*/ 1084 h 2048"/>
              <a:gd name="T54" fmla="*/ 964 w 2048"/>
              <a:gd name="T55" fmla="*/ 600 h 2048"/>
              <a:gd name="T56" fmla="*/ 1084 w 2048"/>
              <a:gd name="T57" fmla="*/ 1084 h 2048"/>
              <a:gd name="T58" fmla="*/ 1204 w 2048"/>
              <a:gd name="T59" fmla="*/ 1084 h 2048"/>
              <a:gd name="T60" fmla="*/ 1324 w 2048"/>
              <a:gd name="T61" fmla="*/ 844 h 2048"/>
              <a:gd name="T62" fmla="*/ 1084 w 2048"/>
              <a:gd name="T63" fmla="*/ 1384 h 2048"/>
              <a:gd name="T64" fmla="*/ 964 w 2048"/>
              <a:gd name="T65" fmla="*/ 1384 h 2048"/>
              <a:gd name="T66" fmla="*/ 1084 w 2048"/>
              <a:gd name="T67" fmla="*/ 1384 h 2048"/>
              <a:gd name="T68" fmla="*/ 1264 w 2048"/>
              <a:gd name="T69" fmla="*/ 1444 h 2048"/>
              <a:gd name="T70" fmla="*/ 1264 w 2048"/>
              <a:gd name="T71" fmla="*/ 1324 h 2048"/>
              <a:gd name="T72" fmla="*/ 844 w 2048"/>
              <a:gd name="T73" fmla="*/ 1384 h 2048"/>
              <a:gd name="T74" fmla="*/ 724 w 2048"/>
              <a:gd name="T75" fmla="*/ 1384 h 2048"/>
              <a:gd name="T76" fmla="*/ 844 w 2048"/>
              <a:gd name="T77" fmla="*/ 138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48" h="2048">
                <a:moveTo>
                  <a:pt x="1024" y="2048"/>
                </a:moveTo>
                <a:cubicBezTo>
                  <a:pt x="1588" y="2048"/>
                  <a:pt x="2048" y="1588"/>
                  <a:pt x="2048" y="1024"/>
                </a:cubicBezTo>
                <a:cubicBezTo>
                  <a:pt x="2048" y="460"/>
                  <a:pt x="1588" y="0"/>
                  <a:pt x="1024" y="0"/>
                </a:cubicBezTo>
                <a:cubicBezTo>
                  <a:pt x="460" y="0"/>
                  <a:pt x="0" y="460"/>
                  <a:pt x="0" y="1024"/>
                </a:cubicBezTo>
                <a:cubicBezTo>
                  <a:pt x="0" y="1588"/>
                  <a:pt x="460" y="2048"/>
                  <a:pt x="1024" y="2048"/>
                </a:cubicBezTo>
                <a:close/>
                <a:moveTo>
                  <a:pt x="360" y="1024"/>
                </a:moveTo>
                <a:cubicBezTo>
                  <a:pt x="360" y="658"/>
                  <a:pt x="658" y="360"/>
                  <a:pt x="1024" y="360"/>
                </a:cubicBezTo>
                <a:cubicBezTo>
                  <a:pt x="1385" y="360"/>
                  <a:pt x="1688" y="654"/>
                  <a:pt x="1688" y="1024"/>
                </a:cubicBezTo>
                <a:cubicBezTo>
                  <a:pt x="1688" y="1388"/>
                  <a:pt x="1390" y="1684"/>
                  <a:pt x="1024" y="1684"/>
                </a:cubicBezTo>
                <a:cubicBezTo>
                  <a:pt x="658" y="1684"/>
                  <a:pt x="360" y="1388"/>
                  <a:pt x="360" y="1024"/>
                </a:cubicBezTo>
                <a:close/>
                <a:moveTo>
                  <a:pt x="1084" y="1926"/>
                </a:moveTo>
                <a:cubicBezTo>
                  <a:pt x="1084" y="1802"/>
                  <a:pt x="1084" y="1802"/>
                  <a:pt x="1084" y="1802"/>
                </a:cubicBezTo>
                <a:cubicBezTo>
                  <a:pt x="1467" y="1773"/>
                  <a:pt x="1776" y="1466"/>
                  <a:pt x="1805" y="1084"/>
                </a:cubicBezTo>
                <a:cubicBezTo>
                  <a:pt x="1926" y="1084"/>
                  <a:pt x="1926" y="1084"/>
                  <a:pt x="1926" y="1084"/>
                </a:cubicBezTo>
                <a:cubicBezTo>
                  <a:pt x="1896" y="1535"/>
                  <a:pt x="1535" y="1896"/>
                  <a:pt x="1084" y="1926"/>
                </a:cubicBezTo>
                <a:close/>
                <a:moveTo>
                  <a:pt x="1926" y="964"/>
                </a:moveTo>
                <a:cubicBezTo>
                  <a:pt x="1805" y="964"/>
                  <a:pt x="1805" y="964"/>
                  <a:pt x="1805" y="964"/>
                </a:cubicBezTo>
                <a:cubicBezTo>
                  <a:pt x="1793" y="797"/>
                  <a:pt x="1727" y="640"/>
                  <a:pt x="1616" y="513"/>
                </a:cubicBezTo>
                <a:cubicBezTo>
                  <a:pt x="1702" y="427"/>
                  <a:pt x="1702" y="427"/>
                  <a:pt x="1702" y="427"/>
                </a:cubicBezTo>
                <a:cubicBezTo>
                  <a:pt x="1830" y="572"/>
                  <a:pt x="1912" y="759"/>
                  <a:pt x="1926" y="964"/>
                </a:cubicBezTo>
                <a:close/>
                <a:moveTo>
                  <a:pt x="1024" y="120"/>
                </a:moveTo>
                <a:cubicBezTo>
                  <a:pt x="1250" y="120"/>
                  <a:pt x="1458" y="204"/>
                  <a:pt x="1617" y="342"/>
                </a:cubicBezTo>
                <a:cubicBezTo>
                  <a:pt x="1531" y="428"/>
                  <a:pt x="1531" y="428"/>
                  <a:pt x="1531" y="428"/>
                </a:cubicBezTo>
                <a:cubicBezTo>
                  <a:pt x="1389" y="306"/>
                  <a:pt x="1211" y="240"/>
                  <a:pt x="1024" y="240"/>
                </a:cubicBezTo>
                <a:cubicBezTo>
                  <a:pt x="593" y="240"/>
                  <a:pt x="240" y="593"/>
                  <a:pt x="240" y="1024"/>
                </a:cubicBezTo>
                <a:cubicBezTo>
                  <a:pt x="240" y="1437"/>
                  <a:pt x="564" y="1772"/>
                  <a:pt x="964" y="1802"/>
                </a:cubicBezTo>
                <a:cubicBezTo>
                  <a:pt x="964" y="1926"/>
                  <a:pt x="964" y="1926"/>
                  <a:pt x="964" y="1926"/>
                </a:cubicBezTo>
                <a:cubicBezTo>
                  <a:pt x="493" y="1895"/>
                  <a:pt x="120" y="1502"/>
                  <a:pt x="120" y="1024"/>
                </a:cubicBezTo>
                <a:cubicBezTo>
                  <a:pt x="120" y="526"/>
                  <a:pt x="525" y="120"/>
                  <a:pt x="1024" y="120"/>
                </a:cubicBezTo>
                <a:close/>
                <a:moveTo>
                  <a:pt x="1564" y="1144"/>
                </a:moveTo>
                <a:cubicBezTo>
                  <a:pt x="1564" y="1111"/>
                  <a:pt x="1537" y="1084"/>
                  <a:pt x="1504" y="1084"/>
                </a:cubicBezTo>
                <a:cubicBezTo>
                  <a:pt x="1444" y="1084"/>
                  <a:pt x="1444" y="1084"/>
                  <a:pt x="1444" y="1084"/>
                </a:cubicBezTo>
                <a:cubicBezTo>
                  <a:pt x="1444" y="784"/>
                  <a:pt x="1444" y="784"/>
                  <a:pt x="1444" y="784"/>
                </a:cubicBezTo>
                <a:cubicBezTo>
                  <a:pt x="1444" y="751"/>
                  <a:pt x="1417" y="724"/>
                  <a:pt x="1384" y="724"/>
                </a:cubicBezTo>
                <a:cubicBezTo>
                  <a:pt x="1204" y="724"/>
                  <a:pt x="1204" y="724"/>
                  <a:pt x="1204" y="724"/>
                </a:cubicBezTo>
                <a:cubicBezTo>
                  <a:pt x="1204" y="540"/>
                  <a:pt x="1204" y="540"/>
                  <a:pt x="1204" y="540"/>
                </a:cubicBezTo>
                <a:cubicBezTo>
                  <a:pt x="1204" y="507"/>
                  <a:pt x="1177" y="480"/>
                  <a:pt x="1144" y="480"/>
                </a:cubicBezTo>
                <a:cubicBezTo>
                  <a:pt x="904" y="480"/>
                  <a:pt x="904" y="480"/>
                  <a:pt x="904" y="480"/>
                </a:cubicBezTo>
                <a:cubicBezTo>
                  <a:pt x="871" y="480"/>
                  <a:pt x="844" y="507"/>
                  <a:pt x="844" y="540"/>
                </a:cubicBezTo>
                <a:cubicBezTo>
                  <a:pt x="844" y="844"/>
                  <a:pt x="844" y="844"/>
                  <a:pt x="844" y="844"/>
                </a:cubicBezTo>
                <a:cubicBezTo>
                  <a:pt x="664" y="844"/>
                  <a:pt x="664" y="844"/>
                  <a:pt x="664" y="844"/>
                </a:cubicBezTo>
                <a:cubicBezTo>
                  <a:pt x="631" y="844"/>
                  <a:pt x="604" y="871"/>
                  <a:pt x="604" y="904"/>
                </a:cubicBezTo>
                <a:cubicBezTo>
                  <a:pt x="604" y="1084"/>
                  <a:pt x="604" y="1084"/>
                  <a:pt x="604" y="1084"/>
                </a:cubicBezTo>
                <a:cubicBezTo>
                  <a:pt x="544" y="1084"/>
                  <a:pt x="544" y="1084"/>
                  <a:pt x="544" y="1084"/>
                </a:cubicBezTo>
                <a:cubicBezTo>
                  <a:pt x="511" y="1084"/>
                  <a:pt x="484" y="1111"/>
                  <a:pt x="484" y="1144"/>
                </a:cubicBezTo>
                <a:cubicBezTo>
                  <a:pt x="484" y="1177"/>
                  <a:pt x="511" y="1204"/>
                  <a:pt x="544" y="1204"/>
                </a:cubicBezTo>
                <a:cubicBezTo>
                  <a:pt x="1504" y="1204"/>
                  <a:pt x="1504" y="1204"/>
                  <a:pt x="1504" y="1204"/>
                </a:cubicBezTo>
                <a:cubicBezTo>
                  <a:pt x="1537" y="1204"/>
                  <a:pt x="1564" y="1177"/>
                  <a:pt x="1564" y="1144"/>
                </a:cubicBezTo>
                <a:close/>
                <a:moveTo>
                  <a:pt x="844" y="1084"/>
                </a:moveTo>
                <a:cubicBezTo>
                  <a:pt x="724" y="1084"/>
                  <a:pt x="724" y="1084"/>
                  <a:pt x="724" y="1084"/>
                </a:cubicBezTo>
                <a:cubicBezTo>
                  <a:pt x="724" y="964"/>
                  <a:pt x="724" y="964"/>
                  <a:pt x="724" y="964"/>
                </a:cubicBezTo>
                <a:cubicBezTo>
                  <a:pt x="844" y="964"/>
                  <a:pt x="844" y="964"/>
                  <a:pt x="844" y="964"/>
                </a:cubicBezTo>
                <a:lnTo>
                  <a:pt x="844" y="1084"/>
                </a:lnTo>
                <a:close/>
                <a:moveTo>
                  <a:pt x="1084" y="1084"/>
                </a:moveTo>
                <a:cubicBezTo>
                  <a:pt x="964" y="1084"/>
                  <a:pt x="964" y="1084"/>
                  <a:pt x="964" y="1084"/>
                </a:cubicBezTo>
                <a:cubicBezTo>
                  <a:pt x="964" y="600"/>
                  <a:pt x="964" y="600"/>
                  <a:pt x="964" y="600"/>
                </a:cubicBezTo>
                <a:cubicBezTo>
                  <a:pt x="1084" y="600"/>
                  <a:pt x="1084" y="600"/>
                  <a:pt x="1084" y="600"/>
                </a:cubicBezTo>
                <a:cubicBezTo>
                  <a:pt x="1084" y="627"/>
                  <a:pt x="1084" y="1004"/>
                  <a:pt x="1084" y="1084"/>
                </a:cubicBezTo>
                <a:close/>
                <a:moveTo>
                  <a:pt x="1324" y="1084"/>
                </a:moveTo>
                <a:cubicBezTo>
                  <a:pt x="1204" y="1084"/>
                  <a:pt x="1204" y="1084"/>
                  <a:pt x="1204" y="1084"/>
                </a:cubicBezTo>
                <a:cubicBezTo>
                  <a:pt x="1204" y="844"/>
                  <a:pt x="1204" y="844"/>
                  <a:pt x="1204" y="844"/>
                </a:cubicBezTo>
                <a:cubicBezTo>
                  <a:pt x="1324" y="844"/>
                  <a:pt x="1324" y="844"/>
                  <a:pt x="1324" y="844"/>
                </a:cubicBezTo>
                <a:lnTo>
                  <a:pt x="1324" y="1084"/>
                </a:lnTo>
                <a:close/>
                <a:moveTo>
                  <a:pt x="1084" y="1384"/>
                </a:moveTo>
                <a:cubicBezTo>
                  <a:pt x="1084" y="1417"/>
                  <a:pt x="1057" y="1444"/>
                  <a:pt x="1024" y="1444"/>
                </a:cubicBezTo>
                <a:cubicBezTo>
                  <a:pt x="991" y="1444"/>
                  <a:pt x="964" y="1417"/>
                  <a:pt x="964" y="1384"/>
                </a:cubicBezTo>
                <a:cubicBezTo>
                  <a:pt x="964" y="1351"/>
                  <a:pt x="991" y="1324"/>
                  <a:pt x="1024" y="1324"/>
                </a:cubicBezTo>
                <a:cubicBezTo>
                  <a:pt x="1057" y="1324"/>
                  <a:pt x="1084" y="1351"/>
                  <a:pt x="1084" y="1384"/>
                </a:cubicBezTo>
                <a:close/>
                <a:moveTo>
                  <a:pt x="1324" y="1384"/>
                </a:moveTo>
                <a:cubicBezTo>
                  <a:pt x="1324" y="1417"/>
                  <a:pt x="1297" y="1444"/>
                  <a:pt x="1264" y="1444"/>
                </a:cubicBezTo>
                <a:cubicBezTo>
                  <a:pt x="1231" y="1444"/>
                  <a:pt x="1204" y="1417"/>
                  <a:pt x="1204" y="1384"/>
                </a:cubicBezTo>
                <a:cubicBezTo>
                  <a:pt x="1204" y="1351"/>
                  <a:pt x="1231" y="1324"/>
                  <a:pt x="1264" y="1324"/>
                </a:cubicBezTo>
                <a:cubicBezTo>
                  <a:pt x="1297" y="1324"/>
                  <a:pt x="1324" y="1351"/>
                  <a:pt x="1324" y="1384"/>
                </a:cubicBezTo>
                <a:close/>
                <a:moveTo>
                  <a:pt x="844" y="1384"/>
                </a:moveTo>
                <a:cubicBezTo>
                  <a:pt x="844" y="1417"/>
                  <a:pt x="817" y="1444"/>
                  <a:pt x="784" y="1444"/>
                </a:cubicBezTo>
                <a:cubicBezTo>
                  <a:pt x="751" y="1444"/>
                  <a:pt x="724" y="1417"/>
                  <a:pt x="724" y="1384"/>
                </a:cubicBezTo>
                <a:cubicBezTo>
                  <a:pt x="724" y="1351"/>
                  <a:pt x="751" y="1324"/>
                  <a:pt x="784" y="1324"/>
                </a:cubicBezTo>
                <a:cubicBezTo>
                  <a:pt x="817" y="1324"/>
                  <a:pt x="844" y="1351"/>
                  <a:pt x="844" y="138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4" name="Freeform 28"/>
          <p:cNvSpPr>
            <a:spLocks noEditPoints="1"/>
          </p:cNvSpPr>
          <p:nvPr/>
        </p:nvSpPr>
        <p:spPr bwMode="auto">
          <a:xfrm>
            <a:off x="2913307" y="3898261"/>
            <a:ext cx="392469" cy="392351"/>
          </a:xfrm>
          <a:custGeom>
            <a:avLst/>
            <a:gdLst>
              <a:gd name="T0" fmla="*/ 2048 w 2048"/>
              <a:gd name="T1" fmla="*/ 1868 h 2048"/>
              <a:gd name="T2" fmla="*/ 1868 w 2048"/>
              <a:gd name="T3" fmla="*/ 0 h 2048"/>
              <a:gd name="T4" fmla="*/ 0 w 2048"/>
              <a:gd name="T5" fmla="*/ 180 h 2048"/>
              <a:gd name="T6" fmla="*/ 180 w 2048"/>
              <a:gd name="T7" fmla="*/ 2048 h 2048"/>
              <a:gd name="T8" fmla="*/ 1928 w 2048"/>
              <a:gd name="T9" fmla="*/ 1868 h 2048"/>
              <a:gd name="T10" fmla="*/ 1777 w 2048"/>
              <a:gd name="T11" fmla="*/ 1928 h 2048"/>
              <a:gd name="T12" fmla="*/ 1684 w 2048"/>
              <a:gd name="T13" fmla="*/ 1444 h 2048"/>
              <a:gd name="T14" fmla="*/ 1282 w 2048"/>
              <a:gd name="T15" fmla="*/ 1268 h 2048"/>
              <a:gd name="T16" fmla="*/ 1403 w 2048"/>
              <a:gd name="T17" fmla="*/ 815 h 2048"/>
              <a:gd name="T18" fmla="*/ 1393 w 2048"/>
              <a:gd name="T19" fmla="*/ 713 h 2048"/>
              <a:gd name="T20" fmla="*/ 1444 w 2048"/>
              <a:gd name="T21" fmla="*/ 484 h 2048"/>
              <a:gd name="T22" fmla="*/ 1599 w 2048"/>
              <a:gd name="T23" fmla="*/ 631 h 2048"/>
              <a:gd name="T24" fmla="*/ 1928 w 2048"/>
              <a:gd name="T25" fmla="*/ 421 h 2048"/>
              <a:gd name="T26" fmla="*/ 1868 w 2048"/>
              <a:gd name="T27" fmla="*/ 120 h 2048"/>
              <a:gd name="T28" fmla="*/ 1928 w 2048"/>
              <a:gd name="T29" fmla="*/ 271 h 2048"/>
              <a:gd name="T30" fmla="*/ 1444 w 2048"/>
              <a:gd name="T31" fmla="*/ 364 h 2048"/>
              <a:gd name="T32" fmla="*/ 1268 w 2048"/>
              <a:gd name="T33" fmla="*/ 766 h 2048"/>
              <a:gd name="T34" fmla="*/ 815 w 2048"/>
              <a:gd name="T35" fmla="*/ 645 h 2048"/>
              <a:gd name="T36" fmla="*/ 712 w 2048"/>
              <a:gd name="T37" fmla="*/ 655 h 2048"/>
              <a:gd name="T38" fmla="*/ 484 w 2048"/>
              <a:gd name="T39" fmla="*/ 604 h 2048"/>
              <a:gd name="T40" fmla="*/ 631 w 2048"/>
              <a:gd name="T41" fmla="*/ 449 h 2048"/>
              <a:gd name="T42" fmla="*/ 421 w 2048"/>
              <a:gd name="T43" fmla="*/ 120 h 2048"/>
              <a:gd name="T44" fmla="*/ 120 w 2048"/>
              <a:gd name="T45" fmla="*/ 180 h 2048"/>
              <a:gd name="T46" fmla="*/ 271 w 2048"/>
              <a:gd name="T47" fmla="*/ 120 h 2048"/>
              <a:gd name="T48" fmla="*/ 364 w 2048"/>
              <a:gd name="T49" fmla="*/ 604 h 2048"/>
              <a:gd name="T50" fmla="*/ 766 w 2048"/>
              <a:gd name="T51" fmla="*/ 780 h 2048"/>
              <a:gd name="T52" fmla="*/ 645 w 2048"/>
              <a:gd name="T53" fmla="*/ 1233 h 2048"/>
              <a:gd name="T54" fmla="*/ 655 w 2048"/>
              <a:gd name="T55" fmla="*/ 1336 h 2048"/>
              <a:gd name="T56" fmla="*/ 604 w 2048"/>
              <a:gd name="T57" fmla="*/ 1564 h 2048"/>
              <a:gd name="T58" fmla="*/ 449 w 2048"/>
              <a:gd name="T59" fmla="*/ 1417 h 2048"/>
              <a:gd name="T60" fmla="*/ 120 w 2048"/>
              <a:gd name="T61" fmla="*/ 1627 h 2048"/>
              <a:gd name="T62" fmla="*/ 120 w 2048"/>
              <a:gd name="T63" fmla="*/ 1868 h 2048"/>
              <a:gd name="T64" fmla="*/ 399 w 2048"/>
              <a:gd name="T65" fmla="*/ 1568 h 2048"/>
              <a:gd name="T66" fmla="*/ 844 w 2048"/>
              <a:gd name="T67" fmla="*/ 1444 h 2048"/>
              <a:gd name="T68" fmla="*/ 1012 w 2048"/>
              <a:gd name="T69" fmla="*/ 1108 h 2048"/>
              <a:gd name="T70" fmla="*/ 1287 w 2048"/>
              <a:gd name="T71" fmla="*/ 1427 h 2048"/>
              <a:gd name="T72" fmla="*/ 1444 w 2048"/>
              <a:gd name="T73" fmla="*/ 1324 h 2048"/>
              <a:gd name="T74" fmla="*/ 1463 w 2048"/>
              <a:gd name="T75" fmla="*/ 1562 h 2048"/>
              <a:gd name="T76" fmla="*/ 1424 w 2048"/>
              <a:gd name="T77" fmla="*/ 1657 h 2048"/>
              <a:gd name="T78" fmla="*/ 180 w 2048"/>
              <a:gd name="T79" fmla="*/ 192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48" h="2048">
                <a:moveTo>
                  <a:pt x="1868" y="2048"/>
                </a:moveTo>
                <a:cubicBezTo>
                  <a:pt x="1967" y="2048"/>
                  <a:pt x="2048" y="1967"/>
                  <a:pt x="2048" y="1868"/>
                </a:cubicBezTo>
                <a:cubicBezTo>
                  <a:pt x="2048" y="180"/>
                  <a:pt x="2048" y="180"/>
                  <a:pt x="2048" y="180"/>
                </a:cubicBezTo>
                <a:cubicBezTo>
                  <a:pt x="2048" y="81"/>
                  <a:pt x="1967" y="0"/>
                  <a:pt x="1868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lnTo>
                  <a:pt x="1868" y="2048"/>
                </a:lnTo>
                <a:close/>
                <a:moveTo>
                  <a:pt x="1928" y="1868"/>
                </a:moveTo>
                <a:cubicBezTo>
                  <a:pt x="1928" y="1901"/>
                  <a:pt x="1901" y="1928"/>
                  <a:pt x="1868" y="1928"/>
                </a:cubicBezTo>
                <a:cubicBezTo>
                  <a:pt x="1777" y="1928"/>
                  <a:pt x="1777" y="1928"/>
                  <a:pt x="1777" y="1928"/>
                </a:cubicBezTo>
                <a:cubicBezTo>
                  <a:pt x="1732" y="1867"/>
                  <a:pt x="1629" y="1731"/>
                  <a:pt x="1568" y="1649"/>
                </a:cubicBezTo>
                <a:cubicBezTo>
                  <a:pt x="1640" y="1606"/>
                  <a:pt x="1684" y="1528"/>
                  <a:pt x="1684" y="1444"/>
                </a:cubicBezTo>
                <a:cubicBezTo>
                  <a:pt x="1684" y="1312"/>
                  <a:pt x="1576" y="1204"/>
                  <a:pt x="1444" y="1204"/>
                </a:cubicBezTo>
                <a:cubicBezTo>
                  <a:pt x="1383" y="1204"/>
                  <a:pt x="1325" y="1228"/>
                  <a:pt x="1282" y="1268"/>
                </a:cubicBezTo>
                <a:cubicBezTo>
                  <a:pt x="1242" y="1214"/>
                  <a:pt x="1179" y="1131"/>
                  <a:pt x="1108" y="1036"/>
                </a:cubicBezTo>
                <a:cubicBezTo>
                  <a:pt x="1351" y="854"/>
                  <a:pt x="1400" y="817"/>
                  <a:pt x="1403" y="815"/>
                </a:cubicBezTo>
                <a:cubicBezTo>
                  <a:pt x="1420" y="802"/>
                  <a:pt x="1429" y="782"/>
                  <a:pt x="1427" y="761"/>
                </a:cubicBezTo>
                <a:cubicBezTo>
                  <a:pt x="1425" y="740"/>
                  <a:pt x="1412" y="722"/>
                  <a:pt x="1393" y="713"/>
                </a:cubicBezTo>
                <a:cubicBezTo>
                  <a:pt x="1351" y="693"/>
                  <a:pt x="1324" y="650"/>
                  <a:pt x="1324" y="604"/>
                </a:cubicBezTo>
                <a:cubicBezTo>
                  <a:pt x="1324" y="538"/>
                  <a:pt x="1378" y="484"/>
                  <a:pt x="1444" y="484"/>
                </a:cubicBezTo>
                <a:cubicBezTo>
                  <a:pt x="1503" y="484"/>
                  <a:pt x="1553" y="527"/>
                  <a:pt x="1562" y="585"/>
                </a:cubicBezTo>
                <a:cubicBezTo>
                  <a:pt x="1565" y="606"/>
                  <a:pt x="1579" y="623"/>
                  <a:pt x="1599" y="631"/>
                </a:cubicBezTo>
                <a:cubicBezTo>
                  <a:pt x="1618" y="639"/>
                  <a:pt x="1641" y="637"/>
                  <a:pt x="1657" y="624"/>
                </a:cubicBezTo>
                <a:cubicBezTo>
                  <a:pt x="1658" y="624"/>
                  <a:pt x="1818" y="504"/>
                  <a:pt x="1928" y="421"/>
                </a:cubicBezTo>
                <a:lnTo>
                  <a:pt x="1928" y="1868"/>
                </a:lnTo>
                <a:close/>
                <a:moveTo>
                  <a:pt x="1868" y="120"/>
                </a:moveTo>
                <a:cubicBezTo>
                  <a:pt x="1901" y="120"/>
                  <a:pt x="1928" y="147"/>
                  <a:pt x="1928" y="180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876" y="310"/>
                  <a:pt x="1733" y="417"/>
                  <a:pt x="1649" y="480"/>
                </a:cubicBezTo>
                <a:cubicBezTo>
                  <a:pt x="1606" y="408"/>
                  <a:pt x="1528" y="364"/>
                  <a:pt x="1444" y="364"/>
                </a:cubicBezTo>
                <a:cubicBezTo>
                  <a:pt x="1312" y="364"/>
                  <a:pt x="1204" y="472"/>
                  <a:pt x="1204" y="604"/>
                </a:cubicBezTo>
                <a:cubicBezTo>
                  <a:pt x="1204" y="665"/>
                  <a:pt x="1228" y="723"/>
                  <a:pt x="1268" y="766"/>
                </a:cubicBezTo>
                <a:cubicBezTo>
                  <a:pt x="1214" y="806"/>
                  <a:pt x="1131" y="869"/>
                  <a:pt x="1036" y="940"/>
                </a:cubicBezTo>
                <a:cubicBezTo>
                  <a:pt x="967" y="848"/>
                  <a:pt x="879" y="731"/>
                  <a:pt x="815" y="645"/>
                </a:cubicBezTo>
                <a:cubicBezTo>
                  <a:pt x="802" y="628"/>
                  <a:pt x="781" y="619"/>
                  <a:pt x="760" y="621"/>
                </a:cubicBezTo>
                <a:cubicBezTo>
                  <a:pt x="740" y="623"/>
                  <a:pt x="721" y="636"/>
                  <a:pt x="712" y="655"/>
                </a:cubicBezTo>
                <a:cubicBezTo>
                  <a:pt x="693" y="697"/>
                  <a:pt x="650" y="724"/>
                  <a:pt x="604" y="724"/>
                </a:cubicBezTo>
                <a:cubicBezTo>
                  <a:pt x="538" y="724"/>
                  <a:pt x="484" y="670"/>
                  <a:pt x="484" y="604"/>
                </a:cubicBezTo>
                <a:cubicBezTo>
                  <a:pt x="484" y="545"/>
                  <a:pt x="527" y="495"/>
                  <a:pt x="585" y="486"/>
                </a:cubicBezTo>
                <a:cubicBezTo>
                  <a:pt x="606" y="483"/>
                  <a:pt x="623" y="469"/>
                  <a:pt x="631" y="449"/>
                </a:cubicBezTo>
                <a:cubicBezTo>
                  <a:pt x="639" y="430"/>
                  <a:pt x="637" y="407"/>
                  <a:pt x="624" y="391"/>
                </a:cubicBezTo>
                <a:cubicBezTo>
                  <a:pt x="624" y="390"/>
                  <a:pt x="504" y="230"/>
                  <a:pt x="421" y="120"/>
                </a:cubicBezTo>
                <a:lnTo>
                  <a:pt x="1868" y="120"/>
                </a:ln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271" y="120"/>
                  <a:pt x="271" y="120"/>
                  <a:pt x="271" y="120"/>
                </a:cubicBezTo>
                <a:cubicBezTo>
                  <a:pt x="310" y="172"/>
                  <a:pt x="417" y="315"/>
                  <a:pt x="480" y="399"/>
                </a:cubicBezTo>
                <a:cubicBezTo>
                  <a:pt x="408" y="442"/>
                  <a:pt x="364" y="520"/>
                  <a:pt x="364" y="604"/>
                </a:cubicBezTo>
                <a:cubicBezTo>
                  <a:pt x="364" y="736"/>
                  <a:pt x="472" y="844"/>
                  <a:pt x="604" y="844"/>
                </a:cubicBezTo>
                <a:cubicBezTo>
                  <a:pt x="665" y="844"/>
                  <a:pt x="723" y="820"/>
                  <a:pt x="766" y="780"/>
                </a:cubicBezTo>
                <a:cubicBezTo>
                  <a:pt x="833" y="870"/>
                  <a:pt x="891" y="946"/>
                  <a:pt x="940" y="1012"/>
                </a:cubicBezTo>
                <a:cubicBezTo>
                  <a:pt x="779" y="1133"/>
                  <a:pt x="652" y="1228"/>
                  <a:pt x="645" y="1233"/>
                </a:cubicBezTo>
                <a:cubicBezTo>
                  <a:pt x="628" y="1246"/>
                  <a:pt x="619" y="1267"/>
                  <a:pt x="621" y="1288"/>
                </a:cubicBezTo>
                <a:cubicBezTo>
                  <a:pt x="623" y="1308"/>
                  <a:pt x="636" y="1327"/>
                  <a:pt x="655" y="1336"/>
                </a:cubicBezTo>
                <a:cubicBezTo>
                  <a:pt x="697" y="1355"/>
                  <a:pt x="724" y="1398"/>
                  <a:pt x="724" y="1444"/>
                </a:cubicBezTo>
                <a:cubicBezTo>
                  <a:pt x="724" y="1510"/>
                  <a:pt x="670" y="1564"/>
                  <a:pt x="604" y="1564"/>
                </a:cubicBezTo>
                <a:cubicBezTo>
                  <a:pt x="545" y="1564"/>
                  <a:pt x="495" y="1521"/>
                  <a:pt x="486" y="1463"/>
                </a:cubicBezTo>
                <a:cubicBezTo>
                  <a:pt x="483" y="1442"/>
                  <a:pt x="469" y="1425"/>
                  <a:pt x="449" y="1417"/>
                </a:cubicBezTo>
                <a:cubicBezTo>
                  <a:pt x="430" y="1409"/>
                  <a:pt x="407" y="1411"/>
                  <a:pt x="391" y="1424"/>
                </a:cubicBezTo>
                <a:cubicBezTo>
                  <a:pt x="390" y="1424"/>
                  <a:pt x="230" y="1544"/>
                  <a:pt x="120" y="1627"/>
                </a:cubicBezTo>
                <a:lnTo>
                  <a:pt x="120" y="180"/>
                </a:lnTo>
                <a:close/>
                <a:moveTo>
                  <a:pt x="120" y="1868"/>
                </a:moveTo>
                <a:cubicBezTo>
                  <a:pt x="120" y="1777"/>
                  <a:pt x="120" y="1777"/>
                  <a:pt x="120" y="1777"/>
                </a:cubicBezTo>
                <a:cubicBezTo>
                  <a:pt x="172" y="1738"/>
                  <a:pt x="315" y="1631"/>
                  <a:pt x="399" y="1568"/>
                </a:cubicBezTo>
                <a:cubicBezTo>
                  <a:pt x="442" y="1640"/>
                  <a:pt x="520" y="1684"/>
                  <a:pt x="604" y="1684"/>
                </a:cubicBezTo>
                <a:cubicBezTo>
                  <a:pt x="736" y="1684"/>
                  <a:pt x="844" y="1576"/>
                  <a:pt x="844" y="1444"/>
                </a:cubicBezTo>
                <a:cubicBezTo>
                  <a:pt x="844" y="1383"/>
                  <a:pt x="820" y="1325"/>
                  <a:pt x="780" y="1282"/>
                </a:cubicBezTo>
                <a:cubicBezTo>
                  <a:pt x="870" y="1215"/>
                  <a:pt x="946" y="1157"/>
                  <a:pt x="1012" y="1108"/>
                </a:cubicBezTo>
                <a:cubicBezTo>
                  <a:pt x="1194" y="1351"/>
                  <a:pt x="1231" y="1400"/>
                  <a:pt x="1233" y="1403"/>
                </a:cubicBezTo>
                <a:cubicBezTo>
                  <a:pt x="1246" y="1420"/>
                  <a:pt x="1266" y="1429"/>
                  <a:pt x="1287" y="1427"/>
                </a:cubicBezTo>
                <a:cubicBezTo>
                  <a:pt x="1308" y="1425"/>
                  <a:pt x="1326" y="1412"/>
                  <a:pt x="1335" y="1393"/>
                </a:cubicBezTo>
                <a:cubicBezTo>
                  <a:pt x="1355" y="1351"/>
                  <a:pt x="1398" y="1324"/>
                  <a:pt x="1444" y="1324"/>
                </a:cubicBezTo>
                <a:cubicBezTo>
                  <a:pt x="1510" y="1324"/>
                  <a:pt x="1564" y="1378"/>
                  <a:pt x="1564" y="1444"/>
                </a:cubicBezTo>
                <a:cubicBezTo>
                  <a:pt x="1564" y="1503"/>
                  <a:pt x="1521" y="1553"/>
                  <a:pt x="1463" y="1562"/>
                </a:cubicBezTo>
                <a:cubicBezTo>
                  <a:pt x="1442" y="1565"/>
                  <a:pt x="1425" y="1579"/>
                  <a:pt x="1417" y="1599"/>
                </a:cubicBezTo>
                <a:cubicBezTo>
                  <a:pt x="1409" y="1618"/>
                  <a:pt x="1411" y="1641"/>
                  <a:pt x="1424" y="1657"/>
                </a:cubicBezTo>
                <a:cubicBezTo>
                  <a:pt x="1425" y="1659"/>
                  <a:pt x="1547" y="1821"/>
                  <a:pt x="1627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5" name="Freeform 29"/>
          <p:cNvSpPr>
            <a:spLocks noEditPoints="1"/>
          </p:cNvSpPr>
          <p:nvPr/>
        </p:nvSpPr>
        <p:spPr bwMode="auto">
          <a:xfrm>
            <a:off x="3635057" y="3898261"/>
            <a:ext cx="392351" cy="392351"/>
          </a:xfrm>
          <a:custGeom>
            <a:avLst/>
            <a:gdLst>
              <a:gd name="T0" fmla="*/ 60 w 2048"/>
              <a:gd name="T1" fmla="*/ 2048 h 2048"/>
              <a:gd name="T2" fmla="*/ 0 w 2048"/>
              <a:gd name="T3" fmla="*/ 60 h 2048"/>
              <a:gd name="T4" fmla="*/ 120 w 2048"/>
              <a:gd name="T5" fmla="*/ 60 h 2048"/>
              <a:gd name="T6" fmla="*/ 364 w 2048"/>
              <a:gd name="T7" fmla="*/ 1928 h 2048"/>
              <a:gd name="T8" fmla="*/ 424 w 2048"/>
              <a:gd name="T9" fmla="*/ 1808 h 2048"/>
              <a:gd name="T10" fmla="*/ 484 w 2048"/>
              <a:gd name="T11" fmla="*/ 1928 h 2048"/>
              <a:gd name="T12" fmla="*/ 724 w 2048"/>
              <a:gd name="T13" fmla="*/ 1868 h 2048"/>
              <a:gd name="T14" fmla="*/ 844 w 2048"/>
              <a:gd name="T15" fmla="*/ 1868 h 2048"/>
              <a:gd name="T16" fmla="*/ 1084 w 2048"/>
              <a:gd name="T17" fmla="*/ 1928 h 2048"/>
              <a:gd name="T18" fmla="*/ 1144 w 2048"/>
              <a:gd name="T19" fmla="*/ 1808 h 2048"/>
              <a:gd name="T20" fmla="*/ 1204 w 2048"/>
              <a:gd name="T21" fmla="*/ 1928 h 2048"/>
              <a:gd name="T22" fmla="*/ 1444 w 2048"/>
              <a:gd name="T23" fmla="*/ 1868 h 2048"/>
              <a:gd name="T24" fmla="*/ 1564 w 2048"/>
              <a:gd name="T25" fmla="*/ 1868 h 2048"/>
              <a:gd name="T26" fmla="*/ 1808 w 2048"/>
              <a:gd name="T27" fmla="*/ 1928 h 2048"/>
              <a:gd name="T28" fmla="*/ 1868 w 2048"/>
              <a:gd name="T29" fmla="*/ 1808 h 2048"/>
              <a:gd name="T30" fmla="*/ 1928 w 2048"/>
              <a:gd name="T31" fmla="*/ 1928 h 2048"/>
              <a:gd name="T32" fmla="*/ 2048 w 2048"/>
              <a:gd name="T33" fmla="*/ 1988 h 2048"/>
              <a:gd name="T34" fmla="*/ 770 w 2048"/>
              <a:gd name="T35" fmla="*/ 1401 h 2048"/>
              <a:gd name="T36" fmla="*/ 790 w 2048"/>
              <a:gd name="T37" fmla="*/ 618 h 2048"/>
              <a:gd name="T38" fmla="*/ 257 w 2048"/>
              <a:gd name="T39" fmla="*/ 1062 h 2048"/>
              <a:gd name="T40" fmla="*/ 742 w 2048"/>
              <a:gd name="T41" fmla="*/ 497 h 2048"/>
              <a:gd name="T42" fmla="*/ 1141 w 2048"/>
              <a:gd name="T43" fmla="*/ 721 h 2048"/>
              <a:gd name="T44" fmla="*/ 1324 w 2048"/>
              <a:gd name="T45" fmla="*/ 180 h 2048"/>
              <a:gd name="T46" fmla="*/ 1684 w 2048"/>
              <a:gd name="T47" fmla="*/ 180 h 2048"/>
              <a:gd name="T48" fmla="*/ 1475 w 2048"/>
              <a:gd name="T49" fmla="*/ 358 h 2048"/>
              <a:gd name="T50" fmla="*/ 1609 w 2048"/>
              <a:gd name="T51" fmla="*/ 1056 h 2048"/>
              <a:gd name="T52" fmla="*/ 1688 w 2048"/>
              <a:gd name="T53" fmla="*/ 780 h 2048"/>
              <a:gd name="T54" fmla="*/ 2048 w 2048"/>
              <a:gd name="T55" fmla="*/ 780 h 2048"/>
              <a:gd name="T56" fmla="*/ 1823 w 2048"/>
              <a:gd name="T57" fmla="*/ 954 h 2048"/>
              <a:gd name="T58" fmla="*/ 1589 w 2048"/>
              <a:gd name="T59" fmla="*/ 1189 h 2048"/>
              <a:gd name="T60" fmla="*/ 837 w 2048"/>
              <a:gd name="T61" fmla="*/ 1529 h 2048"/>
              <a:gd name="T62" fmla="*/ 544 w 2048"/>
              <a:gd name="T63" fmla="*/ 1344 h 2048"/>
              <a:gd name="T64" fmla="*/ 257 w 2048"/>
              <a:gd name="T65" fmla="*/ 1542 h 2048"/>
              <a:gd name="T66" fmla="*/ 502 w 2048"/>
              <a:gd name="T67" fmla="*/ 1217 h 2048"/>
              <a:gd name="T68" fmla="*/ 770 w 2048"/>
              <a:gd name="T69" fmla="*/ 1401 h 2048"/>
              <a:gd name="T70" fmla="*/ 1868 w 2048"/>
              <a:gd name="T71" fmla="*/ 840 h 2048"/>
              <a:gd name="T72" fmla="*/ 1868 w 2048"/>
              <a:gd name="T73" fmla="*/ 720 h 2048"/>
              <a:gd name="T74" fmla="*/ 1444 w 2048"/>
              <a:gd name="T75" fmla="*/ 180 h 2048"/>
              <a:gd name="T76" fmla="*/ 1564 w 2048"/>
              <a:gd name="T77" fmla="*/ 180 h 2048"/>
              <a:gd name="T78" fmla="*/ 1444 w 2048"/>
              <a:gd name="T79" fmla="*/ 18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48" h="2048">
                <a:moveTo>
                  <a:pt x="1988" y="2048"/>
                </a:moveTo>
                <a:cubicBezTo>
                  <a:pt x="60" y="2048"/>
                  <a:pt x="60" y="2048"/>
                  <a:pt x="60" y="2048"/>
                </a:cubicBezTo>
                <a:cubicBezTo>
                  <a:pt x="27" y="2048"/>
                  <a:pt x="0" y="2021"/>
                  <a:pt x="0" y="198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93" y="0"/>
                  <a:pt x="120" y="27"/>
                  <a:pt x="120" y="60"/>
                </a:cubicBezTo>
                <a:cubicBezTo>
                  <a:pt x="120" y="1928"/>
                  <a:pt x="120" y="1928"/>
                  <a:pt x="120" y="1928"/>
                </a:cubicBezTo>
                <a:cubicBezTo>
                  <a:pt x="364" y="1928"/>
                  <a:pt x="364" y="1928"/>
                  <a:pt x="364" y="1928"/>
                </a:cubicBezTo>
                <a:cubicBezTo>
                  <a:pt x="364" y="1868"/>
                  <a:pt x="364" y="1868"/>
                  <a:pt x="364" y="1868"/>
                </a:cubicBezTo>
                <a:cubicBezTo>
                  <a:pt x="364" y="1835"/>
                  <a:pt x="391" y="1808"/>
                  <a:pt x="424" y="1808"/>
                </a:cubicBezTo>
                <a:cubicBezTo>
                  <a:pt x="457" y="1808"/>
                  <a:pt x="484" y="1835"/>
                  <a:pt x="484" y="1868"/>
                </a:cubicBezTo>
                <a:cubicBezTo>
                  <a:pt x="484" y="1928"/>
                  <a:pt x="484" y="1928"/>
                  <a:pt x="484" y="1928"/>
                </a:cubicBezTo>
                <a:cubicBezTo>
                  <a:pt x="724" y="1928"/>
                  <a:pt x="724" y="1928"/>
                  <a:pt x="724" y="1928"/>
                </a:cubicBezTo>
                <a:cubicBezTo>
                  <a:pt x="724" y="1868"/>
                  <a:pt x="724" y="1868"/>
                  <a:pt x="724" y="1868"/>
                </a:cubicBezTo>
                <a:cubicBezTo>
                  <a:pt x="724" y="1835"/>
                  <a:pt x="751" y="1808"/>
                  <a:pt x="784" y="1808"/>
                </a:cubicBezTo>
                <a:cubicBezTo>
                  <a:pt x="817" y="1808"/>
                  <a:pt x="844" y="1835"/>
                  <a:pt x="844" y="1868"/>
                </a:cubicBezTo>
                <a:cubicBezTo>
                  <a:pt x="844" y="1928"/>
                  <a:pt x="844" y="1928"/>
                  <a:pt x="844" y="1928"/>
                </a:cubicBezTo>
                <a:cubicBezTo>
                  <a:pt x="1084" y="1928"/>
                  <a:pt x="1084" y="1928"/>
                  <a:pt x="1084" y="1928"/>
                </a:cubicBezTo>
                <a:cubicBezTo>
                  <a:pt x="1084" y="1868"/>
                  <a:pt x="1084" y="1868"/>
                  <a:pt x="1084" y="1868"/>
                </a:cubicBezTo>
                <a:cubicBezTo>
                  <a:pt x="1084" y="1835"/>
                  <a:pt x="1111" y="1808"/>
                  <a:pt x="1144" y="1808"/>
                </a:cubicBezTo>
                <a:cubicBezTo>
                  <a:pt x="1177" y="1808"/>
                  <a:pt x="1204" y="1835"/>
                  <a:pt x="1204" y="1868"/>
                </a:cubicBezTo>
                <a:cubicBezTo>
                  <a:pt x="1204" y="1928"/>
                  <a:pt x="1204" y="1928"/>
                  <a:pt x="1204" y="1928"/>
                </a:cubicBezTo>
                <a:cubicBezTo>
                  <a:pt x="1444" y="1928"/>
                  <a:pt x="1444" y="1928"/>
                  <a:pt x="1444" y="1928"/>
                </a:cubicBezTo>
                <a:cubicBezTo>
                  <a:pt x="1444" y="1868"/>
                  <a:pt x="1444" y="1868"/>
                  <a:pt x="1444" y="1868"/>
                </a:cubicBezTo>
                <a:cubicBezTo>
                  <a:pt x="1444" y="1835"/>
                  <a:pt x="1471" y="1808"/>
                  <a:pt x="1504" y="1808"/>
                </a:cubicBezTo>
                <a:cubicBezTo>
                  <a:pt x="1537" y="1808"/>
                  <a:pt x="1564" y="1835"/>
                  <a:pt x="1564" y="1868"/>
                </a:cubicBezTo>
                <a:cubicBezTo>
                  <a:pt x="1564" y="1928"/>
                  <a:pt x="1564" y="1928"/>
                  <a:pt x="1564" y="1928"/>
                </a:cubicBezTo>
                <a:cubicBezTo>
                  <a:pt x="1808" y="1928"/>
                  <a:pt x="1808" y="1928"/>
                  <a:pt x="1808" y="1928"/>
                </a:cubicBezTo>
                <a:cubicBezTo>
                  <a:pt x="1808" y="1868"/>
                  <a:pt x="1808" y="1868"/>
                  <a:pt x="1808" y="1868"/>
                </a:cubicBezTo>
                <a:cubicBezTo>
                  <a:pt x="1808" y="1835"/>
                  <a:pt x="1835" y="1808"/>
                  <a:pt x="1868" y="1808"/>
                </a:cubicBezTo>
                <a:cubicBezTo>
                  <a:pt x="1901" y="1808"/>
                  <a:pt x="1928" y="1835"/>
                  <a:pt x="1928" y="1868"/>
                </a:cubicBezTo>
                <a:cubicBezTo>
                  <a:pt x="1928" y="1928"/>
                  <a:pt x="1928" y="1928"/>
                  <a:pt x="1928" y="1928"/>
                </a:cubicBezTo>
                <a:cubicBezTo>
                  <a:pt x="1988" y="1928"/>
                  <a:pt x="1988" y="1928"/>
                  <a:pt x="1988" y="1928"/>
                </a:cubicBezTo>
                <a:cubicBezTo>
                  <a:pt x="2021" y="1928"/>
                  <a:pt x="2048" y="1955"/>
                  <a:pt x="2048" y="1988"/>
                </a:cubicBezTo>
                <a:cubicBezTo>
                  <a:pt x="2048" y="2021"/>
                  <a:pt x="2021" y="2048"/>
                  <a:pt x="1988" y="2048"/>
                </a:cubicBezTo>
                <a:close/>
                <a:moveTo>
                  <a:pt x="770" y="1401"/>
                </a:moveTo>
                <a:cubicBezTo>
                  <a:pt x="1083" y="827"/>
                  <a:pt x="1083" y="827"/>
                  <a:pt x="1083" y="827"/>
                </a:cubicBezTo>
                <a:cubicBezTo>
                  <a:pt x="790" y="618"/>
                  <a:pt x="790" y="618"/>
                  <a:pt x="790" y="618"/>
                </a:cubicBezTo>
                <a:cubicBezTo>
                  <a:pt x="342" y="1063"/>
                  <a:pt x="342" y="1063"/>
                  <a:pt x="342" y="1063"/>
                </a:cubicBezTo>
                <a:cubicBezTo>
                  <a:pt x="319" y="1086"/>
                  <a:pt x="281" y="1086"/>
                  <a:pt x="257" y="1062"/>
                </a:cubicBezTo>
                <a:cubicBezTo>
                  <a:pt x="234" y="1039"/>
                  <a:pt x="234" y="1001"/>
                  <a:pt x="258" y="977"/>
                </a:cubicBezTo>
                <a:cubicBezTo>
                  <a:pt x="742" y="497"/>
                  <a:pt x="742" y="497"/>
                  <a:pt x="742" y="497"/>
                </a:cubicBezTo>
                <a:cubicBezTo>
                  <a:pt x="763" y="477"/>
                  <a:pt x="795" y="474"/>
                  <a:pt x="819" y="491"/>
                </a:cubicBezTo>
                <a:cubicBezTo>
                  <a:pt x="1141" y="721"/>
                  <a:pt x="1141" y="721"/>
                  <a:pt x="1141" y="721"/>
                </a:cubicBezTo>
                <a:cubicBezTo>
                  <a:pt x="1370" y="300"/>
                  <a:pt x="1370" y="300"/>
                  <a:pt x="1370" y="300"/>
                </a:cubicBezTo>
                <a:cubicBezTo>
                  <a:pt x="1341" y="268"/>
                  <a:pt x="1324" y="226"/>
                  <a:pt x="1324" y="180"/>
                </a:cubicBezTo>
                <a:cubicBezTo>
                  <a:pt x="1324" y="81"/>
                  <a:pt x="1405" y="0"/>
                  <a:pt x="1504" y="0"/>
                </a:cubicBezTo>
                <a:cubicBezTo>
                  <a:pt x="1603" y="0"/>
                  <a:pt x="1684" y="81"/>
                  <a:pt x="1684" y="180"/>
                </a:cubicBezTo>
                <a:cubicBezTo>
                  <a:pt x="1684" y="279"/>
                  <a:pt x="1603" y="360"/>
                  <a:pt x="1504" y="360"/>
                </a:cubicBezTo>
                <a:cubicBezTo>
                  <a:pt x="1494" y="360"/>
                  <a:pt x="1485" y="359"/>
                  <a:pt x="1475" y="358"/>
                </a:cubicBezTo>
                <a:cubicBezTo>
                  <a:pt x="1239" y="791"/>
                  <a:pt x="1239" y="791"/>
                  <a:pt x="1239" y="791"/>
                </a:cubicBezTo>
                <a:cubicBezTo>
                  <a:pt x="1609" y="1056"/>
                  <a:pt x="1609" y="1056"/>
                  <a:pt x="1609" y="1056"/>
                </a:cubicBezTo>
                <a:cubicBezTo>
                  <a:pt x="1724" y="887"/>
                  <a:pt x="1724" y="887"/>
                  <a:pt x="1724" y="887"/>
                </a:cubicBezTo>
                <a:cubicBezTo>
                  <a:pt x="1701" y="857"/>
                  <a:pt x="1688" y="820"/>
                  <a:pt x="1688" y="780"/>
                </a:cubicBezTo>
                <a:cubicBezTo>
                  <a:pt x="1688" y="681"/>
                  <a:pt x="1769" y="600"/>
                  <a:pt x="1868" y="600"/>
                </a:cubicBezTo>
                <a:cubicBezTo>
                  <a:pt x="1967" y="600"/>
                  <a:pt x="2048" y="681"/>
                  <a:pt x="2048" y="780"/>
                </a:cubicBezTo>
                <a:cubicBezTo>
                  <a:pt x="2048" y="879"/>
                  <a:pt x="1967" y="960"/>
                  <a:pt x="1868" y="960"/>
                </a:cubicBezTo>
                <a:cubicBezTo>
                  <a:pt x="1853" y="960"/>
                  <a:pt x="1838" y="958"/>
                  <a:pt x="1823" y="954"/>
                </a:cubicBezTo>
                <a:cubicBezTo>
                  <a:pt x="1674" y="1174"/>
                  <a:pt x="1674" y="1174"/>
                  <a:pt x="1674" y="1174"/>
                </a:cubicBezTo>
                <a:cubicBezTo>
                  <a:pt x="1655" y="1201"/>
                  <a:pt x="1617" y="1208"/>
                  <a:pt x="1589" y="1189"/>
                </a:cubicBezTo>
                <a:cubicBezTo>
                  <a:pt x="1181" y="897"/>
                  <a:pt x="1181" y="897"/>
                  <a:pt x="1181" y="897"/>
                </a:cubicBezTo>
                <a:cubicBezTo>
                  <a:pt x="837" y="1529"/>
                  <a:pt x="837" y="1529"/>
                  <a:pt x="837" y="1529"/>
                </a:cubicBezTo>
                <a:cubicBezTo>
                  <a:pt x="817" y="1564"/>
                  <a:pt x="770" y="1571"/>
                  <a:pt x="742" y="1542"/>
                </a:cubicBezTo>
                <a:cubicBezTo>
                  <a:pt x="544" y="1344"/>
                  <a:pt x="544" y="1344"/>
                  <a:pt x="544" y="1344"/>
                </a:cubicBezTo>
                <a:cubicBezTo>
                  <a:pt x="342" y="1543"/>
                  <a:pt x="342" y="1543"/>
                  <a:pt x="342" y="1543"/>
                </a:cubicBezTo>
                <a:cubicBezTo>
                  <a:pt x="318" y="1566"/>
                  <a:pt x="280" y="1566"/>
                  <a:pt x="257" y="1542"/>
                </a:cubicBezTo>
                <a:cubicBezTo>
                  <a:pt x="234" y="1518"/>
                  <a:pt x="234" y="1480"/>
                  <a:pt x="258" y="1457"/>
                </a:cubicBezTo>
                <a:cubicBezTo>
                  <a:pt x="502" y="1217"/>
                  <a:pt x="502" y="1217"/>
                  <a:pt x="502" y="1217"/>
                </a:cubicBezTo>
                <a:cubicBezTo>
                  <a:pt x="525" y="1194"/>
                  <a:pt x="563" y="1194"/>
                  <a:pt x="586" y="1218"/>
                </a:cubicBezTo>
                <a:lnTo>
                  <a:pt x="770" y="1401"/>
                </a:lnTo>
                <a:close/>
                <a:moveTo>
                  <a:pt x="1808" y="780"/>
                </a:moveTo>
                <a:cubicBezTo>
                  <a:pt x="1808" y="813"/>
                  <a:pt x="1835" y="840"/>
                  <a:pt x="1868" y="840"/>
                </a:cubicBezTo>
                <a:cubicBezTo>
                  <a:pt x="1901" y="840"/>
                  <a:pt x="1928" y="813"/>
                  <a:pt x="1928" y="780"/>
                </a:cubicBezTo>
                <a:cubicBezTo>
                  <a:pt x="1928" y="747"/>
                  <a:pt x="1901" y="720"/>
                  <a:pt x="1868" y="720"/>
                </a:cubicBezTo>
                <a:cubicBezTo>
                  <a:pt x="1835" y="720"/>
                  <a:pt x="1808" y="747"/>
                  <a:pt x="1808" y="780"/>
                </a:cubicBezTo>
                <a:close/>
                <a:moveTo>
                  <a:pt x="1444" y="180"/>
                </a:moveTo>
                <a:cubicBezTo>
                  <a:pt x="1444" y="213"/>
                  <a:pt x="1471" y="240"/>
                  <a:pt x="1504" y="240"/>
                </a:cubicBezTo>
                <a:cubicBezTo>
                  <a:pt x="1537" y="240"/>
                  <a:pt x="1564" y="213"/>
                  <a:pt x="1564" y="180"/>
                </a:cubicBezTo>
                <a:cubicBezTo>
                  <a:pt x="1564" y="147"/>
                  <a:pt x="1537" y="120"/>
                  <a:pt x="1504" y="120"/>
                </a:cubicBezTo>
                <a:cubicBezTo>
                  <a:pt x="1471" y="120"/>
                  <a:pt x="1444" y="147"/>
                  <a:pt x="1444" y="1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6" name="Freeform 30"/>
          <p:cNvSpPr>
            <a:spLocks noEditPoints="1"/>
          </p:cNvSpPr>
          <p:nvPr/>
        </p:nvSpPr>
        <p:spPr bwMode="auto">
          <a:xfrm>
            <a:off x="4377750" y="3898322"/>
            <a:ext cx="350464" cy="392233"/>
          </a:xfrm>
          <a:custGeom>
            <a:avLst/>
            <a:gdLst>
              <a:gd name="T0" fmla="*/ 29 w 1829"/>
              <a:gd name="T1" fmla="*/ 1988 h 2048"/>
              <a:gd name="T2" fmla="*/ 809 w 1829"/>
              <a:gd name="T3" fmla="*/ 2048 h 2048"/>
              <a:gd name="T4" fmla="*/ 869 w 1829"/>
              <a:gd name="T5" fmla="*/ 1852 h 2048"/>
              <a:gd name="T6" fmla="*/ 759 w 1829"/>
              <a:gd name="T7" fmla="*/ 1245 h 2048"/>
              <a:gd name="T8" fmla="*/ 749 w 1829"/>
              <a:gd name="T9" fmla="*/ 780 h 2048"/>
              <a:gd name="T10" fmla="*/ 744 w 1829"/>
              <a:gd name="T11" fmla="*/ 500 h 2048"/>
              <a:gd name="T12" fmla="*/ 509 w 1829"/>
              <a:gd name="T13" fmla="*/ 358 h 2048"/>
              <a:gd name="T14" fmla="*/ 569 w 1829"/>
              <a:gd name="T15" fmla="*/ 240 h 2048"/>
              <a:gd name="T16" fmla="*/ 569 w 1829"/>
              <a:gd name="T17" fmla="*/ 120 h 2048"/>
              <a:gd name="T18" fmla="*/ 509 w 1829"/>
              <a:gd name="T19" fmla="*/ 60 h 2048"/>
              <a:gd name="T20" fmla="*/ 389 w 1829"/>
              <a:gd name="T21" fmla="*/ 60 h 2048"/>
              <a:gd name="T22" fmla="*/ 329 w 1829"/>
              <a:gd name="T23" fmla="*/ 120 h 2048"/>
              <a:gd name="T24" fmla="*/ 329 w 1829"/>
              <a:gd name="T25" fmla="*/ 240 h 2048"/>
              <a:gd name="T26" fmla="*/ 389 w 1829"/>
              <a:gd name="T27" fmla="*/ 358 h 2048"/>
              <a:gd name="T28" fmla="*/ 154 w 1829"/>
              <a:gd name="T29" fmla="*/ 500 h 2048"/>
              <a:gd name="T30" fmla="*/ 149 w 1829"/>
              <a:gd name="T31" fmla="*/ 780 h 2048"/>
              <a:gd name="T32" fmla="*/ 139 w 1829"/>
              <a:gd name="T33" fmla="*/ 1245 h 2048"/>
              <a:gd name="T34" fmla="*/ 29 w 1829"/>
              <a:gd name="T35" fmla="*/ 1852 h 2048"/>
              <a:gd name="T36" fmla="*/ 611 w 1829"/>
              <a:gd name="T37" fmla="*/ 506 h 2048"/>
              <a:gd name="T38" fmla="*/ 569 w 1829"/>
              <a:gd name="T39" fmla="*/ 600 h 2048"/>
              <a:gd name="T40" fmla="*/ 328 w 1829"/>
              <a:gd name="T41" fmla="*/ 600 h 2048"/>
              <a:gd name="T42" fmla="*/ 449 w 1829"/>
              <a:gd name="T43" fmla="*/ 475 h 2048"/>
              <a:gd name="T44" fmla="*/ 569 w 1829"/>
              <a:gd name="T45" fmla="*/ 720 h 2048"/>
              <a:gd name="T46" fmla="*/ 569 w 1829"/>
              <a:gd name="T47" fmla="*/ 840 h 2048"/>
              <a:gd name="T48" fmla="*/ 269 w 1829"/>
              <a:gd name="T49" fmla="*/ 780 h 2048"/>
              <a:gd name="T50" fmla="*/ 224 w 1829"/>
              <a:gd name="T51" fmla="*/ 1330 h 2048"/>
              <a:gd name="T52" fmla="*/ 510 w 1829"/>
              <a:gd name="T53" fmla="*/ 960 h 2048"/>
              <a:gd name="T54" fmla="*/ 674 w 1829"/>
              <a:gd name="T55" fmla="*/ 1678 h 2048"/>
              <a:gd name="T56" fmla="*/ 234 w 1829"/>
              <a:gd name="T57" fmla="*/ 1688 h 2048"/>
              <a:gd name="T58" fmla="*/ 224 w 1829"/>
              <a:gd name="T59" fmla="*/ 1330 h 2048"/>
              <a:gd name="T60" fmla="*/ 193 w 1829"/>
              <a:gd name="T61" fmla="*/ 1808 h 2048"/>
              <a:gd name="T62" fmla="*/ 749 w 1829"/>
              <a:gd name="T63" fmla="*/ 1852 h 2048"/>
              <a:gd name="T64" fmla="*/ 149 w 1829"/>
              <a:gd name="T65" fmla="*/ 1928 h 2048"/>
              <a:gd name="T66" fmla="*/ 989 w 1829"/>
              <a:gd name="T67" fmla="*/ 1852 h 2048"/>
              <a:gd name="T68" fmla="*/ 1049 w 1829"/>
              <a:gd name="T69" fmla="*/ 2048 h 2048"/>
              <a:gd name="T70" fmla="*/ 1829 w 1829"/>
              <a:gd name="T71" fmla="*/ 1988 h 2048"/>
              <a:gd name="T72" fmla="*/ 1777 w 1829"/>
              <a:gd name="T73" fmla="*/ 1733 h 2048"/>
              <a:gd name="T74" fmla="*/ 1736 w 1829"/>
              <a:gd name="T75" fmla="*/ 1450 h 2048"/>
              <a:gd name="T76" fmla="*/ 1709 w 1829"/>
              <a:gd name="T77" fmla="*/ 1020 h 2048"/>
              <a:gd name="T78" fmla="*/ 1709 w 1829"/>
              <a:gd name="T79" fmla="*/ 660 h 2048"/>
              <a:gd name="T80" fmla="*/ 1109 w 1829"/>
              <a:gd name="T81" fmla="*/ 660 h 2048"/>
              <a:gd name="T82" fmla="*/ 1109 w 1829"/>
              <a:gd name="T83" fmla="*/ 1020 h 2048"/>
              <a:gd name="T84" fmla="*/ 1082 w 1829"/>
              <a:gd name="T85" fmla="*/ 1450 h 2048"/>
              <a:gd name="T86" fmla="*/ 1041 w 1829"/>
              <a:gd name="T87" fmla="*/ 1733 h 2048"/>
              <a:gd name="T88" fmla="*/ 1409 w 1829"/>
              <a:gd name="T89" fmla="*/ 480 h 2048"/>
              <a:gd name="T90" fmla="*/ 1409 w 1829"/>
              <a:gd name="T91" fmla="*/ 840 h 2048"/>
              <a:gd name="T92" fmla="*/ 1409 w 1829"/>
              <a:gd name="T93" fmla="*/ 480 h 2048"/>
              <a:gd name="T94" fmla="*/ 1529 w 1829"/>
              <a:gd name="T95" fmla="*/ 960 h 2048"/>
              <a:gd name="T96" fmla="*/ 1529 w 1829"/>
              <a:gd name="T97" fmla="*/ 1080 h 2048"/>
              <a:gd name="T98" fmla="*/ 1229 w 1829"/>
              <a:gd name="T99" fmla="*/ 1020 h 2048"/>
              <a:gd name="T100" fmla="*/ 1148 w 1829"/>
              <a:gd name="T101" fmla="*/ 1550 h 2048"/>
              <a:gd name="T102" fmla="*/ 1470 w 1829"/>
              <a:gd name="T103" fmla="*/ 1200 h 2048"/>
              <a:gd name="T104" fmla="*/ 1700 w 1829"/>
              <a:gd name="T105" fmla="*/ 1614 h 2048"/>
              <a:gd name="T106" fmla="*/ 1183 w 1829"/>
              <a:gd name="T107" fmla="*/ 1688 h 2048"/>
              <a:gd name="T108" fmla="*/ 1148 w 1829"/>
              <a:gd name="T109" fmla="*/ 1550 h 2048"/>
              <a:gd name="T110" fmla="*/ 1153 w 1829"/>
              <a:gd name="T111" fmla="*/ 1808 h 2048"/>
              <a:gd name="T112" fmla="*/ 1709 w 1829"/>
              <a:gd name="T113" fmla="*/ 1852 h 2048"/>
              <a:gd name="T114" fmla="*/ 1109 w 1829"/>
              <a:gd name="T115" fmla="*/ 192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29" h="2048">
                <a:moveTo>
                  <a:pt x="29" y="1852"/>
                </a:moveTo>
                <a:cubicBezTo>
                  <a:pt x="29" y="1988"/>
                  <a:pt x="29" y="1988"/>
                  <a:pt x="29" y="1988"/>
                </a:cubicBezTo>
                <a:cubicBezTo>
                  <a:pt x="29" y="2021"/>
                  <a:pt x="56" y="2048"/>
                  <a:pt x="89" y="2048"/>
                </a:cubicBezTo>
                <a:cubicBezTo>
                  <a:pt x="809" y="2048"/>
                  <a:pt x="809" y="2048"/>
                  <a:pt x="809" y="2048"/>
                </a:cubicBezTo>
                <a:cubicBezTo>
                  <a:pt x="842" y="2048"/>
                  <a:pt x="869" y="2021"/>
                  <a:pt x="869" y="1988"/>
                </a:cubicBezTo>
                <a:cubicBezTo>
                  <a:pt x="869" y="1852"/>
                  <a:pt x="869" y="1852"/>
                  <a:pt x="869" y="1852"/>
                </a:cubicBezTo>
                <a:cubicBezTo>
                  <a:pt x="869" y="1796"/>
                  <a:pt x="841" y="1746"/>
                  <a:pt x="798" y="1717"/>
                </a:cubicBezTo>
                <a:cubicBezTo>
                  <a:pt x="898" y="1575"/>
                  <a:pt x="885" y="1371"/>
                  <a:pt x="759" y="1245"/>
                </a:cubicBezTo>
                <a:cubicBezTo>
                  <a:pt x="680" y="1166"/>
                  <a:pt x="634" y="1061"/>
                  <a:pt x="629" y="950"/>
                </a:cubicBezTo>
                <a:cubicBezTo>
                  <a:pt x="699" y="925"/>
                  <a:pt x="749" y="858"/>
                  <a:pt x="749" y="780"/>
                </a:cubicBezTo>
                <a:cubicBezTo>
                  <a:pt x="749" y="724"/>
                  <a:pt x="723" y="674"/>
                  <a:pt x="683" y="641"/>
                </a:cubicBezTo>
                <a:cubicBezTo>
                  <a:pt x="744" y="500"/>
                  <a:pt x="744" y="500"/>
                  <a:pt x="744" y="500"/>
                </a:cubicBezTo>
                <a:cubicBezTo>
                  <a:pt x="756" y="472"/>
                  <a:pt x="745" y="438"/>
                  <a:pt x="718" y="424"/>
                </a:cubicBezTo>
                <a:cubicBezTo>
                  <a:pt x="652" y="388"/>
                  <a:pt x="581" y="366"/>
                  <a:pt x="509" y="358"/>
                </a:cubicBezTo>
                <a:cubicBezTo>
                  <a:pt x="509" y="240"/>
                  <a:pt x="509" y="240"/>
                  <a:pt x="509" y="240"/>
                </a:cubicBezTo>
                <a:cubicBezTo>
                  <a:pt x="569" y="240"/>
                  <a:pt x="569" y="240"/>
                  <a:pt x="569" y="240"/>
                </a:cubicBezTo>
                <a:cubicBezTo>
                  <a:pt x="602" y="240"/>
                  <a:pt x="629" y="213"/>
                  <a:pt x="629" y="180"/>
                </a:cubicBezTo>
                <a:cubicBezTo>
                  <a:pt x="629" y="147"/>
                  <a:pt x="602" y="120"/>
                  <a:pt x="569" y="120"/>
                </a:cubicBezTo>
                <a:cubicBezTo>
                  <a:pt x="509" y="120"/>
                  <a:pt x="509" y="120"/>
                  <a:pt x="509" y="120"/>
                </a:cubicBezTo>
                <a:cubicBezTo>
                  <a:pt x="509" y="60"/>
                  <a:pt x="509" y="60"/>
                  <a:pt x="509" y="60"/>
                </a:cubicBezTo>
                <a:cubicBezTo>
                  <a:pt x="509" y="27"/>
                  <a:pt x="482" y="0"/>
                  <a:pt x="449" y="0"/>
                </a:cubicBezTo>
                <a:cubicBezTo>
                  <a:pt x="416" y="0"/>
                  <a:pt x="389" y="27"/>
                  <a:pt x="389" y="60"/>
                </a:cubicBezTo>
                <a:cubicBezTo>
                  <a:pt x="389" y="120"/>
                  <a:pt x="389" y="120"/>
                  <a:pt x="389" y="120"/>
                </a:cubicBezTo>
                <a:cubicBezTo>
                  <a:pt x="329" y="120"/>
                  <a:pt x="329" y="120"/>
                  <a:pt x="329" y="120"/>
                </a:cubicBezTo>
                <a:cubicBezTo>
                  <a:pt x="296" y="120"/>
                  <a:pt x="269" y="147"/>
                  <a:pt x="269" y="180"/>
                </a:cubicBezTo>
                <a:cubicBezTo>
                  <a:pt x="269" y="213"/>
                  <a:pt x="296" y="240"/>
                  <a:pt x="329" y="240"/>
                </a:cubicBezTo>
                <a:cubicBezTo>
                  <a:pt x="389" y="240"/>
                  <a:pt x="389" y="240"/>
                  <a:pt x="389" y="240"/>
                </a:cubicBezTo>
                <a:cubicBezTo>
                  <a:pt x="389" y="358"/>
                  <a:pt x="389" y="358"/>
                  <a:pt x="389" y="358"/>
                </a:cubicBezTo>
                <a:cubicBezTo>
                  <a:pt x="317" y="366"/>
                  <a:pt x="246" y="388"/>
                  <a:pt x="180" y="424"/>
                </a:cubicBezTo>
                <a:cubicBezTo>
                  <a:pt x="153" y="438"/>
                  <a:pt x="142" y="472"/>
                  <a:pt x="154" y="500"/>
                </a:cubicBezTo>
                <a:cubicBezTo>
                  <a:pt x="215" y="641"/>
                  <a:pt x="215" y="641"/>
                  <a:pt x="215" y="641"/>
                </a:cubicBezTo>
                <a:cubicBezTo>
                  <a:pt x="175" y="674"/>
                  <a:pt x="149" y="724"/>
                  <a:pt x="149" y="780"/>
                </a:cubicBezTo>
                <a:cubicBezTo>
                  <a:pt x="149" y="858"/>
                  <a:pt x="199" y="925"/>
                  <a:pt x="269" y="950"/>
                </a:cubicBezTo>
                <a:cubicBezTo>
                  <a:pt x="264" y="1061"/>
                  <a:pt x="218" y="1166"/>
                  <a:pt x="139" y="1245"/>
                </a:cubicBezTo>
                <a:cubicBezTo>
                  <a:pt x="13" y="1371"/>
                  <a:pt x="0" y="1575"/>
                  <a:pt x="100" y="1717"/>
                </a:cubicBezTo>
                <a:cubicBezTo>
                  <a:pt x="57" y="1746"/>
                  <a:pt x="29" y="1796"/>
                  <a:pt x="29" y="1852"/>
                </a:cubicBezTo>
                <a:close/>
                <a:moveTo>
                  <a:pt x="449" y="475"/>
                </a:moveTo>
                <a:cubicBezTo>
                  <a:pt x="506" y="475"/>
                  <a:pt x="560" y="485"/>
                  <a:pt x="611" y="506"/>
                </a:cubicBezTo>
                <a:cubicBezTo>
                  <a:pt x="570" y="600"/>
                  <a:pt x="570" y="600"/>
                  <a:pt x="570" y="600"/>
                </a:cubicBezTo>
                <a:cubicBezTo>
                  <a:pt x="570" y="600"/>
                  <a:pt x="569" y="600"/>
                  <a:pt x="569" y="600"/>
                </a:cubicBezTo>
                <a:cubicBezTo>
                  <a:pt x="329" y="600"/>
                  <a:pt x="329" y="600"/>
                  <a:pt x="329" y="600"/>
                </a:cubicBezTo>
                <a:cubicBezTo>
                  <a:pt x="329" y="600"/>
                  <a:pt x="328" y="600"/>
                  <a:pt x="328" y="600"/>
                </a:cubicBezTo>
                <a:cubicBezTo>
                  <a:pt x="287" y="506"/>
                  <a:pt x="287" y="506"/>
                  <a:pt x="287" y="506"/>
                </a:cubicBezTo>
                <a:cubicBezTo>
                  <a:pt x="338" y="485"/>
                  <a:pt x="392" y="475"/>
                  <a:pt x="449" y="475"/>
                </a:cubicBezTo>
                <a:close/>
                <a:moveTo>
                  <a:pt x="329" y="720"/>
                </a:moveTo>
                <a:cubicBezTo>
                  <a:pt x="569" y="720"/>
                  <a:pt x="569" y="720"/>
                  <a:pt x="569" y="720"/>
                </a:cubicBezTo>
                <a:cubicBezTo>
                  <a:pt x="602" y="720"/>
                  <a:pt x="629" y="747"/>
                  <a:pt x="629" y="780"/>
                </a:cubicBezTo>
                <a:cubicBezTo>
                  <a:pt x="629" y="813"/>
                  <a:pt x="602" y="840"/>
                  <a:pt x="569" y="840"/>
                </a:cubicBezTo>
                <a:cubicBezTo>
                  <a:pt x="329" y="840"/>
                  <a:pt x="329" y="840"/>
                  <a:pt x="329" y="840"/>
                </a:cubicBezTo>
                <a:cubicBezTo>
                  <a:pt x="296" y="840"/>
                  <a:pt x="269" y="813"/>
                  <a:pt x="269" y="780"/>
                </a:cubicBezTo>
                <a:cubicBezTo>
                  <a:pt x="269" y="747"/>
                  <a:pt x="296" y="720"/>
                  <a:pt x="329" y="720"/>
                </a:cubicBezTo>
                <a:close/>
                <a:moveTo>
                  <a:pt x="224" y="1330"/>
                </a:moveTo>
                <a:cubicBezTo>
                  <a:pt x="323" y="1230"/>
                  <a:pt x="381" y="1100"/>
                  <a:pt x="388" y="960"/>
                </a:cubicBezTo>
                <a:cubicBezTo>
                  <a:pt x="510" y="960"/>
                  <a:pt x="510" y="960"/>
                  <a:pt x="510" y="960"/>
                </a:cubicBezTo>
                <a:cubicBezTo>
                  <a:pt x="517" y="1100"/>
                  <a:pt x="575" y="1230"/>
                  <a:pt x="674" y="1330"/>
                </a:cubicBezTo>
                <a:cubicBezTo>
                  <a:pt x="769" y="1424"/>
                  <a:pt x="769" y="1584"/>
                  <a:pt x="674" y="1678"/>
                </a:cubicBezTo>
                <a:cubicBezTo>
                  <a:pt x="664" y="1688"/>
                  <a:pt x="664" y="1688"/>
                  <a:pt x="664" y="1688"/>
                </a:cubicBezTo>
                <a:cubicBezTo>
                  <a:pt x="234" y="1688"/>
                  <a:pt x="234" y="1688"/>
                  <a:pt x="234" y="1688"/>
                </a:cubicBezTo>
                <a:cubicBezTo>
                  <a:pt x="224" y="1678"/>
                  <a:pt x="224" y="1678"/>
                  <a:pt x="224" y="1678"/>
                </a:cubicBezTo>
                <a:cubicBezTo>
                  <a:pt x="129" y="1584"/>
                  <a:pt x="129" y="1424"/>
                  <a:pt x="224" y="1330"/>
                </a:cubicBezTo>
                <a:close/>
                <a:moveTo>
                  <a:pt x="149" y="1852"/>
                </a:moveTo>
                <a:cubicBezTo>
                  <a:pt x="149" y="1828"/>
                  <a:pt x="169" y="1808"/>
                  <a:pt x="193" y="1808"/>
                </a:cubicBezTo>
                <a:cubicBezTo>
                  <a:pt x="705" y="1808"/>
                  <a:pt x="705" y="1808"/>
                  <a:pt x="705" y="1808"/>
                </a:cubicBezTo>
                <a:cubicBezTo>
                  <a:pt x="729" y="1808"/>
                  <a:pt x="749" y="1828"/>
                  <a:pt x="749" y="1852"/>
                </a:cubicBezTo>
                <a:cubicBezTo>
                  <a:pt x="749" y="1928"/>
                  <a:pt x="749" y="1928"/>
                  <a:pt x="749" y="1928"/>
                </a:cubicBezTo>
                <a:cubicBezTo>
                  <a:pt x="149" y="1928"/>
                  <a:pt x="149" y="1928"/>
                  <a:pt x="149" y="1928"/>
                </a:cubicBezTo>
                <a:lnTo>
                  <a:pt x="149" y="1852"/>
                </a:lnTo>
                <a:close/>
                <a:moveTo>
                  <a:pt x="989" y="1852"/>
                </a:moveTo>
                <a:cubicBezTo>
                  <a:pt x="989" y="1988"/>
                  <a:pt x="989" y="1988"/>
                  <a:pt x="989" y="1988"/>
                </a:cubicBezTo>
                <a:cubicBezTo>
                  <a:pt x="989" y="2021"/>
                  <a:pt x="1016" y="2048"/>
                  <a:pt x="1049" y="2048"/>
                </a:cubicBezTo>
                <a:cubicBezTo>
                  <a:pt x="1769" y="2048"/>
                  <a:pt x="1769" y="2048"/>
                  <a:pt x="1769" y="2048"/>
                </a:cubicBezTo>
                <a:cubicBezTo>
                  <a:pt x="1802" y="2048"/>
                  <a:pt x="1829" y="2021"/>
                  <a:pt x="1829" y="1988"/>
                </a:cubicBezTo>
                <a:cubicBezTo>
                  <a:pt x="1829" y="1852"/>
                  <a:pt x="1829" y="1852"/>
                  <a:pt x="1829" y="1852"/>
                </a:cubicBezTo>
                <a:cubicBezTo>
                  <a:pt x="1829" y="1805"/>
                  <a:pt x="1809" y="1763"/>
                  <a:pt x="1777" y="1733"/>
                </a:cubicBezTo>
                <a:cubicBezTo>
                  <a:pt x="1802" y="1702"/>
                  <a:pt x="1818" y="1664"/>
                  <a:pt x="1820" y="1622"/>
                </a:cubicBezTo>
                <a:cubicBezTo>
                  <a:pt x="1825" y="1552"/>
                  <a:pt x="1793" y="1488"/>
                  <a:pt x="1736" y="1450"/>
                </a:cubicBezTo>
                <a:cubicBezTo>
                  <a:pt x="1650" y="1393"/>
                  <a:pt x="1595" y="1294"/>
                  <a:pt x="1590" y="1189"/>
                </a:cubicBezTo>
                <a:cubicBezTo>
                  <a:pt x="1659" y="1165"/>
                  <a:pt x="1709" y="1098"/>
                  <a:pt x="1709" y="1020"/>
                </a:cubicBezTo>
                <a:cubicBezTo>
                  <a:pt x="1709" y="956"/>
                  <a:pt x="1675" y="900"/>
                  <a:pt x="1625" y="868"/>
                </a:cubicBezTo>
                <a:cubicBezTo>
                  <a:pt x="1677" y="814"/>
                  <a:pt x="1709" y="741"/>
                  <a:pt x="1709" y="660"/>
                </a:cubicBezTo>
                <a:cubicBezTo>
                  <a:pt x="1709" y="495"/>
                  <a:pt x="1574" y="360"/>
                  <a:pt x="1409" y="360"/>
                </a:cubicBezTo>
                <a:cubicBezTo>
                  <a:pt x="1244" y="360"/>
                  <a:pt x="1109" y="495"/>
                  <a:pt x="1109" y="660"/>
                </a:cubicBezTo>
                <a:cubicBezTo>
                  <a:pt x="1109" y="741"/>
                  <a:pt x="1141" y="814"/>
                  <a:pt x="1193" y="868"/>
                </a:cubicBezTo>
                <a:cubicBezTo>
                  <a:pt x="1143" y="900"/>
                  <a:pt x="1109" y="956"/>
                  <a:pt x="1109" y="1020"/>
                </a:cubicBezTo>
                <a:cubicBezTo>
                  <a:pt x="1109" y="1098"/>
                  <a:pt x="1159" y="1165"/>
                  <a:pt x="1228" y="1189"/>
                </a:cubicBezTo>
                <a:cubicBezTo>
                  <a:pt x="1223" y="1294"/>
                  <a:pt x="1168" y="1393"/>
                  <a:pt x="1082" y="1450"/>
                </a:cubicBezTo>
                <a:cubicBezTo>
                  <a:pt x="1025" y="1488"/>
                  <a:pt x="993" y="1552"/>
                  <a:pt x="998" y="1622"/>
                </a:cubicBezTo>
                <a:cubicBezTo>
                  <a:pt x="1000" y="1664"/>
                  <a:pt x="1016" y="1702"/>
                  <a:pt x="1041" y="1733"/>
                </a:cubicBezTo>
                <a:cubicBezTo>
                  <a:pt x="1009" y="1763"/>
                  <a:pt x="989" y="1805"/>
                  <a:pt x="989" y="1852"/>
                </a:cubicBezTo>
                <a:close/>
                <a:moveTo>
                  <a:pt x="1409" y="480"/>
                </a:moveTo>
                <a:cubicBezTo>
                  <a:pt x="1508" y="480"/>
                  <a:pt x="1589" y="561"/>
                  <a:pt x="1589" y="660"/>
                </a:cubicBezTo>
                <a:cubicBezTo>
                  <a:pt x="1589" y="759"/>
                  <a:pt x="1508" y="840"/>
                  <a:pt x="1409" y="840"/>
                </a:cubicBezTo>
                <a:cubicBezTo>
                  <a:pt x="1310" y="840"/>
                  <a:pt x="1229" y="759"/>
                  <a:pt x="1229" y="660"/>
                </a:cubicBezTo>
                <a:cubicBezTo>
                  <a:pt x="1229" y="561"/>
                  <a:pt x="1310" y="480"/>
                  <a:pt x="1409" y="480"/>
                </a:cubicBezTo>
                <a:close/>
                <a:moveTo>
                  <a:pt x="1289" y="960"/>
                </a:moveTo>
                <a:cubicBezTo>
                  <a:pt x="1529" y="960"/>
                  <a:pt x="1529" y="960"/>
                  <a:pt x="1529" y="960"/>
                </a:cubicBezTo>
                <a:cubicBezTo>
                  <a:pt x="1562" y="960"/>
                  <a:pt x="1589" y="987"/>
                  <a:pt x="1589" y="1020"/>
                </a:cubicBezTo>
                <a:cubicBezTo>
                  <a:pt x="1589" y="1053"/>
                  <a:pt x="1562" y="1080"/>
                  <a:pt x="1529" y="1080"/>
                </a:cubicBezTo>
                <a:cubicBezTo>
                  <a:pt x="1289" y="1080"/>
                  <a:pt x="1289" y="1080"/>
                  <a:pt x="1289" y="1080"/>
                </a:cubicBezTo>
                <a:cubicBezTo>
                  <a:pt x="1256" y="1080"/>
                  <a:pt x="1229" y="1053"/>
                  <a:pt x="1229" y="1020"/>
                </a:cubicBezTo>
                <a:cubicBezTo>
                  <a:pt x="1229" y="987"/>
                  <a:pt x="1256" y="960"/>
                  <a:pt x="1289" y="960"/>
                </a:cubicBezTo>
                <a:close/>
                <a:moveTo>
                  <a:pt x="1148" y="1550"/>
                </a:moveTo>
                <a:cubicBezTo>
                  <a:pt x="1264" y="1473"/>
                  <a:pt x="1339" y="1341"/>
                  <a:pt x="1348" y="1200"/>
                </a:cubicBezTo>
                <a:cubicBezTo>
                  <a:pt x="1470" y="1200"/>
                  <a:pt x="1470" y="1200"/>
                  <a:pt x="1470" y="1200"/>
                </a:cubicBezTo>
                <a:cubicBezTo>
                  <a:pt x="1479" y="1341"/>
                  <a:pt x="1554" y="1473"/>
                  <a:pt x="1670" y="1550"/>
                </a:cubicBezTo>
                <a:cubicBezTo>
                  <a:pt x="1691" y="1564"/>
                  <a:pt x="1702" y="1588"/>
                  <a:pt x="1700" y="1614"/>
                </a:cubicBezTo>
                <a:cubicBezTo>
                  <a:pt x="1697" y="1670"/>
                  <a:pt x="1647" y="1679"/>
                  <a:pt x="1635" y="1688"/>
                </a:cubicBezTo>
                <a:cubicBezTo>
                  <a:pt x="1183" y="1688"/>
                  <a:pt x="1183" y="1688"/>
                  <a:pt x="1183" y="1688"/>
                </a:cubicBezTo>
                <a:cubicBezTo>
                  <a:pt x="1171" y="1679"/>
                  <a:pt x="1121" y="1670"/>
                  <a:pt x="1117" y="1614"/>
                </a:cubicBezTo>
                <a:cubicBezTo>
                  <a:pt x="1116" y="1588"/>
                  <a:pt x="1127" y="1564"/>
                  <a:pt x="1148" y="1550"/>
                </a:cubicBezTo>
                <a:close/>
                <a:moveTo>
                  <a:pt x="1109" y="1852"/>
                </a:moveTo>
                <a:cubicBezTo>
                  <a:pt x="1109" y="1828"/>
                  <a:pt x="1129" y="1808"/>
                  <a:pt x="1153" y="1808"/>
                </a:cubicBezTo>
                <a:cubicBezTo>
                  <a:pt x="1665" y="1808"/>
                  <a:pt x="1665" y="1808"/>
                  <a:pt x="1665" y="1808"/>
                </a:cubicBezTo>
                <a:cubicBezTo>
                  <a:pt x="1689" y="1808"/>
                  <a:pt x="1709" y="1828"/>
                  <a:pt x="1709" y="1852"/>
                </a:cubicBezTo>
                <a:cubicBezTo>
                  <a:pt x="1709" y="1928"/>
                  <a:pt x="1709" y="1928"/>
                  <a:pt x="1709" y="1928"/>
                </a:cubicBezTo>
                <a:cubicBezTo>
                  <a:pt x="1109" y="1928"/>
                  <a:pt x="1109" y="1928"/>
                  <a:pt x="1109" y="1928"/>
                </a:cubicBezTo>
                <a:lnTo>
                  <a:pt x="1109" y="18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7" name="Freeform 31"/>
          <p:cNvSpPr>
            <a:spLocks noEditPoints="1"/>
          </p:cNvSpPr>
          <p:nvPr/>
        </p:nvSpPr>
        <p:spPr bwMode="auto">
          <a:xfrm>
            <a:off x="5157869" y="3897676"/>
            <a:ext cx="252964" cy="393525"/>
          </a:xfrm>
          <a:custGeom>
            <a:avLst/>
            <a:gdLst>
              <a:gd name="T0" fmla="*/ 720 w 1320"/>
              <a:gd name="T1" fmla="*/ 1532 h 2054"/>
              <a:gd name="T2" fmla="*/ 660 w 1320"/>
              <a:gd name="T3" fmla="*/ 1472 h 2054"/>
              <a:gd name="T4" fmla="*/ 480 w 1320"/>
              <a:gd name="T5" fmla="*/ 1292 h 2054"/>
              <a:gd name="T6" fmla="*/ 600 w 1320"/>
              <a:gd name="T7" fmla="*/ 1122 h 2054"/>
              <a:gd name="T8" fmla="*/ 600 w 1320"/>
              <a:gd name="T9" fmla="*/ 1034 h 2054"/>
              <a:gd name="T10" fmla="*/ 660 w 1320"/>
              <a:gd name="T11" fmla="*/ 974 h 2054"/>
              <a:gd name="T12" fmla="*/ 720 w 1320"/>
              <a:gd name="T13" fmla="*/ 1034 h 2054"/>
              <a:gd name="T14" fmla="*/ 720 w 1320"/>
              <a:gd name="T15" fmla="*/ 1122 h 2054"/>
              <a:gd name="T16" fmla="*/ 840 w 1320"/>
              <a:gd name="T17" fmla="*/ 1292 h 2054"/>
              <a:gd name="T18" fmla="*/ 780 w 1320"/>
              <a:gd name="T19" fmla="*/ 1352 h 2054"/>
              <a:gd name="T20" fmla="*/ 720 w 1320"/>
              <a:gd name="T21" fmla="*/ 1292 h 2054"/>
              <a:gd name="T22" fmla="*/ 660 w 1320"/>
              <a:gd name="T23" fmla="*/ 1232 h 2054"/>
              <a:gd name="T24" fmla="*/ 600 w 1320"/>
              <a:gd name="T25" fmla="*/ 1292 h 2054"/>
              <a:gd name="T26" fmla="*/ 660 w 1320"/>
              <a:gd name="T27" fmla="*/ 1352 h 2054"/>
              <a:gd name="T28" fmla="*/ 840 w 1320"/>
              <a:gd name="T29" fmla="*/ 1532 h 2054"/>
              <a:gd name="T30" fmla="*/ 720 w 1320"/>
              <a:gd name="T31" fmla="*/ 1701 h 2054"/>
              <a:gd name="T32" fmla="*/ 720 w 1320"/>
              <a:gd name="T33" fmla="*/ 1754 h 2054"/>
              <a:gd name="T34" fmla="*/ 660 w 1320"/>
              <a:gd name="T35" fmla="*/ 1814 h 2054"/>
              <a:gd name="T36" fmla="*/ 600 w 1320"/>
              <a:gd name="T37" fmla="*/ 1754 h 2054"/>
              <a:gd name="T38" fmla="*/ 600 w 1320"/>
              <a:gd name="T39" fmla="*/ 1701 h 2054"/>
              <a:gd name="T40" fmla="*/ 480 w 1320"/>
              <a:gd name="T41" fmla="*/ 1532 h 2054"/>
              <a:gd name="T42" fmla="*/ 540 w 1320"/>
              <a:gd name="T43" fmla="*/ 1472 h 2054"/>
              <a:gd name="T44" fmla="*/ 600 w 1320"/>
              <a:gd name="T45" fmla="*/ 1532 h 2054"/>
              <a:gd name="T46" fmla="*/ 660 w 1320"/>
              <a:gd name="T47" fmla="*/ 1592 h 2054"/>
              <a:gd name="T48" fmla="*/ 720 w 1320"/>
              <a:gd name="T49" fmla="*/ 1532 h 2054"/>
              <a:gd name="T50" fmla="*/ 480 w 1320"/>
              <a:gd name="T51" fmla="*/ 759 h 2054"/>
              <a:gd name="T52" fmla="*/ 480 w 1320"/>
              <a:gd name="T53" fmla="*/ 486 h 2054"/>
              <a:gd name="T54" fmla="*/ 300 w 1320"/>
              <a:gd name="T55" fmla="*/ 486 h 2054"/>
              <a:gd name="T56" fmla="*/ 245 w 1320"/>
              <a:gd name="T57" fmla="*/ 449 h 2054"/>
              <a:gd name="T58" fmla="*/ 258 w 1320"/>
              <a:gd name="T59" fmla="*/ 384 h 2054"/>
              <a:gd name="T60" fmla="*/ 618 w 1320"/>
              <a:gd name="T61" fmla="*/ 24 h 2054"/>
              <a:gd name="T62" fmla="*/ 703 w 1320"/>
              <a:gd name="T63" fmla="*/ 24 h 2054"/>
              <a:gd name="T64" fmla="*/ 1063 w 1320"/>
              <a:gd name="T65" fmla="*/ 384 h 2054"/>
              <a:gd name="T66" fmla="*/ 1076 w 1320"/>
              <a:gd name="T67" fmla="*/ 449 h 2054"/>
              <a:gd name="T68" fmla="*/ 1020 w 1320"/>
              <a:gd name="T69" fmla="*/ 486 h 2054"/>
              <a:gd name="T70" fmla="*/ 840 w 1320"/>
              <a:gd name="T71" fmla="*/ 486 h 2054"/>
              <a:gd name="T72" fmla="*/ 840 w 1320"/>
              <a:gd name="T73" fmla="*/ 759 h 2054"/>
              <a:gd name="T74" fmla="*/ 1320 w 1320"/>
              <a:gd name="T75" fmla="*/ 1394 h 2054"/>
              <a:gd name="T76" fmla="*/ 660 w 1320"/>
              <a:gd name="T77" fmla="*/ 2054 h 2054"/>
              <a:gd name="T78" fmla="*/ 0 w 1320"/>
              <a:gd name="T79" fmla="*/ 1394 h 2054"/>
              <a:gd name="T80" fmla="*/ 480 w 1320"/>
              <a:gd name="T81" fmla="*/ 759 h 2054"/>
              <a:gd name="T82" fmla="*/ 540 w 1320"/>
              <a:gd name="T83" fmla="*/ 366 h 2054"/>
              <a:gd name="T84" fmla="*/ 600 w 1320"/>
              <a:gd name="T85" fmla="*/ 426 h 2054"/>
              <a:gd name="T86" fmla="*/ 600 w 1320"/>
              <a:gd name="T87" fmla="*/ 737 h 2054"/>
              <a:gd name="T88" fmla="*/ 660 w 1320"/>
              <a:gd name="T89" fmla="*/ 734 h 2054"/>
              <a:gd name="T90" fmla="*/ 720 w 1320"/>
              <a:gd name="T91" fmla="*/ 737 h 2054"/>
              <a:gd name="T92" fmla="*/ 720 w 1320"/>
              <a:gd name="T93" fmla="*/ 426 h 2054"/>
              <a:gd name="T94" fmla="*/ 780 w 1320"/>
              <a:gd name="T95" fmla="*/ 366 h 2054"/>
              <a:gd name="T96" fmla="*/ 876 w 1320"/>
              <a:gd name="T97" fmla="*/ 366 h 2054"/>
              <a:gd name="T98" fmla="*/ 660 w 1320"/>
              <a:gd name="T99" fmla="*/ 151 h 2054"/>
              <a:gd name="T100" fmla="*/ 445 w 1320"/>
              <a:gd name="T101" fmla="*/ 366 h 2054"/>
              <a:gd name="T102" fmla="*/ 540 w 1320"/>
              <a:gd name="T103" fmla="*/ 366 h 2054"/>
              <a:gd name="T104" fmla="*/ 120 w 1320"/>
              <a:gd name="T105" fmla="*/ 1394 h 2054"/>
              <a:gd name="T106" fmla="*/ 660 w 1320"/>
              <a:gd name="T107" fmla="*/ 1934 h 2054"/>
              <a:gd name="T108" fmla="*/ 1200 w 1320"/>
              <a:gd name="T109" fmla="*/ 1394 h 2054"/>
              <a:gd name="T110" fmla="*/ 660 w 1320"/>
              <a:gd name="T111" fmla="*/ 854 h 2054"/>
              <a:gd name="T112" fmla="*/ 120 w 1320"/>
              <a:gd name="T113" fmla="*/ 1394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0" h="2054">
                <a:moveTo>
                  <a:pt x="720" y="1532"/>
                </a:moveTo>
                <a:cubicBezTo>
                  <a:pt x="720" y="1498"/>
                  <a:pt x="693" y="1472"/>
                  <a:pt x="660" y="1472"/>
                </a:cubicBezTo>
                <a:cubicBezTo>
                  <a:pt x="560" y="1472"/>
                  <a:pt x="480" y="1391"/>
                  <a:pt x="480" y="1292"/>
                </a:cubicBezTo>
                <a:cubicBezTo>
                  <a:pt x="480" y="1213"/>
                  <a:pt x="530" y="1146"/>
                  <a:pt x="600" y="1122"/>
                </a:cubicBezTo>
                <a:cubicBezTo>
                  <a:pt x="600" y="1034"/>
                  <a:pt x="600" y="1034"/>
                  <a:pt x="600" y="1034"/>
                </a:cubicBezTo>
                <a:cubicBezTo>
                  <a:pt x="600" y="1001"/>
                  <a:pt x="627" y="974"/>
                  <a:pt x="660" y="974"/>
                </a:cubicBezTo>
                <a:cubicBezTo>
                  <a:pt x="693" y="974"/>
                  <a:pt x="720" y="1001"/>
                  <a:pt x="720" y="1034"/>
                </a:cubicBezTo>
                <a:cubicBezTo>
                  <a:pt x="720" y="1122"/>
                  <a:pt x="720" y="1122"/>
                  <a:pt x="720" y="1122"/>
                </a:cubicBezTo>
                <a:cubicBezTo>
                  <a:pt x="790" y="1147"/>
                  <a:pt x="840" y="1214"/>
                  <a:pt x="840" y="1292"/>
                </a:cubicBezTo>
                <a:cubicBezTo>
                  <a:pt x="840" y="1325"/>
                  <a:pt x="813" y="1352"/>
                  <a:pt x="780" y="1352"/>
                </a:cubicBezTo>
                <a:cubicBezTo>
                  <a:pt x="747" y="1352"/>
                  <a:pt x="720" y="1325"/>
                  <a:pt x="720" y="1292"/>
                </a:cubicBezTo>
                <a:cubicBezTo>
                  <a:pt x="720" y="1259"/>
                  <a:pt x="693" y="1232"/>
                  <a:pt x="660" y="1232"/>
                </a:cubicBezTo>
                <a:cubicBezTo>
                  <a:pt x="627" y="1232"/>
                  <a:pt x="600" y="1259"/>
                  <a:pt x="600" y="1292"/>
                </a:cubicBezTo>
                <a:cubicBezTo>
                  <a:pt x="600" y="1325"/>
                  <a:pt x="627" y="1352"/>
                  <a:pt x="660" y="1352"/>
                </a:cubicBezTo>
                <a:cubicBezTo>
                  <a:pt x="759" y="1352"/>
                  <a:pt x="840" y="1432"/>
                  <a:pt x="840" y="1532"/>
                </a:cubicBezTo>
                <a:cubicBezTo>
                  <a:pt x="840" y="1610"/>
                  <a:pt x="790" y="1676"/>
                  <a:pt x="720" y="1701"/>
                </a:cubicBezTo>
                <a:cubicBezTo>
                  <a:pt x="720" y="1754"/>
                  <a:pt x="720" y="1754"/>
                  <a:pt x="720" y="1754"/>
                </a:cubicBezTo>
                <a:cubicBezTo>
                  <a:pt x="720" y="1787"/>
                  <a:pt x="693" y="1814"/>
                  <a:pt x="660" y="1814"/>
                </a:cubicBezTo>
                <a:cubicBezTo>
                  <a:pt x="627" y="1814"/>
                  <a:pt x="600" y="1787"/>
                  <a:pt x="600" y="1754"/>
                </a:cubicBezTo>
                <a:cubicBezTo>
                  <a:pt x="600" y="1701"/>
                  <a:pt x="600" y="1701"/>
                  <a:pt x="600" y="1701"/>
                </a:cubicBezTo>
                <a:cubicBezTo>
                  <a:pt x="530" y="1677"/>
                  <a:pt x="480" y="1610"/>
                  <a:pt x="480" y="1532"/>
                </a:cubicBezTo>
                <a:cubicBezTo>
                  <a:pt x="480" y="1498"/>
                  <a:pt x="507" y="1472"/>
                  <a:pt x="540" y="1472"/>
                </a:cubicBezTo>
                <a:cubicBezTo>
                  <a:pt x="573" y="1472"/>
                  <a:pt x="600" y="1498"/>
                  <a:pt x="600" y="1532"/>
                </a:cubicBezTo>
                <a:cubicBezTo>
                  <a:pt x="600" y="1565"/>
                  <a:pt x="627" y="1592"/>
                  <a:pt x="660" y="1592"/>
                </a:cubicBezTo>
                <a:cubicBezTo>
                  <a:pt x="693" y="1592"/>
                  <a:pt x="720" y="1565"/>
                  <a:pt x="720" y="1532"/>
                </a:cubicBezTo>
                <a:close/>
                <a:moveTo>
                  <a:pt x="480" y="759"/>
                </a:moveTo>
                <a:cubicBezTo>
                  <a:pt x="480" y="486"/>
                  <a:pt x="480" y="486"/>
                  <a:pt x="480" y="486"/>
                </a:cubicBezTo>
                <a:cubicBezTo>
                  <a:pt x="300" y="486"/>
                  <a:pt x="300" y="486"/>
                  <a:pt x="300" y="486"/>
                </a:cubicBezTo>
                <a:cubicBezTo>
                  <a:pt x="276" y="486"/>
                  <a:pt x="254" y="471"/>
                  <a:pt x="245" y="449"/>
                </a:cubicBezTo>
                <a:cubicBezTo>
                  <a:pt x="236" y="427"/>
                  <a:pt x="241" y="401"/>
                  <a:pt x="258" y="384"/>
                </a:cubicBezTo>
                <a:cubicBezTo>
                  <a:pt x="618" y="24"/>
                  <a:pt x="618" y="24"/>
                  <a:pt x="618" y="24"/>
                </a:cubicBezTo>
                <a:cubicBezTo>
                  <a:pt x="641" y="0"/>
                  <a:pt x="679" y="0"/>
                  <a:pt x="703" y="24"/>
                </a:cubicBezTo>
                <a:cubicBezTo>
                  <a:pt x="1063" y="384"/>
                  <a:pt x="1063" y="384"/>
                  <a:pt x="1063" y="384"/>
                </a:cubicBezTo>
                <a:cubicBezTo>
                  <a:pt x="1080" y="401"/>
                  <a:pt x="1085" y="427"/>
                  <a:pt x="1076" y="449"/>
                </a:cubicBezTo>
                <a:cubicBezTo>
                  <a:pt x="1066" y="471"/>
                  <a:pt x="1045" y="486"/>
                  <a:pt x="1020" y="486"/>
                </a:cubicBezTo>
                <a:cubicBezTo>
                  <a:pt x="840" y="486"/>
                  <a:pt x="840" y="486"/>
                  <a:pt x="840" y="486"/>
                </a:cubicBezTo>
                <a:cubicBezTo>
                  <a:pt x="840" y="759"/>
                  <a:pt x="840" y="759"/>
                  <a:pt x="840" y="759"/>
                </a:cubicBezTo>
                <a:cubicBezTo>
                  <a:pt x="1117" y="837"/>
                  <a:pt x="1320" y="1092"/>
                  <a:pt x="1320" y="1394"/>
                </a:cubicBezTo>
                <a:cubicBezTo>
                  <a:pt x="1320" y="1758"/>
                  <a:pt x="1024" y="2054"/>
                  <a:pt x="660" y="2054"/>
                </a:cubicBezTo>
                <a:cubicBezTo>
                  <a:pt x="296" y="2054"/>
                  <a:pt x="0" y="1758"/>
                  <a:pt x="0" y="1394"/>
                </a:cubicBezTo>
                <a:cubicBezTo>
                  <a:pt x="0" y="1092"/>
                  <a:pt x="204" y="837"/>
                  <a:pt x="480" y="759"/>
                </a:cubicBezTo>
                <a:close/>
                <a:moveTo>
                  <a:pt x="540" y="366"/>
                </a:moveTo>
                <a:cubicBezTo>
                  <a:pt x="573" y="366"/>
                  <a:pt x="600" y="393"/>
                  <a:pt x="600" y="426"/>
                </a:cubicBezTo>
                <a:cubicBezTo>
                  <a:pt x="600" y="737"/>
                  <a:pt x="600" y="737"/>
                  <a:pt x="600" y="737"/>
                </a:cubicBezTo>
                <a:cubicBezTo>
                  <a:pt x="620" y="735"/>
                  <a:pt x="640" y="734"/>
                  <a:pt x="660" y="734"/>
                </a:cubicBezTo>
                <a:cubicBezTo>
                  <a:pt x="681" y="734"/>
                  <a:pt x="701" y="735"/>
                  <a:pt x="720" y="737"/>
                </a:cubicBezTo>
                <a:cubicBezTo>
                  <a:pt x="720" y="426"/>
                  <a:pt x="720" y="426"/>
                  <a:pt x="720" y="426"/>
                </a:cubicBezTo>
                <a:cubicBezTo>
                  <a:pt x="720" y="393"/>
                  <a:pt x="747" y="366"/>
                  <a:pt x="780" y="366"/>
                </a:cubicBezTo>
                <a:cubicBezTo>
                  <a:pt x="876" y="366"/>
                  <a:pt x="876" y="366"/>
                  <a:pt x="876" y="366"/>
                </a:cubicBezTo>
                <a:cubicBezTo>
                  <a:pt x="660" y="151"/>
                  <a:pt x="660" y="151"/>
                  <a:pt x="660" y="151"/>
                </a:cubicBezTo>
                <a:cubicBezTo>
                  <a:pt x="445" y="366"/>
                  <a:pt x="445" y="366"/>
                  <a:pt x="445" y="366"/>
                </a:cubicBezTo>
                <a:lnTo>
                  <a:pt x="540" y="366"/>
                </a:lnTo>
                <a:close/>
                <a:moveTo>
                  <a:pt x="120" y="1394"/>
                </a:moveTo>
                <a:cubicBezTo>
                  <a:pt x="120" y="1692"/>
                  <a:pt x="363" y="1934"/>
                  <a:pt x="660" y="1934"/>
                </a:cubicBezTo>
                <a:cubicBezTo>
                  <a:pt x="958" y="1934"/>
                  <a:pt x="1200" y="1692"/>
                  <a:pt x="1200" y="1394"/>
                </a:cubicBezTo>
                <a:cubicBezTo>
                  <a:pt x="1200" y="1096"/>
                  <a:pt x="958" y="854"/>
                  <a:pt x="660" y="854"/>
                </a:cubicBezTo>
                <a:cubicBezTo>
                  <a:pt x="363" y="854"/>
                  <a:pt x="120" y="1096"/>
                  <a:pt x="120" y="13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8" name="Freeform 26"/>
          <p:cNvSpPr>
            <a:spLocks noEditPoints="1"/>
          </p:cNvSpPr>
          <p:nvPr/>
        </p:nvSpPr>
        <p:spPr bwMode="auto">
          <a:xfrm>
            <a:off x="1451856" y="3897500"/>
            <a:ext cx="392351" cy="393877"/>
          </a:xfrm>
          <a:custGeom>
            <a:avLst/>
            <a:gdLst>
              <a:gd name="T0" fmla="*/ 964 w 2048"/>
              <a:gd name="T1" fmla="*/ 188 h 2056"/>
              <a:gd name="T2" fmla="*/ 1144 w 2048"/>
              <a:gd name="T3" fmla="*/ 608 h 2056"/>
              <a:gd name="T4" fmla="*/ 1444 w 2048"/>
              <a:gd name="T5" fmla="*/ 732 h 2056"/>
              <a:gd name="T6" fmla="*/ 964 w 2048"/>
              <a:gd name="T7" fmla="*/ 912 h 2056"/>
              <a:gd name="T8" fmla="*/ 1144 w 2048"/>
              <a:gd name="T9" fmla="*/ 1332 h 2056"/>
              <a:gd name="T10" fmla="*/ 1444 w 2048"/>
              <a:gd name="T11" fmla="*/ 1456 h 2056"/>
              <a:gd name="T12" fmla="*/ 964 w 2048"/>
              <a:gd name="T13" fmla="*/ 1636 h 2056"/>
              <a:gd name="T14" fmla="*/ 1144 w 2048"/>
              <a:gd name="T15" fmla="*/ 2056 h 2056"/>
              <a:gd name="T16" fmla="*/ 2048 w 2048"/>
              <a:gd name="T17" fmla="*/ 1876 h 2056"/>
              <a:gd name="T18" fmla="*/ 1868 w 2048"/>
              <a:gd name="T19" fmla="*/ 1456 h 2056"/>
              <a:gd name="T20" fmla="*/ 1564 w 2048"/>
              <a:gd name="T21" fmla="*/ 1332 h 2056"/>
              <a:gd name="T22" fmla="*/ 2048 w 2048"/>
              <a:gd name="T23" fmla="*/ 1152 h 2056"/>
              <a:gd name="T24" fmla="*/ 1868 w 2048"/>
              <a:gd name="T25" fmla="*/ 732 h 2056"/>
              <a:gd name="T26" fmla="*/ 1564 w 2048"/>
              <a:gd name="T27" fmla="*/ 608 h 2056"/>
              <a:gd name="T28" fmla="*/ 2048 w 2048"/>
              <a:gd name="T29" fmla="*/ 428 h 2056"/>
              <a:gd name="T30" fmla="*/ 1868 w 2048"/>
              <a:gd name="T31" fmla="*/ 8 h 2056"/>
              <a:gd name="T32" fmla="*/ 1868 w 2048"/>
              <a:gd name="T33" fmla="*/ 1576 h 2056"/>
              <a:gd name="T34" fmla="*/ 1928 w 2048"/>
              <a:gd name="T35" fmla="*/ 1876 h 2056"/>
              <a:gd name="T36" fmla="*/ 1144 w 2048"/>
              <a:gd name="T37" fmla="*/ 1936 h 2056"/>
              <a:gd name="T38" fmla="*/ 1084 w 2048"/>
              <a:gd name="T39" fmla="*/ 1636 h 2056"/>
              <a:gd name="T40" fmla="*/ 1868 w 2048"/>
              <a:gd name="T41" fmla="*/ 1576 h 2056"/>
              <a:gd name="T42" fmla="*/ 1928 w 2048"/>
              <a:gd name="T43" fmla="*/ 912 h 2056"/>
              <a:gd name="T44" fmla="*/ 1868 w 2048"/>
              <a:gd name="T45" fmla="*/ 1212 h 2056"/>
              <a:gd name="T46" fmla="*/ 1084 w 2048"/>
              <a:gd name="T47" fmla="*/ 1152 h 2056"/>
              <a:gd name="T48" fmla="*/ 1144 w 2048"/>
              <a:gd name="T49" fmla="*/ 852 h 2056"/>
              <a:gd name="T50" fmla="*/ 1928 w 2048"/>
              <a:gd name="T51" fmla="*/ 188 h 2056"/>
              <a:gd name="T52" fmla="*/ 1868 w 2048"/>
              <a:gd name="T53" fmla="*/ 488 h 2056"/>
              <a:gd name="T54" fmla="*/ 1084 w 2048"/>
              <a:gd name="T55" fmla="*/ 428 h 2056"/>
              <a:gd name="T56" fmla="*/ 1144 w 2048"/>
              <a:gd name="T57" fmla="*/ 128 h 2056"/>
              <a:gd name="T58" fmla="*/ 1928 w 2048"/>
              <a:gd name="T59" fmla="*/ 188 h 2056"/>
              <a:gd name="T60" fmla="*/ 0 w 2048"/>
              <a:gd name="T61" fmla="*/ 1516 h 2056"/>
              <a:gd name="T62" fmla="*/ 120 w 2048"/>
              <a:gd name="T63" fmla="*/ 1516 h 2056"/>
              <a:gd name="T64" fmla="*/ 364 w 2048"/>
              <a:gd name="T65" fmla="*/ 1756 h 2056"/>
              <a:gd name="T66" fmla="*/ 120 w 2048"/>
              <a:gd name="T67" fmla="*/ 1032 h 2056"/>
              <a:gd name="T68" fmla="*/ 60 w 2048"/>
              <a:gd name="T69" fmla="*/ 1332 h 2056"/>
              <a:gd name="T70" fmla="*/ 0 w 2048"/>
              <a:gd name="T71" fmla="*/ 1032 h 2056"/>
              <a:gd name="T72" fmla="*/ 120 w 2048"/>
              <a:gd name="T73" fmla="*/ 1032 h 2056"/>
              <a:gd name="T74" fmla="*/ 586 w 2048"/>
              <a:gd name="T75" fmla="*/ 368 h 2056"/>
              <a:gd name="T76" fmla="*/ 120 w 2048"/>
              <a:gd name="T77" fmla="*/ 548 h 2056"/>
              <a:gd name="T78" fmla="*/ 60 w 2048"/>
              <a:gd name="T79" fmla="*/ 852 h 2056"/>
              <a:gd name="T80" fmla="*/ 0 w 2048"/>
              <a:gd name="T81" fmla="*/ 548 h 2056"/>
              <a:gd name="T82" fmla="*/ 586 w 2048"/>
              <a:gd name="T83" fmla="*/ 248 h 2056"/>
              <a:gd name="T84" fmla="*/ 374 w 2048"/>
              <a:gd name="T85" fmla="*/ 35 h 2056"/>
              <a:gd name="T86" fmla="*/ 817 w 2048"/>
              <a:gd name="T87" fmla="*/ 258 h 2056"/>
              <a:gd name="T88" fmla="*/ 817 w 2048"/>
              <a:gd name="T89" fmla="*/ 358 h 2056"/>
              <a:gd name="T90" fmla="*/ 374 w 2048"/>
              <a:gd name="T91" fmla="*/ 581 h 2056"/>
              <a:gd name="T92" fmla="*/ 784 w 2048"/>
              <a:gd name="T93" fmla="*/ 1696 h 2056"/>
              <a:gd name="T94" fmla="*/ 784 w 2048"/>
              <a:gd name="T95" fmla="*/ 1816 h 2056"/>
              <a:gd name="T96" fmla="*/ 484 w 2048"/>
              <a:gd name="T97" fmla="*/ 1756 h 2056"/>
              <a:gd name="T98" fmla="*/ 784 w 2048"/>
              <a:gd name="T99" fmla="*/ 1696 h 2056"/>
              <a:gd name="T100" fmla="*/ 1748 w 2048"/>
              <a:gd name="T101" fmla="*/ 368 h 2056"/>
              <a:gd name="T102" fmla="*/ 1204 w 2048"/>
              <a:gd name="T103" fmla="*/ 308 h 2056"/>
              <a:gd name="T104" fmla="*/ 1748 w 2048"/>
              <a:gd name="T105" fmla="*/ 248 h 2056"/>
              <a:gd name="T106" fmla="*/ 1204 w 2048"/>
              <a:gd name="T107" fmla="*/ 1032 h 2056"/>
              <a:gd name="T108" fmla="*/ 1748 w 2048"/>
              <a:gd name="T109" fmla="*/ 972 h 2056"/>
              <a:gd name="T110" fmla="*/ 1748 w 2048"/>
              <a:gd name="T111" fmla="*/ 1092 h 2056"/>
              <a:gd name="T112" fmla="*/ 1204 w 2048"/>
              <a:gd name="T113" fmla="*/ 1032 h 2056"/>
              <a:gd name="T114" fmla="*/ 1264 w 2048"/>
              <a:gd name="T115" fmla="*/ 1696 h 2056"/>
              <a:gd name="T116" fmla="*/ 1808 w 2048"/>
              <a:gd name="T117" fmla="*/ 1756 h 2056"/>
              <a:gd name="T118" fmla="*/ 1264 w 2048"/>
              <a:gd name="T119" fmla="*/ 1816 h 2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48" h="2056">
                <a:moveTo>
                  <a:pt x="1144" y="8"/>
                </a:moveTo>
                <a:cubicBezTo>
                  <a:pt x="1045" y="8"/>
                  <a:pt x="964" y="89"/>
                  <a:pt x="964" y="188"/>
                </a:cubicBezTo>
                <a:cubicBezTo>
                  <a:pt x="964" y="428"/>
                  <a:pt x="964" y="428"/>
                  <a:pt x="964" y="428"/>
                </a:cubicBezTo>
                <a:cubicBezTo>
                  <a:pt x="964" y="527"/>
                  <a:pt x="1045" y="608"/>
                  <a:pt x="1144" y="608"/>
                </a:cubicBezTo>
                <a:cubicBezTo>
                  <a:pt x="1444" y="608"/>
                  <a:pt x="1444" y="608"/>
                  <a:pt x="1444" y="608"/>
                </a:cubicBezTo>
                <a:cubicBezTo>
                  <a:pt x="1444" y="732"/>
                  <a:pt x="1444" y="732"/>
                  <a:pt x="1444" y="732"/>
                </a:cubicBezTo>
                <a:cubicBezTo>
                  <a:pt x="1144" y="732"/>
                  <a:pt x="1144" y="732"/>
                  <a:pt x="1144" y="732"/>
                </a:cubicBezTo>
                <a:cubicBezTo>
                  <a:pt x="1045" y="732"/>
                  <a:pt x="964" y="813"/>
                  <a:pt x="964" y="912"/>
                </a:cubicBezTo>
                <a:cubicBezTo>
                  <a:pt x="964" y="1152"/>
                  <a:pt x="964" y="1152"/>
                  <a:pt x="964" y="1152"/>
                </a:cubicBezTo>
                <a:cubicBezTo>
                  <a:pt x="964" y="1251"/>
                  <a:pt x="1045" y="1332"/>
                  <a:pt x="1144" y="1332"/>
                </a:cubicBezTo>
                <a:cubicBezTo>
                  <a:pt x="1444" y="1332"/>
                  <a:pt x="1444" y="1332"/>
                  <a:pt x="1444" y="1332"/>
                </a:cubicBezTo>
                <a:cubicBezTo>
                  <a:pt x="1444" y="1456"/>
                  <a:pt x="1444" y="1456"/>
                  <a:pt x="1444" y="1456"/>
                </a:cubicBezTo>
                <a:cubicBezTo>
                  <a:pt x="1144" y="1456"/>
                  <a:pt x="1144" y="1456"/>
                  <a:pt x="1144" y="1456"/>
                </a:cubicBezTo>
                <a:cubicBezTo>
                  <a:pt x="1045" y="1456"/>
                  <a:pt x="964" y="1537"/>
                  <a:pt x="964" y="1636"/>
                </a:cubicBezTo>
                <a:cubicBezTo>
                  <a:pt x="964" y="1876"/>
                  <a:pt x="964" y="1876"/>
                  <a:pt x="964" y="1876"/>
                </a:cubicBezTo>
                <a:cubicBezTo>
                  <a:pt x="964" y="1975"/>
                  <a:pt x="1045" y="2056"/>
                  <a:pt x="1144" y="2056"/>
                </a:cubicBezTo>
                <a:cubicBezTo>
                  <a:pt x="1868" y="2056"/>
                  <a:pt x="1868" y="2056"/>
                  <a:pt x="1868" y="2056"/>
                </a:cubicBezTo>
                <a:cubicBezTo>
                  <a:pt x="1967" y="2056"/>
                  <a:pt x="2048" y="1975"/>
                  <a:pt x="2048" y="1876"/>
                </a:cubicBezTo>
                <a:cubicBezTo>
                  <a:pt x="2048" y="1636"/>
                  <a:pt x="2048" y="1636"/>
                  <a:pt x="2048" y="1636"/>
                </a:cubicBezTo>
                <a:cubicBezTo>
                  <a:pt x="2048" y="1537"/>
                  <a:pt x="1967" y="1456"/>
                  <a:pt x="1868" y="1456"/>
                </a:cubicBezTo>
                <a:cubicBezTo>
                  <a:pt x="1564" y="1456"/>
                  <a:pt x="1564" y="1456"/>
                  <a:pt x="1564" y="1456"/>
                </a:cubicBezTo>
                <a:cubicBezTo>
                  <a:pt x="1564" y="1332"/>
                  <a:pt x="1564" y="1332"/>
                  <a:pt x="1564" y="1332"/>
                </a:cubicBezTo>
                <a:cubicBezTo>
                  <a:pt x="1868" y="1332"/>
                  <a:pt x="1868" y="1332"/>
                  <a:pt x="1868" y="1332"/>
                </a:cubicBezTo>
                <a:cubicBezTo>
                  <a:pt x="1967" y="1332"/>
                  <a:pt x="2048" y="1251"/>
                  <a:pt x="2048" y="1152"/>
                </a:cubicBezTo>
                <a:cubicBezTo>
                  <a:pt x="2048" y="912"/>
                  <a:pt x="2048" y="912"/>
                  <a:pt x="2048" y="912"/>
                </a:cubicBezTo>
                <a:cubicBezTo>
                  <a:pt x="2048" y="813"/>
                  <a:pt x="1967" y="732"/>
                  <a:pt x="1868" y="732"/>
                </a:cubicBezTo>
                <a:cubicBezTo>
                  <a:pt x="1564" y="732"/>
                  <a:pt x="1564" y="732"/>
                  <a:pt x="1564" y="732"/>
                </a:cubicBezTo>
                <a:cubicBezTo>
                  <a:pt x="1564" y="608"/>
                  <a:pt x="1564" y="608"/>
                  <a:pt x="1564" y="608"/>
                </a:cubicBezTo>
                <a:cubicBezTo>
                  <a:pt x="1868" y="608"/>
                  <a:pt x="1868" y="608"/>
                  <a:pt x="1868" y="608"/>
                </a:cubicBezTo>
                <a:cubicBezTo>
                  <a:pt x="1967" y="608"/>
                  <a:pt x="2048" y="527"/>
                  <a:pt x="2048" y="428"/>
                </a:cubicBezTo>
                <a:cubicBezTo>
                  <a:pt x="2048" y="188"/>
                  <a:pt x="2048" y="188"/>
                  <a:pt x="2048" y="188"/>
                </a:cubicBezTo>
                <a:cubicBezTo>
                  <a:pt x="2048" y="89"/>
                  <a:pt x="1967" y="8"/>
                  <a:pt x="1868" y="8"/>
                </a:cubicBezTo>
                <a:lnTo>
                  <a:pt x="1144" y="8"/>
                </a:lnTo>
                <a:close/>
                <a:moveTo>
                  <a:pt x="1868" y="1576"/>
                </a:moveTo>
                <a:cubicBezTo>
                  <a:pt x="1901" y="1576"/>
                  <a:pt x="1928" y="1603"/>
                  <a:pt x="1928" y="1636"/>
                </a:cubicBezTo>
                <a:cubicBezTo>
                  <a:pt x="1928" y="1876"/>
                  <a:pt x="1928" y="1876"/>
                  <a:pt x="1928" y="1876"/>
                </a:cubicBezTo>
                <a:cubicBezTo>
                  <a:pt x="1928" y="1909"/>
                  <a:pt x="1901" y="1936"/>
                  <a:pt x="1868" y="1936"/>
                </a:cubicBezTo>
                <a:cubicBezTo>
                  <a:pt x="1144" y="1936"/>
                  <a:pt x="1144" y="1936"/>
                  <a:pt x="1144" y="1936"/>
                </a:cubicBezTo>
                <a:cubicBezTo>
                  <a:pt x="1111" y="1936"/>
                  <a:pt x="1084" y="1909"/>
                  <a:pt x="1084" y="1876"/>
                </a:cubicBezTo>
                <a:cubicBezTo>
                  <a:pt x="1084" y="1636"/>
                  <a:pt x="1084" y="1636"/>
                  <a:pt x="1084" y="1636"/>
                </a:cubicBezTo>
                <a:cubicBezTo>
                  <a:pt x="1084" y="1603"/>
                  <a:pt x="1111" y="1576"/>
                  <a:pt x="1144" y="1576"/>
                </a:cubicBezTo>
                <a:lnTo>
                  <a:pt x="1868" y="1576"/>
                </a:lnTo>
                <a:close/>
                <a:moveTo>
                  <a:pt x="1868" y="852"/>
                </a:moveTo>
                <a:cubicBezTo>
                  <a:pt x="1901" y="852"/>
                  <a:pt x="1928" y="879"/>
                  <a:pt x="1928" y="912"/>
                </a:cubicBezTo>
                <a:cubicBezTo>
                  <a:pt x="1928" y="1152"/>
                  <a:pt x="1928" y="1152"/>
                  <a:pt x="1928" y="1152"/>
                </a:cubicBezTo>
                <a:cubicBezTo>
                  <a:pt x="1928" y="1185"/>
                  <a:pt x="1901" y="1212"/>
                  <a:pt x="1868" y="1212"/>
                </a:cubicBezTo>
                <a:cubicBezTo>
                  <a:pt x="1144" y="1212"/>
                  <a:pt x="1144" y="1212"/>
                  <a:pt x="1144" y="1212"/>
                </a:cubicBezTo>
                <a:cubicBezTo>
                  <a:pt x="1111" y="1212"/>
                  <a:pt x="1084" y="1185"/>
                  <a:pt x="1084" y="1152"/>
                </a:cubicBezTo>
                <a:cubicBezTo>
                  <a:pt x="1084" y="912"/>
                  <a:pt x="1084" y="912"/>
                  <a:pt x="1084" y="912"/>
                </a:cubicBezTo>
                <a:cubicBezTo>
                  <a:pt x="1084" y="879"/>
                  <a:pt x="1111" y="852"/>
                  <a:pt x="1144" y="852"/>
                </a:cubicBezTo>
                <a:lnTo>
                  <a:pt x="1868" y="852"/>
                </a:lnTo>
                <a:close/>
                <a:moveTo>
                  <a:pt x="1928" y="188"/>
                </a:moveTo>
                <a:cubicBezTo>
                  <a:pt x="1928" y="428"/>
                  <a:pt x="1928" y="428"/>
                  <a:pt x="1928" y="428"/>
                </a:cubicBezTo>
                <a:cubicBezTo>
                  <a:pt x="1928" y="461"/>
                  <a:pt x="1901" y="488"/>
                  <a:pt x="1868" y="488"/>
                </a:cubicBezTo>
                <a:cubicBezTo>
                  <a:pt x="1144" y="488"/>
                  <a:pt x="1144" y="488"/>
                  <a:pt x="1144" y="488"/>
                </a:cubicBezTo>
                <a:cubicBezTo>
                  <a:pt x="1111" y="488"/>
                  <a:pt x="1084" y="461"/>
                  <a:pt x="1084" y="428"/>
                </a:cubicBezTo>
                <a:cubicBezTo>
                  <a:pt x="1084" y="188"/>
                  <a:pt x="1084" y="188"/>
                  <a:pt x="1084" y="188"/>
                </a:cubicBezTo>
                <a:cubicBezTo>
                  <a:pt x="1084" y="155"/>
                  <a:pt x="1111" y="128"/>
                  <a:pt x="1144" y="128"/>
                </a:cubicBezTo>
                <a:cubicBezTo>
                  <a:pt x="1868" y="128"/>
                  <a:pt x="1868" y="128"/>
                  <a:pt x="1868" y="128"/>
                </a:cubicBezTo>
                <a:cubicBezTo>
                  <a:pt x="1901" y="128"/>
                  <a:pt x="1928" y="155"/>
                  <a:pt x="1928" y="188"/>
                </a:cubicBezTo>
                <a:close/>
                <a:moveTo>
                  <a:pt x="304" y="1816"/>
                </a:moveTo>
                <a:cubicBezTo>
                  <a:pt x="138" y="1816"/>
                  <a:pt x="0" y="1682"/>
                  <a:pt x="0" y="1516"/>
                </a:cubicBezTo>
                <a:cubicBezTo>
                  <a:pt x="0" y="1483"/>
                  <a:pt x="27" y="1456"/>
                  <a:pt x="60" y="1456"/>
                </a:cubicBezTo>
                <a:cubicBezTo>
                  <a:pt x="93" y="1456"/>
                  <a:pt x="120" y="1483"/>
                  <a:pt x="120" y="1516"/>
                </a:cubicBezTo>
                <a:cubicBezTo>
                  <a:pt x="120" y="1614"/>
                  <a:pt x="204" y="1696"/>
                  <a:pt x="304" y="1696"/>
                </a:cubicBezTo>
                <a:cubicBezTo>
                  <a:pt x="337" y="1696"/>
                  <a:pt x="364" y="1723"/>
                  <a:pt x="364" y="1756"/>
                </a:cubicBezTo>
                <a:cubicBezTo>
                  <a:pt x="364" y="1789"/>
                  <a:pt x="337" y="1816"/>
                  <a:pt x="304" y="1816"/>
                </a:cubicBezTo>
                <a:close/>
                <a:moveTo>
                  <a:pt x="120" y="1032"/>
                </a:moveTo>
                <a:cubicBezTo>
                  <a:pt x="120" y="1272"/>
                  <a:pt x="120" y="1272"/>
                  <a:pt x="120" y="1272"/>
                </a:cubicBezTo>
                <a:cubicBezTo>
                  <a:pt x="120" y="1305"/>
                  <a:pt x="93" y="1332"/>
                  <a:pt x="60" y="1332"/>
                </a:cubicBezTo>
                <a:cubicBezTo>
                  <a:pt x="27" y="1332"/>
                  <a:pt x="0" y="1305"/>
                  <a:pt x="0" y="1272"/>
                </a:cubicBezTo>
                <a:cubicBezTo>
                  <a:pt x="0" y="1032"/>
                  <a:pt x="0" y="1032"/>
                  <a:pt x="0" y="1032"/>
                </a:cubicBezTo>
                <a:cubicBezTo>
                  <a:pt x="0" y="999"/>
                  <a:pt x="27" y="972"/>
                  <a:pt x="60" y="972"/>
                </a:cubicBezTo>
                <a:cubicBezTo>
                  <a:pt x="93" y="972"/>
                  <a:pt x="120" y="999"/>
                  <a:pt x="120" y="1032"/>
                </a:cubicBezTo>
                <a:close/>
                <a:moveTo>
                  <a:pt x="391" y="498"/>
                </a:moveTo>
                <a:cubicBezTo>
                  <a:pt x="586" y="368"/>
                  <a:pt x="586" y="368"/>
                  <a:pt x="586" y="368"/>
                </a:cubicBezTo>
                <a:cubicBezTo>
                  <a:pt x="304" y="368"/>
                  <a:pt x="304" y="368"/>
                  <a:pt x="304" y="368"/>
                </a:cubicBezTo>
                <a:cubicBezTo>
                  <a:pt x="204" y="368"/>
                  <a:pt x="120" y="450"/>
                  <a:pt x="120" y="548"/>
                </a:cubicBezTo>
                <a:cubicBezTo>
                  <a:pt x="120" y="792"/>
                  <a:pt x="120" y="792"/>
                  <a:pt x="120" y="792"/>
                </a:cubicBezTo>
                <a:cubicBezTo>
                  <a:pt x="120" y="825"/>
                  <a:pt x="93" y="852"/>
                  <a:pt x="60" y="852"/>
                </a:cubicBezTo>
                <a:cubicBezTo>
                  <a:pt x="27" y="852"/>
                  <a:pt x="0" y="825"/>
                  <a:pt x="0" y="792"/>
                </a:cubicBezTo>
                <a:cubicBezTo>
                  <a:pt x="0" y="548"/>
                  <a:pt x="0" y="548"/>
                  <a:pt x="0" y="548"/>
                </a:cubicBezTo>
                <a:cubicBezTo>
                  <a:pt x="0" y="382"/>
                  <a:pt x="138" y="248"/>
                  <a:pt x="304" y="248"/>
                </a:cubicBezTo>
                <a:cubicBezTo>
                  <a:pt x="586" y="248"/>
                  <a:pt x="586" y="248"/>
                  <a:pt x="586" y="248"/>
                </a:cubicBezTo>
                <a:cubicBezTo>
                  <a:pt x="391" y="118"/>
                  <a:pt x="391" y="118"/>
                  <a:pt x="391" y="118"/>
                </a:cubicBezTo>
                <a:cubicBezTo>
                  <a:pt x="363" y="100"/>
                  <a:pt x="356" y="62"/>
                  <a:pt x="374" y="35"/>
                </a:cubicBezTo>
                <a:cubicBezTo>
                  <a:pt x="392" y="7"/>
                  <a:pt x="430" y="0"/>
                  <a:pt x="457" y="18"/>
                </a:cubicBezTo>
                <a:cubicBezTo>
                  <a:pt x="817" y="258"/>
                  <a:pt x="817" y="258"/>
                  <a:pt x="817" y="258"/>
                </a:cubicBezTo>
                <a:cubicBezTo>
                  <a:pt x="834" y="269"/>
                  <a:pt x="844" y="288"/>
                  <a:pt x="844" y="308"/>
                </a:cubicBezTo>
                <a:cubicBezTo>
                  <a:pt x="844" y="328"/>
                  <a:pt x="834" y="347"/>
                  <a:pt x="817" y="35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30" y="616"/>
                  <a:pt x="392" y="609"/>
                  <a:pt x="374" y="581"/>
                </a:cubicBezTo>
                <a:cubicBezTo>
                  <a:pt x="356" y="554"/>
                  <a:pt x="363" y="516"/>
                  <a:pt x="391" y="498"/>
                </a:cubicBezTo>
                <a:close/>
                <a:moveTo>
                  <a:pt x="784" y="1696"/>
                </a:moveTo>
                <a:cubicBezTo>
                  <a:pt x="817" y="1696"/>
                  <a:pt x="844" y="1723"/>
                  <a:pt x="844" y="1756"/>
                </a:cubicBezTo>
                <a:cubicBezTo>
                  <a:pt x="844" y="1789"/>
                  <a:pt x="817" y="1816"/>
                  <a:pt x="784" y="1816"/>
                </a:cubicBezTo>
                <a:cubicBezTo>
                  <a:pt x="544" y="1816"/>
                  <a:pt x="544" y="1816"/>
                  <a:pt x="544" y="1816"/>
                </a:cubicBezTo>
                <a:cubicBezTo>
                  <a:pt x="511" y="1816"/>
                  <a:pt x="484" y="1789"/>
                  <a:pt x="484" y="1756"/>
                </a:cubicBezTo>
                <a:cubicBezTo>
                  <a:pt x="484" y="1723"/>
                  <a:pt x="511" y="1696"/>
                  <a:pt x="544" y="1696"/>
                </a:cubicBezTo>
                <a:lnTo>
                  <a:pt x="784" y="1696"/>
                </a:lnTo>
                <a:close/>
                <a:moveTo>
                  <a:pt x="1808" y="308"/>
                </a:moveTo>
                <a:cubicBezTo>
                  <a:pt x="1808" y="341"/>
                  <a:pt x="1781" y="368"/>
                  <a:pt x="1748" y="368"/>
                </a:cubicBezTo>
                <a:cubicBezTo>
                  <a:pt x="1264" y="368"/>
                  <a:pt x="1264" y="368"/>
                  <a:pt x="1264" y="368"/>
                </a:cubicBezTo>
                <a:cubicBezTo>
                  <a:pt x="1231" y="368"/>
                  <a:pt x="1204" y="341"/>
                  <a:pt x="1204" y="308"/>
                </a:cubicBezTo>
                <a:cubicBezTo>
                  <a:pt x="1204" y="275"/>
                  <a:pt x="1231" y="248"/>
                  <a:pt x="1264" y="248"/>
                </a:cubicBezTo>
                <a:cubicBezTo>
                  <a:pt x="1748" y="248"/>
                  <a:pt x="1748" y="248"/>
                  <a:pt x="1748" y="248"/>
                </a:cubicBezTo>
                <a:cubicBezTo>
                  <a:pt x="1781" y="248"/>
                  <a:pt x="1808" y="275"/>
                  <a:pt x="1808" y="308"/>
                </a:cubicBezTo>
                <a:close/>
                <a:moveTo>
                  <a:pt x="1204" y="1032"/>
                </a:moveTo>
                <a:cubicBezTo>
                  <a:pt x="1204" y="999"/>
                  <a:pt x="1231" y="972"/>
                  <a:pt x="1264" y="972"/>
                </a:cubicBezTo>
                <a:cubicBezTo>
                  <a:pt x="1748" y="972"/>
                  <a:pt x="1748" y="972"/>
                  <a:pt x="1748" y="972"/>
                </a:cubicBezTo>
                <a:cubicBezTo>
                  <a:pt x="1781" y="972"/>
                  <a:pt x="1808" y="999"/>
                  <a:pt x="1808" y="1032"/>
                </a:cubicBezTo>
                <a:cubicBezTo>
                  <a:pt x="1808" y="1065"/>
                  <a:pt x="1781" y="1092"/>
                  <a:pt x="1748" y="1092"/>
                </a:cubicBezTo>
                <a:cubicBezTo>
                  <a:pt x="1264" y="1092"/>
                  <a:pt x="1264" y="1092"/>
                  <a:pt x="1264" y="1092"/>
                </a:cubicBezTo>
                <a:cubicBezTo>
                  <a:pt x="1231" y="1092"/>
                  <a:pt x="1204" y="1065"/>
                  <a:pt x="1204" y="1032"/>
                </a:cubicBezTo>
                <a:close/>
                <a:moveTo>
                  <a:pt x="1204" y="1756"/>
                </a:moveTo>
                <a:cubicBezTo>
                  <a:pt x="1204" y="1723"/>
                  <a:pt x="1231" y="1696"/>
                  <a:pt x="1264" y="1696"/>
                </a:cubicBezTo>
                <a:cubicBezTo>
                  <a:pt x="1748" y="1696"/>
                  <a:pt x="1748" y="1696"/>
                  <a:pt x="1748" y="1696"/>
                </a:cubicBezTo>
                <a:cubicBezTo>
                  <a:pt x="1781" y="1696"/>
                  <a:pt x="1808" y="1723"/>
                  <a:pt x="1808" y="1756"/>
                </a:cubicBezTo>
                <a:cubicBezTo>
                  <a:pt x="1808" y="1789"/>
                  <a:pt x="1781" y="1816"/>
                  <a:pt x="1748" y="1816"/>
                </a:cubicBezTo>
                <a:cubicBezTo>
                  <a:pt x="1264" y="1816"/>
                  <a:pt x="1264" y="1816"/>
                  <a:pt x="1264" y="1816"/>
                </a:cubicBezTo>
                <a:cubicBezTo>
                  <a:pt x="1231" y="1816"/>
                  <a:pt x="1204" y="1789"/>
                  <a:pt x="1204" y="175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9" name="Freeform 32"/>
          <p:cNvSpPr>
            <a:spLocks noEditPoints="1"/>
          </p:cNvSpPr>
          <p:nvPr/>
        </p:nvSpPr>
        <p:spPr bwMode="auto">
          <a:xfrm>
            <a:off x="727642" y="4571754"/>
            <a:ext cx="392469" cy="392351"/>
          </a:xfrm>
          <a:custGeom>
            <a:avLst/>
            <a:gdLst>
              <a:gd name="T0" fmla="*/ 1380 w 2048"/>
              <a:gd name="T1" fmla="*/ 848 h 2048"/>
              <a:gd name="T2" fmla="*/ 1698 w 2048"/>
              <a:gd name="T3" fmla="*/ 848 h 2048"/>
              <a:gd name="T4" fmla="*/ 1868 w 2048"/>
              <a:gd name="T5" fmla="*/ 968 h 2048"/>
              <a:gd name="T6" fmla="*/ 2048 w 2048"/>
              <a:gd name="T7" fmla="*/ 788 h 2048"/>
              <a:gd name="T8" fmla="*/ 1928 w 2048"/>
              <a:gd name="T9" fmla="*/ 618 h 2048"/>
              <a:gd name="T10" fmla="*/ 1928 w 2048"/>
              <a:gd name="T11" fmla="*/ 60 h 2048"/>
              <a:gd name="T12" fmla="*/ 1868 w 2048"/>
              <a:gd name="T13" fmla="*/ 0 h 2048"/>
              <a:gd name="T14" fmla="*/ 1384 w 2048"/>
              <a:gd name="T15" fmla="*/ 0 h 2048"/>
              <a:gd name="T16" fmla="*/ 1324 w 2048"/>
              <a:gd name="T17" fmla="*/ 60 h 2048"/>
              <a:gd name="T18" fmla="*/ 1324 w 2048"/>
              <a:gd name="T19" fmla="*/ 428 h 2048"/>
              <a:gd name="T20" fmla="*/ 1384 w 2048"/>
              <a:gd name="T21" fmla="*/ 488 h 2048"/>
              <a:gd name="T22" fmla="*/ 1808 w 2048"/>
              <a:gd name="T23" fmla="*/ 488 h 2048"/>
              <a:gd name="T24" fmla="*/ 1808 w 2048"/>
              <a:gd name="T25" fmla="*/ 618 h 2048"/>
              <a:gd name="T26" fmla="*/ 1698 w 2048"/>
              <a:gd name="T27" fmla="*/ 728 h 2048"/>
              <a:gd name="T28" fmla="*/ 1380 w 2048"/>
              <a:gd name="T29" fmla="*/ 728 h 2048"/>
              <a:gd name="T30" fmla="*/ 1080 w 2048"/>
              <a:gd name="T31" fmla="*/ 1028 h 2048"/>
              <a:gd name="T32" fmla="*/ 1380 w 2048"/>
              <a:gd name="T33" fmla="*/ 1328 h 2048"/>
              <a:gd name="T34" fmla="*/ 1748 w 2048"/>
              <a:gd name="T35" fmla="*/ 1328 h 2048"/>
              <a:gd name="T36" fmla="*/ 1928 w 2048"/>
              <a:gd name="T37" fmla="*/ 1508 h 2048"/>
              <a:gd name="T38" fmla="*/ 1748 w 2048"/>
              <a:gd name="T39" fmla="*/ 1688 h 2048"/>
              <a:gd name="T40" fmla="*/ 1049 w 2048"/>
              <a:gd name="T41" fmla="*/ 1688 h 2048"/>
              <a:gd name="T42" fmla="*/ 1080 w 2048"/>
              <a:gd name="T43" fmla="*/ 1508 h 2048"/>
              <a:gd name="T44" fmla="*/ 540 w 2048"/>
              <a:gd name="T45" fmla="*/ 968 h 2048"/>
              <a:gd name="T46" fmla="*/ 0 w 2048"/>
              <a:gd name="T47" fmla="*/ 1504 h 2048"/>
              <a:gd name="T48" fmla="*/ 540 w 2048"/>
              <a:gd name="T49" fmla="*/ 2048 h 2048"/>
              <a:gd name="T50" fmla="*/ 989 w 2048"/>
              <a:gd name="T51" fmla="*/ 1808 h 2048"/>
              <a:gd name="T52" fmla="*/ 1748 w 2048"/>
              <a:gd name="T53" fmla="*/ 1808 h 2048"/>
              <a:gd name="T54" fmla="*/ 2048 w 2048"/>
              <a:gd name="T55" fmla="*/ 1508 h 2048"/>
              <a:gd name="T56" fmla="*/ 1748 w 2048"/>
              <a:gd name="T57" fmla="*/ 1208 h 2048"/>
              <a:gd name="T58" fmla="*/ 1380 w 2048"/>
              <a:gd name="T59" fmla="*/ 1208 h 2048"/>
              <a:gd name="T60" fmla="*/ 1200 w 2048"/>
              <a:gd name="T61" fmla="*/ 1028 h 2048"/>
              <a:gd name="T62" fmla="*/ 1380 w 2048"/>
              <a:gd name="T63" fmla="*/ 848 h 2048"/>
              <a:gd name="T64" fmla="*/ 1444 w 2048"/>
              <a:gd name="T65" fmla="*/ 368 h 2048"/>
              <a:gd name="T66" fmla="*/ 1444 w 2048"/>
              <a:gd name="T67" fmla="*/ 120 h 2048"/>
              <a:gd name="T68" fmla="*/ 1808 w 2048"/>
              <a:gd name="T69" fmla="*/ 120 h 2048"/>
              <a:gd name="T70" fmla="*/ 1808 w 2048"/>
              <a:gd name="T71" fmla="*/ 368 h 2048"/>
              <a:gd name="T72" fmla="*/ 1444 w 2048"/>
              <a:gd name="T73" fmla="*/ 368 h 2048"/>
              <a:gd name="T74" fmla="*/ 1868 w 2048"/>
              <a:gd name="T75" fmla="*/ 728 h 2048"/>
              <a:gd name="T76" fmla="*/ 1928 w 2048"/>
              <a:gd name="T77" fmla="*/ 788 h 2048"/>
              <a:gd name="T78" fmla="*/ 1868 w 2048"/>
              <a:gd name="T79" fmla="*/ 848 h 2048"/>
              <a:gd name="T80" fmla="*/ 1808 w 2048"/>
              <a:gd name="T81" fmla="*/ 788 h 2048"/>
              <a:gd name="T82" fmla="*/ 1868 w 2048"/>
              <a:gd name="T83" fmla="*/ 728 h 2048"/>
              <a:gd name="T84" fmla="*/ 540 w 2048"/>
              <a:gd name="T85" fmla="*/ 1928 h 2048"/>
              <a:gd name="T86" fmla="*/ 120 w 2048"/>
              <a:gd name="T87" fmla="*/ 1504 h 2048"/>
              <a:gd name="T88" fmla="*/ 540 w 2048"/>
              <a:gd name="T89" fmla="*/ 1088 h 2048"/>
              <a:gd name="T90" fmla="*/ 960 w 2048"/>
              <a:gd name="T91" fmla="*/ 1508 h 2048"/>
              <a:gd name="T92" fmla="*/ 540 w 2048"/>
              <a:gd name="T93" fmla="*/ 1928 h 2048"/>
              <a:gd name="T94" fmla="*/ 540 w 2048"/>
              <a:gd name="T95" fmla="*/ 1208 h 2048"/>
              <a:gd name="T96" fmla="*/ 240 w 2048"/>
              <a:gd name="T97" fmla="*/ 1508 h 2048"/>
              <a:gd name="T98" fmla="*/ 540 w 2048"/>
              <a:gd name="T99" fmla="*/ 1808 h 2048"/>
              <a:gd name="T100" fmla="*/ 840 w 2048"/>
              <a:gd name="T101" fmla="*/ 1508 h 2048"/>
              <a:gd name="T102" fmla="*/ 540 w 2048"/>
              <a:gd name="T103" fmla="*/ 1208 h 2048"/>
              <a:gd name="T104" fmla="*/ 540 w 2048"/>
              <a:gd name="T105" fmla="*/ 1688 h 2048"/>
              <a:gd name="T106" fmla="*/ 360 w 2048"/>
              <a:gd name="T107" fmla="*/ 1508 h 2048"/>
              <a:gd name="T108" fmla="*/ 540 w 2048"/>
              <a:gd name="T109" fmla="*/ 1328 h 2048"/>
              <a:gd name="T110" fmla="*/ 720 w 2048"/>
              <a:gd name="T111" fmla="*/ 1508 h 2048"/>
              <a:gd name="T112" fmla="*/ 540 w 2048"/>
              <a:gd name="T113" fmla="*/ 1688 h 2048"/>
              <a:gd name="T114" fmla="*/ 600 w 2048"/>
              <a:gd name="T115" fmla="*/ 1508 h 2048"/>
              <a:gd name="T116" fmla="*/ 540 w 2048"/>
              <a:gd name="T117" fmla="*/ 1568 h 2048"/>
              <a:gd name="T118" fmla="*/ 480 w 2048"/>
              <a:gd name="T119" fmla="*/ 1508 h 2048"/>
              <a:gd name="T120" fmla="*/ 540 w 2048"/>
              <a:gd name="T121" fmla="*/ 1448 h 2048"/>
              <a:gd name="T122" fmla="*/ 600 w 2048"/>
              <a:gd name="T123" fmla="*/ 150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48" h="2048">
                <a:moveTo>
                  <a:pt x="1380" y="848"/>
                </a:moveTo>
                <a:cubicBezTo>
                  <a:pt x="1698" y="848"/>
                  <a:pt x="1698" y="848"/>
                  <a:pt x="1698" y="848"/>
                </a:cubicBezTo>
                <a:cubicBezTo>
                  <a:pt x="1723" y="918"/>
                  <a:pt x="1790" y="968"/>
                  <a:pt x="1868" y="968"/>
                </a:cubicBezTo>
                <a:cubicBezTo>
                  <a:pt x="1967" y="968"/>
                  <a:pt x="2048" y="887"/>
                  <a:pt x="2048" y="788"/>
                </a:cubicBezTo>
                <a:cubicBezTo>
                  <a:pt x="2048" y="710"/>
                  <a:pt x="1998" y="643"/>
                  <a:pt x="1928" y="618"/>
                </a:cubicBezTo>
                <a:cubicBezTo>
                  <a:pt x="1928" y="60"/>
                  <a:pt x="1928" y="60"/>
                  <a:pt x="1928" y="60"/>
                </a:cubicBezTo>
                <a:cubicBezTo>
                  <a:pt x="1928" y="27"/>
                  <a:pt x="1901" y="0"/>
                  <a:pt x="1868" y="0"/>
                </a:cubicBezTo>
                <a:cubicBezTo>
                  <a:pt x="1384" y="0"/>
                  <a:pt x="1384" y="0"/>
                  <a:pt x="1384" y="0"/>
                </a:cubicBezTo>
                <a:cubicBezTo>
                  <a:pt x="1351" y="0"/>
                  <a:pt x="1324" y="27"/>
                  <a:pt x="1324" y="60"/>
                </a:cubicBezTo>
                <a:cubicBezTo>
                  <a:pt x="1324" y="428"/>
                  <a:pt x="1324" y="428"/>
                  <a:pt x="1324" y="428"/>
                </a:cubicBezTo>
                <a:cubicBezTo>
                  <a:pt x="1324" y="461"/>
                  <a:pt x="1351" y="488"/>
                  <a:pt x="1384" y="488"/>
                </a:cubicBezTo>
                <a:cubicBezTo>
                  <a:pt x="1808" y="488"/>
                  <a:pt x="1808" y="488"/>
                  <a:pt x="1808" y="488"/>
                </a:cubicBezTo>
                <a:cubicBezTo>
                  <a:pt x="1808" y="618"/>
                  <a:pt x="1808" y="618"/>
                  <a:pt x="1808" y="618"/>
                </a:cubicBezTo>
                <a:cubicBezTo>
                  <a:pt x="1757" y="636"/>
                  <a:pt x="1716" y="677"/>
                  <a:pt x="1698" y="728"/>
                </a:cubicBezTo>
                <a:cubicBezTo>
                  <a:pt x="1380" y="728"/>
                  <a:pt x="1380" y="728"/>
                  <a:pt x="1380" y="728"/>
                </a:cubicBezTo>
                <a:cubicBezTo>
                  <a:pt x="1214" y="728"/>
                  <a:pt x="1080" y="863"/>
                  <a:pt x="1080" y="1028"/>
                </a:cubicBezTo>
                <a:cubicBezTo>
                  <a:pt x="1080" y="1193"/>
                  <a:pt x="1214" y="1328"/>
                  <a:pt x="1380" y="1328"/>
                </a:cubicBezTo>
                <a:cubicBezTo>
                  <a:pt x="1748" y="1328"/>
                  <a:pt x="1748" y="1328"/>
                  <a:pt x="1748" y="1328"/>
                </a:cubicBezTo>
                <a:cubicBezTo>
                  <a:pt x="1847" y="1328"/>
                  <a:pt x="1928" y="1409"/>
                  <a:pt x="1928" y="1508"/>
                </a:cubicBezTo>
                <a:cubicBezTo>
                  <a:pt x="1928" y="1607"/>
                  <a:pt x="1847" y="1688"/>
                  <a:pt x="1748" y="1688"/>
                </a:cubicBezTo>
                <a:cubicBezTo>
                  <a:pt x="1049" y="1688"/>
                  <a:pt x="1049" y="1688"/>
                  <a:pt x="1049" y="1688"/>
                </a:cubicBezTo>
                <a:cubicBezTo>
                  <a:pt x="1069" y="1632"/>
                  <a:pt x="1080" y="1571"/>
                  <a:pt x="1080" y="1508"/>
                </a:cubicBezTo>
                <a:cubicBezTo>
                  <a:pt x="1080" y="1210"/>
                  <a:pt x="838" y="968"/>
                  <a:pt x="540" y="968"/>
                </a:cubicBezTo>
                <a:cubicBezTo>
                  <a:pt x="241" y="968"/>
                  <a:pt x="0" y="1206"/>
                  <a:pt x="0" y="1504"/>
                </a:cubicBezTo>
                <a:cubicBezTo>
                  <a:pt x="0" y="1804"/>
                  <a:pt x="242" y="2048"/>
                  <a:pt x="540" y="2048"/>
                </a:cubicBezTo>
                <a:cubicBezTo>
                  <a:pt x="727" y="2048"/>
                  <a:pt x="892" y="1953"/>
                  <a:pt x="989" y="1808"/>
                </a:cubicBezTo>
                <a:cubicBezTo>
                  <a:pt x="1748" y="1808"/>
                  <a:pt x="1748" y="1808"/>
                  <a:pt x="1748" y="1808"/>
                </a:cubicBezTo>
                <a:cubicBezTo>
                  <a:pt x="1913" y="1808"/>
                  <a:pt x="2048" y="1673"/>
                  <a:pt x="2048" y="1508"/>
                </a:cubicBezTo>
                <a:cubicBezTo>
                  <a:pt x="2048" y="1343"/>
                  <a:pt x="1913" y="1208"/>
                  <a:pt x="1748" y="1208"/>
                </a:cubicBezTo>
                <a:cubicBezTo>
                  <a:pt x="1380" y="1208"/>
                  <a:pt x="1380" y="1208"/>
                  <a:pt x="1380" y="1208"/>
                </a:cubicBezTo>
                <a:cubicBezTo>
                  <a:pt x="1281" y="1208"/>
                  <a:pt x="1200" y="1127"/>
                  <a:pt x="1200" y="1028"/>
                </a:cubicBezTo>
                <a:cubicBezTo>
                  <a:pt x="1200" y="929"/>
                  <a:pt x="1281" y="848"/>
                  <a:pt x="1380" y="848"/>
                </a:cubicBezTo>
                <a:close/>
                <a:moveTo>
                  <a:pt x="1444" y="368"/>
                </a:moveTo>
                <a:cubicBezTo>
                  <a:pt x="1444" y="120"/>
                  <a:pt x="1444" y="120"/>
                  <a:pt x="1444" y="120"/>
                </a:cubicBezTo>
                <a:cubicBezTo>
                  <a:pt x="1808" y="120"/>
                  <a:pt x="1808" y="120"/>
                  <a:pt x="1808" y="120"/>
                </a:cubicBezTo>
                <a:cubicBezTo>
                  <a:pt x="1808" y="368"/>
                  <a:pt x="1808" y="368"/>
                  <a:pt x="1808" y="368"/>
                </a:cubicBezTo>
                <a:lnTo>
                  <a:pt x="1444" y="368"/>
                </a:lnTo>
                <a:close/>
                <a:moveTo>
                  <a:pt x="1868" y="728"/>
                </a:moveTo>
                <a:cubicBezTo>
                  <a:pt x="1901" y="728"/>
                  <a:pt x="1928" y="755"/>
                  <a:pt x="1928" y="788"/>
                </a:cubicBezTo>
                <a:cubicBezTo>
                  <a:pt x="1928" y="821"/>
                  <a:pt x="1901" y="848"/>
                  <a:pt x="1868" y="848"/>
                </a:cubicBezTo>
                <a:cubicBezTo>
                  <a:pt x="1835" y="848"/>
                  <a:pt x="1808" y="821"/>
                  <a:pt x="1808" y="788"/>
                </a:cubicBezTo>
                <a:cubicBezTo>
                  <a:pt x="1808" y="755"/>
                  <a:pt x="1835" y="728"/>
                  <a:pt x="1868" y="728"/>
                </a:cubicBezTo>
                <a:close/>
                <a:moveTo>
                  <a:pt x="540" y="1928"/>
                </a:moveTo>
                <a:cubicBezTo>
                  <a:pt x="308" y="1928"/>
                  <a:pt x="120" y="1738"/>
                  <a:pt x="120" y="1504"/>
                </a:cubicBezTo>
                <a:cubicBezTo>
                  <a:pt x="120" y="1275"/>
                  <a:pt x="308" y="1088"/>
                  <a:pt x="540" y="1088"/>
                </a:cubicBezTo>
                <a:cubicBezTo>
                  <a:pt x="771" y="1088"/>
                  <a:pt x="960" y="1276"/>
                  <a:pt x="960" y="1508"/>
                </a:cubicBezTo>
                <a:cubicBezTo>
                  <a:pt x="960" y="1740"/>
                  <a:pt x="771" y="1928"/>
                  <a:pt x="540" y="1928"/>
                </a:cubicBezTo>
                <a:close/>
                <a:moveTo>
                  <a:pt x="540" y="1208"/>
                </a:moveTo>
                <a:cubicBezTo>
                  <a:pt x="374" y="1208"/>
                  <a:pt x="240" y="1343"/>
                  <a:pt x="240" y="1508"/>
                </a:cubicBezTo>
                <a:cubicBezTo>
                  <a:pt x="240" y="1673"/>
                  <a:pt x="374" y="1808"/>
                  <a:pt x="540" y="1808"/>
                </a:cubicBezTo>
                <a:cubicBezTo>
                  <a:pt x="705" y="1808"/>
                  <a:pt x="840" y="1673"/>
                  <a:pt x="840" y="1508"/>
                </a:cubicBezTo>
                <a:cubicBezTo>
                  <a:pt x="840" y="1343"/>
                  <a:pt x="705" y="1208"/>
                  <a:pt x="540" y="1208"/>
                </a:cubicBezTo>
                <a:close/>
                <a:moveTo>
                  <a:pt x="540" y="1688"/>
                </a:moveTo>
                <a:cubicBezTo>
                  <a:pt x="441" y="1688"/>
                  <a:pt x="360" y="1607"/>
                  <a:pt x="360" y="1508"/>
                </a:cubicBezTo>
                <a:cubicBezTo>
                  <a:pt x="360" y="1409"/>
                  <a:pt x="441" y="1328"/>
                  <a:pt x="540" y="1328"/>
                </a:cubicBezTo>
                <a:cubicBezTo>
                  <a:pt x="639" y="1328"/>
                  <a:pt x="720" y="1409"/>
                  <a:pt x="720" y="1508"/>
                </a:cubicBezTo>
                <a:cubicBezTo>
                  <a:pt x="720" y="1607"/>
                  <a:pt x="639" y="1688"/>
                  <a:pt x="540" y="1688"/>
                </a:cubicBezTo>
                <a:close/>
                <a:moveTo>
                  <a:pt x="600" y="1508"/>
                </a:moveTo>
                <a:cubicBezTo>
                  <a:pt x="600" y="1541"/>
                  <a:pt x="573" y="1568"/>
                  <a:pt x="540" y="1568"/>
                </a:cubicBezTo>
                <a:cubicBezTo>
                  <a:pt x="507" y="1568"/>
                  <a:pt x="480" y="1541"/>
                  <a:pt x="480" y="1508"/>
                </a:cubicBezTo>
                <a:cubicBezTo>
                  <a:pt x="480" y="1475"/>
                  <a:pt x="507" y="1448"/>
                  <a:pt x="540" y="1448"/>
                </a:cubicBezTo>
                <a:cubicBezTo>
                  <a:pt x="573" y="1448"/>
                  <a:pt x="600" y="1475"/>
                  <a:pt x="600" y="15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0" name="Freeform 34"/>
          <p:cNvSpPr>
            <a:spLocks noEditPoints="1"/>
          </p:cNvSpPr>
          <p:nvPr/>
        </p:nvSpPr>
        <p:spPr bwMode="auto">
          <a:xfrm>
            <a:off x="2174309" y="4563248"/>
            <a:ext cx="409716" cy="409364"/>
          </a:xfrm>
          <a:custGeom>
            <a:avLst/>
            <a:gdLst>
              <a:gd name="T0" fmla="*/ 1834 w 2138"/>
              <a:gd name="T1" fmla="*/ 1405 h 2137"/>
              <a:gd name="T2" fmla="*/ 733 w 2138"/>
              <a:gd name="T3" fmla="*/ 304 h 2137"/>
              <a:gd name="T4" fmla="*/ 70 w 2138"/>
              <a:gd name="T5" fmla="*/ 1813 h 2137"/>
              <a:gd name="T6" fmla="*/ 325 w 2138"/>
              <a:gd name="T7" fmla="*/ 2067 h 2137"/>
              <a:gd name="T8" fmla="*/ 1749 w 2138"/>
              <a:gd name="T9" fmla="*/ 1320 h 2137"/>
              <a:gd name="T10" fmla="*/ 1343 w 2138"/>
              <a:gd name="T11" fmla="*/ 1390 h 2137"/>
              <a:gd name="T12" fmla="*/ 1819 w 2138"/>
              <a:gd name="T13" fmla="*/ 914 h 2137"/>
              <a:gd name="T14" fmla="*/ 1749 w 2138"/>
              <a:gd name="T15" fmla="*/ 1320 h 2137"/>
              <a:gd name="T16" fmla="*/ 1749 w 2138"/>
              <a:gd name="T17" fmla="*/ 388 h 2137"/>
              <a:gd name="T18" fmla="*/ 1819 w 2138"/>
              <a:gd name="T19" fmla="*/ 794 h 2137"/>
              <a:gd name="T20" fmla="*/ 1343 w 2138"/>
              <a:gd name="T21" fmla="*/ 318 h 2137"/>
              <a:gd name="T22" fmla="*/ 1284 w 2138"/>
              <a:gd name="T23" fmla="*/ 555 h 2137"/>
              <a:gd name="T24" fmla="*/ 1343 w 2138"/>
              <a:gd name="T25" fmla="*/ 439 h 2137"/>
              <a:gd name="T26" fmla="*/ 1699 w 2138"/>
              <a:gd name="T27" fmla="*/ 794 h 2137"/>
              <a:gd name="T28" fmla="*/ 1583 w 2138"/>
              <a:gd name="T29" fmla="*/ 854 h 2137"/>
              <a:gd name="T30" fmla="*/ 1699 w 2138"/>
              <a:gd name="T31" fmla="*/ 914 h 2137"/>
              <a:gd name="T32" fmla="*/ 1343 w 2138"/>
              <a:gd name="T33" fmla="*/ 1269 h 2137"/>
              <a:gd name="T34" fmla="*/ 1284 w 2138"/>
              <a:gd name="T35" fmla="*/ 1154 h 2137"/>
              <a:gd name="T36" fmla="*/ 1224 w 2138"/>
              <a:gd name="T37" fmla="*/ 1269 h 2137"/>
              <a:gd name="T38" fmla="*/ 869 w 2138"/>
              <a:gd name="T39" fmla="*/ 914 h 2137"/>
              <a:gd name="T40" fmla="*/ 984 w 2138"/>
              <a:gd name="T41" fmla="*/ 854 h 2137"/>
              <a:gd name="T42" fmla="*/ 869 w 2138"/>
              <a:gd name="T43" fmla="*/ 794 h 2137"/>
              <a:gd name="T44" fmla="*/ 1224 w 2138"/>
              <a:gd name="T45" fmla="*/ 439 h 2137"/>
              <a:gd name="T46" fmla="*/ 1284 w 2138"/>
              <a:gd name="T47" fmla="*/ 555 h 2137"/>
              <a:gd name="T48" fmla="*/ 1224 w 2138"/>
              <a:gd name="T49" fmla="*/ 198 h 2137"/>
              <a:gd name="T50" fmla="*/ 902 w 2138"/>
              <a:gd name="T51" fmla="*/ 473 h 2137"/>
              <a:gd name="T52" fmla="*/ 628 w 2138"/>
              <a:gd name="T53" fmla="*/ 794 h 2137"/>
              <a:gd name="T54" fmla="*/ 748 w 2138"/>
              <a:gd name="T55" fmla="*/ 914 h 2137"/>
              <a:gd name="T56" fmla="*/ 1224 w 2138"/>
              <a:gd name="T57" fmla="*/ 1390 h 2137"/>
              <a:gd name="T58" fmla="*/ 818 w 2138"/>
              <a:gd name="T59" fmla="*/ 1320 h 2137"/>
              <a:gd name="T60" fmla="*/ 748 w 2138"/>
              <a:gd name="T61" fmla="*/ 914 h 2137"/>
              <a:gd name="T62" fmla="*/ 733 w 2138"/>
              <a:gd name="T63" fmla="*/ 1405 h 2137"/>
              <a:gd name="T64" fmla="*/ 452 w 2138"/>
              <a:gd name="T65" fmla="*/ 1771 h 2137"/>
              <a:gd name="T66" fmla="*/ 692 w 2138"/>
              <a:gd name="T67" fmla="*/ 1361 h 2137"/>
              <a:gd name="T68" fmla="*/ 155 w 2138"/>
              <a:gd name="T69" fmla="*/ 1898 h 2137"/>
              <a:gd name="T70" fmla="*/ 367 w 2138"/>
              <a:gd name="T71" fmla="*/ 1856 h 2137"/>
              <a:gd name="T72" fmla="*/ 155 w 2138"/>
              <a:gd name="T73" fmla="*/ 1983 h 2137"/>
              <a:gd name="T74" fmla="*/ 1377 w 2138"/>
              <a:gd name="T75" fmla="*/ 894 h 2137"/>
              <a:gd name="T76" fmla="*/ 1550 w 2138"/>
              <a:gd name="T77" fmla="*/ 681 h 2137"/>
              <a:gd name="T78" fmla="*/ 1457 w 2138"/>
              <a:gd name="T79" fmla="*/ 1001 h 2137"/>
              <a:gd name="T80" fmla="*/ 1176 w 2138"/>
              <a:gd name="T81" fmla="*/ 927 h 2137"/>
              <a:gd name="T82" fmla="*/ 1002 w 2138"/>
              <a:gd name="T83" fmla="*/ 1016 h 2137"/>
              <a:gd name="T84" fmla="*/ 1121 w 2138"/>
              <a:gd name="T85" fmla="*/ 812 h 2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38" h="2137">
                <a:moveTo>
                  <a:pt x="875" y="1517"/>
                </a:moveTo>
                <a:cubicBezTo>
                  <a:pt x="1178" y="1704"/>
                  <a:pt x="1577" y="1662"/>
                  <a:pt x="1834" y="1405"/>
                </a:cubicBezTo>
                <a:cubicBezTo>
                  <a:pt x="2137" y="1102"/>
                  <a:pt x="2138" y="607"/>
                  <a:pt x="1834" y="304"/>
                </a:cubicBezTo>
                <a:cubicBezTo>
                  <a:pt x="1531" y="0"/>
                  <a:pt x="1037" y="0"/>
                  <a:pt x="733" y="304"/>
                </a:cubicBezTo>
                <a:cubicBezTo>
                  <a:pt x="472" y="565"/>
                  <a:pt x="437" y="965"/>
                  <a:pt x="621" y="1263"/>
                </a:cubicBezTo>
                <a:cubicBezTo>
                  <a:pt x="569" y="1314"/>
                  <a:pt x="98" y="1785"/>
                  <a:pt x="70" y="1813"/>
                </a:cubicBezTo>
                <a:cubicBezTo>
                  <a:pt x="0" y="1883"/>
                  <a:pt x="0" y="1997"/>
                  <a:pt x="70" y="2067"/>
                </a:cubicBezTo>
                <a:cubicBezTo>
                  <a:pt x="141" y="2137"/>
                  <a:pt x="254" y="2137"/>
                  <a:pt x="325" y="2067"/>
                </a:cubicBezTo>
                <a:cubicBezTo>
                  <a:pt x="354" y="2038"/>
                  <a:pt x="827" y="1565"/>
                  <a:pt x="875" y="1517"/>
                </a:cubicBezTo>
                <a:close/>
                <a:moveTo>
                  <a:pt x="1749" y="1320"/>
                </a:moveTo>
                <a:cubicBezTo>
                  <a:pt x="1636" y="1433"/>
                  <a:pt x="1492" y="1497"/>
                  <a:pt x="1343" y="1510"/>
                </a:cubicBezTo>
                <a:cubicBezTo>
                  <a:pt x="1343" y="1390"/>
                  <a:pt x="1343" y="1390"/>
                  <a:pt x="1343" y="1390"/>
                </a:cubicBezTo>
                <a:cubicBezTo>
                  <a:pt x="1465" y="1377"/>
                  <a:pt x="1577" y="1323"/>
                  <a:pt x="1665" y="1236"/>
                </a:cubicBezTo>
                <a:cubicBezTo>
                  <a:pt x="1752" y="1148"/>
                  <a:pt x="1806" y="1036"/>
                  <a:pt x="1819" y="914"/>
                </a:cubicBezTo>
                <a:cubicBezTo>
                  <a:pt x="1939" y="914"/>
                  <a:pt x="1939" y="914"/>
                  <a:pt x="1939" y="914"/>
                </a:cubicBezTo>
                <a:cubicBezTo>
                  <a:pt x="1926" y="1062"/>
                  <a:pt x="1863" y="1207"/>
                  <a:pt x="1749" y="1320"/>
                </a:cubicBezTo>
                <a:close/>
                <a:moveTo>
                  <a:pt x="1343" y="198"/>
                </a:moveTo>
                <a:cubicBezTo>
                  <a:pt x="1492" y="212"/>
                  <a:pt x="1636" y="275"/>
                  <a:pt x="1749" y="388"/>
                </a:cubicBezTo>
                <a:cubicBezTo>
                  <a:pt x="1863" y="502"/>
                  <a:pt x="1926" y="646"/>
                  <a:pt x="1939" y="794"/>
                </a:cubicBezTo>
                <a:cubicBezTo>
                  <a:pt x="1819" y="794"/>
                  <a:pt x="1819" y="794"/>
                  <a:pt x="1819" y="794"/>
                </a:cubicBezTo>
                <a:cubicBezTo>
                  <a:pt x="1806" y="673"/>
                  <a:pt x="1752" y="560"/>
                  <a:pt x="1665" y="473"/>
                </a:cubicBezTo>
                <a:cubicBezTo>
                  <a:pt x="1577" y="385"/>
                  <a:pt x="1465" y="332"/>
                  <a:pt x="1343" y="318"/>
                </a:cubicBezTo>
                <a:lnTo>
                  <a:pt x="1343" y="198"/>
                </a:lnTo>
                <a:close/>
                <a:moveTo>
                  <a:pt x="1284" y="555"/>
                </a:moveTo>
                <a:cubicBezTo>
                  <a:pt x="1317" y="555"/>
                  <a:pt x="1343" y="528"/>
                  <a:pt x="1343" y="495"/>
                </a:cubicBezTo>
                <a:cubicBezTo>
                  <a:pt x="1343" y="439"/>
                  <a:pt x="1343" y="439"/>
                  <a:pt x="1343" y="439"/>
                </a:cubicBezTo>
                <a:cubicBezTo>
                  <a:pt x="1433" y="452"/>
                  <a:pt x="1515" y="493"/>
                  <a:pt x="1580" y="558"/>
                </a:cubicBezTo>
                <a:cubicBezTo>
                  <a:pt x="1645" y="622"/>
                  <a:pt x="1686" y="705"/>
                  <a:pt x="1699" y="794"/>
                </a:cubicBezTo>
                <a:cubicBezTo>
                  <a:pt x="1643" y="794"/>
                  <a:pt x="1643" y="794"/>
                  <a:pt x="1643" y="794"/>
                </a:cubicBezTo>
                <a:cubicBezTo>
                  <a:pt x="1610" y="794"/>
                  <a:pt x="1583" y="821"/>
                  <a:pt x="1583" y="854"/>
                </a:cubicBezTo>
                <a:cubicBezTo>
                  <a:pt x="1583" y="887"/>
                  <a:pt x="1610" y="914"/>
                  <a:pt x="1643" y="914"/>
                </a:cubicBezTo>
                <a:cubicBezTo>
                  <a:pt x="1699" y="914"/>
                  <a:pt x="1699" y="914"/>
                  <a:pt x="1699" y="914"/>
                </a:cubicBezTo>
                <a:cubicBezTo>
                  <a:pt x="1686" y="1003"/>
                  <a:pt x="1645" y="1086"/>
                  <a:pt x="1580" y="1151"/>
                </a:cubicBezTo>
                <a:cubicBezTo>
                  <a:pt x="1515" y="1216"/>
                  <a:pt x="1433" y="1257"/>
                  <a:pt x="1343" y="1269"/>
                </a:cubicBezTo>
                <a:cubicBezTo>
                  <a:pt x="1343" y="1214"/>
                  <a:pt x="1343" y="1214"/>
                  <a:pt x="1343" y="1214"/>
                </a:cubicBezTo>
                <a:cubicBezTo>
                  <a:pt x="1343" y="1180"/>
                  <a:pt x="1317" y="1154"/>
                  <a:pt x="1284" y="1154"/>
                </a:cubicBezTo>
                <a:cubicBezTo>
                  <a:pt x="1250" y="1154"/>
                  <a:pt x="1224" y="1180"/>
                  <a:pt x="1224" y="1214"/>
                </a:cubicBezTo>
                <a:cubicBezTo>
                  <a:pt x="1224" y="1269"/>
                  <a:pt x="1224" y="1269"/>
                  <a:pt x="1224" y="1269"/>
                </a:cubicBezTo>
                <a:cubicBezTo>
                  <a:pt x="1134" y="1257"/>
                  <a:pt x="1052" y="1216"/>
                  <a:pt x="987" y="1151"/>
                </a:cubicBezTo>
                <a:cubicBezTo>
                  <a:pt x="922" y="1086"/>
                  <a:pt x="881" y="1004"/>
                  <a:pt x="869" y="914"/>
                </a:cubicBezTo>
                <a:cubicBezTo>
                  <a:pt x="924" y="914"/>
                  <a:pt x="924" y="914"/>
                  <a:pt x="924" y="914"/>
                </a:cubicBezTo>
                <a:cubicBezTo>
                  <a:pt x="957" y="914"/>
                  <a:pt x="984" y="887"/>
                  <a:pt x="984" y="854"/>
                </a:cubicBezTo>
                <a:cubicBezTo>
                  <a:pt x="984" y="821"/>
                  <a:pt x="957" y="794"/>
                  <a:pt x="924" y="794"/>
                </a:cubicBezTo>
                <a:cubicBezTo>
                  <a:pt x="869" y="794"/>
                  <a:pt x="869" y="794"/>
                  <a:pt x="869" y="794"/>
                </a:cubicBezTo>
                <a:cubicBezTo>
                  <a:pt x="881" y="705"/>
                  <a:pt x="922" y="622"/>
                  <a:pt x="987" y="558"/>
                </a:cubicBezTo>
                <a:cubicBezTo>
                  <a:pt x="1052" y="493"/>
                  <a:pt x="1134" y="452"/>
                  <a:pt x="1224" y="439"/>
                </a:cubicBezTo>
                <a:cubicBezTo>
                  <a:pt x="1224" y="495"/>
                  <a:pt x="1224" y="495"/>
                  <a:pt x="1224" y="495"/>
                </a:cubicBezTo>
                <a:cubicBezTo>
                  <a:pt x="1224" y="528"/>
                  <a:pt x="1250" y="555"/>
                  <a:pt x="1284" y="555"/>
                </a:cubicBezTo>
                <a:close/>
                <a:moveTo>
                  <a:pt x="818" y="388"/>
                </a:moveTo>
                <a:cubicBezTo>
                  <a:pt x="931" y="275"/>
                  <a:pt x="1075" y="212"/>
                  <a:pt x="1224" y="198"/>
                </a:cubicBezTo>
                <a:cubicBezTo>
                  <a:pt x="1224" y="318"/>
                  <a:pt x="1224" y="318"/>
                  <a:pt x="1224" y="318"/>
                </a:cubicBezTo>
                <a:cubicBezTo>
                  <a:pt x="1102" y="332"/>
                  <a:pt x="990" y="385"/>
                  <a:pt x="902" y="473"/>
                </a:cubicBezTo>
                <a:cubicBezTo>
                  <a:pt x="815" y="560"/>
                  <a:pt x="761" y="673"/>
                  <a:pt x="748" y="794"/>
                </a:cubicBezTo>
                <a:cubicBezTo>
                  <a:pt x="628" y="794"/>
                  <a:pt x="628" y="794"/>
                  <a:pt x="628" y="794"/>
                </a:cubicBezTo>
                <a:cubicBezTo>
                  <a:pt x="641" y="646"/>
                  <a:pt x="704" y="502"/>
                  <a:pt x="818" y="388"/>
                </a:cubicBezTo>
                <a:close/>
                <a:moveTo>
                  <a:pt x="748" y="914"/>
                </a:moveTo>
                <a:cubicBezTo>
                  <a:pt x="761" y="1036"/>
                  <a:pt x="815" y="1148"/>
                  <a:pt x="902" y="1236"/>
                </a:cubicBezTo>
                <a:cubicBezTo>
                  <a:pt x="990" y="1323"/>
                  <a:pt x="1102" y="1377"/>
                  <a:pt x="1224" y="1390"/>
                </a:cubicBezTo>
                <a:cubicBezTo>
                  <a:pt x="1224" y="1510"/>
                  <a:pt x="1224" y="1510"/>
                  <a:pt x="1224" y="1510"/>
                </a:cubicBezTo>
                <a:cubicBezTo>
                  <a:pt x="1075" y="1497"/>
                  <a:pt x="931" y="1433"/>
                  <a:pt x="818" y="1320"/>
                </a:cubicBezTo>
                <a:cubicBezTo>
                  <a:pt x="704" y="1207"/>
                  <a:pt x="641" y="1062"/>
                  <a:pt x="628" y="914"/>
                </a:cubicBezTo>
                <a:lnTo>
                  <a:pt x="748" y="914"/>
                </a:lnTo>
                <a:close/>
                <a:moveTo>
                  <a:pt x="692" y="1361"/>
                </a:moveTo>
                <a:cubicBezTo>
                  <a:pt x="705" y="1376"/>
                  <a:pt x="719" y="1391"/>
                  <a:pt x="733" y="1405"/>
                </a:cubicBezTo>
                <a:cubicBezTo>
                  <a:pt x="747" y="1419"/>
                  <a:pt x="762" y="1433"/>
                  <a:pt x="777" y="1446"/>
                </a:cubicBezTo>
                <a:cubicBezTo>
                  <a:pt x="452" y="1771"/>
                  <a:pt x="452" y="1771"/>
                  <a:pt x="452" y="1771"/>
                </a:cubicBezTo>
                <a:cubicBezTo>
                  <a:pt x="367" y="1686"/>
                  <a:pt x="367" y="1686"/>
                  <a:pt x="367" y="1686"/>
                </a:cubicBezTo>
                <a:lnTo>
                  <a:pt x="692" y="1361"/>
                </a:lnTo>
                <a:close/>
                <a:moveTo>
                  <a:pt x="155" y="1983"/>
                </a:moveTo>
                <a:cubicBezTo>
                  <a:pt x="132" y="1959"/>
                  <a:pt x="132" y="1921"/>
                  <a:pt x="155" y="1898"/>
                </a:cubicBezTo>
                <a:cubicBezTo>
                  <a:pt x="282" y="1771"/>
                  <a:pt x="282" y="1771"/>
                  <a:pt x="282" y="1771"/>
                </a:cubicBezTo>
                <a:cubicBezTo>
                  <a:pt x="367" y="1856"/>
                  <a:pt x="367" y="1856"/>
                  <a:pt x="367" y="1856"/>
                </a:cubicBezTo>
                <a:cubicBezTo>
                  <a:pt x="240" y="1983"/>
                  <a:pt x="240" y="1983"/>
                  <a:pt x="240" y="1983"/>
                </a:cubicBezTo>
                <a:cubicBezTo>
                  <a:pt x="217" y="2006"/>
                  <a:pt x="178" y="2006"/>
                  <a:pt x="155" y="1983"/>
                </a:cubicBezTo>
                <a:close/>
                <a:moveTo>
                  <a:pt x="1191" y="801"/>
                </a:moveTo>
                <a:cubicBezTo>
                  <a:pt x="1377" y="894"/>
                  <a:pt x="1377" y="894"/>
                  <a:pt x="1377" y="894"/>
                </a:cubicBezTo>
                <a:cubicBezTo>
                  <a:pt x="1470" y="708"/>
                  <a:pt x="1470" y="708"/>
                  <a:pt x="1470" y="708"/>
                </a:cubicBezTo>
                <a:cubicBezTo>
                  <a:pt x="1484" y="678"/>
                  <a:pt x="1520" y="666"/>
                  <a:pt x="1550" y="681"/>
                </a:cubicBezTo>
                <a:cubicBezTo>
                  <a:pt x="1580" y="696"/>
                  <a:pt x="1591" y="732"/>
                  <a:pt x="1577" y="761"/>
                </a:cubicBezTo>
                <a:cubicBezTo>
                  <a:pt x="1457" y="1001"/>
                  <a:pt x="1457" y="1001"/>
                  <a:pt x="1457" y="1001"/>
                </a:cubicBezTo>
                <a:cubicBezTo>
                  <a:pt x="1442" y="1030"/>
                  <a:pt x="1406" y="1042"/>
                  <a:pt x="1377" y="1028"/>
                </a:cubicBezTo>
                <a:cubicBezTo>
                  <a:pt x="1176" y="927"/>
                  <a:pt x="1176" y="927"/>
                  <a:pt x="1176" y="927"/>
                </a:cubicBezTo>
                <a:cubicBezTo>
                  <a:pt x="1086" y="1016"/>
                  <a:pt x="1086" y="1016"/>
                  <a:pt x="1086" y="1016"/>
                </a:cubicBezTo>
                <a:cubicBezTo>
                  <a:pt x="1063" y="1040"/>
                  <a:pt x="1025" y="1040"/>
                  <a:pt x="1002" y="1016"/>
                </a:cubicBezTo>
                <a:cubicBezTo>
                  <a:pt x="978" y="993"/>
                  <a:pt x="978" y="955"/>
                  <a:pt x="1002" y="932"/>
                </a:cubicBezTo>
                <a:cubicBezTo>
                  <a:pt x="1121" y="812"/>
                  <a:pt x="1121" y="812"/>
                  <a:pt x="1121" y="812"/>
                </a:cubicBezTo>
                <a:cubicBezTo>
                  <a:pt x="1140" y="794"/>
                  <a:pt x="1168" y="789"/>
                  <a:pt x="1191" y="8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1" name="Freeform 35"/>
          <p:cNvSpPr>
            <a:spLocks noEditPoints="1"/>
          </p:cNvSpPr>
          <p:nvPr/>
        </p:nvSpPr>
        <p:spPr bwMode="auto">
          <a:xfrm>
            <a:off x="2913366" y="4571754"/>
            <a:ext cx="392351" cy="392351"/>
          </a:xfrm>
          <a:custGeom>
            <a:avLst/>
            <a:gdLst>
              <a:gd name="T0" fmla="*/ 1946 w 2048"/>
              <a:gd name="T1" fmla="*/ 1071 h 2048"/>
              <a:gd name="T2" fmla="*/ 2048 w 2048"/>
              <a:gd name="T3" fmla="*/ 1028 h 2048"/>
              <a:gd name="T4" fmla="*/ 1988 w 2048"/>
              <a:gd name="T5" fmla="*/ 0 h 2048"/>
              <a:gd name="T6" fmla="*/ 0 w 2048"/>
              <a:gd name="T7" fmla="*/ 60 h 2048"/>
              <a:gd name="T8" fmla="*/ 37 w 2048"/>
              <a:gd name="T9" fmla="*/ 1083 h 2048"/>
              <a:gd name="T10" fmla="*/ 325 w 2048"/>
              <a:gd name="T11" fmla="*/ 848 h 2048"/>
              <a:gd name="T12" fmla="*/ 1024 w 2048"/>
              <a:gd name="T13" fmla="*/ 364 h 2048"/>
              <a:gd name="T14" fmla="*/ 1084 w 2048"/>
              <a:gd name="T15" fmla="*/ 120 h 2048"/>
              <a:gd name="T16" fmla="*/ 1928 w 2048"/>
              <a:gd name="T17" fmla="*/ 885 h 2048"/>
              <a:gd name="T18" fmla="*/ 1744 w 2048"/>
              <a:gd name="T19" fmla="*/ 728 h 2048"/>
              <a:gd name="T20" fmla="*/ 1084 w 2048"/>
              <a:gd name="T21" fmla="*/ 562 h 2048"/>
              <a:gd name="T22" fmla="*/ 964 w 2048"/>
              <a:gd name="T23" fmla="*/ 424 h 2048"/>
              <a:gd name="T24" fmla="*/ 258 w 2048"/>
              <a:gd name="T25" fmla="*/ 745 h 2048"/>
              <a:gd name="T26" fmla="*/ 120 w 2048"/>
              <a:gd name="T27" fmla="*/ 120 h 2048"/>
              <a:gd name="T28" fmla="*/ 964 w 2048"/>
              <a:gd name="T29" fmla="*/ 254 h 2048"/>
              <a:gd name="T30" fmla="*/ 964 w 2048"/>
              <a:gd name="T31" fmla="*/ 594 h 2048"/>
              <a:gd name="T32" fmla="*/ 300 w 2048"/>
              <a:gd name="T33" fmla="*/ 728 h 2048"/>
              <a:gd name="T34" fmla="*/ 840 w 2048"/>
              <a:gd name="T35" fmla="*/ 1988 h 2048"/>
              <a:gd name="T36" fmla="*/ 480 w 2048"/>
              <a:gd name="T37" fmla="*/ 1568 h 2048"/>
              <a:gd name="T38" fmla="*/ 120 w 2048"/>
              <a:gd name="T39" fmla="*/ 1988 h 2048"/>
              <a:gd name="T40" fmla="*/ 780 w 2048"/>
              <a:gd name="T41" fmla="*/ 2048 h 2048"/>
              <a:gd name="T42" fmla="*/ 240 w 2048"/>
              <a:gd name="T43" fmla="*/ 1928 h 2048"/>
              <a:gd name="T44" fmla="*/ 720 w 2048"/>
              <a:gd name="T45" fmla="*/ 1928 h 2048"/>
              <a:gd name="T46" fmla="*/ 720 w 2048"/>
              <a:gd name="T47" fmla="*/ 1328 h 2048"/>
              <a:gd name="T48" fmla="*/ 240 w 2048"/>
              <a:gd name="T49" fmla="*/ 1328 h 2048"/>
              <a:gd name="T50" fmla="*/ 720 w 2048"/>
              <a:gd name="T51" fmla="*/ 1328 h 2048"/>
              <a:gd name="T52" fmla="*/ 360 w 2048"/>
              <a:gd name="T53" fmla="*/ 1328 h 2048"/>
              <a:gd name="T54" fmla="*/ 600 w 2048"/>
              <a:gd name="T55" fmla="*/ 1328 h 2048"/>
              <a:gd name="T56" fmla="*/ 1204 w 2048"/>
              <a:gd name="T57" fmla="*/ 1928 h 2048"/>
              <a:gd name="T58" fmla="*/ 1264 w 2048"/>
              <a:gd name="T59" fmla="*/ 2048 h 2048"/>
              <a:gd name="T60" fmla="*/ 1924 w 2048"/>
              <a:gd name="T61" fmla="*/ 1988 h 2048"/>
              <a:gd name="T62" fmla="*/ 1564 w 2048"/>
              <a:gd name="T63" fmla="*/ 1568 h 2048"/>
              <a:gd name="T64" fmla="*/ 1564 w 2048"/>
              <a:gd name="T65" fmla="*/ 1688 h 2048"/>
              <a:gd name="T66" fmla="*/ 1324 w 2048"/>
              <a:gd name="T67" fmla="*/ 1928 h 2048"/>
              <a:gd name="T68" fmla="*/ 1804 w 2048"/>
              <a:gd name="T69" fmla="*/ 1328 h 2048"/>
              <a:gd name="T70" fmla="*/ 1324 w 2048"/>
              <a:gd name="T71" fmla="*/ 1328 h 2048"/>
              <a:gd name="T72" fmla="*/ 1804 w 2048"/>
              <a:gd name="T73" fmla="*/ 1328 h 2048"/>
              <a:gd name="T74" fmla="*/ 1444 w 2048"/>
              <a:gd name="T75" fmla="*/ 1328 h 2048"/>
              <a:gd name="T76" fmla="*/ 1684 w 2048"/>
              <a:gd name="T77" fmla="*/ 1328 h 2048"/>
              <a:gd name="T78" fmla="*/ 1444 w 2048"/>
              <a:gd name="T79" fmla="*/ 424 h 2048"/>
              <a:gd name="T80" fmla="*/ 1564 w 2048"/>
              <a:gd name="T81" fmla="*/ 424 h 2048"/>
              <a:gd name="T82" fmla="*/ 1444 w 2048"/>
              <a:gd name="T83" fmla="*/ 424 h 2048"/>
              <a:gd name="T84" fmla="*/ 1744 w 2048"/>
              <a:gd name="T85" fmla="*/ 364 h 2048"/>
              <a:gd name="T86" fmla="*/ 1744 w 2048"/>
              <a:gd name="T87" fmla="*/ 484 h 2048"/>
              <a:gd name="T88" fmla="*/ 1204 w 2048"/>
              <a:gd name="T89" fmla="*/ 424 h 2048"/>
              <a:gd name="T90" fmla="*/ 1324 w 2048"/>
              <a:gd name="T91" fmla="*/ 424 h 2048"/>
              <a:gd name="T92" fmla="*/ 1204 w 2048"/>
              <a:gd name="T93" fmla="*/ 42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048" h="2048">
                <a:moveTo>
                  <a:pt x="1719" y="848"/>
                </a:moveTo>
                <a:cubicBezTo>
                  <a:pt x="1946" y="1071"/>
                  <a:pt x="1946" y="1071"/>
                  <a:pt x="1946" y="1071"/>
                </a:cubicBezTo>
                <a:cubicBezTo>
                  <a:pt x="1963" y="1088"/>
                  <a:pt x="1989" y="1093"/>
                  <a:pt x="2011" y="1083"/>
                </a:cubicBezTo>
                <a:cubicBezTo>
                  <a:pt x="2033" y="1074"/>
                  <a:pt x="2048" y="1052"/>
                  <a:pt x="2048" y="1028"/>
                </a:cubicBezTo>
                <a:cubicBezTo>
                  <a:pt x="2048" y="60"/>
                  <a:pt x="2048" y="60"/>
                  <a:pt x="2048" y="60"/>
                </a:cubicBezTo>
                <a:cubicBezTo>
                  <a:pt x="2048" y="27"/>
                  <a:pt x="2021" y="0"/>
                  <a:pt x="1988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1028"/>
                  <a:pt x="0" y="1028"/>
                  <a:pt x="0" y="1028"/>
                </a:cubicBezTo>
                <a:cubicBezTo>
                  <a:pt x="0" y="1052"/>
                  <a:pt x="15" y="1074"/>
                  <a:pt x="37" y="1083"/>
                </a:cubicBezTo>
                <a:cubicBezTo>
                  <a:pt x="59" y="1093"/>
                  <a:pt x="85" y="1087"/>
                  <a:pt x="102" y="1070"/>
                </a:cubicBezTo>
                <a:cubicBezTo>
                  <a:pt x="325" y="848"/>
                  <a:pt x="325" y="848"/>
                  <a:pt x="325" y="848"/>
                </a:cubicBezTo>
                <a:lnTo>
                  <a:pt x="1719" y="848"/>
                </a:lnTo>
                <a:close/>
                <a:moveTo>
                  <a:pt x="1024" y="364"/>
                </a:moveTo>
                <a:cubicBezTo>
                  <a:pt x="1055" y="364"/>
                  <a:pt x="1084" y="340"/>
                  <a:pt x="1084" y="301"/>
                </a:cubicBezTo>
                <a:cubicBezTo>
                  <a:pt x="1084" y="120"/>
                  <a:pt x="1084" y="120"/>
                  <a:pt x="1084" y="120"/>
                </a:cubicBezTo>
                <a:cubicBezTo>
                  <a:pt x="1928" y="120"/>
                  <a:pt x="1928" y="120"/>
                  <a:pt x="1928" y="120"/>
                </a:cubicBezTo>
                <a:cubicBezTo>
                  <a:pt x="1928" y="885"/>
                  <a:pt x="1928" y="885"/>
                  <a:pt x="1928" y="885"/>
                </a:cubicBezTo>
                <a:cubicBezTo>
                  <a:pt x="1786" y="745"/>
                  <a:pt x="1786" y="745"/>
                  <a:pt x="1786" y="745"/>
                </a:cubicBezTo>
                <a:cubicBezTo>
                  <a:pt x="1775" y="734"/>
                  <a:pt x="1760" y="728"/>
                  <a:pt x="1744" y="728"/>
                </a:cubicBezTo>
                <a:cubicBezTo>
                  <a:pt x="1084" y="728"/>
                  <a:pt x="1084" y="728"/>
                  <a:pt x="1084" y="728"/>
                </a:cubicBezTo>
                <a:cubicBezTo>
                  <a:pt x="1084" y="562"/>
                  <a:pt x="1084" y="562"/>
                  <a:pt x="1084" y="562"/>
                </a:cubicBezTo>
                <a:cubicBezTo>
                  <a:pt x="1084" y="505"/>
                  <a:pt x="1058" y="484"/>
                  <a:pt x="1024" y="484"/>
                </a:cubicBezTo>
                <a:cubicBezTo>
                  <a:pt x="991" y="484"/>
                  <a:pt x="964" y="457"/>
                  <a:pt x="964" y="424"/>
                </a:cubicBezTo>
                <a:cubicBezTo>
                  <a:pt x="964" y="391"/>
                  <a:pt x="991" y="364"/>
                  <a:pt x="1024" y="364"/>
                </a:cubicBezTo>
                <a:close/>
                <a:moveTo>
                  <a:pt x="258" y="745"/>
                </a:moveTo>
                <a:cubicBezTo>
                  <a:pt x="120" y="883"/>
                  <a:pt x="120" y="883"/>
                  <a:pt x="120" y="883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964" y="120"/>
                  <a:pt x="964" y="120"/>
                  <a:pt x="964" y="120"/>
                </a:cubicBezTo>
                <a:cubicBezTo>
                  <a:pt x="964" y="254"/>
                  <a:pt x="964" y="254"/>
                  <a:pt x="964" y="254"/>
                </a:cubicBezTo>
                <a:cubicBezTo>
                  <a:pt x="894" y="279"/>
                  <a:pt x="844" y="346"/>
                  <a:pt x="844" y="424"/>
                </a:cubicBezTo>
                <a:cubicBezTo>
                  <a:pt x="844" y="502"/>
                  <a:pt x="894" y="569"/>
                  <a:pt x="964" y="594"/>
                </a:cubicBezTo>
                <a:cubicBezTo>
                  <a:pt x="964" y="728"/>
                  <a:pt x="964" y="728"/>
                  <a:pt x="964" y="728"/>
                </a:cubicBezTo>
                <a:cubicBezTo>
                  <a:pt x="300" y="728"/>
                  <a:pt x="300" y="728"/>
                  <a:pt x="300" y="728"/>
                </a:cubicBezTo>
                <a:cubicBezTo>
                  <a:pt x="284" y="728"/>
                  <a:pt x="269" y="734"/>
                  <a:pt x="258" y="745"/>
                </a:cubicBezTo>
                <a:close/>
                <a:moveTo>
                  <a:pt x="840" y="1988"/>
                </a:moveTo>
                <a:cubicBezTo>
                  <a:pt x="840" y="1928"/>
                  <a:pt x="840" y="1928"/>
                  <a:pt x="840" y="1928"/>
                </a:cubicBezTo>
                <a:cubicBezTo>
                  <a:pt x="840" y="1729"/>
                  <a:pt x="678" y="1568"/>
                  <a:pt x="480" y="1568"/>
                </a:cubicBezTo>
                <a:cubicBezTo>
                  <a:pt x="281" y="1568"/>
                  <a:pt x="120" y="1729"/>
                  <a:pt x="120" y="1928"/>
                </a:cubicBezTo>
                <a:cubicBezTo>
                  <a:pt x="120" y="1988"/>
                  <a:pt x="120" y="1988"/>
                  <a:pt x="120" y="1988"/>
                </a:cubicBezTo>
                <a:cubicBezTo>
                  <a:pt x="120" y="2021"/>
                  <a:pt x="147" y="2048"/>
                  <a:pt x="180" y="2048"/>
                </a:cubicBezTo>
                <a:cubicBezTo>
                  <a:pt x="780" y="2048"/>
                  <a:pt x="780" y="2048"/>
                  <a:pt x="780" y="2048"/>
                </a:cubicBezTo>
                <a:cubicBezTo>
                  <a:pt x="813" y="2048"/>
                  <a:pt x="840" y="2021"/>
                  <a:pt x="840" y="1988"/>
                </a:cubicBezTo>
                <a:close/>
                <a:moveTo>
                  <a:pt x="240" y="1928"/>
                </a:moveTo>
                <a:cubicBezTo>
                  <a:pt x="240" y="1796"/>
                  <a:pt x="348" y="1688"/>
                  <a:pt x="480" y="1688"/>
                </a:cubicBezTo>
                <a:cubicBezTo>
                  <a:pt x="612" y="1688"/>
                  <a:pt x="720" y="1796"/>
                  <a:pt x="720" y="1928"/>
                </a:cubicBezTo>
                <a:lnTo>
                  <a:pt x="240" y="1928"/>
                </a:lnTo>
                <a:close/>
                <a:moveTo>
                  <a:pt x="720" y="1328"/>
                </a:moveTo>
                <a:cubicBezTo>
                  <a:pt x="720" y="1196"/>
                  <a:pt x="612" y="1088"/>
                  <a:pt x="480" y="1088"/>
                </a:cubicBezTo>
                <a:cubicBezTo>
                  <a:pt x="348" y="1088"/>
                  <a:pt x="240" y="1196"/>
                  <a:pt x="240" y="1328"/>
                </a:cubicBezTo>
                <a:cubicBezTo>
                  <a:pt x="240" y="1460"/>
                  <a:pt x="348" y="1568"/>
                  <a:pt x="480" y="1568"/>
                </a:cubicBezTo>
                <a:cubicBezTo>
                  <a:pt x="612" y="1568"/>
                  <a:pt x="720" y="1460"/>
                  <a:pt x="720" y="1328"/>
                </a:cubicBezTo>
                <a:close/>
                <a:moveTo>
                  <a:pt x="480" y="1448"/>
                </a:moveTo>
                <a:cubicBezTo>
                  <a:pt x="414" y="1448"/>
                  <a:pt x="360" y="1394"/>
                  <a:pt x="360" y="1328"/>
                </a:cubicBezTo>
                <a:cubicBezTo>
                  <a:pt x="360" y="1262"/>
                  <a:pt x="414" y="1208"/>
                  <a:pt x="480" y="1208"/>
                </a:cubicBezTo>
                <a:cubicBezTo>
                  <a:pt x="546" y="1208"/>
                  <a:pt x="600" y="1262"/>
                  <a:pt x="600" y="1328"/>
                </a:cubicBezTo>
                <a:cubicBezTo>
                  <a:pt x="600" y="1394"/>
                  <a:pt x="546" y="1448"/>
                  <a:pt x="480" y="1448"/>
                </a:cubicBezTo>
                <a:close/>
                <a:moveTo>
                  <a:pt x="1204" y="1928"/>
                </a:moveTo>
                <a:cubicBezTo>
                  <a:pt x="1204" y="1988"/>
                  <a:pt x="1204" y="1988"/>
                  <a:pt x="1204" y="1988"/>
                </a:cubicBezTo>
                <a:cubicBezTo>
                  <a:pt x="1204" y="2021"/>
                  <a:pt x="1231" y="2048"/>
                  <a:pt x="1264" y="2048"/>
                </a:cubicBezTo>
                <a:cubicBezTo>
                  <a:pt x="1864" y="2048"/>
                  <a:pt x="1864" y="2048"/>
                  <a:pt x="1864" y="2048"/>
                </a:cubicBezTo>
                <a:cubicBezTo>
                  <a:pt x="1897" y="2048"/>
                  <a:pt x="1924" y="2021"/>
                  <a:pt x="1924" y="1988"/>
                </a:cubicBezTo>
                <a:cubicBezTo>
                  <a:pt x="1924" y="1928"/>
                  <a:pt x="1924" y="1928"/>
                  <a:pt x="1924" y="1928"/>
                </a:cubicBezTo>
                <a:cubicBezTo>
                  <a:pt x="1924" y="1729"/>
                  <a:pt x="1762" y="1568"/>
                  <a:pt x="1564" y="1568"/>
                </a:cubicBezTo>
                <a:cubicBezTo>
                  <a:pt x="1365" y="1568"/>
                  <a:pt x="1204" y="1729"/>
                  <a:pt x="1204" y="1928"/>
                </a:cubicBezTo>
                <a:close/>
                <a:moveTo>
                  <a:pt x="1564" y="1688"/>
                </a:moveTo>
                <a:cubicBezTo>
                  <a:pt x="1696" y="1688"/>
                  <a:pt x="1804" y="1796"/>
                  <a:pt x="1804" y="1928"/>
                </a:cubicBezTo>
                <a:cubicBezTo>
                  <a:pt x="1324" y="1928"/>
                  <a:pt x="1324" y="1928"/>
                  <a:pt x="1324" y="1928"/>
                </a:cubicBezTo>
                <a:cubicBezTo>
                  <a:pt x="1324" y="1796"/>
                  <a:pt x="1432" y="1688"/>
                  <a:pt x="1564" y="1688"/>
                </a:cubicBezTo>
                <a:close/>
                <a:moveTo>
                  <a:pt x="1804" y="1328"/>
                </a:moveTo>
                <a:cubicBezTo>
                  <a:pt x="1804" y="1196"/>
                  <a:pt x="1696" y="1088"/>
                  <a:pt x="1564" y="1088"/>
                </a:cubicBezTo>
                <a:cubicBezTo>
                  <a:pt x="1432" y="1088"/>
                  <a:pt x="1324" y="1196"/>
                  <a:pt x="1324" y="1328"/>
                </a:cubicBezTo>
                <a:cubicBezTo>
                  <a:pt x="1324" y="1460"/>
                  <a:pt x="1432" y="1568"/>
                  <a:pt x="1564" y="1568"/>
                </a:cubicBezTo>
                <a:cubicBezTo>
                  <a:pt x="1696" y="1568"/>
                  <a:pt x="1804" y="1460"/>
                  <a:pt x="1804" y="1328"/>
                </a:cubicBezTo>
                <a:close/>
                <a:moveTo>
                  <a:pt x="1564" y="1448"/>
                </a:moveTo>
                <a:cubicBezTo>
                  <a:pt x="1498" y="1448"/>
                  <a:pt x="1444" y="1394"/>
                  <a:pt x="1444" y="1328"/>
                </a:cubicBezTo>
                <a:cubicBezTo>
                  <a:pt x="1444" y="1262"/>
                  <a:pt x="1498" y="1208"/>
                  <a:pt x="1564" y="1208"/>
                </a:cubicBezTo>
                <a:cubicBezTo>
                  <a:pt x="1630" y="1208"/>
                  <a:pt x="1684" y="1262"/>
                  <a:pt x="1684" y="1328"/>
                </a:cubicBezTo>
                <a:cubicBezTo>
                  <a:pt x="1684" y="1394"/>
                  <a:pt x="1630" y="1448"/>
                  <a:pt x="1564" y="1448"/>
                </a:cubicBezTo>
                <a:close/>
                <a:moveTo>
                  <a:pt x="1444" y="424"/>
                </a:moveTo>
                <a:cubicBezTo>
                  <a:pt x="1444" y="391"/>
                  <a:pt x="1471" y="364"/>
                  <a:pt x="1504" y="364"/>
                </a:cubicBezTo>
                <a:cubicBezTo>
                  <a:pt x="1537" y="364"/>
                  <a:pt x="1564" y="391"/>
                  <a:pt x="1564" y="424"/>
                </a:cubicBezTo>
                <a:cubicBezTo>
                  <a:pt x="1564" y="457"/>
                  <a:pt x="1537" y="484"/>
                  <a:pt x="1504" y="484"/>
                </a:cubicBezTo>
                <a:cubicBezTo>
                  <a:pt x="1471" y="484"/>
                  <a:pt x="1444" y="457"/>
                  <a:pt x="1444" y="424"/>
                </a:cubicBezTo>
                <a:close/>
                <a:moveTo>
                  <a:pt x="1684" y="424"/>
                </a:moveTo>
                <a:cubicBezTo>
                  <a:pt x="1684" y="391"/>
                  <a:pt x="1711" y="364"/>
                  <a:pt x="1744" y="364"/>
                </a:cubicBezTo>
                <a:cubicBezTo>
                  <a:pt x="1777" y="364"/>
                  <a:pt x="1804" y="391"/>
                  <a:pt x="1804" y="424"/>
                </a:cubicBezTo>
                <a:cubicBezTo>
                  <a:pt x="1804" y="457"/>
                  <a:pt x="1777" y="484"/>
                  <a:pt x="1744" y="484"/>
                </a:cubicBezTo>
                <a:cubicBezTo>
                  <a:pt x="1711" y="484"/>
                  <a:pt x="1684" y="457"/>
                  <a:pt x="1684" y="424"/>
                </a:cubicBezTo>
                <a:close/>
                <a:moveTo>
                  <a:pt x="1204" y="424"/>
                </a:moveTo>
                <a:cubicBezTo>
                  <a:pt x="1204" y="391"/>
                  <a:pt x="1231" y="364"/>
                  <a:pt x="1264" y="364"/>
                </a:cubicBezTo>
                <a:cubicBezTo>
                  <a:pt x="1297" y="364"/>
                  <a:pt x="1324" y="391"/>
                  <a:pt x="1324" y="424"/>
                </a:cubicBezTo>
                <a:cubicBezTo>
                  <a:pt x="1324" y="457"/>
                  <a:pt x="1297" y="484"/>
                  <a:pt x="1264" y="484"/>
                </a:cubicBezTo>
                <a:cubicBezTo>
                  <a:pt x="1231" y="484"/>
                  <a:pt x="1204" y="457"/>
                  <a:pt x="1204" y="4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2" name="Freeform 36"/>
          <p:cNvSpPr>
            <a:spLocks noEditPoints="1"/>
          </p:cNvSpPr>
          <p:nvPr/>
        </p:nvSpPr>
        <p:spPr bwMode="auto">
          <a:xfrm>
            <a:off x="3681756" y="4571815"/>
            <a:ext cx="298957" cy="392233"/>
          </a:xfrm>
          <a:custGeom>
            <a:avLst/>
            <a:gdLst>
              <a:gd name="T0" fmla="*/ 780 w 1560"/>
              <a:gd name="T1" fmla="*/ 360 h 2048"/>
              <a:gd name="T2" fmla="*/ 780 w 1560"/>
              <a:gd name="T3" fmla="*/ 240 h 2048"/>
              <a:gd name="T4" fmla="*/ 1200 w 1560"/>
              <a:gd name="T5" fmla="*/ 360 h 2048"/>
              <a:gd name="T6" fmla="*/ 1560 w 1560"/>
              <a:gd name="T7" fmla="*/ 420 h 2048"/>
              <a:gd name="T8" fmla="*/ 1500 w 1560"/>
              <a:gd name="T9" fmla="*/ 2048 h 2048"/>
              <a:gd name="T10" fmla="*/ 0 w 1560"/>
              <a:gd name="T11" fmla="*/ 1988 h 2048"/>
              <a:gd name="T12" fmla="*/ 60 w 1560"/>
              <a:gd name="T13" fmla="*/ 360 h 2048"/>
              <a:gd name="T14" fmla="*/ 360 w 1560"/>
              <a:gd name="T15" fmla="*/ 300 h 2048"/>
              <a:gd name="T16" fmla="*/ 486 w 1560"/>
              <a:gd name="T17" fmla="*/ 240 h 2048"/>
              <a:gd name="T18" fmla="*/ 1074 w 1560"/>
              <a:gd name="T19" fmla="*/ 240 h 2048"/>
              <a:gd name="T20" fmla="*/ 1200 w 1560"/>
              <a:gd name="T21" fmla="*/ 300 h 2048"/>
              <a:gd name="T22" fmla="*/ 480 w 1560"/>
              <a:gd name="T23" fmla="*/ 480 h 2048"/>
              <a:gd name="T24" fmla="*/ 1080 w 1560"/>
              <a:gd name="T25" fmla="*/ 360 h 2048"/>
              <a:gd name="T26" fmla="*/ 960 w 1560"/>
              <a:gd name="T27" fmla="*/ 300 h 2048"/>
              <a:gd name="T28" fmla="*/ 600 w 1560"/>
              <a:gd name="T29" fmla="*/ 300 h 2048"/>
              <a:gd name="T30" fmla="*/ 480 w 1560"/>
              <a:gd name="T31" fmla="*/ 360 h 2048"/>
              <a:gd name="T32" fmla="*/ 1200 w 1560"/>
              <a:gd name="T33" fmla="*/ 480 h 2048"/>
              <a:gd name="T34" fmla="*/ 1140 w 1560"/>
              <a:gd name="T35" fmla="*/ 600 h 2048"/>
              <a:gd name="T36" fmla="*/ 360 w 1560"/>
              <a:gd name="T37" fmla="*/ 540 h 2048"/>
              <a:gd name="T38" fmla="*/ 120 w 1560"/>
              <a:gd name="T39" fmla="*/ 480 h 2048"/>
              <a:gd name="T40" fmla="*/ 1440 w 1560"/>
              <a:gd name="T41" fmla="*/ 1928 h 2048"/>
              <a:gd name="T42" fmla="*/ 1200 w 1560"/>
              <a:gd name="T43" fmla="*/ 480 h 2048"/>
              <a:gd name="T44" fmla="*/ 1020 w 1560"/>
              <a:gd name="T45" fmla="*/ 1804 h 2048"/>
              <a:gd name="T46" fmla="*/ 1020 w 1560"/>
              <a:gd name="T47" fmla="*/ 1444 h 2048"/>
              <a:gd name="T48" fmla="*/ 1080 w 1560"/>
              <a:gd name="T49" fmla="*/ 1624 h 2048"/>
              <a:gd name="T50" fmla="*/ 960 w 1560"/>
              <a:gd name="T51" fmla="*/ 1624 h 2048"/>
              <a:gd name="T52" fmla="*/ 1080 w 1560"/>
              <a:gd name="T53" fmla="*/ 1624 h 2048"/>
              <a:gd name="T54" fmla="*/ 1182 w 1560"/>
              <a:gd name="T55" fmla="*/ 942 h 2048"/>
              <a:gd name="T56" fmla="*/ 1080 w 1560"/>
              <a:gd name="T57" fmla="*/ 925 h 2048"/>
              <a:gd name="T58" fmla="*/ 900 w 1560"/>
              <a:gd name="T59" fmla="*/ 1324 h 2048"/>
              <a:gd name="T60" fmla="*/ 600 w 1560"/>
              <a:gd name="T61" fmla="*/ 1384 h 2048"/>
              <a:gd name="T62" fmla="*/ 720 w 1560"/>
              <a:gd name="T63" fmla="*/ 1624 h 2048"/>
              <a:gd name="T64" fmla="*/ 360 w 1560"/>
              <a:gd name="T65" fmla="*/ 1624 h 2048"/>
              <a:gd name="T66" fmla="*/ 480 w 1560"/>
              <a:gd name="T67" fmla="*/ 1384 h 2048"/>
              <a:gd name="T68" fmla="*/ 900 w 1560"/>
              <a:gd name="T69" fmla="*/ 1204 h 2048"/>
              <a:gd name="T70" fmla="*/ 960 w 1560"/>
              <a:gd name="T71" fmla="*/ 925 h 2048"/>
              <a:gd name="T72" fmla="*/ 858 w 1560"/>
              <a:gd name="T73" fmla="*/ 942 h 2048"/>
              <a:gd name="T74" fmla="*/ 978 w 1560"/>
              <a:gd name="T75" fmla="*/ 738 h 2048"/>
              <a:gd name="T76" fmla="*/ 1062 w 1560"/>
              <a:gd name="T77" fmla="*/ 738 h 2048"/>
              <a:gd name="T78" fmla="*/ 1182 w 1560"/>
              <a:gd name="T79" fmla="*/ 858 h 2048"/>
              <a:gd name="T80" fmla="*/ 540 w 1560"/>
              <a:gd name="T81" fmla="*/ 1564 h 2048"/>
              <a:gd name="T82" fmla="*/ 540 w 1560"/>
              <a:gd name="T83" fmla="*/ 1684 h 2048"/>
              <a:gd name="T84" fmla="*/ 378 w 1560"/>
              <a:gd name="T85" fmla="*/ 1062 h 2048"/>
              <a:gd name="T86" fmla="*/ 540 w 1560"/>
              <a:gd name="T87" fmla="*/ 985 h 2048"/>
              <a:gd name="T88" fmla="*/ 702 w 1560"/>
              <a:gd name="T89" fmla="*/ 1062 h 2048"/>
              <a:gd name="T90" fmla="*/ 625 w 1560"/>
              <a:gd name="T91" fmla="*/ 900 h 2048"/>
              <a:gd name="T92" fmla="*/ 702 w 1560"/>
              <a:gd name="T93" fmla="*/ 738 h 2048"/>
              <a:gd name="T94" fmla="*/ 540 w 1560"/>
              <a:gd name="T95" fmla="*/ 815 h 2048"/>
              <a:gd name="T96" fmla="*/ 378 w 1560"/>
              <a:gd name="T97" fmla="*/ 738 h 2048"/>
              <a:gd name="T98" fmla="*/ 455 w 1560"/>
              <a:gd name="T99" fmla="*/ 900 h 2048"/>
              <a:gd name="T100" fmla="*/ 378 w 1560"/>
              <a:gd name="T101" fmla="*/ 1062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60" h="2048">
                <a:moveTo>
                  <a:pt x="840" y="300"/>
                </a:moveTo>
                <a:cubicBezTo>
                  <a:pt x="840" y="333"/>
                  <a:pt x="813" y="360"/>
                  <a:pt x="780" y="360"/>
                </a:cubicBezTo>
                <a:cubicBezTo>
                  <a:pt x="747" y="360"/>
                  <a:pt x="720" y="333"/>
                  <a:pt x="720" y="300"/>
                </a:cubicBezTo>
                <a:cubicBezTo>
                  <a:pt x="720" y="267"/>
                  <a:pt x="747" y="240"/>
                  <a:pt x="780" y="240"/>
                </a:cubicBezTo>
                <a:cubicBezTo>
                  <a:pt x="813" y="240"/>
                  <a:pt x="840" y="267"/>
                  <a:pt x="840" y="300"/>
                </a:cubicBezTo>
                <a:close/>
                <a:moveTo>
                  <a:pt x="1200" y="360"/>
                </a:moveTo>
                <a:cubicBezTo>
                  <a:pt x="1500" y="360"/>
                  <a:pt x="1500" y="360"/>
                  <a:pt x="1500" y="360"/>
                </a:cubicBezTo>
                <a:cubicBezTo>
                  <a:pt x="1533" y="360"/>
                  <a:pt x="1560" y="387"/>
                  <a:pt x="1560" y="420"/>
                </a:cubicBezTo>
                <a:cubicBezTo>
                  <a:pt x="1560" y="1988"/>
                  <a:pt x="1560" y="1988"/>
                  <a:pt x="1560" y="1988"/>
                </a:cubicBezTo>
                <a:cubicBezTo>
                  <a:pt x="1560" y="2021"/>
                  <a:pt x="1533" y="2048"/>
                  <a:pt x="1500" y="2048"/>
                </a:cubicBezTo>
                <a:cubicBezTo>
                  <a:pt x="60" y="2048"/>
                  <a:pt x="60" y="2048"/>
                  <a:pt x="60" y="2048"/>
                </a:cubicBezTo>
                <a:cubicBezTo>
                  <a:pt x="27" y="2048"/>
                  <a:pt x="0" y="2021"/>
                  <a:pt x="0" y="1988"/>
                </a:cubicBezTo>
                <a:cubicBezTo>
                  <a:pt x="0" y="420"/>
                  <a:pt x="0" y="420"/>
                  <a:pt x="0" y="420"/>
                </a:cubicBezTo>
                <a:cubicBezTo>
                  <a:pt x="0" y="387"/>
                  <a:pt x="27" y="360"/>
                  <a:pt x="60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360" y="300"/>
                  <a:pt x="360" y="300"/>
                  <a:pt x="360" y="300"/>
                </a:cubicBezTo>
                <a:cubicBezTo>
                  <a:pt x="360" y="267"/>
                  <a:pt x="387" y="240"/>
                  <a:pt x="420" y="240"/>
                </a:cubicBezTo>
                <a:cubicBezTo>
                  <a:pt x="486" y="240"/>
                  <a:pt x="486" y="240"/>
                  <a:pt x="486" y="240"/>
                </a:cubicBezTo>
                <a:cubicBezTo>
                  <a:pt x="514" y="103"/>
                  <a:pt x="635" y="0"/>
                  <a:pt x="780" y="0"/>
                </a:cubicBezTo>
                <a:cubicBezTo>
                  <a:pt x="925" y="0"/>
                  <a:pt x="1046" y="103"/>
                  <a:pt x="1074" y="240"/>
                </a:cubicBezTo>
                <a:cubicBezTo>
                  <a:pt x="1140" y="240"/>
                  <a:pt x="1140" y="240"/>
                  <a:pt x="1140" y="240"/>
                </a:cubicBezTo>
                <a:cubicBezTo>
                  <a:pt x="1173" y="240"/>
                  <a:pt x="1200" y="267"/>
                  <a:pt x="1200" y="300"/>
                </a:cubicBezTo>
                <a:lnTo>
                  <a:pt x="1200" y="360"/>
                </a:lnTo>
                <a:close/>
                <a:moveTo>
                  <a:pt x="480" y="480"/>
                </a:moveTo>
                <a:cubicBezTo>
                  <a:pt x="1080" y="480"/>
                  <a:pt x="1080" y="480"/>
                  <a:pt x="1080" y="480"/>
                </a:cubicBezTo>
                <a:cubicBezTo>
                  <a:pt x="1080" y="360"/>
                  <a:pt x="1080" y="360"/>
                  <a:pt x="1080" y="360"/>
                </a:cubicBezTo>
                <a:cubicBezTo>
                  <a:pt x="1020" y="360"/>
                  <a:pt x="1020" y="360"/>
                  <a:pt x="1020" y="360"/>
                </a:cubicBezTo>
                <a:cubicBezTo>
                  <a:pt x="987" y="360"/>
                  <a:pt x="960" y="333"/>
                  <a:pt x="960" y="300"/>
                </a:cubicBezTo>
                <a:cubicBezTo>
                  <a:pt x="960" y="201"/>
                  <a:pt x="879" y="120"/>
                  <a:pt x="780" y="120"/>
                </a:cubicBezTo>
                <a:cubicBezTo>
                  <a:pt x="681" y="120"/>
                  <a:pt x="600" y="201"/>
                  <a:pt x="600" y="300"/>
                </a:cubicBezTo>
                <a:cubicBezTo>
                  <a:pt x="600" y="333"/>
                  <a:pt x="573" y="360"/>
                  <a:pt x="540" y="360"/>
                </a:cubicBezTo>
                <a:cubicBezTo>
                  <a:pt x="480" y="360"/>
                  <a:pt x="480" y="360"/>
                  <a:pt x="480" y="360"/>
                </a:cubicBezTo>
                <a:lnTo>
                  <a:pt x="480" y="480"/>
                </a:lnTo>
                <a:close/>
                <a:moveTo>
                  <a:pt x="1200" y="480"/>
                </a:moveTo>
                <a:cubicBezTo>
                  <a:pt x="1200" y="540"/>
                  <a:pt x="1200" y="540"/>
                  <a:pt x="1200" y="540"/>
                </a:cubicBezTo>
                <a:cubicBezTo>
                  <a:pt x="1200" y="573"/>
                  <a:pt x="1173" y="600"/>
                  <a:pt x="1140" y="600"/>
                </a:cubicBezTo>
                <a:cubicBezTo>
                  <a:pt x="420" y="600"/>
                  <a:pt x="420" y="600"/>
                  <a:pt x="420" y="600"/>
                </a:cubicBezTo>
                <a:cubicBezTo>
                  <a:pt x="387" y="600"/>
                  <a:pt x="360" y="573"/>
                  <a:pt x="360" y="540"/>
                </a:cubicBezTo>
                <a:cubicBezTo>
                  <a:pt x="360" y="480"/>
                  <a:pt x="360" y="480"/>
                  <a:pt x="360" y="480"/>
                </a:cubicBezTo>
                <a:cubicBezTo>
                  <a:pt x="120" y="480"/>
                  <a:pt x="120" y="480"/>
                  <a:pt x="120" y="480"/>
                </a:cubicBezTo>
                <a:cubicBezTo>
                  <a:pt x="120" y="1928"/>
                  <a:pt x="120" y="1928"/>
                  <a:pt x="120" y="1928"/>
                </a:cubicBezTo>
                <a:cubicBezTo>
                  <a:pt x="1440" y="1928"/>
                  <a:pt x="1440" y="1928"/>
                  <a:pt x="1440" y="1928"/>
                </a:cubicBezTo>
                <a:cubicBezTo>
                  <a:pt x="1440" y="480"/>
                  <a:pt x="1440" y="480"/>
                  <a:pt x="1440" y="480"/>
                </a:cubicBezTo>
                <a:lnTo>
                  <a:pt x="1200" y="480"/>
                </a:lnTo>
                <a:close/>
                <a:moveTo>
                  <a:pt x="1200" y="1624"/>
                </a:moveTo>
                <a:cubicBezTo>
                  <a:pt x="1200" y="1723"/>
                  <a:pt x="1119" y="1804"/>
                  <a:pt x="1020" y="1804"/>
                </a:cubicBezTo>
                <a:cubicBezTo>
                  <a:pt x="921" y="1804"/>
                  <a:pt x="840" y="1723"/>
                  <a:pt x="840" y="1624"/>
                </a:cubicBezTo>
                <a:cubicBezTo>
                  <a:pt x="840" y="1525"/>
                  <a:pt x="921" y="1444"/>
                  <a:pt x="1020" y="1444"/>
                </a:cubicBezTo>
                <a:cubicBezTo>
                  <a:pt x="1119" y="1444"/>
                  <a:pt x="1200" y="1525"/>
                  <a:pt x="1200" y="1624"/>
                </a:cubicBezTo>
                <a:close/>
                <a:moveTo>
                  <a:pt x="1080" y="1624"/>
                </a:moveTo>
                <a:cubicBezTo>
                  <a:pt x="1080" y="1591"/>
                  <a:pt x="1053" y="1564"/>
                  <a:pt x="1020" y="1564"/>
                </a:cubicBezTo>
                <a:cubicBezTo>
                  <a:pt x="987" y="1564"/>
                  <a:pt x="960" y="1591"/>
                  <a:pt x="960" y="1624"/>
                </a:cubicBezTo>
                <a:cubicBezTo>
                  <a:pt x="960" y="1657"/>
                  <a:pt x="987" y="1684"/>
                  <a:pt x="1020" y="1684"/>
                </a:cubicBezTo>
                <a:cubicBezTo>
                  <a:pt x="1053" y="1684"/>
                  <a:pt x="1080" y="1657"/>
                  <a:pt x="1080" y="1624"/>
                </a:cubicBezTo>
                <a:close/>
                <a:moveTo>
                  <a:pt x="1182" y="858"/>
                </a:moveTo>
                <a:cubicBezTo>
                  <a:pt x="1206" y="881"/>
                  <a:pt x="1206" y="919"/>
                  <a:pt x="1182" y="942"/>
                </a:cubicBezTo>
                <a:cubicBezTo>
                  <a:pt x="1159" y="966"/>
                  <a:pt x="1121" y="966"/>
                  <a:pt x="1098" y="942"/>
                </a:cubicBezTo>
                <a:cubicBezTo>
                  <a:pt x="1080" y="925"/>
                  <a:pt x="1080" y="925"/>
                  <a:pt x="1080" y="925"/>
                </a:cubicBezTo>
                <a:cubicBezTo>
                  <a:pt x="1080" y="1144"/>
                  <a:pt x="1080" y="1144"/>
                  <a:pt x="1080" y="1144"/>
                </a:cubicBezTo>
                <a:cubicBezTo>
                  <a:pt x="1080" y="1243"/>
                  <a:pt x="999" y="1324"/>
                  <a:pt x="900" y="1324"/>
                </a:cubicBezTo>
                <a:cubicBezTo>
                  <a:pt x="660" y="1324"/>
                  <a:pt x="660" y="1324"/>
                  <a:pt x="660" y="1324"/>
                </a:cubicBezTo>
                <a:cubicBezTo>
                  <a:pt x="627" y="1324"/>
                  <a:pt x="600" y="1351"/>
                  <a:pt x="600" y="1384"/>
                </a:cubicBezTo>
                <a:cubicBezTo>
                  <a:pt x="600" y="1454"/>
                  <a:pt x="600" y="1454"/>
                  <a:pt x="600" y="1454"/>
                </a:cubicBezTo>
                <a:cubicBezTo>
                  <a:pt x="670" y="1479"/>
                  <a:pt x="720" y="1546"/>
                  <a:pt x="720" y="1624"/>
                </a:cubicBezTo>
                <a:cubicBezTo>
                  <a:pt x="720" y="1723"/>
                  <a:pt x="639" y="1804"/>
                  <a:pt x="540" y="1804"/>
                </a:cubicBezTo>
                <a:cubicBezTo>
                  <a:pt x="441" y="1804"/>
                  <a:pt x="360" y="1723"/>
                  <a:pt x="360" y="1624"/>
                </a:cubicBezTo>
                <a:cubicBezTo>
                  <a:pt x="360" y="1546"/>
                  <a:pt x="410" y="1479"/>
                  <a:pt x="480" y="1454"/>
                </a:cubicBezTo>
                <a:cubicBezTo>
                  <a:pt x="480" y="1384"/>
                  <a:pt x="480" y="1384"/>
                  <a:pt x="480" y="1384"/>
                </a:cubicBezTo>
                <a:cubicBezTo>
                  <a:pt x="480" y="1285"/>
                  <a:pt x="561" y="1204"/>
                  <a:pt x="660" y="1204"/>
                </a:cubicBezTo>
                <a:cubicBezTo>
                  <a:pt x="900" y="1204"/>
                  <a:pt x="900" y="1204"/>
                  <a:pt x="900" y="1204"/>
                </a:cubicBezTo>
                <a:cubicBezTo>
                  <a:pt x="933" y="1204"/>
                  <a:pt x="960" y="1177"/>
                  <a:pt x="960" y="1144"/>
                </a:cubicBezTo>
                <a:cubicBezTo>
                  <a:pt x="960" y="925"/>
                  <a:pt x="960" y="925"/>
                  <a:pt x="960" y="925"/>
                </a:cubicBezTo>
                <a:cubicBezTo>
                  <a:pt x="942" y="942"/>
                  <a:pt x="942" y="942"/>
                  <a:pt x="942" y="942"/>
                </a:cubicBezTo>
                <a:cubicBezTo>
                  <a:pt x="919" y="966"/>
                  <a:pt x="881" y="966"/>
                  <a:pt x="858" y="942"/>
                </a:cubicBezTo>
                <a:cubicBezTo>
                  <a:pt x="834" y="919"/>
                  <a:pt x="834" y="881"/>
                  <a:pt x="858" y="858"/>
                </a:cubicBezTo>
                <a:cubicBezTo>
                  <a:pt x="978" y="738"/>
                  <a:pt x="978" y="738"/>
                  <a:pt x="978" y="738"/>
                </a:cubicBezTo>
                <a:cubicBezTo>
                  <a:pt x="978" y="738"/>
                  <a:pt x="978" y="738"/>
                  <a:pt x="978" y="738"/>
                </a:cubicBezTo>
                <a:cubicBezTo>
                  <a:pt x="1001" y="714"/>
                  <a:pt x="1039" y="714"/>
                  <a:pt x="1062" y="738"/>
                </a:cubicBezTo>
                <a:cubicBezTo>
                  <a:pt x="1062" y="738"/>
                  <a:pt x="1062" y="738"/>
                  <a:pt x="1062" y="738"/>
                </a:cubicBezTo>
                <a:lnTo>
                  <a:pt x="1182" y="858"/>
                </a:lnTo>
                <a:close/>
                <a:moveTo>
                  <a:pt x="600" y="1624"/>
                </a:moveTo>
                <a:cubicBezTo>
                  <a:pt x="600" y="1591"/>
                  <a:pt x="573" y="1564"/>
                  <a:pt x="540" y="1564"/>
                </a:cubicBezTo>
                <a:cubicBezTo>
                  <a:pt x="507" y="1564"/>
                  <a:pt x="480" y="1591"/>
                  <a:pt x="480" y="1624"/>
                </a:cubicBezTo>
                <a:cubicBezTo>
                  <a:pt x="480" y="1657"/>
                  <a:pt x="507" y="1684"/>
                  <a:pt x="540" y="1684"/>
                </a:cubicBezTo>
                <a:cubicBezTo>
                  <a:pt x="573" y="1684"/>
                  <a:pt x="600" y="1657"/>
                  <a:pt x="600" y="1624"/>
                </a:cubicBezTo>
                <a:close/>
                <a:moveTo>
                  <a:pt x="378" y="1062"/>
                </a:moveTo>
                <a:cubicBezTo>
                  <a:pt x="401" y="1086"/>
                  <a:pt x="439" y="1086"/>
                  <a:pt x="462" y="1062"/>
                </a:cubicBezTo>
                <a:cubicBezTo>
                  <a:pt x="540" y="985"/>
                  <a:pt x="540" y="985"/>
                  <a:pt x="540" y="985"/>
                </a:cubicBezTo>
                <a:cubicBezTo>
                  <a:pt x="618" y="1062"/>
                  <a:pt x="618" y="1062"/>
                  <a:pt x="618" y="1062"/>
                </a:cubicBezTo>
                <a:cubicBezTo>
                  <a:pt x="641" y="1086"/>
                  <a:pt x="679" y="1086"/>
                  <a:pt x="702" y="1062"/>
                </a:cubicBezTo>
                <a:cubicBezTo>
                  <a:pt x="726" y="1039"/>
                  <a:pt x="726" y="1001"/>
                  <a:pt x="702" y="978"/>
                </a:cubicBezTo>
                <a:cubicBezTo>
                  <a:pt x="625" y="900"/>
                  <a:pt x="625" y="900"/>
                  <a:pt x="625" y="900"/>
                </a:cubicBezTo>
                <a:cubicBezTo>
                  <a:pt x="702" y="822"/>
                  <a:pt x="702" y="822"/>
                  <a:pt x="702" y="822"/>
                </a:cubicBezTo>
                <a:cubicBezTo>
                  <a:pt x="726" y="799"/>
                  <a:pt x="726" y="761"/>
                  <a:pt x="702" y="738"/>
                </a:cubicBezTo>
                <a:cubicBezTo>
                  <a:pt x="679" y="714"/>
                  <a:pt x="641" y="714"/>
                  <a:pt x="618" y="738"/>
                </a:cubicBezTo>
                <a:cubicBezTo>
                  <a:pt x="540" y="815"/>
                  <a:pt x="540" y="815"/>
                  <a:pt x="540" y="815"/>
                </a:cubicBezTo>
                <a:cubicBezTo>
                  <a:pt x="462" y="738"/>
                  <a:pt x="462" y="738"/>
                  <a:pt x="462" y="738"/>
                </a:cubicBezTo>
                <a:cubicBezTo>
                  <a:pt x="439" y="714"/>
                  <a:pt x="401" y="714"/>
                  <a:pt x="378" y="738"/>
                </a:cubicBezTo>
                <a:cubicBezTo>
                  <a:pt x="354" y="761"/>
                  <a:pt x="354" y="799"/>
                  <a:pt x="378" y="822"/>
                </a:cubicBezTo>
                <a:cubicBezTo>
                  <a:pt x="455" y="900"/>
                  <a:pt x="455" y="900"/>
                  <a:pt x="455" y="900"/>
                </a:cubicBezTo>
                <a:cubicBezTo>
                  <a:pt x="378" y="978"/>
                  <a:pt x="378" y="978"/>
                  <a:pt x="378" y="978"/>
                </a:cubicBezTo>
                <a:cubicBezTo>
                  <a:pt x="354" y="1001"/>
                  <a:pt x="354" y="1039"/>
                  <a:pt x="378" y="106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3" name="Freeform 37"/>
          <p:cNvSpPr>
            <a:spLocks noEditPoints="1"/>
          </p:cNvSpPr>
          <p:nvPr/>
        </p:nvSpPr>
        <p:spPr bwMode="auto">
          <a:xfrm>
            <a:off x="4356806" y="4571815"/>
            <a:ext cx="392351" cy="392233"/>
          </a:xfrm>
          <a:custGeom>
            <a:avLst/>
            <a:gdLst>
              <a:gd name="T0" fmla="*/ 1024 w 2048"/>
              <a:gd name="T1" fmla="*/ 0 h 2048"/>
              <a:gd name="T2" fmla="*/ 1024 w 2048"/>
              <a:gd name="T3" fmla="*/ 2048 h 2048"/>
              <a:gd name="T4" fmla="*/ 605 w 2048"/>
              <a:gd name="T5" fmla="*/ 1678 h 2048"/>
              <a:gd name="T6" fmla="*/ 664 w 2048"/>
              <a:gd name="T7" fmla="*/ 1568 h 2048"/>
              <a:gd name="T8" fmla="*/ 724 w 2048"/>
              <a:gd name="T9" fmla="*/ 1508 h 2048"/>
              <a:gd name="T10" fmla="*/ 735 w 2048"/>
              <a:gd name="T11" fmla="*/ 1673 h 2048"/>
              <a:gd name="T12" fmla="*/ 964 w 2048"/>
              <a:gd name="T13" fmla="*/ 1918 h 2048"/>
              <a:gd name="T14" fmla="*/ 664 w 2048"/>
              <a:gd name="T15" fmla="*/ 1328 h 2048"/>
              <a:gd name="T16" fmla="*/ 854 w 2048"/>
              <a:gd name="T17" fmla="*/ 1084 h 2048"/>
              <a:gd name="T18" fmla="*/ 605 w 2048"/>
              <a:gd name="T19" fmla="*/ 964 h 2048"/>
              <a:gd name="T20" fmla="*/ 836 w 2048"/>
              <a:gd name="T21" fmla="*/ 593 h 2048"/>
              <a:gd name="T22" fmla="*/ 854 w 2048"/>
              <a:gd name="T23" fmla="*/ 964 h 2048"/>
              <a:gd name="T24" fmla="*/ 1084 w 2048"/>
              <a:gd name="T25" fmla="*/ 1569 h 2048"/>
              <a:gd name="T26" fmla="*/ 1084 w 2048"/>
              <a:gd name="T27" fmla="*/ 1918 h 2048"/>
              <a:gd name="T28" fmla="*/ 1194 w 2048"/>
              <a:gd name="T29" fmla="*/ 1084 h 2048"/>
              <a:gd name="T30" fmla="*/ 1384 w 2048"/>
              <a:gd name="T31" fmla="*/ 1328 h 2048"/>
              <a:gd name="T32" fmla="*/ 1384 w 2048"/>
              <a:gd name="T33" fmla="*/ 1448 h 2048"/>
              <a:gd name="T34" fmla="*/ 1324 w 2048"/>
              <a:gd name="T35" fmla="*/ 1508 h 2048"/>
              <a:gd name="T36" fmla="*/ 1443 w 2048"/>
              <a:gd name="T37" fmla="*/ 1678 h 2048"/>
              <a:gd name="T38" fmla="*/ 1329 w 2048"/>
              <a:gd name="T39" fmla="*/ 1875 h 2048"/>
              <a:gd name="T40" fmla="*/ 1564 w 2048"/>
              <a:gd name="T41" fmla="*/ 1508 h 2048"/>
              <a:gd name="T42" fmla="*/ 1926 w 2048"/>
              <a:gd name="T43" fmla="*/ 1084 h 2048"/>
              <a:gd name="T44" fmla="*/ 1563 w 2048"/>
              <a:gd name="T45" fmla="*/ 964 h 2048"/>
              <a:gd name="T46" fmla="*/ 1564 w 2048"/>
              <a:gd name="T47" fmla="*/ 538 h 2048"/>
              <a:gd name="T48" fmla="*/ 1663 w 2048"/>
              <a:gd name="T49" fmla="*/ 385 h 2048"/>
              <a:gd name="T50" fmla="*/ 1329 w 2048"/>
              <a:gd name="T51" fmla="*/ 173 h 2048"/>
              <a:gd name="T52" fmla="*/ 1444 w 2048"/>
              <a:gd name="T53" fmla="*/ 540 h 2048"/>
              <a:gd name="T54" fmla="*/ 1384 w 2048"/>
              <a:gd name="T55" fmla="*/ 480 h 2048"/>
              <a:gd name="T56" fmla="*/ 1217 w 2048"/>
              <a:gd name="T57" fmla="*/ 472 h 2048"/>
              <a:gd name="T58" fmla="*/ 1084 w 2048"/>
              <a:gd name="T59" fmla="*/ 599 h 2048"/>
              <a:gd name="T60" fmla="*/ 1419 w 2048"/>
              <a:gd name="T61" fmla="*/ 717 h 2048"/>
              <a:gd name="T62" fmla="*/ 1084 w 2048"/>
              <a:gd name="T63" fmla="*/ 854 h 2048"/>
              <a:gd name="T64" fmla="*/ 1084 w 2048"/>
              <a:gd name="T65" fmla="*/ 1024 h 2048"/>
              <a:gd name="T66" fmla="*/ 1024 w 2048"/>
              <a:gd name="T67" fmla="*/ 964 h 2048"/>
              <a:gd name="T68" fmla="*/ 831 w 2048"/>
              <a:gd name="T69" fmla="*/ 472 h 2048"/>
              <a:gd name="T70" fmla="*/ 664 w 2048"/>
              <a:gd name="T71" fmla="*/ 600 h 2048"/>
              <a:gd name="T72" fmla="*/ 724 w 2048"/>
              <a:gd name="T73" fmla="*/ 540 h 2048"/>
              <a:gd name="T74" fmla="*/ 605 w 2048"/>
              <a:gd name="T75" fmla="*/ 370 h 2048"/>
              <a:gd name="T76" fmla="*/ 719 w 2048"/>
              <a:gd name="T77" fmla="*/ 173 h 2048"/>
              <a:gd name="T78" fmla="*/ 484 w 2048"/>
              <a:gd name="T79" fmla="*/ 540 h 2048"/>
              <a:gd name="T80" fmla="*/ 122 w 2048"/>
              <a:gd name="T81" fmla="*/ 964 h 2048"/>
              <a:gd name="T82" fmla="*/ 520 w 2048"/>
              <a:gd name="T83" fmla="*/ 1400 h 2048"/>
              <a:gd name="T84" fmla="*/ 301 w 2048"/>
              <a:gd name="T85" fmla="*/ 156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48" h="2048">
                <a:moveTo>
                  <a:pt x="1024" y="2048"/>
                </a:moveTo>
                <a:cubicBezTo>
                  <a:pt x="1588" y="2048"/>
                  <a:pt x="2048" y="1588"/>
                  <a:pt x="2048" y="1024"/>
                </a:cubicBezTo>
                <a:cubicBezTo>
                  <a:pt x="2048" y="460"/>
                  <a:pt x="1588" y="0"/>
                  <a:pt x="1024" y="0"/>
                </a:cubicBezTo>
                <a:cubicBezTo>
                  <a:pt x="1024" y="0"/>
                  <a:pt x="1024" y="0"/>
                  <a:pt x="1024" y="0"/>
                </a:cubicBezTo>
                <a:cubicBezTo>
                  <a:pt x="460" y="0"/>
                  <a:pt x="0" y="460"/>
                  <a:pt x="0" y="1024"/>
                </a:cubicBezTo>
                <a:cubicBezTo>
                  <a:pt x="0" y="1588"/>
                  <a:pt x="460" y="2048"/>
                  <a:pt x="1024" y="2048"/>
                </a:cubicBezTo>
                <a:close/>
                <a:moveTo>
                  <a:pt x="385" y="1663"/>
                </a:moveTo>
                <a:cubicBezTo>
                  <a:pt x="430" y="1648"/>
                  <a:pt x="477" y="1635"/>
                  <a:pt x="526" y="1624"/>
                </a:cubicBezTo>
                <a:cubicBezTo>
                  <a:pt x="547" y="1648"/>
                  <a:pt x="574" y="1667"/>
                  <a:pt x="605" y="1678"/>
                </a:cubicBezTo>
                <a:cubicBezTo>
                  <a:pt x="638" y="1755"/>
                  <a:pt x="677" y="1821"/>
                  <a:pt x="719" y="1875"/>
                </a:cubicBezTo>
                <a:cubicBezTo>
                  <a:pt x="592" y="1830"/>
                  <a:pt x="479" y="1757"/>
                  <a:pt x="385" y="1663"/>
                </a:cubicBezTo>
                <a:close/>
                <a:moveTo>
                  <a:pt x="664" y="1568"/>
                </a:moveTo>
                <a:cubicBezTo>
                  <a:pt x="631" y="1568"/>
                  <a:pt x="604" y="1541"/>
                  <a:pt x="604" y="1508"/>
                </a:cubicBezTo>
                <a:cubicBezTo>
                  <a:pt x="604" y="1475"/>
                  <a:pt x="631" y="1448"/>
                  <a:pt x="664" y="1448"/>
                </a:cubicBezTo>
                <a:cubicBezTo>
                  <a:pt x="697" y="1448"/>
                  <a:pt x="724" y="1475"/>
                  <a:pt x="724" y="1508"/>
                </a:cubicBezTo>
                <a:cubicBezTo>
                  <a:pt x="724" y="1541"/>
                  <a:pt x="697" y="1568"/>
                  <a:pt x="664" y="1568"/>
                </a:cubicBezTo>
                <a:close/>
                <a:moveTo>
                  <a:pt x="964" y="1918"/>
                </a:moveTo>
                <a:cubicBezTo>
                  <a:pt x="880" y="1890"/>
                  <a:pt x="799" y="1803"/>
                  <a:pt x="735" y="1673"/>
                </a:cubicBezTo>
                <a:cubicBezTo>
                  <a:pt x="778" y="1655"/>
                  <a:pt x="813" y="1620"/>
                  <a:pt x="831" y="1576"/>
                </a:cubicBezTo>
                <a:cubicBezTo>
                  <a:pt x="875" y="1572"/>
                  <a:pt x="920" y="1570"/>
                  <a:pt x="964" y="1569"/>
                </a:cubicBezTo>
                <a:lnTo>
                  <a:pt x="964" y="1918"/>
                </a:lnTo>
                <a:close/>
                <a:moveTo>
                  <a:pt x="964" y="1449"/>
                </a:moveTo>
                <a:cubicBezTo>
                  <a:pt x="921" y="1450"/>
                  <a:pt x="879" y="1452"/>
                  <a:pt x="836" y="1455"/>
                </a:cubicBezTo>
                <a:cubicBezTo>
                  <a:pt x="814" y="1382"/>
                  <a:pt x="745" y="1328"/>
                  <a:pt x="664" y="1328"/>
                </a:cubicBezTo>
                <a:cubicBezTo>
                  <a:pt x="652" y="1328"/>
                  <a:pt x="641" y="1329"/>
                  <a:pt x="629" y="1331"/>
                </a:cubicBezTo>
                <a:cubicBezTo>
                  <a:pt x="616" y="1253"/>
                  <a:pt x="608" y="1169"/>
                  <a:pt x="605" y="1084"/>
                </a:cubicBezTo>
                <a:cubicBezTo>
                  <a:pt x="854" y="1084"/>
                  <a:pt x="854" y="1084"/>
                  <a:pt x="854" y="1084"/>
                </a:cubicBezTo>
                <a:cubicBezTo>
                  <a:pt x="872" y="1135"/>
                  <a:pt x="913" y="1176"/>
                  <a:pt x="964" y="1194"/>
                </a:cubicBezTo>
                <a:lnTo>
                  <a:pt x="964" y="1449"/>
                </a:lnTo>
                <a:close/>
                <a:moveTo>
                  <a:pt x="605" y="964"/>
                </a:moveTo>
                <a:cubicBezTo>
                  <a:pt x="608" y="879"/>
                  <a:pt x="616" y="795"/>
                  <a:pt x="629" y="717"/>
                </a:cubicBezTo>
                <a:cubicBezTo>
                  <a:pt x="641" y="719"/>
                  <a:pt x="652" y="720"/>
                  <a:pt x="664" y="720"/>
                </a:cubicBezTo>
                <a:cubicBezTo>
                  <a:pt x="745" y="720"/>
                  <a:pt x="814" y="666"/>
                  <a:pt x="836" y="593"/>
                </a:cubicBezTo>
                <a:cubicBezTo>
                  <a:pt x="879" y="596"/>
                  <a:pt x="921" y="598"/>
                  <a:pt x="964" y="599"/>
                </a:cubicBezTo>
                <a:cubicBezTo>
                  <a:pt x="964" y="854"/>
                  <a:pt x="964" y="854"/>
                  <a:pt x="964" y="854"/>
                </a:cubicBezTo>
                <a:cubicBezTo>
                  <a:pt x="913" y="872"/>
                  <a:pt x="872" y="913"/>
                  <a:pt x="854" y="964"/>
                </a:cubicBezTo>
                <a:lnTo>
                  <a:pt x="605" y="964"/>
                </a:lnTo>
                <a:close/>
                <a:moveTo>
                  <a:pt x="1084" y="1918"/>
                </a:moveTo>
                <a:cubicBezTo>
                  <a:pt x="1084" y="1569"/>
                  <a:pt x="1084" y="1569"/>
                  <a:pt x="1084" y="1569"/>
                </a:cubicBezTo>
                <a:cubicBezTo>
                  <a:pt x="1129" y="1570"/>
                  <a:pt x="1173" y="1572"/>
                  <a:pt x="1217" y="1576"/>
                </a:cubicBezTo>
                <a:cubicBezTo>
                  <a:pt x="1235" y="1620"/>
                  <a:pt x="1270" y="1655"/>
                  <a:pt x="1313" y="1673"/>
                </a:cubicBezTo>
                <a:cubicBezTo>
                  <a:pt x="1249" y="1803"/>
                  <a:pt x="1168" y="1890"/>
                  <a:pt x="1084" y="1918"/>
                </a:cubicBezTo>
                <a:close/>
                <a:moveTo>
                  <a:pt x="1084" y="1449"/>
                </a:moveTo>
                <a:cubicBezTo>
                  <a:pt x="1084" y="1194"/>
                  <a:pt x="1084" y="1194"/>
                  <a:pt x="1084" y="1194"/>
                </a:cubicBezTo>
                <a:cubicBezTo>
                  <a:pt x="1135" y="1176"/>
                  <a:pt x="1176" y="1135"/>
                  <a:pt x="1194" y="1084"/>
                </a:cubicBezTo>
                <a:cubicBezTo>
                  <a:pt x="1443" y="1084"/>
                  <a:pt x="1443" y="1084"/>
                  <a:pt x="1443" y="1084"/>
                </a:cubicBezTo>
                <a:cubicBezTo>
                  <a:pt x="1440" y="1169"/>
                  <a:pt x="1432" y="1253"/>
                  <a:pt x="1419" y="1331"/>
                </a:cubicBezTo>
                <a:cubicBezTo>
                  <a:pt x="1407" y="1329"/>
                  <a:pt x="1396" y="1328"/>
                  <a:pt x="1384" y="1328"/>
                </a:cubicBezTo>
                <a:cubicBezTo>
                  <a:pt x="1303" y="1328"/>
                  <a:pt x="1234" y="1382"/>
                  <a:pt x="1212" y="1455"/>
                </a:cubicBezTo>
                <a:cubicBezTo>
                  <a:pt x="1169" y="1452"/>
                  <a:pt x="1127" y="1450"/>
                  <a:pt x="1084" y="1449"/>
                </a:cubicBezTo>
                <a:close/>
                <a:moveTo>
                  <a:pt x="1384" y="1448"/>
                </a:moveTo>
                <a:cubicBezTo>
                  <a:pt x="1417" y="1448"/>
                  <a:pt x="1444" y="1475"/>
                  <a:pt x="1444" y="1508"/>
                </a:cubicBezTo>
                <a:cubicBezTo>
                  <a:pt x="1444" y="1541"/>
                  <a:pt x="1417" y="1568"/>
                  <a:pt x="1384" y="1568"/>
                </a:cubicBezTo>
                <a:cubicBezTo>
                  <a:pt x="1351" y="1568"/>
                  <a:pt x="1324" y="1541"/>
                  <a:pt x="1324" y="1508"/>
                </a:cubicBezTo>
                <a:cubicBezTo>
                  <a:pt x="1324" y="1475"/>
                  <a:pt x="1351" y="1448"/>
                  <a:pt x="1384" y="1448"/>
                </a:cubicBezTo>
                <a:close/>
                <a:moveTo>
                  <a:pt x="1329" y="1875"/>
                </a:moveTo>
                <a:cubicBezTo>
                  <a:pt x="1371" y="1821"/>
                  <a:pt x="1410" y="1755"/>
                  <a:pt x="1443" y="1678"/>
                </a:cubicBezTo>
                <a:cubicBezTo>
                  <a:pt x="1474" y="1667"/>
                  <a:pt x="1501" y="1648"/>
                  <a:pt x="1522" y="1624"/>
                </a:cubicBezTo>
                <a:cubicBezTo>
                  <a:pt x="1571" y="1635"/>
                  <a:pt x="1618" y="1648"/>
                  <a:pt x="1663" y="1663"/>
                </a:cubicBezTo>
                <a:cubicBezTo>
                  <a:pt x="1569" y="1757"/>
                  <a:pt x="1456" y="1830"/>
                  <a:pt x="1329" y="1875"/>
                </a:cubicBezTo>
                <a:close/>
                <a:moveTo>
                  <a:pt x="1747" y="1566"/>
                </a:moveTo>
                <a:cubicBezTo>
                  <a:pt x="1690" y="1545"/>
                  <a:pt x="1629" y="1526"/>
                  <a:pt x="1564" y="1510"/>
                </a:cubicBezTo>
                <a:cubicBezTo>
                  <a:pt x="1564" y="1510"/>
                  <a:pt x="1564" y="1509"/>
                  <a:pt x="1564" y="1508"/>
                </a:cubicBezTo>
                <a:cubicBezTo>
                  <a:pt x="1564" y="1467"/>
                  <a:pt x="1551" y="1430"/>
                  <a:pt x="1528" y="1400"/>
                </a:cubicBezTo>
                <a:cubicBezTo>
                  <a:pt x="1548" y="1301"/>
                  <a:pt x="1560" y="1193"/>
                  <a:pt x="1563" y="1084"/>
                </a:cubicBezTo>
                <a:cubicBezTo>
                  <a:pt x="1926" y="1084"/>
                  <a:pt x="1926" y="1084"/>
                  <a:pt x="1926" y="1084"/>
                </a:cubicBezTo>
                <a:cubicBezTo>
                  <a:pt x="1914" y="1264"/>
                  <a:pt x="1849" y="1430"/>
                  <a:pt x="1747" y="1566"/>
                </a:cubicBezTo>
                <a:close/>
                <a:moveTo>
                  <a:pt x="1926" y="964"/>
                </a:moveTo>
                <a:cubicBezTo>
                  <a:pt x="1563" y="964"/>
                  <a:pt x="1563" y="964"/>
                  <a:pt x="1563" y="964"/>
                </a:cubicBezTo>
                <a:cubicBezTo>
                  <a:pt x="1560" y="855"/>
                  <a:pt x="1548" y="747"/>
                  <a:pt x="1528" y="648"/>
                </a:cubicBezTo>
                <a:cubicBezTo>
                  <a:pt x="1551" y="618"/>
                  <a:pt x="1564" y="581"/>
                  <a:pt x="1564" y="540"/>
                </a:cubicBezTo>
                <a:cubicBezTo>
                  <a:pt x="1564" y="539"/>
                  <a:pt x="1564" y="538"/>
                  <a:pt x="1564" y="538"/>
                </a:cubicBezTo>
                <a:cubicBezTo>
                  <a:pt x="1629" y="522"/>
                  <a:pt x="1690" y="503"/>
                  <a:pt x="1747" y="482"/>
                </a:cubicBezTo>
                <a:cubicBezTo>
                  <a:pt x="1849" y="618"/>
                  <a:pt x="1914" y="784"/>
                  <a:pt x="1926" y="964"/>
                </a:cubicBezTo>
                <a:close/>
                <a:moveTo>
                  <a:pt x="1663" y="385"/>
                </a:moveTo>
                <a:cubicBezTo>
                  <a:pt x="1618" y="400"/>
                  <a:pt x="1571" y="413"/>
                  <a:pt x="1522" y="424"/>
                </a:cubicBezTo>
                <a:cubicBezTo>
                  <a:pt x="1501" y="400"/>
                  <a:pt x="1474" y="381"/>
                  <a:pt x="1443" y="370"/>
                </a:cubicBezTo>
                <a:cubicBezTo>
                  <a:pt x="1410" y="293"/>
                  <a:pt x="1371" y="227"/>
                  <a:pt x="1329" y="173"/>
                </a:cubicBezTo>
                <a:cubicBezTo>
                  <a:pt x="1456" y="218"/>
                  <a:pt x="1569" y="291"/>
                  <a:pt x="1663" y="385"/>
                </a:cubicBezTo>
                <a:close/>
                <a:moveTo>
                  <a:pt x="1384" y="480"/>
                </a:moveTo>
                <a:cubicBezTo>
                  <a:pt x="1417" y="480"/>
                  <a:pt x="1444" y="507"/>
                  <a:pt x="1444" y="540"/>
                </a:cubicBezTo>
                <a:cubicBezTo>
                  <a:pt x="1444" y="573"/>
                  <a:pt x="1417" y="600"/>
                  <a:pt x="1384" y="600"/>
                </a:cubicBezTo>
                <a:cubicBezTo>
                  <a:pt x="1351" y="600"/>
                  <a:pt x="1324" y="573"/>
                  <a:pt x="1324" y="540"/>
                </a:cubicBezTo>
                <a:cubicBezTo>
                  <a:pt x="1324" y="507"/>
                  <a:pt x="1351" y="480"/>
                  <a:pt x="1384" y="480"/>
                </a:cubicBezTo>
                <a:close/>
                <a:moveTo>
                  <a:pt x="1084" y="130"/>
                </a:moveTo>
                <a:cubicBezTo>
                  <a:pt x="1168" y="158"/>
                  <a:pt x="1249" y="245"/>
                  <a:pt x="1313" y="375"/>
                </a:cubicBezTo>
                <a:cubicBezTo>
                  <a:pt x="1270" y="393"/>
                  <a:pt x="1235" y="428"/>
                  <a:pt x="1217" y="472"/>
                </a:cubicBezTo>
                <a:cubicBezTo>
                  <a:pt x="1173" y="476"/>
                  <a:pt x="1129" y="478"/>
                  <a:pt x="1084" y="479"/>
                </a:cubicBezTo>
                <a:lnTo>
                  <a:pt x="1084" y="130"/>
                </a:lnTo>
                <a:close/>
                <a:moveTo>
                  <a:pt x="1084" y="599"/>
                </a:moveTo>
                <a:cubicBezTo>
                  <a:pt x="1127" y="598"/>
                  <a:pt x="1169" y="596"/>
                  <a:pt x="1212" y="593"/>
                </a:cubicBezTo>
                <a:cubicBezTo>
                  <a:pt x="1234" y="666"/>
                  <a:pt x="1303" y="720"/>
                  <a:pt x="1384" y="720"/>
                </a:cubicBezTo>
                <a:cubicBezTo>
                  <a:pt x="1396" y="720"/>
                  <a:pt x="1407" y="719"/>
                  <a:pt x="1419" y="717"/>
                </a:cubicBezTo>
                <a:cubicBezTo>
                  <a:pt x="1432" y="795"/>
                  <a:pt x="1440" y="879"/>
                  <a:pt x="1443" y="964"/>
                </a:cubicBezTo>
                <a:cubicBezTo>
                  <a:pt x="1194" y="964"/>
                  <a:pt x="1194" y="964"/>
                  <a:pt x="1194" y="964"/>
                </a:cubicBezTo>
                <a:cubicBezTo>
                  <a:pt x="1176" y="913"/>
                  <a:pt x="1135" y="872"/>
                  <a:pt x="1084" y="854"/>
                </a:cubicBezTo>
                <a:lnTo>
                  <a:pt x="1084" y="599"/>
                </a:lnTo>
                <a:close/>
                <a:moveTo>
                  <a:pt x="1024" y="964"/>
                </a:moveTo>
                <a:cubicBezTo>
                  <a:pt x="1057" y="964"/>
                  <a:pt x="1084" y="991"/>
                  <a:pt x="1084" y="1024"/>
                </a:cubicBezTo>
                <a:cubicBezTo>
                  <a:pt x="1084" y="1057"/>
                  <a:pt x="1057" y="1084"/>
                  <a:pt x="1024" y="1084"/>
                </a:cubicBezTo>
                <a:cubicBezTo>
                  <a:pt x="991" y="1084"/>
                  <a:pt x="964" y="1057"/>
                  <a:pt x="964" y="1024"/>
                </a:cubicBezTo>
                <a:cubicBezTo>
                  <a:pt x="964" y="991"/>
                  <a:pt x="991" y="964"/>
                  <a:pt x="1024" y="964"/>
                </a:cubicBezTo>
                <a:close/>
                <a:moveTo>
                  <a:pt x="964" y="130"/>
                </a:moveTo>
                <a:cubicBezTo>
                  <a:pt x="964" y="479"/>
                  <a:pt x="964" y="479"/>
                  <a:pt x="964" y="479"/>
                </a:cubicBezTo>
                <a:cubicBezTo>
                  <a:pt x="920" y="478"/>
                  <a:pt x="875" y="476"/>
                  <a:pt x="831" y="472"/>
                </a:cubicBezTo>
                <a:cubicBezTo>
                  <a:pt x="813" y="428"/>
                  <a:pt x="778" y="393"/>
                  <a:pt x="735" y="375"/>
                </a:cubicBezTo>
                <a:cubicBezTo>
                  <a:pt x="799" y="245"/>
                  <a:pt x="880" y="158"/>
                  <a:pt x="964" y="130"/>
                </a:cubicBezTo>
                <a:close/>
                <a:moveTo>
                  <a:pt x="664" y="600"/>
                </a:moveTo>
                <a:cubicBezTo>
                  <a:pt x="631" y="600"/>
                  <a:pt x="604" y="573"/>
                  <a:pt x="604" y="540"/>
                </a:cubicBezTo>
                <a:cubicBezTo>
                  <a:pt x="604" y="507"/>
                  <a:pt x="631" y="480"/>
                  <a:pt x="664" y="480"/>
                </a:cubicBezTo>
                <a:cubicBezTo>
                  <a:pt x="697" y="480"/>
                  <a:pt x="724" y="507"/>
                  <a:pt x="724" y="540"/>
                </a:cubicBezTo>
                <a:cubicBezTo>
                  <a:pt x="724" y="573"/>
                  <a:pt x="697" y="600"/>
                  <a:pt x="664" y="600"/>
                </a:cubicBezTo>
                <a:close/>
                <a:moveTo>
                  <a:pt x="719" y="173"/>
                </a:moveTo>
                <a:cubicBezTo>
                  <a:pt x="677" y="227"/>
                  <a:pt x="638" y="293"/>
                  <a:pt x="605" y="370"/>
                </a:cubicBezTo>
                <a:cubicBezTo>
                  <a:pt x="574" y="381"/>
                  <a:pt x="547" y="400"/>
                  <a:pt x="526" y="424"/>
                </a:cubicBezTo>
                <a:cubicBezTo>
                  <a:pt x="477" y="413"/>
                  <a:pt x="430" y="400"/>
                  <a:pt x="385" y="385"/>
                </a:cubicBezTo>
                <a:cubicBezTo>
                  <a:pt x="479" y="291"/>
                  <a:pt x="592" y="218"/>
                  <a:pt x="719" y="173"/>
                </a:cubicBezTo>
                <a:close/>
                <a:moveTo>
                  <a:pt x="301" y="482"/>
                </a:moveTo>
                <a:cubicBezTo>
                  <a:pt x="358" y="503"/>
                  <a:pt x="419" y="522"/>
                  <a:pt x="484" y="538"/>
                </a:cubicBezTo>
                <a:cubicBezTo>
                  <a:pt x="484" y="538"/>
                  <a:pt x="484" y="539"/>
                  <a:pt x="484" y="540"/>
                </a:cubicBezTo>
                <a:cubicBezTo>
                  <a:pt x="484" y="581"/>
                  <a:pt x="497" y="618"/>
                  <a:pt x="520" y="648"/>
                </a:cubicBezTo>
                <a:cubicBezTo>
                  <a:pt x="500" y="747"/>
                  <a:pt x="488" y="855"/>
                  <a:pt x="485" y="964"/>
                </a:cubicBezTo>
                <a:cubicBezTo>
                  <a:pt x="122" y="964"/>
                  <a:pt x="122" y="964"/>
                  <a:pt x="122" y="964"/>
                </a:cubicBezTo>
                <a:cubicBezTo>
                  <a:pt x="134" y="784"/>
                  <a:pt x="199" y="618"/>
                  <a:pt x="301" y="482"/>
                </a:cubicBezTo>
                <a:close/>
                <a:moveTo>
                  <a:pt x="485" y="1084"/>
                </a:moveTo>
                <a:cubicBezTo>
                  <a:pt x="488" y="1193"/>
                  <a:pt x="500" y="1301"/>
                  <a:pt x="520" y="1400"/>
                </a:cubicBezTo>
                <a:cubicBezTo>
                  <a:pt x="497" y="1430"/>
                  <a:pt x="484" y="1467"/>
                  <a:pt x="484" y="1508"/>
                </a:cubicBezTo>
                <a:cubicBezTo>
                  <a:pt x="484" y="1509"/>
                  <a:pt x="484" y="1510"/>
                  <a:pt x="484" y="1510"/>
                </a:cubicBezTo>
                <a:cubicBezTo>
                  <a:pt x="419" y="1526"/>
                  <a:pt x="358" y="1545"/>
                  <a:pt x="301" y="1566"/>
                </a:cubicBezTo>
                <a:cubicBezTo>
                  <a:pt x="199" y="1430"/>
                  <a:pt x="134" y="1264"/>
                  <a:pt x="122" y="1084"/>
                </a:cubicBezTo>
                <a:lnTo>
                  <a:pt x="485" y="108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4" name="Freeform 38"/>
          <p:cNvSpPr>
            <a:spLocks noEditPoints="1"/>
          </p:cNvSpPr>
          <p:nvPr/>
        </p:nvSpPr>
        <p:spPr bwMode="auto">
          <a:xfrm>
            <a:off x="5088176" y="4571754"/>
            <a:ext cx="392351" cy="392351"/>
          </a:xfrm>
          <a:custGeom>
            <a:avLst/>
            <a:gdLst>
              <a:gd name="T0" fmla="*/ 1084 w 2048"/>
              <a:gd name="T1" fmla="*/ 844 h 2048"/>
              <a:gd name="T2" fmla="*/ 844 w 2048"/>
              <a:gd name="T3" fmla="*/ 1084 h 2048"/>
              <a:gd name="T4" fmla="*/ 724 w 2048"/>
              <a:gd name="T5" fmla="*/ 1264 h 2048"/>
              <a:gd name="T6" fmla="*/ 964 w 2048"/>
              <a:gd name="T7" fmla="*/ 964 h 2048"/>
              <a:gd name="T8" fmla="*/ 1204 w 2048"/>
              <a:gd name="T9" fmla="*/ 724 h 2048"/>
              <a:gd name="T10" fmla="*/ 1324 w 2048"/>
              <a:gd name="T11" fmla="*/ 544 h 2048"/>
              <a:gd name="T12" fmla="*/ 1688 w 2048"/>
              <a:gd name="T13" fmla="*/ 604 h 2048"/>
              <a:gd name="T14" fmla="*/ 1504 w 2048"/>
              <a:gd name="T15" fmla="*/ 484 h 2048"/>
              <a:gd name="T16" fmla="*/ 120 w 2048"/>
              <a:gd name="T17" fmla="*/ 120 h 2048"/>
              <a:gd name="T18" fmla="*/ 0 w 2048"/>
              <a:gd name="T19" fmla="*/ 1264 h 2048"/>
              <a:gd name="T20" fmla="*/ 1988 w 2048"/>
              <a:gd name="T21" fmla="*/ 0 h 2048"/>
              <a:gd name="T22" fmla="*/ 1988 w 2048"/>
              <a:gd name="T23" fmla="*/ 604 h 2048"/>
              <a:gd name="T24" fmla="*/ 1748 w 2048"/>
              <a:gd name="T25" fmla="*/ 1084 h 2048"/>
              <a:gd name="T26" fmla="*/ 2048 w 2048"/>
              <a:gd name="T27" fmla="*/ 784 h 2048"/>
              <a:gd name="T28" fmla="*/ 1928 w 2048"/>
              <a:gd name="T29" fmla="*/ 1444 h 2048"/>
              <a:gd name="T30" fmla="*/ 1748 w 2048"/>
              <a:gd name="T31" fmla="*/ 1204 h 2048"/>
              <a:gd name="T32" fmla="*/ 1504 w 2048"/>
              <a:gd name="T33" fmla="*/ 964 h 2048"/>
              <a:gd name="T34" fmla="*/ 1204 w 2048"/>
              <a:gd name="T35" fmla="*/ 1264 h 2048"/>
              <a:gd name="T36" fmla="*/ 1324 w 2048"/>
              <a:gd name="T37" fmla="*/ 1084 h 2048"/>
              <a:gd name="T38" fmla="*/ 1084 w 2048"/>
              <a:gd name="T39" fmla="*/ 1444 h 2048"/>
              <a:gd name="T40" fmla="*/ 964 w 2048"/>
              <a:gd name="T41" fmla="*/ 1264 h 2048"/>
              <a:gd name="T42" fmla="*/ 844 w 2048"/>
              <a:gd name="T43" fmla="*/ 1504 h 2048"/>
              <a:gd name="T44" fmla="*/ 600 w 2048"/>
              <a:gd name="T45" fmla="*/ 1024 h 2048"/>
              <a:gd name="T46" fmla="*/ 480 w 2048"/>
              <a:gd name="T47" fmla="*/ 1204 h 2048"/>
              <a:gd name="T48" fmla="*/ 480 w 2048"/>
              <a:gd name="T49" fmla="*/ 360 h 2048"/>
              <a:gd name="T50" fmla="*/ 784 w 2048"/>
              <a:gd name="T51" fmla="*/ 844 h 2048"/>
              <a:gd name="T52" fmla="*/ 784 w 2048"/>
              <a:gd name="T53" fmla="*/ 484 h 2048"/>
              <a:gd name="T54" fmla="*/ 600 w 2048"/>
              <a:gd name="T55" fmla="*/ 724 h 2048"/>
              <a:gd name="T56" fmla="*/ 964 w 2048"/>
              <a:gd name="T57" fmla="*/ 544 h 2048"/>
              <a:gd name="T58" fmla="*/ 1084 w 2048"/>
              <a:gd name="T59" fmla="*/ 360 h 2048"/>
              <a:gd name="T60" fmla="*/ 1748 w 2048"/>
              <a:gd name="T61" fmla="*/ 240 h 2048"/>
              <a:gd name="T62" fmla="*/ 240 w 2048"/>
              <a:gd name="T63" fmla="*/ 1748 h 2048"/>
              <a:gd name="T64" fmla="*/ 600 w 2048"/>
              <a:gd name="T65" fmla="*/ 1748 h 2048"/>
              <a:gd name="T66" fmla="*/ 360 w 2048"/>
              <a:gd name="T67" fmla="*/ 1324 h 2048"/>
              <a:gd name="T68" fmla="*/ 540 w 2048"/>
              <a:gd name="T69" fmla="*/ 1564 h 2048"/>
              <a:gd name="T70" fmla="*/ 784 w 2048"/>
              <a:gd name="T71" fmla="*/ 1808 h 2048"/>
              <a:gd name="T72" fmla="*/ 1084 w 2048"/>
              <a:gd name="T73" fmla="*/ 1564 h 2048"/>
              <a:gd name="T74" fmla="*/ 1564 w 2048"/>
              <a:gd name="T75" fmla="*/ 1324 h 2048"/>
              <a:gd name="T76" fmla="*/ 1264 w 2048"/>
              <a:gd name="T77" fmla="*/ 1688 h 2048"/>
              <a:gd name="T78" fmla="*/ 1748 w 2048"/>
              <a:gd name="T79" fmla="*/ 1808 h 2048"/>
              <a:gd name="T80" fmla="*/ 1928 w 2048"/>
              <a:gd name="T81" fmla="*/ 1564 h 2048"/>
              <a:gd name="T82" fmla="*/ 120 w 2048"/>
              <a:gd name="T83" fmla="*/ 1504 h 2048"/>
              <a:gd name="T84" fmla="*/ 0 w 2048"/>
              <a:gd name="T85" fmla="*/ 1988 h 2048"/>
              <a:gd name="T86" fmla="*/ 2048 w 2048"/>
              <a:gd name="T87" fmla="*/ 198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48" h="2048">
                <a:moveTo>
                  <a:pt x="1688" y="1024"/>
                </a:moveTo>
                <a:cubicBezTo>
                  <a:pt x="1688" y="844"/>
                  <a:pt x="1688" y="844"/>
                  <a:pt x="1688" y="844"/>
                </a:cubicBezTo>
                <a:cubicBezTo>
                  <a:pt x="1084" y="844"/>
                  <a:pt x="1084" y="844"/>
                  <a:pt x="1084" y="844"/>
                </a:cubicBezTo>
                <a:cubicBezTo>
                  <a:pt x="1084" y="1024"/>
                  <a:pt x="1084" y="1024"/>
                  <a:pt x="1084" y="1024"/>
                </a:cubicBezTo>
                <a:cubicBezTo>
                  <a:pt x="1084" y="1057"/>
                  <a:pt x="1057" y="1084"/>
                  <a:pt x="1024" y="1084"/>
                </a:cubicBezTo>
                <a:cubicBezTo>
                  <a:pt x="844" y="1084"/>
                  <a:pt x="844" y="1084"/>
                  <a:pt x="844" y="1084"/>
                </a:cubicBezTo>
                <a:cubicBezTo>
                  <a:pt x="844" y="1264"/>
                  <a:pt x="844" y="1264"/>
                  <a:pt x="844" y="1264"/>
                </a:cubicBezTo>
                <a:cubicBezTo>
                  <a:pt x="844" y="1297"/>
                  <a:pt x="817" y="1324"/>
                  <a:pt x="784" y="1324"/>
                </a:cubicBezTo>
                <a:cubicBezTo>
                  <a:pt x="751" y="1324"/>
                  <a:pt x="724" y="1297"/>
                  <a:pt x="724" y="1264"/>
                </a:cubicBezTo>
                <a:cubicBezTo>
                  <a:pt x="724" y="1024"/>
                  <a:pt x="724" y="1024"/>
                  <a:pt x="724" y="1024"/>
                </a:cubicBezTo>
                <a:cubicBezTo>
                  <a:pt x="724" y="991"/>
                  <a:pt x="751" y="964"/>
                  <a:pt x="784" y="964"/>
                </a:cubicBezTo>
                <a:cubicBezTo>
                  <a:pt x="964" y="964"/>
                  <a:pt x="964" y="964"/>
                  <a:pt x="964" y="964"/>
                </a:cubicBezTo>
                <a:cubicBezTo>
                  <a:pt x="964" y="784"/>
                  <a:pt x="964" y="784"/>
                  <a:pt x="964" y="784"/>
                </a:cubicBezTo>
                <a:cubicBezTo>
                  <a:pt x="964" y="751"/>
                  <a:pt x="991" y="724"/>
                  <a:pt x="1024" y="724"/>
                </a:cubicBezTo>
                <a:cubicBezTo>
                  <a:pt x="1204" y="724"/>
                  <a:pt x="1204" y="724"/>
                  <a:pt x="1204" y="724"/>
                </a:cubicBezTo>
                <a:cubicBezTo>
                  <a:pt x="1204" y="544"/>
                  <a:pt x="1204" y="544"/>
                  <a:pt x="1204" y="544"/>
                </a:cubicBezTo>
                <a:cubicBezTo>
                  <a:pt x="1204" y="511"/>
                  <a:pt x="1231" y="484"/>
                  <a:pt x="1264" y="484"/>
                </a:cubicBezTo>
                <a:cubicBezTo>
                  <a:pt x="1297" y="484"/>
                  <a:pt x="1324" y="511"/>
                  <a:pt x="1324" y="544"/>
                </a:cubicBezTo>
                <a:cubicBezTo>
                  <a:pt x="1324" y="724"/>
                  <a:pt x="1324" y="724"/>
                  <a:pt x="1324" y="724"/>
                </a:cubicBezTo>
                <a:cubicBezTo>
                  <a:pt x="1688" y="724"/>
                  <a:pt x="1688" y="724"/>
                  <a:pt x="1688" y="724"/>
                </a:cubicBezTo>
                <a:cubicBezTo>
                  <a:pt x="1688" y="604"/>
                  <a:pt x="1688" y="604"/>
                  <a:pt x="1688" y="604"/>
                </a:cubicBezTo>
                <a:cubicBezTo>
                  <a:pt x="1504" y="604"/>
                  <a:pt x="1504" y="604"/>
                  <a:pt x="1504" y="604"/>
                </a:cubicBezTo>
                <a:cubicBezTo>
                  <a:pt x="1471" y="604"/>
                  <a:pt x="1444" y="577"/>
                  <a:pt x="1444" y="544"/>
                </a:cubicBezTo>
                <a:cubicBezTo>
                  <a:pt x="1444" y="511"/>
                  <a:pt x="1471" y="484"/>
                  <a:pt x="1504" y="484"/>
                </a:cubicBezTo>
                <a:cubicBezTo>
                  <a:pt x="1928" y="484"/>
                  <a:pt x="1928" y="484"/>
                  <a:pt x="1928" y="484"/>
                </a:cubicBezTo>
                <a:cubicBezTo>
                  <a:pt x="1928" y="120"/>
                  <a:pt x="1928" y="120"/>
                  <a:pt x="1928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64"/>
                  <a:pt x="120" y="1264"/>
                  <a:pt x="120" y="1264"/>
                </a:cubicBezTo>
                <a:cubicBezTo>
                  <a:pt x="120" y="1297"/>
                  <a:pt x="93" y="1324"/>
                  <a:pt x="60" y="1324"/>
                </a:cubicBezTo>
                <a:cubicBezTo>
                  <a:pt x="27" y="1324"/>
                  <a:pt x="0" y="1297"/>
                  <a:pt x="0" y="12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1988" y="0"/>
                  <a:pt x="1988" y="0"/>
                  <a:pt x="1988" y="0"/>
                </a:cubicBezTo>
                <a:cubicBezTo>
                  <a:pt x="2021" y="0"/>
                  <a:pt x="2048" y="27"/>
                  <a:pt x="2048" y="60"/>
                </a:cubicBezTo>
                <a:cubicBezTo>
                  <a:pt x="2048" y="544"/>
                  <a:pt x="2048" y="544"/>
                  <a:pt x="2048" y="544"/>
                </a:cubicBezTo>
                <a:cubicBezTo>
                  <a:pt x="2048" y="577"/>
                  <a:pt x="2021" y="604"/>
                  <a:pt x="1988" y="604"/>
                </a:cubicBezTo>
                <a:cubicBezTo>
                  <a:pt x="1808" y="604"/>
                  <a:pt x="1808" y="604"/>
                  <a:pt x="1808" y="604"/>
                </a:cubicBezTo>
                <a:cubicBezTo>
                  <a:pt x="1808" y="1024"/>
                  <a:pt x="1808" y="1024"/>
                  <a:pt x="1808" y="1024"/>
                </a:cubicBezTo>
                <a:cubicBezTo>
                  <a:pt x="1808" y="1057"/>
                  <a:pt x="1781" y="1084"/>
                  <a:pt x="1748" y="1084"/>
                </a:cubicBezTo>
                <a:cubicBezTo>
                  <a:pt x="1715" y="1084"/>
                  <a:pt x="1688" y="1057"/>
                  <a:pt x="1688" y="1024"/>
                </a:cubicBezTo>
                <a:close/>
                <a:moveTo>
                  <a:pt x="2048" y="1988"/>
                </a:moveTo>
                <a:cubicBezTo>
                  <a:pt x="2048" y="784"/>
                  <a:pt x="2048" y="784"/>
                  <a:pt x="2048" y="784"/>
                </a:cubicBezTo>
                <a:cubicBezTo>
                  <a:pt x="2048" y="751"/>
                  <a:pt x="2021" y="724"/>
                  <a:pt x="1988" y="724"/>
                </a:cubicBezTo>
                <a:cubicBezTo>
                  <a:pt x="1955" y="724"/>
                  <a:pt x="1928" y="751"/>
                  <a:pt x="1928" y="784"/>
                </a:cubicBezTo>
                <a:cubicBezTo>
                  <a:pt x="1928" y="1444"/>
                  <a:pt x="1928" y="1444"/>
                  <a:pt x="1928" y="1444"/>
                </a:cubicBezTo>
                <a:cubicBezTo>
                  <a:pt x="1808" y="1444"/>
                  <a:pt x="1808" y="1444"/>
                  <a:pt x="1808" y="1444"/>
                </a:cubicBezTo>
                <a:cubicBezTo>
                  <a:pt x="1808" y="1264"/>
                  <a:pt x="1808" y="1264"/>
                  <a:pt x="1808" y="1264"/>
                </a:cubicBezTo>
                <a:cubicBezTo>
                  <a:pt x="1808" y="1231"/>
                  <a:pt x="1781" y="1204"/>
                  <a:pt x="1748" y="1204"/>
                </a:cubicBezTo>
                <a:cubicBezTo>
                  <a:pt x="1564" y="1204"/>
                  <a:pt x="1564" y="1204"/>
                  <a:pt x="1564" y="1204"/>
                </a:cubicBezTo>
                <a:cubicBezTo>
                  <a:pt x="1564" y="1024"/>
                  <a:pt x="1564" y="1024"/>
                  <a:pt x="1564" y="1024"/>
                </a:cubicBezTo>
                <a:cubicBezTo>
                  <a:pt x="1564" y="991"/>
                  <a:pt x="1537" y="964"/>
                  <a:pt x="1504" y="964"/>
                </a:cubicBezTo>
                <a:cubicBezTo>
                  <a:pt x="1264" y="964"/>
                  <a:pt x="1264" y="964"/>
                  <a:pt x="1264" y="964"/>
                </a:cubicBezTo>
                <a:cubicBezTo>
                  <a:pt x="1231" y="964"/>
                  <a:pt x="1204" y="991"/>
                  <a:pt x="1204" y="1024"/>
                </a:cubicBezTo>
                <a:cubicBezTo>
                  <a:pt x="1204" y="1264"/>
                  <a:pt x="1204" y="1264"/>
                  <a:pt x="1204" y="1264"/>
                </a:cubicBezTo>
                <a:cubicBezTo>
                  <a:pt x="1204" y="1297"/>
                  <a:pt x="1231" y="1324"/>
                  <a:pt x="1264" y="1324"/>
                </a:cubicBezTo>
                <a:cubicBezTo>
                  <a:pt x="1297" y="1324"/>
                  <a:pt x="1324" y="1297"/>
                  <a:pt x="1324" y="1264"/>
                </a:cubicBezTo>
                <a:cubicBezTo>
                  <a:pt x="1324" y="1084"/>
                  <a:pt x="1324" y="1084"/>
                  <a:pt x="1324" y="1084"/>
                </a:cubicBezTo>
                <a:cubicBezTo>
                  <a:pt x="1444" y="1084"/>
                  <a:pt x="1444" y="1084"/>
                  <a:pt x="1444" y="1084"/>
                </a:cubicBezTo>
                <a:cubicBezTo>
                  <a:pt x="1444" y="1444"/>
                  <a:pt x="1444" y="1444"/>
                  <a:pt x="1444" y="1444"/>
                </a:cubicBezTo>
                <a:cubicBezTo>
                  <a:pt x="1084" y="1444"/>
                  <a:pt x="1084" y="1444"/>
                  <a:pt x="1084" y="1444"/>
                </a:cubicBezTo>
                <a:cubicBezTo>
                  <a:pt x="1084" y="1264"/>
                  <a:pt x="1084" y="1264"/>
                  <a:pt x="1084" y="1264"/>
                </a:cubicBezTo>
                <a:cubicBezTo>
                  <a:pt x="1084" y="1231"/>
                  <a:pt x="1057" y="1204"/>
                  <a:pt x="1024" y="1204"/>
                </a:cubicBezTo>
                <a:cubicBezTo>
                  <a:pt x="991" y="1204"/>
                  <a:pt x="964" y="1231"/>
                  <a:pt x="964" y="1264"/>
                </a:cubicBezTo>
                <a:cubicBezTo>
                  <a:pt x="964" y="1688"/>
                  <a:pt x="964" y="1688"/>
                  <a:pt x="964" y="1688"/>
                </a:cubicBezTo>
                <a:cubicBezTo>
                  <a:pt x="844" y="1688"/>
                  <a:pt x="844" y="1688"/>
                  <a:pt x="844" y="1688"/>
                </a:cubicBezTo>
                <a:cubicBezTo>
                  <a:pt x="844" y="1504"/>
                  <a:pt x="844" y="1504"/>
                  <a:pt x="844" y="1504"/>
                </a:cubicBezTo>
                <a:cubicBezTo>
                  <a:pt x="844" y="1471"/>
                  <a:pt x="817" y="1444"/>
                  <a:pt x="784" y="1444"/>
                </a:cubicBezTo>
                <a:cubicBezTo>
                  <a:pt x="600" y="1444"/>
                  <a:pt x="600" y="1444"/>
                  <a:pt x="600" y="1444"/>
                </a:cubicBezTo>
                <a:cubicBezTo>
                  <a:pt x="600" y="1024"/>
                  <a:pt x="600" y="1024"/>
                  <a:pt x="600" y="1024"/>
                </a:cubicBezTo>
                <a:cubicBezTo>
                  <a:pt x="600" y="991"/>
                  <a:pt x="573" y="964"/>
                  <a:pt x="540" y="964"/>
                </a:cubicBezTo>
                <a:cubicBezTo>
                  <a:pt x="507" y="964"/>
                  <a:pt x="480" y="991"/>
                  <a:pt x="480" y="1024"/>
                </a:cubicBezTo>
                <a:cubicBezTo>
                  <a:pt x="480" y="1204"/>
                  <a:pt x="480" y="1204"/>
                  <a:pt x="480" y="1204"/>
                </a:cubicBezTo>
                <a:cubicBezTo>
                  <a:pt x="360" y="1204"/>
                  <a:pt x="360" y="1204"/>
                  <a:pt x="360" y="1204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480" y="784"/>
                  <a:pt x="480" y="784"/>
                  <a:pt x="480" y="784"/>
                </a:cubicBezTo>
                <a:cubicBezTo>
                  <a:pt x="480" y="817"/>
                  <a:pt x="507" y="844"/>
                  <a:pt x="540" y="844"/>
                </a:cubicBezTo>
                <a:cubicBezTo>
                  <a:pt x="784" y="844"/>
                  <a:pt x="784" y="844"/>
                  <a:pt x="784" y="844"/>
                </a:cubicBezTo>
                <a:cubicBezTo>
                  <a:pt x="817" y="844"/>
                  <a:pt x="844" y="817"/>
                  <a:pt x="844" y="784"/>
                </a:cubicBezTo>
                <a:cubicBezTo>
                  <a:pt x="844" y="544"/>
                  <a:pt x="844" y="544"/>
                  <a:pt x="844" y="544"/>
                </a:cubicBezTo>
                <a:cubicBezTo>
                  <a:pt x="844" y="511"/>
                  <a:pt x="817" y="484"/>
                  <a:pt x="784" y="484"/>
                </a:cubicBezTo>
                <a:cubicBezTo>
                  <a:pt x="751" y="484"/>
                  <a:pt x="724" y="511"/>
                  <a:pt x="724" y="544"/>
                </a:cubicBezTo>
                <a:cubicBezTo>
                  <a:pt x="724" y="724"/>
                  <a:pt x="724" y="724"/>
                  <a:pt x="724" y="724"/>
                </a:cubicBezTo>
                <a:cubicBezTo>
                  <a:pt x="600" y="724"/>
                  <a:pt x="600" y="724"/>
                  <a:pt x="600" y="724"/>
                </a:cubicBezTo>
                <a:cubicBezTo>
                  <a:pt x="600" y="360"/>
                  <a:pt x="600" y="360"/>
                  <a:pt x="600" y="360"/>
                </a:cubicBezTo>
                <a:cubicBezTo>
                  <a:pt x="964" y="360"/>
                  <a:pt x="964" y="360"/>
                  <a:pt x="964" y="360"/>
                </a:cubicBezTo>
                <a:cubicBezTo>
                  <a:pt x="964" y="544"/>
                  <a:pt x="964" y="544"/>
                  <a:pt x="964" y="544"/>
                </a:cubicBezTo>
                <a:cubicBezTo>
                  <a:pt x="964" y="577"/>
                  <a:pt x="991" y="604"/>
                  <a:pt x="1024" y="604"/>
                </a:cubicBezTo>
                <a:cubicBezTo>
                  <a:pt x="1057" y="604"/>
                  <a:pt x="1084" y="577"/>
                  <a:pt x="1084" y="544"/>
                </a:cubicBezTo>
                <a:cubicBezTo>
                  <a:pt x="1084" y="360"/>
                  <a:pt x="1084" y="360"/>
                  <a:pt x="1084" y="360"/>
                </a:cubicBezTo>
                <a:cubicBezTo>
                  <a:pt x="1748" y="360"/>
                  <a:pt x="1748" y="360"/>
                  <a:pt x="1748" y="360"/>
                </a:cubicBezTo>
                <a:cubicBezTo>
                  <a:pt x="1781" y="360"/>
                  <a:pt x="1808" y="333"/>
                  <a:pt x="1808" y="300"/>
                </a:cubicBezTo>
                <a:cubicBezTo>
                  <a:pt x="1808" y="267"/>
                  <a:pt x="1781" y="240"/>
                  <a:pt x="1748" y="240"/>
                </a:cubicBezTo>
                <a:cubicBezTo>
                  <a:pt x="300" y="240"/>
                  <a:pt x="300" y="240"/>
                  <a:pt x="300" y="240"/>
                </a:cubicBezTo>
                <a:cubicBezTo>
                  <a:pt x="267" y="240"/>
                  <a:pt x="240" y="267"/>
                  <a:pt x="240" y="300"/>
                </a:cubicBezTo>
                <a:cubicBezTo>
                  <a:pt x="240" y="1748"/>
                  <a:pt x="240" y="1748"/>
                  <a:pt x="240" y="1748"/>
                </a:cubicBezTo>
                <a:cubicBezTo>
                  <a:pt x="240" y="1781"/>
                  <a:pt x="267" y="1808"/>
                  <a:pt x="300" y="1808"/>
                </a:cubicBezTo>
                <a:cubicBezTo>
                  <a:pt x="540" y="1808"/>
                  <a:pt x="540" y="1808"/>
                  <a:pt x="540" y="1808"/>
                </a:cubicBezTo>
                <a:cubicBezTo>
                  <a:pt x="573" y="1808"/>
                  <a:pt x="600" y="1781"/>
                  <a:pt x="600" y="1748"/>
                </a:cubicBezTo>
                <a:cubicBezTo>
                  <a:pt x="600" y="1715"/>
                  <a:pt x="573" y="1688"/>
                  <a:pt x="540" y="1688"/>
                </a:cubicBezTo>
                <a:cubicBezTo>
                  <a:pt x="360" y="1688"/>
                  <a:pt x="360" y="1688"/>
                  <a:pt x="360" y="1688"/>
                </a:cubicBezTo>
                <a:cubicBezTo>
                  <a:pt x="360" y="1324"/>
                  <a:pt x="360" y="1324"/>
                  <a:pt x="360" y="1324"/>
                </a:cubicBezTo>
                <a:cubicBezTo>
                  <a:pt x="480" y="1324"/>
                  <a:pt x="480" y="1324"/>
                  <a:pt x="480" y="1324"/>
                </a:cubicBezTo>
                <a:cubicBezTo>
                  <a:pt x="480" y="1504"/>
                  <a:pt x="480" y="1504"/>
                  <a:pt x="480" y="1504"/>
                </a:cubicBezTo>
                <a:cubicBezTo>
                  <a:pt x="480" y="1537"/>
                  <a:pt x="507" y="1564"/>
                  <a:pt x="540" y="1564"/>
                </a:cubicBezTo>
                <a:cubicBezTo>
                  <a:pt x="724" y="1564"/>
                  <a:pt x="724" y="1564"/>
                  <a:pt x="724" y="1564"/>
                </a:cubicBezTo>
                <a:cubicBezTo>
                  <a:pt x="724" y="1748"/>
                  <a:pt x="724" y="1748"/>
                  <a:pt x="724" y="1748"/>
                </a:cubicBezTo>
                <a:cubicBezTo>
                  <a:pt x="724" y="1781"/>
                  <a:pt x="751" y="1808"/>
                  <a:pt x="784" y="1808"/>
                </a:cubicBezTo>
                <a:cubicBezTo>
                  <a:pt x="1024" y="1808"/>
                  <a:pt x="1024" y="1808"/>
                  <a:pt x="1024" y="1808"/>
                </a:cubicBezTo>
                <a:cubicBezTo>
                  <a:pt x="1057" y="1808"/>
                  <a:pt x="1084" y="1781"/>
                  <a:pt x="1084" y="1748"/>
                </a:cubicBezTo>
                <a:cubicBezTo>
                  <a:pt x="1084" y="1564"/>
                  <a:pt x="1084" y="1564"/>
                  <a:pt x="1084" y="1564"/>
                </a:cubicBezTo>
                <a:cubicBezTo>
                  <a:pt x="1504" y="1564"/>
                  <a:pt x="1504" y="1564"/>
                  <a:pt x="1504" y="1564"/>
                </a:cubicBezTo>
                <a:cubicBezTo>
                  <a:pt x="1537" y="1564"/>
                  <a:pt x="1564" y="1537"/>
                  <a:pt x="1564" y="1504"/>
                </a:cubicBezTo>
                <a:cubicBezTo>
                  <a:pt x="1564" y="1324"/>
                  <a:pt x="1564" y="1324"/>
                  <a:pt x="1564" y="1324"/>
                </a:cubicBezTo>
                <a:cubicBezTo>
                  <a:pt x="1688" y="1324"/>
                  <a:pt x="1688" y="1324"/>
                  <a:pt x="1688" y="1324"/>
                </a:cubicBezTo>
                <a:cubicBezTo>
                  <a:pt x="1688" y="1688"/>
                  <a:pt x="1688" y="1688"/>
                  <a:pt x="1688" y="1688"/>
                </a:cubicBezTo>
                <a:cubicBezTo>
                  <a:pt x="1264" y="1688"/>
                  <a:pt x="1264" y="1688"/>
                  <a:pt x="1264" y="1688"/>
                </a:cubicBezTo>
                <a:cubicBezTo>
                  <a:pt x="1231" y="1688"/>
                  <a:pt x="1204" y="1715"/>
                  <a:pt x="1204" y="1748"/>
                </a:cubicBezTo>
                <a:cubicBezTo>
                  <a:pt x="1204" y="1781"/>
                  <a:pt x="1231" y="1808"/>
                  <a:pt x="1264" y="1808"/>
                </a:cubicBezTo>
                <a:cubicBezTo>
                  <a:pt x="1748" y="1808"/>
                  <a:pt x="1748" y="1808"/>
                  <a:pt x="1748" y="1808"/>
                </a:cubicBezTo>
                <a:cubicBezTo>
                  <a:pt x="1781" y="1808"/>
                  <a:pt x="1808" y="1781"/>
                  <a:pt x="1808" y="1748"/>
                </a:cubicBezTo>
                <a:cubicBezTo>
                  <a:pt x="1808" y="1564"/>
                  <a:pt x="1808" y="1564"/>
                  <a:pt x="1808" y="1564"/>
                </a:cubicBezTo>
                <a:cubicBezTo>
                  <a:pt x="1928" y="1564"/>
                  <a:pt x="1928" y="1564"/>
                  <a:pt x="1928" y="1564"/>
                </a:cubicBezTo>
                <a:cubicBezTo>
                  <a:pt x="1928" y="1928"/>
                  <a:pt x="1928" y="1928"/>
                  <a:pt x="1928" y="1928"/>
                </a:cubicBezTo>
                <a:cubicBezTo>
                  <a:pt x="120" y="1928"/>
                  <a:pt x="120" y="1928"/>
                  <a:pt x="120" y="1928"/>
                </a:cubicBezTo>
                <a:cubicBezTo>
                  <a:pt x="120" y="1504"/>
                  <a:pt x="120" y="1504"/>
                  <a:pt x="120" y="1504"/>
                </a:cubicBezTo>
                <a:cubicBezTo>
                  <a:pt x="120" y="1471"/>
                  <a:pt x="93" y="1444"/>
                  <a:pt x="60" y="1444"/>
                </a:cubicBezTo>
                <a:cubicBezTo>
                  <a:pt x="27" y="1444"/>
                  <a:pt x="0" y="1471"/>
                  <a:pt x="0" y="1504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5" name="Freeform 33"/>
          <p:cNvSpPr>
            <a:spLocks noEditPoints="1"/>
          </p:cNvSpPr>
          <p:nvPr/>
        </p:nvSpPr>
        <p:spPr bwMode="auto">
          <a:xfrm>
            <a:off x="1475557" y="4571639"/>
            <a:ext cx="344951" cy="392585"/>
          </a:xfrm>
          <a:custGeom>
            <a:avLst/>
            <a:gdLst>
              <a:gd name="T0" fmla="*/ 720 w 1800"/>
              <a:gd name="T1" fmla="*/ 1389 h 2049"/>
              <a:gd name="T2" fmla="*/ 360 w 1800"/>
              <a:gd name="T3" fmla="*/ 1389 h 2049"/>
              <a:gd name="T4" fmla="*/ 540 w 1800"/>
              <a:gd name="T5" fmla="*/ 1329 h 2049"/>
              <a:gd name="T6" fmla="*/ 540 w 1800"/>
              <a:gd name="T7" fmla="*/ 1449 h 2049"/>
              <a:gd name="T8" fmla="*/ 540 w 1800"/>
              <a:gd name="T9" fmla="*/ 1329 h 2049"/>
              <a:gd name="T10" fmla="*/ 1080 w 1800"/>
              <a:gd name="T11" fmla="*/ 1389 h 2049"/>
              <a:gd name="T12" fmla="*/ 1440 w 1800"/>
              <a:gd name="T13" fmla="*/ 1389 h 2049"/>
              <a:gd name="T14" fmla="*/ 1260 w 1800"/>
              <a:gd name="T15" fmla="*/ 1449 h 2049"/>
              <a:gd name="T16" fmla="*/ 1260 w 1800"/>
              <a:gd name="T17" fmla="*/ 1329 h 2049"/>
              <a:gd name="T18" fmla="*/ 1260 w 1800"/>
              <a:gd name="T19" fmla="*/ 1449 h 2049"/>
              <a:gd name="T20" fmla="*/ 1528 w 1800"/>
              <a:gd name="T21" fmla="*/ 676 h 2049"/>
              <a:gd name="T22" fmla="*/ 1320 w 1800"/>
              <a:gd name="T23" fmla="*/ 729 h 2049"/>
              <a:gd name="T24" fmla="*/ 1522 w 1800"/>
              <a:gd name="T25" fmla="*/ 361 h 2049"/>
              <a:gd name="T26" fmla="*/ 1522 w 1800"/>
              <a:gd name="T27" fmla="*/ 249 h 2049"/>
              <a:gd name="T28" fmla="*/ 877 w 1800"/>
              <a:gd name="T29" fmla="*/ 5 h 2049"/>
              <a:gd name="T30" fmla="*/ 240 w 1800"/>
              <a:gd name="T31" fmla="*/ 305 h 2049"/>
              <a:gd name="T32" fmla="*/ 480 w 1800"/>
              <a:gd name="T33" fmla="*/ 443 h 2049"/>
              <a:gd name="T34" fmla="*/ 399 w 1800"/>
              <a:gd name="T35" fmla="*/ 729 h 2049"/>
              <a:gd name="T36" fmla="*/ 102 w 1800"/>
              <a:gd name="T37" fmla="*/ 507 h 2049"/>
              <a:gd name="T38" fmla="*/ 0 w 1800"/>
              <a:gd name="T39" fmla="*/ 549 h 2049"/>
              <a:gd name="T40" fmla="*/ 250 w 1800"/>
              <a:gd name="T41" fmla="*/ 1085 h 2049"/>
              <a:gd name="T42" fmla="*/ 159 w 1800"/>
              <a:gd name="T43" fmla="*/ 1567 h 2049"/>
              <a:gd name="T44" fmla="*/ 60 w 1800"/>
              <a:gd name="T45" fmla="*/ 2049 h 2049"/>
              <a:gd name="T46" fmla="*/ 1800 w 1800"/>
              <a:gd name="T47" fmla="*/ 1989 h 2049"/>
              <a:gd name="T48" fmla="*/ 1680 w 1800"/>
              <a:gd name="T49" fmla="*/ 1389 h 2049"/>
              <a:gd name="T50" fmla="*/ 1800 w 1800"/>
              <a:gd name="T51" fmla="*/ 789 h 2049"/>
              <a:gd name="T52" fmla="*/ 1763 w 1800"/>
              <a:gd name="T53" fmla="*/ 494 h 2049"/>
              <a:gd name="T54" fmla="*/ 459 w 1800"/>
              <a:gd name="T55" fmla="*/ 305 h 2049"/>
              <a:gd name="T56" fmla="*/ 1341 w 1800"/>
              <a:gd name="T57" fmla="*/ 305 h 2049"/>
              <a:gd name="T58" fmla="*/ 459 w 1800"/>
              <a:gd name="T59" fmla="*/ 305 h 2049"/>
              <a:gd name="T60" fmla="*/ 1200 w 1800"/>
              <a:gd name="T61" fmla="*/ 729 h 2049"/>
              <a:gd name="T62" fmla="*/ 900 w 1800"/>
              <a:gd name="T63" fmla="*/ 829 h 2049"/>
              <a:gd name="T64" fmla="*/ 600 w 1800"/>
              <a:gd name="T65" fmla="*/ 729 h 2049"/>
              <a:gd name="T66" fmla="*/ 877 w 1800"/>
              <a:gd name="T67" fmla="*/ 605 h 2049"/>
              <a:gd name="T68" fmla="*/ 922 w 1800"/>
              <a:gd name="T69" fmla="*/ 605 h 2049"/>
              <a:gd name="T70" fmla="*/ 540 w 1800"/>
              <a:gd name="T71" fmla="*/ 1089 h 2049"/>
              <a:gd name="T72" fmla="*/ 540 w 1800"/>
              <a:gd name="T73" fmla="*/ 1689 h 2049"/>
              <a:gd name="T74" fmla="*/ 540 w 1800"/>
              <a:gd name="T75" fmla="*/ 1089 h 2049"/>
              <a:gd name="T76" fmla="*/ 229 w 1800"/>
              <a:gd name="T77" fmla="*/ 1671 h 2049"/>
              <a:gd name="T78" fmla="*/ 689 w 1800"/>
              <a:gd name="T79" fmla="*/ 1781 h 2049"/>
              <a:gd name="T80" fmla="*/ 123 w 1800"/>
              <a:gd name="T81" fmla="*/ 1929 h 2049"/>
              <a:gd name="T82" fmla="*/ 794 w 1800"/>
              <a:gd name="T83" fmla="*/ 1723 h 2049"/>
              <a:gd name="T84" fmla="*/ 1005 w 1800"/>
              <a:gd name="T85" fmla="*/ 1723 h 2049"/>
              <a:gd name="T86" fmla="*/ 1676 w 1800"/>
              <a:gd name="T87" fmla="*/ 1929 h 2049"/>
              <a:gd name="T88" fmla="*/ 1110 w 1800"/>
              <a:gd name="T89" fmla="*/ 1781 h 2049"/>
              <a:gd name="T90" fmla="*/ 1571 w 1800"/>
              <a:gd name="T91" fmla="*/ 1671 h 2049"/>
              <a:gd name="T92" fmla="*/ 1560 w 1800"/>
              <a:gd name="T93" fmla="*/ 1389 h 2049"/>
              <a:gd name="T94" fmla="*/ 960 w 1800"/>
              <a:gd name="T95" fmla="*/ 1389 h 2049"/>
              <a:gd name="T96" fmla="*/ 1560 w 1800"/>
              <a:gd name="T97" fmla="*/ 1389 h 2049"/>
              <a:gd name="T98" fmla="*/ 1500 w 1800"/>
              <a:gd name="T99" fmla="*/ 969 h 2049"/>
              <a:gd name="T100" fmla="*/ 900 w 1800"/>
              <a:gd name="T101" fmla="*/ 1173 h 2049"/>
              <a:gd name="T102" fmla="*/ 300 w 1800"/>
              <a:gd name="T103" fmla="*/ 969 h 2049"/>
              <a:gd name="T104" fmla="*/ 120 w 1800"/>
              <a:gd name="T105" fmla="*/ 694 h 2049"/>
              <a:gd name="T106" fmla="*/ 399 w 1800"/>
              <a:gd name="T107" fmla="*/ 849 h 2049"/>
              <a:gd name="T108" fmla="*/ 857 w 1800"/>
              <a:gd name="T109" fmla="*/ 951 h 2049"/>
              <a:gd name="T110" fmla="*/ 1190 w 1800"/>
              <a:gd name="T111" fmla="*/ 849 h 2049"/>
              <a:gd name="T112" fmla="*/ 1613 w 1800"/>
              <a:gd name="T113" fmla="*/ 761 h 2049"/>
              <a:gd name="T114" fmla="*/ 1680 w 1800"/>
              <a:gd name="T115" fmla="*/ 789 h 2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0" h="2049">
                <a:moveTo>
                  <a:pt x="540" y="1569"/>
                </a:moveTo>
                <a:cubicBezTo>
                  <a:pt x="639" y="1569"/>
                  <a:pt x="720" y="1488"/>
                  <a:pt x="720" y="1389"/>
                </a:cubicBezTo>
                <a:cubicBezTo>
                  <a:pt x="720" y="1290"/>
                  <a:pt x="639" y="1209"/>
                  <a:pt x="540" y="1209"/>
                </a:cubicBezTo>
                <a:cubicBezTo>
                  <a:pt x="441" y="1209"/>
                  <a:pt x="360" y="1290"/>
                  <a:pt x="360" y="1389"/>
                </a:cubicBezTo>
                <a:cubicBezTo>
                  <a:pt x="360" y="1488"/>
                  <a:pt x="441" y="1569"/>
                  <a:pt x="540" y="1569"/>
                </a:cubicBezTo>
                <a:close/>
                <a:moveTo>
                  <a:pt x="540" y="1329"/>
                </a:moveTo>
                <a:cubicBezTo>
                  <a:pt x="573" y="1329"/>
                  <a:pt x="600" y="1356"/>
                  <a:pt x="600" y="1389"/>
                </a:cubicBezTo>
                <a:cubicBezTo>
                  <a:pt x="600" y="1422"/>
                  <a:pt x="573" y="1449"/>
                  <a:pt x="540" y="1449"/>
                </a:cubicBezTo>
                <a:cubicBezTo>
                  <a:pt x="507" y="1449"/>
                  <a:pt x="480" y="1422"/>
                  <a:pt x="480" y="1389"/>
                </a:cubicBezTo>
                <a:cubicBezTo>
                  <a:pt x="480" y="1356"/>
                  <a:pt x="507" y="1329"/>
                  <a:pt x="540" y="1329"/>
                </a:cubicBezTo>
                <a:close/>
                <a:moveTo>
                  <a:pt x="1260" y="1209"/>
                </a:moveTo>
                <a:cubicBezTo>
                  <a:pt x="1161" y="1209"/>
                  <a:pt x="1080" y="1290"/>
                  <a:pt x="1080" y="1389"/>
                </a:cubicBezTo>
                <a:cubicBezTo>
                  <a:pt x="1080" y="1488"/>
                  <a:pt x="1161" y="1569"/>
                  <a:pt x="1260" y="1569"/>
                </a:cubicBezTo>
                <a:cubicBezTo>
                  <a:pt x="1359" y="1569"/>
                  <a:pt x="1440" y="1488"/>
                  <a:pt x="1440" y="1389"/>
                </a:cubicBezTo>
                <a:cubicBezTo>
                  <a:pt x="1440" y="1290"/>
                  <a:pt x="1359" y="1209"/>
                  <a:pt x="1260" y="1209"/>
                </a:cubicBezTo>
                <a:close/>
                <a:moveTo>
                  <a:pt x="1260" y="1449"/>
                </a:moveTo>
                <a:cubicBezTo>
                  <a:pt x="1227" y="1449"/>
                  <a:pt x="1200" y="1422"/>
                  <a:pt x="1200" y="1389"/>
                </a:cubicBezTo>
                <a:cubicBezTo>
                  <a:pt x="1200" y="1356"/>
                  <a:pt x="1227" y="1329"/>
                  <a:pt x="1260" y="1329"/>
                </a:cubicBezTo>
                <a:cubicBezTo>
                  <a:pt x="1293" y="1329"/>
                  <a:pt x="1320" y="1356"/>
                  <a:pt x="1320" y="1389"/>
                </a:cubicBezTo>
                <a:cubicBezTo>
                  <a:pt x="1320" y="1422"/>
                  <a:pt x="1293" y="1449"/>
                  <a:pt x="1260" y="1449"/>
                </a:cubicBezTo>
                <a:close/>
                <a:moveTo>
                  <a:pt x="1697" y="507"/>
                </a:moveTo>
                <a:cubicBezTo>
                  <a:pt x="1528" y="676"/>
                  <a:pt x="1528" y="676"/>
                  <a:pt x="1528" y="676"/>
                </a:cubicBezTo>
                <a:cubicBezTo>
                  <a:pt x="1494" y="710"/>
                  <a:pt x="1448" y="729"/>
                  <a:pt x="1400" y="729"/>
                </a:cubicBezTo>
                <a:cubicBezTo>
                  <a:pt x="1320" y="729"/>
                  <a:pt x="1320" y="729"/>
                  <a:pt x="1320" y="729"/>
                </a:cubicBezTo>
                <a:cubicBezTo>
                  <a:pt x="1320" y="443"/>
                  <a:pt x="1320" y="443"/>
                  <a:pt x="1320" y="443"/>
                </a:cubicBezTo>
                <a:cubicBezTo>
                  <a:pt x="1522" y="361"/>
                  <a:pt x="1522" y="361"/>
                  <a:pt x="1522" y="361"/>
                </a:cubicBezTo>
                <a:cubicBezTo>
                  <a:pt x="1545" y="351"/>
                  <a:pt x="1560" y="329"/>
                  <a:pt x="1560" y="305"/>
                </a:cubicBezTo>
                <a:cubicBezTo>
                  <a:pt x="1560" y="281"/>
                  <a:pt x="1545" y="259"/>
                  <a:pt x="1522" y="249"/>
                </a:cubicBezTo>
                <a:cubicBezTo>
                  <a:pt x="922" y="5"/>
                  <a:pt x="922" y="5"/>
                  <a:pt x="922" y="5"/>
                </a:cubicBezTo>
                <a:cubicBezTo>
                  <a:pt x="908" y="0"/>
                  <a:pt x="892" y="0"/>
                  <a:pt x="877" y="5"/>
                </a:cubicBezTo>
                <a:cubicBezTo>
                  <a:pt x="277" y="249"/>
                  <a:pt x="277" y="249"/>
                  <a:pt x="277" y="249"/>
                </a:cubicBezTo>
                <a:cubicBezTo>
                  <a:pt x="255" y="259"/>
                  <a:pt x="240" y="281"/>
                  <a:pt x="240" y="305"/>
                </a:cubicBezTo>
                <a:cubicBezTo>
                  <a:pt x="240" y="329"/>
                  <a:pt x="255" y="351"/>
                  <a:pt x="277" y="361"/>
                </a:cubicBezTo>
                <a:cubicBezTo>
                  <a:pt x="480" y="443"/>
                  <a:pt x="480" y="443"/>
                  <a:pt x="480" y="443"/>
                </a:cubicBezTo>
                <a:cubicBezTo>
                  <a:pt x="480" y="729"/>
                  <a:pt x="480" y="729"/>
                  <a:pt x="480" y="729"/>
                </a:cubicBezTo>
                <a:cubicBezTo>
                  <a:pt x="399" y="729"/>
                  <a:pt x="399" y="729"/>
                  <a:pt x="399" y="729"/>
                </a:cubicBezTo>
                <a:cubicBezTo>
                  <a:pt x="351" y="729"/>
                  <a:pt x="306" y="710"/>
                  <a:pt x="272" y="676"/>
                </a:cubicBezTo>
                <a:cubicBezTo>
                  <a:pt x="102" y="507"/>
                  <a:pt x="102" y="507"/>
                  <a:pt x="102" y="507"/>
                </a:cubicBezTo>
                <a:cubicBezTo>
                  <a:pt x="85" y="489"/>
                  <a:pt x="59" y="484"/>
                  <a:pt x="37" y="494"/>
                </a:cubicBezTo>
                <a:cubicBezTo>
                  <a:pt x="14" y="503"/>
                  <a:pt x="0" y="525"/>
                  <a:pt x="0" y="549"/>
                </a:cubicBezTo>
                <a:cubicBezTo>
                  <a:pt x="0" y="789"/>
                  <a:pt x="0" y="789"/>
                  <a:pt x="0" y="789"/>
                </a:cubicBezTo>
                <a:cubicBezTo>
                  <a:pt x="0" y="938"/>
                  <a:pt x="108" y="1061"/>
                  <a:pt x="250" y="1085"/>
                </a:cubicBezTo>
                <a:cubicBezTo>
                  <a:pt x="170" y="1161"/>
                  <a:pt x="120" y="1269"/>
                  <a:pt x="120" y="1389"/>
                </a:cubicBezTo>
                <a:cubicBezTo>
                  <a:pt x="120" y="1452"/>
                  <a:pt x="134" y="1513"/>
                  <a:pt x="159" y="1567"/>
                </a:cubicBezTo>
                <a:cubicBezTo>
                  <a:pt x="56" y="1683"/>
                  <a:pt x="0" y="1832"/>
                  <a:pt x="0" y="1989"/>
                </a:cubicBezTo>
                <a:cubicBezTo>
                  <a:pt x="0" y="2022"/>
                  <a:pt x="27" y="2049"/>
                  <a:pt x="60" y="2049"/>
                </a:cubicBezTo>
                <a:cubicBezTo>
                  <a:pt x="1740" y="2049"/>
                  <a:pt x="1740" y="2049"/>
                  <a:pt x="1740" y="2049"/>
                </a:cubicBezTo>
                <a:cubicBezTo>
                  <a:pt x="1773" y="2049"/>
                  <a:pt x="1800" y="2022"/>
                  <a:pt x="1800" y="1989"/>
                </a:cubicBezTo>
                <a:cubicBezTo>
                  <a:pt x="1800" y="1832"/>
                  <a:pt x="1743" y="1683"/>
                  <a:pt x="1640" y="1567"/>
                </a:cubicBezTo>
                <a:cubicBezTo>
                  <a:pt x="1666" y="1513"/>
                  <a:pt x="1680" y="1452"/>
                  <a:pt x="1680" y="1389"/>
                </a:cubicBezTo>
                <a:cubicBezTo>
                  <a:pt x="1680" y="1269"/>
                  <a:pt x="1630" y="1161"/>
                  <a:pt x="1549" y="1085"/>
                </a:cubicBezTo>
                <a:cubicBezTo>
                  <a:pt x="1691" y="1061"/>
                  <a:pt x="1800" y="938"/>
                  <a:pt x="1800" y="789"/>
                </a:cubicBezTo>
                <a:cubicBezTo>
                  <a:pt x="1800" y="549"/>
                  <a:pt x="1800" y="549"/>
                  <a:pt x="1800" y="549"/>
                </a:cubicBezTo>
                <a:cubicBezTo>
                  <a:pt x="1800" y="525"/>
                  <a:pt x="1785" y="503"/>
                  <a:pt x="1763" y="494"/>
                </a:cubicBezTo>
                <a:cubicBezTo>
                  <a:pt x="1740" y="484"/>
                  <a:pt x="1715" y="489"/>
                  <a:pt x="1697" y="507"/>
                </a:cubicBezTo>
                <a:close/>
                <a:moveTo>
                  <a:pt x="459" y="305"/>
                </a:moveTo>
                <a:cubicBezTo>
                  <a:pt x="900" y="126"/>
                  <a:pt x="900" y="126"/>
                  <a:pt x="900" y="126"/>
                </a:cubicBezTo>
                <a:cubicBezTo>
                  <a:pt x="1341" y="305"/>
                  <a:pt x="1341" y="305"/>
                  <a:pt x="1341" y="305"/>
                </a:cubicBezTo>
                <a:cubicBezTo>
                  <a:pt x="900" y="484"/>
                  <a:pt x="900" y="484"/>
                  <a:pt x="900" y="484"/>
                </a:cubicBezTo>
                <a:lnTo>
                  <a:pt x="459" y="305"/>
                </a:lnTo>
                <a:close/>
                <a:moveTo>
                  <a:pt x="1200" y="492"/>
                </a:moveTo>
                <a:cubicBezTo>
                  <a:pt x="1200" y="729"/>
                  <a:pt x="1200" y="729"/>
                  <a:pt x="1200" y="729"/>
                </a:cubicBezTo>
                <a:cubicBezTo>
                  <a:pt x="1190" y="729"/>
                  <a:pt x="1190" y="729"/>
                  <a:pt x="1190" y="729"/>
                </a:cubicBezTo>
                <a:cubicBezTo>
                  <a:pt x="1083" y="729"/>
                  <a:pt x="982" y="764"/>
                  <a:pt x="900" y="829"/>
                </a:cubicBezTo>
                <a:cubicBezTo>
                  <a:pt x="817" y="764"/>
                  <a:pt x="716" y="729"/>
                  <a:pt x="610" y="729"/>
                </a:cubicBezTo>
                <a:cubicBezTo>
                  <a:pt x="600" y="729"/>
                  <a:pt x="600" y="729"/>
                  <a:pt x="600" y="729"/>
                </a:cubicBezTo>
                <a:cubicBezTo>
                  <a:pt x="600" y="492"/>
                  <a:pt x="600" y="492"/>
                  <a:pt x="600" y="492"/>
                </a:cubicBezTo>
                <a:cubicBezTo>
                  <a:pt x="877" y="605"/>
                  <a:pt x="877" y="605"/>
                  <a:pt x="877" y="605"/>
                </a:cubicBezTo>
                <a:cubicBezTo>
                  <a:pt x="884" y="608"/>
                  <a:pt x="892" y="609"/>
                  <a:pt x="900" y="609"/>
                </a:cubicBezTo>
                <a:cubicBezTo>
                  <a:pt x="907" y="609"/>
                  <a:pt x="915" y="608"/>
                  <a:pt x="922" y="605"/>
                </a:cubicBezTo>
                <a:lnTo>
                  <a:pt x="1200" y="492"/>
                </a:lnTo>
                <a:close/>
                <a:moveTo>
                  <a:pt x="540" y="1089"/>
                </a:moveTo>
                <a:cubicBezTo>
                  <a:pt x="705" y="1089"/>
                  <a:pt x="840" y="1224"/>
                  <a:pt x="840" y="1389"/>
                </a:cubicBezTo>
                <a:cubicBezTo>
                  <a:pt x="840" y="1554"/>
                  <a:pt x="705" y="1689"/>
                  <a:pt x="540" y="1689"/>
                </a:cubicBezTo>
                <a:cubicBezTo>
                  <a:pt x="374" y="1689"/>
                  <a:pt x="240" y="1554"/>
                  <a:pt x="240" y="1389"/>
                </a:cubicBezTo>
                <a:cubicBezTo>
                  <a:pt x="240" y="1224"/>
                  <a:pt x="374" y="1089"/>
                  <a:pt x="540" y="1089"/>
                </a:cubicBezTo>
                <a:close/>
                <a:moveTo>
                  <a:pt x="123" y="1929"/>
                </a:moveTo>
                <a:cubicBezTo>
                  <a:pt x="134" y="1835"/>
                  <a:pt x="170" y="1746"/>
                  <a:pt x="229" y="1671"/>
                </a:cubicBezTo>
                <a:cubicBezTo>
                  <a:pt x="306" y="1756"/>
                  <a:pt x="417" y="1809"/>
                  <a:pt x="540" y="1809"/>
                </a:cubicBezTo>
                <a:cubicBezTo>
                  <a:pt x="592" y="1809"/>
                  <a:pt x="643" y="1799"/>
                  <a:pt x="689" y="1781"/>
                </a:cubicBezTo>
                <a:cubicBezTo>
                  <a:pt x="788" y="1929"/>
                  <a:pt x="788" y="1929"/>
                  <a:pt x="788" y="1929"/>
                </a:cubicBezTo>
                <a:lnTo>
                  <a:pt x="123" y="1929"/>
                </a:lnTo>
                <a:close/>
                <a:moveTo>
                  <a:pt x="900" y="1881"/>
                </a:moveTo>
                <a:cubicBezTo>
                  <a:pt x="794" y="1723"/>
                  <a:pt x="794" y="1723"/>
                  <a:pt x="794" y="1723"/>
                </a:cubicBezTo>
                <a:cubicBezTo>
                  <a:pt x="837" y="1691"/>
                  <a:pt x="872" y="1651"/>
                  <a:pt x="900" y="1605"/>
                </a:cubicBezTo>
                <a:cubicBezTo>
                  <a:pt x="927" y="1651"/>
                  <a:pt x="963" y="1691"/>
                  <a:pt x="1005" y="1723"/>
                </a:cubicBezTo>
                <a:lnTo>
                  <a:pt x="900" y="1881"/>
                </a:lnTo>
                <a:close/>
                <a:moveTo>
                  <a:pt x="1676" y="1929"/>
                </a:moveTo>
                <a:cubicBezTo>
                  <a:pt x="1012" y="1929"/>
                  <a:pt x="1012" y="1929"/>
                  <a:pt x="1012" y="1929"/>
                </a:cubicBezTo>
                <a:cubicBezTo>
                  <a:pt x="1110" y="1781"/>
                  <a:pt x="1110" y="1781"/>
                  <a:pt x="1110" y="1781"/>
                </a:cubicBezTo>
                <a:cubicBezTo>
                  <a:pt x="1157" y="1799"/>
                  <a:pt x="1207" y="1809"/>
                  <a:pt x="1260" y="1809"/>
                </a:cubicBezTo>
                <a:cubicBezTo>
                  <a:pt x="1383" y="1809"/>
                  <a:pt x="1494" y="1756"/>
                  <a:pt x="1571" y="1671"/>
                </a:cubicBezTo>
                <a:cubicBezTo>
                  <a:pt x="1629" y="1746"/>
                  <a:pt x="1666" y="1835"/>
                  <a:pt x="1676" y="1929"/>
                </a:cubicBezTo>
                <a:close/>
                <a:moveTo>
                  <a:pt x="1560" y="1389"/>
                </a:moveTo>
                <a:cubicBezTo>
                  <a:pt x="1560" y="1554"/>
                  <a:pt x="1425" y="1689"/>
                  <a:pt x="1260" y="1689"/>
                </a:cubicBezTo>
                <a:cubicBezTo>
                  <a:pt x="1094" y="1689"/>
                  <a:pt x="960" y="1554"/>
                  <a:pt x="960" y="1389"/>
                </a:cubicBezTo>
                <a:cubicBezTo>
                  <a:pt x="960" y="1224"/>
                  <a:pt x="1094" y="1089"/>
                  <a:pt x="1260" y="1089"/>
                </a:cubicBezTo>
                <a:cubicBezTo>
                  <a:pt x="1425" y="1089"/>
                  <a:pt x="1560" y="1224"/>
                  <a:pt x="1560" y="1389"/>
                </a:cubicBezTo>
                <a:close/>
                <a:moveTo>
                  <a:pt x="1680" y="789"/>
                </a:moveTo>
                <a:cubicBezTo>
                  <a:pt x="1680" y="888"/>
                  <a:pt x="1599" y="969"/>
                  <a:pt x="1500" y="969"/>
                </a:cubicBezTo>
                <a:cubicBezTo>
                  <a:pt x="1260" y="969"/>
                  <a:pt x="1260" y="969"/>
                  <a:pt x="1260" y="969"/>
                </a:cubicBezTo>
                <a:cubicBezTo>
                  <a:pt x="1107" y="969"/>
                  <a:pt x="973" y="1051"/>
                  <a:pt x="900" y="1173"/>
                </a:cubicBezTo>
                <a:cubicBezTo>
                  <a:pt x="826" y="1051"/>
                  <a:pt x="692" y="969"/>
                  <a:pt x="540" y="969"/>
                </a:cubicBezTo>
                <a:cubicBezTo>
                  <a:pt x="300" y="969"/>
                  <a:pt x="300" y="969"/>
                  <a:pt x="300" y="969"/>
                </a:cubicBezTo>
                <a:cubicBezTo>
                  <a:pt x="201" y="969"/>
                  <a:pt x="120" y="888"/>
                  <a:pt x="120" y="789"/>
                </a:cubicBezTo>
                <a:cubicBezTo>
                  <a:pt x="120" y="694"/>
                  <a:pt x="120" y="694"/>
                  <a:pt x="120" y="694"/>
                </a:cubicBezTo>
                <a:cubicBezTo>
                  <a:pt x="187" y="761"/>
                  <a:pt x="187" y="761"/>
                  <a:pt x="187" y="761"/>
                </a:cubicBezTo>
                <a:cubicBezTo>
                  <a:pt x="244" y="818"/>
                  <a:pt x="319" y="849"/>
                  <a:pt x="399" y="849"/>
                </a:cubicBezTo>
                <a:cubicBezTo>
                  <a:pt x="610" y="849"/>
                  <a:pt x="610" y="849"/>
                  <a:pt x="610" y="849"/>
                </a:cubicBezTo>
                <a:cubicBezTo>
                  <a:pt x="704" y="849"/>
                  <a:pt x="791" y="885"/>
                  <a:pt x="857" y="951"/>
                </a:cubicBezTo>
                <a:cubicBezTo>
                  <a:pt x="881" y="975"/>
                  <a:pt x="919" y="975"/>
                  <a:pt x="942" y="951"/>
                </a:cubicBezTo>
                <a:cubicBezTo>
                  <a:pt x="1008" y="885"/>
                  <a:pt x="1096" y="849"/>
                  <a:pt x="1190" y="849"/>
                </a:cubicBezTo>
                <a:cubicBezTo>
                  <a:pt x="1400" y="849"/>
                  <a:pt x="1400" y="849"/>
                  <a:pt x="1400" y="849"/>
                </a:cubicBezTo>
                <a:cubicBezTo>
                  <a:pt x="1481" y="849"/>
                  <a:pt x="1556" y="818"/>
                  <a:pt x="1613" y="761"/>
                </a:cubicBezTo>
                <a:cubicBezTo>
                  <a:pt x="1680" y="694"/>
                  <a:pt x="1680" y="694"/>
                  <a:pt x="1680" y="694"/>
                </a:cubicBezTo>
                <a:lnTo>
                  <a:pt x="1680" y="78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6" name="Freeform 39"/>
          <p:cNvSpPr>
            <a:spLocks noEditPoints="1"/>
          </p:cNvSpPr>
          <p:nvPr/>
        </p:nvSpPr>
        <p:spPr bwMode="auto">
          <a:xfrm>
            <a:off x="727055" y="5250938"/>
            <a:ext cx="393642" cy="392351"/>
          </a:xfrm>
          <a:custGeom>
            <a:avLst/>
            <a:gdLst>
              <a:gd name="T0" fmla="*/ 2051 w 2054"/>
              <a:gd name="T1" fmla="*/ 1264 h 2048"/>
              <a:gd name="T2" fmla="*/ 1701 w 2054"/>
              <a:gd name="T3" fmla="*/ 1204 h 2048"/>
              <a:gd name="T4" fmla="*/ 1087 w 2054"/>
              <a:gd name="T5" fmla="*/ 403 h 2048"/>
              <a:gd name="T6" fmla="*/ 1341 w 2054"/>
              <a:gd name="T7" fmla="*/ 240 h 2048"/>
              <a:gd name="T8" fmla="*/ 1691 w 2054"/>
              <a:gd name="T9" fmla="*/ 180 h 2048"/>
              <a:gd name="T10" fmla="*/ 1341 w 2054"/>
              <a:gd name="T11" fmla="*/ 120 h 2048"/>
              <a:gd name="T12" fmla="*/ 967 w 2054"/>
              <a:gd name="T13" fmla="*/ 180 h 2048"/>
              <a:gd name="T14" fmla="*/ 12 w 2054"/>
              <a:gd name="T15" fmla="*/ 1956 h 2048"/>
              <a:gd name="T16" fmla="*/ 63 w 2054"/>
              <a:gd name="T17" fmla="*/ 2048 h 2048"/>
              <a:gd name="T18" fmla="*/ 2043 w 2054"/>
              <a:gd name="T19" fmla="*/ 2017 h 2048"/>
              <a:gd name="T20" fmla="*/ 1653 w 2054"/>
              <a:gd name="T21" fmla="*/ 1324 h 2048"/>
              <a:gd name="T22" fmla="*/ 1871 w 2054"/>
              <a:gd name="T23" fmla="*/ 1444 h 2048"/>
              <a:gd name="T24" fmla="*/ 1931 w 2054"/>
              <a:gd name="T25" fmla="*/ 1264 h 2048"/>
              <a:gd name="T26" fmla="*/ 1811 w 2054"/>
              <a:gd name="T27" fmla="*/ 1264 h 2048"/>
              <a:gd name="T28" fmla="*/ 1511 w 2054"/>
              <a:gd name="T29" fmla="*/ 120 h 2048"/>
              <a:gd name="T30" fmla="*/ 1511 w 2054"/>
              <a:gd name="T31" fmla="*/ 240 h 2048"/>
              <a:gd name="T32" fmla="*/ 1511 w 2054"/>
              <a:gd name="T33" fmla="*/ 120 h 2048"/>
              <a:gd name="T34" fmla="*/ 1291 w 2054"/>
              <a:gd name="T35" fmla="*/ 964 h 2048"/>
              <a:gd name="T36" fmla="*/ 1027 w 2054"/>
              <a:gd name="T37" fmla="*/ 534 h 2048"/>
              <a:gd name="T38" fmla="*/ 1365 w 2054"/>
              <a:gd name="T39" fmla="*/ 1084 h 2048"/>
              <a:gd name="T40" fmla="*/ 1271 w 2054"/>
              <a:gd name="T41" fmla="*/ 1204 h 2048"/>
              <a:gd name="T42" fmla="*/ 1271 w 2054"/>
              <a:gd name="T43" fmla="*/ 1324 h 2048"/>
              <a:gd name="T44" fmla="*/ 1586 w 2054"/>
              <a:gd name="T45" fmla="*/ 1444 h 2048"/>
              <a:gd name="T46" fmla="*/ 689 w 2054"/>
              <a:gd name="T47" fmla="*/ 1084 h 2048"/>
              <a:gd name="T48" fmla="*/ 1884 w 2054"/>
              <a:gd name="T49" fmla="*/ 1928 h 2048"/>
              <a:gd name="T50" fmla="*/ 394 w 2054"/>
              <a:gd name="T51" fmla="*/ 1564 h 2048"/>
              <a:gd name="T52" fmla="*/ 3 w 2054"/>
              <a:gd name="T53" fmla="*/ 60 h 2048"/>
              <a:gd name="T54" fmla="*/ 547 w 2054"/>
              <a:gd name="T55" fmla="*/ 0 h 2048"/>
              <a:gd name="T56" fmla="*/ 547 w 2054"/>
              <a:gd name="T57" fmla="*/ 120 h 2048"/>
              <a:gd name="T58" fmla="*/ 3 w 2054"/>
              <a:gd name="T59" fmla="*/ 60 h 2048"/>
              <a:gd name="T60" fmla="*/ 63 w 2054"/>
              <a:gd name="T61" fmla="*/ 240 h 2048"/>
              <a:gd name="T62" fmla="*/ 607 w 2054"/>
              <a:gd name="T63" fmla="*/ 300 h 2048"/>
              <a:gd name="T64" fmla="*/ 63 w 2054"/>
              <a:gd name="T65" fmla="*/ 360 h 2048"/>
              <a:gd name="T66" fmla="*/ 3 w 2054"/>
              <a:gd name="T67" fmla="*/ 540 h 2048"/>
              <a:gd name="T68" fmla="*/ 427 w 2054"/>
              <a:gd name="T69" fmla="*/ 480 h 2048"/>
              <a:gd name="T70" fmla="*/ 427 w 2054"/>
              <a:gd name="T71" fmla="*/ 600 h 2048"/>
              <a:gd name="T72" fmla="*/ 3 w 2054"/>
              <a:gd name="T73" fmla="*/ 5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54" h="2048">
                <a:moveTo>
                  <a:pt x="1871" y="1444"/>
                </a:moveTo>
                <a:cubicBezTo>
                  <a:pt x="1970" y="1444"/>
                  <a:pt x="2051" y="1363"/>
                  <a:pt x="2051" y="1264"/>
                </a:cubicBezTo>
                <a:cubicBezTo>
                  <a:pt x="2051" y="1165"/>
                  <a:pt x="1970" y="1084"/>
                  <a:pt x="1871" y="1084"/>
                </a:cubicBezTo>
                <a:cubicBezTo>
                  <a:pt x="1793" y="1084"/>
                  <a:pt x="1726" y="1134"/>
                  <a:pt x="1701" y="1204"/>
                </a:cubicBezTo>
                <a:cubicBezTo>
                  <a:pt x="1579" y="1204"/>
                  <a:pt x="1579" y="1204"/>
                  <a:pt x="1579" y="1204"/>
                </a:cubicBezTo>
                <a:cubicBezTo>
                  <a:pt x="1519" y="1105"/>
                  <a:pt x="1164" y="527"/>
                  <a:pt x="1087" y="403"/>
                </a:cubicBezTo>
                <a:cubicBezTo>
                  <a:pt x="1087" y="240"/>
                  <a:pt x="1087" y="240"/>
                  <a:pt x="1087" y="240"/>
                </a:cubicBezTo>
                <a:cubicBezTo>
                  <a:pt x="1341" y="240"/>
                  <a:pt x="1341" y="240"/>
                  <a:pt x="1341" y="240"/>
                </a:cubicBezTo>
                <a:cubicBezTo>
                  <a:pt x="1366" y="310"/>
                  <a:pt x="1433" y="360"/>
                  <a:pt x="1511" y="360"/>
                </a:cubicBezTo>
                <a:cubicBezTo>
                  <a:pt x="1610" y="360"/>
                  <a:pt x="1691" y="279"/>
                  <a:pt x="1691" y="180"/>
                </a:cubicBezTo>
                <a:cubicBezTo>
                  <a:pt x="1691" y="81"/>
                  <a:pt x="1610" y="0"/>
                  <a:pt x="1511" y="0"/>
                </a:cubicBezTo>
                <a:cubicBezTo>
                  <a:pt x="1433" y="0"/>
                  <a:pt x="1366" y="50"/>
                  <a:pt x="1341" y="120"/>
                </a:cubicBezTo>
                <a:cubicBezTo>
                  <a:pt x="1027" y="120"/>
                  <a:pt x="1027" y="120"/>
                  <a:pt x="1027" y="120"/>
                </a:cubicBezTo>
                <a:cubicBezTo>
                  <a:pt x="994" y="120"/>
                  <a:pt x="967" y="147"/>
                  <a:pt x="967" y="180"/>
                </a:cubicBezTo>
                <a:cubicBezTo>
                  <a:pt x="967" y="403"/>
                  <a:pt x="967" y="403"/>
                  <a:pt x="967" y="403"/>
                </a:cubicBezTo>
                <a:cubicBezTo>
                  <a:pt x="12" y="1956"/>
                  <a:pt x="12" y="1956"/>
                  <a:pt x="12" y="1956"/>
                </a:cubicBezTo>
                <a:cubicBezTo>
                  <a:pt x="0" y="1975"/>
                  <a:pt x="0" y="1998"/>
                  <a:pt x="10" y="2017"/>
                </a:cubicBezTo>
                <a:cubicBezTo>
                  <a:pt x="21" y="2036"/>
                  <a:pt x="41" y="2048"/>
                  <a:pt x="63" y="2048"/>
                </a:cubicBezTo>
                <a:cubicBezTo>
                  <a:pt x="1991" y="2048"/>
                  <a:pt x="1991" y="2048"/>
                  <a:pt x="1991" y="2048"/>
                </a:cubicBezTo>
                <a:cubicBezTo>
                  <a:pt x="2013" y="2048"/>
                  <a:pt x="2033" y="2036"/>
                  <a:pt x="2043" y="2017"/>
                </a:cubicBezTo>
                <a:cubicBezTo>
                  <a:pt x="2054" y="1998"/>
                  <a:pt x="2053" y="1975"/>
                  <a:pt x="2042" y="1956"/>
                </a:cubicBezTo>
                <a:cubicBezTo>
                  <a:pt x="1995" y="1881"/>
                  <a:pt x="1710" y="1417"/>
                  <a:pt x="1653" y="1324"/>
                </a:cubicBezTo>
                <a:cubicBezTo>
                  <a:pt x="1701" y="1324"/>
                  <a:pt x="1701" y="1324"/>
                  <a:pt x="1701" y="1324"/>
                </a:cubicBezTo>
                <a:cubicBezTo>
                  <a:pt x="1726" y="1394"/>
                  <a:pt x="1793" y="1444"/>
                  <a:pt x="1871" y="1444"/>
                </a:cubicBezTo>
                <a:close/>
                <a:moveTo>
                  <a:pt x="1871" y="1204"/>
                </a:moveTo>
                <a:cubicBezTo>
                  <a:pt x="1904" y="1204"/>
                  <a:pt x="1931" y="1231"/>
                  <a:pt x="1931" y="1264"/>
                </a:cubicBezTo>
                <a:cubicBezTo>
                  <a:pt x="1931" y="1297"/>
                  <a:pt x="1904" y="1324"/>
                  <a:pt x="1871" y="1324"/>
                </a:cubicBezTo>
                <a:cubicBezTo>
                  <a:pt x="1838" y="1324"/>
                  <a:pt x="1811" y="1297"/>
                  <a:pt x="1811" y="1264"/>
                </a:cubicBezTo>
                <a:cubicBezTo>
                  <a:pt x="1811" y="1231"/>
                  <a:pt x="1838" y="1204"/>
                  <a:pt x="1871" y="1204"/>
                </a:cubicBezTo>
                <a:close/>
                <a:moveTo>
                  <a:pt x="1511" y="120"/>
                </a:moveTo>
                <a:cubicBezTo>
                  <a:pt x="1544" y="120"/>
                  <a:pt x="1571" y="147"/>
                  <a:pt x="1571" y="180"/>
                </a:cubicBezTo>
                <a:cubicBezTo>
                  <a:pt x="1571" y="213"/>
                  <a:pt x="1544" y="240"/>
                  <a:pt x="1511" y="240"/>
                </a:cubicBezTo>
                <a:cubicBezTo>
                  <a:pt x="1478" y="240"/>
                  <a:pt x="1451" y="213"/>
                  <a:pt x="1451" y="180"/>
                </a:cubicBezTo>
                <a:cubicBezTo>
                  <a:pt x="1451" y="147"/>
                  <a:pt x="1478" y="120"/>
                  <a:pt x="1511" y="120"/>
                </a:cubicBezTo>
                <a:close/>
                <a:moveTo>
                  <a:pt x="1027" y="534"/>
                </a:moveTo>
                <a:cubicBezTo>
                  <a:pt x="1291" y="964"/>
                  <a:pt x="1291" y="964"/>
                  <a:pt x="1291" y="964"/>
                </a:cubicBezTo>
                <a:cubicBezTo>
                  <a:pt x="763" y="964"/>
                  <a:pt x="763" y="964"/>
                  <a:pt x="763" y="964"/>
                </a:cubicBezTo>
                <a:lnTo>
                  <a:pt x="1027" y="534"/>
                </a:lnTo>
                <a:close/>
                <a:moveTo>
                  <a:pt x="689" y="1084"/>
                </a:moveTo>
                <a:cubicBezTo>
                  <a:pt x="1365" y="1084"/>
                  <a:pt x="1365" y="1084"/>
                  <a:pt x="1365" y="1084"/>
                </a:cubicBezTo>
                <a:cubicBezTo>
                  <a:pt x="1438" y="1204"/>
                  <a:pt x="1438" y="1204"/>
                  <a:pt x="1438" y="1204"/>
                </a:cubicBezTo>
                <a:cubicBezTo>
                  <a:pt x="1271" y="1204"/>
                  <a:pt x="1271" y="1204"/>
                  <a:pt x="1271" y="1204"/>
                </a:cubicBezTo>
                <a:cubicBezTo>
                  <a:pt x="1238" y="1204"/>
                  <a:pt x="1211" y="1231"/>
                  <a:pt x="1211" y="1264"/>
                </a:cubicBezTo>
                <a:cubicBezTo>
                  <a:pt x="1211" y="1297"/>
                  <a:pt x="1238" y="1324"/>
                  <a:pt x="1271" y="1324"/>
                </a:cubicBezTo>
                <a:cubicBezTo>
                  <a:pt x="1512" y="1324"/>
                  <a:pt x="1512" y="1324"/>
                  <a:pt x="1512" y="1324"/>
                </a:cubicBezTo>
                <a:cubicBezTo>
                  <a:pt x="1586" y="1444"/>
                  <a:pt x="1586" y="1444"/>
                  <a:pt x="1586" y="1444"/>
                </a:cubicBezTo>
                <a:cubicBezTo>
                  <a:pt x="468" y="1444"/>
                  <a:pt x="468" y="1444"/>
                  <a:pt x="468" y="1444"/>
                </a:cubicBezTo>
                <a:lnTo>
                  <a:pt x="689" y="1084"/>
                </a:lnTo>
                <a:close/>
                <a:moveTo>
                  <a:pt x="1660" y="1564"/>
                </a:moveTo>
                <a:cubicBezTo>
                  <a:pt x="1884" y="1928"/>
                  <a:pt x="1884" y="1928"/>
                  <a:pt x="1884" y="1928"/>
                </a:cubicBezTo>
                <a:cubicBezTo>
                  <a:pt x="170" y="1928"/>
                  <a:pt x="170" y="1928"/>
                  <a:pt x="170" y="1928"/>
                </a:cubicBezTo>
                <a:cubicBezTo>
                  <a:pt x="394" y="1564"/>
                  <a:pt x="394" y="1564"/>
                  <a:pt x="394" y="1564"/>
                </a:cubicBezTo>
                <a:lnTo>
                  <a:pt x="1660" y="1564"/>
                </a:lnTo>
                <a:close/>
                <a:moveTo>
                  <a:pt x="3" y="60"/>
                </a:moveTo>
                <a:cubicBezTo>
                  <a:pt x="3" y="27"/>
                  <a:pt x="30" y="0"/>
                  <a:pt x="63" y="0"/>
                </a:cubicBezTo>
                <a:cubicBezTo>
                  <a:pt x="547" y="0"/>
                  <a:pt x="547" y="0"/>
                  <a:pt x="547" y="0"/>
                </a:cubicBezTo>
                <a:cubicBezTo>
                  <a:pt x="580" y="0"/>
                  <a:pt x="607" y="27"/>
                  <a:pt x="607" y="60"/>
                </a:cubicBezTo>
                <a:cubicBezTo>
                  <a:pt x="607" y="93"/>
                  <a:pt x="580" y="120"/>
                  <a:pt x="547" y="120"/>
                </a:cubicBezTo>
                <a:cubicBezTo>
                  <a:pt x="63" y="120"/>
                  <a:pt x="63" y="120"/>
                  <a:pt x="63" y="120"/>
                </a:cubicBezTo>
                <a:cubicBezTo>
                  <a:pt x="30" y="120"/>
                  <a:pt x="3" y="93"/>
                  <a:pt x="3" y="60"/>
                </a:cubicBezTo>
                <a:close/>
                <a:moveTo>
                  <a:pt x="3" y="300"/>
                </a:moveTo>
                <a:cubicBezTo>
                  <a:pt x="3" y="267"/>
                  <a:pt x="30" y="240"/>
                  <a:pt x="63" y="240"/>
                </a:cubicBezTo>
                <a:cubicBezTo>
                  <a:pt x="547" y="240"/>
                  <a:pt x="547" y="240"/>
                  <a:pt x="547" y="240"/>
                </a:cubicBezTo>
                <a:cubicBezTo>
                  <a:pt x="580" y="240"/>
                  <a:pt x="607" y="267"/>
                  <a:pt x="607" y="300"/>
                </a:cubicBezTo>
                <a:cubicBezTo>
                  <a:pt x="607" y="333"/>
                  <a:pt x="580" y="360"/>
                  <a:pt x="547" y="360"/>
                </a:cubicBezTo>
                <a:cubicBezTo>
                  <a:pt x="63" y="360"/>
                  <a:pt x="63" y="360"/>
                  <a:pt x="63" y="360"/>
                </a:cubicBezTo>
                <a:cubicBezTo>
                  <a:pt x="30" y="360"/>
                  <a:pt x="3" y="333"/>
                  <a:pt x="3" y="300"/>
                </a:cubicBezTo>
                <a:close/>
                <a:moveTo>
                  <a:pt x="3" y="540"/>
                </a:moveTo>
                <a:cubicBezTo>
                  <a:pt x="3" y="507"/>
                  <a:pt x="30" y="480"/>
                  <a:pt x="63" y="480"/>
                </a:cubicBezTo>
                <a:cubicBezTo>
                  <a:pt x="427" y="480"/>
                  <a:pt x="427" y="480"/>
                  <a:pt x="427" y="480"/>
                </a:cubicBezTo>
                <a:cubicBezTo>
                  <a:pt x="460" y="480"/>
                  <a:pt x="487" y="507"/>
                  <a:pt x="487" y="540"/>
                </a:cubicBezTo>
                <a:cubicBezTo>
                  <a:pt x="487" y="573"/>
                  <a:pt x="460" y="600"/>
                  <a:pt x="427" y="600"/>
                </a:cubicBezTo>
                <a:cubicBezTo>
                  <a:pt x="63" y="600"/>
                  <a:pt x="63" y="600"/>
                  <a:pt x="63" y="600"/>
                </a:cubicBezTo>
                <a:cubicBezTo>
                  <a:pt x="30" y="600"/>
                  <a:pt x="3" y="573"/>
                  <a:pt x="3" y="5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7" name="Freeform 41"/>
          <p:cNvSpPr>
            <a:spLocks noEditPoints="1"/>
          </p:cNvSpPr>
          <p:nvPr/>
        </p:nvSpPr>
        <p:spPr bwMode="auto">
          <a:xfrm>
            <a:off x="2178298" y="5244484"/>
            <a:ext cx="401738" cy="405258"/>
          </a:xfrm>
          <a:custGeom>
            <a:avLst/>
            <a:gdLst>
              <a:gd name="T0" fmla="*/ 227 w 2097"/>
              <a:gd name="T1" fmla="*/ 1363 h 2115"/>
              <a:gd name="T2" fmla="*/ 333 w 2097"/>
              <a:gd name="T3" fmla="*/ 1536 h 2115"/>
              <a:gd name="T4" fmla="*/ 252 w 2097"/>
              <a:gd name="T5" fmla="*/ 1903 h 2115"/>
              <a:gd name="T6" fmla="*/ 659 w 2097"/>
              <a:gd name="T7" fmla="*/ 1862 h 2115"/>
              <a:gd name="T8" fmla="*/ 875 w 2097"/>
              <a:gd name="T9" fmla="*/ 1797 h 2115"/>
              <a:gd name="T10" fmla="*/ 956 w 2097"/>
              <a:gd name="T11" fmla="*/ 2074 h 2115"/>
              <a:gd name="T12" fmla="*/ 1261 w 2097"/>
              <a:gd name="T13" fmla="*/ 1565 h 2115"/>
              <a:gd name="T14" fmla="*/ 2045 w 2097"/>
              <a:gd name="T15" fmla="*/ 106 h 2115"/>
              <a:gd name="T16" fmla="*/ 782 w 2097"/>
              <a:gd name="T17" fmla="*/ 530 h 2115"/>
              <a:gd name="T18" fmla="*/ 193 w 2097"/>
              <a:gd name="T19" fmla="*/ 971 h 2115"/>
              <a:gd name="T20" fmla="*/ 13 w 2097"/>
              <a:gd name="T21" fmla="*/ 1213 h 2115"/>
              <a:gd name="T22" fmla="*/ 246 w 2097"/>
              <a:gd name="T23" fmla="*/ 1215 h 2115"/>
              <a:gd name="T24" fmla="*/ 339 w 2097"/>
              <a:gd name="T25" fmla="*/ 1753 h 2115"/>
              <a:gd name="T26" fmla="*/ 783 w 2097"/>
              <a:gd name="T27" fmla="*/ 1309 h 2115"/>
              <a:gd name="T28" fmla="*/ 339 w 2097"/>
              <a:gd name="T29" fmla="*/ 1753 h 2115"/>
              <a:gd name="T30" fmla="*/ 409 w 2097"/>
              <a:gd name="T31" fmla="*/ 1272 h 2115"/>
              <a:gd name="T32" fmla="*/ 408 w 2097"/>
              <a:gd name="T33" fmla="*/ 1441 h 2115"/>
              <a:gd name="T34" fmla="*/ 712 w 2097"/>
              <a:gd name="T35" fmla="*/ 1745 h 2115"/>
              <a:gd name="T36" fmla="*/ 740 w 2097"/>
              <a:gd name="T37" fmla="*/ 1603 h 2115"/>
              <a:gd name="T38" fmla="*/ 712 w 2097"/>
              <a:gd name="T39" fmla="*/ 1745 h 2115"/>
              <a:gd name="T40" fmla="*/ 993 w 2097"/>
              <a:gd name="T41" fmla="*/ 1868 h 2115"/>
              <a:gd name="T42" fmla="*/ 1133 w 2097"/>
              <a:gd name="T43" fmla="*/ 1650 h 2115"/>
              <a:gd name="T44" fmla="*/ 1930 w 2097"/>
              <a:gd name="T45" fmla="*/ 167 h 2115"/>
              <a:gd name="T46" fmla="*/ 1688 w 2097"/>
              <a:gd name="T47" fmla="*/ 409 h 2115"/>
              <a:gd name="T48" fmla="*/ 1930 w 2097"/>
              <a:gd name="T49" fmla="*/ 167 h 2115"/>
              <a:gd name="T50" fmla="*/ 1603 w 2097"/>
              <a:gd name="T51" fmla="*/ 494 h 2115"/>
              <a:gd name="T52" fmla="*/ 933 w 2097"/>
              <a:gd name="T53" fmla="*/ 1627 h 2115"/>
              <a:gd name="T54" fmla="*/ 903 w 2097"/>
              <a:gd name="T55" fmla="*/ 1249 h 2115"/>
              <a:gd name="T56" fmla="*/ 572 w 2097"/>
              <a:gd name="T57" fmla="*/ 1265 h 2115"/>
              <a:gd name="T58" fmla="*/ 1438 w 2097"/>
              <a:gd name="T59" fmla="*/ 231 h 2115"/>
              <a:gd name="T60" fmla="*/ 450 w 2097"/>
              <a:gd name="T61" fmla="*/ 958 h 2115"/>
              <a:gd name="T62" fmla="*/ 238 w 2097"/>
              <a:gd name="T63" fmla="*/ 1095 h 2115"/>
              <a:gd name="T64" fmla="*/ 1518 w 2097"/>
              <a:gd name="T65" fmla="*/ 1003 h 2115"/>
              <a:gd name="T66" fmla="*/ 1094 w 2097"/>
              <a:gd name="T67" fmla="*/ 579 h 2115"/>
              <a:gd name="T68" fmla="*/ 1518 w 2097"/>
              <a:gd name="T69" fmla="*/ 1003 h 2115"/>
              <a:gd name="T70" fmla="*/ 1433 w 2097"/>
              <a:gd name="T71" fmla="*/ 664 h 2115"/>
              <a:gd name="T72" fmla="*/ 1179 w 2097"/>
              <a:gd name="T73" fmla="*/ 918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97" h="2115">
                <a:moveTo>
                  <a:pt x="302" y="1216"/>
                </a:moveTo>
                <a:cubicBezTo>
                  <a:pt x="265" y="1288"/>
                  <a:pt x="236" y="1348"/>
                  <a:pt x="227" y="1363"/>
                </a:cubicBezTo>
                <a:cubicBezTo>
                  <a:pt x="212" y="1387"/>
                  <a:pt x="215" y="1418"/>
                  <a:pt x="235" y="1438"/>
                </a:cubicBezTo>
                <a:cubicBezTo>
                  <a:pt x="333" y="1536"/>
                  <a:pt x="333" y="1536"/>
                  <a:pt x="333" y="1536"/>
                </a:cubicBezTo>
                <a:cubicBezTo>
                  <a:pt x="190" y="1731"/>
                  <a:pt x="188" y="1831"/>
                  <a:pt x="189" y="1845"/>
                </a:cubicBezTo>
                <a:cubicBezTo>
                  <a:pt x="190" y="1875"/>
                  <a:pt x="213" y="1903"/>
                  <a:pt x="252" y="1903"/>
                </a:cubicBezTo>
                <a:cubicBezTo>
                  <a:pt x="285" y="1903"/>
                  <a:pt x="381" y="1889"/>
                  <a:pt x="556" y="1759"/>
                </a:cubicBezTo>
                <a:cubicBezTo>
                  <a:pt x="659" y="1862"/>
                  <a:pt x="659" y="1862"/>
                  <a:pt x="659" y="1862"/>
                </a:cubicBezTo>
                <a:cubicBezTo>
                  <a:pt x="679" y="1882"/>
                  <a:pt x="711" y="1885"/>
                  <a:pt x="734" y="1870"/>
                </a:cubicBezTo>
                <a:cubicBezTo>
                  <a:pt x="750" y="1860"/>
                  <a:pt x="807" y="1832"/>
                  <a:pt x="875" y="1797"/>
                </a:cubicBezTo>
                <a:cubicBezTo>
                  <a:pt x="876" y="1847"/>
                  <a:pt x="870" y="1922"/>
                  <a:pt x="855" y="2023"/>
                </a:cubicBezTo>
                <a:cubicBezTo>
                  <a:pt x="846" y="2080"/>
                  <a:pt x="916" y="2115"/>
                  <a:pt x="956" y="2074"/>
                </a:cubicBezTo>
                <a:cubicBezTo>
                  <a:pt x="1126" y="1904"/>
                  <a:pt x="1126" y="1904"/>
                  <a:pt x="1126" y="1904"/>
                </a:cubicBezTo>
                <a:cubicBezTo>
                  <a:pt x="1214" y="1817"/>
                  <a:pt x="1264" y="1687"/>
                  <a:pt x="1261" y="1565"/>
                </a:cubicBezTo>
                <a:cubicBezTo>
                  <a:pt x="1365" y="1492"/>
                  <a:pt x="1474" y="1406"/>
                  <a:pt x="1576" y="1306"/>
                </a:cubicBezTo>
                <a:cubicBezTo>
                  <a:pt x="1913" y="976"/>
                  <a:pt x="2097" y="574"/>
                  <a:pt x="2045" y="106"/>
                </a:cubicBezTo>
                <a:cubicBezTo>
                  <a:pt x="2041" y="78"/>
                  <a:pt x="2019" y="56"/>
                  <a:pt x="1992" y="53"/>
                </a:cubicBezTo>
                <a:cubicBezTo>
                  <a:pt x="1517" y="0"/>
                  <a:pt x="1112" y="190"/>
                  <a:pt x="782" y="530"/>
                </a:cubicBezTo>
                <a:cubicBezTo>
                  <a:pt x="687" y="627"/>
                  <a:pt x="605" y="730"/>
                  <a:pt x="535" y="829"/>
                </a:cubicBezTo>
                <a:cubicBezTo>
                  <a:pt x="417" y="824"/>
                  <a:pt x="286" y="878"/>
                  <a:pt x="193" y="971"/>
                </a:cubicBezTo>
                <a:cubicBezTo>
                  <a:pt x="23" y="1141"/>
                  <a:pt x="23" y="1141"/>
                  <a:pt x="23" y="1141"/>
                </a:cubicBezTo>
                <a:cubicBezTo>
                  <a:pt x="4" y="1160"/>
                  <a:pt x="0" y="1190"/>
                  <a:pt x="13" y="1213"/>
                </a:cubicBezTo>
                <a:cubicBezTo>
                  <a:pt x="27" y="1237"/>
                  <a:pt x="55" y="1248"/>
                  <a:pt x="81" y="1241"/>
                </a:cubicBezTo>
                <a:cubicBezTo>
                  <a:pt x="120" y="1230"/>
                  <a:pt x="184" y="1218"/>
                  <a:pt x="246" y="1215"/>
                </a:cubicBezTo>
                <a:cubicBezTo>
                  <a:pt x="268" y="1214"/>
                  <a:pt x="287" y="1215"/>
                  <a:pt x="302" y="1216"/>
                </a:cubicBezTo>
                <a:close/>
                <a:moveTo>
                  <a:pt x="339" y="1753"/>
                </a:moveTo>
                <a:cubicBezTo>
                  <a:pt x="377" y="1675"/>
                  <a:pt x="461" y="1546"/>
                  <a:pt x="645" y="1361"/>
                </a:cubicBezTo>
                <a:cubicBezTo>
                  <a:pt x="689" y="1318"/>
                  <a:pt x="731" y="1310"/>
                  <a:pt x="783" y="1309"/>
                </a:cubicBezTo>
                <a:cubicBezTo>
                  <a:pt x="782" y="1359"/>
                  <a:pt x="773" y="1403"/>
                  <a:pt x="730" y="1446"/>
                </a:cubicBezTo>
                <a:cubicBezTo>
                  <a:pt x="544" y="1633"/>
                  <a:pt x="416" y="1716"/>
                  <a:pt x="339" y="1753"/>
                </a:cubicBezTo>
                <a:close/>
                <a:moveTo>
                  <a:pt x="352" y="1384"/>
                </a:moveTo>
                <a:cubicBezTo>
                  <a:pt x="364" y="1359"/>
                  <a:pt x="380" y="1327"/>
                  <a:pt x="409" y="1272"/>
                </a:cubicBezTo>
                <a:cubicBezTo>
                  <a:pt x="488" y="1351"/>
                  <a:pt x="488" y="1351"/>
                  <a:pt x="488" y="1351"/>
                </a:cubicBezTo>
                <a:cubicBezTo>
                  <a:pt x="459" y="1383"/>
                  <a:pt x="432" y="1413"/>
                  <a:pt x="408" y="1441"/>
                </a:cubicBezTo>
                <a:lnTo>
                  <a:pt x="352" y="1384"/>
                </a:lnTo>
                <a:close/>
                <a:moveTo>
                  <a:pt x="712" y="1745"/>
                </a:moveTo>
                <a:cubicBezTo>
                  <a:pt x="651" y="1683"/>
                  <a:pt x="651" y="1683"/>
                  <a:pt x="651" y="1683"/>
                </a:cubicBezTo>
                <a:cubicBezTo>
                  <a:pt x="679" y="1659"/>
                  <a:pt x="709" y="1633"/>
                  <a:pt x="740" y="1603"/>
                </a:cubicBezTo>
                <a:cubicBezTo>
                  <a:pt x="824" y="1687"/>
                  <a:pt x="824" y="1687"/>
                  <a:pt x="824" y="1687"/>
                </a:cubicBezTo>
                <a:cubicBezTo>
                  <a:pt x="769" y="1717"/>
                  <a:pt x="746" y="1728"/>
                  <a:pt x="712" y="1745"/>
                </a:cubicBezTo>
                <a:close/>
                <a:moveTo>
                  <a:pt x="1041" y="1820"/>
                </a:moveTo>
                <a:cubicBezTo>
                  <a:pt x="993" y="1868"/>
                  <a:pt x="993" y="1868"/>
                  <a:pt x="993" y="1868"/>
                </a:cubicBezTo>
                <a:cubicBezTo>
                  <a:pt x="997" y="1809"/>
                  <a:pt x="996" y="1767"/>
                  <a:pt x="990" y="1734"/>
                </a:cubicBezTo>
                <a:cubicBezTo>
                  <a:pt x="1034" y="1709"/>
                  <a:pt x="1082" y="1681"/>
                  <a:pt x="1133" y="1650"/>
                </a:cubicBezTo>
                <a:cubicBezTo>
                  <a:pt x="1118" y="1713"/>
                  <a:pt x="1086" y="1775"/>
                  <a:pt x="1041" y="1820"/>
                </a:cubicBezTo>
                <a:close/>
                <a:moveTo>
                  <a:pt x="1930" y="167"/>
                </a:moveTo>
                <a:cubicBezTo>
                  <a:pt x="1939" y="297"/>
                  <a:pt x="1929" y="422"/>
                  <a:pt x="1899" y="543"/>
                </a:cubicBezTo>
                <a:cubicBezTo>
                  <a:pt x="1825" y="520"/>
                  <a:pt x="1753" y="474"/>
                  <a:pt x="1688" y="409"/>
                </a:cubicBezTo>
                <a:cubicBezTo>
                  <a:pt x="1622" y="344"/>
                  <a:pt x="1577" y="271"/>
                  <a:pt x="1553" y="197"/>
                </a:cubicBezTo>
                <a:cubicBezTo>
                  <a:pt x="1675" y="168"/>
                  <a:pt x="1800" y="158"/>
                  <a:pt x="1930" y="167"/>
                </a:cubicBezTo>
                <a:close/>
                <a:moveTo>
                  <a:pt x="1438" y="231"/>
                </a:moveTo>
                <a:cubicBezTo>
                  <a:pt x="1467" y="324"/>
                  <a:pt x="1523" y="414"/>
                  <a:pt x="1603" y="494"/>
                </a:cubicBezTo>
                <a:cubicBezTo>
                  <a:pt x="1682" y="573"/>
                  <a:pt x="1772" y="629"/>
                  <a:pt x="1865" y="658"/>
                </a:cubicBezTo>
                <a:cubicBezTo>
                  <a:pt x="1736" y="1021"/>
                  <a:pt x="1425" y="1345"/>
                  <a:pt x="933" y="1627"/>
                </a:cubicBezTo>
                <a:cubicBezTo>
                  <a:pt x="826" y="1519"/>
                  <a:pt x="826" y="1519"/>
                  <a:pt x="826" y="1519"/>
                </a:cubicBezTo>
                <a:cubicBezTo>
                  <a:pt x="905" y="1432"/>
                  <a:pt x="903" y="1347"/>
                  <a:pt x="903" y="1249"/>
                </a:cubicBezTo>
                <a:cubicBezTo>
                  <a:pt x="903" y="1216"/>
                  <a:pt x="876" y="1189"/>
                  <a:pt x="843" y="1189"/>
                </a:cubicBezTo>
                <a:cubicBezTo>
                  <a:pt x="750" y="1189"/>
                  <a:pt x="662" y="1184"/>
                  <a:pt x="572" y="1265"/>
                </a:cubicBezTo>
                <a:cubicBezTo>
                  <a:pt x="469" y="1163"/>
                  <a:pt x="469" y="1163"/>
                  <a:pt x="469" y="1163"/>
                </a:cubicBezTo>
                <a:cubicBezTo>
                  <a:pt x="750" y="671"/>
                  <a:pt x="1074" y="359"/>
                  <a:pt x="1438" y="231"/>
                </a:cubicBezTo>
                <a:close/>
                <a:moveTo>
                  <a:pt x="278" y="1056"/>
                </a:moveTo>
                <a:cubicBezTo>
                  <a:pt x="325" y="1008"/>
                  <a:pt x="388" y="973"/>
                  <a:pt x="450" y="958"/>
                </a:cubicBezTo>
                <a:cubicBezTo>
                  <a:pt x="417" y="1009"/>
                  <a:pt x="388" y="1058"/>
                  <a:pt x="363" y="1104"/>
                </a:cubicBezTo>
                <a:cubicBezTo>
                  <a:pt x="324" y="1095"/>
                  <a:pt x="280" y="1093"/>
                  <a:pt x="238" y="1095"/>
                </a:cubicBezTo>
                <a:lnTo>
                  <a:pt x="278" y="1056"/>
                </a:lnTo>
                <a:close/>
                <a:moveTo>
                  <a:pt x="1518" y="1003"/>
                </a:moveTo>
                <a:cubicBezTo>
                  <a:pt x="1635" y="886"/>
                  <a:pt x="1635" y="696"/>
                  <a:pt x="1518" y="579"/>
                </a:cubicBezTo>
                <a:cubicBezTo>
                  <a:pt x="1401" y="462"/>
                  <a:pt x="1211" y="462"/>
                  <a:pt x="1094" y="579"/>
                </a:cubicBezTo>
                <a:cubicBezTo>
                  <a:pt x="977" y="696"/>
                  <a:pt x="977" y="886"/>
                  <a:pt x="1094" y="1003"/>
                </a:cubicBezTo>
                <a:cubicBezTo>
                  <a:pt x="1211" y="1120"/>
                  <a:pt x="1401" y="1120"/>
                  <a:pt x="1518" y="1003"/>
                </a:cubicBezTo>
                <a:close/>
                <a:moveTo>
                  <a:pt x="1179" y="664"/>
                </a:moveTo>
                <a:cubicBezTo>
                  <a:pt x="1249" y="594"/>
                  <a:pt x="1363" y="594"/>
                  <a:pt x="1433" y="664"/>
                </a:cubicBezTo>
                <a:cubicBezTo>
                  <a:pt x="1504" y="734"/>
                  <a:pt x="1504" y="848"/>
                  <a:pt x="1433" y="918"/>
                </a:cubicBezTo>
                <a:cubicBezTo>
                  <a:pt x="1363" y="988"/>
                  <a:pt x="1249" y="988"/>
                  <a:pt x="1179" y="918"/>
                </a:cubicBezTo>
                <a:cubicBezTo>
                  <a:pt x="1109" y="848"/>
                  <a:pt x="1109" y="734"/>
                  <a:pt x="1179" y="66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8" name="Freeform 42"/>
          <p:cNvSpPr>
            <a:spLocks noEditPoints="1"/>
          </p:cNvSpPr>
          <p:nvPr/>
        </p:nvSpPr>
        <p:spPr bwMode="auto">
          <a:xfrm>
            <a:off x="2913366" y="5250938"/>
            <a:ext cx="392351" cy="392351"/>
          </a:xfrm>
          <a:custGeom>
            <a:avLst/>
            <a:gdLst>
              <a:gd name="T0" fmla="*/ 724 w 2048"/>
              <a:gd name="T1" fmla="*/ 1268 h 2048"/>
              <a:gd name="T2" fmla="*/ 784 w 2048"/>
              <a:gd name="T3" fmla="*/ 2048 h 2048"/>
              <a:gd name="T4" fmla="*/ 1324 w 2048"/>
              <a:gd name="T5" fmla="*/ 1988 h 2048"/>
              <a:gd name="T6" fmla="*/ 1264 w 2048"/>
              <a:gd name="T7" fmla="*/ 1208 h 2048"/>
              <a:gd name="T8" fmla="*/ 1204 w 2048"/>
              <a:gd name="T9" fmla="*/ 1928 h 2048"/>
              <a:gd name="T10" fmla="*/ 844 w 2048"/>
              <a:gd name="T11" fmla="*/ 1328 h 2048"/>
              <a:gd name="T12" fmla="*/ 1204 w 2048"/>
              <a:gd name="T13" fmla="*/ 1928 h 2048"/>
              <a:gd name="T14" fmla="*/ 1444 w 2048"/>
              <a:gd name="T15" fmla="*/ 1988 h 2048"/>
              <a:gd name="T16" fmla="*/ 1988 w 2048"/>
              <a:gd name="T17" fmla="*/ 2048 h 2048"/>
              <a:gd name="T18" fmla="*/ 2048 w 2048"/>
              <a:gd name="T19" fmla="*/ 1748 h 2048"/>
              <a:gd name="T20" fmla="*/ 1504 w 2048"/>
              <a:gd name="T21" fmla="*/ 1688 h 2048"/>
              <a:gd name="T22" fmla="*/ 1564 w 2048"/>
              <a:gd name="T23" fmla="*/ 1808 h 2048"/>
              <a:gd name="T24" fmla="*/ 1928 w 2048"/>
              <a:gd name="T25" fmla="*/ 1928 h 2048"/>
              <a:gd name="T26" fmla="*/ 1564 w 2048"/>
              <a:gd name="T27" fmla="*/ 1808 h 2048"/>
              <a:gd name="T28" fmla="*/ 604 w 2048"/>
              <a:gd name="T29" fmla="*/ 1508 h 2048"/>
              <a:gd name="T30" fmla="*/ 60 w 2048"/>
              <a:gd name="T31" fmla="*/ 1448 h 2048"/>
              <a:gd name="T32" fmla="*/ 0 w 2048"/>
              <a:gd name="T33" fmla="*/ 1988 h 2048"/>
              <a:gd name="T34" fmla="*/ 544 w 2048"/>
              <a:gd name="T35" fmla="*/ 2048 h 2048"/>
              <a:gd name="T36" fmla="*/ 484 w 2048"/>
              <a:gd name="T37" fmla="*/ 1928 h 2048"/>
              <a:gd name="T38" fmla="*/ 120 w 2048"/>
              <a:gd name="T39" fmla="*/ 1568 h 2048"/>
              <a:gd name="T40" fmla="*/ 484 w 2048"/>
              <a:gd name="T41" fmla="*/ 1928 h 2048"/>
              <a:gd name="T42" fmla="*/ 544 w 2048"/>
              <a:gd name="T43" fmla="*/ 120 h 2048"/>
              <a:gd name="T44" fmla="*/ 493 w 2048"/>
              <a:gd name="T45" fmla="*/ 472 h 2048"/>
              <a:gd name="T46" fmla="*/ 664 w 2048"/>
              <a:gd name="T47" fmla="*/ 1088 h 2048"/>
              <a:gd name="T48" fmla="*/ 1443 w 2048"/>
              <a:gd name="T49" fmla="*/ 1039 h 2048"/>
              <a:gd name="T50" fmla="*/ 1684 w 2048"/>
              <a:gd name="T51" fmla="*/ 300 h 2048"/>
              <a:gd name="T52" fmla="*/ 1324 w 2048"/>
              <a:gd name="T53" fmla="*/ 300 h 2048"/>
              <a:gd name="T54" fmla="*/ 1271 w 2048"/>
              <a:gd name="T55" fmla="*/ 660 h 2048"/>
              <a:gd name="T56" fmla="*/ 1204 w 2048"/>
              <a:gd name="T57" fmla="*/ 180 h 2048"/>
              <a:gd name="T58" fmla="*/ 844 w 2048"/>
              <a:gd name="T59" fmla="*/ 180 h 2048"/>
              <a:gd name="T60" fmla="*/ 777 w 2048"/>
              <a:gd name="T61" fmla="*/ 660 h 2048"/>
              <a:gd name="T62" fmla="*/ 724 w 2048"/>
              <a:gd name="T63" fmla="*/ 300 h 2048"/>
              <a:gd name="T64" fmla="*/ 484 w 2048"/>
              <a:gd name="T65" fmla="*/ 300 h 2048"/>
              <a:gd name="T66" fmla="*/ 604 w 2048"/>
              <a:gd name="T67" fmla="*/ 300 h 2048"/>
              <a:gd name="T68" fmla="*/ 1504 w 2048"/>
              <a:gd name="T69" fmla="*/ 240 h 2048"/>
              <a:gd name="T70" fmla="*/ 1504 w 2048"/>
              <a:gd name="T71" fmla="*/ 360 h 2048"/>
              <a:gd name="T72" fmla="*/ 1504 w 2048"/>
              <a:gd name="T73" fmla="*/ 240 h 2048"/>
              <a:gd name="T74" fmla="*/ 1084 w 2048"/>
              <a:gd name="T75" fmla="*/ 180 h 2048"/>
              <a:gd name="T76" fmla="*/ 964 w 2048"/>
              <a:gd name="T77" fmla="*/ 180 h 2048"/>
              <a:gd name="T78" fmla="*/ 734 w 2048"/>
              <a:gd name="T79" fmla="*/ 813 h 2048"/>
              <a:gd name="T80" fmla="*/ 838 w 2048"/>
              <a:gd name="T81" fmla="*/ 807 h 2048"/>
              <a:gd name="T82" fmla="*/ 1210 w 2048"/>
              <a:gd name="T83" fmla="*/ 807 h 2048"/>
              <a:gd name="T84" fmla="*/ 1314 w 2048"/>
              <a:gd name="T85" fmla="*/ 813 h 2048"/>
              <a:gd name="T86" fmla="*/ 1335 w 2048"/>
              <a:gd name="T87" fmla="*/ 968 h 2048"/>
              <a:gd name="T88" fmla="*/ 661 w 2048"/>
              <a:gd name="T89" fmla="*/ 70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48" h="2048">
                <a:moveTo>
                  <a:pt x="784" y="1208"/>
                </a:moveTo>
                <a:cubicBezTo>
                  <a:pt x="751" y="1208"/>
                  <a:pt x="724" y="1235"/>
                  <a:pt x="724" y="1268"/>
                </a:cubicBezTo>
                <a:cubicBezTo>
                  <a:pt x="724" y="1988"/>
                  <a:pt x="724" y="1988"/>
                  <a:pt x="724" y="1988"/>
                </a:cubicBezTo>
                <a:cubicBezTo>
                  <a:pt x="724" y="2021"/>
                  <a:pt x="751" y="2048"/>
                  <a:pt x="784" y="2048"/>
                </a:cubicBezTo>
                <a:cubicBezTo>
                  <a:pt x="1264" y="2048"/>
                  <a:pt x="1264" y="2048"/>
                  <a:pt x="1264" y="2048"/>
                </a:cubicBezTo>
                <a:cubicBezTo>
                  <a:pt x="1297" y="2048"/>
                  <a:pt x="1324" y="2021"/>
                  <a:pt x="1324" y="1988"/>
                </a:cubicBezTo>
                <a:cubicBezTo>
                  <a:pt x="1324" y="1268"/>
                  <a:pt x="1324" y="1268"/>
                  <a:pt x="1324" y="1268"/>
                </a:cubicBezTo>
                <a:cubicBezTo>
                  <a:pt x="1324" y="1235"/>
                  <a:pt x="1297" y="1208"/>
                  <a:pt x="1264" y="1208"/>
                </a:cubicBezTo>
                <a:lnTo>
                  <a:pt x="784" y="1208"/>
                </a:lnTo>
                <a:close/>
                <a:moveTo>
                  <a:pt x="1204" y="1928"/>
                </a:moveTo>
                <a:cubicBezTo>
                  <a:pt x="844" y="1928"/>
                  <a:pt x="844" y="1928"/>
                  <a:pt x="844" y="1928"/>
                </a:cubicBezTo>
                <a:cubicBezTo>
                  <a:pt x="844" y="1328"/>
                  <a:pt x="844" y="1328"/>
                  <a:pt x="844" y="1328"/>
                </a:cubicBezTo>
                <a:cubicBezTo>
                  <a:pt x="1204" y="1328"/>
                  <a:pt x="1204" y="1328"/>
                  <a:pt x="1204" y="1328"/>
                </a:cubicBezTo>
                <a:lnTo>
                  <a:pt x="1204" y="1928"/>
                </a:lnTo>
                <a:close/>
                <a:moveTo>
                  <a:pt x="1444" y="1748"/>
                </a:moveTo>
                <a:cubicBezTo>
                  <a:pt x="1444" y="1988"/>
                  <a:pt x="1444" y="1988"/>
                  <a:pt x="1444" y="1988"/>
                </a:cubicBezTo>
                <a:cubicBezTo>
                  <a:pt x="1444" y="2021"/>
                  <a:pt x="1471" y="2048"/>
                  <a:pt x="1504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ubicBezTo>
                  <a:pt x="2048" y="1748"/>
                  <a:pt x="2048" y="1748"/>
                  <a:pt x="2048" y="1748"/>
                </a:cubicBezTo>
                <a:cubicBezTo>
                  <a:pt x="2048" y="1715"/>
                  <a:pt x="2021" y="1688"/>
                  <a:pt x="1988" y="1688"/>
                </a:cubicBezTo>
                <a:cubicBezTo>
                  <a:pt x="1504" y="1688"/>
                  <a:pt x="1504" y="1688"/>
                  <a:pt x="1504" y="1688"/>
                </a:cubicBezTo>
                <a:cubicBezTo>
                  <a:pt x="1471" y="1688"/>
                  <a:pt x="1444" y="1715"/>
                  <a:pt x="1444" y="1748"/>
                </a:cubicBezTo>
                <a:close/>
                <a:moveTo>
                  <a:pt x="1564" y="1808"/>
                </a:moveTo>
                <a:cubicBezTo>
                  <a:pt x="1928" y="1808"/>
                  <a:pt x="1928" y="1808"/>
                  <a:pt x="1928" y="1808"/>
                </a:cubicBezTo>
                <a:cubicBezTo>
                  <a:pt x="1928" y="1928"/>
                  <a:pt x="1928" y="1928"/>
                  <a:pt x="1928" y="1928"/>
                </a:cubicBezTo>
                <a:cubicBezTo>
                  <a:pt x="1564" y="1928"/>
                  <a:pt x="1564" y="1928"/>
                  <a:pt x="1564" y="1928"/>
                </a:cubicBezTo>
                <a:lnTo>
                  <a:pt x="1564" y="1808"/>
                </a:lnTo>
                <a:close/>
                <a:moveTo>
                  <a:pt x="604" y="1988"/>
                </a:moveTo>
                <a:cubicBezTo>
                  <a:pt x="604" y="1508"/>
                  <a:pt x="604" y="1508"/>
                  <a:pt x="604" y="1508"/>
                </a:cubicBezTo>
                <a:cubicBezTo>
                  <a:pt x="604" y="1475"/>
                  <a:pt x="577" y="1448"/>
                  <a:pt x="544" y="1448"/>
                </a:cubicBezTo>
                <a:cubicBezTo>
                  <a:pt x="60" y="1448"/>
                  <a:pt x="60" y="1448"/>
                  <a:pt x="60" y="1448"/>
                </a:cubicBezTo>
                <a:cubicBezTo>
                  <a:pt x="27" y="1448"/>
                  <a:pt x="0" y="1475"/>
                  <a:pt x="0" y="1508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544" y="2048"/>
                  <a:pt x="544" y="2048"/>
                  <a:pt x="544" y="2048"/>
                </a:cubicBezTo>
                <a:cubicBezTo>
                  <a:pt x="577" y="2048"/>
                  <a:pt x="604" y="2021"/>
                  <a:pt x="604" y="1988"/>
                </a:cubicBezTo>
                <a:close/>
                <a:moveTo>
                  <a:pt x="484" y="1928"/>
                </a:moveTo>
                <a:cubicBezTo>
                  <a:pt x="120" y="1928"/>
                  <a:pt x="120" y="1928"/>
                  <a:pt x="120" y="1928"/>
                </a:cubicBezTo>
                <a:cubicBezTo>
                  <a:pt x="120" y="1568"/>
                  <a:pt x="120" y="1568"/>
                  <a:pt x="120" y="1568"/>
                </a:cubicBezTo>
                <a:cubicBezTo>
                  <a:pt x="484" y="1568"/>
                  <a:pt x="484" y="1568"/>
                  <a:pt x="484" y="1568"/>
                </a:cubicBezTo>
                <a:lnTo>
                  <a:pt x="484" y="1928"/>
                </a:lnTo>
                <a:close/>
                <a:moveTo>
                  <a:pt x="724" y="300"/>
                </a:moveTo>
                <a:cubicBezTo>
                  <a:pt x="724" y="201"/>
                  <a:pt x="643" y="120"/>
                  <a:pt x="544" y="120"/>
                </a:cubicBezTo>
                <a:cubicBezTo>
                  <a:pt x="445" y="120"/>
                  <a:pt x="364" y="201"/>
                  <a:pt x="364" y="300"/>
                </a:cubicBezTo>
                <a:cubicBezTo>
                  <a:pt x="364" y="381"/>
                  <a:pt x="419" y="450"/>
                  <a:pt x="493" y="472"/>
                </a:cubicBezTo>
                <a:cubicBezTo>
                  <a:pt x="605" y="1039"/>
                  <a:pt x="605" y="1039"/>
                  <a:pt x="605" y="1039"/>
                </a:cubicBezTo>
                <a:cubicBezTo>
                  <a:pt x="611" y="1068"/>
                  <a:pt x="635" y="1088"/>
                  <a:pt x="664" y="1088"/>
                </a:cubicBezTo>
                <a:cubicBezTo>
                  <a:pt x="1384" y="1088"/>
                  <a:pt x="1384" y="1088"/>
                  <a:pt x="1384" y="1088"/>
                </a:cubicBezTo>
                <a:cubicBezTo>
                  <a:pt x="1413" y="1088"/>
                  <a:pt x="1437" y="1068"/>
                  <a:pt x="1443" y="1039"/>
                </a:cubicBezTo>
                <a:cubicBezTo>
                  <a:pt x="1555" y="472"/>
                  <a:pt x="1555" y="472"/>
                  <a:pt x="1555" y="472"/>
                </a:cubicBezTo>
                <a:cubicBezTo>
                  <a:pt x="1629" y="450"/>
                  <a:pt x="1684" y="381"/>
                  <a:pt x="1684" y="300"/>
                </a:cubicBezTo>
                <a:cubicBezTo>
                  <a:pt x="1684" y="201"/>
                  <a:pt x="1603" y="120"/>
                  <a:pt x="1504" y="120"/>
                </a:cubicBezTo>
                <a:cubicBezTo>
                  <a:pt x="1405" y="120"/>
                  <a:pt x="1324" y="201"/>
                  <a:pt x="1324" y="300"/>
                </a:cubicBezTo>
                <a:cubicBezTo>
                  <a:pt x="1324" y="364"/>
                  <a:pt x="1358" y="421"/>
                  <a:pt x="1410" y="453"/>
                </a:cubicBezTo>
                <a:cubicBezTo>
                  <a:pt x="1271" y="660"/>
                  <a:pt x="1271" y="660"/>
                  <a:pt x="1271" y="660"/>
                </a:cubicBezTo>
                <a:cubicBezTo>
                  <a:pt x="1110" y="338"/>
                  <a:pt x="1110" y="338"/>
                  <a:pt x="1110" y="338"/>
                </a:cubicBezTo>
                <a:cubicBezTo>
                  <a:pt x="1166" y="307"/>
                  <a:pt x="1204" y="248"/>
                  <a:pt x="1204" y="180"/>
                </a:cubicBezTo>
                <a:cubicBezTo>
                  <a:pt x="1204" y="81"/>
                  <a:pt x="1123" y="0"/>
                  <a:pt x="1024" y="0"/>
                </a:cubicBezTo>
                <a:cubicBezTo>
                  <a:pt x="925" y="0"/>
                  <a:pt x="844" y="81"/>
                  <a:pt x="844" y="180"/>
                </a:cubicBezTo>
                <a:cubicBezTo>
                  <a:pt x="844" y="248"/>
                  <a:pt x="882" y="307"/>
                  <a:pt x="938" y="338"/>
                </a:cubicBezTo>
                <a:cubicBezTo>
                  <a:pt x="777" y="660"/>
                  <a:pt x="777" y="660"/>
                  <a:pt x="777" y="660"/>
                </a:cubicBezTo>
                <a:cubicBezTo>
                  <a:pt x="638" y="453"/>
                  <a:pt x="638" y="453"/>
                  <a:pt x="638" y="453"/>
                </a:cubicBezTo>
                <a:cubicBezTo>
                  <a:pt x="690" y="421"/>
                  <a:pt x="724" y="364"/>
                  <a:pt x="724" y="300"/>
                </a:cubicBezTo>
                <a:close/>
                <a:moveTo>
                  <a:pt x="544" y="360"/>
                </a:moveTo>
                <a:cubicBezTo>
                  <a:pt x="511" y="360"/>
                  <a:pt x="484" y="333"/>
                  <a:pt x="484" y="300"/>
                </a:cubicBezTo>
                <a:cubicBezTo>
                  <a:pt x="484" y="267"/>
                  <a:pt x="511" y="240"/>
                  <a:pt x="544" y="240"/>
                </a:cubicBezTo>
                <a:cubicBezTo>
                  <a:pt x="577" y="240"/>
                  <a:pt x="604" y="267"/>
                  <a:pt x="604" y="300"/>
                </a:cubicBezTo>
                <a:cubicBezTo>
                  <a:pt x="604" y="333"/>
                  <a:pt x="577" y="360"/>
                  <a:pt x="544" y="360"/>
                </a:cubicBezTo>
                <a:close/>
                <a:moveTo>
                  <a:pt x="1504" y="240"/>
                </a:moveTo>
                <a:cubicBezTo>
                  <a:pt x="1537" y="240"/>
                  <a:pt x="1564" y="267"/>
                  <a:pt x="1564" y="300"/>
                </a:cubicBezTo>
                <a:cubicBezTo>
                  <a:pt x="1564" y="333"/>
                  <a:pt x="1537" y="360"/>
                  <a:pt x="1504" y="360"/>
                </a:cubicBezTo>
                <a:cubicBezTo>
                  <a:pt x="1471" y="360"/>
                  <a:pt x="1444" y="333"/>
                  <a:pt x="1444" y="300"/>
                </a:cubicBezTo>
                <a:cubicBezTo>
                  <a:pt x="1444" y="267"/>
                  <a:pt x="1471" y="240"/>
                  <a:pt x="1504" y="240"/>
                </a:cubicBezTo>
                <a:close/>
                <a:moveTo>
                  <a:pt x="1024" y="120"/>
                </a:moveTo>
                <a:cubicBezTo>
                  <a:pt x="1057" y="120"/>
                  <a:pt x="1084" y="147"/>
                  <a:pt x="1084" y="180"/>
                </a:cubicBezTo>
                <a:cubicBezTo>
                  <a:pt x="1084" y="213"/>
                  <a:pt x="1057" y="240"/>
                  <a:pt x="1024" y="240"/>
                </a:cubicBezTo>
                <a:cubicBezTo>
                  <a:pt x="991" y="240"/>
                  <a:pt x="964" y="213"/>
                  <a:pt x="964" y="180"/>
                </a:cubicBezTo>
                <a:cubicBezTo>
                  <a:pt x="964" y="147"/>
                  <a:pt x="991" y="120"/>
                  <a:pt x="1024" y="120"/>
                </a:cubicBezTo>
                <a:close/>
                <a:moveTo>
                  <a:pt x="734" y="813"/>
                </a:moveTo>
                <a:cubicBezTo>
                  <a:pt x="746" y="831"/>
                  <a:pt x="766" y="841"/>
                  <a:pt x="788" y="840"/>
                </a:cubicBezTo>
                <a:cubicBezTo>
                  <a:pt x="809" y="838"/>
                  <a:pt x="828" y="826"/>
                  <a:pt x="838" y="807"/>
                </a:cubicBezTo>
                <a:cubicBezTo>
                  <a:pt x="1024" y="434"/>
                  <a:pt x="1024" y="434"/>
                  <a:pt x="1024" y="434"/>
                </a:cubicBezTo>
                <a:cubicBezTo>
                  <a:pt x="1210" y="807"/>
                  <a:pt x="1210" y="807"/>
                  <a:pt x="1210" y="807"/>
                </a:cubicBezTo>
                <a:cubicBezTo>
                  <a:pt x="1220" y="826"/>
                  <a:pt x="1239" y="838"/>
                  <a:pt x="1260" y="840"/>
                </a:cubicBezTo>
                <a:cubicBezTo>
                  <a:pt x="1282" y="841"/>
                  <a:pt x="1302" y="831"/>
                  <a:pt x="1314" y="813"/>
                </a:cubicBezTo>
                <a:cubicBezTo>
                  <a:pt x="1387" y="704"/>
                  <a:pt x="1387" y="704"/>
                  <a:pt x="1387" y="704"/>
                </a:cubicBezTo>
                <a:cubicBezTo>
                  <a:pt x="1335" y="968"/>
                  <a:pt x="1335" y="968"/>
                  <a:pt x="1335" y="968"/>
                </a:cubicBezTo>
                <a:cubicBezTo>
                  <a:pt x="713" y="968"/>
                  <a:pt x="713" y="968"/>
                  <a:pt x="713" y="968"/>
                </a:cubicBezTo>
                <a:cubicBezTo>
                  <a:pt x="661" y="704"/>
                  <a:pt x="661" y="704"/>
                  <a:pt x="661" y="704"/>
                </a:cubicBezTo>
                <a:lnTo>
                  <a:pt x="734" y="81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9" name="Freeform 43"/>
          <p:cNvSpPr>
            <a:spLocks noEditPoints="1"/>
          </p:cNvSpPr>
          <p:nvPr/>
        </p:nvSpPr>
        <p:spPr bwMode="auto">
          <a:xfrm>
            <a:off x="3635057" y="5250938"/>
            <a:ext cx="392351" cy="392351"/>
          </a:xfrm>
          <a:custGeom>
            <a:avLst/>
            <a:gdLst>
              <a:gd name="T0" fmla="*/ 555 w 2048"/>
              <a:gd name="T1" fmla="*/ 964 h 2048"/>
              <a:gd name="T2" fmla="*/ 964 w 2048"/>
              <a:gd name="T3" fmla="*/ 555 h 2048"/>
              <a:gd name="T4" fmla="*/ 897 w 2048"/>
              <a:gd name="T5" fmla="*/ 8 h 2048"/>
              <a:gd name="T6" fmla="*/ 462 w 2048"/>
              <a:gd name="T7" fmla="*/ 102 h 2048"/>
              <a:gd name="T8" fmla="*/ 60 w 2048"/>
              <a:gd name="T9" fmla="*/ 0 h 2048"/>
              <a:gd name="T10" fmla="*/ 37 w 2048"/>
              <a:gd name="T11" fmla="*/ 475 h 2048"/>
              <a:gd name="T12" fmla="*/ 183 w 2048"/>
              <a:gd name="T13" fmla="*/ 437 h 2048"/>
              <a:gd name="T14" fmla="*/ 309 w 2048"/>
              <a:gd name="T15" fmla="*/ 468 h 2048"/>
              <a:gd name="T16" fmla="*/ 120 w 2048"/>
              <a:gd name="T17" fmla="*/ 276 h 2048"/>
              <a:gd name="T18" fmla="*/ 282 w 2048"/>
              <a:gd name="T19" fmla="*/ 197 h 2048"/>
              <a:gd name="T20" fmla="*/ 844 w 2048"/>
              <a:gd name="T21" fmla="*/ 138 h 2048"/>
              <a:gd name="T22" fmla="*/ 138 w 2048"/>
              <a:gd name="T23" fmla="*/ 844 h 2048"/>
              <a:gd name="T24" fmla="*/ 1586 w 2048"/>
              <a:gd name="T25" fmla="*/ 102 h 2048"/>
              <a:gd name="T26" fmla="*/ 1151 w 2048"/>
              <a:gd name="T27" fmla="*/ 8 h 2048"/>
              <a:gd name="T28" fmla="*/ 1084 w 2048"/>
              <a:gd name="T29" fmla="*/ 555 h 2048"/>
              <a:gd name="T30" fmla="*/ 1493 w 2048"/>
              <a:gd name="T31" fmla="*/ 964 h 2048"/>
              <a:gd name="T32" fmla="*/ 2040 w 2048"/>
              <a:gd name="T33" fmla="*/ 896 h 2048"/>
              <a:gd name="T34" fmla="*/ 1946 w 2048"/>
              <a:gd name="T35" fmla="*/ 462 h 2048"/>
              <a:gd name="T36" fmla="*/ 2048 w 2048"/>
              <a:gd name="T37" fmla="*/ 60 h 2048"/>
              <a:gd name="T38" fmla="*/ 1573 w 2048"/>
              <a:gd name="T39" fmla="*/ 37 h 2048"/>
              <a:gd name="T40" fmla="*/ 1928 w 2048"/>
              <a:gd name="T41" fmla="*/ 120 h 2048"/>
              <a:gd name="T42" fmla="*/ 1744 w 2048"/>
              <a:gd name="T43" fmla="*/ 389 h 2048"/>
              <a:gd name="T44" fmla="*/ 1537 w 2048"/>
              <a:gd name="T45" fmla="*/ 844 h 2048"/>
              <a:gd name="T46" fmla="*/ 1580 w 2048"/>
              <a:gd name="T47" fmla="*/ 309 h 2048"/>
              <a:gd name="T48" fmla="*/ 1573 w 2048"/>
              <a:gd name="T49" fmla="*/ 2011 h 2048"/>
              <a:gd name="T50" fmla="*/ 2048 w 2048"/>
              <a:gd name="T51" fmla="*/ 1988 h 2048"/>
              <a:gd name="T52" fmla="*/ 1946 w 2048"/>
              <a:gd name="T53" fmla="*/ 1585 h 2048"/>
              <a:gd name="T54" fmla="*/ 2040 w 2048"/>
              <a:gd name="T55" fmla="*/ 1151 h 2048"/>
              <a:gd name="T56" fmla="*/ 1493 w 2048"/>
              <a:gd name="T57" fmla="*/ 1084 h 2048"/>
              <a:gd name="T58" fmla="*/ 1084 w 2048"/>
              <a:gd name="T59" fmla="*/ 1493 h 2048"/>
              <a:gd name="T60" fmla="*/ 1151 w 2048"/>
              <a:gd name="T61" fmla="*/ 2040 h 2048"/>
              <a:gd name="T62" fmla="*/ 1586 w 2048"/>
              <a:gd name="T63" fmla="*/ 1945 h 2048"/>
              <a:gd name="T64" fmla="*/ 1204 w 2048"/>
              <a:gd name="T65" fmla="*/ 1910 h 2048"/>
              <a:gd name="T66" fmla="*/ 1910 w 2048"/>
              <a:gd name="T67" fmla="*/ 1204 h 2048"/>
              <a:gd name="T68" fmla="*/ 1850 w 2048"/>
              <a:gd name="T69" fmla="*/ 1765 h 2048"/>
              <a:gd name="T70" fmla="*/ 1772 w 2048"/>
              <a:gd name="T71" fmla="*/ 1928 h 2048"/>
              <a:gd name="T72" fmla="*/ 1580 w 2048"/>
              <a:gd name="T73" fmla="*/ 1739 h 2048"/>
              <a:gd name="T74" fmla="*/ 897 w 2048"/>
              <a:gd name="T75" fmla="*/ 2040 h 2048"/>
              <a:gd name="T76" fmla="*/ 964 w 2048"/>
              <a:gd name="T77" fmla="*/ 1493 h 2048"/>
              <a:gd name="T78" fmla="*/ 555 w 2048"/>
              <a:gd name="T79" fmla="*/ 1084 h 2048"/>
              <a:gd name="T80" fmla="*/ 8 w 2048"/>
              <a:gd name="T81" fmla="*/ 1151 h 2048"/>
              <a:gd name="T82" fmla="*/ 102 w 2048"/>
              <a:gd name="T83" fmla="*/ 1585 h 2048"/>
              <a:gd name="T84" fmla="*/ 0 w 2048"/>
              <a:gd name="T85" fmla="*/ 1988 h 2048"/>
              <a:gd name="T86" fmla="*/ 475 w 2048"/>
              <a:gd name="T87" fmla="*/ 2011 h 2048"/>
              <a:gd name="T88" fmla="*/ 282 w 2048"/>
              <a:gd name="T89" fmla="*/ 1850 h 2048"/>
              <a:gd name="T90" fmla="*/ 120 w 2048"/>
              <a:gd name="T91" fmla="*/ 1772 h 2048"/>
              <a:gd name="T92" fmla="*/ 309 w 2048"/>
              <a:gd name="T93" fmla="*/ 1580 h 2048"/>
              <a:gd name="T94" fmla="*/ 844 w 2048"/>
              <a:gd name="T95" fmla="*/ 1537 h 2048"/>
              <a:gd name="T96" fmla="*/ 389 w 2048"/>
              <a:gd name="T97" fmla="*/ 1744 h 2048"/>
              <a:gd name="T98" fmla="*/ 1024 w 2048"/>
              <a:gd name="T99" fmla="*/ 724 h 2048"/>
              <a:gd name="T100" fmla="*/ 1084 w 2048"/>
              <a:gd name="T101" fmla="*/ 1111 h 2048"/>
              <a:gd name="T102" fmla="*/ 1052 w 2048"/>
              <a:gd name="T103" fmla="*/ 957 h 2048"/>
              <a:gd name="T104" fmla="*/ 964 w 2048"/>
              <a:gd name="T105" fmla="*/ 904 h 2048"/>
              <a:gd name="T106" fmla="*/ 964 w 2048"/>
              <a:gd name="T107" fmla="*/ 1264 h 2048"/>
              <a:gd name="T108" fmla="*/ 1024 w 2048"/>
              <a:gd name="T109" fmla="*/ 132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48" h="2048">
                <a:moveTo>
                  <a:pt x="22" y="944"/>
                </a:moveTo>
                <a:cubicBezTo>
                  <a:pt x="34" y="956"/>
                  <a:pt x="50" y="964"/>
                  <a:pt x="67" y="964"/>
                </a:cubicBezTo>
                <a:cubicBezTo>
                  <a:pt x="555" y="964"/>
                  <a:pt x="555" y="964"/>
                  <a:pt x="555" y="964"/>
                </a:cubicBezTo>
                <a:cubicBezTo>
                  <a:pt x="583" y="964"/>
                  <a:pt x="606" y="945"/>
                  <a:pt x="613" y="919"/>
                </a:cubicBezTo>
                <a:cubicBezTo>
                  <a:pt x="651" y="771"/>
                  <a:pt x="771" y="651"/>
                  <a:pt x="919" y="613"/>
                </a:cubicBezTo>
                <a:cubicBezTo>
                  <a:pt x="945" y="606"/>
                  <a:pt x="964" y="582"/>
                  <a:pt x="964" y="555"/>
                </a:cubicBezTo>
                <a:cubicBezTo>
                  <a:pt x="964" y="67"/>
                  <a:pt x="964" y="67"/>
                  <a:pt x="964" y="67"/>
                </a:cubicBezTo>
                <a:cubicBezTo>
                  <a:pt x="964" y="50"/>
                  <a:pt x="957" y="34"/>
                  <a:pt x="944" y="22"/>
                </a:cubicBezTo>
                <a:cubicBezTo>
                  <a:pt x="931" y="11"/>
                  <a:pt x="914" y="6"/>
                  <a:pt x="897" y="8"/>
                </a:cubicBezTo>
                <a:cubicBezTo>
                  <a:pt x="730" y="28"/>
                  <a:pt x="572" y="89"/>
                  <a:pt x="437" y="183"/>
                </a:cubicBezTo>
                <a:cubicBezTo>
                  <a:pt x="410" y="155"/>
                  <a:pt x="410" y="155"/>
                  <a:pt x="410" y="155"/>
                </a:cubicBezTo>
                <a:cubicBezTo>
                  <a:pt x="462" y="102"/>
                  <a:pt x="462" y="102"/>
                  <a:pt x="462" y="102"/>
                </a:cubicBezTo>
                <a:cubicBezTo>
                  <a:pt x="480" y="85"/>
                  <a:pt x="485" y="59"/>
                  <a:pt x="475" y="37"/>
                </a:cubicBezTo>
                <a:cubicBezTo>
                  <a:pt x="466" y="14"/>
                  <a:pt x="444" y="0"/>
                  <a:pt x="42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420"/>
                  <a:pt x="0" y="420"/>
                  <a:pt x="0" y="420"/>
                </a:cubicBezTo>
                <a:cubicBezTo>
                  <a:pt x="0" y="444"/>
                  <a:pt x="15" y="466"/>
                  <a:pt x="37" y="475"/>
                </a:cubicBezTo>
                <a:cubicBezTo>
                  <a:pt x="59" y="485"/>
                  <a:pt x="85" y="479"/>
                  <a:pt x="102" y="462"/>
                </a:cubicBezTo>
                <a:cubicBezTo>
                  <a:pt x="155" y="409"/>
                  <a:pt x="155" y="409"/>
                  <a:pt x="155" y="409"/>
                </a:cubicBezTo>
                <a:cubicBezTo>
                  <a:pt x="183" y="437"/>
                  <a:pt x="183" y="437"/>
                  <a:pt x="183" y="437"/>
                </a:cubicBezTo>
                <a:cubicBezTo>
                  <a:pt x="89" y="572"/>
                  <a:pt x="29" y="730"/>
                  <a:pt x="8" y="896"/>
                </a:cubicBezTo>
                <a:cubicBezTo>
                  <a:pt x="6" y="913"/>
                  <a:pt x="11" y="931"/>
                  <a:pt x="22" y="944"/>
                </a:cubicBezTo>
                <a:close/>
                <a:moveTo>
                  <a:pt x="309" y="468"/>
                </a:moveTo>
                <a:cubicBezTo>
                  <a:pt x="328" y="444"/>
                  <a:pt x="325" y="410"/>
                  <a:pt x="304" y="389"/>
                </a:cubicBezTo>
                <a:cubicBezTo>
                  <a:pt x="198" y="282"/>
                  <a:pt x="198" y="282"/>
                  <a:pt x="198" y="282"/>
                </a:cubicBezTo>
                <a:cubicBezTo>
                  <a:pt x="176" y="261"/>
                  <a:pt x="143" y="259"/>
                  <a:pt x="120" y="276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276" y="120"/>
                  <a:pt x="276" y="120"/>
                  <a:pt x="276" y="120"/>
                </a:cubicBezTo>
                <a:cubicBezTo>
                  <a:pt x="259" y="143"/>
                  <a:pt x="261" y="176"/>
                  <a:pt x="282" y="197"/>
                </a:cubicBezTo>
                <a:cubicBezTo>
                  <a:pt x="389" y="304"/>
                  <a:pt x="389" y="304"/>
                  <a:pt x="389" y="304"/>
                </a:cubicBezTo>
                <a:cubicBezTo>
                  <a:pt x="410" y="325"/>
                  <a:pt x="444" y="327"/>
                  <a:pt x="468" y="309"/>
                </a:cubicBezTo>
                <a:cubicBezTo>
                  <a:pt x="578" y="224"/>
                  <a:pt x="706" y="165"/>
                  <a:pt x="844" y="138"/>
                </a:cubicBezTo>
                <a:cubicBezTo>
                  <a:pt x="844" y="511"/>
                  <a:pt x="844" y="511"/>
                  <a:pt x="844" y="511"/>
                </a:cubicBezTo>
                <a:cubicBezTo>
                  <a:pt x="690" y="566"/>
                  <a:pt x="566" y="690"/>
                  <a:pt x="511" y="844"/>
                </a:cubicBezTo>
                <a:cubicBezTo>
                  <a:pt x="138" y="844"/>
                  <a:pt x="138" y="844"/>
                  <a:pt x="138" y="844"/>
                </a:cubicBezTo>
                <a:cubicBezTo>
                  <a:pt x="165" y="706"/>
                  <a:pt x="224" y="577"/>
                  <a:pt x="309" y="468"/>
                </a:cubicBezTo>
                <a:close/>
                <a:moveTo>
                  <a:pt x="1573" y="37"/>
                </a:moveTo>
                <a:cubicBezTo>
                  <a:pt x="1563" y="59"/>
                  <a:pt x="1568" y="85"/>
                  <a:pt x="1586" y="102"/>
                </a:cubicBezTo>
                <a:cubicBezTo>
                  <a:pt x="1638" y="155"/>
                  <a:pt x="1638" y="155"/>
                  <a:pt x="1638" y="155"/>
                </a:cubicBezTo>
                <a:cubicBezTo>
                  <a:pt x="1611" y="183"/>
                  <a:pt x="1611" y="183"/>
                  <a:pt x="1611" y="183"/>
                </a:cubicBezTo>
                <a:cubicBezTo>
                  <a:pt x="1476" y="89"/>
                  <a:pt x="1318" y="28"/>
                  <a:pt x="1151" y="8"/>
                </a:cubicBezTo>
                <a:cubicBezTo>
                  <a:pt x="1134" y="6"/>
                  <a:pt x="1117" y="11"/>
                  <a:pt x="1104" y="22"/>
                </a:cubicBezTo>
                <a:cubicBezTo>
                  <a:pt x="1091" y="34"/>
                  <a:pt x="1084" y="50"/>
                  <a:pt x="1084" y="67"/>
                </a:cubicBezTo>
                <a:cubicBezTo>
                  <a:pt x="1084" y="555"/>
                  <a:pt x="1084" y="555"/>
                  <a:pt x="1084" y="555"/>
                </a:cubicBezTo>
                <a:cubicBezTo>
                  <a:pt x="1084" y="582"/>
                  <a:pt x="1103" y="606"/>
                  <a:pt x="1129" y="613"/>
                </a:cubicBezTo>
                <a:cubicBezTo>
                  <a:pt x="1277" y="651"/>
                  <a:pt x="1397" y="771"/>
                  <a:pt x="1435" y="919"/>
                </a:cubicBezTo>
                <a:cubicBezTo>
                  <a:pt x="1442" y="945"/>
                  <a:pt x="1465" y="964"/>
                  <a:pt x="1493" y="964"/>
                </a:cubicBezTo>
                <a:cubicBezTo>
                  <a:pt x="1981" y="964"/>
                  <a:pt x="1981" y="964"/>
                  <a:pt x="1981" y="964"/>
                </a:cubicBezTo>
                <a:cubicBezTo>
                  <a:pt x="1998" y="964"/>
                  <a:pt x="2014" y="956"/>
                  <a:pt x="2026" y="944"/>
                </a:cubicBezTo>
                <a:cubicBezTo>
                  <a:pt x="2037" y="931"/>
                  <a:pt x="2042" y="913"/>
                  <a:pt x="2040" y="896"/>
                </a:cubicBezTo>
                <a:cubicBezTo>
                  <a:pt x="2019" y="730"/>
                  <a:pt x="1959" y="572"/>
                  <a:pt x="1865" y="437"/>
                </a:cubicBezTo>
                <a:cubicBezTo>
                  <a:pt x="1893" y="409"/>
                  <a:pt x="1893" y="409"/>
                  <a:pt x="1893" y="409"/>
                </a:cubicBezTo>
                <a:cubicBezTo>
                  <a:pt x="1946" y="462"/>
                  <a:pt x="1946" y="462"/>
                  <a:pt x="1946" y="462"/>
                </a:cubicBezTo>
                <a:cubicBezTo>
                  <a:pt x="1963" y="479"/>
                  <a:pt x="1989" y="485"/>
                  <a:pt x="2011" y="475"/>
                </a:cubicBezTo>
                <a:cubicBezTo>
                  <a:pt x="2033" y="466"/>
                  <a:pt x="2048" y="444"/>
                  <a:pt x="2048" y="420"/>
                </a:cubicBezTo>
                <a:cubicBezTo>
                  <a:pt x="2048" y="60"/>
                  <a:pt x="2048" y="60"/>
                  <a:pt x="2048" y="60"/>
                </a:cubicBezTo>
                <a:cubicBezTo>
                  <a:pt x="2048" y="27"/>
                  <a:pt x="2021" y="0"/>
                  <a:pt x="1988" y="0"/>
                </a:cubicBezTo>
                <a:cubicBezTo>
                  <a:pt x="1628" y="0"/>
                  <a:pt x="1628" y="0"/>
                  <a:pt x="1628" y="0"/>
                </a:cubicBezTo>
                <a:cubicBezTo>
                  <a:pt x="1604" y="0"/>
                  <a:pt x="1582" y="14"/>
                  <a:pt x="1573" y="37"/>
                </a:cubicBezTo>
                <a:close/>
                <a:moveTo>
                  <a:pt x="1766" y="197"/>
                </a:moveTo>
                <a:cubicBezTo>
                  <a:pt x="1787" y="176"/>
                  <a:pt x="1789" y="143"/>
                  <a:pt x="1772" y="120"/>
                </a:cubicBezTo>
                <a:cubicBezTo>
                  <a:pt x="1928" y="120"/>
                  <a:pt x="1928" y="120"/>
                  <a:pt x="1928" y="120"/>
                </a:cubicBezTo>
                <a:cubicBezTo>
                  <a:pt x="1928" y="276"/>
                  <a:pt x="1928" y="276"/>
                  <a:pt x="1928" y="276"/>
                </a:cubicBezTo>
                <a:cubicBezTo>
                  <a:pt x="1905" y="259"/>
                  <a:pt x="1872" y="261"/>
                  <a:pt x="1850" y="282"/>
                </a:cubicBezTo>
                <a:cubicBezTo>
                  <a:pt x="1744" y="389"/>
                  <a:pt x="1744" y="389"/>
                  <a:pt x="1744" y="389"/>
                </a:cubicBezTo>
                <a:cubicBezTo>
                  <a:pt x="1723" y="410"/>
                  <a:pt x="1720" y="444"/>
                  <a:pt x="1739" y="468"/>
                </a:cubicBezTo>
                <a:cubicBezTo>
                  <a:pt x="1824" y="577"/>
                  <a:pt x="1882" y="706"/>
                  <a:pt x="1910" y="844"/>
                </a:cubicBezTo>
                <a:cubicBezTo>
                  <a:pt x="1537" y="844"/>
                  <a:pt x="1537" y="844"/>
                  <a:pt x="1537" y="844"/>
                </a:cubicBezTo>
                <a:cubicBezTo>
                  <a:pt x="1482" y="690"/>
                  <a:pt x="1358" y="566"/>
                  <a:pt x="1204" y="511"/>
                </a:cubicBezTo>
                <a:cubicBezTo>
                  <a:pt x="1204" y="138"/>
                  <a:pt x="1204" y="138"/>
                  <a:pt x="1204" y="138"/>
                </a:cubicBezTo>
                <a:cubicBezTo>
                  <a:pt x="1342" y="165"/>
                  <a:pt x="1470" y="224"/>
                  <a:pt x="1580" y="309"/>
                </a:cubicBezTo>
                <a:cubicBezTo>
                  <a:pt x="1604" y="327"/>
                  <a:pt x="1638" y="325"/>
                  <a:pt x="1659" y="304"/>
                </a:cubicBezTo>
                <a:lnTo>
                  <a:pt x="1766" y="197"/>
                </a:lnTo>
                <a:close/>
                <a:moveTo>
                  <a:pt x="1573" y="2011"/>
                </a:moveTo>
                <a:cubicBezTo>
                  <a:pt x="1582" y="2033"/>
                  <a:pt x="1604" y="2048"/>
                  <a:pt x="1628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ubicBezTo>
                  <a:pt x="2048" y="1628"/>
                  <a:pt x="2048" y="1628"/>
                  <a:pt x="2048" y="1628"/>
                </a:cubicBezTo>
                <a:cubicBezTo>
                  <a:pt x="2048" y="1604"/>
                  <a:pt x="2033" y="1582"/>
                  <a:pt x="2011" y="1572"/>
                </a:cubicBezTo>
                <a:cubicBezTo>
                  <a:pt x="1989" y="1563"/>
                  <a:pt x="1963" y="1568"/>
                  <a:pt x="1946" y="1585"/>
                </a:cubicBezTo>
                <a:cubicBezTo>
                  <a:pt x="1893" y="1638"/>
                  <a:pt x="1893" y="1638"/>
                  <a:pt x="1893" y="1638"/>
                </a:cubicBezTo>
                <a:cubicBezTo>
                  <a:pt x="1865" y="1610"/>
                  <a:pt x="1865" y="1610"/>
                  <a:pt x="1865" y="1610"/>
                </a:cubicBezTo>
                <a:cubicBezTo>
                  <a:pt x="1959" y="1475"/>
                  <a:pt x="2019" y="1318"/>
                  <a:pt x="2040" y="1151"/>
                </a:cubicBezTo>
                <a:cubicBezTo>
                  <a:pt x="2042" y="1134"/>
                  <a:pt x="2037" y="1117"/>
                  <a:pt x="2026" y="1104"/>
                </a:cubicBezTo>
                <a:cubicBezTo>
                  <a:pt x="2014" y="1091"/>
                  <a:pt x="1998" y="1084"/>
                  <a:pt x="1981" y="1084"/>
                </a:cubicBezTo>
                <a:cubicBezTo>
                  <a:pt x="1493" y="1084"/>
                  <a:pt x="1493" y="1084"/>
                  <a:pt x="1493" y="1084"/>
                </a:cubicBezTo>
                <a:cubicBezTo>
                  <a:pt x="1465" y="1084"/>
                  <a:pt x="1442" y="1102"/>
                  <a:pt x="1435" y="1129"/>
                </a:cubicBezTo>
                <a:cubicBezTo>
                  <a:pt x="1397" y="1276"/>
                  <a:pt x="1277" y="1396"/>
                  <a:pt x="1129" y="1435"/>
                </a:cubicBezTo>
                <a:cubicBezTo>
                  <a:pt x="1103" y="1441"/>
                  <a:pt x="1084" y="1465"/>
                  <a:pt x="1084" y="1493"/>
                </a:cubicBezTo>
                <a:cubicBezTo>
                  <a:pt x="1084" y="1980"/>
                  <a:pt x="1084" y="1980"/>
                  <a:pt x="1084" y="1980"/>
                </a:cubicBezTo>
                <a:cubicBezTo>
                  <a:pt x="1084" y="1998"/>
                  <a:pt x="1091" y="2014"/>
                  <a:pt x="1104" y="2025"/>
                </a:cubicBezTo>
                <a:cubicBezTo>
                  <a:pt x="1117" y="2037"/>
                  <a:pt x="1134" y="2042"/>
                  <a:pt x="1151" y="2040"/>
                </a:cubicBezTo>
                <a:cubicBezTo>
                  <a:pt x="1318" y="2019"/>
                  <a:pt x="1476" y="1959"/>
                  <a:pt x="1611" y="1865"/>
                </a:cubicBezTo>
                <a:cubicBezTo>
                  <a:pt x="1638" y="1893"/>
                  <a:pt x="1638" y="1893"/>
                  <a:pt x="1638" y="1893"/>
                </a:cubicBezTo>
                <a:cubicBezTo>
                  <a:pt x="1586" y="1945"/>
                  <a:pt x="1586" y="1945"/>
                  <a:pt x="1586" y="1945"/>
                </a:cubicBezTo>
                <a:cubicBezTo>
                  <a:pt x="1568" y="1963"/>
                  <a:pt x="1563" y="1988"/>
                  <a:pt x="1573" y="2011"/>
                </a:cubicBezTo>
                <a:close/>
                <a:moveTo>
                  <a:pt x="1580" y="1739"/>
                </a:moveTo>
                <a:cubicBezTo>
                  <a:pt x="1470" y="1824"/>
                  <a:pt x="1342" y="1882"/>
                  <a:pt x="1204" y="1910"/>
                </a:cubicBezTo>
                <a:cubicBezTo>
                  <a:pt x="1204" y="1537"/>
                  <a:pt x="1204" y="1537"/>
                  <a:pt x="1204" y="1537"/>
                </a:cubicBezTo>
                <a:cubicBezTo>
                  <a:pt x="1358" y="1482"/>
                  <a:pt x="1482" y="1357"/>
                  <a:pt x="1537" y="1204"/>
                </a:cubicBezTo>
                <a:cubicBezTo>
                  <a:pt x="1910" y="1204"/>
                  <a:pt x="1910" y="1204"/>
                  <a:pt x="1910" y="1204"/>
                </a:cubicBezTo>
                <a:cubicBezTo>
                  <a:pt x="1882" y="1341"/>
                  <a:pt x="1824" y="1470"/>
                  <a:pt x="1739" y="1580"/>
                </a:cubicBezTo>
                <a:cubicBezTo>
                  <a:pt x="1720" y="1604"/>
                  <a:pt x="1723" y="1638"/>
                  <a:pt x="1744" y="1659"/>
                </a:cubicBezTo>
                <a:cubicBezTo>
                  <a:pt x="1850" y="1765"/>
                  <a:pt x="1850" y="1765"/>
                  <a:pt x="1850" y="1765"/>
                </a:cubicBezTo>
                <a:cubicBezTo>
                  <a:pt x="1872" y="1787"/>
                  <a:pt x="1905" y="1789"/>
                  <a:pt x="1928" y="1772"/>
                </a:cubicBezTo>
                <a:cubicBezTo>
                  <a:pt x="1928" y="1928"/>
                  <a:pt x="1928" y="1928"/>
                  <a:pt x="1928" y="1928"/>
                </a:cubicBezTo>
                <a:cubicBezTo>
                  <a:pt x="1772" y="1928"/>
                  <a:pt x="1772" y="1928"/>
                  <a:pt x="1772" y="1928"/>
                </a:cubicBezTo>
                <a:cubicBezTo>
                  <a:pt x="1789" y="1904"/>
                  <a:pt x="1787" y="1871"/>
                  <a:pt x="1766" y="1850"/>
                </a:cubicBezTo>
                <a:cubicBezTo>
                  <a:pt x="1659" y="1744"/>
                  <a:pt x="1659" y="1744"/>
                  <a:pt x="1659" y="1744"/>
                </a:cubicBezTo>
                <a:cubicBezTo>
                  <a:pt x="1638" y="1722"/>
                  <a:pt x="1604" y="1720"/>
                  <a:pt x="1580" y="1739"/>
                </a:cubicBezTo>
                <a:close/>
                <a:moveTo>
                  <a:pt x="410" y="1893"/>
                </a:moveTo>
                <a:cubicBezTo>
                  <a:pt x="437" y="1865"/>
                  <a:pt x="437" y="1865"/>
                  <a:pt x="437" y="1865"/>
                </a:cubicBezTo>
                <a:cubicBezTo>
                  <a:pt x="572" y="1959"/>
                  <a:pt x="730" y="2019"/>
                  <a:pt x="897" y="2040"/>
                </a:cubicBezTo>
                <a:cubicBezTo>
                  <a:pt x="914" y="2042"/>
                  <a:pt x="931" y="2037"/>
                  <a:pt x="944" y="2025"/>
                </a:cubicBezTo>
                <a:cubicBezTo>
                  <a:pt x="957" y="2014"/>
                  <a:pt x="964" y="1998"/>
                  <a:pt x="964" y="1980"/>
                </a:cubicBezTo>
                <a:cubicBezTo>
                  <a:pt x="964" y="1493"/>
                  <a:pt x="964" y="1493"/>
                  <a:pt x="964" y="1493"/>
                </a:cubicBezTo>
                <a:cubicBezTo>
                  <a:pt x="964" y="1465"/>
                  <a:pt x="945" y="1441"/>
                  <a:pt x="919" y="1435"/>
                </a:cubicBezTo>
                <a:cubicBezTo>
                  <a:pt x="771" y="1396"/>
                  <a:pt x="651" y="1276"/>
                  <a:pt x="613" y="1129"/>
                </a:cubicBezTo>
                <a:cubicBezTo>
                  <a:pt x="606" y="1102"/>
                  <a:pt x="583" y="1084"/>
                  <a:pt x="555" y="1084"/>
                </a:cubicBezTo>
                <a:cubicBezTo>
                  <a:pt x="67" y="1084"/>
                  <a:pt x="67" y="1084"/>
                  <a:pt x="67" y="1084"/>
                </a:cubicBezTo>
                <a:cubicBezTo>
                  <a:pt x="50" y="1084"/>
                  <a:pt x="34" y="1091"/>
                  <a:pt x="22" y="1104"/>
                </a:cubicBezTo>
                <a:cubicBezTo>
                  <a:pt x="11" y="1117"/>
                  <a:pt x="6" y="1134"/>
                  <a:pt x="8" y="1151"/>
                </a:cubicBezTo>
                <a:cubicBezTo>
                  <a:pt x="29" y="1318"/>
                  <a:pt x="89" y="1475"/>
                  <a:pt x="183" y="1610"/>
                </a:cubicBezTo>
                <a:cubicBezTo>
                  <a:pt x="155" y="1638"/>
                  <a:pt x="155" y="1638"/>
                  <a:pt x="155" y="1638"/>
                </a:cubicBezTo>
                <a:cubicBezTo>
                  <a:pt x="102" y="1585"/>
                  <a:pt x="102" y="1585"/>
                  <a:pt x="102" y="1585"/>
                </a:cubicBezTo>
                <a:cubicBezTo>
                  <a:pt x="85" y="1568"/>
                  <a:pt x="59" y="1563"/>
                  <a:pt x="37" y="1572"/>
                </a:cubicBezTo>
                <a:cubicBezTo>
                  <a:pt x="15" y="1582"/>
                  <a:pt x="0" y="1604"/>
                  <a:pt x="0" y="1628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420" y="2048"/>
                  <a:pt x="420" y="2048"/>
                  <a:pt x="420" y="2048"/>
                </a:cubicBezTo>
                <a:cubicBezTo>
                  <a:pt x="444" y="2048"/>
                  <a:pt x="466" y="2033"/>
                  <a:pt x="475" y="2011"/>
                </a:cubicBezTo>
                <a:cubicBezTo>
                  <a:pt x="485" y="1988"/>
                  <a:pt x="480" y="1963"/>
                  <a:pt x="462" y="1945"/>
                </a:cubicBezTo>
                <a:lnTo>
                  <a:pt x="410" y="1893"/>
                </a:lnTo>
                <a:close/>
                <a:moveTo>
                  <a:pt x="282" y="1850"/>
                </a:moveTo>
                <a:cubicBezTo>
                  <a:pt x="261" y="1871"/>
                  <a:pt x="259" y="1904"/>
                  <a:pt x="276" y="1928"/>
                </a:cubicBezTo>
                <a:cubicBezTo>
                  <a:pt x="120" y="1928"/>
                  <a:pt x="120" y="1928"/>
                  <a:pt x="120" y="1928"/>
                </a:cubicBezTo>
                <a:cubicBezTo>
                  <a:pt x="120" y="1772"/>
                  <a:pt x="120" y="1772"/>
                  <a:pt x="120" y="1772"/>
                </a:cubicBezTo>
                <a:cubicBezTo>
                  <a:pt x="143" y="1789"/>
                  <a:pt x="176" y="1787"/>
                  <a:pt x="198" y="1765"/>
                </a:cubicBezTo>
                <a:cubicBezTo>
                  <a:pt x="304" y="1659"/>
                  <a:pt x="304" y="1659"/>
                  <a:pt x="304" y="1659"/>
                </a:cubicBezTo>
                <a:cubicBezTo>
                  <a:pt x="325" y="1638"/>
                  <a:pt x="328" y="1604"/>
                  <a:pt x="309" y="1580"/>
                </a:cubicBezTo>
                <a:cubicBezTo>
                  <a:pt x="224" y="1470"/>
                  <a:pt x="165" y="1341"/>
                  <a:pt x="138" y="1204"/>
                </a:cubicBezTo>
                <a:cubicBezTo>
                  <a:pt x="511" y="1204"/>
                  <a:pt x="511" y="1204"/>
                  <a:pt x="511" y="1204"/>
                </a:cubicBezTo>
                <a:cubicBezTo>
                  <a:pt x="566" y="1357"/>
                  <a:pt x="690" y="1482"/>
                  <a:pt x="844" y="1537"/>
                </a:cubicBezTo>
                <a:cubicBezTo>
                  <a:pt x="844" y="1910"/>
                  <a:pt x="844" y="1910"/>
                  <a:pt x="844" y="1910"/>
                </a:cubicBezTo>
                <a:cubicBezTo>
                  <a:pt x="706" y="1882"/>
                  <a:pt x="578" y="1824"/>
                  <a:pt x="468" y="1739"/>
                </a:cubicBezTo>
                <a:cubicBezTo>
                  <a:pt x="444" y="1720"/>
                  <a:pt x="410" y="1722"/>
                  <a:pt x="389" y="1744"/>
                </a:cubicBezTo>
                <a:lnTo>
                  <a:pt x="282" y="1850"/>
                </a:lnTo>
                <a:close/>
                <a:moveTo>
                  <a:pt x="844" y="904"/>
                </a:moveTo>
                <a:cubicBezTo>
                  <a:pt x="844" y="805"/>
                  <a:pt x="925" y="724"/>
                  <a:pt x="1024" y="724"/>
                </a:cubicBezTo>
                <a:cubicBezTo>
                  <a:pt x="1123" y="724"/>
                  <a:pt x="1204" y="805"/>
                  <a:pt x="1204" y="904"/>
                </a:cubicBezTo>
                <a:cubicBezTo>
                  <a:pt x="1204" y="971"/>
                  <a:pt x="1167" y="1032"/>
                  <a:pt x="1108" y="1063"/>
                </a:cubicBezTo>
                <a:cubicBezTo>
                  <a:pt x="1094" y="1071"/>
                  <a:pt x="1084" y="1090"/>
                  <a:pt x="1084" y="1111"/>
                </a:cubicBezTo>
                <a:cubicBezTo>
                  <a:pt x="1084" y="1144"/>
                  <a:pt x="1057" y="1171"/>
                  <a:pt x="1024" y="1171"/>
                </a:cubicBezTo>
                <a:cubicBezTo>
                  <a:pt x="991" y="1171"/>
                  <a:pt x="964" y="1144"/>
                  <a:pt x="964" y="1111"/>
                </a:cubicBezTo>
                <a:cubicBezTo>
                  <a:pt x="964" y="1045"/>
                  <a:pt x="998" y="985"/>
                  <a:pt x="1052" y="957"/>
                </a:cubicBezTo>
                <a:cubicBezTo>
                  <a:pt x="1072" y="947"/>
                  <a:pt x="1084" y="926"/>
                  <a:pt x="1084" y="904"/>
                </a:cubicBezTo>
                <a:cubicBezTo>
                  <a:pt x="1084" y="871"/>
                  <a:pt x="1057" y="844"/>
                  <a:pt x="1024" y="844"/>
                </a:cubicBezTo>
                <a:cubicBezTo>
                  <a:pt x="991" y="844"/>
                  <a:pt x="964" y="871"/>
                  <a:pt x="964" y="904"/>
                </a:cubicBezTo>
                <a:cubicBezTo>
                  <a:pt x="964" y="937"/>
                  <a:pt x="937" y="964"/>
                  <a:pt x="904" y="964"/>
                </a:cubicBezTo>
                <a:cubicBezTo>
                  <a:pt x="871" y="964"/>
                  <a:pt x="844" y="937"/>
                  <a:pt x="844" y="904"/>
                </a:cubicBezTo>
                <a:close/>
                <a:moveTo>
                  <a:pt x="964" y="1264"/>
                </a:moveTo>
                <a:cubicBezTo>
                  <a:pt x="964" y="1231"/>
                  <a:pt x="991" y="1204"/>
                  <a:pt x="1024" y="1204"/>
                </a:cubicBezTo>
                <a:cubicBezTo>
                  <a:pt x="1057" y="1204"/>
                  <a:pt x="1084" y="1231"/>
                  <a:pt x="1084" y="1264"/>
                </a:cubicBezTo>
                <a:cubicBezTo>
                  <a:pt x="1084" y="1297"/>
                  <a:pt x="1057" y="1324"/>
                  <a:pt x="1024" y="1324"/>
                </a:cubicBezTo>
                <a:cubicBezTo>
                  <a:pt x="991" y="1324"/>
                  <a:pt x="964" y="1297"/>
                  <a:pt x="964" y="126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0" name="Freeform 44"/>
          <p:cNvSpPr>
            <a:spLocks noEditPoints="1"/>
          </p:cNvSpPr>
          <p:nvPr/>
        </p:nvSpPr>
        <p:spPr bwMode="auto">
          <a:xfrm>
            <a:off x="4356806" y="5286195"/>
            <a:ext cx="392351" cy="321837"/>
          </a:xfrm>
          <a:custGeom>
            <a:avLst/>
            <a:gdLst>
              <a:gd name="T0" fmla="*/ 1024 w 2048"/>
              <a:gd name="T1" fmla="*/ 720 h 1680"/>
              <a:gd name="T2" fmla="*/ 1024 w 2048"/>
              <a:gd name="T3" fmla="*/ 840 h 1680"/>
              <a:gd name="T4" fmla="*/ 2048 w 2048"/>
              <a:gd name="T5" fmla="*/ 720 h 1680"/>
              <a:gd name="T6" fmla="*/ 1808 w 2048"/>
              <a:gd name="T7" fmla="*/ 1260 h 1680"/>
              <a:gd name="T8" fmla="*/ 1452 w 2048"/>
              <a:gd name="T9" fmla="*/ 1299 h 1680"/>
              <a:gd name="T10" fmla="*/ 963 w 2048"/>
              <a:gd name="T11" fmla="*/ 1608 h 1680"/>
              <a:gd name="T12" fmla="*/ 904 w 2048"/>
              <a:gd name="T13" fmla="*/ 1680 h 1680"/>
              <a:gd name="T14" fmla="*/ 485 w 2048"/>
              <a:gd name="T15" fmla="*/ 1632 h 1680"/>
              <a:gd name="T16" fmla="*/ 180 w 2048"/>
              <a:gd name="T17" fmla="*/ 1080 h 1680"/>
              <a:gd name="T18" fmla="*/ 0 w 2048"/>
              <a:gd name="T19" fmla="*/ 540 h 1680"/>
              <a:gd name="T20" fmla="*/ 784 w 2048"/>
              <a:gd name="T21" fmla="*/ 360 h 1680"/>
              <a:gd name="T22" fmla="*/ 1628 w 2048"/>
              <a:gd name="T23" fmla="*/ 0 h 1680"/>
              <a:gd name="T24" fmla="*/ 1808 w 2048"/>
              <a:gd name="T25" fmla="*/ 480 h 1680"/>
              <a:gd name="T26" fmla="*/ 724 w 2048"/>
              <a:gd name="T27" fmla="*/ 960 h 1680"/>
              <a:gd name="T28" fmla="*/ 604 w 2048"/>
              <a:gd name="T29" fmla="*/ 480 h 1680"/>
              <a:gd name="T30" fmla="*/ 544 w 2048"/>
              <a:gd name="T31" fmla="*/ 720 h 1680"/>
              <a:gd name="T32" fmla="*/ 484 w 2048"/>
              <a:gd name="T33" fmla="*/ 480 h 1680"/>
              <a:gd name="T34" fmla="*/ 364 w 2048"/>
              <a:gd name="T35" fmla="*/ 660 h 1680"/>
              <a:gd name="T36" fmla="*/ 244 w 2048"/>
              <a:gd name="T37" fmla="*/ 660 h 1680"/>
              <a:gd name="T38" fmla="*/ 180 w 2048"/>
              <a:gd name="T39" fmla="*/ 480 h 1680"/>
              <a:gd name="T40" fmla="*/ 120 w 2048"/>
              <a:gd name="T41" fmla="*/ 900 h 1680"/>
              <a:gd name="T42" fmla="*/ 724 w 2048"/>
              <a:gd name="T43" fmla="*/ 960 h 1680"/>
              <a:gd name="T44" fmla="*/ 735 w 2048"/>
              <a:gd name="T45" fmla="*/ 1080 h 1680"/>
              <a:gd name="T46" fmla="*/ 593 w 2048"/>
              <a:gd name="T47" fmla="*/ 1560 h 1680"/>
              <a:gd name="T48" fmla="*/ 1448 w 2048"/>
              <a:gd name="T49" fmla="*/ 276 h 1680"/>
              <a:gd name="T50" fmla="*/ 844 w 2048"/>
              <a:gd name="T51" fmla="*/ 961 h 1680"/>
              <a:gd name="T52" fmla="*/ 1448 w 2048"/>
              <a:gd name="T53" fmla="*/ 276 h 1680"/>
              <a:gd name="T54" fmla="*/ 1628 w 2048"/>
              <a:gd name="T55" fmla="*/ 120 h 1680"/>
              <a:gd name="T56" fmla="*/ 1568 w 2048"/>
              <a:gd name="T57" fmla="*/ 1260 h 1680"/>
              <a:gd name="T58" fmla="*/ 1688 w 2048"/>
              <a:gd name="T59" fmla="*/ 1260 h 1680"/>
              <a:gd name="T60" fmla="*/ 1928 w 2048"/>
              <a:gd name="T61" fmla="*/ 720 h 1680"/>
              <a:gd name="T62" fmla="*/ 1808 w 2048"/>
              <a:gd name="T63" fmla="*/ 84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48" h="1680">
                <a:moveTo>
                  <a:pt x="964" y="780"/>
                </a:moveTo>
                <a:cubicBezTo>
                  <a:pt x="964" y="747"/>
                  <a:pt x="991" y="720"/>
                  <a:pt x="1024" y="720"/>
                </a:cubicBezTo>
                <a:cubicBezTo>
                  <a:pt x="1057" y="720"/>
                  <a:pt x="1084" y="747"/>
                  <a:pt x="1084" y="780"/>
                </a:cubicBezTo>
                <a:cubicBezTo>
                  <a:pt x="1084" y="813"/>
                  <a:pt x="1057" y="840"/>
                  <a:pt x="1024" y="840"/>
                </a:cubicBezTo>
                <a:cubicBezTo>
                  <a:pt x="991" y="840"/>
                  <a:pt x="964" y="813"/>
                  <a:pt x="964" y="780"/>
                </a:cubicBezTo>
                <a:close/>
                <a:moveTo>
                  <a:pt x="2048" y="720"/>
                </a:moveTo>
                <a:cubicBezTo>
                  <a:pt x="2048" y="852"/>
                  <a:pt x="1940" y="960"/>
                  <a:pt x="1808" y="960"/>
                </a:cubicBezTo>
                <a:cubicBezTo>
                  <a:pt x="1808" y="1260"/>
                  <a:pt x="1808" y="1260"/>
                  <a:pt x="1808" y="1260"/>
                </a:cubicBezTo>
                <a:cubicBezTo>
                  <a:pt x="1808" y="1359"/>
                  <a:pt x="1727" y="1440"/>
                  <a:pt x="1628" y="1440"/>
                </a:cubicBezTo>
                <a:cubicBezTo>
                  <a:pt x="1542" y="1440"/>
                  <a:pt x="1470" y="1380"/>
                  <a:pt x="1452" y="1299"/>
                </a:cubicBezTo>
                <a:cubicBezTo>
                  <a:pt x="1267" y="1218"/>
                  <a:pt x="1124" y="1104"/>
                  <a:pt x="858" y="1083"/>
                </a:cubicBezTo>
                <a:cubicBezTo>
                  <a:pt x="963" y="1608"/>
                  <a:pt x="963" y="1608"/>
                  <a:pt x="963" y="1608"/>
                </a:cubicBezTo>
                <a:cubicBezTo>
                  <a:pt x="966" y="1626"/>
                  <a:pt x="962" y="1644"/>
                  <a:pt x="950" y="1658"/>
                </a:cubicBezTo>
                <a:cubicBezTo>
                  <a:pt x="939" y="1672"/>
                  <a:pt x="922" y="1680"/>
                  <a:pt x="904" y="1680"/>
                </a:cubicBezTo>
                <a:cubicBezTo>
                  <a:pt x="544" y="1680"/>
                  <a:pt x="544" y="1680"/>
                  <a:pt x="544" y="1680"/>
                </a:cubicBezTo>
                <a:cubicBezTo>
                  <a:pt x="515" y="1680"/>
                  <a:pt x="491" y="1660"/>
                  <a:pt x="485" y="1632"/>
                </a:cubicBezTo>
                <a:cubicBezTo>
                  <a:pt x="375" y="1080"/>
                  <a:pt x="375" y="1080"/>
                  <a:pt x="375" y="1080"/>
                </a:cubicBezTo>
                <a:cubicBezTo>
                  <a:pt x="180" y="1080"/>
                  <a:pt x="180" y="1080"/>
                  <a:pt x="180" y="1080"/>
                </a:cubicBezTo>
                <a:cubicBezTo>
                  <a:pt x="81" y="1080"/>
                  <a:pt x="0" y="999"/>
                  <a:pt x="0" y="900"/>
                </a:cubicBezTo>
                <a:cubicBezTo>
                  <a:pt x="0" y="540"/>
                  <a:pt x="0" y="540"/>
                  <a:pt x="0" y="540"/>
                </a:cubicBezTo>
                <a:cubicBezTo>
                  <a:pt x="0" y="441"/>
                  <a:pt x="81" y="360"/>
                  <a:pt x="180" y="360"/>
                </a:cubicBezTo>
                <a:cubicBezTo>
                  <a:pt x="784" y="360"/>
                  <a:pt x="784" y="360"/>
                  <a:pt x="784" y="360"/>
                </a:cubicBezTo>
                <a:cubicBezTo>
                  <a:pt x="1097" y="360"/>
                  <a:pt x="1276" y="214"/>
                  <a:pt x="1452" y="140"/>
                </a:cubicBezTo>
                <a:cubicBezTo>
                  <a:pt x="1470" y="60"/>
                  <a:pt x="1542" y="0"/>
                  <a:pt x="1628" y="0"/>
                </a:cubicBezTo>
                <a:cubicBezTo>
                  <a:pt x="1727" y="0"/>
                  <a:pt x="1808" y="81"/>
                  <a:pt x="1808" y="180"/>
                </a:cubicBezTo>
                <a:cubicBezTo>
                  <a:pt x="1808" y="480"/>
                  <a:pt x="1808" y="480"/>
                  <a:pt x="1808" y="480"/>
                </a:cubicBezTo>
                <a:cubicBezTo>
                  <a:pt x="1940" y="480"/>
                  <a:pt x="2048" y="587"/>
                  <a:pt x="2048" y="720"/>
                </a:cubicBezTo>
                <a:close/>
                <a:moveTo>
                  <a:pt x="724" y="960"/>
                </a:moveTo>
                <a:cubicBezTo>
                  <a:pt x="724" y="480"/>
                  <a:pt x="724" y="480"/>
                  <a:pt x="724" y="480"/>
                </a:cubicBezTo>
                <a:cubicBezTo>
                  <a:pt x="604" y="480"/>
                  <a:pt x="604" y="480"/>
                  <a:pt x="604" y="480"/>
                </a:cubicBezTo>
                <a:cubicBezTo>
                  <a:pt x="604" y="660"/>
                  <a:pt x="604" y="660"/>
                  <a:pt x="604" y="660"/>
                </a:cubicBezTo>
                <a:cubicBezTo>
                  <a:pt x="604" y="693"/>
                  <a:pt x="577" y="720"/>
                  <a:pt x="544" y="720"/>
                </a:cubicBezTo>
                <a:cubicBezTo>
                  <a:pt x="511" y="720"/>
                  <a:pt x="484" y="693"/>
                  <a:pt x="484" y="660"/>
                </a:cubicBezTo>
                <a:cubicBezTo>
                  <a:pt x="484" y="480"/>
                  <a:pt x="484" y="480"/>
                  <a:pt x="484" y="480"/>
                </a:cubicBezTo>
                <a:cubicBezTo>
                  <a:pt x="364" y="480"/>
                  <a:pt x="364" y="480"/>
                  <a:pt x="364" y="480"/>
                </a:cubicBezTo>
                <a:cubicBezTo>
                  <a:pt x="364" y="660"/>
                  <a:pt x="364" y="660"/>
                  <a:pt x="364" y="660"/>
                </a:cubicBezTo>
                <a:cubicBezTo>
                  <a:pt x="364" y="693"/>
                  <a:pt x="337" y="720"/>
                  <a:pt x="304" y="720"/>
                </a:cubicBezTo>
                <a:cubicBezTo>
                  <a:pt x="271" y="720"/>
                  <a:pt x="244" y="693"/>
                  <a:pt x="244" y="660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180" y="480"/>
                  <a:pt x="180" y="480"/>
                  <a:pt x="180" y="480"/>
                </a:cubicBezTo>
                <a:cubicBezTo>
                  <a:pt x="147" y="480"/>
                  <a:pt x="120" y="507"/>
                  <a:pt x="120" y="540"/>
                </a:cubicBezTo>
                <a:cubicBezTo>
                  <a:pt x="120" y="900"/>
                  <a:pt x="120" y="900"/>
                  <a:pt x="120" y="900"/>
                </a:cubicBezTo>
                <a:cubicBezTo>
                  <a:pt x="120" y="933"/>
                  <a:pt x="147" y="960"/>
                  <a:pt x="180" y="960"/>
                </a:cubicBezTo>
                <a:lnTo>
                  <a:pt x="724" y="960"/>
                </a:lnTo>
                <a:close/>
                <a:moveTo>
                  <a:pt x="831" y="1560"/>
                </a:moveTo>
                <a:cubicBezTo>
                  <a:pt x="735" y="1080"/>
                  <a:pt x="735" y="1080"/>
                  <a:pt x="735" y="1080"/>
                </a:cubicBezTo>
                <a:cubicBezTo>
                  <a:pt x="497" y="1080"/>
                  <a:pt x="497" y="1080"/>
                  <a:pt x="497" y="1080"/>
                </a:cubicBezTo>
                <a:cubicBezTo>
                  <a:pt x="593" y="1560"/>
                  <a:pt x="593" y="1560"/>
                  <a:pt x="593" y="1560"/>
                </a:cubicBezTo>
                <a:lnTo>
                  <a:pt x="831" y="1560"/>
                </a:lnTo>
                <a:close/>
                <a:moveTo>
                  <a:pt x="1448" y="276"/>
                </a:moveTo>
                <a:cubicBezTo>
                  <a:pt x="1318" y="331"/>
                  <a:pt x="1146" y="461"/>
                  <a:pt x="844" y="478"/>
                </a:cubicBezTo>
                <a:cubicBezTo>
                  <a:pt x="844" y="961"/>
                  <a:pt x="844" y="961"/>
                  <a:pt x="844" y="961"/>
                </a:cubicBezTo>
                <a:cubicBezTo>
                  <a:pt x="1146" y="979"/>
                  <a:pt x="1318" y="1108"/>
                  <a:pt x="1448" y="1163"/>
                </a:cubicBezTo>
                <a:lnTo>
                  <a:pt x="1448" y="276"/>
                </a:lnTo>
                <a:close/>
                <a:moveTo>
                  <a:pt x="1688" y="180"/>
                </a:moveTo>
                <a:cubicBezTo>
                  <a:pt x="1688" y="147"/>
                  <a:pt x="1661" y="120"/>
                  <a:pt x="1628" y="120"/>
                </a:cubicBezTo>
                <a:cubicBezTo>
                  <a:pt x="1595" y="120"/>
                  <a:pt x="1568" y="147"/>
                  <a:pt x="1568" y="180"/>
                </a:cubicBezTo>
                <a:cubicBezTo>
                  <a:pt x="1568" y="1260"/>
                  <a:pt x="1568" y="1260"/>
                  <a:pt x="1568" y="1260"/>
                </a:cubicBezTo>
                <a:cubicBezTo>
                  <a:pt x="1568" y="1293"/>
                  <a:pt x="1595" y="1320"/>
                  <a:pt x="1628" y="1320"/>
                </a:cubicBezTo>
                <a:cubicBezTo>
                  <a:pt x="1661" y="1320"/>
                  <a:pt x="1688" y="1293"/>
                  <a:pt x="1688" y="1260"/>
                </a:cubicBezTo>
                <a:lnTo>
                  <a:pt x="1688" y="180"/>
                </a:lnTo>
                <a:close/>
                <a:moveTo>
                  <a:pt x="1928" y="720"/>
                </a:moveTo>
                <a:cubicBezTo>
                  <a:pt x="1928" y="654"/>
                  <a:pt x="1874" y="600"/>
                  <a:pt x="1808" y="600"/>
                </a:cubicBezTo>
                <a:cubicBezTo>
                  <a:pt x="1808" y="840"/>
                  <a:pt x="1808" y="840"/>
                  <a:pt x="1808" y="840"/>
                </a:cubicBezTo>
                <a:cubicBezTo>
                  <a:pt x="1874" y="840"/>
                  <a:pt x="1928" y="786"/>
                  <a:pt x="1928" y="7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1" name="Freeform 45"/>
          <p:cNvSpPr>
            <a:spLocks noEditPoints="1"/>
          </p:cNvSpPr>
          <p:nvPr/>
        </p:nvSpPr>
        <p:spPr bwMode="auto">
          <a:xfrm>
            <a:off x="5088176" y="5250938"/>
            <a:ext cx="392351" cy="392351"/>
          </a:xfrm>
          <a:custGeom>
            <a:avLst/>
            <a:gdLst>
              <a:gd name="T0" fmla="*/ 603 w 2048"/>
              <a:gd name="T1" fmla="*/ 1285 h 2048"/>
              <a:gd name="T2" fmla="*/ 784 w 2048"/>
              <a:gd name="T3" fmla="*/ 968 h 2048"/>
              <a:gd name="T4" fmla="*/ 963 w 2048"/>
              <a:gd name="T5" fmla="*/ 1285 h 2048"/>
              <a:gd name="T6" fmla="*/ 783 w 2048"/>
              <a:gd name="T7" fmla="*/ 1225 h 2048"/>
              <a:gd name="T8" fmla="*/ 963 w 2048"/>
              <a:gd name="T9" fmla="*/ 1525 h 2048"/>
              <a:gd name="T10" fmla="*/ 784 w 2048"/>
              <a:gd name="T11" fmla="*/ 1808 h 2048"/>
              <a:gd name="T12" fmla="*/ 603 w 2048"/>
              <a:gd name="T13" fmla="*/ 1525 h 2048"/>
              <a:gd name="T14" fmla="*/ 783 w 2048"/>
              <a:gd name="T15" fmla="*/ 1585 h 2048"/>
              <a:gd name="T16" fmla="*/ 410 w 2048"/>
              <a:gd name="T17" fmla="*/ 788 h 2048"/>
              <a:gd name="T18" fmla="*/ 367 w 2048"/>
              <a:gd name="T19" fmla="*/ 198 h 2048"/>
              <a:gd name="T20" fmla="*/ 614 w 2048"/>
              <a:gd name="T21" fmla="*/ 120 h 2048"/>
              <a:gd name="T22" fmla="*/ 1144 w 2048"/>
              <a:gd name="T23" fmla="*/ 120 h 2048"/>
              <a:gd name="T24" fmla="*/ 1101 w 2048"/>
              <a:gd name="T25" fmla="*/ 505 h 2048"/>
              <a:gd name="T26" fmla="*/ 1367 w 2048"/>
              <a:gd name="T27" fmla="*/ 969 h 2048"/>
              <a:gd name="T28" fmla="*/ 2048 w 2048"/>
              <a:gd name="T29" fmla="*/ 1148 h 2048"/>
              <a:gd name="T30" fmla="*/ 2002 w 2048"/>
              <a:gd name="T31" fmla="*/ 1508 h 2048"/>
              <a:gd name="T32" fmla="*/ 2048 w 2048"/>
              <a:gd name="T33" fmla="*/ 1868 h 2048"/>
              <a:gd name="T34" fmla="*/ 1246 w 2048"/>
              <a:gd name="T35" fmla="*/ 1984 h 2048"/>
              <a:gd name="T36" fmla="*/ 0 w 2048"/>
              <a:gd name="T37" fmla="*/ 1508 h 2048"/>
              <a:gd name="T38" fmla="*/ 1868 w 2048"/>
              <a:gd name="T39" fmla="*/ 1208 h 2048"/>
              <a:gd name="T40" fmla="*/ 1384 w 2048"/>
              <a:gd name="T41" fmla="*/ 1088 h 2048"/>
              <a:gd name="T42" fmla="*/ 1384 w 2048"/>
              <a:gd name="T43" fmla="*/ 1448 h 2048"/>
              <a:gd name="T44" fmla="*/ 1868 w 2048"/>
              <a:gd name="T45" fmla="*/ 1328 h 2048"/>
              <a:gd name="T46" fmla="*/ 1324 w 2048"/>
              <a:gd name="T47" fmla="*/ 1628 h 2048"/>
              <a:gd name="T48" fmla="*/ 1928 w 2048"/>
              <a:gd name="T49" fmla="*/ 1628 h 2048"/>
              <a:gd name="T50" fmla="*/ 1324 w 2048"/>
              <a:gd name="T51" fmla="*/ 1628 h 2048"/>
              <a:gd name="T52" fmla="*/ 1868 w 2048"/>
              <a:gd name="T53" fmla="*/ 1928 h 2048"/>
              <a:gd name="T54" fmla="*/ 1384 w 2048"/>
              <a:gd name="T55" fmla="*/ 1808 h 2048"/>
              <a:gd name="T56" fmla="*/ 588 w 2048"/>
              <a:gd name="T57" fmla="*/ 488 h 2048"/>
              <a:gd name="T58" fmla="*/ 964 w 2048"/>
              <a:gd name="T59" fmla="*/ 240 h 2048"/>
              <a:gd name="T60" fmla="*/ 844 w 2048"/>
              <a:gd name="T61" fmla="*/ 300 h 2048"/>
              <a:gd name="T62" fmla="*/ 724 w 2048"/>
              <a:gd name="T63" fmla="*/ 180 h 2048"/>
              <a:gd name="T64" fmla="*/ 484 w 2048"/>
              <a:gd name="T65" fmla="*/ 668 h 2048"/>
              <a:gd name="T66" fmla="*/ 546 w 2048"/>
              <a:gd name="T67" fmla="*/ 728 h 2048"/>
              <a:gd name="T68" fmla="*/ 1024 w 2048"/>
              <a:gd name="T69" fmla="*/ 728 h 2048"/>
              <a:gd name="T70" fmla="*/ 1024 w 2048"/>
              <a:gd name="T71" fmla="*/ 608 h 2048"/>
              <a:gd name="T72" fmla="*/ 544 w 2048"/>
              <a:gd name="T73" fmla="*/ 608 h 2048"/>
              <a:gd name="T74" fmla="*/ 120 w 2048"/>
              <a:gd name="T75" fmla="*/ 1508 h 2048"/>
              <a:gd name="T76" fmla="*/ 1204 w 2048"/>
              <a:gd name="T77" fmla="*/ 1871 h 2048"/>
              <a:gd name="T78" fmla="*/ 1204 w 2048"/>
              <a:gd name="T79" fmla="*/ 1628 h 2048"/>
              <a:gd name="T80" fmla="*/ 1250 w 2048"/>
              <a:gd name="T81" fmla="*/ 1268 h 2048"/>
              <a:gd name="T82" fmla="*/ 1012 w 2048"/>
              <a:gd name="T83" fmla="*/ 84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8" h="2048">
                <a:moveTo>
                  <a:pt x="843" y="1525"/>
                </a:moveTo>
                <a:cubicBezTo>
                  <a:pt x="843" y="1492"/>
                  <a:pt x="816" y="1465"/>
                  <a:pt x="783" y="1465"/>
                </a:cubicBezTo>
                <a:cubicBezTo>
                  <a:pt x="684" y="1465"/>
                  <a:pt x="603" y="1385"/>
                  <a:pt x="603" y="1285"/>
                </a:cubicBezTo>
                <a:cubicBezTo>
                  <a:pt x="603" y="1207"/>
                  <a:pt x="654" y="1140"/>
                  <a:pt x="724" y="1115"/>
                </a:cubicBezTo>
                <a:cubicBezTo>
                  <a:pt x="724" y="1028"/>
                  <a:pt x="724" y="1028"/>
                  <a:pt x="724" y="1028"/>
                </a:cubicBezTo>
                <a:cubicBezTo>
                  <a:pt x="724" y="995"/>
                  <a:pt x="751" y="968"/>
                  <a:pt x="784" y="968"/>
                </a:cubicBezTo>
                <a:cubicBezTo>
                  <a:pt x="817" y="968"/>
                  <a:pt x="844" y="995"/>
                  <a:pt x="844" y="1028"/>
                </a:cubicBezTo>
                <a:cubicBezTo>
                  <a:pt x="844" y="1116"/>
                  <a:pt x="844" y="1116"/>
                  <a:pt x="844" y="1116"/>
                </a:cubicBezTo>
                <a:cubicBezTo>
                  <a:pt x="913" y="1141"/>
                  <a:pt x="963" y="1207"/>
                  <a:pt x="963" y="1285"/>
                </a:cubicBezTo>
                <a:cubicBezTo>
                  <a:pt x="963" y="1319"/>
                  <a:pt x="936" y="1345"/>
                  <a:pt x="903" y="1345"/>
                </a:cubicBezTo>
                <a:cubicBezTo>
                  <a:pt x="870" y="1345"/>
                  <a:pt x="843" y="1319"/>
                  <a:pt x="843" y="1285"/>
                </a:cubicBezTo>
                <a:cubicBezTo>
                  <a:pt x="843" y="1252"/>
                  <a:pt x="816" y="1225"/>
                  <a:pt x="783" y="1225"/>
                </a:cubicBezTo>
                <a:cubicBezTo>
                  <a:pt x="750" y="1225"/>
                  <a:pt x="723" y="1252"/>
                  <a:pt x="723" y="1285"/>
                </a:cubicBezTo>
                <a:cubicBezTo>
                  <a:pt x="723" y="1318"/>
                  <a:pt x="750" y="1345"/>
                  <a:pt x="783" y="1345"/>
                </a:cubicBezTo>
                <a:cubicBezTo>
                  <a:pt x="883" y="1345"/>
                  <a:pt x="963" y="1426"/>
                  <a:pt x="963" y="1525"/>
                </a:cubicBezTo>
                <a:cubicBezTo>
                  <a:pt x="963" y="1603"/>
                  <a:pt x="913" y="1670"/>
                  <a:pt x="844" y="1695"/>
                </a:cubicBezTo>
                <a:cubicBezTo>
                  <a:pt x="844" y="1748"/>
                  <a:pt x="844" y="1748"/>
                  <a:pt x="844" y="1748"/>
                </a:cubicBezTo>
                <a:cubicBezTo>
                  <a:pt x="844" y="1781"/>
                  <a:pt x="817" y="1808"/>
                  <a:pt x="784" y="1808"/>
                </a:cubicBezTo>
                <a:cubicBezTo>
                  <a:pt x="751" y="1808"/>
                  <a:pt x="724" y="1781"/>
                  <a:pt x="724" y="1748"/>
                </a:cubicBezTo>
                <a:cubicBezTo>
                  <a:pt x="724" y="1695"/>
                  <a:pt x="724" y="1695"/>
                  <a:pt x="724" y="1695"/>
                </a:cubicBezTo>
                <a:cubicBezTo>
                  <a:pt x="654" y="1671"/>
                  <a:pt x="603" y="1604"/>
                  <a:pt x="603" y="1525"/>
                </a:cubicBezTo>
                <a:cubicBezTo>
                  <a:pt x="603" y="1492"/>
                  <a:pt x="630" y="1465"/>
                  <a:pt x="663" y="1465"/>
                </a:cubicBezTo>
                <a:cubicBezTo>
                  <a:pt x="696" y="1465"/>
                  <a:pt x="723" y="1492"/>
                  <a:pt x="723" y="1525"/>
                </a:cubicBezTo>
                <a:cubicBezTo>
                  <a:pt x="723" y="1558"/>
                  <a:pt x="750" y="1585"/>
                  <a:pt x="783" y="1585"/>
                </a:cubicBezTo>
                <a:cubicBezTo>
                  <a:pt x="816" y="1585"/>
                  <a:pt x="843" y="1558"/>
                  <a:pt x="843" y="1525"/>
                </a:cubicBezTo>
                <a:close/>
                <a:moveTo>
                  <a:pt x="0" y="1508"/>
                </a:moveTo>
                <a:cubicBezTo>
                  <a:pt x="0" y="1209"/>
                  <a:pt x="169" y="933"/>
                  <a:pt x="410" y="788"/>
                </a:cubicBezTo>
                <a:cubicBezTo>
                  <a:pt x="381" y="756"/>
                  <a:pt x="364" y="714"/>
                  <a:pt x="364" y="668"/>
                </a:cubicBezTo>
                <a:cubicBezTo>
                  <a:pt x="364" y="596"/>
                  <a:pt x="406" y="534"/>
                  <a:pt x="467" y="505"/>
                </a:cubicBezTo>
                <a:cubicBezTo>
                  <a:pt x="367" y="198"/>
                  <a:pt x="367" y="198"/>
                  <a:pt x="367" y="198"/>
                </a:cubicBezTo>
                <a:cubicBezTo>
                  <a:pt x="361" y="180"/>
                  <a:pt x="364" y="160"/>
                  <a:pt x="375" y="145"/>
                </a:cubicBezTo>
                <a:cubicBezTo>
                  <a:pt x="387" y="129"/>
                  <a:pt x="405" y="120"/>
                  <a:pt x="424" y="120"/>
                </a:cubicBezTo>
                <a:cubicBezTo>
                  <a:pt x="614" y="120"/>
                  <a:pt x="614" y="120"/>
                  <a:pt x="614" y="120"/>
                </a:cubicBezTo>
                <a:cubicBezTo>
                  <a:pt x="639" y="50"/>
                  <a:pt x="706" y="0"/>
                  <a:pt x="784" y="0"/>
                </a:cubicBezTo>
                <a:cubicBezTo>
                  <a:pt x="862" y="0"/>
                  <a:pt x="929" y="50"/>
                  <a:pt x="954" y="120"/>
                </a:cubicBezTo>
                <a:cubicBezTo>
                  <a:pt x="1144" y="120"/>
                  <a:pt x="1144" y="120"/>
                  <a:pt x="1144" y="120"/>
                </a:cubicBezTo>
                <a:cubicBezTo>
                  <a:pt x="1163" y="120"/>
                  <a:pt x="1181" y="129"/>
                  <a:pt x="1193" y="145"/>
                </a:cubicBezTo>
                <a:cubicBezTo>
                  <a:pt x="1204" y="160"/>
                  <a:pt x="1207" y="180"/>
                  <a:pt x="1201" y="198"/>
                </a:cubicBezTo>
                <a:cubicBezTo>
                  <a:pt x="1101" y="505"/>
                  <a:pt x="1101" y="505"/>
                  <a:pt x="1101" y="505"/>
                </a:cubicBezTo>
                <a:cubicBezTo>
                  <a:pt x="1162" y="534"/>
                  <a:pt x="1204" y="596"/>
                  <a:pt x="1204" y="668"/>
                </a:cubicBezTo>
                <a:cubicBezTo>
                  <a:pt x="1204" y="714"/>
                  <a:pt x="1187" y="756"/>
                  <a:pt x="1158" y="788"/>
                </a:cubicBezTo>
                <a:cubicBezTo>
                  <a:pt x="1236" y="835"/>
                  <a:pt x="1306" y="896"/>
                  <a:pt x="1367" y="969"/>
                </a:cubicBezTo>
                <a:cubicBezTo>
                  <a:pt x="1372" y="968"/>
                  <a:pt x="1378" y="968"/>
                  <a:pt x="1384" y="968"/>
                </a:cubicBezTo>
                <a:cubicBezTo>
                  <a:pt x="1868" y="968"/>
                  <a:pt x="1868" y="968"/>
                  <a:pt x="1868" y="968"/>
                </a:cubicBezTo>
                <a:cubicBezTo>
                  <a:pt x="1967" y="968"/>
                  <a:pt x="2048" y="1049"/>
                  <a:pt x="2048" y="1148"/>
                </a:cubicBezTo>
                <a:cubicBezTo>
                  <a:pt x="2048" y="1194"/>
                  <a:pt x="2031" y="1236"/>
                  <a:pt x="2002" y="1268"/>
                </a:cubicBezTo>
                <a:cubicBezTo>
                  <a:pt x="2031" y="1300"/>
                  <a:pt x="2048" y="1342"/>
                  <a:pt x="2048" y="1388"/>
                </a:cubicBezTo>
                <a:cubicBezTo>
                  <a:pt x="2048" y="1434"/>
                  <a:pt x="2031" y="1476"/>
                  <a:pt x="2002" y="1508"/>
                </a:cubicBezTo>
                <a:cubicBezTo>
                  <a:pt x="2031" y="1540"/>
                  <a:pt x="2048" y="1582"/>
                  <a:pt x="2048" y="1628"/>
                </a:cubicBezTo>
                <a:cubicBezTo>
                  <a:pt x="2048" y="1674"/>
                  <a:pt x="2031" y="1716"/>
                  <a:pt x="2002" y="1748"/>
                </a:cubicBezTo>
                <a:cubicBezTo>
                  <a:pt x="2031" y="1780"/>
                  <a:pt x="2048" y="1822"/>
                  <a:pt x="2048" y="1868"/>
                </a:cubicBezTo>
                <a:cubicBezTo>
                  <a:pt x="2048" y="1967"/>
                  <a:pt x="1967" y="2048"/>
                  <a:pt x="1868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329" y="2048"/>
                  <a:pt x="1279" y="2023"/>
                  <a:pt x="1246" y="1984"/>
                </a:cubicBezTo>
                <a:cubicBezTo>
                  <a:pt x="1131" y="2027"/>
                  <a:pt x="982" y="2048"/>
                  <a:pt x="784" y="2048"/>
                </a:cubicBezTo>
                <a:cubicBezTo>
                  <a:pt x="541" y="2048"/>
                  <a:pt x="369" y="2017"/>
                  <a:pt x="245" y="1950"/>
                </a:cubicBezTo>
                <a:cubicBezTo>
                  <a:pt x="82" y="1863"/>
                  <a:pt x="0" y="1714"/>
                  <a:pt x="0" y="1508"/>
                </a:cubicBezTo>
                <a:close/>
                <a:moveTo>
                  <a:pt x="1324" y="1148"/>
                </a:moveTo>
                <a:cubicBezTo>
                  <a:pt x="1324" y="1181"/>
                  <a:pt x="1351" y="1208"/>
                  <a:pt x="1384" y="1208"/>
                </a:cubicBezTo>
                <a:cubicBezTo>
                  <a:pt x="1868" y="1208"/>
                  <a:pt x="1868" y="1208"/>
                  <a:pt x="1868" y="1208"/>
                </a:cubicBezTo>
                <a:cubicBezTo>
                  <a:pt x="1901" y="1208"/>
                  <a:pt x="1928" y="1181"/>
                  <a:pt x="1928" y="1148"/>
                </a:cubicBezTo>
                <a:cubicBezTo>
                  <a:pt x="1928" y="1115"/>
                  <a:pt x="1901" y="1088"/>
                  <a:pt x="1868" y="1088"/>
                </a:cubicBezTo>
                <a:cubicBezTo>
                  <a:pt x="1384" y="1088"/>
                  <a:pt x="1384" y="1088"/>
                  <a:pt x="1384" y="1088"/>
                </a:cubicBezTo>
                <a:cubicBezTo>
                  <a:pt x="1351" y="1088"/>
                  <a:pt x="1324" y="1115"/>
                  <a:pt x="1324" y="1148"/>
                </a:cubicBezTo>
                <a:close/>
                <a:moveTo>
                  <a:pt x="1324" y="1388"/>
                </a:moveTo>
                <a:cubicBezTo>
                  <a:pt x="1324" y="1421"/>
                  <a:pt x="1351" y="1448"/>
                  <a:pt x="1384" y="1448"/>
                </a:cubicBezTo>
                <a:cubicBezTo>
                  <a:pt x="1868" y="1448"/>
                  <a:pt x="1868" y="1448"/>
                  <a:pt x="1868" y="1448"/>
                </a:cubicBezTo>
                <a:cubicBezTo>
                  <a:pt x="1901" y="1448"/>
                  <a:pt x="1928" y="1421"/>
                  <a:pt x="1928" y="1388"/>
                </a:cubicBezTo>
                <a:cubicBezTo>
                  <a:pt x="1928" y="1355"/>
                  <a:pt x="1901" y="1328"/>
                  <a:pt x="1868" y="1328"/>
                </a:cubicBezTo>
                <a:cubicBezTo>
                  <a:pt x="1384" y="1328"/>
                  <a:pt x="1384" y="1328"/>
                  <a:pt x="1384" y="1328"/>
                </a:cubicBezTo>
                <a:cubicBezTo>
                  <a:pt x="1351" y="1328"/>
                  <a:pt x="1324" y="1355"/>
                  <a:pt x="1324" y="1388"/>
                </a:cubicBezTo>
                <a:close/>
                <a:moveTo>
                  <a:pt x="1324" y="1628"/>
                </a:moveTo>
                <a:cubicBezTo>
                  <a:pt x="1324" y="1661"/>
                  <a:pt x="1351" y="1688"/>
                  <a:pt x="1384" y="1688"/>
                </a:cubicBezTo>
                <a:cubicBezTo>
                  <a:pt x="1868" y="1688"/>
                  <a:pt x="1868" y="1688"/>
                  <a:pt x="1868" y="1688"/>
                </a:cubicBezTo>
                <a:cubicBezTo>
                  <a:pt x="1901" y="1688"/>
                  <a:pt x="1928" y="1661"/>
                  <a:pt x="1928" y="1628"/>
                </a:cubicBezTo>
                <a:cubicBezTo>
                  <a:pt x="1928" y="1595"/>
                  <a:pt x="1901" y="1568"/>
                  <a:pt x="1868" y="1568"/>
                </a:cubicBezTo>
                <a:cubicBezTo>
                  <a:pt x="1384" y="1568"/>
                  <a:pt x="1384" y="1568"/>
                  <a:pt x="1384" y="1568"/>
                </a:cubicBezTo>
                <a:cubicBezTo>
                  <a:pt x="1351" y="1568"/>
                  <a:pt x="1324" y="1595"/>
                  <a:pt x="1324" y="1628"/>
                </a:cubicBezTo>
                <a:close/>
                <a:moveTo>
                  <a:pt x="1324" y="1868"/>
                </a:moveTo>
                <a:cubicBezTo>
                  <a:pt x="1324" y="1901"/>
                  <a:pt x="1351" y="1928"/>
                  <a:pt x="1384" y="1928"/>
                </a:cubicBezTo>
                <a:cubicBezTo>
                  <a:pt x="1868" y="1928"/>
                  <a:pt x="1868" y="1928"/>
                  <a:pt x="1868" y="1928"/>
                </a:cubicBezTo>
                <a:cubicBezTo>
                  <a:pt x="1901" y="1928"/>
                  <a:pt x="1928" y="1901"/>
                  <a:pt x="1928" y="1868"/>
                </a:cubicBezTo>
                <a:cubicBezTo>
                  <a:pt x="1928" y="1835"/>
                  <a:pt x="1901" y="1808"/>
                  <a:pt x="1868" y="1808"/>
                </a:cubicBezTo>
                <a:cubicBezTo>
                  <a:pt x="1384" y="1808"/>
                  <a:pt x="1384" y="1808"/>
                  <a:pt x="1384" y="1808"/>
                </a:cubicBezTo>
                <a:cubicBezTo>
                  <a:pt x="1351" y="1808"/>
                  <a:pt x="1324" y="1835"/>
                  <a:pt x="1324" y="1868"/>
                </a:cubicBezTo>
                <a:close/>
                <a:moveTo>
                  <a:pt x="507" y="240"/>
                </a:moveTo>
                <a:cubicBezTo>
                  <a:pt x="588" y="488"/>
                  <a:pt x="588" y="488"/>
                  <a:pt x="588" y="488"/>
                </a:cubicBezTo>
                <a:cubicBezTo>
                  <a:pt x="980" y="488"/>
                  <a:pt x="980" y="488"/>
                  <a:pt x="980" y="488"/>
                </a:cubicBezTo>
                <a:cubicBezTo>
                  <a:pt x="1061" y="240"/>
                  <a:pt x="1061" y="240"/>
                  <a:pt x="1061" y="240"/>
                </a:cubicBezTo>
                <a:cubicBezTo>
                  <a:pt x="964" y="240"/>
                  <a:pt x="964" y="240"/>
                  <a:pt x="964" y="240"/>
                </a:cubicBezTo>
                <a:cubicBezTo>
                  <a:pt x="964" y="300"/>
                  <a:pt x="964" y="300"/>
                  <a:pt x="964" y="300"/>
                </a:cubicBezTo>
                <a:cubicBezTo>
                  <a:pt x="964" y="333"/>
                  <a:pt x="937" y="360"/>
                  <a:pt x="904" y="360"/>
                </a:cubicBezTo>
                <a:cubicBezTo>
                  <a:pt x="871" y="360"/>
                  <a:pt x="844" y="333"/>
                  <a:pt x="844" y="300"/>
                </a:cubicBezTo>
                <a:cubicBezTo>
                  <a:pt x="844" y="180"/>
                  <a:pt x="844" y="180"/>
                  <a:pt x="844" y="180"/>
                </a:cubicBezTo>
                <a:cubicBezTo>
                  <a:pt x="844" y="147"/>
                  <a:pt x="817" y="120"/>
                  <a:pt x="784" y="120"/>
                </a:cubicBezTo>
                <a:cubicBezTo>
                  <a:pt x="751" y="120"/>
                  <a:pt x="724" y="147"/>
                  <a:pt x="724" y="180"/>
                </a:cubicBezTo>
                <a:cubicBezTo>
                  <a:pt x="724" y="213"/>
                  <a:pt x="697" y="240"/>
                  <a:pt x="664" y="240"/>
                </a:cubicBezTo>
                <a:lnTo>
                  <a:pt x="507" y="240"/>
                </a:lnTo>
                <a:close/>
                <a:moveTo>
                  <a:pt x="484" y="668"/>
                </a:moveTo>
                <a:cubicBezTo>
                  <a:pt x="484" y="701"/>
                  <a:pt x="511" y="728"/>
                  <a:pt x="544" y="728"/>
                </a:cubicBezTo>
                <a:cubicBezTo>
                  <a:pt x="544" y="728"/>
                  <a:pt x="544" y="728"/>
                  <a:pt x="544" y="728"/>
                </a:cubicBezTo>
                <a:cubicBezTo>
                  <a:pt x="545" y="728"/>
                  <a:pt x="545" y="728"/>
                  <a:pt x="546" y="728"/>
                </a:cubicBezTo>
                <a:cubicBezTo>
                  <a:pt x="1022" y="728"/>
                  <a:pt x="1022" y="728"/>
                  <a:pt x="1022" y="728"/>
                </a:cubicBezTo>
                <a:cubicBezTo>
                  <a:pt x="1023" y="728"/>
                  <a:pt x="1023" y="728"/>
                  <a:pt x="1024" y="728"/>
                </a:cubicBezTo>
                <a:cubicBezTo>
                  <a:pt x="1024" y="728"/>
                  <a:pt x="1024" y="728"/>
                  <a:pt x="1024" y="728"/>
                </a:cubicBezTo>
                <a:cubicBezTo>
                  <a:pt x="1057" y="728"/>
                  <a:pt x="1084" y="701"/>
                  <a:pt x="1084" y="668"/>
                </a:cubicBezTo>
                <a:cubicBezTo>
                  <a:pt x="1084" y="635"/>
                  <a:pt x="1057" y="608"/>
                  <a:pt x="1024" y="608"/>
                </a:cubicBezTo>
                <a:cubicBezTo>
                  <a:pt x="1024" y="608"/>
                  <a:pt x="1024" y="608"/>
                  <a:pt x="1024" y="608"/>
                </a:cubicBezTo>
                <a:cubicBezTo>
                  <a:pt x="1024" y="608"/>
                  <a:pt x="1024" y="608"/>
                  <a:pt x="1024" y="608"/>
                </a:cubicBezTo>
                <a:cubicBezTo>
                  <a:pt x="544" y="608"/>
                  <a:pt x="544" y="608"/>
                  <a:pt x="544" y="608"/>
                </a:cubicBezTo>
                <a:cubicBezTo>
                  <a:pt x="544" y="608"/>
                  <a:pt x="544" y="608"/>
                  <a:pt x="544" y="608"/>
                </a:cubicBezTo>
                <a:cubicBezTo>
                  <a:pt x="544" y="608"/>
                  <a:pt x="544" y="608"/>
                  <a:pt x="544" y="608"/>
                </a:cubicBezTo>
                <a:cubicBezTo>
                  <a:pt x="511" y="608"/>
                  <a:pt x="484" y="635"/>
                  <a:pt x="484" y="668"/>
                </a:cubicBezTo>
                <a:close/>
                <a:moveTo>
                  <a:pt x="120" y="1508"/>
                </a:moveTo>
                <a:cubicBezTo>
                  <a:pt x="120" y="1671"/>
                  <a:pt x="178" y="1778"/>
                  <a:pt x="301" y="1844"/>
                </a:cubicBezTo>
                <a:cubicBezTo>
                  <a:pt x="408" y="1901"/>
                  <a:pt x="561" y="1928"/>
                  <a:pt x="784" y="1928"/>
                </a:cubicBezTo>
                <a:cubicBezTo>
                  <a:pt x="967" y="1928"/>
                  <a:pt x="1103" y="1910"/>
                  <a:pt x="1204" y="1871"/>
                </a:cubicBezTo>
                <a:cubicBezTo>
                  <a:pt x="1204" y="1870"/>
                  <a:pt x="1204" y="1869"/>
                  <a:pt x="1204" y="1868"/>
                </a:cubicBezTo>
                <a:cubicBezTo>
                  <a:pt x="1204" y="1822"/>
                  <a:pt x="1221" y="1780"/>
                  <a:pt x="1250" y="1748"/>
                </a:cubicBezTo>
                <a:cubicBezTo>
                  <a:pt x="1221" y="1716"/>
                  <a:pt x="1204" y="1674"/>
                  <a:pt x="1204" y="1628"/>
                </a:cubicBezTo>
                <a:cubicBezTo>
                  <a:pt x="1204" y="1582"/>
                  <a:pt x="1221" y="1540"/>
                  <a:pt x="1250" y="1508"/>
                </a:cubicBezTo>
                <a:cubicBezTo>
                  <a:pt x="1221" y="1476"/>
                  <a:pt x="1204" y="1434"/>
                  <a:pt x="1204" y="1388"/>
                </a:cubicBezTo>
                <a:cubicBezTo>
                  <a:pt x="1204" y="1342"/>
                  <a:pt x="1221" y="1300"/>
                  <a:pt x="1250" y="1268"/>
                </a:cubicBezTo>
                <a:cubicBezTo>
                  <a:pt x="1221" y="1236"/>
                  <a:pt x="1204" y="1194"/>
                  <a:pt x="1204" y="1148"/>
                </a:cubicBezTo>
                <a:cubicBezTo>
                  <a:pt x="1204" y="1099"/>
                  <a:pt x="1223" y="1055"/>
                  <a:pt x="1255" y="1023"/>
                </a:cubicBezTo>
                <a:cubicBezTo>
                  <a:pt x="1186" y="946"/>
                  <a:pt x="1103" y="886"/>
                  <a:pt x="1012" y="848"/>
                </a:cubicBezTo>
                <a:cubicBezTo>
                  <a:pt x="556" y="848"/>
                  <a:pt x="556" y="848"/>
                  <a:pt x="556" y="848"/>
                </a:cubicBezTo>
                <a:cubicBezTo>
                  <a:pt x="299" y="955"/>
                  <a:pt x="120" y="1225"/>
                  <a:pt x="120" y="15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2" name="Freeform 40"/>
          <p:cNvSpPr>
            <a:spLocks noEditPoints="1"/>
          </p:cNvSpPr>
          <p:nvPr/>
        </p:nvSpPr>
        <p:spPr bwMode="auto">
          <a:xfrm>
            <a:off x="1451798" y="5250938"/>
            <a:ext cx="392469" cy="392351"/>
          </a:xfrm>
          <a:custGeom>
            <a:avLst/>
            <a:gdLst>
              <a:gd name="T0" fmla="*/ 2039 w 2048"/>
              <a:gd name="T1" fmla="*/ 1108 h 2048"/>
              <a:gd name="T2" fmla="*/ 1868 w 2048"/>
              <a:gd name="T3" fmla="*/ 720 h 2048"/>
              <a:gd name="T4" fmla="*/ 1628 w 2048"/>
              <a:gd name="T5" fmla="*/ 360 h 2048"/>
              <a:gd name="T6" fmla="*/ 1084 w 2048"/>
              <a:gd name="T7" fmla="*/ 349 h 2048"/>
              <a:gd name="T8" fmla="*/ 1024 w 2048"/>
              <a:gd name="T9" fmla="*/ 0 h 2048"/>
              <a:gd name="T10" fmla="*/ 964 w 2048"/>
              <a:gd name="T11" fmla="*/ 349 h 2048"/>
              <a:gd name="T12" fmla="*/ 420 w 2048"/>
              <a:gd name="T13" fmla="*/ 360 h 2048"/>
              <a:gd name="T14" fmla="*/ 180 w 2048"/>
              <a:gd name="T15" fmla="*/ 720 h 2048"/>
              <a:gd name="T16" fmla="*/ 9 w 2048"/>
              <a:gd name="T17" fmla="*/ 1108 h 2048"/>
              <a:gd name="T18" fmla="*/ 0 w 2048"/>
              <a:gd name="T19" fmla="*/ 1200 h 2048"/>
              <a:gd name="T20" fmla="*/ 720 w 2048"/>
              <a:gd name="T21" fmla="*/ 1200 h 2048"/>
              <a:gd name="T22" fmla="*/ 711 w 2048"/>
              <a:gd name="T23" fmla="*/ 1108 h 2048"/>
              <a:gd name="T24" fmla="*/ 964 w 2048"/>
              <a:gd name="T25" fmla="*/ 720 h 2048"/>
              <a:gd name="T26" fmla="*/ 904 w 2048"/>
              <a:gd name="T27" fmla="*/ 840 h 2048"/>
              <a:gd name="T28" fmla="*/ 844 w 2048"/>
              <a:gd name="T29" fmla="*/ 1688 h 2048"/>
              <a:gd name="T30" fmla="*/ 364 w 2048"/>
              <a:gd name="T31" fmla="*/ 1988 h 2048"/>
              <a:gd name="T32" fmla="*/ 1624 w 2048"/>
              <a:gd name="T33" fmla="*/ 2048 h 2048"/>
              <a:gd name="T34" fmla="*/ 1384 w 2048"/>
              <a:gd name="T35" fmla="*/ 1688 h 2048"/>
              <a:gd name="T36" fmla="*/ 1204 w 2048"/>
              <a:gd name="T37" fmla="*/ 900 h 2048"/>
              <a:gd name="T38" fmla="*/ 1084 w 2048"/>
              <a:gd name="T39" fmla="*/ 840 h 2048"/>
              <a:gd name="T40" fmla="*/ 1584 w 2048"/>
              <a:gd name="T41" fmla="*/ 720 h 2048"/>
              <a:gd name="T42" fmla="*/ 1328 w 2048"/>
              <a:gd name="T43" fmla="*/ 1140 h 2048"/>
              <a:gd name="T44" fmla="*/ 1688 w 2048"/>
              <a:gd name="T45" fmla="*/ 1560 h 2048"/>
              <a:gd name="T46" fmla="*/ 2048 w 2048"/>
              <a:gd name="T47" fmla="*/ 1140 h 2048"/>
              <a:gd name="T48" fmla="*/ 2040 w 2048"/>
              <a:gd name="T49" fmla="*/ 1110 h 2048"/>
              <a:gd name="T50" fmla="*/ 1084 w 2048"/>
              <a:gd name="T51" fmla="*/ 180 h 2048"/>
              <a:gd name="T52" fmla="*/ 964 w 2048"/>
              <a:gd name="T53" fmla="*/ 180 h 2048"/>
              <a:gd name="T54" fmla="*/ 360 w 2048"/>
              <a:gd name="T55" fmla="*/ 1440 h 2048"/>
              <a:gd name="T56" fmla="*/ 600 w 2048"/>
              <a:gd name="T57" fmla="*/ 1200 h 2048"/>
              <a:gd name="T58" fmla="*/ 553 w 2048"/>
              <a:gd name="T59" fmla="*/ 1080 h 2048"/>
              <a:gd name="T60" fmla="*/ 364 w 2048"/>
              <a:gd name="T61" fmla="*/ 773 h 2048"/>
              <a:gd name="T62" fmla="*/ 964 w 2048"/>
              <a:gd name="T63" fmla="*/ 960 h 2048"/>
              <a:gd name="T64" fmla="*/ 1084 w 2048"/>
              <a:gd name="T65" fmla="*/ 1688 h 2048"/>
              <a:gd name="T66" fmla="*/ 964 w 2048"/>
              <a:gd name="T67" fmla="*/ 960 h 2048"/>
              <a:gd name="T68" fmla="*/ 1554 w 2048"/>
              <a:gd name="T69" fmla="*/ 1928 h 2048"/>
              <a:gd name="T70" fmla="*/ 664 w 2048"/>
              <a:gd name="T71" fmla="*/ 1808 h 2048"/>
              <a:gd name="T72" fmla="*/ 250 w 2048"/>
              <a:gd name="T73" fmla="*/ 600 h 2048"/>
              <a:gd name="T74" fmla="*/ 1628 w 2048"/>
              <a:gd name="T75" fmla="*/ 480 h 2048"/>
              <a:gd name="T76" fmla="*/ 250 w 2048"/>
              <a:gd name="T77" fmla="*/ 600 h 2048"/>
              <a:gd name="T78" fmla="*/ 1881 w 2048"/>
              <a:gd name="T79" fmla="*/ 1080 h 2048"/>
              <a:gd name="T80" fmla="*/ 1692 w 2048"/>
              <a:gd name="T81" fmla="*/ 773 h 2048"/>
              <a:gd name="T82" fmla="*/ 1448 w 2048"/>
              <a:gd name="T83" fmla="*/ 1200 h 2048"/>
              <a:gd name="T84" fmla="*/ 1688 w 2048"/>
              <a:gd name="T85" fmla="*/ 14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48" h="2048">
                <a:moveTo>
                  <a:pt x="2040" y="1110"/>
                </a:moveTo>
                <a:cubicBezTo>
                  <a:pt x="2039" y="1109"/>
                  <a:pt x="2039" y="1109"/>
                  <a:pt x="2039" y="1108"/>
                </a:cubicBezTo>
                <a:cubicBezTo>
                  <a:pt x="1800" y="720"/>
                  <a:pt x="1800" y="720"/>
                  <a:pt x="1800" y="720"/>
                </a:cubicBezTo>
                <a:cubicBezTo>
                  <a:pt x="1868" y="720"/>
                  <a:pt x="1868" y="720"/>
                  <a:pt x="1868" y="720"/>
                </a:cubicBezTo>
                <a:cubicBezTo>
                  <a:pt x="1901" y="720"/>
                  <a:pt x="1928" y="693"/>
                  <a:pt x="1928" y="660"/>
                </a:cubicBezTo>
                <a:cubicBezTo>
                  <a:pt x="1928" y="494"/>
                  <a:pt x="1793" y="360"/>
                  <a:pt x="1628" y="360"/>
                </a:cubicBezTo>
                <a:cubicBezTo>
                  <a:pt x="1084" y="360"/>
                  <a:pt x="1084" y="360"/>
                  <a:pt x="1084" y="360"/>
                </a:cubicBezTo>
                <a:cubicBezTo>
                  <a:pt x="1084" y="349"/>
                  <a:pt x="1084" y="349"/>
                  <a:pt x="1084" y="349"/>
                </a:cubicBezTo>
                <a:cubicBezTo>
                  <a:pt x="1154" y="325"/>
                  <a:pt x="1204" y="258"/>
                  <a:pt x="1204" y="180"/>
                </a:cubicBezTo>
                <a:cubicBezTo>
                  <a:pt x="1204" y="81"/>
                  <a:pt x="1123" y="0"/>
                  <a:pt x="1024" y="0"/>
                </a:cubicBezTo>
                <a:cubicBezTo>
                  <a:pt x="925" y="0"/>
                  <a:pt x="844" y="81"/>
                  <a:pt x="844" y="180"/>
                </a:cubicBezTo>
                <a:cubicBezTo>
                  <a:pt x="844" y="258"/>
                  <a:pt x="894" y="325"/>
                  <a:pt x="964" y="349"/>
                </a:cubicBezTo>
                <a:cubicBezTo>
                  <a:pt x="964" y="360"/>
                  <a:pt x="964" y="360"/>
                  <a:pt x="964" y="360"/>
                </a:cubicBezTo>
                <a:cubicBezTo>
                  <a:pt x="420" y="360"/>
                  <a:pt x="420" y="360"/>
                  <a:pt x="420" y="360"/>
                </a:cubicBezTo>
                <a:cubicBezTo>
                  <a:pt x="254" y="360"/>
                  <a:pt x="120" y="494"/>
                  <a:pt x="120" y="660"/>
                </a:cubicBezTo>
                <a:cubicBezTo>
                  <a:pt x="120" y="693"/>
                  <a:pt x="147" y="720"/>
                  <a:pt x="180" y="720"/>
                </a:cubicBezTo>
                <a:cubicBezTo>
                  <a:pt x="256" y="720"/>
                  <a:pt x="256" y="720"/>
                  <a:pt x="256" y="720"/>
                </a:cubicBezTo>
                <a:cubicBezTo>
                  <a:pt x="9" y="1108"/>
                  <a:pt x="9" y="1108"/>
                  <a:pt x="9" y="1108"/>
                </a:cubicBezTo>
                <a:cubicBezTo>
                  <a:pt x="4" y="1116"/>
                  <a:pt x="0" y="1128"/>
                  <a:pt x="0" y="1140"/>
                </a:cubicBezTo>
                <a:cubicBezTo>
                  <a:pt x="0" y="1200"/>
                  <a:pt x="0" y="1200"/>
                  <a:pt x="0" y="1200"/>
                </a:cubicBezTo>
                <a:cubicBezTo>
                  <a:pt x="0" y="1398"/>
                  <a:pt x="161" y="1560"/>
                  <a:pt x="360" y="1560"/>
                </a:cubicBezTo>
                <a:cubicBezTo>
                  <a:pt x="558" y="1560"/>
                  <a:pt x="720" y="1398"/>
                  <a:pt x="720" y="1200"/>
                </a:cubicBezTo>
                <a:cubicBezTo>
                  <a:pt x="720" y="1140"/>
                  <a:pt x="720" y="1140"/>
                  <a:pt x="720" y="1140"/>
                </a:cubicBezTo>
                <a:cubicBezTo>
                  <a:pt x="720" y="1129"/>
                  <a:pt x="716" y="1117"/>
                  <a:pt x="711" y="1108"/>
                </a:cubicBezTo>
                <a:cubicBezTo>
                  <a:pt x="472" y="720"/>
                  <a:pt x="472" y="720"/>
                  <a:pt x="472" y="720"/>
                </a:cubicBezTo>
                <a:cubicBezTo>
                  <a:pt x="964" y="720"/>
                  <a:pt x="964" y="720"/>
                  <a:pt x="964" y="720"/>
                </a:cubicBezTo>
                <a:cubicBezTo>
                  <a:pt x="964" y="840"/>
                  <a:pt x="964" y="840"/>
                  <a:pt x="964" y="840"/>
                </a:cubicBezTo>
                <a:cubicBezTo>
                  <a:pt x="904" y="840"/>
                  <a:pt x="904" y="840"/>
                  <a:pt x="904" y="840"/>
                </a:cubicBezTo>
                <a:cubicBezTo>
                  <a:pt x="871" y="840"/>
                  <a:pt x="844" y="867"/>
                  <a:pt x="844" y="900"/>
                </a:cubicBezTo>
                <a:cubicBezTo>
                  <a:pt x="844" y="1688"/>
                  <a:pt x="844" y="1688"/>
                  <a:pt x="844" y="1688"/>
                </a:cubicBezTo>
                <a:cubicBezTo>
                  <a:pt x="664" y="1688"/>
                  <a:pt x="664" y="1688"/>
                  <a:pt x="664" y="1688"/>
                </a:cubicBezTo>
                <a:cubicBezTo>
                  <a:pt x="498" y="1688"/>
                  <a:pt x="364" y="1822"/>
                  <a:pt x="364" y="1988"/>
                </a:cubicBezTo>
                <a:cubicBezTo>
                  <a:pt x="364" y="2021"/>
                  <a:pt x="391" y="2048"/>
                  <a:pt x="424" y="2048"/>
                </a:cubicBezTo>
                <a:cubicBezTo>
                  <a:pt x="1624" y="2048"/>
                  <a:pt x="1624" y="2048"/>
                  <a:pt x="1624" y="2048"/>
                </a:cubicBezTo>
                <a:cubicBezTo>
                  <a:pt x="1657" y="2048"/>
                  <a:pt x="1684" y="2021"/>
                  <a:pt x="1684" y="1988"/>
                </a:cubicBezTo>
                <a:cubicBezTo>
                  <a:pt x="1684" y="1822"/>
                  <a:pt x="1549" y="1688"/>
                  <a:pt x="1384" y="1688"/>
                </a:cubicBezTo>
                <a:cubicBezTo>
                  <a:pt x="1204" y="1688"/>
                  <a:pt x="1204" y="1688"/>
                  <a:pt x="1204" y="1688"/>
                </a:cubicBezTo>
                <a:cubicBezTo>
                  <a:pt x="1204" y="900"/>
                  <a:pt x="1204" y="900"/>
                  <a:pt x="1204" y="900"/>
                </a:cubicBezTo>
                <a:cubicBezTo>
                  <a:pt x="1204" y="867"/>
                  <a:pt x="1177" y="840"/>
                  <a:pt x="1144" y="840"/>
                </a:cubicBezTo>
                <a:cubicBezTo>
                  <a:pt x="1084" y="840"/>
                  <a:pt x="1084" y="840"/>
                  <a:pt x="1084" y="840"/>
                </a:cubicBezTo>
                <a:cubicBezTo>
                  <a:pt x="1084" y="720"/>
                  <a:pt x="1084" y="720"/>
                  <a:pt x="1084" y="720"/>
                </a:cubicBezTo>
                <a:cubicBezTo>
                  <a:pt x="1584" y="720"/>
                  <a:pt x="1584" y="720"/>
                  <a:pt x="1584" y="720"/>
                </a:cubicBezTo>
                <a:cubicBezTo>
                  <a:pt x="1337" y="1108"/>
                  <a:pt x="1337" y="1108"/>
                  <a:pt x="1337" y="1108"/>
                </a:cubicBezTo>
                <a:cubicBezTo>
                  <a:pt x="1331" y="1117"/>
                  <a:pt x="1328" y="1128"/>
                  <a:pt x="1328" y="1140"/>
                </a:cubicBezTo>
                <a:cubicBezTo>
                  <a:pt x="1328" y="1200"/>
                  <a:pt x="1328" y="1200"/>
                  <a:pt x="1328" y="1200"/>
                </a:cubicBezTo>
                <a:cubicBezTo>
                  <a:pt x="1328" y="1398"/>
                  <a:pt x="1489" y="1560"/>
                  <a:pt x="1688" y="1560"/>
                </a:cubicBezTo>
                <a:cubicBezTo>
                  <a:pt x="1886" y="1560"/>
                  <a:pt x="2048" y="1398"/>
                  <a:pt x="2048" y="1200"/>
                </a:cubicBezTo>
                <a:cubicBezTo>
                  <a:pt x="2048" y="1140"/>
                  <a:pt x="2048" y="1140"/>
                  <a:pt x="2048" y="1140"/>
                </a:cubicBezTo>
                <a:cubicBezTo>
                  <a:pt x="2048" y="1139"/>
                  <a:pt x="2048" y="1139"/>
                  <a:pt x="2048" y="1138"/>
                </a:cubicBezTo>
                <a:cubicBezTo>
                  <a:pt x="2048" y="1129"/>
                  <a:pt x="2045" y="1119"/>
                  <a:pt x="2040" y="1110"/>
                </a:cubicBezTo>
                <a:close/>
                <a:moveTo>
                  <a:pt x="1024" y="120"/>
                </a:moveTo>
                <a:cubicBezTo>
                  <a:pt x="1057" y="120"/>
                  <a:pt x="1084" y="147"/>
                  <a:pt x="1084" y="180"/>
                </a:cubicBezTo>
                <a:cubicBezTo>
                  <a:pt x="1084" y="213"/>
                  <a:pt x="1057" y="240"/>
                  <a:pt x="1024" y="240"/>
                </a:cubicBezTo>
                <a:cubicBezTo>
                  <a:pt x="991" y="240"/>
                  <a:pt x="964" y="213"/>
                  <a:pt x="964" y="180"/>
                </a:cubicBezTo>
                <a:cubicBezTo>
                  <a:pt x="964" y="147"/>
                  <a:pt x="991" y="120"/>
                  <a:pt x="1024" y="120"/>
                </a:cubicBezTo>
                <a:close/>
                <a:moveTo>
                  <a:pt x="360" y="1440"/>
                </a:moveTo>
                <a:cubicBezTo>
                  <a:pt x="227" y="1440"/>
                  <a:pt x="120" y="1332"/>
                  <a:pt x="120" y="1200"/>
                </a:cubicBezTo>
                <a:cubicBezTo>
                  <a:pt x="600" y="1200"/>
                  <a:pt x="600" y="1200"/>
                  <a:pt x="600" y="1200"/>
                </a:cubicBezTo>
                <a:cubicBezTo>
                  <a:pt x="600" y="1332"/>
                  <a:pt x="492" y="1440"/>
                  <a:pt x="360" y="1440"/>
                </a:cubicBezTo>
                <a:close/>
                <a:moveTo>
                  <a:pt x="553" y="1080"/>
                </a:moveTo>
                <a:cubicBezTo>
                  <a:pt x="169" y="1080"/>
                  <a:pt x="169" y="1080"/>
                  <a:pt x="169" y="1080"/>
                </a:cubicBezTo>
                <a:cubicBezTo>
                  <a:pt x="364" y="773"/>
                  <a:pt x="364" y="773"/>
                  <a:pt x="364" y="773"/>
                </a:cubicBezTo>
                <a:lnTo>
                  <a:pt x="553" y="1080"/>
                </a:lnTo>
                <a:close/>
                <a:moveTo>
                  <a:pt x="964" y="960"/>
                </a:moveTo>
                <a:cubicBezTo>
                  <a:pt x="1084" y="960"/>
                  <a:pt x="1084" y="960"/>
                  <a:pt x="1084" y="960"/>
                </a:cubicBezTo>
                <a:cubicBezTo>
                  <a:pt x="1084" y="1688"/>
                  <a:pt x="1084" y="1688"/>
                  <a:pt x="1084" y="1688"/>
                </a:cubicBezTo>
                <a:cubicBezTo>
                  <a:pt x="964" y="1688"/>
                  <a:pt x="964" y="1688"/>
                  <a:pt x="964" y="1688"/>
                </a:cubicBezTo>
                <a:lnTo>
                  <a:pt x="964" y="960"/>
                </a:lnTo>
                <a:close/>
                <a:moveTo>
                  <a:pt x="1384" y="1808"/>
                </a:moveTo>
                <a:cubicBezTo>
                  <a:pt x="1462" y="1808"/>
                  <a:pt x="1529" y="1858"/>
                  <a:pt x="1554" y="1928"/>
                </a:cubicBezTo>
                <a:cubicBezTo>
                  <a:pt x="494" y="1928"/>
                  <a:pt x="494" y="1928"/>
                  <a:pt x="494" y="1928"/>
                </a:cubicBezTo>
                <a:cubicBezTo>
                  <a:pt x="519" y="1858"/>
                  <a:pt x="586" y="1808"/>
                  <a:pt x="664" y="1808"/>
                </a:cubicBezTo>
                <a:lnTo>
                  <a:pt x="1384" y="1808"/>
                </a:lnTo>
                <a:close/>
                <a:moveTo>
                  <a:pt x="250" y="600"/>
                </a:moveTo>
                <a:cubicBezTo>
                  <a:pt x="275" y="530"/>
                  <a:pt x="342" y="480"/>
                  <a:pt x="420" y="480"/>
                </a:cubicBezTo>
                <a:cubicBezTo>
                  <a:pt x="1628" y="480"/>
                  <a:pt x="1628" y="480"/>
                  <a:pt x="1628" y="480"/>
                </a:cubicBezTo>
                <a:cubicBezTo>
                  <a:pt x="1706" y="480"/>
                  <a:pt x="1773" y="530"/>
                  <a:pt x="1798" y="600"/>
                </a:cubicBezTo>
                <a:lnTo>
                  <a:pt x="250" y="600"/>
                </a:lnTo>
                <a:close/>
                <a:moveTo>
                  <a:pt x="1692" y="773"/>
                </a:moveTo>
                <a:cubicBezTo>
                  <a:pt x="1881" y="1080"/>
                  <a:pt x="1881" y="1080"/>
                  <a:pt x="1881" y="1080"/>
                </a:cubicBezTo>
                <a:cubicBezTo>
                  <a:pt x="1497" y="1080"/>
                  <a:pt x="1497" y="1080"/>
                  <a:pt x="1497" y="1080"/>
                </a:cubicBezTo>
                <a:lnTo>
                  <a:pt x="1692" y="773"/>
                </a:lnTo>
                <a:close/>
                <a:moveTo>
                  <a:pt x="1688" y="1440"/>
                </a:moveTo>
                <a:cubicBezTo>
                  <a:pt x="1555" y="1440"/>
                  <a:pt x="1448" y="1332"/>
                  <a:pt x="1448" y="1200"/>
                </a:cubicBezTo>
                <a:cubicBezTo>
                  <a:pt x="1928" y="1200"/>
                  <a:pt x="1928" y="1200"/>
                  <a:pt x="1928" y="1200"/>
                </a:cubicBezTo>
                <a:cubicBezTo>
                  <a:pt x="1928" y="1332"/>
                  <a:pt x="1820" y="1440"/>
                  <a:pt x="1688" y="14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3" name="Freeform 46"/>
          <p:cNvSpPr>
            <a:spLocks noEditPoints="1"/>
          </p:cNvSpPr>
          <p:nvPr/>
        </p:nvSpPr>
        <p:spPr bwMode="auto">
          <a:xfrm>
            <a:off x="726000" y="5926366"/>
            <a:ext cx="395753" cy="392351"/>
          </a:xfrm>
          <a:custGeom>
            <a:avLst/>
            <a:gdLst>
              <a:gd name="T0" fmla="*/ 1684 w 2065"/>
              <a:gd name="T1" fmla="*/ 467 h 2048"/>
              <a:gd name="T2" fmla="*/ 1624 w 2065"/>
              <a:gd name="T3" fmla="*/ 0 h 2048"/>
              <a:gd name="T4" fmla="*/ 617 w 2065"/>
              <a:gd name="T5" fmla="*/ 18 h 2048"/>
              <a:gd name="T6" fmla="*/ 60 w 2065"/>
              <a:gd name="T7" fmla="*/ 240 h 2048"/>
              <a:gd name="T8" fmla="*/ 0 w 2065"/>
              <a:gd name="T9" fmla="*/ 1988 h 2048"/>
              <a:gd name="T10" fmla="*/ 1384 w 2065"/>
              <a:gd name="T11" fmla="*/ 2048 h 2048"/>
              <a:gd name="T12" fmla="*/ 1444 w 2065"/>
              <a:gd name="T13" fmla="*/ 1808 h 2048"/>
              <a:gd name="T14" fmla="*/ 1684 w 2065"/>
              <a:gd name="T15" fmla="*/ 1748 h 2048"/>
              <a:gd name="T16" fmla="*/ 1995 w 2065"/>
              <a:gd name="T17" fmla="*/ 664 h 2048"/>
              <a:gd name="T18" fmla="*/ 1741 w 2065"/>
              <a:gd name="T19" fmla="*/ 410 h 2048"/>
              <a:gd name="T20" fmla="*/ 600 w 2065"/>
              <a:gd name="T21" fmla="*/ 360 h 2048"/>
              <a:gd name="T22" fmla="*/ 600 w 2065"/>
              <a:gd name="T23" fmla="*/ 205 h 2048"/>
              <a:gd name="T24" fmla="*/ 120 w 2065"/>
              <a:gd name="T25" fmla="*/ 1928 h 2048"/>
              <a:gd name="T26" fmla="*/ 275 w 2065"/>
              <a:gd name="T27" fmla="*/ 360 h 2048"/>
              <a:gd name="T28" fmla="*/ 240 w 2065"/>
              <a:gd name="T29" fmla="*/ 419 h 2048"/>
              <a:gd name="T30" fmla="*/ 240 w 2065"/>
              <a:gd name="T31" fmla="*/ 1748 h 2048"/>
              <a:gd name="T32" fmla="*/ 1324 w 2065"/>
              <a:gd name="T33" fmla="*/ 1808 h 2048"/>
              <a:gd name="T34" fmla="*/ 1564 w 2065"/>
              <a:gd name="T35" fmla="*/ 1688 h 2048"/>
              <a:gd name="T36" fmla="*/ 360 w 2065"/>
              <a:gd name="T37" fmla="*/ 480 h 2048"/>
              <a:gd name="T38" fmla="*/ 720 w 2065"/>
              <a:gd name="T39" fmla="*/ 420 h 2048"/>
              <a:gd name="T40" fmla="*/ 1564 w 2065"/>
              <a:gd name="T41" fmla="*/ 120 h 2048"/>
              <a:gd name="T42" fmla="*/ 1097 w 2065"/>
              <a:gd name="T43" fmla="*/ 1053 h 2048"/>
              <a:gd name="T44" fmla="*/ 862 w 2065"/>
              <a:gd name="T45" fmla="*/ 1457 h 2048"/>
              <a:gd name="T46" fmla="*/ 946 w 2065"/>
              <a:gd name="T47" fmla="*/ 1543 h 2048"/>
              <a:gd name="T48" fmla="*/ 1352 w 2065"/>
              <a:gd name="T49" fmla="*/ 1308 h 2048"/>
              <a:gd name="T50" fmla="*/ 1564 w 2065"/>
              <a:gd name="T51" fmla="*/ 1688 h 2048"/>
              <a:gd name="T52" fmla="*/ 1086 w 2065"/>
              <a:gd name="T53" fmla="*/ 1319 h 2048"/>
              <a:gd name="T54" fmla="*/ 1177 w 2065"/>
              <a:gd name="T55" fmla="*/ 1288 h 2048"/>
              <a:gd name="T56" fmla="*/ 1189 w 2065"/>
              <a:gd name="T57" fmla="*/ 1131 h 2048"/>
              <a:gd name="T58" fmla="*/ 1698 w 2065"/>
              <a:gd name="T59" fmla="*/ 792 h 2048"/>
              <a:gd name="T60" fmla="*/ 1910 w 2065"/>
              <a:gd name="T61" fmla="*/ 580 h 2048"/>
              <a:gd name="T62" fmla="*/ 1698 w 2065"/>
              <a:gd name="T63" fmla="*/ 622 h 2048"/>
              <a:gd name="T64" fmla="*/ 1910 w 2065"/>
              <a:gd name="T65" fmla="*/ 495 h 2048"/>
              <a:gd name="T66" fmla="*/ 837 w 2065"/>
              <a:gd name="T67" fmla="*/ 1287 h 2048"/>
              <a:gd name="T68" fmla="*/ 617 w 2065"/>
              <a:gd name="T69" fmla="*/ 1542 h 2048"/>
              <a:gd name="T70" fmla="*/ 497 w 2065"/>
              <a:gd name="T71" fmla="*/ 1337 h 2048"/>
              <a:gd name="T72" fmla="*/ 644 w 2065"/>
              <a:gd name="T73" fmla="*/ 1399 h 2048"/>
              <a:gd name="T74" fmla="*/ 811 w 2065"/>
              <a:gd name="T75" fmla="*/ 1207 h 2048"/>
              <a:gd name="T76" fmla="*/ 844 w 2065"/>
              <a:gd name="T77" fmla="*/ 300 h 2048"/>
              <a:gd name="T78" fmla="*/ 1384 w 2065"/>
              <a:gd name="T79" fmla="*/ 240 h 2048"/>
              <a:gd name="T80" fmla="*/ 1384 w 2065"/>
              <a:gd name="T81" fmla="*/ 360 h 2048"/>
              <a:gd name="T82" fmla="*/ 844 w 2065"/>
              <a:gd name="T83" fmla="*/ 300 h 2048"/>
              <a:gd name="T84" fmla="*/ 904 w 2065"/>
              <a:gd name="T85" fmla="*/ 480 h 2048"/>
              <a:gd name="T86" fmla="*/ 1444 w 2065"/>
              <a:gd name="T87" fmla="*/ 540 h 2048"/>
              <a:gd name="T88" fmla="*/ 904 w 2065"/>
              <a:gd name="T89" fmla="*/ 60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65" h="2048">
                <a:moveTo>
                  <a:pt x="1741" y="410"/>
                </a:moveTo>
                <a:cubicBezTo>
                  <a:pt x="1684" y="467"/>
                  <a:pt x="1684" y="467"/>
                  <a:pt x="1684" y="467"/>
                </a:cubicBezTo>
                <a:cubicBezTo>
                  <a:pt x="1684" y="60"/>
                  <a:pt x="1684" y="60"/>
                  <a:pt x="1684" y="60"/>
                </a:cubicBezTo>
                <a:cubicBezTo>
                  <a:pt x="1684" y="27"/>
                  <a:pt x="1657" y="0"/>
                  <a:pt x="1624" y="0"/>
                </a:cubicBezTo>
                <a:cubicBezTo>
                  <a:pt x="660" y="0"/>
                  <a:pt x="660" y="0"/>
                  <a:pt x="660" y="0"/>
                </a:cubicBezTo>
                <a:cubicBezTo>
                  <a:pt x="644" y="0"/>
                  <a:pt x="629" y="6"/>
                  <a:pt x="617" y="18"/>
                </a:cubicBezTo>
                <a:cubicBezTo>
                  <a:pt x="395" y="240"/>
                  <a:pt x="395" y="240"/>
                  <a:pt x="395" y="240"/>
                </a:cubicBezTo>
                <a:cubicBezTo>
                  <a:pt x="60" y="240"/>
                  <a:pt x="60" y="240"/>
                  <a:pt x="60" y="240"/>
                </a:cubicBezTo>
                <a:cubicBezTo>
                  <a:pt x="27" y="240"/>
                  <a:pt x="0" y="267"/>
                  <a:pt x="0" y="300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08"/>
                  <a:pt x="1444" y="1808"/>
                  <a:pt x="1444" y="1808"/>
                </a:cubicBezTo>
                <a:cubicBezTo>
                  <a:pt x="1624" y="1808"/>
                  <a:pt x="1624" y="1808"/>
                  <a:pt x="1624" y="1808"/>
                </a:cubicBezTo>
                <a:cubicBezTo>
                  <a:pt x="1657" y="1808"/>
                  <a:pt x="1684" y="1781"/>
                  <a:pt x="1684" y="1748"/>
                </a:cubicBezTo>
                <a:cubicBezTo>
                  <a:pt x="1684" y="976"/>
                  <a:pt x="1684" y="976"/>
                  <a:pt x="1684" y="976"/>
                </a:cubicBezTo>
                <a:cubicBezTo>
                  <a:pt x="1995" y="664"/>
                  <a:pt x="1995" y="664"/>
                  <a:pt x="1995" y="664"/>
                </a:cubicBezTo>
                <a:cubicBezTo>
                  <a:pt x="2065" y="594"/>
                  <a:pt x="2065" y="480"/>
                  <a:pt x="1995" y="410"/>
                </a:cubicBezTo>
                <a:cubicBezTo>
                  <a:pt x="1925" y="340"/>
                  <a:pt x="1811" y="340"/>
                  <a:pt x="1741" y="410"/>
                </a:cubicBezTo>
                <a:close/>
                <a:moveTo>
                  <a:pt x="600" y="205"/>
                </a:moveTo>
                <a:cubicBezTo>
                  <a:pt x="600" y="360"/>
                  <a:pt x="600" y="360"/>
                  <a:pt x="600" y="360"/>
                </a:cubicBezTo>
                <a:cubicBezTo>
                  <a:pt x="445" y="360"/>
                  <a:pt x="445" y="360"/>
                  <a:pt x="445" y="360"/>
                </a:cubicBezTo>
                <a:lnTo>
                  <a:pt x="600" y="205"/>
                </a:lnTo>
                <a:close/>
                <a:moveTo>
                  <a:pt x="1324" y="1928"/>
                </a:moveTo>
                <a:cubicBezTo>
                  <a:pt x="120" y="1928"/>
                  <a:pt x="120" y="1928"/>
                  <a:pt x="120" y="1928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275" y="360"/>
                  <a:pt x="275" y="360"/>
                  <a:pt x="275" y="360"/>
                </a:cubicBezTo>
                <a:cubicBezTo>
                  <a:pt x="257" y="378"/>
                  <a:pt x="257" y="378"/>
                  <a:pt x="257" y="378"/>
                </a:cubicBezTo>
                <a:cubicBezTo>
                  <a:pt x="247" y="388"/>
                  <a:pt x="240" y="403"/>
                  <a:pt x="240" y="419"/>
                </a:cubicBezTo>
                <a:cubicBezTo>
                  <a:pt x="240" y="419"/>
                  <a:pt x="240" y="420"/>
                  <a:pt x="240" y="420"/>
                </a:cubicBezTo>
                <a:cubicBezTo>
                  <a:pt x="240" y="1748"/>
                  <a:pt x="240" y="1748"/>
                  <a:pt x="240" y="1748"/>
                </a:cubicBezTo>
                <a:cubicBezTo>
                  <a:pt x="240" y="1781"/>
                  <a:pt x="267" y="1808"/>
                  <a:pt x="300" y="1808"/>
                </a:cubicBezTo>
                <a:cubicBezTo>
                  <a:pt x="1324" y="1808"/>
                  <a:pt x="1324" y="1808"/>
                  <a:pt x="1324" y="1808"/>
                </a:cubicBezTo>
                <a:lnTo>
                  <a:pt x="1324" y="1928"/>
                </a:lnTo>
                <a:close/>
                <a:moveTo>
                  <a:pt x="1564" y="1688"/>
                </a:moveTo>
                <a:cubicBezTo>
                  <a:pt x="360" y="1688"/>
                  <a:pt x="360" y="1688"/>
                  <a:pt x="360" y="1688"/>
                </a:cubicBezTo>
                <a:cubicBezTo>
                  <a:pt x="360" y="480"/>
                  <a:pt x="360" y="480"/>
                  <a:pt x="360" y="480"/>
                </a:cubicBezTo>
                <a:cubicBezTo>
                  <a:pt x="660" y="480"/>
                  <a:pt x="660" y="480"/>
                  <a:pt x="660" y="480"/>
                </a:cubicBezTo>
                <a:cubicBezTo>
                  <a:pt x="693" y="480"/>
                  <a:pt x="720" y="453"/>
                  <a:pt x="720" y="420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1564" y="120"/>
                  <a:pt x="1564" y="120"/>
                  <a:pt x="1564" y="120"/>
                </a:cubicBezTo>
                <a:cubicBezTo>
                  <a:pt x="1564" y="587"/>
                  <a:pt x="1564" y="587"/>
                  <a:pt x="1564" y="587"/>
                </a:cubicBezTo>
                <a:cubicBezTo>
                  <a:pt x="1097" y="1053"/>
                  <a:pt x="1097" y="1053"/>
                  <a:pt x="1097" y="1053"/>
                </a:cubicBezTo>
                <a:cubicBezTo>
                  <a:pt x="1014" y="1136"/>
                  <a:pt x="966" y="1244"/>
                  <a:pt x="960" y="1360"/>
                </a:cubicBezTo>
                <a:cubicBezTo>
                  <a:pt x="862" y="1457"/>
                  <a:pt x="862" y="1457"/>
                  <a:pt x="862" y="1457"/>
                </a:cubicBezTo>
                <a:cubicBezTo>
                  <a:pt x="838" y="1480"/>
                  <a:pt x="838" y="1518"/>
                  <a:pt x="861" y="1542"/>
                </a:cubicBezTo>
                <a:cubicBezTo>
                  <a:pt x="884" y="1566"/>
                  <a:pt x="922" y="1566"/>
                  <a:pt x="946" y="1543"/>
                </a:cubicBezTo>
                <a:cubicBezTo>
                  <a:pt x="1045" y="1445"/>
                  <a:pt x="1045" y="1445"/>
                  <a:pt x="1045" y="1445"/>
                </a:cubicBezTo>
                <a:cubicBezTo>
                  <a:pt x="1161" y="1439"/>
                  <a:pt x="1269" y="1391"/>
                  <a:pt x="1352" y="1308"/>
                </a:cubicBezTo>
                <a:cubicBezTo>
                  <a:pt x="1564" y="1096"/>
                  <a:pt x="1564" y="1096"/>
                  <a:pt x="1564" y="1096"/>
                </a:cubicBezTo>
                <a:lnTo>
                  <a:pt x="1564" y="1688"/>
                </a:lnTo>
                <a:close/>
                <a:moveTo>
                  <a:pt x="1177" y="1288"/>
                </a:moveTo>
                <a:cubicBezTo>
                  <a:pt x="1148" y="1303"/>
                  <a:pt x="1118" y="1313"/>
                  <a:pt x="1086" y="1319"/>
                </a:cubicBezTo>
                <a:cubicBezTo>
                  <a:pt x="1092" y="1288"/>
                  <a:pt x="1102" y="1257"/>
                  <a:pt x="1117" y="1228"/>
                </a:cubicBezTo>
                <a:lnTo>
                  <a:pt x="1177" y="1288"/>
                </a:lnTo>
                <a:close/>
                <a:moveTo>
                  <a:pt x="1274" y="1216"/>
                </a:moveTo>
                <a:cubicBezTo>
                  <a:pt x="1189" y="1131"/>
                  <a:pt x="1189" y="1131"/>
                  <a:pt x="1189" y="1131"/>
                </a:cubicBezTo>
                <a:cubicBezTo>
                  <a:pt x="1613" y="707"/>
                  <a:pt x="1613" y="707"/>
                  <a:pt x="1613" y="707"/>
                </a:cubicBezTo>
                <a:cubicBezTo>
                  <a:pt x="1698" y="792"/>
                  <a:pt x="1698" y="792"/>
                  <a:pt x="1698" y="792"/>
                </a:cubicBezTo>
                <a:lnTo>
                  <a:pt x="1274" y="1216"/>
                </a:lnTo>
                <a:close/>
                <a:moveTo>
                  <a:pt x="1910" y="580"/>
                </a:moveTo>
                <a:cubicBezTo>
                  <a:pt x="1783" y="707"/>
                  <a:pt x="1783" y="707"/>
                  <a:pt x="1783" y="707"/>
                </a:cubicBezTo>
                <a:cubicBezTo>
                  <a:pt x="1698" y="622"/>
                  <a:pt x="1698" y="622"/>
                  <a:pt x="1698" y="622"/>
                </a:cubicBezTo>
                <a:cubicBezTo>
                  <a:pt x="1826" y="495"/>
                  <a:pt x="1826" y="495"/>
                  <a:pt x="1826" y="495"/>
                </a:cubicBezTo>
                <a:cubicBezTo>
                  <a:pt x="1849" y="471"/>
                  <a:pt x="1887" y="471"/>
                  <a:pt x="1910" y="495"/>
                </a:cubicBezTo>
                <a:cubicBezTo>
                  <a:pt x="1934" y="518"/>
                  <a:pt x="1934" y="556"/>
                  <a:pt x="1910" y="580"/>
                </a:cubicBezTo>
                <a:close/>
                <a:moveTo>
                  <a:pt x="837" y="1287"/>
                </a:moveTo>
                <a:cubicBezTo>
                  <a:pt x="713" y="1527"/>
                  <a:pt x="713" y="1527"/>
                  <a:pt x="713" y="1527"/>
                </a:cubicBezTo>
                <a:cubicBezTo>
                  <a:pt x="695" y="1563"/>
                  <a:pt x="646" y="1571"/>
                  <a:pt x="617" y="1542"/>
                </a:cubicBezTo>
                <a:cubicBezTo>
                  <a:pt x="497" y="1422"/>
                  <a:pt x="497" y="1422"/>
                  <a:pt x="497" y="1422"/>
                </a:cubicBezTo>
                <a:cubicBezTo>
                  <a:pt x="474" y="1399"/>
                  <a:pt x="474" y="1361"/>
                  <a:pt x="497" y="1337"/>
                </a:cubicBezTo>
                <a:cubicBezTo>
                  <a:pt x="521" y="1314"/>
                  <a:pt x="559" y="1314"/>
                  <a:pt x="582" y="1337"/>
                </a:cubicBezTo>
                <a:cubicBezTo>
                  <a:pt x="644" y="1399"/>
                  <a:pt x="644" y="1399"/>
                  <a:pt x="644" y="1399"/>
                </a:cubicBezTo>
                <a:cubicBezTo>
                  <a:pt x="731" y="1232"/>
                  <a:pt x="731" y="1232"/>
                  <a:pt x="731" y="1232"/>
                </a:cubicBezTo>
                <a:cubicBezTo>
                  <a:pt x="746" y="1203"/>
                  <a:pt x="782" y="1191"/>
                  <a:pt x="811" y="1207"/>
                </a:cubicBezTo>
                <a:cubicBezTo>
                  <a:pt x="841" y="1222"/>
                  <a:pt x="852" y="1258"/>
                  <a:pt x="837" y="1287"/>
                </a:cubicBezTo>
                <a:close/>
                <a:moveTo>
                  <a:pt x="844" y="300"/>
                </a:moveTo>
                <a:cubicBezTo>
                  <a:pt x="844" y="267"/>
                  <a:pt x="871" y="240"/>
                  <a:pt x="904" y="240"/>
                </a:cubicBezTo>
                <a:cubicBezTo>
                  <a:pt x="1384" y="240"/>
                  <a:pt x="1384" y="240"/>
                  <a:pt x="1384" y="240"/>
                </a:cubicBezTo>
                <a:cubicBezTo>
                  <a:pt x="1417" y="240"/>
                  <a:pt x="1444" y="267"/>
                  <a:pt x="1444" y="300"/>
                </a:cubicBezTo>
                <a:cubicBezTo>
                  <a:pt x="1444" y="333"/>
                  <a:pt x="1417" y="360"/>
                  <a:pt x="1384" y="360"/>
                </a:cubicBezTo>
                <a:cubicBezTo>
                  <a:pt x="904" y="360"/>
                  <a:pt x="904" y="360"/>
                  <a:pt x="904" y="360"/>
                </a:cubicBezTo>
                <a:cubicBezTo>
                  <a:pt x="871" y="360"/>
                  <a:pt x="844" y="333"/>
                  <a:pt x="844" y="300"/>
                </a:cubicBezTo>
                <a:close/>
                <a:moveTo>
                  <a:pt x="844" y="540"/>
                </a:moveTo>
                <a:cubicBezTo>
                  <a:pt x="844" y="507"/>
                  <a:pt x="871" y="480"/>
                  <a:pt x="904" y="480"/>
                </a:cubicBezTo>
                <a:cubicBezTo>
                  <a:pt x="1384" y="480"/>
                  <a:pt x="1384" y="480"/>
                  <a:pt x="1384" y="480"/>
                </a:cubicBezTo>
                <a:cubicBezTo>
                  <a:pt x="1417" y="480"/>
                  <a:pt x="1444" y="507"/>
                  <a:pt x="1444" y="540"/>
                </a:cubicBezTo>
                <a:cubicBezTo>
                  <a:pt x="1444" y="573"/>
                  <a:pt x="1417" y="600"/>
                  <a:pt x="1384" y="600"/>
                </a:cubicBezTo>
                <a:cubicBezTo>
                  <a:pt x="904" y="600"/>
                  <a:pt x="904" y="600"/>
                  <a:pt x="904" y="600"/>
                </a:cubicBezTo>
                <a:cubicBezTo>
                  <a:pt x="871" y="600"/>
                  <a:pt x="844" y="573"/>
                  <a:pt x="844" y="5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4" name="Freeform 48"/>
          <p:cNvSpPr>
            <a:spLocks noEditPoints="1"/>
          </p:cNvSpPr>
          <p:nvPr/>
        </p:nvSpPr>
        <p:spPr bwMode="auto">
          <a:xfrm>
            <a:off x="2182170" y="5926366"/>
            <a:ext cx="393994" cy="392351"/>
          </a:xfrm>
          <a:custGeom>
            <a:avLst/>
            <a:gdLst>
              <a:gd name="T0" fmla="*/ 428 w 2056"/>
              <a:gd name="T1" fmla="*/ 120 h 2048"/>
              <a:gd name="T2" fmla="*/ 124 w 2056"/>
              <a:gd name="T3" fmla="*/ 424 h 2048"/>
              <a:gd name="T4" fmla="*/ 4 w 2056"/>
              <a:gd name="T5" fmla="*/ 424 h 2048"/>
              <a:gd name="T6" fmla="*/ 64 w 2056"/>
              <a:gd name="T7" fmla="*/ 0 h 2048"/>
              <a:gd name="T8" fmla="*/ 488 w 2056"/>
              <a:gd name="T9" fmla="*/ 60 h 2048"/>
              <a:gd name="T10" fmla="*/ 1932 w 2056"/>
              <a:gd name="T11" fmla="*/ 1624 h 2048"/>
              <a:gd name="T12" fmla="*/ 1628 w 2056"/>
              <a:gd name="T13" fmla="*/ 1928 h 2048"/>
              <a:gd name="T14" fmla="*/ 1628 w 2056"/>
              <a:gd name="T15" fmla="*/ 2048 h 2048"/>
              <a:gd name="T16" fmla="*/ 2052 w 2056"/>
              <a:gd name="T17" fmla="*/ 1988 h 2048"/>
              <a:gd name="T18" fmla="*/ 1992 w 2056"/>
              <a:gd name="T19" fmla="*/ 1564 h 2048"/>
              <a:gd name="T20" fmla="*/ 1628 w 2056"/>
              <a:gd name="T21" fmla="*/ 120 h 2048"/>
              <a:gd name="T22" fmla="*/ 1932 w 2056"/>
              <a:gd name="T23" fmla="*/ 424 h 2048"/>
              <a:gd name="T24" fmla="*/ 2052 w 2056"/>
              <a:gd name="T25" fmla="*/ 424 h 2048"/>
              <a:gd name="T26" fmla="*/ 1992 w 2056"/>
              <a:gd name="T27" fmla="*/ 0 h 2048"/>
              <a:gd name="T28" fmla="*/ 1568 w 2056"/>
              <a:gd name="T29" fmla="*/ 60 h 2048"/>
              <a:gd name="T30" fmla="*/ 124 w 2056"/>
              <a:gd name="T31" fmla="*/ 1928 h 2048"/>
              <a:gd name="T32" fmla="*/ 64 w 2056"/>
              <a:gd name="T33" fmla="*/ 1564 h 2048"/>
              <a:gd name="T34" fmla="*/ 4 w 2056"/>
              <a:gd name="T35" fmla="*/ 1988 h 2048"/>
              <a:gd name="T36" fmla="*/ 428 w 2056"/>
              <a:gd name="T37" fmla="*/ 2048 h 2048"/>
              <a:gd name="T38" fmla="*/ 428 w 2056"/>
              <a:gd name="T39" fmla="*/ 1928 h 2048"/>
              <a:gd name="T40" fmla="*/ 728 w 2056"/>
              <a:gd name="T41" fmla="*/ 60 h 2048"/>
              <a:gd name="T42" fmla="*/ 1268 w 2056"/>
              <a:gd name="T43" fmla="*/ 120 h 2048"/>
              <a:gd name="T44" fmla="*/ 1268 w 2056"/>
              <a:gd name="T45" fmla="*/ 0 h 2048"/>
              <a:gd name="T46" fmla="*/ 1268 w 2056"/>
              <a:gd name="T47" fmla="*/ 1928 h 2048"/>
              <a:gd name="T48" fmla="*/ 728 w 2056"/>
              <a:gd name="T49" fmla="*/ 1988 h 2048"/>
              <a:gd name="T50" fmla="*/ 1268 w 2056"/>
              <a:gd name="T51" fmla="*/ 2048 h 2048"/>
              <a:gd name="T52" fmla="*/ 1268 w 2056"/>
              <a:gd name="T53" fmla="*/ 1928 h 2048"/>
              <a:gd name="T54" fmla="*/ 2040 w 2056"/>
              <a:gd name="T55" fmla="*/ 1059 h 2048"/>
              <a:gd name="T56" fmla="*/ 1028 w 2056"/>
              <a:gd name="T57" fmla="*/ 1684 h 2048"/>
              <a:gd name="T58" fmla="*/ 15 w 2056"/>
              <a:gd name="T59" fmla="*/ 1059 h 2048"/>
              <a:gd name="T60" fmla="*/ 308 w 2056"/>
              <a:gd name="T61" fmla="*/ 679 h 2048"/>
              <a:gd name="T62" fmla="*/ 1748 w 2056"/>
              <a:gd name="T63" fmla="*/ 678 h 2048"/>
              <a:gd name="T64" fmla="*/ 996 w 2056"/>
              <a:gd name="T65" fmla="*/ 1563 h 2048"/>
              <a:gd name="T66" fmla="*/ 998 w 2056"/>
              <a:gd name="T67" fmla="*/ 485 h 2048"/>
              <a:gd name="T68" fmla="*/ 140 w 2056"/>
              <a:gd name="T69" fmla="*/ 1024 h 2048"/>
              <a:gd name="T70" fmla="*/ 996 w 2056"/>
              <a:gd name="T71" fmla="*/ 1563 h 2048"/>
              <a:gd name="T72" fmla="*/ 1448 w 2056"/>
              <a:gd name="T73" fmla="*/ 1024 h 2048"/>
              <a:gd name="T74" fmla="*/ 608 w 2056"/>
              <a:gd name="T75" fmla="*/ 1024 h 2048"/>
              <a:gd name="T76" fmla="*/ 1916 w 2056"/>
              <a:gd name="T77" fmla="*/ 1024 h 2048"/>
              <a:gd name="T78" fmla="*/ 1060 w 2056"/>
              <a:gd name="T79" fmla="*/ 485 h 2048"/>
              <a:gd name="T80" fmla="*/ 1057 w 2056"/>
              <a:gd name="T81" fmla="*/ 1563 h 2048"/>
              <a:gd name="T82" fmla="*/ 1916 w 2056"/>
              <a:gd name="T83" fmla="*/ 1024 h 2048"/>
              <a:gd name="T84" fmla="*/ 1088 w 2056"/>
              <a:gd name="T85" fmla="*/ 1331 h 2048"/>
              <a:gd name="T86" fmla="*/ 1027 w 2056"/>
              <a:gd name="T87" fmla="*/ 982 h 2048"/>
              <a:gd name="T88" fmla="*/ 1027 w 2056"/>
              <a:gd name="T89" fmla="*/ 862 h 2048"/>
              <a:gd name="T90" fmla="*/ 1147 w 2056"/>
              <a:gd name="T91" fmla="*/ 982 h 2048"/>
              <a:gd name="T92" fmla="*/ 1088 w 2056"/>
              <a:gd name="T93" fmla="*/ 752 h 2048"/>
              <a:gd name="T94" fmla="*/ 1028 w 2056"/>
              <a:gd name="T95" fmla="*/ 604 h 2048"/>
              <a:gd name="T96" fmla="*/ 968 w 2056"/>
              <a:gd name="T97" fmla="*/ 752 h 2048"/>
              <a:gd name="T98" fmla="*/ 1027 w 2056"/>
              <a:gd name="T99" fmla="*/ 1102 h 2048"/>
              <a:gd name="T100" fmla="*/ 1027 w 2056"/>
              <a:gd name="T101" fmla="*/ 1222 h 2048"/>
              <a:gd name="T102" fmla="*/ 907 w 2056"/>
              <a:gd name="T103" fmla="*/ 1102 h 2048"/>
              <a:gd name="T104" fmla="*/ 968 w 2056"/>
              <a:gd name="T105" fmla="*/ 1331 h 2048"/>
              <a:gd name="T106" fmla="*/ 1028 w 2056"/>
              <a:gd name="T107" fmla="*/ 14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56" h="2048">
                <a:moveTo>
                  <a:pt x="488" y="60"/>
                </a:moveTo>
                <a:cubicBezTo>
                  <a:pt x="488" y="93"/>
                  <a:pt x="461" y="120"/>
                  <a:pt x="428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424"/>
                  <a:pt x="124" y="424"/>
                  <a:pt x="124" y="424"/>
                </a:cubicBezTo>
                <a:cubicBezTo>
                  <a:pt x="124" y="457"/>
                  <a:pt x="97" y="484"/>
                  <a:pt x="64" y="484"/>
                </a:cubicBezTo>
                <a:cubicBezTo>
                  <a:pt x="31" y="484"/>
                  <a:pt x="4" y="457"/>
                  <a:pt x="4" y="424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27"/>
                  <a:pt x="31" y="0"/>
                  <a:pt x="64" y="0"/>
                </a:cubicBezTo>
                <a:cubicBezTo>
                  <a:pt x="428" y="0"/>
                  <a:pt x="428" y="0"/>
                  <a:pt x="428" y="0"/>
                </a:cubicBezTo>
                <a:cubicBezTo>
                  <a:pt x="461" y="0"/>
                  <a:pt x="488" y="27"/>
                  <a:pt x="488" y="60"/>
                </a:cubicBezTo>
                <a:close/>
                <a:moveTo>
                  <a:pt x="1992" y="1564"/>
                </a:moveTo>
                <a:cubicBezTo>
                  <a:pt x="1959" y="1564"/>
                  <a:pt x="1932" y="1591"/>
                  <a:pt x="1932" y="1624"/>
                </a:cubicBezTo>
                <a:cubicBezTo>
                  <a:pt x="1932" y="1928"/>
                  <a:pt x="1932" y="1928"/>
                  <a:pt x="1932" y="1928"/>
                </a:cubicBezTo>
                <a:cubicBezTo>
                  <a:pt x="1628" y="1928"/>
                  <a:pt x="1628" y="1928"/>
                  <a:pt x="1628" y="1928"/>
                </a:cubicBezTo>
                <a:cubicBezTo>
                  <a:pt x="1595" y="1928"/>
                  <a:pt x="1568" y="1955"/>
                  <a:pt x="1568" y="1988"/>
                </a:cubicBezTo>
                <a:cubicBezTo>
                  <a:pt x="1568" y="2021"/>
                  <a:pt x="1595" y="2048"/>
                  <a:pt x="1628" y="2048"/>
                </a:cubicBezTo>
                <a:cubicBezTo>
                  <a:pt x="1992" y="2048"/>
                  <a:pt x="1992" y="2048"/>
                  <a:pt x="1992" y="2048"/>
                </a:cubicBezTo>
                <a:cubicBezTo>
                  <a:pt x="2025" y="2048"/>
                  <a:pt x="2052" y="2021"/>
                  <a:pt x="2052" y="1988"/>
                </a:cubicBezTo>
                <a:cubicBezTo>
                  <a:pt x="2052" y="1624"/>
                  <a:pt x="2052" y="1624"/>
                  <a:pt x="2052" y="1624"/>
                </a:cubicBezTo>
                <a:cubicBezTo>
                  <a:pt x="2052" y="1591"/>
                  <a:pt x="2025" y="1564"/>
                  <a:pt x="1992" y="1564"/>
                </a:cubicBezTo>
                <a:close/>
                <a:moveTo>
                  <a:pt x="1568" y="60"/>
                </a:moveTo>
                <a:cubicBezTo>
                  <a:pt x="1568" y="93"/>
                  <a:pt x="1595" y="120"/>
                  <a:pt x="1628" y="120"/>
                </a:cubicBezTo>
                <a:cubicBezTo>
                  <a:pt x="1932" y="120"/>
                  <a:pt x="1932" y="120"/>
                  <a:pt x="1932" y="120"/>
                </a:cubicBezTo>
                <a:cubicBezTo>
                  <a:pt x="1932" y="424"/>
                  <a:pt x="1932" y="424"/>
                  <a:pt x="1932" y="424"/>
                </a:cubicBezTo>
                <a:cubicBezTo>
                  <a:pt x="1932" y="457"/>
                  <a:pt x="1959" y="484"/>
                  <a:pt x="1992" y="484"/>
                </a:cubicBezTo>
                <a:cubicBezTo>
                  <a:pt x="2025" y="484"/>
                  <a:pt x="2052" y="457"/>
                  <a:pt x="2052" y="424"/>
                </a:cubicBezTo>
                <a:cubicBezTo>
                  <a:pt x="2052" y="60"/>
                  <a:pt x="2052" y="60"/>
                  <a:pt x="2052" y="60"/>
                </a:cubicBezTo>
                <a:cubicBezTo>
                  <a:pt x="2052" y="27"/>
                  <a:pt x="2025" y="0"/>
                  <a:pt x="1992" y="0"/>
                </a:cubicBezTo>
                <a:cubicBezTo>
                  <a:pt x="1628" y="0"/>
                  <a:pt x="1628" y="0"/>
                  <a:pt x="1628" y="0"/>
                </a:cubicBezTo>
                <a:cubicBezTo>
                  <a:pt x="1595" y="0"/>
                  <a:pt x="1568" y="27"/>
                  <a:pt x="1568" y="60"/>
                </a:cubicBezTo>
                <a:close/>
                <a:moveTo>
                  <a:pt x="428" y="1928"/>
                </a:moveTo>
                <a:cubicBezTo>
                  <a:pt x="124" y="1928"/>
                  <a:pt x="124" y="1928"/>
                  <a:pt x="124" y="1928"/>
                </a:cubicBezTo>
                <a:cubicBezTo>
                  <a:pt x="124" y="1624"/>
                  <a:pt x="124" y="1624"/>
                  <a:pt x="124" y="1624"/>
                </a:cubicBezTo>
                <a:cubicBezTo>
                  <a:pt x="124" y="1591"/>
                  <a:pt x="97" y="1564"/>
                  <a:pt x="64" y="1564"/>
                </a:cubicBezTo>
                <a:cubicBezTo>
                  <a:pt x="31" y="1564"/>
                  <a:pt x="4" y="1591"/>
                  <a:pt x="4" y="1624"/>
                </a:cubicBezTo>
                <a:cubicBezTo>
                  <a:pt x="4" y="1988"/>
                  <a:pt x="4" y="1988"/>
                  <a:pt x="4" y="1988"/>
                </a:cubicBezTo>
                <a:cubicBezTo>
                  <a:pt x="4" y="2021"/>
                  <a:pt x="31" y="2048"/>
                  <a:pt x="64" y="2048"/>
                </a:cubicBezTo>
                <a:cubicBezTo>
                  <a:pt x="428" y="2048"/>
                  <a:pt x="428" y="2048"/>
                  <a:pt x="428" y="2048"/>
                </a:cubicBezTo>
                <a:cubicBezTo>
                  <a:pt x="461" y="2048"/>
                  <a:pt x="488" y="2021"/>
                  <a:pt x="488" y="1988"/>
                </a:cubicBezTo>
                <a:cubicBezTo>
                  <a:pt x="488" y="1955"/>
                  <a:pt x="461" y="1928"/>
                  <a:pt x="428" y="1928"/>
                </a:cubicBezTo>
                <a:close/>
                <a:moveTo>
                  <a:pt x="788" y="0"/>
                </a:moveTo>
                <a:cubicBezTo>
                  <a:pt x="755" y="0"/>
                  <a:pt x="728" y="27"/>
                  <a:pt x="728" y="60"/>
                </a:cubicBezTo>
                <a:cubicBezTo>
                  <a:pt x="728" y="93"/>
                  <a:pt x="755" y="120"/>
                  <a:pt x="788" y="120"/>
                </a:cubicBezTo>
                <a:cubicBezTo>
                  <a:pt x="1268" y="120"/>
                  <a:pt x="1268" y="120"/>
                  <a:pt x="1268" y="120"/>
                </a:cubicBezTo>
                <a:cubicBezTo>
                  <a:pt x="1301" y="120"/>
                  <a:pt x="1328" y="93"/>
                  <a:pt x="1328" y="60"/>
                </a:cubicBezTo>
                <a:cubicBezTo>
                  <a:pt x="1328" y="27"/>
                  <a:pt x="1301" y="0"/>
                  <a:pt x="1268" y="0"/>
                </a:cubicBezTo>
                <a:lnTo>
                  <a:pt x="788" y="0"/>
                </a:lnTo>
                <a:close/>
                <a:moveTo>
                  <a:pt x="1268" y="1928"/>
                </a:moveTo>
                <a:cubicBezTo>
                  <a:pt x="788" y="1928"/>
                  <a:pt x="788" y="1928"/>
                  <a:pt x="788" y="1928"/>
                </a:cubicBezTo>
                <a:cubicBezTo>
                  <a:pt x="755" y="1928"/>
                  <a:pt x="728" y="1955"/>
                  <a:pt x="728" y="1988"/>
                </a:cubicBezTo>
                <a:cubicBezTo>
                  <a:pt x="728" y="2021"/>
                  <a:pt x="755" y="2048"/>
                  <a:pt x="788" y="2048"/>
                </a:cubicBezTo>
                <a:cubicBezTo>
                  <a:pt x="1268" y="2048"/>
                  <a:pt x="1268" y="2048"/>
                  <a:pt x="1268" y="2048"/>
                </a:cubicBezTo>
                <a:cubicBezTo>
                  <a:pt x="1301" y="2048"/>
                  <a:pt x="1328" y="2021"/>
                  <a:pt x="1328" y="1988"/>
                </a:cubicBezTo>
                <a:cubicBezTo>
                  <a:pt x="1328" y="1955"/>
                  <a:pt x="1301" y="1928"/>
                  <a:pt x="1268" y="1928"/>
                </a:cubicBezTo>
                <a:close/>
                <a:moveTo>
                  <a:pt x="2040" y="989"/>
                </a:moveTo>
                <a:cubicBezTo>
                  <a:pt x="2056" y="1010"/>
                  <a:pt x="2056" y="1038"/>
                  <a:pt x="2040" y="1059"/>
                </a:cubicBezTo>
                <a:cubicBezTo>
                  <a:pt x="2036" y="1066"/>
                  <a:pt x="1926" y="1217"/>
                  <a:pt x="1748" y="1370"/>
                </a:cubicBezTo>
                <a:cubicBezTo>
                  <a:pt x="1545" y="1543"/>
                  <a:pt x="1295" y="1684"/>
                  <a:pt x="1028" y="1684"/>
                </a:cubicBezTo>
                <a:cubicBezTo>
                  <a:pt x="760" y="1684"/>
                  <a:pt x="510" y="1543"/>
                  <a:pt x="308" y="1370"/>
                </a:cubicBezTo>
                <a:cubicBezTo>
                  <a:pt x="130" y="1217"/>
                  <a:pt x="20" y="1066"/>
                  <a:pt x="15" y="1059"/>
                </a:cubicBezTo>
                <a:cubicBezTo>
                  <a:pt x="0" y="1038"/>
                  <a:pt x="0" y="1010"/>
                  <a:pt x="15" y="989"/>
                </a:cubicBezTo>
                <a:cubicBezTo>
                  <a:pt x="20" y="983"/>
                  <a:pt x="130" y="831"/>
                  <a:pt x="308" y="679"/>
                </a:cubicBezTo>
                <a:cubicBezTo>
                  <a:pt x="510" y="505"/>
                  <a:pt x="760" y="364"/>
                  <a:pt x="1028" y="364"/>
                </a:cubicBezTo>
                <a:cubicBezTo>
                  <a:pt x="1295" y="364"/>
                  <a:pt x="1545" y="505"/>
                  <a:pt x="1748" y="678"/>
                </a:cubicBezTo>
                <a:cubicBezTo>
                  <a:pt x="1926" y="831"/>
                  <a:pt x="2036" y="983"/>
                  <a:pt x="2040" y="989"/>
                </a:cubicBezTo>
                <a:close/>
                <a:moveTo>
                  <a:pt x="996" y="1563"/>
                </a:moveTo>
                <a:cubicBezTo>
                  <a:pt x="713" y="1546"/>
                  <a:pt x="488" y="1311"/>
                  <a:pt x="488" y="1024"/>
                </a:cubicBezTo>
                <a:cubicBezTo>
                  <a:pt x="488" y="736"/>
                  <a:pt x="714" y="500"/>
                  <a:pt x="998" y="485"/>
                </a:cubicBezTo>
                <a:cubicBezTo>
                  <a:pt x="760" y="496"/>
                  <a:pt x="540" y="636"/>
                  <a:pt x="380" y="775"/>
                </a:cubicBezTo>
                <a:cubicBezTo>
                  <a:pt x="265" y="875"/>
                  <a:pt x="181" y="973"/>
                  <a:pt x="140" y="1024"/>
                </a:cubicBezTo>
                <a:cubicBezTo>
                  <a:pt x="182" y="1076"/>
                  <a:pt x="270" y="1179"/>
                  <a:pt x="388" y="1280"/>
                </a:cubicBezTo>
                <a:cubicBezTo>
                  <a:pt x="533" y="1404"/>
                  <a:pt x="753" y="1551"/>
                  <a:pt x="996" y="1563"/>
                </a:cubicBezTo>
                <a:close/>
                <a:moveTo>
                  <a:pt x="1028" y="1444"/>
                </a:moveTo>
                <a:cubicBezTo>
                  <a:pt x="1259" y="1444"/>
                  <a:pt x="1448" y="1256"/>
                  <a:pt x="1448" y="1024"/>
                </a:cubicBezTo>
                <a:cubicBezTo>
                  <a:pt x="1448" y="792"/>
                  <a:pt x="1259" y="604"/>
                  <a:pt x="1028" y="604"/>
                </a:cubicBezTo>
                <a:cubicBezTo>
                  <a:pt x="796" y="604"/>
                  <a:pt x="608" y="792"/>
                  <a:pt x="608" y="1024"/>
                </a:cubicBezTo>
                <a:cubicBezTo>
                  <a:pt x="608" y="1256"/>
                  <a:pt x="796" y="1444"/>
                  <a:pt x="1028" y="1444"/>
                </a:cubicBezTo>
                <a:close/>
                <a:moveTo>
                  <a:pt x="1916" y="1024"/>
                </a:moveTo>
                <a:cubicBezTo>
                  <a:pt x="1874" y="972"/>
                  <a:pt x="1786" y="869"/>
                  <a:pt x="1668" y="768"/>
                </a:cubicBezTo>
                <a:cubicBezTo>
                  <a:pt x="1523" y="644"/>
                  <a:pt x="1302" y="497"/>
                  <a:pt x="1060" y="485"/>
                </a:cubicBezTo>
                <a:cubicBezTo>
                  <a:pt x="1343" y="502"/>
                  <a:pt x="1568" y="737"/>
                  <a:pt x="1568" y="1024"/>
                </a:cubicBezTo>
                <a:cubicBezTo>
                  <a:pt x="1568" y="1312"/>
                  <a:pt x="1341" y="1548"/>
                  <a:pt x="1057" y="1563"/>
                </a:cubicBezTo>
                <a:cubicBezTo>
                  <a:pt x="1298" y="1552"/>
                  <a:pt x="1519" y="1410"/>
                  <a:pt x="1680" y="1269"/>
                </a:cubicBezTo>
                <a:cubicBezTo>
                  <a:pt x="1792" y="1171"/>
                  <a:pt x="1875" y="1074"/>
                  <a:pt x="1916" y="1024"/>
                </a:cubicBezTo>
                <a:close/>
                <a:moveTo>
                  <a:pt x="1088" y="1384"/>
                </a:moveTo>
                <a:cubicBezTo>
                  <a:pt x="1088" y="1331"/>
                  <a:pt x="1088" y="1331"/>
                  <a:pt x="1088" y="1331"/>
                </a:cubicBezTo>
                <a:cubicBezTo>
                  <a:pt x="1157" y="1306"/>
                  <a:pt x="1207" y="1240"/>
                  <a:pt x="1207" y="1162"/>
                </a:cubicBezTo>
                <a:cubicBezTo>
                  <a:pt x="1207" y="1062"/>
                  <a:pt x="1126" y="982"/>
                  <a:pt x="1027" y="982"/>
                </a:cubicBezTo>
                <a:cubicBezTo>
                  <a:pt x="994" y="982"/>
                  <a:pt x="967" y="955"/>
                  <a:pt x="967" y="922"/>
                </a:cubicBezTo>
                <a:cubicBezTo>
                  <a:pt x="967" y="889"/>
                  <a:pt x="994" y="862"/>
                  <a:pt x="1027" y="862"/>
                </a:cubicBezTo>
                <a:cubicBezTo>
                  <a:pt x="1060" y="862"/>
                  <a:pt x="1087" y="889"/>
                  <a:pt x="1087" y="922"/>
                </a:cubicBezTo>
                <a:cubicBezTo>
                  <a:pt x="1087" y="955"/>
                  <a:pt x="1114" y="982"/>
                  <a:pt x="1147" y="982"/>
                </a:cubicBezTo>
                <a:cubicBezTo>
                  <a:pt x="1180" y="982"/>
                  <a:pt x="1207" y="955"/>
                  <a:pt x="1207" y="922"/>
                </a:cubicBezTo>
                <a:cubicBezTo>
                  <a:pt x="1207" y="844"/>
                  <a:pt x="1157" y="777"/>
                  <a:pt x="1088" y="752"/>
                </a:cubicBezTo>
                <a:cubicBezTo>
                  <a:pt x="1088" y="664"/>
                  <a:pt x="1088" y="664"/>
                  <a:pt x="1088" y="664"/>
                </a:cubicBezTo>
                <a:cubicBezTo>
                  <a:pt x="1088" y="631"/>
                  <a:pt x="1061" y="604"/>
                  <a:pt x="1028" y="604"/>
                </a:cubicBezTo>
                <a:cubicBezTo>
                  <a:pt x="995" y="604"/>
                  <a:pt x="968" y="631"/>
                  <a:pt x="968" y="664"/>
                </a:cubicBezTo>
                <a:cubicBezTo>
                  <a:pt x="968" y="752"/>
                  <a:pt x="968" y="752"/>
                  <a:pt x="968" y="752"/>
                </a:cubicBezTo>
                <a:cubicBezTo>
                  <a:pt x="898" y="776"/>
                  <a:pt x="847" y="843"/>
                  <a:pt x="847" y="922"/>
                </a:cubicBezTo>
                <a:cubicBezTo>
                  <a:pt x="847" y="1021"/>
                  <a:pt x="928" y="1102"/>
                  <a:pt x="1027" y="1102"/>
                </a:cubicBezTo>
                <a:cubicBezTo>
                  <a:pt x="1060" y="1102"/>
                  <a:pt x="1087" y="1129"/>
                  <a:pt x="1087" y="1162"/>
                </a:cubicBezTo>
                <a:cubicBezTo>
                  <a:pt x="1087" y="1195"/>
                  <a:pt x="1060" y="1222"/>
                  <a:pt x="1027" y="1222"/>
                </a:cubicBezTo>
                <a:cubicBezTo>
                  <a:pt x="994" y="1222"/>
                  <a:pt x="967" y="1195"/>
                  <a:pt x="967" y="1162"/>
                </a:cubicBezTo>
                <a:cubicBezTo>
                  <a:pt x="967" y="1128"/>
                  <a:pt x="940" y="1102"/>
                  <a:pt x="907" y="1102"/>
                </a:cubicBezTo>
                <a:cubicBezTo>
                  <a:pt x="874" y="1102"/>
                  <a:pt x="847" y="1128"/>
                  <a:pt x="847" y="1162"/>
                </a:cubicBezTo>
                <a:cubicBezTo>
                  <a:pt x="847" y="1240"/>
                  <a:pt x="898" y="1307"/>
                  <a:pt x="968" y="1331"/>
                </a:cubicBezTo>
                <a:cubicBezTo>
                  <a:pt x="968" y="1384"/>
                  <a:pt x="968" y="1384"/>
                  <a:pt x="968" y="1384"/>
                </a:cubicBezTo>
                <a:cubicBezTo>
                  <a:pt x="968" y="1417"/>
                  <a:pt x="995" y="1444"/>
                  <a:pt x="1028" y="1444"/>
                </a:cubicBezTo>
                <a:cubicBezTo>
                  <a:pt x="1061" y="1444"/>
                  <a:pt x="1088" y="1417"/>
                  <a:pt x="1088" y="138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5" name="Freeform 49"/>
          <p:cNvSpPr>
            <a:spLocks noEditPoints="1"/>
          </p:cNvSpPr>
          <p:nvPr/>
        </p:nvSpPr>
        <p:spPr bwMode="auto">
          <a:xfrm>
            <a:off x="2913366" y="5926366"/>
            <a:ext cx="392351" cy="392351"/>
          </a:xfrm>
          <a:custGeom>
            <a:avLst/>
            <a:gdLst>
              <a:gd name="T0" fmla="*/ 1264 w 2048"/>
              <a:gd name="T1" fmla="*/ 480 h 2048"/>
              <a:gd name="T2" fmla="*/ 963 w 2048"/>
              <a:gd name="T3" fmla="*/ 442 h 2048"/>
              <a:gd name="T4" fmla="*/ 784 w 2048"/>
              <a:gd name="T5" fmla="*/ 240 h 2048"/>
              <a:gd name="T6" fmla="*/ 622 w 2048"/>
              <a:gd name="T7" fmla="*/ 498 h 2048"/>
              <a:gd name="T8" fmla="*/ 304 w 2048"/>
              <a:gd name="T9" fmla="*/ 720 h 2048"/>
              <a:gd name="T10" fmla="*/ 304 w 2048"/>
              <a:gd name="T11" fmla="*/ 1080 h 2048"/>
              <a:gd name="T12" fmla="*/ 466 w 2048"/>
              <a:gd name="T13" fmla="*/ 822 h 2048"/>
              <a:gd name="T14" fmla="*/ 784 w 2048"/>
              <a:gd name="T15" fmla="*/ 600 h 2048"/>
              <a:gd name="T16" fmla="*/ 1085 w 2048"/>
              <a:gd name="T17" fmla="*/ 638 h 2048"/>
              <a:gd name="T18" fmla="*/ 1264 w 2048"/>
              <a:gd name="T19" fmla="*/ 840 h 2048"/>
              <a:gd name="T20" fmla="*/ 1426 w 2048"/>
              <a:gd name="T21" fmla="*/ 582 h 2048"/>
              <a:gd name="T22" fmla="*/ 1744 w 2048"/>
              <a:gd name="T23" fmla="*/ 360 h 2048"/>
              <a:gd name="T24" fmla="*/ 1744 w 2048"/>
              <a:gd name="T25" fmla="*/ 0 h 2048"/>
              <a:gd name="T26" fmla="*/ 1582 w 2048"/>
              <a:gd name="T27" fmla="*/ 258 h 2048"/>
              <a:gd name="T28" fmla="*/ 304 w 2048"/>
              <a:gd name="T29" fmla="*/ 960 h 2048"/>
              <a:gd name="T30" fmla="*/ 304 w 2048"/>
              <a:gd name="T31" fmla="*/ 840 h 2048"/>
              <a:gd name="T32" fmla="*/ 304 w 2048"/>
              <a:gd name="T33" fmla="*/ 960 h 2048"/>
              <a:gd name="T34" fmla="*/ 724 w 2048"/>
              <a:gd name="T35" fmla="*/ 420 h 2048"/>
              <a:gd name="T36" fmla="*/ 844 w 2048"/>
              <a:gd name="T37" fmla="*/ 420 h 2048"/>
              <a:gd name="T38" fmla="*/ 1264 w 2048"/>
              <a:gd name="T39" fmla="*/ 720 h 2048"/>
              <a:gd name="T40" fmla="*/ 1264 w 2048"/>
              <a:gd name="T41" fmla="*/ 600 h 2048"/>
              <a:gd name="T42" fmla="*/ 1264 w 2048"/>
              <a:gd name="T43" fmla="*/ 720 h 2048"/>
              <a:gd name="T44" fmla="*/ 1804 w 2048"/>
              <a:gd name="T45" fmla="*/ 180 h 2048"/>
              <a:gd name="T46" fmla="*/ 1684 w 2048"/>
              <a:gd name="T47" fmla="*/ 180 h 2048"/>
              <a:gd name="T48" fmla="*/ 1988 w 2048"/>
              <a:gd name="T49" fmla="*/ 1928 h 2048"/>
              <a:gd name="T50" fmla="*/ 1924 w 2048"/>
              <a:gd name="T51" fmla="*/ 660 h 2048"/>
              <a:gd name="T52" fmla="*/ 1624 w 2048"/>
              <a:gd name="T53" fmla="*/ 600 h 2048"/>
              <a:gd name="T54" fmla="*/ 1564 w 2048"/>
              <a:gd name="T55" fmla="*/ 1928 h 2048"/>
              <a:gd name="T56" fmla="*/ 1444 w 2048"/>
              <a:gd name="T57" fmla="*/ 1140 h 2048"/>
              <a:gd name="T58" fmla="*/ 1144 w 2048"/>
              <a:gd name="T59" fmla="*/ 1080 h 2048"/>
              <a:gd name="T60" fmla="*/ 1084 w 2048"/>
              <a:gd name="T61" fmla="*/ 1928 h 2048"/>
              <a:gd name="T62" fmla="*/ 964 w 2048"/>
              <a:gd name="T63" fmla="*/ 900 h 2048"/>
              <a:gd name="T64" fmla="*/ 664 w 2048"/>
              <a:gd name="T65" fmla="*/ 840 h 2048"/>
              <a:gd name="T66" fmla="*/ 604 w 2048"/>
              <a:gd name="T67" fmla="*/ 1928 h 2048"/>
              <a:gd name="T68" fmla="*/ 484 w 2048"/>
              <a:gd name="T69" fmla="*/ 1380 h 2048"/>
              <a:gd name="T70" fmla="*/ 184 w 2048"/>
              <a:gd name="T71" fmla="*/ 1320 h 2048"/>
              <a:gd name="T72" fmla="*/ 124 w 2048"/>
              <a:gd name="T73" fmla="*/ 1928 h 2048"/>
              <a:gd name="T74" fmla="*/ 0 w 2048"/>
              <a:gd name="T75" fmla="*/ 1988 h 2048"/>
              <a:gd name="T76" fmla="*/ 1988 w 2048"/>
              <a:gd name="T77" fmla="*/ 2048 h 2048"/>
              <a:gd name="T78" fmla="*/ 1988 w 2048"/>
              <a:gd name="T79" fmla="*/ 1928 h 2048"/>
              <a:gd name="T80" fmla="*/ 244 w 2048"/>
              <a:gd name="T81" fmla="*/ 1928 h 2048"/>
              <a:gd name="T82" fmla="*/ 364 w 2048"/>
              <a:gd name="T83" fmla="*/ 1440 h 2048"/>
              <a:gd name="T84" fmla="*/ 844 w 2048"/>
              <a:gd name="T85" fmla="*/ 1928 h 2048"/>
              <a:gd name="T86" fmla="*/ 724 w 2048"/>
              <a:gd name="T87" fmla="*/ 960 h 2048"/>
              <a:gd name="T88" fmla="*/ 844 w 2048"/>
              <a:gd name="T89" fmla="*/ 1928 h 2048"/>
              <a:gd name="T90" fmla="*/ 1204 w 2048"/>
              <a:gd name="T91" fmla="*/ 1928 h 2048"/>
              <a:gd name="T92" fmla="*/ 1324 w 2048"/>
              <a:gd name="T93" fmla="*/ 1200 h 2048"/>
              <a:gd name="T94" fmla="*/ 1804 w 2048"/>
              <a:gd name="T95" fmla="*/ 1928 h 2048"/>
              <a:gd name="T96" fmla="*/ 1684 w 2048"/>
              <a:gd name="T97" fmla="*/ 720 h 2048"/>
              <a:gd name="T98" fmla="*/ 1804 w 2048"/>
              <a:gd name="T99" fmla="*/ 192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8" h="2048">
                <a:moveTo>
                  <a:pt x="1342" y="498"/>
                </a:moveTo>
                <a:cubicBezTo>
                  <a:pt x="1318" y="486"/>
                  <a:pt x="1292" y="480"/>
                  <a:pt x="1264" y="480"/>
                </a:cubicBezTo>
                <a:cubicBezTo>
                  <a:pt x="1216" y="480"/>
                  <a:pt x="1172" y="499"/>
                  <a:pt x="1139" y="531"/>
                </a:cubicBezTo>
                <a:cubicBezTo>
                  <a:pt x="963" y="442"/>
                  <a:pt x="963" y="442"/>
                  <a:pt x="963" y="442"/>
                </a:cubicBezTo>
                <a:cubicBezTo>
                  <a:pt x="963" y="435"/>
                  <a:pt x="964" y="428"/>
                  <a:pt x="964" y="420"/>
                </a:cubicBezTo>
                <a:cubicBezTo>
                  <a:pt x="964" y="321"/>
                  <a:pt x="883" y="240"/>
                  <a:pt x="784" y="240"/>
                </a:cubicBezTo>
                <a:cubicBezTo>
                  <a:pt x="685" y="240"/>
                  <a:pt x="604" y="321"/>
                  <a:pt x="604" y="420"/>
                </a:cubicBezTo>
                <a:cubicBezTo>
                  <a:pt x="604" y="448"/>
                  <a:pt x="610" y="474"/>
                  <a:pt x="622" y="498"/>
                </a:cubicBezTo>
                <a:cubicBezTo>
                  <a:pt x="382" y="738"/>
                  <a:pt x="382" y="738"/>
                  <a:pt x="382" y="738"/>
                </a:cubicBezTo>
                <a:cubicBezTo>
                  <a:pt x="358" y="726"/>
                  <a:pt x="332" y="720"/>
                  <a:pt x="304" y="720"/>
                </a:cubicBezTo>
                <a:cubicBezTo>
                  <a:pt x="205" y="720"/>
                  <a:pt x="124" y="801"/>
                  <a:pt x="124" y="900"/>
                </a:cubicBezTo>
                <a:cubicBezTo>
                  <a:pt x="124" y="999"/>
                  <a:pt x="205" y="1080"/>
                  <a:pt x="304" y="1080"/>
                </a:cubicBezTo>
                <a:cubicBezTo>
                  <a:pt x="403" y="1080"/>
                  <a:pt x="484" y="999"/>
                  <a:pt x="484" y="900"/>
                </a:cubicBezTo>
                <a:cubicBezTo>
                  <a:pt x="484" y="872"/>
                  <a:pt x="478" y="846"/>
                  <a:pt x="466" y="822"/>
                </a:cubicBezTo>
                <a:cubicBezTo>
                  <a:pt x="706" y="582"/>
                  <a:pt x="706" y="582"/>
                  <a:pt x="706" y="582"/>
                </a:cubicBezTo>
                <a:cubicBezTo>
                  <a:pt x="730" y="594"/>
                  <a:pt x="756" y="600"/>
                  <a:pt x="784" y="600"/>
                </a:cubicBezTo>
                <a:cubicBezTo>
                  <a:pt x="832" y="600"/>
                  <a:pt x="876" y="581"/>
                  <a:pt x="909" y="550"/>
                </a:cubicBezTo>
                <a:cubicBezTo>
                  <a:pt x="1085" y="638"/>
                  <a:pt x="1085" y="638"/>
                  <a:pt x="1085" y="638"/>
                </a:cubicBezTo>
                <a:cubicBezTo>
                  <a:pt x="1085" y="645"/>
                  <a:pt x="1084" y="652"/>
                  <a:pt x="1084" y="660"/>
                </a:cubicBezTo>
                <a:cubicBezTo>
                  <a:pt x="1084" y="759"/>
                  <a:pt x="1165" y="840"/>
                  <a:pt x="1264" y="840"/>
                </a:cubicBezTo>
                <a:cubicBezTo>
                  <a:pt x="1363" y="840"/>
                  <a:pt x="1444" y="759"/>
                  <a:pt x="1444" y="660"/>
                </a:cubicBezTo>
                <a:cubicBezTo>
                  <a:pt x="1444" y="632"/>
                  <a:pt x="1438" y="606"/>
                  <a:pt x="1426" y="582"/>
                </a:cubicBezTo>
                <a:cubicBezTo>
                  <a:pt x="1666" y="342"/>
                  <a:pt x="1666" y="342"/>
                  <a:pt x="1666" y="342"/>
                </a:cubicBezTo>
                <a:cubicBezTo>
                  <a:pt x="1690" y="354"/>
                  <a:pt x="1716" y="360"/>
                  <a:pt x="1744" y="360"/>
                </a:cubicBezTo>
                <a:cubicBezTo>
                  <a:pt x="1843" y="360"/>
                  <a:pt x="1924" y="279"/>
                  <a:pt x="1924" y="180"/>
                </a:cubicBezTo>
                <a:cubicBezTo>
                  <a:pt x="1924" y="81"/>
                  <a:pt x="1843" y="0"/>
                  <a:pt x="1744" y="0"/>
                </a:cubicBezTo>
                <a:cubicBezTo>
                  <a:pt x="1645" y="0"/>
                  <a:pt x="1564" y="81"/>
                  <a:pt x="1564" y="180"/>
                </a:cubicBezTo>
                <a:cubicBezTo>
                  <a:pt x="1564" y="208"/>
                  <a:pt x="1570" y="234"/>
                  <a:pt x="1582" y="258"/>
                </a:cubicBezTo>
                <a:lnTo>
                  <a:pt x="1342" y="498"/>
                </a:lnTo>
                <a:close/>
                <a:moveTo>
                  <a:pt x="304" y="960"/>
                </a:moveTo>
                <a:cubicBezTo>
                  <a:pt x="271" y="960"/>
                  <a:pt x="244" y="933"/>
                  <a:pt x="244" y="900"/>
                </a:cubicBezTo>
                <a:cubicBezTo>
                  <a:pt x="244" y="867"/>
                  <a:pt x="271" y="840"/>
                  <a:pt x="304" y="840"/>
                </a:cubicBezTo>
                <a:cubicBezTo>
                  <a:pt x="337" y="840"/>
                  <a:pt x="364" y="867"/>
                  <a:pt x="364" y="900"/>
                </a:cubicBezTo>
                <a:cubicBezTo>
                  <a:pt x="364" y="933"/>
                  <a:pt x="337" y="960"/>
                  <a:pt x="304" y="960"/>
                </a:cubicBezTo>
                <a:close/>
                <a:moveTo>
                  <a:pt x="784" y="480"/>
                </a:moveTo>
                <a:cubicBezTo>
                  <a:pt x="751" y="480"/>
                  <a:pt x="724" y="453"/>
                  <a:pt x="724" y="420"/>
                </a:cubicBezTo>
                <a:cubicBezTo>
                  <a:pt x="724" y="387"/>
                  <a:pt x="751" y="360"/>
                  <a:pt x="784" y="360"/>
                </a:cubicBezTo>
                <a:cubicBezTo>
                  <a:pt x="817" y="360"/>
                  <a:pt x="844" y="387"/>
                  <a:pt x="844" y="420"/>
                </a:cubicBezTo>
                <a:cubicBezTo>
                  <a:pt x="844" y="453"/>
                  <a:pt x="817" y="480"/>
                  <a:pt x="784" y="480"/>
                </a:cubicBezTo>
                <a:close/>
                <a:moveTo>
                  <a:pt x="1264" y="720"/>
                </a:moveTo>
                <a:cubicBezTo>
                  <a:pt x="1231" y="720"/>
                  <a:pt x="1204" y="693"/>
                  <a:pt x="1204" y="660"/>
                </a:cubicBezTo>
                <a:cubicBezTo>
                  <a:pt x="1204" y="627"/>
                  <a:pt x="1231" y="600"/>
                  <a:pt x="1264" y="600"/>
                </a:cubicBezTo>
                <a:cubicBezTo>
                  <a:pt x="1297" y="600"/>
                  <a:pt x="1324" y="627"/>
                  <a:pt x="1324" y="660"/>
                </a:cubicBezTo>
                <a:cubicBezTo>
                  <a:pt x="1324" y="693"/>
                  <a:pt x="1297" y="720"/>
                  <a:pt x="1264" y="720"/>
                </a:cubicBezTo>
                <a:close/>
                <a:moveTo>
                  <a:pt x="1744" y="120"/>
                </a:moveTo>
                <a:cubicBezTo>
                  <a:pt x="1777" y="120"/>
                  <a:pt x="1804" y="147"/>
                  <a:pt x="1804" y="180"/>
                </a:cubicBezTo>
                <a:cubicBezTo>
                  <a:pt x="1804" y="213"/>
                  <a:pt x="1777" y="240"/>
                  <a:pt x="1744" y="240"/>
                </a:cubicBezTo>
                <a:cubicBezTo>
                  <a:pt x="1711" y="240"/>
                  <a:pt x="1684" y="213"/>
                  <a:pt x="1684" y="180"/>
                </a:cubicBezTo>
                <a:cubicBezTo>
                  <a:pt x="1684" y="147"/>
                  <a:pt x="1711" y="120"/>
                  <a:pt x="1744" y="120"/>
                </a:cubicBezTo>
                <a:close/>
                <a:moveTo>
                  <a:pt x="1988" y="1928"/>
                </a:moveTo>
                <a:cubicBezTo>
                  <a:pt x="1924" y="1928"/>
                  <a:pt x="1924" y="1928"/>
                  <a:pt x="1924" y="1928"/>
                </a:cubicBezTo>
                <a:cubicBezTo>
                  <a:pt x="1924" y="660"/>
                  <a:pt x="1924" y="660"/>
                  <a:pt x="1924" y="660"/>
                </a:cubicBezTo>
                <a:cubicBezTo>
                  <a:pt x="1924" y="627"/>
                  <a:pt x="1897" y="600"/>
                  <a:pt x="1864" y="600"/>
                </a:cubicBezTo>
                <a:cubicBezTo>
                  <a:pt x="1624" y="600"/>
                  <a:pt x="1624" y="600"/>
                  <a:pt x="1624" y="600"/>
                </a:cubicBezTo>
                <a:cubicBezTo>
                  <a:pt x="1591" y="600"/>
                  <a:pt x="1564" y="627"/>
                  <a:pt x="1564" y="660"/>
                </a:cubicBezTo>
                <a:cubicBezTo>
                  <a:pt x="1564" y="1928"/>
                  <a:pt x="1564" y="1928"/>
                  <a:pt x="1564" y="1928"/>
                </a:cubicBezTo>
                <a:cubicBezTo>
                  <a:pt x="1444" y="1928"/>
                  <a:pt x="1444" y="1928"/>
                  <a:pt x="1444" y="1928"/>
                </a:cubicBezTo>
                <a:cubicBezTo>
                  <a:pt x="1444" y="1140"/>
                  <a:pt x="1444" y="1140"/>
                  <a:pt x="1444" y="1140"/>
                </a:cubicBezTo>
                <a:cubicBezTo>
                  <a:pt x="1444" y="1107"/>
                  <a:pt x="1417" y="1080"/>
                  <a:pt x="1384" y="1080"/>
                </a:cubicBezTo>
                <a:cubicBezTo>
                  <a:pt x="1144" y="1080"/>
                  <a:pt x="1144" y="1080"/>
                  <a:pt x="1144" y="1080"/>
                </a:cubicBezTo>
                <a:cubicBezTo>
                  <a:pt x="1111" y="1080"/>
                  <a:pt x="1084" y="1107"/>
                  <a:pt x="1084" y="1140"/>
                </a:cubicBezTo>
                <a:cubicBezTo>
                  <a:pt x="1084" y="1928"/>
                  <a:pt x="1084" y="1928"/>
                  <a:pt x="1084" y="1928"/>
                </a:cubicBezTo>
                <a:cubicBezTo>
                  <a:pt x="964" y="1928"/>
                  <a:pt x="964" y="1928"/>
                  <a:pt x="964" y="1928"/>
                </a:cubicBezTo>
                <a:cubicBezTo>
                  <a:pt x="964" y="900"/>
                  <a:pt x="964" y="900"/>
                  <a:pt x="964" y="900"/>
                </a:cubicBezTo>
                <a:cubicBezTo>
                  <a:pt x="964" y="867"/>
                  <a:pt x="937" y="840"/>
                  <a:pt x="904" y="840"/>
                </a:cubicBezTo>
                <a:cubicBezTo>
                  <a:pt x="664" y="840"/>
                  <a:pt x="664" y="840"/>
                  <a:pt x="664" y="840"/>
                </a:cubicBezTo>
                <a:cubicBezTo>
                  <a:pt x="631" y="840"/>
                  <a:pt x="604" y="867"/>
                  <a:pt x="604" y="900"/>
                </a:cubicBezTo>
                <a:cubicBezTo>
                  <a:pt x="604" y="1928"/>
                  <a:pt x="604" y="1928"/>
                  <a:pt x="604" y="1928"/>
                </a:cubicBezTo>
                <a:cubicBezTo>
                  <a:pt x="484" y="1928"/>
                  <a:pt x="484" y="1928"/>
                  <a:pt x="484" y="1928"/>
                </a:cubicBezTo>
                <a:cubicBezTo>
                  <a:pt x="484" y="1380"/>
                  <a:pt x="484" y="1380"/>
                  <a:pt x="484" y="1380"/>
                </a:cubicBezTo>
                <a:cubicBezTo>
                  <a:pt x="484" y="1347"/>
                  <a:pt x="457" y="1320"/>
                  <a:pt x="424" y="1320"/>
                </a:cubicBezTo>
                <a:cubicBezTo>
                  <a:pt x="184" y="1320"/>
                  <a:pt x="184" y="1320"/>
                  <a:pt x="184" y="1320"/>
                </a:cubicBezTo>
                <a:cubicBezTo>
                  <a:pt x="151" y="1320"/>
                  <a:pt x="124" y="1347"/>
                  <a:pt x="124" y="1380"/>
                </a:cubicBezTo>
                <a:cubicBezTo>
                  <a:pt x="124" y="1928"/>
                  <a:pt x="124" y="1928"/>
                  <a:pt x="124" y="1928"/>
                </a:cubicBezTo>
                <a:cubicBezTo>
                  <a:pt x="60" y="1928"/>
                  <a:pt x="60" y="1928"/>
                  <a:pt x="60" y="1928"/>
                </a:cubicBezTo>
                <a:cubicBezTo>
                  <a:pt x="27" y="1928"/>
                  <a:pt x="0" y="1955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ubicBezTo>
                  <a:pt x="2048" y="1955"/>
                  <a:pt x="2021" y="1928"/>
                  <a:pt x="1988" y="1928"/>
                </a:cubicBezTo>
                <a:close/>
                <a:moveTo>
                  <a:pt x="364" y="1928"/>
                </a:moveTo>
                <a:cubicBezTo>
                  <a:pt x="244" y="1928"/>
                  <a:pt x="244" y="1928"/>
                  <a:pt x="244" y="1928"/>
                </a:cubicBezTo>
                <a:cubicBezTo>
                  <a:pt x="244" y="1440"/>
                  <a:pt x="244" y="1440"/>
                  <a:pt x="244" y="1440"/>
                </a:cubicBezTo>
                <a:cubicBezTo>
                  <a:pt x="364" y="1440"/>
                  <a:pt x="364" y="1440"/>
                  <a:pt x="364" y="1440"/>
                </a:cubicBezTo>
                <a:lnTo>
                  <a:pt x="364" y="1928"/>
                </a:lnTo>
                <a:close/>
                <a:moveTo>
                  <a:pt x="844" y="1928"/>
                </a:moveTo>
                <a:cubicBezTo>
                  <a:pt x="724" y="1928"/>
                  <a:pt x="724" y="1928"/>
                  <a:pt x="724" y="1928"/>
                </a:cubicBezTo>
                <a:cubicBezTo>
                  <a:pt x="724" y="960"/>
                  <a:pt x="724" y="960"/>
                  <a:pt x="724" y="960"/>
                </a:cubicBezTo>
                <a:cubicBezTo>
                  <a:pt x="844" y="960"/>
                  <a:pt x="844" y="960"/>
                  <a:pt x="844" y="960"/>
                </a:cubicBezTo>
                <a:lnTo>
                  <a:pt x="844" y="1928"/>
                </a:lnTo>
                <a:close/>
                <a:moveTo>
                  <a:pt x="1324" y="1928"/>
                </a:moveTo>
                <a:cubicBezTo>
                  <a:pt x="1204" y="1928"/>
                  <a:pt x="1204" y="1928"/>
                  <a:pt x="1204" y="1928"/>
                </a:cubicBezTo>
                <a:cubicBezTo>
                  <a:pt x="1204" y="1200"/>
                  <a:pt x="1204" y="1200"/>
                  <a:pt x="1204" y="1200"/>
                </a:cubicBezTo>
                <a:cubicBezTo>
                  <a:pt x="1324" y="1200"/>
                  <a:pt x="1324" y="1200"/>
                  <a:pt x="1324" y="1200"/>
                </a:cubicBezTo>
                <a:lnTo>
                  <a:pt x="1324" y="1928"/>
                </a:lnTo>
                <a:close/>
                <a:moveTo>
                  <a:pt x="1804" y="1928"/>
                </a:moveTo>
                <a:cubicBezTo>
                  <a:pt x="1684" y="1928"/>
                  <a:pt x="1684" y="1928"/>
                  <a:pt x="1684" y="1928"/>
                </a:cubicBezTo>
                <a:cubicBezTo>
                  <a:pt x="1684" y="720"/>
                  <a:pt x="1684" y="720"/>
                  <a:pt x="1684" y="720"/>
                </a:cubicBezTo>
                <a:cubicBezTo>
                  <a:pt x="1804" y="720"/>
                  <a:pt x="1804" y="720"/>
                  <a:pt x="1804" y="720"/>
                </a:cubicBezTo>
                <a:lnTo>
                  <a:pt x="1804" y="192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6" name="Freeform 50"/>
          <p:cNvSpPr>
            <a:spLocks noEditPoints="1"/>
          </p:cNvSpPr>
          <p:nvPr/>
        </p:nvSpPr>
        <p:spPr bwMode="auto">
          <a:xfrm>
            <a:off x="3681813" y="5926366"/>
            <a:ext cx="298839" cy="392351"/>
          </a:xfrm>
          <a:custGeom>
            <a:avLst/>
            <a:gdLst>
              <a:gd name="T0" fmla="*/ 660 w 1560"/>
              <a:gd name="T1" fmla="*/ 1688 h 2048"/>
              <a:gd name="T2" fmla="*/ 960 w 1560"/>
              <a:gd name="T3" fmla="*/ 1748 h 2048"/>
              <a:gd name="T4" fmla="*/ 660 w 1560"/>
              <a:gd name="T5" fmla="*/ 1808 h 2048"/>
              <a:gd name="T6" fmla="*/ 1560 w 1560"/>
              <a:gd name="T7" fmla="*/ 180 h 2048"/>
              <a:gd name="T8" fmla="*/ 1200 w 1560"/>
              <a:gd name="T9" fmla="*/ 836 h 2048"/>
              <a:gd name="T10" fmla="*/ 960 w 1560"/>
              <a:gd name="T11" fmla="*/ 1157 h 2048"/>
              <a:gd name="T12" fmla="*/ 1200 w 1560"/>
              <a:gd name="T13" fmla="*/ 1500 h 2048"/>
              <a:gd name="T14" fmla="*/ 1380 w 1560"/>
              <a:gd name="T15" fmla="*/ 1928 h 2048"/>
              <a:gd name="T16" fmla="*/ 1380 w 1560"/>
              <a:gd name="T17" fmla="*/ 2048 h 2048"/>
              <a:gd name="T18" fmla="*/ 120 w 1560"/>
              <a:gd name="T19" fmla="*/ 1988 h 2048"/>
              <a:gd name="T20" fmla="*/ 253 w 1560"/>
              <a:gd name="T21" fmla="*/ 1928 h 2048"/>
              <a:gd name="T22" fmla="*/ 560 w 1560"/>
              <a:gd name="T23" fmla="*/ 1225 h 2048"/>
              <a:gd name="T24" fmla="*/ 519 w 1560"/>
              <a:gd name="T25" fmla="*/ 1003 h 2048"/>
              <a:gd name="T26" fmla="*/ 0 w 1560"/>
              <a:gd name="T27" fmla="*/ 420 h 2048"/>
              <a:gd name="T28" fmla="*/ 60 w 1560"/>
              <a:gd name="T29" fmla="*/ 120 h 2048"/>
              <a:gd name="T30" fmla="*/ 360 w 1560"/>
              <a:gd name="T31" fmla="*/ 52 h 2048"/>
              <a:gd name="T32" fmla="*/ 1140 w 1560"/>
              <a:gd name="T33" fmla="*/ 0 h 2048"/>
              <a:gd name="T34" fmla="*/ 1208 w 1560"/>
              <a:gd name="T35" fmla="*/ 120 h 2048"/>
              <a:gd name="T36" fmla="*/ 1560 w 1560"/>
              <a:gd name="T37" fmla="*/ 180 h 2048"/>
              <a:gd name="T38" fmla="*/ 337 w 1560"/>
              <a:gd name="T39" fmla="*/ 240 h 2048"/>
              <a:gd name="T40" fmla="*/ 120 w 1560"/>
              <a:gd name="T41" fmla="*/ 420 h 2048"/>
              <a:gd name="T42" fmla="*/ 300 w 1560"/>
              <a:gd name="T43" fmla="*/ 536 h 2048"/>
              <a:gd name="T44" fmla="*/ 467 w 1560"/>
              <a:gd name="T45" fmla="*/ 1568 h 2048"/>
              <a:gd name="T46" fmla="*/ 1183 w 1560"/>
              <a:gd name="T47" fmla="*/ 1928 h 2048"/>
              <a:gd name="T48" fmla="*/ 1141 w 1560"/>
              <a:gd name="T49" fmla="*/ 551 h 2048"/>
              <a:gd name="T50" fmla="*/ 473 w 1560"/>
              <a:gd name="T51" fmla="*/ 120 h 2048"/>
              <a:gd name="T52" fmla="*/ 584 w 1560"/>
              <a:gd name="T53" fmla="*/ 903 h 2048"/>
              <a:gd name="T54" fmla="*/ 600 w 1560"/>
              <a:gd name="T55" fmla="*/ 1338 h 2048"/>
              <a:gd name="T56" fmla="*/ 1070 w 1560"/>
              <a:gd name="T57" fmla="*/ 1448 h 2048"/>
              <a:gd name="T58" fmla="*/ 840 w 1560"/>
              <a:gd name="T59" fmla="*/ 1157 h 2048"/>
              <a:gd name="T60" fmla="*/ 1141 w 1560"/>
              <a:gd name="T61" fmla="*/ 551 h 2048"/>
              <a:gd name="T62" fmla="*/ 1223 w 1560"/>
              <a:gd name="T63" fmla="*/ 240 h 2048"/>
              <a:gd name="T64" fmla="*/ 1253 w 1560"/>
              <a:gd name="T65" fmla="*/ 698 h 2048"/>
              <a:gd name="T66" fmla="*/ 1440 w 1560"/>
              <a:gd name="T67" fmla="*/ 240 h 2048"/>
              <a:gd name="T68" fmla="*/ 840 w 1560"/>
              <a:gd name="T69" fmla="*/ 600 h 2048"/>
              <a:gd name="T70" fmla="*/ 803 w 1560"/>
              <a:gd name="T71" fmla="*/ 244 h 2048"/>
              <a:gd name="T72" fmla="*/ 618 w 1560"/>
              <a:gd name="T73" fmla="*/ 377 h 2048"/>
              <a:gd name="T74" fmla="*/ 702 w 1560"/>
              <a:gd name="T75" fmla="*/ 462 h 2048"/>
              <a:gd name="T76" fmla="*/ 720 w 1560"/>
              <a:gd name="T77" fmla="*/ 600 h 2048"/>
              <a:gd name="T78" fmla="*/ 600 w 1560"/>
              <a:gd name="T79" fmla="*/ 660 h 2048"/>
              <a:gd name="T80" fmla="*/ 900 w 1560"/>
              <a:gd name="T81" fmla="*/ 720 h 2048"/>
              <a:gd name="T82" fmla="*/ 900 w 1560"/>
              <a:gd name="T83" fmla="*/ 60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0" h="2048">
                <a:moveTo>
                  <a:pt x="600" y="1748"/>
                </a:moveTo>
                <a:cubicBezTo>
                  <a:pt x="600" y="1715"/>
                  <a:pt x="627" y="1688"/>
                  <a:pt x="660" y="1688"/>
                </a:cubicBezTo>
                <a:cubicBezTo>
                  <a:pt x="900" y="1688"/>
                  <a:pt x="900" y="1688"/>
                  <a:pt x="900" y="1688"/>
                </a:cubicBezTo>
                <a:cubicBezTo>
                  <a:pt x="933" y="1688"/>
                  <a:pt x="960" y="1715"/>
                  <a:pt x="960" y="1748"/>
                </a:cubicBezTo>
                <a:cubicBezTo>
                  <a:pt x="960" y="1781"/>
                  <a:pt x="933" y="1808"/>
                  <a:pt x="900" y="1808"/>
                </a:cubicBezTo>
                <a:cubicBezTo>
                  <a:pt x="660" y="1808"/>
                  <a:pt x="660" y="1808"/>
                  <a:pt x="660" y="1808"/>
                </a:cubicBezTo>
                <a:cubicBezTo>
                  <a:pt x="627" y="1808"/>
                  <a:pt x="600" y="1781"/>
                  <a:pt x="600" y="1748"/>
                </a:cubicBezTo>
                <a:close/>
                <a:moveTo>
                  <a:pt x="1560" y="180"/>
                </a:moveTo>
                <a:cubicBezTo>
                  <a:pt x="1560" y="420"/>
                  <a:pt x="1560" y="420"/>
                  <a:pt x="1560" y="420"/>
                </a:cubicBezTo>
                <a:cubicBezTo>
                  <a:pt x="1560" y="630"/>
                  <a:pt x="1405" y="806"/>
                  <a:pt x="1200" y="836"/>
                </a:cubicBezTo>
                <a:cubicBezTo>
                  <a:pt x="1162" y="903"/>
                  <a:pt x="1107" y="961"/>
                  <a:pt x="1041" y="1003"/>
                </a:cubicBezTo>
                <a:cubicBezTo>
                  <a:pt x="992" y="1035"/>
                  <a:pt x="960" y="1095"/>
                  <a:pt x="960" y="1157"/>
                </a:cubicBezTo>
                <a:cubicBezTo>
                  <a:pt x="960" y="1188"/>
                  <a:pt x="977" y="1217"/>
                  <a:pt x="1000" y="1225"/>
                </a:cubicBezTo>
                <a:cubicBezTo>
                  <a:pt x="1117" y="1267"/>
                  <a:pt x="1197" y="1376"/>
                  <a:pt x="1200" y="1500"/>
                </a:cubicBezTo>
                <a:cubicBezTo>
                  <a:pt x="1307" y="1928"/>
                  <a:pt x="1307" y="1928"/>
                  <a:pt x="1307" y="1928"/>
                </a:cubicBezTo>
                <a:cubicBezTo>
                  <a:pt x="1380" y="1928"/>
                  <a:pt x="1380" y="1928"/>
                  <a:pt x="1380" y="1928"/>
                </a:cubicBezTo>
                <a:cubicBezTo>
                  <a:pt x="1413" y="1928"/>
                  <a:pt x="1440" y="1955"/>
                  <a:pt x="1440" y="1988"/>
                </a:cubicBezTo>
                <a:cubicBezTo>
                  <a:pt x="1440" y="2021"/>
                  <a:pt x="1413" y="2048"/>
                  <a:pt x="1380" y="2048"/>
                </a:cubicBezTo>
                <a:cubicBezTo>
                  <a:pt x="180" y="2048"/>
                  <a:pt x="180" y="2048"/>
                  <a:pt x="180" y="2048"/>
                </a:cubicBezTo>
                <a:cubicBezTo>
                  <a:pt x="147" y="2048"/>
                  <a:pt x="120" y="2021"/>
                  <a:pt x="120" y="1988"/>
                </a:cubicBezTo>
                <a:cubicBezTo>
                  <a:pt x="120" y="1955"/>
                  <a:pt x="147" y="1928"/>
                  <a:pt x="180" y="1928"/>
                </a:cubicBezTo>
                <a:cubicBezTo>
                  <a:pt x="253" y="1928"/>
                  <a:pt x="253" y="1928"/>
                  <a:pt x="253" y="1928"/>
                </a:cubicBezTo>
                <a:cubicBezTo>
                  <a:pt x="360" y="1500"/>
                  <a:pt x="360" y="1500"/>
                  <a:pt x="360" y="1500"/>
                </a:cubicBezTo>
                <a:cubicBezTo>
                  <a:pt x="363" y="1376"/>
                  <a:pt x="443" y="1267"/>
                  <a:pt x="560" y="1225"/>
                </a:cubicBezTo>
                <a:cubicBezTo>
                  <a:pt x="583" y="1217"/>
                  <a:pt x="600" y="1188"/>
                  <a:pt x="600" y="1157"/>
                </a:cubicBezTo>
                <a:cubicBezTo>
                  <a:pt x="600" y="1095"/>
                  <a:pt x="568" y="1035"/>
                  <a:pt x="519" y="1003"/>
                </a:cubicBezTo>
                <a:cubicBezTo>
                  <a:pt x="453" y="961"/>
                  <a:pt x="398" y="903"/>
                  <a:pt x="360" y="836"/>
                </a:cubicBezTo>
                <a:cubicBezTo>
                  <a:pt x="155" y="806"/>
                  <a:pt x="0" y="630"/>
                  <a:pt x="0" y="42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47"/>
                  <a:pt x="27" y="120"/>
                  <a:pt x="60" y="12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60" y="52"/>
                  <a:pt x="360" y="52"/>
                  <a:pt x="360" y="52"/>
                </a:cubicBezTo>
                <a:cubicBezTo>
                  <a:pt x="364" y="22"/>
                  <a:pt x="390" y="0"/>
                  <a:pt x="420" y="0"/>
                </a:cubicBezTo>
                <a:cubicBezTo>
                  <a:pt x="1140" y="0"/>
                  <a:pt x="1140" y="0"/>
                  <a:pt x="1140" y="0"/>
                </a:cubicBezTo>
                <a:cubicBezTo>
                  <a:pt x="1170" y="0"/>
                  <a:pt x="1196" y="22"/>
                  <a:pt x="1200" y="52"/>
                </a:cubicBezTo>
                <a:cubicBezTo>
                  <a:pt x="1208" y="120"/>
                  <a:pt x="1208" y="120"/>
                  <a:pt x="1208" y="120"/>
                </a:cubicBezTo>
                <a:cubicBezTo>
                  <a:pt x="1500" y="120"/>
                  <a:pt x="1500" y="120"/>
                  <a:pt x="1500" y="120"/>
                </a:cubicBezTo>
                <a:cubicBezTo>
                  <a:pt x="1533" y="120"/>
                  <a:pt x="1560" y="147"/>
                  <a:pt x="1560" y="180"/>
                </a:cubicBezTo>
                <a:close/>
                <a:moveTo>
                  <a:pt x="300" y="536"/>
                </a:moveTo>
                <a:cubicBezTo>
                  <a:pt x="337" y="240"/>
                  <a:pt x="337" y="240"/>
                  <a:pt x="337" y="240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120" y="420"/>
                  <a:pt x="120" y="420"/>
                  <a:pt x="120" y="420"/>
                </a:cubicBezTo>
                <a:cubicBezTo>
                  <a:pt x="120" y="545"/>
                  <a:pt x="197" y="653"/>
                  <a:pt x="307" y="698"/>
                </a:cubicBezTo>
                <a:cubicBezTo>
                  <a:pt x="296" y="645"/>
                  <a:pt x="293" y="591"/>
                  <a:pt x="300" y="536"/>
                </a:cubicBezTo>
                <a:close/>
                <a:moveTo>
                  <a:pt x="1093" y="1568"/>
                </a:moveTo>
                <a:cubicBezTo>
                  <a:pt x="467" y="1568"/>
                  <a:pt x="467" y="1568"/>
                  <a:pt x="467" y="1568"/>
                </a:cubicBezTo>
                <a:cubicBezTo>
                  <a:pt x="377" y="1928"/>
                  <a:pt x="377" y="1928"/>
                  <a:pt x="377" y="1928"/>
                </a:cubicBezTo>
                <a:cubicBezTo>
                  <a:pt x="1183" y="1928"/>
                  <a:pt x="1183" y="1928"/>
                  <a:pt x="1183" y="1928"/>
                </a:cubicBezTo>
                <a:lnTo>
                  <a:pt x="1093" y="1568"/>
                </a:lnTo>
                <a:close/>
                <a:moveTo>
                  <a:pt x="1141" y="551"/>
                </a:moveTo>
                <a:cubicBezTo>
                  <a:pt x="1087" y="120"/>
                  <a:pt x="1087" y="120"/>
                  <a:pt x="1087" y="120"/>
                </a:cubicBezTo>
                <a:cubicBezTo>
                  <a:pt x="473" y="120"/>
                  <a:pt x="473" y="120"/>
                  <a:pt x="473" y="120"/>
                </a:cubicBezTo>
                <a:cubicBezTo>
                  <a:pt x="419" y="551"/>
                  <a:pt x="419" y="551"/>
                  <a:pt x="419" y="551"/>
                </a:cubicBezTo>
                <a:cubicBezTo>
                  <a:pt x="401" y="693"/>
                  <a:pt x="466" y="827"/>
                  <a:pt x="584" y="903"/>
                </a:cubicBezTo>
                <a:cubicBezTo>
                  <a:pt x="668" y="957"/>
                  <a:pt x="720" y="1054"/>
                  <a:pt x="720" y="1157"/>
                </a:cubicBezTo>
                <a:cubicBezTo>
                  <a:pt x="720" y="1239"/>
                  <a:pt x="671" y="1313"/>
                  <a:pt x="600" y="1338"/>
                </a:cubicBezTo>
                <a:cubicBezTo>
                  <a:pt x="548" y="1357"/>
                  <a:pt x="508" y="1398"/>
                  <a:pt x="490" y="1448"/>
                </a:cubicBezTo>
                <a:cubicBezTo>
                  <a:pt x="1070" y="1448"/>
                  <a:pt x="1070" y="1448"/>
                  <a:pt x="1070" y="1448"/>
                </a:cubicBezTo>
                <a:cubicBezTo>
                  <a:pt x="1052" y="1398"/>
                  <a:pt x="1012" y="1357"/>
                  <a:pt x="960" y="1338"/>
                </a:cubicBezTo>
                <a:cubicBezTo>
                  <a:pt x="889" y="1313"/>
                  <a:pt x="840" y="1239"/>
                  <a:pt x="840" y="1157"/>
                </a:cubicBezTo>
                <a:cubicBezTo>
                  <a:pt x="840" y="1054"/>
                  <a:pt x="892" y="957"/>
                  <a:pt x="976" y="903"/>
                </a:cubicBezTo>
                <a:cubicBezTo>
                  <a:pt x="1097" y="825"/>
                  <a:pt x="1158" y="689"/>
                  <a:pt x="1141" y="551"/>
                </a:cubicBezTo>
                <a:close/>
                <a:moveTo>
                  <a:pt x="1440" y="240"/>
                </a:moveTo>
                <a:cubicBezTo>
                  <a:pt x="1223" y="240"/>
                  <a:pt x="1223" y="240"/>
                  <a:pt x="1223" y="240"/>
                </a:cubicBezTo>
                <a:cubicBezTo>
                  <a:pt x="1260" y="536"/>
                  <a:pt x="1260" y="536"/>
                  <a:pt x="1260" y="536"/>
                </a:cubicBezTo>
                <a:cubicBezTo>
                  <a:pt x="1267" y="591"/>
                  <a:pt x="1264" y="645"/>
                  <a:pt x="1253" y="698"/>
                </a:cubicBezTo>
                <a:cubicBezTo>
                  <a:pt x="1363" y="653"/>
                  <a:pt x="1440" y="545"/>
                  <a:pt x="1440" y="420"/>
                </a:cubicBezTo>
                <a:lnTo>
                  <a:pt x="1440" y="240"/>
                </a:lnTo>
                <a:close/>
                <a:moveTo>
                  <a:pt x="900" y="600"/>
                </a:moveTo>
                <a:cubicBezTo>
                  <a:pt x="840" y="600"/>
                  <a:pt x="840" y="600"/>
                  <a:pt x="840" y="600"/>
                </a:cubicBezTo>
                <a:cubicBezTo>
                  <a:pt x="840" y="300"/>
                  <a:pt x="840" y="300"/>
                  <a:pt x="840" y="300"/>
                </a:cubicBezTo>
                <a:cubicBezTo>
                  <a:pt x="840" y="276"/>
                  <a:pt x="825" y="254"/>
                  <a:pt x="803" y="244"/>
                </a:cubicBezTo>
                <a:cubicBezTo>
                  <a:pt x="781" y="235"/>
                  <a:pt x="755" y="240"/>
                  <a:pt x="738" y="257"/>
                </a:cubicBezTo>
                <a:cubicBezTo>
                  <a:pt x="618" y="377"/>
                  <a:pt x="618" y="377"/>
                  <a:pt x="618" y="377"/>
                </a:cubicBezTo>
                <a:cubicBezTo>
                  <a:pt x="594" y="401"/>
                  <a:pt x="594" y="439"/>
                  <a:pt x="618" y="462"/>
                </a:cubicBezTo>
                <a:cubicBezTo>
                  <a:pt x="641" y="486"/>
                  <a:pt x="679" y="486"/>
                  <a:pt x="702" y="462"/>
                </a:cubicBezTo>
                <a:cubicBezTo>
                  <a:pt x="720" y="445"/>
                  <a:pt x="720" y="445"/>
                  <a:pt x="720" y="445"/>
                </a:cubicBezTo>
                <a:cubicBezTo>
                  <a:pt x="720" y="600"/>
                  <a:pt x="720" y="600"/>
                  <a:pt x="720" y="600"/>
                </a:cubicBezTo>
                <a:cubicBezTo>
                  <a:pt x="660" y="600"/>
                  <a:pt x="660" y="600"/>
                  <a:pt x="660" y="600"/>
                </a:cubicBezTo>
                <a:cubicBezTo>
                  <a:pt x="627" y="600"/>
                  <a:pt x="600" y="627"/>
                  <a:pt x="600" y="660"/>
                </a:cubicBezTo>
                <a:cubicBezTo>
                  <a:pt x="600" y="693"/>
                  <a:pt x="627" y="720"/>
                  <a:pt x="660" y="720"/>
                </a:cubicBezTo>
                <a:cubicBezTo>
                  <a:pt x="900" y="720"/>
                  <a:pt x="900" y="720"/>
                  <a:pt x="900" y="720"/>
                </a:cubicBezTo>
                <a:cubicBezTo>
                  <a:pt x="933" y="720"/>
                  <a:pt x="960" y="693"/>
                  <a:pt x="960" y="660"/>
                </a:cubicBezTo>
                <a:cubicBezTo>
                  <a:pt x="960" y="627"/>
                  <a:pt x="933" y="600"/>
                  <a:pt x="900" y="6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7" name="Freeform 51"/>
          <p:cNvSpPr>
            <a:spLocks noEditPoints="1"/>
          </p:cNvSpPr>
          <p:nvPr/>
        </p:nvSpPr>
        <p:spPr bwMode="auto">
          <a:xfrm>
            <a:off x="4380507" y="5925899"/>
            <a:ext cx="344951" cy="393289"/>
          </a:xfrm>
          <a:custGeom>
            <a:avLst/>
            <a:gdLst>
              <a:gd name="T0" fmla="*/ 1440 w 1800"/>
              <a:gd name="T1" fmla="*/ 281 h 2053"/>
              <a:gd name="T2" fmla="*/ 1380 w 1800"/>
              <a:gd name="T3" fmla="*/ 0 h 2053"/>
              <a:gd name="T4" fmla="*/ 960 w 1800"/>
              <a:gd name="T5" fmla="*/ 60 h 2053"/>
              <a:gd name="T6" fmla="*/ 900 w 1800"/>
              <a:gd name="T7" fmla="*/ 240 h 2053"/>
              <a:gd name="T8" fmla="*/ 720 w 1800"/>
              <a:gd name="T9" fmla="*/ 180 h 2053"/>
              <a:gd name="T10" fmla="*/ 420 w 1800"/>
              <a:gd name="T11" fmla="*/ 120 h 2053"/>
              <a:gd name="T12" fmla="*/ 360 w 1800"/>
              <a:gd name="T13" fmla="*/ 281 h 2053"/>
              <a:gd name="T14" fmla="*/ 33 w 1800"/>
              <a:gd name="T15" fmla="*/ 557 h 2053"/>
              <a:gd name="T16" fmla="*/ 660 w 1800"/>
              <a:gd name="T17" fmla="*/ 1988 h 2053"/>
              <a:gd name="T18" fmla="*/ 763 w 1800"/>
              <a:gd name="T19" fmla="*/ 2030 h 2053"/>
              <a:gd name="T20" fmla="*/ 1140 w 1800"/>
              <a:gd name="T21" fmla="*/ 1626 h 2053"/>
              <a:gd name="T22" fmla="*/ 1767 w 1800"/>
              <a:gd name="T23" fmla="*/ 557 h 2053"/>
              <a:gd name="T24" fmla="*/ 1664 w 1800"/>
              <a:gd name="T25" fmla="*/ 340 h 2053"/>
              <a:gd name="T26" fmla="*/ 1320 w 1800"/>
              <a:gd name="T27" fmla="*/ 120 h 2053"/>
              <a:gd name="T28" fmla="*/ 1080 w 1800"/>
              <a:gd name="T29" fmla="*/ 360 h 2053"/>
              <a:gd name="T30" fmla="*/ 480 w 1800"/>
              <a:gd name="T31" fmla="*/ 240 h 2053"/>
              <a:gd name="T32" fmla="*/ 600 w 1800"/>
              <a:gd name="T33" fmla="*/ 360 h 2053"/>
              <a:gd name="T34" fmla="*/ 480 w 1800"/>
              <a:gd name="T35" fmla="*/ 240 h 2053"/>
              <a:gd name="T36" fmla="*/ 1020 w 1800"/>
              <a:gd name="T37" fmla="*/ 1140 h 2053"/>
              <a:gd name="T38" fmla="*/ 780 w 1800"/>
              <a:gd name="T39" fmla="*/ 1843 h 2053"/>
              <a:gd name="T40" fmla="*/ 762 w 1800"/>
              <a:gd name="T41" fmla="*/ 1097 h 2053"/>
              <a:gd name="T42" fmla="*/ 354 w 1800"/>
              <a:gd name="T43" fmla="*/ 678 h 2053"/>
              <a:gd name="T44" fmla="*/ 1446 w 1800"/>
              <a:gd name="T45" fmla="*/ 678 h 2053"/>
              <a:gd name="T46" fmla="*/ 1038 w 1800"/>
              <a:gd name="T47" fmla="*/ 1097 h 2053"/>
              <a:gd name="T48" fmla="*/ 126 w 1800"/>
              <a:gd name="T49" fmla="*/ 480 h 2053"/>
              <a:gd name="T50" fmla="*/ 360 w 1800"/>
              <a:gd name="T51" fmla="*/ 420 h 2053"/>
              <a:gd name="T52" fmla="*/ 660 w 1800"/>
              <a:gd name="T53" fmla="*/ 480 h 2053"/>
              <a:gd name="T54" fmla="*/ 720 w 1800"/>
              <a:gd name="T55" fmla="*/ 364 h 2053"/>
              <a:gd name="T56" fmla="*/ 960 w 1800"/>
              <a:gd name="T57" fmla="*/ 360 h 2053"/>
              <a:gd name="T58" fmla="*/ 1020 w 1800"/>
              <a:gd name="T59" fmla="*/ 480 h 2053"/>
              <a:gd name="T60" fmla="*/ 1440 w 1800"/>
              <a:gd name="T61" fmla="*/ 420 h 2053"/>
              <a:gd name="T62" fmla="*/ 1674 w 1800"/>
              <a:gd name="T63" fmla="*/ 480 h 2053"/>
              <a:gd name="T64" fmla="*/ 180 w 1800"/>
              <a:gd name="T65" fmla="*/ 120 h 2053"/>
              <a:gd name="T66" fmla="*/ 180 w 1800"/>
              <a:gd name="T67" fmla="*/ 0 h 2053"/>
              <a:gd name="T68" fmla="*/ 180 w 1800"/>
              <a:gd name="T69" fmla="*/ 120 h 2053"/>
              <a:gd name="T70" fmla="*/ 1560 w 1800"/>
              <a:gd name="T71" fmla="*/ 180 h 2053"/>
              <a:gd name="T72" fmla="*/ 1680 w 1800"/>
              <a:gd name="T73" fmla="*/ 180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00" h="2053">
                <a:moveTo>
                  <a:pt x="1664" y="340"/>
                </a:moveTo>
                <a:cubicBezTo>
                  <a:pt x="1607" y="317"/>
                  <a:pt x="1532" y="297"/>
                  <a:pt x="1440" y="281"/>
                </a:cubicBezTo>
                <a:cubicBezTo>
                  <a:pt x="1440" y="60"/>
                  <a:pt x="1440" y="60"/>
                  <a:pt x="1440" y="60"/>
                </a:cubicBezTo>
                <a:cubicBezTo>
                  <a:pt x="1440" y="27"/>
                  <a:pt x="1413" y="0"/>
                  <a:pt x="1380" y="0"/>
                </a:cubicBezTo>
                <a:cubicBezTo>
                  <a:pt x="1020" y="0"/>
                  <a:pt x="1020" y="0"/>
                  <a:pt x="1020" y="0"/>
                </a:cubicBezTo>
                <a:cubicBezTo>
                  <a:pt x="987" y="0"/>
                  <a:pt x="960" y="27"/>
                  <a:pt x="960" y="60"/>
                </a:cubicBezTo>
                <a:cubicBezTo>
                  <a:pt x="960" y="240"/>
                  <a:pt x="960" y="240"/>
                  <a:pt x="960" y="240"/>
                </a:cubicBezTo>
                <a:cubicBezTo>
                  <a:pt x="940" y="240"/>
                  <a:pt x="920" y="240"/>
                  <a:pt x="900" y="240"/>
                </a:cubicBezTo>
                <a:cubicBezTo>
                  <a:pt x="839" y="240"/>
                  <a:pt x="779" y="241"/>
                  <a:pt x="720" y="244"/>
                </a:cubicBezTo>
                <a:cubicBezTo>
                  <a:pt x="720" y="180"/>
                  <a:pt x="720" y="180"/>
                  <a:pt x="720" y="180"/>
                </a:cubicBezTo>
                <a:cubicBezTo>
                  <a:pt x="720" y="147"/>
                  <a:pt x="693" y="120"/>
                  <a:pt x="660" y="120"/>
                </a:cubicBezTo>
                <a:cubicBezTo>
                  <a:pt x="420" y="120"/>
                  <a:pt x="420" y="120"/>
                  <a:pt x="420" y="120"/>
                </a:cubicBezTo>
                <a:cubicBezTo>
                  <a:pt x="387" y="120"/>
                  <a:pt x="360" y="147"/>
                  <a:pt x="360" y="180"/>
                </a:cubicBezTo>
                <a:cubicBezTo>
                  <a:pt x="360" y="281"/>
                  <a:pt x="360" y="281"/>
                  <a:pt x="360" y="281"/>
                </a:cubicBezTo>
                <a:cubicBezTo>
                  <a:pt x="222" y="305"/>
                  <a:pt x="0" y="355"/>
                  <a:pt x="0" y="480"/>
                </a:cubicBezTo>
                <a:cubicBezTo>
                  <a:pt x="0" y="499"/>
                  <a:pt x="6" y="528"/>
                  <a:pt x="33" y="557"/>
                </a:cubicBezTo>
                <a:cubicBezTo>
                  <a:pt x="34" y="558"/>
                  <a:pt x="660" y="1165"/>
                  <a:pt x="660" y="1165"/>
                </a:cubicBezTo>
                <a:cubicBezTo>
                  <a:pt x="660" y="1988"/>
                  <a:pt x="660" y="1988"/>
                  <a:pt x="660" y="1988"/>
                </a:cubicBezTo>
                <a:cubicBezTo>
                  <a:pt x="660" y="2012"/>
                  <a:pt x="675" y="2034"/>
                  <a:pt x="697" y="2043"/>
                </a:cubicBezTo>
                <a:cubicBezTo>
                  <a:pt x="720" y="2053"/>
                  <a:pt x="745" y="2048"/>
                  <a:pt x="763" y="2030"/>
                </a:cubicBezTo>
                <a:cubicBezTo>
                  <a:pt x="1123" y="1669"/>
                  <a:pt x="1123" y="1669"/>
                  <a:pt x="1123" y="1669"/>
                </a:cubicBezTo>
                <a:cubicBezTo>
                  <a:pt x="1134" y="1657"/>
                  <a:pt x="1140" y="1642"/>
                  <a:pt x="1140" y="1626"/>
                </a:cubicBezTo>
                <a:cubicBezTo>
                  <a:pt x="1140" y="1165"/>
                  <a:pt x="1140" y="1165"/>
                  <a:pt x="1140" y="1165"/>
                </a:cubicBezTo>
                <a:cubicBezTo>
                  <a:pt x="1140" y="1165"/>
                  <a:pt x="1766" y="558"/>
                  <a:pt x="1767" y="557"/>
                </a:cubicBezTo>
                <a:cubicBezTo>
                  <a:pt x="1794" y="528"/>
                  <a:pt x="1800" y="499"/>
                  <a:pt x="1800" y="480"/>
                </a:cubicBezTo>
                <a:cubicBezTo>
                  <a:pt x="1800" y="394"/>
                  <a:pt x="1698" y="353"/>
                  <a:pt x="1664" y="340"/>
                </a:cubicBezTo>
                <a:close/>
                <a:moveTo>
                  <a:pt x="1080" y="120"/>
                </a:moveTo>
                <a:cubicBezTo>
                  <a:pt x="1320" y="120"/>
                  <a:pt x="1320" y="120"/>
                  <a:pt x="1320" y="120"/>
                </a:cubicBezTo>
                <a:cubicBezTo>
                  <a:pt x="1320" y="360"/>
                  <a:pt x="1320" y="360"/>
                  <a:pt x="1320" y="360"/>
                </a:cubicBezTo>
                <a:cubicBezTo>
                  <a:pt x="1080" y="360"/>
                  <a:pt x="1080" y="360"/>
                  <a:pt x="1080" y="360"/>
                </a:cubicBezTo>
                <a:lnTo>
                  <a:pt x="1080" y="120"/>
                </a:lnTo>
                <a:close/>
                <a:moveTo>
                  <a:pt x="480" y="240"/>
                </a:moveTo>
                <a:cubicBezTo>
                  <a:pt x="600" y="240"/>
                  <a:pt x="600" y="240"/>
                  <a:pt x="600" y="240"/>
                </a:cubicBezTo>
                <a:cubicBezTo>
                  <a:pt x="600" y="360"/>
                  <a:pt x="600" y="360"/>
                  <a:pt x="600" y="360"/>
                </a:cubicBezTo>
                <a:cubicBezTo>
                  <a:pt x="480" y="360"/>
                  <a:pt x="480" y="360"/>
                  <a:pt x="480" y="360"/>
                </a:cubicBezTo>
                <a:lnTo>
                  <a:pt x="480" y="240"/>
                </a:lnTo>
                <a:close/>
                <a:moveTo>
                  <a:pt x="1038" y="1097"/>
                </a:moveTo>
                <a:cubicBezTo>
                  <a:pt x="1027" y="1108"/>
                  <a:pt x="1020" y="1124"/>
                  <a:pt x="1020" y="1140"/>
                </a:cubicBezTo>
                <a:cubicBezTo>
                  <a:pt x="1020" y="1601"/>
                  <a:pt x="1020" y="1601"/>
                  <a:pt x="1020" y="1601"/>
                </a:cubicBezTo>
                <a:cubicBezTo>
                  <a:pt x="780" y="1843"/>
                  <a:pt x="780" y="1843"/>
                  <a:pt x="780" y="1843"/>
                </a:cubicBezTo>
                <a:cubicBezTo>
                  <a:pt x="780" y="1140"/>
                  <a:pt x="780" y="1140"/>
                  <a:pt x="780" y="1140"/>
                </a:cubicBezTo>
                <a:cubicBezTo>
                  <a:pt x="780" y="1124"/>
                  <a:pt x="773" y="1108"/>
                  <a:pt x="762" y="1097"/>
                </a:cubicBezTo>
                <a:cubicBezTo>
                  <a:pt x="324" y="672"/>
                  <a:pt x="324" y="672"/>
                  <a:pt x="324" y="672"/>
                </a:cubicBezTo>
                <a:cubicBezTo>
                  <a:pt x="334" y="674"/>
                  <a:pt x="344" y="676"/>
                  <a:pt x="354" y="678"/>
                </a:cubicBezTo>
                <a:cubicBezTo>
                  <a:pt x="507" y="705"/>
                  <a:pt x="701" y="720"/>
                  <a:pt x="900" y="720"/>
                </a:cubicBezTo>
                <a:cubicBezTo>
                  <a:pt x="1099" y="720"/>
                  <a:pt x="1293" y="705"/>
                  <a:pt x="1446" y="678"/>
                </a:cubicBezTo>
                <a:cubicBezTo>
                  <a:pt x="1456" y="676"/>
                  <a:pt x="1466" y="674"/>
                  <a:pt x="1476" y="672"/>
                </a:cubicBezTo>
                <a:lnTo>
                  <a:pt x="1038" y="1097"/>
                </a:lnTo>
                <a:close/>
                <a:moveTo>
                  <a:pt x="900" y="600"/>
                </a:moveTo>
                <a:cubicBezTo>
                  <a:pt x="463" y="600"/>
                  <a:pt x="187" y="530"/>
                  <a:pt x="126" y="480"/>
                </a:cubicBezTo>
                <a:cubicBezTo>
                  <a:pt x="147" y="463"/>
                  <a:pt x="212" y="431"/>
                  <a:pt x="360" y="403"/>
                </a:cubicBezTo>
                <a:cubicBezTo>
                  <a:pt x="360" y="420"/>
                  <a:pt x="360" y="420"/>
                  <a:pt x="360" y="420"/>
                </a:cubicBezTo>
                <a:cubicBezTo>
                  <a:pt x="360" y="453"/>
                  <a:pt x="387" y="480"/>
                  <a:pt x="420" y="480"/>
                </a:cubicBezTo>
                <a:cubicBezTo>
                  <a:pt x="660" y="480"/>
                  <a:pt x="660" y="480"/>
                  <a:pt x="660" y="480"/>
                </a:cubicBezTo>
                <a:cubicBezTo>
                  <a:pt x="693" y="480"/>
                  <a:pt x="720" y="453"/>
                  <a:pt x="720" y="420"/>
                </a:cubicBezTo>
                <a:cubicBezTo>
                  <a:pt x="720" y="364"/>
                  <a:pt x="720" y="364"/>
                  <a:pt x="720" y="364"/>
                </a:cubicBezTo>
                <a:cubicBezTo>
                  <a:pt x="779" y="361"/>
                  <a:pt x="839" y="360"/>
                  <a:pt x="900" y="360"/>
                </a:cubicBezTo>
                <a:cubicBezTo>
                  <a:pt x="920" y="360"/>
                  <a:pt x="940" y="360"/>
                  <a:pt x="960" y="360"/>
                </a:cubicBezTo>
                <a:cubicBezTo>
                  <a:pt x="960" y="420"/>
                  <a:pt x="960" y="420"/>
                  <a:pt x="960" y="420"/>
                </a:cubicBezTo>
                <a:cubicBezTo>
                  <a:pt x="960" y="453"/>
                  <a:pt x="987" y="480"/>
                  <a:pt x="1020" y="480"/>
                </a:cubicBezTo>
                <a:cubicBezTo>
                  <a:pt x="1380" y="480"/>
                  <a:pt x="1380" y="480"/>
                  <a:pt x="1380" y="480"/>
                </a:cubicBezTo>
                <a:cubicBezTo>
                  <a:pt x="1413" y="480"/>
                  <a:pt x="1440" y="453"/>
                  <a:pt x="1440" y="420"/>
                </a:cubicBezTo>
                <a:cubicBezTo>
                  <a:pt x="1440" y="403"/>
                  <a:pt x="1440" y="403"/>
                  <a:pt x="1440" y="403"/>
                </a:cubicBezTo>
                <a:cubicBezTo>
                  <a:pt x="1588" y="431"/>
                  <a:pt x="1653" y="463"/>
                  <a:pt x="1674" y="480"/>
                </a:cubicBezTo>
                <a:cubicBezTo>
                  <a:pt x="1613" y="530"/>
                  <a:pt x="1337" y="600"/>
                  <a:pt x="900" y="600"/>
                </a:cubicBezTo>
                <a:close/>
                <a:moveTo>
                  <a:pt x="180" y="120"/>
                </a:moveTo>
                <a:cubicBezTo>
                  <a:pt x="147" y="120"/>
                  <a:pt x="120" y="93"/>
                  <a:pt x="120" y="60"/>
                </a:cubicBezTo>
                <a:cubicBezTo>
                  <a:pt x="120" y="27"/>
                  <a:pt x="147" y="0"/>
                  <a:pt x="180" y="0"/>
                </a:cubicBezTo>
                <a:cubicBezTo>
                  <a:pt x="213" y="0"/>
                  <a:pt x="240" y="27"/>
                  <a:pt x="240" y="60"/>
                </a:cubicBezTo>
                <a:cubicBezTo>
                  <a:pt x="240" y="93"/>
                  <a:pt x="213" y="120"/>
                  <a:pt x="180" y="120"/>
                </a:cubicBezTo>
                <a:close/>
                <a:moveTo>
                  <a:pt x="1620" y="240"/>
                </a:moveTo>
                <a:cubicBezTo>
                  <a:pt x="1587" y="240"/>
                  <a:pt x="1560" y="213"/>
                  <a:pt x="1560" y="180"/>
                </a:cubicBezTo>
                <a:cubicBezTo>
                  <a:pt x="1560" y="147"/>
                  <a:pt x="1587" y="120"/>
                  <a:pt x="1620" y="120"/>
                </a:cubicBezTo>
                <a:cubicBezTo>
                  <a:pt x="1653" y="120"/>
                  <a:pt x="1680" y="147"/>
                  <a:pt x="1680" y="180"/>
                </a:cubicBezTo>
                <a:cubicBezTo>
                  <a:pt x="1680" y="213"/>
                  <a:pt x="1653" y="240"/>
                  <a:pt x="1620" y="2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8" name="Freeform 52"/>
          <p:cNvSpPr>
            <a:spLocks noEditPoints="1"/>
          </p:cNvSpPr>
          <p:nvPr/>
        </p:nvSpPr>
        <p:spPr bwMode="auto">
          <a:xfrm>
            <a:off x="5078554" y="5921614"/>
            <a:ext cx="411594" cy="401855"/>
          </a:xfrm>
          <a:custGeom>
            <a:avLst/>
            <a:gdLst>
              <a:gd name="T0" fmla="*/ 1664 w 2148"/>
              <a:gd name="T1" fmla="*/ 653 h 2098"/>
              <a:gd name="T2" fmla="*/ 1926 w 2148"/>
              <a:gd name="T3" fmla="*/ 1841 h 2098"/>
              <a:gd name="T4" fmla="*/ 1612 w 2148"/>
              <a:gd name="T5" fmla="*/ 1947 h 2098"/>
              <a:gd name="T6" fmla="*/ 536 w 2148"/>
              <a:gd name="T7" fmla="*/ 1947 h 2098"/>
              <a:gd name="T8" fmla="*/ 222 w 2148"/>
              <a:gd name="T9" fmla="*/ 1841 h 2098"/>
              <a:gd name="T10" fmla="*/ 201 w 2148"/>
              <a:gd name="T11" fmla="*/ 536 h 2098"/>
              <a:gd name="T12" fmla="*/ 306 w 2148"/>
              <a:gd name="T13" fmla="*/ 222 h 2098"/>
              <a:gd name="T14" fmla="*/ 1612 w 2148"/>
              <a:gd name="T15" fmla="*/ 201 h 2098"/>
              <a:gd name="T16" fmla="*/ 1926 w 2148"/>
              <a:gd name="T17" fmla="*/ 306 h 2098"/>
              <a:gd name="T18" fmla="*/ 1947 w 2148"/>
              <a:gd name="T19" fmla="*/ 1612 h 2098"/>
              <a:gd name="T20" fmla="*/ 1332 w 2148"/>
              <a:gd name="T21" fmla="*/ 731 h 2098"/>
              <a:gd name="T22" fmla="*/ 1502 w 2148"/>
              <a:gd name="T23" fmla="*/ 815 h 2098"/>
              <a:gd name="T24" fmla="*/ 1656 w 2148"/>
              <a:gd name="T25" fmla="*/ 662 h 2098"/>
              <a:gd name="T26" fmla="*/ 1842 w 2148"/>
              <a:gd name="T27" fmla="*/ 391 h 2098"/>
              <a:gd name="T28" fmla="*/ 1672 w 2148"/>
              <a:gd name="T29" fmla="*/ 306 h 2098"/>
              <a:gd name="T30" fmla="*/ 1248 w 2148"/>
              <a:gd name="T31" fmla="*/ 1332 h 2098"/>
              <a:gd name="T32" fmla="*/ 1481 w 2148"/>
              <a:gd name="T33" fmla="*/ 1196 h 2098"/>
              <a:gd name="T34" fmla="*/ 1332 w 2148"/>
              <a:gd name="T35" fmla="*/ 900 h 2098"/>
              <a:gd name="T36" fmla="*/ 1196 w 2148"/>
              <a:gd name="T37" fmla="*/ 667 h 2098"/>
              <a:gd name="T38" fmla="*/ 900 w 2148"/>
              <a:gd name="T39" fmla="*/ 815 h 2098"/>
              <a:gd name="T40" fmla="*/ 667 w 2148"/>
              <a:gd name="T41" fmla="*/ 952 h 2098"/>
              <a:gd name="T42" fmla="*/ 815 w 2148"/>
              <a:gd name="T43" fmla="*/ 1248 h 2098"/>
              <a:gd name="T44" fmla="*/ 952 w 2148"/>
              <a:gd name="T45" fmla="*/ 1480 h 2098"/>
              <a:gd name="T46" fmla="*/ 1248 w 2148"/>
              <a:gd name="T47" fmla="*/ 1332 h 2098"/>
              <a:gd name="T48" fmla="*/ 898 w 2148"/>
              <a:gd name="T49" fmla="*/ 558 h 2098"/>
              <a:gd name="T50" fmla="*/ 1522 w 2148"/>
              <a:gd name="T51" fmla="*/ 287 h 2098"/>
              <a:gd name="T52" fmla="*/ 306 w 2148"/>
              <a:gd name="T53" fmla="*/ 476 h 2098"/>
              <a:gd name="T54" fmla="*/ 731 w 2148"/>
              <a:gd name="T55" fmla="*/ 815 h 2098"/>
              <a:gd name="T56" fmla="*/ 815 w 2148"/>
              <a:gd name="T57" fmla="*/ 646 h 2098"/>
              <a:gd name="T58" fmla="*/ 391 w 2148"/>
              <a:gd name="T59" fmla="*/ 306 h 2098"/>
              <a:gd name="T60" fmla="*/ 306 w 2148"/>
              <a:gd name="T61" fmla="*/ 476 h 2098"/>
              <a:gd name="T62" fmla="*/ 558 w 2148"/>
              <a:gd name="T63" fmla="*/ 1250 h 2098"/>
              <a:gd name="T64" fmla="*/ 287 w 2148"/>
              <a:gd name="T65" fmla="*/ 626 h 2098"/>
              <a:gd name="T66" fmla="*/ 815 w 2148"/>
              <a:gd name="T67" fmla="*/ 1502 h 2098"/>
              <a:gd name="T68" fmla="*/ 731 w 2148"/>
              <a:gd name="T69" fmla="*/ 1332 h 2098"/>
              <a:gd name="T70" fmla="*/ 306 w 2148"/>
              <a:gd name="T71" fmla="*/ 1672 h 2098"/>
              <a:gd name="T72" fmla="*/ 391 w 2148"/>
              <a:gd name="T73" fmla="*/ 1841 h 2098"/>
              <a:gd name="T74" fmla="*/ 815 w 2148"/>
              <a:gd name="T75" fmla="*/ 1502 h 2098"/>
              <a:gd name="T76" fmla="*/ 1250 w 2148"/>
              <a:gd name="T77" fmla="*/ 1589 h 2098"/>
              <a:gd name="T78" fmla="*/ 898 w 2148"/>
              <a:gd name="T79" fmla="*/ 1589 h 2098"/>
              <a:gd name="T80" fmla="*/ 1522 w 2148"/>
              <a:gd name="T81" fmla="*/ 1861 h 2098"/>
              <a:gd name="T82" fmla="*/ 1502 w 2148"/>
              <a:gd name="T83" fmla="*/ 1332 h 2098"/>
              <a:gd name="T84" fmla="*/ 1332 w 2148"/>
              <a:gd name="T85" fmla="*/ 1417 h 2098"/>
              <a:gd name="T86" fmla="*/ 1672 w 2148"/>
              <a:gd name="T87" fmla="*/ 1841 h 2098"/>
              <a:gd name="T88" fmla="*/ 1842 w 2148"/>
              <a:gd name="T89" fmla="*/ 1757 h 2098"/>
              <a:gd name="T90" fmla="*/ 1861 w 2148"/>
              <a:gd name="T91" fmla="*/ 626 h 2098"/>
              <a:gd name="T92" fmla="*/ 1590 w 2148"/>
              <a:gd name="T93" fmla="*/ 1250 h 2098"/>
              <a:gd name="T94" fmla="*/ 1861 w 2148"/>
              <a:gd name="T95" fmla="*/ 626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48" h="2098">
                <a:moveTo>
                  <a:pt x="1664" y="653"/>
                </a:moveTo>
                <a:cubicBezTo>
                  <a:pt x="1664" y="653"/>
                  <a:pt x="1664" y="653"/>
                  <a:pt x="1664" y="653"/>
                </a:cubicBezTo>
                <a:close/>
                <a:moveTo>
                  <a:pt x="1947" y="1612"/>
                </a:moveTo>
                <a:cubicBezTo>
                  <a:pt x="1995" y="1681"/>
                  <a:pt x="1989" y="1778"/>
                  <a:pt x="1926" y="1841"/>
                </a:cubicBezTo>
                <a:cubicBezTo>
                  <a:pt x="1842" y="1926"/>
                  <a:pt x="1842" y="1926"/>
                  <a:pt x="1842" y="1926"/>
                </a:cubicBezTo>
                <a:cubicBezTo>
                  <a:pt x="1779" y="1989"/>
                  <a:pt x="1682" y="1996"/>
                  <a:pt x="1612" y="1947"/>
                </a:cubicBezTo>
                <a:cubicBezTo>
                  <a:pt x="1448" y="2048"/>
                  <a:pt x="1261" y="2098"/>
                  <a:pt x="1074" y="2098"/>
                </a:cubicBezTo>
                <a:cubicBezTo>
                  <a:pt x="887" y="2098"/>
                  <a:pt x="700" y="2048"/>
                  <a:pt x="536" y="1947"/>
                </a:cubicBezTo>
                <a:cubicBezTo>
                  <a:pt x="466" y="1996"/>
                  <a:pt x="369" y="1989"/>
                  <a:pt x="306" y="1926"/>
                </a:cubicBezTo>
                <a:cubicBezTo>
                  <a:pt x="222" y="1841"/>
                  <a:pt x="222" y="1841"/>
                  <a:pt x="222" y="1841"/>
                </a:cubicBezTo>
                <a:cubicBezTo>
                  <a:pt x="159" y="1778"/>
                  <a:pt x="153" y="1681"/>
                  <a:pt x="201" y="1612"/>
                </a:cubicBezTo>
                <a:cubicBezTo>
                  <a:pt x="0" y="1284"/>
                  <a:pt x="0" y="863"/>
                  <a:pt x="201" y="536"/>
                </a:cubicBezTo>
                <a:cubicBezTo>
                  <a:pt x="153" y="467"/>
                  <a:pt x="159" y="369"/>
                  <a:pt x="222" y="306"/>
                </a:cubicBezTo>
                <a:cubicBezTo>
                  <a:pt x="306" y="222"/>
                  <a:pt x="306" y="222"/>
                  <a:pt x="306" y="222"/>
                </a:cubicBezTo>
                <a:cubicBezTo>
                  <a:pt x="369" y="159"/>
                  <a:pt x="466" y="152"/>
                  <a:pt x="536" y="201"/>
                </a:cubicBezTo>
                <a:cubicBezTo>
                  <a:pt x="863" y="0"/>
                  <a:pt x="1285" y="0"/>
                  <a:pt x="1612" y="201"/>
                </a:cubicBezTo>
                <a:cubicBezTo>
                  <a:pt x="1682" y="152"/>
                  <a:pt x="1779" y="159"/>
                  <a:pt x="1842" y="222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89" y="369"/>
                  <a:pt x="1995" y="467"/>
                  <a:pt x="1947" y="536"/>
                </a:cubicBezTo>
                <a:cubicBezTo>
                  <a:pt x="2148" y="863"/>
                  <a:pt x="2148" y="1284"/>
                  <a:pt x="1947" y="1612"/>
                </a:cubicBezTo>
                <a:close/>
                <a:moveTo>
                  <a:pt x="1332" y="646"/>
                </a:moveTo>
                <a:cubicBezTo>
                  <a:pt x="1309" y="669"/>
                  <a:pt x="1309" y="707"/>
                  <a:pt x="1332" y="731"/>
                </a:cubicBezTo>
                <a:cubicBezTo>
                  <a:pt x="1417" y="815"/>
                  <a:pt x="1417" y="815"/>
                  <a:pt x="1417" y="815"/>
                </a:cubicBezTo>
                <a:cubicBezTo>
                  <a:pt x="1441" y="839"/>
                  <a:pt x="1479" y="839"/>
                  <a:pt x="1502" y="815"/>
                </a:cubicBezTo>
                <a:cubicBezTo>
                  <a:pt x="1636" y="682"/>
                  <a:pt x="1663" y="654"/>
                  <a:pt x="1664" y="653"/>
                </a:cubicBezTo>
                <a:cubicBezTo>
                  <a:pt x="1664" y="654"/>
                  <a:pt x="1656" y="661"/>
                  <a:pt x="1656" y="662"/>
                </a:cubicBezTo>
                <a:cubicBezTo>
                  <a:pt x="1657" y="660"/>
                  <a:pt x="1687" y="630"/>
                  <a:pt x="1842" y="476"/>
                </a:cubicBezTo>
                <a:cubicBezTo>
                  <a:pt x="1865" y="453"/>
                  <a:pt x="1865" y="415"/>
                  <a:pt x="1842" y="391"/>
                </a:cubicBezTo>
                <a:cubicBezTo>
                  <a:pt x="1757" y="306"/>
                  <a:pt x="1757" y="306"/>
                  <a:pt x="1757" y="306"/>
                </a:cubicBezTo>
                <a:cubicBezTo>
                  <a:pt x="1733" y="283"/>
                  <a:pt x="1695" y="283"/>
                  <a:pt x="1672" y="306"/>
                </a:cubicBezTo>
                <a:lnTo>
                  <a:pt x="1332" y="646"/>
                </a:lnTo>
                <a:close/>
                <a:moveTo>
                  <a:pt x="1248" y="1332"/>
                </a:moveTo>
                <a:cubicBezTo>
                  <a:pt x="1332" y="1248"/>
                  <a:pt x="1332" y="1248"/>
                  <a:pt x="1332" y="1248"/>
                </a:cubicBezTo>
                <a:cubicBezTo>
                  <a:pt x="1373" y="1207"/>
                  <a:pt x="1428" y="1190"/>
                  <a:pt x="1481" y="1196"/>
                </a:cubicBezTo>
                <a:cubicBezTo>
                  <a:pt x="1503" y="1118"/>
                  <a:pt x="1503" y="1030"/>
                  <a:pt x="1481" y="952"/>
                </a:cubicBezTo>
                <a:cubicBezTo>
                  <a:pt x="1425" y="958"/>
                  <a:pt x="1371" y="939"/>
                  <a:pt x="1332" y="900"/>
                </a:cubicBezTo>
                <a:cubicBezTo>
                  <a:pt x="1248" y="815"/>
                  <a:pt x="1248" y="815"/>
                  <a:pt x="1248" y="815"/>
                </a:cubicBezTo>
                <a:cubicBezTo>
                  <a:pt x="1207" y="775"/>
                  <a:pt x="1190" y="720"/>
                  <a:pt x="1196" y="667"/>
                </a:cubicBezTo>
                <a:cubicBezTo>
                  <a:pt x="1118" y="645"/>
                  <a:pt x="1030" y="645"/>
                  <a:pt x="952" y="667"/>
                </a:cubicBezTo>
                <a:cubicBezTo>
                  <a:pt x="958" y="720"/>
                  <a:pt x="941" y="775"/>
                  <a:pt x="900" y="815"/>
                </a:cubicBezTo>
                <a:cubicBezTo>
                  <a:pt x="815" y="900"/>
                  <a:pt x="815" y="900"/>
                  <a:pt x="815" y="900"/>
                </a:cubicBezTo>
                <a:cubicBezTo>
                  <a:pt x="777" y="939"/>
                  <a:pt x="723" y="958"/>
                  <a:pt x="667" y="952"/>
                </a:cubicBezTo>
                <a:cubicBezTo>
                  <a:pt x="645" y="1030"/>
                  <a:pt x="645" y="1118"/>
                  <a:pt x="667" y="1196"/>
                </a:cubicBezTo>
                <a:cubicBezTo>
                  <a:pt x="720" y="1190"/>
                  <a:pt x="775" y="1207"/>
                  <a:pt x="815" y="1248"/>
                </a:cubicBezTo>
                <a:cubicBezTo>
                  <a:pt x="900" y="1332"/>
                  <a:pt x="900" y="1332"/>
                  <a:pt x="900" y="1332"/>
                </a:cubicBezTo>
                <a:cubicBezTo>
                  <a:pt x="941" y="1373"/>
                  <a:pt x="958" y="1428"/>
                  <a:pt x="952" y="1480"/>
                </a:cubicBezTo>
                <a:cubicBezTo>
                  <a:pt x="1030" y="1503"/>
                  <a:pt x="1118" y="1503"/>
                  <a:pt x="1196" y="1480"/>
                </a:cubicBezTo>
                <a:cubicBezTo>
                  <a:pt x="1190" y="1428"/>
                  <a:pt x="1207" y="1373"/>
                  <a:pt x="1248" y="1332"/>
                </a:cubicBezTo>
                <a:close/>
                <a:moveTo>
                  <a:pt x="626" y="287"/>
                </a:moveTo>
                <a:cubicBezTo>
                  <a:pt x="898" y="558"/>
                  <a:pt x="898" y="558"/>
                  <a:pt x="898" y="558"/>
                </a:cubicBezTo>
                <a:cubicBezTo>
                  <a:pt x="1011" y="521"/>
                  <a:pt x="1137" y="521"/>
                  <a:pt x="1250" y="558"/>
                </a:cubicBezTo>
                <a:cubicBezTo>
                  <a:pt x="1522" y="287"/>
                  <a:pt x="1522" y="287"/>
                  <a:pt x="1522" y="287"/>
                </a:cubicBezTo>
                <a:cubicBezTo>
                  <a:pt x="1246" y="131"/>
                  <a:pt x="902" y="131"/>
                  <a:pt x="626" y="287"/>
                </a:cubicBezTo>
                <a:close/>
                <a:moveTo>
                  <a:pt x="306" y="476"/>
                </a:moveTo>
                <a:cubicBezTo>
                  <a:pt x="358" y="527"/>
                  <a:pt x="617" y="787"/>
                  <a:pt x="646" y="815"/>
                </a:cubicBezTo>
                <a:cubicBezTo>
                  <a:pt x="669" y="839"/>
                  <a:pt x="707" y="839"/>
                  <a:pt x="731" y="815"/>
                </a:cubicBezTo>
                <a:cubicBezTo>
                  <a:pt x="815" y="731"/>
                  <a:pt x="815" y="731"/>
                  <a:pt x="815" y="731"/>
                </a:cubicBezTo>
                <a:cubicBezTo>
                  <a:pt x="839" y="707"/>
                  <a:pt x="839" y="669"/>
                  <a:pt x="815" y="646"/>
                </a:cubicBezTo>
                <a:cubicBezTo>
                  <a:pt x="712" y="542"/>
                  <a:pt x="574" y="404"/>
                  <a:pt x="476" y="306"/>
                </a:cubicBezTo>
                <a:cubicBezTo>
                  <a:pt x="453" y="283"/>
                  <a:pt x="415" y="283"/>
                  <a:pt x="391" y="306"/>
                </a:cubicBezTo>
                <a:cubicBezTo>
                  <a:pt x="306" y="391"/>
                  <a:pt x="306" y="391"/>
                  <a:pt x="306" y="391"/>
                </a:cubicBezTo>
                <a:cubicBezTo>
                  <a:pt x="283" y="415"/>
                  <a:pt x="283" y="453"/>
                  <a:pt x="306" y="476"/>
                </a:cubicBezTo>
                <a:close/>
                <a:moveTo>
                  <a:pt x="287" y="1522"/>
                </a:moveTo>
                <a:cubicBezTo>
                  <a:pt x="558" y="1250"/>
                  <a:pt x="558" y="1250"/>
                  <a:pt x="558" y="1250"/>
                </a:cubicBezTo>
                <a:cubicBezTo>
                  <a:pt x="521" y="1137"/>
                  <a:pt x="521" y="1011"/>
                  <a:pt x="558" y="898"/>
                </a:cubicBezTo>
                <a:cubicBezTo>
                  <a:pt x="287" y="626"/>
                  <a:pt x="287" y="626"/>
                  <a:pt x="287" y="626"/>
                </a:cubicBezTo>
                <a:cubicBezTo>
                  <a:pt x="131" y="902"/>
                  <a:pt x="131" y="1246"/>
                  <a:pt x="287" y="1522"/>
                </a:cubicBezTo>
                <a:close/>
                <a:moveTo>
                  <a:pt x="815" y="1502"/>
                </a:moveTo>
                <a:cubicBezTo>
                  <a:pt x="839" y="1479"/>
                  <a:pt x="839" y="1441"/>
                  <a:pt x="815" y="1417"/>
                </a:cubicBezTo>
                <a:cubicBezTo>
                  <a:pt x="731" y="1332"/>
                  <a:pt x="731" y="1332"/>
                  <a:pt x="731" y="1332"/>
                </a:cubicBezTo>
                <a:cubicBezTo>
                  <a:pt x="707" y="1309"/>
                  <a:pt x="669" y="1309"/>
                  <a:pt x="646" y="1332"/>
                </a:cubicBezTo>
                <a:cubicBezTo>
                  <a:pt x="306" y="1672"/>
                  <a:pt x="306" y="1672"/>
                  <a:pt x="306" y="1672"/>
                </a:cubicBezTo>
                <a:cubicBezTo>
                  <a:pt x="283" y="1695"/>
                  <a:pt x="283" y="1733"/>
                  <a:pt x="306" y="1757"/>
                </a:cubicBezTo>
                <a:cubicBezTo>
                  <a:pt x="391" y="1841"/>
                  <a:pt x="391" y="1841"/>
                  <a:pt x="391" y="1841"/>
                </a:cubicBezTo>
                <a:cubicBezTo>
                  <a:pt x="415" y="1865"/>
                  <a:pt x="453" y="1865"/>
                  <a:pt x="476" y="1841"/>
                </a:cubicBezTo>
                <a:cubicBezTo>
                  <a:pt x="571" y="1746"/>
                  <a:pt x="703" y="1615"/>
                  <a:pt x="815" y="1502"/>
                </a:cubicBezTo>
                <a:close/>
                <a:moveTo>
                  <a:pt x="1522" y="1861"/>
                </a:moveTo>
                <a:cubicBezTo>
                  <a:pt x="1250" y="1589"/>
                  <a:pt x="1250" y="1589"/>
                  <a:pt x="1250" y="1589"/>
                </a:cubicBezTo>
                <a:cubicBezTo>
                  <a:pt x="1194" y="1608"/>
                  <a:pt x="1134" y="1618"/>
                  <a:pt x="1074" y="1618"/>
                </a:cubicBezTo>
                <a:cubicBezTo>
                  <a:pt x="1014" y="1618"/>
                  <a:pt x="954" y="1608"/>
                  <a:pt x="898" y="1589"/>
                </a:cubicBezTo>
                <a:cubicBezTo>
                  <a:pt x="626" y="1861"/>
                  <a:pt x="626" y="1861"/>
                  <a:pt x="626" y="1861"/>
                </a:cubicBezTo>
                <a:cubicBezTo>
                  <a:pt x="902" y="2017"/>
                  <a:pt x="1246" y="2017"/>
                  <a:pt x="1522" y="1861"/>
                </a:cubicBezTo>
                <a:close/>
                <a:moveTo>
                  <a:pt x="1842" y="1672"/>
                </a:moveTo>
                <a:cubicBezTo>
                  <a:pt x="1790" y="1620"/>
                  <a:pt x="1530" y="1361"/>
                  <a:pt x="1502" y="1332"/>
                </a:cubicBezTo>
                <a:cubicBezTo>
                  <a:pt x="1479" y="1309"/>
                  <a:pt x="1441" y="1309"/>
                  <a:pt x="1417" y="1332"/>
                </a:cubicBezTo>
                <a:cubicBezTo>
                  <a:pt x="1332" y="1417"/>
                  <a:pt x="1332" y="1417"/>
                  <a:pt x="1332" y="1417"/>
                </a:cubicBezTo>
                <a:cubicBezTo>
                  <a:pt x="1309" y="1441"/>
                  <a:pt x="1309" y="1479"/>
                  <a:pt x="1332" y="1502"/>
                </a:cubicBezTo>
                <a:cubicBezTo>
                  <a:pt x="1361" y="1530"/>
                  <a:pt x="1620" y="1790"/>
                  <a:pt x="1672" y="1841"/>
                </a:cubicBezTo>
                <a:cubicBezTo>
                  <a:pt x="1695" y="1865"/>
                  <a:pt x="1733" y="1865"/>
                  <a:pt x="1757" y="1841"/>
                </a:cubicBezTo>
                <a:cubicBezTo>
                  <a:pt x="1842" y="1757"/>
                  <a:pt x="1842" y="1757"/>
                  <a:pt x="1842" y="1757"/>
                </a:cubicBezTo>
                <a:cubicBezTo>
                  <a:pt x="1865" y="1733"/>
                  <a:pt x="1865" y="1695"/>
                  <a:pt x="1842" y="1672"/>
                </a:cubicBezTo>
                <a:close/>
                <a:moveTo>
                  <a:pt x="1861" y="626"/>
                </a:moveTo>
                <a:cubicBezTo>
                  <a:pt x="1590" y="898"/>
                  <a:pt x="1590" y="898"/>
                  <a:pt x="1590" y="898"/>
                </a:cubicBezTo>
                <a:cubicBezTo>
                  <a:pt x="1627" y="1011"/>
                  <a:pt x="1627" y="1137"/>
                  <a:pt x="1590" y="1250"/>
                </a:cubicBezTo>
                <a:cubicBezTo>
                  <a:pt x="1861" y="1522"/>
                  <a:pt x="1861" y="1522"/>
                  <a:pt x="1861" y="1522"/>
                </a:cubicBezTo>
                <a:cubicBezTo>
                  <a:pt x="2017" y="1246"/>
                  <a:pt x="2017" y="902"/>
                  <a:pt x="1861" y="6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9" name="Freeform 47"/>
          <p:cNvSpPr>
            <a:spLocks noEditPoints="1"/>
          </p:cNvSpPr>
          <p:nvPr/>
        </p:nvSpPr>
        <p:spPr bwMode="auto">
          <a:xfrm>
            <a:off x="1451153" y="5925779"/>
            <a:ext cx="393759" cy="393525"/>
          </a:xfrm>
          <a:custGeom>
            <a:avLst/>
            <a:gdLst>
              <a:gd name="T0" fmla="*/ 1088 w 2055"/>
              <a:gd name="T1" fmla="*/ 1564 h 2054"/>
              <a:gd name="T2" fmla="*/ 995 w 2055"/>
              <a:gd name="T3" fmla="*/ 1457 h 2054"/>
              <a:gd name="T4" fmla="*/ 634 w 2055"/>
              <a:gd name="T5" fmla="*/ 1797 h 2054"/>
              <a:gd name="T6" fmla="*/ 1088 w 2055"/>
              <a:gd name="T7" fmla="*/ 1991 h 2054"/>
              <a:gd name="T8" fmla="*/ 1668 w 2055"/>
              <a:gd name="T9" fmla="*/ 1591 h 2054"/>
              <a:gd name="T10" fmla="*/ 968 w 2055"/>
              <a:gd name="T11" fmla="*/ 1867 h 2054"/>
              <a:gd name="T12" fmla="*/ 968 w 2055"/>
              <a:gd name="T13" fmla="*/ 1619 h 2054"/>
              <a:gd name="T14" fmla="*/ 1472 w 2055"/>
              <a:gd name="T15" fmla="*/ 1515 h 2054"/>
              <a:gd name="T16" fmla="*/ 1992 w 2055"/>
              <a:gd name="T17" fmla="*/ 967 h 2054"/>
              <a:gd name="T18" fmla="*/ 1592 w 2055"/>
              <a:gd name="T19" fmla="*/ 387 h 2054"/>
              <a:gd name="T20" fmla="*/ 1564 w 2055"/>
              <a:gd name="T21" fmla="*/ 967 h 2054"/>
              <a:gd name="T22" fmla="*/ 1458 w 2055"/>
              <a:gd name="T23" fmla="*/ 1060 h 2054"/>
              <a:gd name="T24" fmla="*/ 1748 w 2055"/>
              <a:gd name="T25" fmla="*/ 1447 h 2054"/>
              <a:gd name="T26" fmla="*/ 2045 w 2055"/>
              <a:gd name="T27" fmla="*/ 999 h 2054"/>
              <a:gd name="T28" fmla="*/ 1620 w 2055"/>
              <a:gd name="T29" fmla="*/ 1087 h 2054"/>
              <a:gd name="T30" fmla="*/ 1516 w 2055"/>
              <a:gd name="T31" fmla="*/ 582 h 2054"/>
              <a:gd name="T32" fmla="*/ 1868 w 2055"/>
              <a:gd name="T33" fmla="*/ 1087 h 2054"/>
              <a:gd name="T34" fmla="*/ 674 w 2055"/>
              <a:gd name="T35" fmla="*/ 1435 h 2054"/>
              <a:gd name="T36" fmla="*/ 601 w 2055"/>
              <a:gd name="T37" fmla="*/ 1055 h 2054"/>
              <a:gd name="T38" fmla="*/ 308 w 2055"/>
              <a:gd name="T39" fmla="*/ 607 h 2054"/>
              <a:gd name="T40" fmla="*/ 14 w 2055"/>
              <a:gd name="T41" fmla="*/ 993 h 2054"/>
              <a:gd name="T42" fmla="*/ 130 w 2055"/>
              <a:gd name="T43" fmla="*/ 1087 h 2054"/>
              <a:gd name="T44" fmla="*/ 668 w 2055"/>
              <a:gd name="T45" fmla="*/ 1530 h 2054"/>
              <a:gd name="T46" fmla="*/ 248 w 2055"/>
              <a:gd name="T47" fmla="*/ 1027 h 2054"/>
              <a:gd name="T48" fmla="*/ 307 w 2055"/>
              <a:gd name="T49" fmla="*/ 775 h 2054"/>
              <a:gd name="T50" fmla="*/ 368 w 2055"/>
              <a:gd name="T51" fmla="*/ 1027 h 2054"/>
              <a:gd name="T52" fmla="*/ 1448 w 2055"/>
              <a:gd name="T53" fmla="*/ 307 h 2054"/>
              <a:gd name="T54" fmla="*/ 1000 w 2055"/>
              <a:gd name="T55" fmla="*/ 10 h 2054"/>
              <a:gd name="T56" fmla="*/ 396 w 2055"/>
              <a:gd name="T57" fmla="*/ 387 h 2054"/>
              <a:gd name="T58" fmla="*/ 620 w 2055"/>
              <a:gd name="T59" fmla="*/ 673 h 2054"/>
              <a:gd name="T60" fmla="*/ 1000 w 2055"/>
              <a:gd name="T61" fmla="*/ 600 h 2054"/>
              <a:gd name="T62" fmla="*/ 1448 w 2055"/>
              <a:gd name="T63" fmla="*/ 307 h 2054"/>
              <a:gd name="T64" fmla="*/ 1028 w 2055"/>
              <a:gd name="T65" fmla="*/ 367 h 2054"/>
              <a:gd name="T66" fmla="*/ 1028 w 2055"/>
              <a:gd name="T67" fmla="*/ 247 h 2054"/>
              <a:gd name="T68" fmla="*/ 1280 w 2055"/>
              <a:gd name="T69" fmla="*/ 307 h 2054"/>
              <a:gd name="T70" fmla="*/ 1027 w 2055"/>
              <a:gd name="T71" fmla="*/ 985 h 2054"/>
              <a:gd name="T72" fmla="*/ 1088 w 2055"/>
              <a:gd name="T73" fmla="*/ 1387 h 2054"/>
              <a:gd name="T74" fmla="*/ 968 w 2055"/>
              <a:gd name="T75" fmla="*/ 1334 h 2054"/>
              <a:gd name="T76" fmla="*/ 967 w 2055"/>
              <a:gd name="T77" fmla="*/ 1165 h 2054"/>
              <a:gd name="T78" fmla="*/ 1027 w 2055"/>
              <a:gd name="T79" fmla="*/ 1105 h 2054"/>
              <a:gd name="T80" fmla="*/ 968 w 2055"/>
              <a:gd name="T81" fmla="*/ 667 h 2054"/>
              <a:gd name="T82" fmla="*/ 1088 w 2055"/>
              <a:gd name="T83" fmla="*/ 755 h 2054"/>
              <a:gd name="T84" fmla="*/ 1087 w 2055"/>
              <a:gd name="T85" fmla="*/ 92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55" h="2054">
                <a:moveTo>
                  <a:pt x="1531" y="1387"/>
                </a:moveTo>
                <a:cubicBezTo>
                  <a:pt x="1509" y="1354"/>
                  <a:pt x="1462" y="1351"/>
                  <a:pt x="1436" y="1381"/>
                </a:cubicBezTo>
                <a:cubicBezTo>
                  <a:pt x="1347" y="1484"/>
                  <a:pt x="1222" y="1549"/>
                  <a:pt x="1088" y="1564"/>
                </a:cubicBezTo>
                <a:cubicBezTo>
                  <a:pt x="1088" y="1507"/>
                  <a:pt x="1088" y="1507"/>
                  <a:pt x="1088" y="1507"/>
                </a:cubicBezTo>
                <a:cubicBezTo>
                  <a:pt x="1088" y="1485"/>
                  <a:pt x="1076" y="1465"/>
                  <a:pt x="1056" y="1454"/>
                </a:cubicBezTo>
                <a:cubicBezTo>
                  <a:pt x="1037" y="1444"/>
                  <a:pt x="1013" y="1445"/>
                  <a:pt x="995" y="1457"/>
                </a:cubicBezTo>
                <a:cubicBezTo>
                  <a:pt x="635" y="1697"/>
                  <a:pt x="635" y="1697"/>
                  <a:pt x="635" y="1697"/>
                </a:cubicBezTo>
                <a:cubicBezTo>
                  <a:pt x="618" y="1708"/>
                  <a:pt x="608" y="1727"/>
                  <a:pt x="608" y="1747"/>
                </a:cubicBezTo>
                <a:cubicBezTo>
                  <a:pt x="608" y="1767"/>
                  <a:pt x="618" y="1785"/>
                  <a:pt x="634" y="1797"/>
                </a:cubicBezTo>
                <a:cubicBezTo>
                  <a:pt x="994" y="2041"/>
                  <a:pt x="994" y="2041"/>
                  <a:pt x="994" y="2041"/>
                </a:cubicBezTo>
                <a:cubicBezTo>
                  <a:pt x="1013" y="2053"/>
                  <a:pt x="1036" y="2054"/>
                  <a:pt x="1056" y="2044"/>
                </a:cubicBezTo>
                <a:cubicBezTo>
                  <a:pt x="1076" y="2034"/>
                  <a:pt x="1088" y="2013"/>
                  <a:pt x="1088" y="1991"/>
                </a:cubicBezTo>
                <a:cubicBezTo>
                  <a:pt x="1088" y="1925"/>
                  <a:pt x="1088" y="1925"/>
                  <a:pt x="1088" y="1925"/>
                </a:cubicBezTo>
                <a:cubicBezTo>
                  <a:pt x="1303" y="1911"/>
                  <a:pt x="1504" y="1821"/>
                  <a:pt x="1660" y="1667"/>
                </a:cubicBezTo>
                <a:cubicBezTo>
                  <a:pt x="1680" y="1647"/>
                  <a:pt x="1684" y="1615"/>
                  <a:pt x="1668" y="1591"/>
                </a:cubicBezTo>
                <a:lnTo>
                  <a:pt x="1531" y="1387"/>
                </a:lnTo>
                <a:close/>
                <a:moveTo>
                  <a:pt x="1028" y="1807"/>
                </a:moveTo>
                <a:cubicBezTo>
                  <a:pt x="995" y="1807"/>
                  <a:pt x="968" y="1834"/>
                  <a:pt x="968" y="1867"/>
                </a:cubicBezTo>
                <a:cubicBezTo>
                  <a:pt x="968" y="1878"/>
                  <a:pt x="968" y="1878"/>
                  <a:pt x="968" y="1878"/>
                </a:cubicBezTo>
                <a:cubicBezTo>
                  <a:pt x="775" y="1747"/>
                  <a:pt x="775" y="1747"/>
                  <a:pt x="775" y="1747"/>
                </a:cubicBezTo>
                <a:cubicBezTo>
                  <a:pt x="968" y="1619"/>
                  <a:pt x="968" y="1619"/>
                  <a:pt x="968" y="1619"/>
                </a:cubicBezTo>
                <a:cubicBezTo>
                  <a:pt x="968" y="1627"/>
                  <a:pt x="968" y="1627"/>
                  <a:pt x="968" y="1627"/>
                </a:cubicBezTo>
                <a:cubicBezTo>
                  <a:pt x="968" y="1660"/>
                  <a:pt x="995" y="1687"/>
                  <a:pt x="1028" y="1687"/>
                </a:cubicBezTo>
                <a:cubicBezTo>
                  <a:pt x="1193" y="1687"/>
                  <a:pt x="1352" y="1625"/>
                  <a:pt x="1472" y="1515"/>
                </a:cubicBezTo>
                <a:cubicBezTo>
                  <a:pt x="1539" y="1615"/>
                  <a:pt x="1539" y="1615"/>
                  <a:pt x="1539" y="1615"/>
                </a:cubicBezTo>
                <a:cubicBezTo>
                  <a:pt x="1397" y="1739"/>
                  <a:pt x="1217" y="1807"/>
                  <a:pt x="1028" y="1807"/>
                </a:cubicBezTo>
                <a:close/>
                <a:moveTo>
                  <a:pt x="1992" y="967"/>
                </a:moveTo>
                <a:cubicBezTo>
                  <a:pt x="1926" y="967"/>
                  <a:pt x="1926" y="967"/>
                  <a:pt x="1926" y="967"/>
                </a:cubicBezTo>
                <a:cubicBezTo>
                  <a:pt x="1912" y="752"/>
                  <a:pt x="1821" y="550"/>
                  <a:pt x="1668" y="395"/>
                </a:cubicBezTo>
                <a:cubicBezTo>
                  <a:pt x="1648" y="375"/>
                  <a:pt x="1616" y="371"/>
                  <a:pt x="1592" y="387"/>
                </a:cubicBezTo>
                <a:cubicBezTo>
                  <a:pt x="1387" y="524"/>
                  <a:pt x="1387" y="524"/>
                  <a:pt x="1387" y="524"/>
                </a:cubicBezTo>
                <a:cubicBezTo>
                  <a:pt x="1355" y="546"/>
                  <a:pt x="1351" y="593"/>
                  <a:pt x="1381" y="619"/>
                </a:cubicBezTo>
                <a:cubicBezTo>
                  <a:pt x="1485" y="708"/>
                  <a:pt x="1550" y="833"/>
                  <a:pt x="1564" y="967"/>
                </a:cubicBezTo>
                <a:cubicBezTo>
                  <a:pt x="1508" y="967"/>
                  <a:pt x="1508" y="967"/>
                  <a:pt x="1508" y="967"/>
                </a:cubicBezTo>
                <a:cubicBezTo>
                  <a:pt x="1486" y="967"/>
                  <a:pt x="1465" y="979"/>
                  <a:pt x="1455" y="999"/>
                </a:cubicBezTo>
                <a:cubicBezTo>
                  <a:pt x="1444" y="1018"/>
                  <a:pt x="1446" y="1042"/>
                  <a:pt x="1458" y="1060"/>
                </a:cubicBezTo>
                <a:cubicBezTo>
                  <a:pt x="1698" y="1420"/>
                  <a:pt x="1698" y="1420"/>
                  <a:pt x="1698" y="1420"/>
                </a:cubicBezTo>
                <a:cubicBezTo>
                  <a:pt x="1709" y="1437"/>
                  <a:pt x="1728" y="1447"/>
                  <a:pt x="1748" y="1447"/>
                </a:cubicBezTo>
                <a:cubicBezTo>
                  <a:pt x="1748" y="1447"/>
                  <a:pt x="1748" y="1447"/>
                  <a:pt x="1748" y="1447"/>
                </a:cubicBezTo>
                <a:cubicBezTo>
                  <a:pt x="1768" y="1447"/>
                  <a:pt x="1786" y="1437"/>
                  <a:pt x="1797" y="1421"/>
                </a:cubicBezTo>
                <a:cubicBezTo>
                  <a:pt x="2041" y="1061"/>
                  <a:pt x="2041" y="1061"/>
                  <a:pt x="2041" y="1061"/>
                </a:cubicBezTo>
                <a:cubicBezTo>
                  <a:pt x="2054" y="1042"/>
                  <a:pt x="2055" y="1019"/>
                  <a:pt x="2045" y="999"/>
                </a:cubicBezTo>
                <a:cubicBezTo>
                  <a:pt x="2034" y="979"/>
                  <a:pt x="2014" y="967"/>
                  <a:pt x="1992" y="967"/>
                </a:cubicBezTo>
                <a:close/>
                <a:moveTo>
                  <a:pt x="1748" y="1279"/>
                </a:moveTo>
                <a:cubicBezTo>
                  <a:pt x="1620" y="1087"/>
                  <a:pt x="1620" y="1087"/>
                  <a:pt x="1620" y="1087"/>
                </a:cubicBezTo>
                <a:cubicBezTo>
                  <a:pt x="1628" y="1087"/>
                  <a:pt x="1628" y="1087"/>
                  <a:pt x="1628" y="1087"/>
                </a:cubicBezTo>
                <a:cubicBezTo>
                  <a:pt x="1661" y="1087"/>
                  <a:pt x="1688" y="1060"/>
                  <a:pt x="1688" y="1027"/>
                </a:cubicBezTo>
                <a:cubicBezTo>
                  <a:pt x="1688" y="862"/>
                  <a:pt x="1626" y="703"/>
                  <a:pt x="1516" y="582"/>
                </a:cubicBezTo>
                <a:cubicBezTo>
                  <a:pt x="1616" y="515"/>
                  <a:pt x="1616" y="515"/>
                  <a:pt x="1616" y="515"/>
                </a:cubicBezTo>
                <a:cubicBezTo>
                  <a:pt x="1740" y="658"/>
                  <a:pt x="1808" y="837"/>
                  <a:pt x="1808" y="1027"/>
                </a:cubicBezTo>
                <a:cubicBezTo>
                  <a:pt x="1808" y="1060"/>
                  <a:pt x="1835" y="1087"/>
                  <a:pt x="1868" y="1087"/>
                </a:cubicBezTo>
                <a:cubicBezTo>
                  <a:pt x="1879" y="1087"/>
                  <a:pt x="1879" y="1087"/>
                  <a:pt x="1879" y="1087"/>
                </a:cubicBezTo>
                <a:lnTo>
                  <a:pt x="1748" y="1279"/>
                </a:lnTo>
                <a:close/>
                <a:moveTo>
                  <a:pt x="674" y="1435"/>
                </a:moveTo>
                <a:cubicBezTo>
                  <a:pt x="571" y="1346"/>
                  <a:pt x="506" y="1221"/>
                  <a:pt x="491" y="1087"/>
                </a:cubicBezTo>
                <a:cubicBezTo>
                  <a:pt x="548" y="1087"/>
                  <a:pt x="548" y="1087"/>
                  <a:pt x="548" y="1087"/>
                </a:cubicBezTo>
                <a:cubicBezTo>
                  <a:pt x="570" y="1087"/>
                  <a:pt x="590" y="1075"/>
                  <a:pt x="601" y="1055"/>
                </a:cubicBezTo>
                <a:cubicBezTo>
                  <a:pt x="611" y="1036"/>
                  <a:pt x="610" y="1012"/>
                  <a:pt x="598" y="994"/>
                </a:cubicBezTo>
                <a:cubicBezTo>
                  <a:pt x="358" y="634"/>
                  <a:pt x="358" y="634"/>
                  <a:pt x="358" y="634"/>
                </a:cubicBezTo>
                <a:cubicBezTo>
                  <a:pt x="347" y="617"/>
                  <a:pt x="328" y="607"/>
                  <a:pt x="308" y="607"/>
                </a:cubicBezTo>
                <a:cubicBezTo>
                  <a:pt x="308" y="607"/>
                  <a:pt x="308" y="607"/>
                  <a:pt x="308" y="607"/>
                </a:cubicBezTo>
                <a:cubicBezTo>
                  <a:pt x="288" y="607"/>
                  <a:pt x="269" y="617"/>
                  <a:pt x="258" y="633"/>
                </a:cubicBezTo>
                <a:cubicBezTo>
                  <a:pt x="14" y="993"/>
                  <a:pt x="14" y="993"/>
                  <a:pt x="14" y="993"/>
                </a:cubicBezTo>
                <a:cubicBezTo>
                  <a:pt x="2" y="1012"/>
                  <a:pt x="0" y="1036"/>
                  <a:pt x="11" y="1055"/>
                </a:cubicBezTo>
                <a:cubicBezTo>
                  <a:pt x="21" y="1075"/>
                  <a:pt x="42" y="1087"/>
                  <a:pt x="64" y="1087"/>
                </a:cubicBezTo>
                <a:cubicBezTo>
                  <a:pt x="130" y="1087"/>
                  <a:pt x="130" y="1087"/>
                  <a:pt x="130" y="1087"/>
                </a:cubicBezTo>
                <a:cubicBezTo>
                  <a:pt x="144" y="1302"/>
                  <a:pt x="234" y="1504"/>
                  <a:pt x="388" y="1659"/>
                </a:cubicBezTo>
                <a:cubicBezTo>
                  <a:pt x="408" y="1679"/>
                  <a:pt x="440" y="1683"/>
                  <a:pt x="464" y="1667"/>
                </a:cubicBezTo>
                <a:cubicBezTo>
                  <a:pt x="668" y="1530"/>
                  <a:pt x="668" y="1530"/>
                  <a:pt x="668" y="1530"/>
                </a:cubicBezTo>
                <a:cubicBezTo>
                  <a:pt x="701" y="1508"/>
                  <a:pt x="704" y="1461"/>
                  <a:pt x="674" y="1435"/>
                </a:cubicBezTo>
                <a:close/>
                <a:moveTo>
                  <a:pt x="440" y="1539"/>
                </a:moveTo>
                <a:cubicBezTo>
                  <a:pt x="316" y="1397"/>
                  <a:pt x="248" y="1217"/>
                  <a:pt x="248" y="1027"/>
                </a:cubicBezTo>
                <a:cubicBezTo>
                  <a:pt x="248" y="994"/>
                  <a:pt x="221" y="967"/>
                  <a:pt x="188" y="967"/>
                </a:cubicBezTo>
                <a:cubicBezTo>
                  <a:pt x="177" y="967"/>
                  <a:pt x="177" y="967"/>
                  <a:pt x="177" y="967"/>
                </a:cubicBezTo>
                <a:cubicBezTo>
                  <a:pt x="307" y="775"/>
                  <a:pt x="307" y="775"/>
                  <a:pt x="307" y="775"/>
                </a:cubicBezTo>
                <a:cubicBezTo>
                  <a:pt x="436" y="967"/>
                  <a:pt x="436" y="967"/>
                  <a:pt x="436" y="967"/>
                </a:cubicBezTo>
                <a:cubicBezTo>
                  <a:pt x="428" y="967"/>
                  <a:pt x="428" y="967"/>
                  <a:pt x="428" y="967"/>
                </a:cubicBezTo>
                <a:cubicBezTo>
                  <a:pt x="395" y="967"/>
                  <a:pt x="368" y="994"/>
                  <a:pt x="368" y="1027"/>
                </a:cubicBezTo>
                <a:cubicBezTo>
                  <a:pt x="368" y="1193"/>
                  <a:pt x="430" y="1351"/>
                  <a:pt x="540" y="1472"/>
                </a:cubicBezTo>
                <a:lnTo>
                  <a:pt x="440" y="1539"/>
                </a:lnTo>
                <a:close/>
                <a:moveTo>
                  <a:pt x="1448" y="307"/>
                </a:moveTo>
                <a:cubicBezTo>
                  <a:pt x="1448" y="287"/>
                  <a:pt x="1438" y="269"/>
                  <a:pt x="1421" y="257"/>
                </a:cubicBezTo>
                <a:cubicBezTo>
                  <a:pt x="1061" y="13"/>
                  <a:pt x="1061" y="13"/>
                  <a:pt x="1061" y="13"/>
                </a:cubicBezTo>
                <a:cubicBezTo>
                  <a:pt x="1043" y="1"/>
                  <a:pt x="1019" y="0"/>
                  <a:pt x="1000" y="10"/>
                </a:cubicBezTo>
                <a:cubicBezTo>
                  <a:pt x="980" y="20"/>
                  <a:pt x="968" y="41"/>
                  <a:pt x="968" y="63"/>
                </a:cubicBezTo>
                <a:cubicBezTo>
                  <a:pt x="968" y="129"/>
                  <a:pt x="968" y="129"/>
                  <a:pt x="968" y="129"/>
                </a:cubicBezTo>
                <a:cubicBezTo>
                  <a:pt x="752" y="143"/>
                  <a:pt x="551" y="234"/>
                  <a:pt x="396" y="387"/>
                </a:cubicBezTo>
                <a:cubicBezTo>
                  <a:pt x="375" y="407"/>
                  <a:pt x="372" y="439"/>
                  <a:pt x="388" y="463"/>
                </a:cubicBezTo>
                <a:cubicBezTo>
                  <a:pt x="524" y="667"/>
                  <a:pt x="524" y="667"/>
                  <a:pt x="524" y="667"/>
                </a:cubicBezTo>
                <a:cubicBezTo>
                  <a:pt x="546" y="700"/>
                  <a:pt x="594" y="703"/>
                  <a:pt x="620" y="673"/>
                </a:cubicBezTo>
                <a:cubicBezTo>
                  <a:pt x="709" y="570"/>
                  <a:pt x="834" y="505"/>
                  <a:pt x="968" y="490"/>
                </a:cubicBezTo>
                <a:cubicBezTo>
                  <a:pt x="968" y="547"/>
                  <a:pt x="968" y="547"/>
                  <a:pt x="968" y="547"/>
                </a:cubicBezTo>
                <a:cubicBezTo>
                  <a:pt x="968" y="569"/>
                  <a:pt x="980" y="589"/>
                  <a:pt x="1000" y="600"/>
                </a:cubicBezTo>
                <a:cubicBezTo>
                  <a:pt x="1019" y="610"/>
                  <a:pt x="1043" y="609"/>
                  <a:pt x="1061" y="597"/>
                </a:cubicBezTo>
                <a:cubicBezTo>
                  <a:pt x="1421" y="357"/>
                  <a:pt x="1421" y="357"/>
                  <a:pt x="1421" y="357"/>
                </a:cubicBezTo>
                <a:cubicBezTo>
                  <a:pt x="1438" y="346"/>
                  <a:pt x="1448" y="327"/>
                  <a:pt x="1448" y="307"/>
                </a:cubicBezTo>
                <a:close/>
                <a:moveTo>
                  <a:pt x="1088" y="435"/>
                </a:moveTo>
                <a:cubicBezTo>
                  <a:pt x="1088" y="427"/>
                  <a:pt x="1088" y="427"/>
                  <a:pt x="1088" y="427"/>
                </a:cubicBezTo>
                <a:cubicBezTo>
                  <a:pt x="1088" y="394"/>
                  <a:pt x="1061" y="367"/>
                  <a:pt x="1028" y="367"/>
                </a:cubicBezTo>
                <a:cubicBezTo>
                  <a:pt x="862" y="367"/>
                  <a:pt x="704" y="429"/>
                  <a:pt x="583" y="539"/>
                </a:cubicBezTo>
                <a:cubicBezTo>
                  <a:pt x="516" y="439"/>
                  <a:pt x="516" y="439"/>
                  <a:pt x="516" y="439"/>
                </a:cubicBezTo>
                <a:cubicBezTo>
                  <a:pt x="658" y="315"/>
                  <a:pt x="838" y="247"/>
                  <a:pt x="1028" y="247"/>
                </a:cubicBezTo>
                <a:cubicBezTo>
                  <a:pt x="1061" y="247"/>
                  <a:pt x="1088" y="220"/>
                  <a:pt x="1088" y="187"/>
                </a:cubicBezTo>
                <a:cubicBezTo>
                  <a:pt x="1088" y="176"/>
                  <a:pt x="1088" y="176"/>
                  <a:pt x="1088" y="176"/>
                </a:cubicBezTo>
                <a:cubicBezTo>
                  <a:pt x="1280" y="307"/>
                  <a:pt x="1280" y="307"/>
                  <a:pt x="1280" y="307"/>
                </a:cubicBezTo>
                <a:lnTo>
                  <a:pt x="1088" y="435"/>
                </a:lnTo>
                <a:close/>
                <a:moveTo>
                  <a:pt x="967" y="925"/>
                </a:moveTo>
                <a:cubicBezTo>
                  <a:pt x="967" y="958"/>
                  <a:pt x="994" y="985"/>
                  <a:pt x="1027" y="985"/>
                </a:cubicBezTo>
                <a:cubicBezTo>
                  <a:pt x="1126" y="985"/>
                  <a:pt x="1207" y="1065"/>
                  <a:pt x="1207" y="1165"/>
                </a:cubicBezTo>
                <a:cubicBezTo>
                  <a:pt x="1207" y="1243"/>
                  <a:pt x="1157" y="1309"/>
                  <a:pt x="1088" y="1334"/>
                </a:cubicBezTo>
                <a:cubicBezTo>
                  <a:pt x="1088" y="1387"/>
                  <a:pt x="1088" y="1387"/>
                  <a:pt x="1088" y="1387"/>
                </a:cubicBezTo>
                <a:cubicBezTo>
                  <a:pt x="1088" y="1420"/>
                  <a:pt x="1061" y="1447"/>
                  <a:pt x="1028" y="1447"/>
                </a:cubicBezTo>
                <a:cubicBezTo>
                  <a:pt x="995" y="1447"/>
                  <a:pt x="968" y="1420"/>
                  <a:pt x="968" y="1387"/>
                </a:cubicBezTo>
                <a:cubicBezTo>
                  <a:pt x="968" y="1334"/>
                  <a:pt x="968" y="1334"/>
                  <a:pt x="968" y="1334"/>
                </a:cubicBezTo>
                <a:cubicBezTo>
                  <a:pt x="898" y="1310"/>
                  <a:pt x="847" y="1243"/>
                  <a:pt x="847" y="1165"/>
                </a:cubicBezTo>
                <a:cubicBezTo>
                  <a:pt x="847" y="1131"/>
                  <a:pt x="874" y="1105"/>
                  <a:pt x="907" y="1105"/>
                </a:cubicBezTo>
                <a:cubicBezTo>
                  <a:pt x="940" y="1105"/>
                  <a:pt x="967" y="1131"/>
                  <a:pt x="967" y="1165"/>
                </a:cubicBezTo>
                <a:cubicBezTo>
                  <a:pt x="967" y="1198"/>
                  <a:pt x="994" y="1225"/>
                  <a:pt x="1027" y="1225"/>
                </a:cubicBezTo>
                <a:cubicBezTo>
                  <a:pt x="1060" y="1225"/>
                  <a:pt x="1087" y="1198"/>
                  <a:pt x="1087" y="1165"/>
                </a:cubicBezTo>
                <a:cubicBezTo>
                  <a:pt x="1087" y="1132"/>
                  <a:pt x="1060" y="1105"/>
                  <a:pt x="1027" y="1105"/>
                </a:cubicBezTo>
                <a:cubicBezTo>
                  <a:pt x="928" y="1105"/>
                  <a:pt x="847" y="1024"/>
                  <a:pt x="847" y="925"/>
                </a:cubicBezTo>
                <a:cubicBezTo>
                  <a:pt x="847" y="846"/>
                  <a:pt x="898" y="779"/>
                  <a:pt x="968" y="755"/>
                </a:cubicBezTo>
                <a:cubicBezTo>
                  <a:pt x="968" y="667"/>
                  <a:pt x="968" y="667"/>
                  <a:pt x="968" y="667"/>
                </a:cubicBezTo>
                <a:cubicBezTo>
                  <a:pt x="968" y="634"/>
                  <a:pt x="995" y="607"/>
                  <a:pt x="1028" y="607"/>
                </a:cubicBezTo>
                <a:cubicBezTo>
                  <a:pt x="1061" y="607"/>
                  <a:pt x="1088" y="634"/>
                  <a:pt x="1088" y="667"/>
                </a:cubicBezTo>
                <a:cubicBezTo>
                  <a:pt x="1088" y="755"/>
                  <a:pt x="1088" y="755"/>
                  <a:pt x="1088" y="755"/>
                </a:cubicBezTo>
                <a:cubicBezTo>
                  <a:pt x="1157" y="780"/>
                  <a:pt x="1207" y="847"/>
                  <a:pt x="1207" y="925"/>
                </a:cubicBezTo>
                <a:cubicBezTo>
                  <a:pt x="1207" y="958"/>
                  <a:pt x="1180" y="985"/>
                  <a:pt x="1147" y="985"/>
                </a:cubicBezTo>
                <a:cubicBezTo>
                  <a:pt x="1114" y="985"/>
                  <a:pt x="1087" y="958"/>
                  <a:pt x="1087" y="925"/>
                </a:cubicBezTo>
                <a:cubicBezTo>
                  <a:pt x="1087" y="892"/>
                  <a:pt x="1060" y="865"/>
                  <a:pt x="1027" y="865"/>
                </a:cubicBezTo>
                <a:cubicBezTo>
                  <a:pt x="994" y="865"/>
                  <a:pt x="967" y="892"/>
                  <a:pt x="967" y="92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727055" y="1889693"/>
            <a:ext cx="393642" cy="392351"/>
          </a:xfrm>
          <a:custGeom>
            <a:avLst/>
            <a:gdLst>
              <a:gd name="T0" fmla="*/ 63 w 2054"/>
              <a:gd name="T1" fmla="*/ 1016 h 2048"/>
              <a:gd name="T2" fmla="*/ 729 w 2054"/>
              <a:gd name="T3" fmla="*/ 1439 h 2048"/>
              <a:gd name="T4" fmla="*/ 789 w 2054"/>
              <a:gd name="T5" fmla="*/ 2048 h 2048"/>
              <a:gd name="T6" fmla="*/ 1571 w 2054"/>
              <a:gd name="T7" fmla="*/ 1988 h 2048"/>
              <a:gd name="T8" fmla="*/ 1751 w 2054"/>
              <a:gd name="T9" fmla="*/ 1680 h 2048"/>
              <a:gd name="T10" fmla="*/ 1811 w 2054"/>
              <a:gd name="T11" fmla="*/ 1320 h 2048"/>
              <a:gd name="T12" fmla="*/ 2041 w 2054"/>
              <a:gd name="T13" fmla="*/ 1294 h 2048"/>
              <a:gd name="T14" fmla="*/ 1887 w 2054"/>
              <a:gd name="T15" fmla="*/ 843 h 2048"/>
              <a:gd name="T16" fmla="*/ 1227 w 2054"/>
              <a:gd name="T17" fmla="*/ 0 h 2048"/>
              <a:gd name="T18" fmla="*/ 406 w 2054"/>
              <a:gd name="T19" fmla="*/ 536 h 2048"/>
              <a:gd name="T20" fmla="*/ 10 w 2054"/>
              <a:gd name="T21" fmla="*/ 568 h 2048"/>
              <a:gd name="T22" fmla="*/ 111 w 2054"/>
              <a:gd name="T23" fmla="*/ 779 h 2048"/>
              <a:gd name="T24" fmla="*/ 10 w 2054"/>
              <a:gd name="T25" fmla="*/ 984 h 2048"/>
              <a:gd name="T26" fmla="*/ 977 w 2054"/>
              <a:gd name="T27" fmla="*/ 720 h 2048"/>
              <a:gd name="T28" fmla="*/ 1327 w 2054"/>
              <a:gd name="T29" fmla="*/ 780 h 2048"/>
              <a:gd name="T30" fmla="*/ 977 w 2054"/>
              <a:gd name="T31" fmla="*/ 840 h 2048"/>
              <a:gd name="T32" fmla="*/ 1207 w 2054"/>
              <a:gd name="T33" fmla="*/ 780 h 2048"/>
              <a:gd name="T34" fmla="*/ 1147 w 2054"/>
              <a:gd name="T35" fmla="*/ 1080 h 2048"/>
              <a:gd name="T36" fmla="*/ 1147 w 2054"/>
              <a:gd name="T37" fmla="*/ 480 h 2048"/>
              <a:gd name="T38" fmla="*/ 731 w 2054"/>
              <a:gd name="T39" fmla="*/ 720 h 2048"/>
              <a:gd name="T40" fmla="*/ 1567 w 2054"/>
              <a:gd name="T41" fmla="*/ 780 h 2048"/>
              <a:gd name="T42" fmla="*/ 731 w 2054"/>
              <a:gd name="T43" fmla="*/ 840 h 2048"/>
              <a:gd name="T44" fmla="*/ 1147 w 2054"/>
              <a:gd name="T45" fmla="*/ 1080 h 2048"/>
              <a:gd name="T46" fmla="*/ 1687 w 2054"/>
              <a:gd name="T47" fmla="*/ 780 h 2048"/>
              <a:gd name="T48" fmla="*/ 610 w 2054"/>
              <a:gd name="T49" fmla="*/ 720 h 2048"/>
              <a:gd name="T50" fmla="*/ 509 w 2054"/>
              <a:gd name="T51" fmla="*/ 612 h 2048"/>
              <a:gd name="T52" fmla="*/ 1227 w 2054"/>
              <a:gd name="T53" fmla="*/ 120 h 2048"/>
              <a:gd name="T54" fmla="*/ 1767 w 2054"/>
              <a:gd name="T55" fmla="*/ 854 h 2048"/>
              <a:gd name="T56" fmla="*/ 1902 w 2054"/>
              <a:gd name="T57" fmla="*/ 1200 h 2048"/>
              <a:gd name="T58" fmla="*/ 1691 w 2054"/>
              <a:gd name="T59" fmla="*/ 1260 h 2048"/>
              <a:gd name="T60" fmla="*/ 1511 w 2054"/>
              <a:gd name="T61" fmla="*/ 1560 h 2048"/>
              <a:gd name="T62" fmla="*/ 1451 w 2054"/>
              <a:gd name="T63" fmla="*/ 1928 h 2048"/>
              <a:gd name="T64" fmla="*/ 849 w 2054"/>
              <a:gd name="T65" fmla="*/ 1405 h 2048"/>
              <a:gd name="T66" fmla="*/ 508 w 2054"/>
              <a:gd name="T67" fmla="*/ 944 h 2048"/>
              <a:gd name="T68" fmla="*/ 610 w 2054"/>
              <a:gd name="T69" fmla="*/ 840 h 2048"/>
              <a:gd name="T70" fmla="*/ 395 w 2054"/>
              <a:gd name="T71" fmla="*/ 656 h 2048"/>
              <a:gd name="T72" fmla="*/ 395 w 2054"/>
              <a:gd name="T73" fmla="*/ 896 h 2048"/>
              <a:gd name="T74" fmla="*/ 233 w 2054"/>
              <a:gd name="T75" fmla="*/ 814 h 2048"/>
              <a:gd name="T76" fmla="*/ 174 w 2054"/>
              <a:gd name="T77" fmla="*/ 6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54" h="2048">
                <a:moveTo>
                  <a:pt x="10" y="984"/>
                </a:moveTo>
                <a:cubicBezTo>
                  <a:pt x="20" y="1004"/>
                  <a:pt x="41" y="1016"/>
                  <a:pt x="63" y="1016"/>
                </a:cubicBezTo>
                <a:cubicBezTo>
                  <a:pt x="403" y="1016"/>
                  <a:pt x="403" y="1016"/>
                  <a:pt x="403" y="1016"/>
                </a:cubicBezTo>
                <a:cubicBezTo>
                  <a:pt x="459" y="1190"/>
                  <a:pt x="574" y="1340"/>
                  <a:pt x="729" y="1439"/>
                </a:cubicBezTo>
                <a:cubicBezTo>
                  <a:pt x="729" y="1650"/>
                  <a:pt x="729" y="1984"/>
                  <a:pt x="729" y="1988"/>
                </a:cubicBezTo>
                <a:cubicBezTo>
                  <a:pt x="729" y="2021"/>
                  <a:pt x="756" y="2048"/>
                  <a:pt x="789" y="2048"/>
                </a:cubicBezTo>
                <a:cubicBezTo>
                  <a:pt x="1511" y="2048"/>
                  <a:pt x="1511" y="2048"/>
                  <a:pt x="1511" y="2048"/>
                </a:cubicBezTo>
                <a:cubicBezTo>
                  <a:pt x="1544" y="2048"/>
                  <a:pt x="1571" y="2021"/>
                  <a:pt x="1571" y="1988"/>
                </a:cubicBezTo>
                <a:cubicBezTo>
                  <a:pt x="1571" y="1680"/>
                  <a:pt x="1571" y="1680"/>
                  <a:pt x="1571" y="1680"/>
                </a:cubicBezTo>
                <a:cubicBezTo>
                  <a:pt x="1751" y="1680"/>
                  <a:pt x="1751" y="1680"/>
                  <a:pt x="1751" y="1680"/>
                </a:cubicBezTo>
                <a:cubicBezTo>
                  <a:pt x="1784" y="1680"/>
                  <a:pt x="1811" y="1653"/>
                  <a:pt x="1811" y="1620"/>
                </a:cubicBezTo>
                <a:cubicBezTo>
                  <a:pt x="1811" y="1320"/>
                  <a:pt x="1811" y="1320"/>
                  <a:pt x="1811" y="1320"/>
                </a:cubicBezTo>
                <a:cubicBezTo>
                  <a:pt x="1991" y="1320"/>
                  <a:pt x="1991" y="1320"/>
                  <a:pt x="1991" y="1320"/>
                </a:cubicBezTo>
                <a:cubicBezTo>
                  <a:pt x="2011" y="1320"/>
                  <a:pt x="2030" y="1310"/>
                  <a:pt x="2041" y="1294"/>
                </a:cubicBezTo>
                <a:cubicBezTo>
                  <a:pt x="2052" y="1277"/>
                  <a:pt x="2054" y="1256"/>
                  <a:pt x="2047" y="1238"/>
                </a:cubicBezTo>
                <a:cubicBezTo>
                  <a:pt x="1887" y="843"/>
                  <a:pt x="1887" y="843"/>
                  <a:pt x="1887" y="843"/>
                </a:cubicBezTo>
                <a:cubicBezTo>
                  <a:pt x="1887" y="660"/>
                  <a:pt x="1887" y="660"/>
                  <a:pt x="1887" y="660"/>
                </a:cubicBezTo>
                <a:cubicBezTo>
                  <a:pt x="1887" y="296"/>
                  <a:pt x="1591" y="0"/>
                  <a:pt x="1227" y="0"/>
                </a:cubicBezTo>
                <a:cubicBezTo>
                  <a:pt x="1147" y="0"/>
                  <a:pt x="1147" y="0"/>
                  <a:pt x="1147" y="0"/>
                </a:cubicBezTo>
                <a:cubicBezTo>
                  <a:pt x="811" y="0"/>
                  <a:pt x="512" y="216"/>
                  <a:pt x="406" y="536"/>
                </a:cubicBezTo>
                <a:cubicBezTo>
                  <a:pt x="63" y="536"/>
                  <a:pt x="63" y="536"/>
                  <a:pt x="63" y="536"/>
                </a:cubicBezTo>
                <a:cubicBezTo>
                  <a:pt x="41" y="536"/>
                  <a:pt x="21" y="548"/>
                  <a:pt x="10" y="568"/>
                </a:cubicBezTo>
                <a:cubicBezTo>
                  <a:pt x="0" y="587"/>
                  <a:pt x="1" y="611"/>
                  <a:pt x="13" y="629"/>
                </a:cubicBezTo>
                <a:cubicBezTo>
                  <a:pt x="111" y="779"/>
                  <a:pt x="111" y="779"/>
                  <a:pt x="111" y="779"/>
                </a:cubicBezTo>
                <a:cubicBezTo>
                  <a:pt x="13" y="922"/>
                  <a:pt x="13" y="922"/>
                  <a:pt x="13" y="922"/>
                </a:cubicBezTo>
                <a:cubicBezTo>
                  <a:pt x="1" y="941"/>
                  <a:pt x="0" y="965"/>
                  <a:pt x="10" y="984"/>
                </a:cubicBezTo>
                <a:close/>
                <a:moveTo>
                  <a:pt x="1147" y="720"/>
                </a:moveTo>
                <a:cubicBezTo>
                  <a:pt x="977" y="720"/>
                  <a:pt x="977" y="720"/>
                  <a:pt x="977" y="720"/>
                </a:cubicBezTo>
                <a:cubicBezTo>
                  <a:pt x="1002" y="650"/>
                  <a:pt x="1069" y="600"/>
                  <a:pt x="1147" y="600"/>
                </a:cubicBezTo>
                <a:cubicBezTo>
                  <a:pt x="1246" y="600"/>
                  <a:pt x="1327" y="681"/>
                  <a:pt x="1327" y="780"/>
                </a:cubicBezTo>
                <a:cubicBezTo>
                  <a:pt x="1327" y="879"/>
                  <a:pt x="1246" y="960"/>
                  <a:pt x="1147" y="960"/>
                </a:cubicBezTo>
                <a:cubicBezTo>
                  <a:pt x="1069" y="960"/>
                  <a:pt x="1002" y="910"/>
                  <a:pt x="977" y="840"/>
                </a:cubicBezTo>
                <a:cubicBezTo>
                  <a:pt x="1147" y="840"/>
                  <a:pt x="1147" y="840"/>
                  <a:pt x="1147" y="840"/>
                </a:cubicBezTo>
                <a:cubicBezTo>
                  <a:pt x="1180" y="840"/>
                  <a:pt x="1207" y="813"/>
                  <a:pt x="1207" y="780"/>
                </a:cubicBezTo>
                <a:cubicBezTo>
                  <a:pt x="1207" y="747"/>
                  <a:pt x="1180" y="720"/>
                  <a:pt x="1147" y="720"/>
                </a:cubicBezTo>
                <a:close/>
                <a:moveTo>
                  <a:pt x="1147" y="1080"/>
                </a:moveTo>
                <a:cubicBezTo>
                  <a:pt x="1312" y="1080"/>
                  <a:pt x="1447" y="945"/>
                  <a:pt x="1447" y="780"/>
                </a:cubicBezTo>
                <a:cubicBezTo>
                  <a:pt x="1447" y="615"/>
                  <a:pt x="1312" y="480"/>
                  <a:pt x="1147" y="480"/>
                </a:cubicBezTo>
                <a:cubicBezTo>
                  <a:pt x="1002" y="480"/>
                  <a:pt x="881" y="583"/>
                  <a:pt x="853" y="720"/>
                </a:cubicBezTo>
                <a:cubicBezTo>
                  <a:pt x="731" y="720"/>
                  <a:pt x="731" y="720"/>
                  <a:pt x="731" y="720"/>
                </a:cubicBezTo>
                <a:cubicBezTo>
                  <a:pt x="760" y="517"/>
                  <a:pt x="936" y="360"/>
                  <a:pt x="1147" y="360"/>
                </a:cubicBezTo>
                <a:cubicBezTo>
                  <a:pt x="1379" y="360"/>
                  <a:pt x="1567" y="548"/>
                  <a:pt x="1567" y="780"/>
                </a:cubicBezTo>
                <a:cubicBezTo>
                  <a:pt x="1567" y="1012"/>
                  <a:pt x="1379" y="1200"/>
                  <a:pt x="1147" y="1200"/>
                </a:cubicBezTo>
                <a:cubicBezTo>
                  <a:pt x="936" y="1200"/>
                  <a:pt x="760" y="1043"/>
                  <a:pt x="731" y="840"/>
                </a:cubicBezTo>
                <a:cubicBezTo>
                  <a:pt x="853" y="840"/>
                  <a:pt x="853" y="840"/>
                  <a:pt x="853" y="840"/>
                </a:cubicBezTo>
                <a:cubicBezTo>
                  <a:pt x="881" y="977"/>
                  <a:pt x="1002" y="1080"/>
                  <a:pt x="1147" y="1080"/>
                </a:cubicBezTo>
                <a:close/>
                <a:moveTo>
                  <a:pt x="1147" y="1320"/>
                </a:moveTo>
                <a:cubicBezTo>
                  <a:pt x="1445" y="1320"/>
                  <a:pt x="1687" y="1078"/>
                  <a:pt x="1687" y="780"/>
                </a:cubicBezTo>
                <a:cubicBezTo>
                  <a:pt x="1687" y="482"/>
                  <a:pt x="1445" y="240"/>
                  <a:pt x="1147" y="240"/>
                </a:cubicBezTo>
                <a:cubicBezTo>
                  <a:pt x="870" y="240"/>
                  <a:pt x="640" y="450"/>
                  <a:pt x="610" y="720"/>
                </a:cubicBezTo>
                <a:cubicBezTo>
                  <a:pt x="579" y="720"/>
                  <a:pt x="579" y="720"/>
                  <a:pt x="579" y="720"/>
                </a:cubicBezTo>
                <a:cubicBezTo>
                  <a:pt x="509" y="612"/>
                  <a:pt x="509" y="612"/>
                  <a:pt x="509" y="612"/>
                </a:cubicBezTo>
                <a:cubicBezTo>
                  <a:pt x="584" y="325"/>
                  <a:pt x="849" y="120"/>
                  <a:pt x="1147" y="120"/>
                </a:cubicBezTo>
                <a:cubicBezTo>
                  <a:pt x="1227" y="120"/>
                  <a:pt x="1227" y="120"/>
                  <a:pt x="1227" y="120"/>
                </a:cubicBezTo>
                <a:cubicBezTo>
                  <a:pt x="1525" y="120"/>
                  <a:pt x="1767" y="362"/>
                  <a:pt x="1767" y="660"/>
                </a:cubicBezTo>
                <a:cubicBezTo>
                  <a:pt x="1767" y="854"/>
                  <a:pt x="1767" y="854"/>
                  <a:pt x="1767" y="854"/>
                </a:cubicBezTo>
                <a:cubicBezTo>
                  <a:pt x="1767" y="862"/>
                  <a:pt x="1769" y="870"/>
                  <a:pt x="1772" y="877"/>
                </a:cubicBezTo>
                <a:cubicBezTo>
                  <a:pt x="1902" y="1200"/>
                  <a:pt x="1902" y="1200"/>
                  <a:pt x="1902" y="1200"/>
                </a:cubicBezTo>
                <a:cubicBezTo>
                  <a:pt x="1751" y="1200"/>
                  <a:pt x="1751" y="1200"/>
                  <a:pt x="1751" y="1200"/>
                </a:cubicBezTo>
                <a:cubicBezTo>
                  <a:pt x="1718" y="1200"/>
                  <a:pt x="1691" y="1227"/>
                  <a:pt x="1691" y="1260"/>
                </a:cubicBezTo>
                <a:cubicBezTo>
                  <a:pt x="1691" y="1560"/>
                  <a:pt x="1691" y="1560"/>
                  <a:pt x="1691" y="1560"/>
                </a:cubicBezTo>
                <a:cubicBezTo>
                  <a:pt x="1511" y="1560"/>
                  <a:pt x="1511" y="1560"/>
                  <a:pt x="1511" y="1560"/>
                </a:cubicBezTo>
                <a:cubicBezTo>
                  <a:pt x="1478" y="1560"/>
                  <a:pt x="1451" y="1587"/>
                  <a:pt x="1451" y="1620"/>
                </a:cubicBezTo>
                <a:cubicBezTo>
                  <a:pt x="1451" y="1928"/>
                  <a:pt x="1451" y="1928"/>
                  <a:pt x="1451" y="1928"/>
                </a:cubicBezTo>
                <a:cubicBezTo>
                  <a:pt x="849" y="1928"/>
                  <a:pt x="849" y="1928"/>
                  <a:pt x="849" y="1928"/>
                </a:cubicBezTo>
                <a:cubicBezTo>
                  <a:pt x="849" y="1814"/>
                  <a:pt x="849" y="1562"/>
                  <a:pt x="849" y="1405"/>
                </a:cubicBezTo>
                <a:cubicBezTo>
                  <a:pt x="849" y="1383"/>
                  <a:pt x="838" y="1364"/>
                  <a:pt x="819" y="1353"/>
                </a:cubicBezTo>
                <a:cubicBezTo>
                  <a:pt x="664" y="1264"/>
                  <a:pt x="552" y="1116"/>
                  <a:pt x="508" y="944"/>
                </a:cubicBezTo>
                <a:cubicBezTo>
                  <a:pt x="579" y="840"/>
                  <a:pt x="579" y="840"/>
                  <a:pt x="579" y="840"/>
                </a:cubicBezTo>
                <a:cubicBezTo>
                  <a:pt x="610" y="840"/>
                  <a:pt x="610" y="840"/>
                  <a:pt x="610" y="840"/>
                </a:cubicBezTo>
                <a:cubicBezTo>
                  <a:pt x="640" y="1110"/>
                  <a:pt x="870" y="1320"/>
                  <a:pt x="1147" y="1320"/>
                </a:cubicBezTo>
                <a:close/>
                <a:moveTo>
                  <a:pt x="395" y="656"/>
                </a:moveTo>
                <a:cubicBezTo>
                  <a:pt x="475" y="779"/>
                  <a:pt x="475" y="779"/>
                  <a:pt x="475" y="779"/>
                </a:cubicBezTo>
                <a:cubicBezTo>
                  <a:pt x="395" y="896"/>
                  <a:pt x="395" y="896"/>
                  <a:pt x="395" y="896"/>
                </a:cubicBezTo>
                <a:cubicBezTo>
                  <a:pt x="176" y="896"/>
                  <a:pt x="176" y="896"/>
                  <a:pt x="176" y="896"/>
                </a:cubicBezTo>
                <a:cubicBezTo>
                  <a:pt x="233" y="814"/>
                  <a:pt x="233" y="814"/>
                  <a:pt x="233" y="814"/>
                </a:cubicBezTo>
                <a:cubicBezTo>
                  <a:pt x="246" y="794"/>
                  <a:pt x="246" y="767"/>
                  <a:pt x="233" y="747"/>
                </a:cubicBezTo>
                <a:cubicBezTo>
                  <a:pt x="174" y="656"/>
                  <a:pt x="174" y="656"/>
                  <a:pt x="174" y="656"/>
                </a:cubicBezTo>
                <a:lnTo>
                  <a:pt x="395" y="6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1" name="Freeform 6"/>
          <p:cNvSpPr>
            <a:spLocks noEditPoints="1"/>
          </p:cNvSpPr>
          <p:nvPr/>
        </p:nvSpPr>
        <p:spPr bwMode="auto">
          <a:xfrm>
            <a:off x="2206752" y="1889693"/>
            <a:ext cx="344832" cy="392351"/>
          </a:xfrm>
          <a:custGeom>
            <a:avLst/>
            <a:gdLst>
              <a:gd name="T0" fmla="*/ 1800 w 1800"/>
              <a:gd name="T1" fmla="*/ 1144 h 2048"/>
              <a:gd name="T2" fmla="*/ 1080 w 1800"/>
              <a:gd name="T3" fmla="*/ 180 h 2048"/>
              <a:gd name="T4" fmla="*/ 720 w 1800"/>
              <a:gd name="T5" fmla="*/ 180 h 2048"/>
              <a:gd name="T6" fmla="*/ 0 w 1800"/>
              <a:gd name="T7" fmla="*/ 1144 h 2048"/>
              <a:gd name="T8" fmla="*/ 840 w 1800"/>
              <a:gd name="T9" fmla="*/ 1926 h 2048"/>
              <a:gd name="T10" fmla="*/ 479 w 1800"/>
              <a:gd name="T11" fmla="*/ 1654 h 2048"/>
              <a:gd name="T12" fmla="*/ 840 w 1800"/>
              <a:gd name="T13" fmla="*/ 1926 h 2048"/>
              <a:gd name="T14" fmla="*/ 900 w 1800"/>
              <a:gd name="T15" fmla="*/ 600 h 2048"/>
              <a:gd name="T16" fmla="*/ 900 w 1800"/>
              <a:gd name="T17" fmla="*/ 1688 h 2048"/>
              <a:gd name="T18" fmla="*/ 960 w 1800"/>
              <a:gd name="T19" fmla="*/ 1926 h 2048"/>
              <a:gd name="T20" fmla="*/ 1321 w 1800"/>
              <a:gd name="T21" fmla="*/ 1654 h 2048"/>
              <a:gd name="T22" fmla="*/ 960 w 1800"/>
              <a:gd name="T23" fmla="*/ 1926 h 2048"/>
              <a:gd name="T24" fmla="*/ 1406 w 1800"/>
              <a:gd name="T25" fmla="*/ 1569 h 2048"/>
              <a:gd name="T26" fmla="*/ 1678 w 1800"/>
              <a:gd name="T27" fmla="*/ 1204 h 2048"/>
              <a:gd name="T28" fmla="*/ 1678 w 1800"/>
              <a:gd name="T29" fmla="*/ 1084 h 2048"/>
              <a:gd name="T30" fmla="*/ 1406 w 1800"/>
              <a:gd name="T31" fmla="*/ 719 h 2048"/>
              <a:gd name="T32" fmla="*/ 1678 w 1800"/>
              <a:gd name="T33" fmla="*/ 1084 h 2048"/>
              <a:gd name="T34" fmla="*/ 1321 w 1800"/>
              <a:gd name="T35" fmla="*/ 634 h 2048"/>
              <a:gd name="T36" fmla="*/ 960 w 1800"/>
              <a:gd name="T37" fmla="*/ 362 h 2048"/>
              <a:gd name="T38" fmla="*/ 900 w 1800"/>
              <a:gd name="T39" fmla="*/ 120 h 2048"/>
              <a:gd name="T40" fmla="*/ 900 w 1800"/>
              <a:gd name="T41" fmla="*/ 240 h 2048"/>
              <a:gd name="T42" fmla="*/ 900 w 1800"/>
              <a:gd name="T43" fmla="*/ 120 h 2048"/>
              <a:gd name="T44" fmla="*/ 840 w 1800"/>
              <a:gd name="T45" fmla="*/ 483 h 2048"/>
              <a:gd name="T46" fmla="*/ 393 w 1800"/>
              <a:gd name="T47" fmla="*/ 548 h 2048"/>
              <a:gd name="T48" fmla="*/ 308 w 1800"/>
              <a:gd name="T49" fmla="*/ 633 h 2048"/>
              <a:gd name="T50" fmla="*/ 243 w 1800"/>
              <a:gd name="T51" fmla="*/ 1084 h 2048"/>
              <a:gd name="T52" fmla="*/ 308 w 1800"/>
              <a:gd name="T53" fmla="*/ 633 h 2048"/>
              <a:gd name="T54" fmla="*/ 394 w 1800"/>
              <a:gd name="T55" fmla="*/ 1569 h 2048"/>
              <a:gd name="T56" fmla="*/ 122 w 1800"/>
              <a:gd name="T57" fmla="*/ 1204 h 2048"/>
              <a:gd name="T58" fmla="*/ 1038 w 1800"/>
              <a:gd name="T59" fmla="*/ 1032 h 2048"/>
              <a:gd name="T60" fmla="*/ 672 w 1800"/>
              <a:gd name="T61" fmla="*/ 836 h 2048"/>
              <a:gd name="T62" fmla="*/ 592 w 1800"/>
              <a:gd name="T63" fmla="*/ 916 h 2048"/>
              <a:gd name="T64" fmla="*/ 788 w 1800"/>
              <a:gd name="T65" fmla="*/ 1283 h 2048"/>
              <a:gd name="T66" fmla="*/ 1197 w 1800"/>
              <a:gd name="T67" fmla="*/ 1441 h 2048"/>
              <a:gd name="T68" fmla="*/ 1038 w 1800"/>
              <a:gd name="T69" fmla="*/ 1032 h 2048"/>
              <a:gd name="T70" fmla="*/ 779 w 1800"/>
              <a:gd name="T71" fmla="*/ 1024 h 2048"/>
              <a:gd name="T72" fmla="*/ 1020 w 1800"/>
              <a:gd name="T73" fmla="*/ 126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00" h="2048">
                <a:moveTo>
                  <a:pt x="900" y="2048"/>
                </a:moveTo>
                <a:cubicBezTo>
                  <a:pt x="1400" y="2048"/>
                  <a:pt x="1800" y="1640"/>
                  <a:pt x="1800" y="1144"/>
                </a:cubicBezTo>
                <a:cubicBezTo>
                  <a:pt x="1800" y="707"/>
                  <a:pt x="1488" y="334"/>
                  <a:pt x="1063" y="255"/>
                </a:cubicBezTo>
                <a:cubicBezTo>
                  <a:pt x="1074" y="232"/>
                  <a:pt x="1080" y="207"/>
                  <a:pt x="1080" y="180"/>
                </a:cubicBezTo>
                <a:cubicBezTo>
                  <a:pt x="1080" y="81"/>
                  <a:pt x="999" y="0"/>
                  <a:pt x="900" y="0"/>
                </a:cubicBezTo>
                <a:cubicBezTo>
                  <a:pt x="801" y="0"/>
                  <a:pt x="720" y="81"/>
                  <a:pt x="720" y="180"/>
                </a:cubicBezTo>
                <a:cubicBezTo>
                  <a:pt x="720" y="207"/>
                  <a:pt x="726" y="232"/>
                  <a:pt x="736" y="255"/>
                </a:cubicBezTo>
                <a:cubicBezTo>
                  <a:pt x="312" y="334"/>
                  <a:pt x="0" y="707"/>
                  <a:pt x="0" y="1144"/>
                </a:cubicBezTo>
                <a:cubicBezTo>
                  <a:pt x="0" y="1642"/>
                  <a:pt x="403" y="2048"/>
                  <a:pt x="900" y="2048"/>
                </a:cubicBezTo>
                <a:close/>
                <a:moveTo>
                  <a:pt x="840" y="1926"/>
                </a:moveTo>
                <a:cubicBezTo>
                  <a:pt x="670" y="1913"/>
                  <a:pt x="515" y="1845"/>
                  <a:pt x="393" y="1740"/>
                </a:cubicBezTo>
                <a:cubicBezTo>
                  <a:pt x="479" y="1654"/>
                  <a:pt x="479" y="1654"/>
                  <a:pt x="479" y="1654"/>
                </a:cubicBezTo>
                <a:cubicBezTo>
                  <a:pt x="582" y="1741"/>
                  <a:pt x="707" y="1793"/>
                  <a:pt x="840" y="1805"/>
                </a:cubicBezTo>
                <a:lnTo>
                  <a:pt x="840" y="1926"/>
                </a:lnTo>
                <a:close/>
                <a:moveTo>
                  <a:pt x="360" y="1144"/>
                </a:moveTo>
                <a:cubicBezTo>
                  <a:pt x="360" y="844"/>
                  <a:pt x="602" y="600"/>
                  <a:pt x="900" y="600"/>
                </a:cubicBezTo>
                <a:cubicBezTo>
                  <a:pt x="1198" y="600"/>
                  <a:pt x="1440" y="844"/>
                  <a:pt x="1440" y="1144"/>
                </a:cubicBezTo>
                <a:cubicBezTo>
                  <a:pt x="1440" y="1444"/>
                  <a:pt x="1198" y="1688"/>
                  <a:pt x="900" y="1688"/>
                </a:cubicBezTo>
                <a:cubicBezTo>
                  <a:pt x="602" y="1688"/>
                  <a:pt x="360" y="1444"/>
                  <a:pt x="360" y="1144"/>
                </a:cubicBezTo>
                <a:close/>
                <a:moveTo>
                  <a:pt x="960" y="1926"/>
                </a:moveTo>
                <a:cubicBezTo>
                  <a:pt x="960" y="1805"/>
                  <a:pt x="960" y="1805"/>
                  <a:pt x="960" y="1805"/>
                </a:cubicBezTo>
                <a:cubicBezTo>
                  <a:pt x="1093" y="1793"/>
                  <a:pt x="1218" y="1741"/>
                  <a:pt x="1321" y="1654"/>
                </a:cubicBezTo>
                <a:cubicBezTo>
                  <a:pt x="1407" y="1740"/>
                  <a:pt x="1407" y="1740"/>
                  <a:pt x="1407" y="1740"/>
                </a:cubicBezTo>
                <a:cubicBezTo>
                  <a:pt x="1284" y="1845"/>
                  <a:pt x="1130" y="1913"/>
                  <a:pt x="960" y="1926"/>
                </a:cubicBezTo>
                <a:close/>
                <a:moveTo>
                  <a:pt x="1491" y="1655"/>
                </a:moveTo>
                <a:cubicBezTo>
                  <a:pt x="1406" y="1569"/>
                  <a:pt x="1406" y="1569"/>
                  <a:pt x="1406" y="1569"/>
                </a:cubicBezTo>
                <a:cubicBezTo>
                  <a:pt x="1493" y="1465"/>
                  <a:pt x="1545" y="1338"/>
                  <a:pt x="1557" y="1204"/>
                </a:cubicBezTo>
                <a:cubicBezTo>
                  <a:pt x="1678" y="1204"/>
                  <a:pt x="1678" y="1204"/>
                  <a:pt x="1678" y="1204"/>
                </a:cubicBezTo>
                <a:cubicBezTo>
                  <a:pt x="1665" y="1375"/>
                  <a:pt x="1597" y="1532"/>
                  <a:pt x="1491" y="1655"/>
                </a:cubicBezTo>
                <a:close/>
                <a:moveTo>
                  <a:pt x="1678" y="1084"/>
                </a:moveTo>
                <a:cubicBezTo>
                  <a:pt x="1557" y="1084"/>
                  <a:pt x="1557" y="1084"/>
                  <a:pt x="1557" y="1084"/>
                </a:cubicBezTo>
                <a:cubicBezTo>
                  <a:pt x="1545" y="950"/>
                  <a:pt x="1493" y="823"/>
                  <a:pt x="1406" y="719"/>
                </a:cubicBezTo>
                <a:cubicBezTo>
                  <a:pt x="1491" y="633"/>
                  <a:pt x="1491" y="633"/>
                  <a:pt x="1491" y="633"/>
                </a:cubicBezTo>
                <a:cubicBezTo>
                  <a:pt x="1597" y="756"/>
                  <a:pt x="1665" y="913"/>
                  <a:pt x="1678" y="1084"/>
                </a:cubicBezTo>
                <a:close/>
                <a:moveTo>
                  <a:pt x="1407" y="548"/>
                </a:moveTo>
                <a:cubicBezTo>
                  <a:pt x="1321" y="634"/>
                  <a:pt x="1321" y="634"/>
                  <a:pt x="1321" y="634"/>
                </a:cubicBezTo>
                <a:cubicBezTo>
                  <a:pt x="1218" y="547"/>
                  <a:pt x="1093" y="495"/>
                  <a:pt x="960" y="483"/>
                </a:cubicBezTo>
                <a:cubicBezTo>
                  <a:pt x="960" y="362"/>
                  <a:pt x="960" y="362"/>
                  <a:pt x="960" y="362"/>
                </a:cubicBezTo>
                <a:cubicBezTo>
                  <a:pt x="1130" y="375"/>
                  <a:pt x="1284" y="443"/>
                  <a:pt x="1407" y="548"/>
                </a:cubicBezTo>
                <a:close/>
                <a:moveTo>
                  <a:pt x="900" y="120"/>
                </a:moveTo>
                <a:cubicBezTo>
                  <a:pt x="933" y="120"/>
                  <a:pt x="960" y="147"/>
                  <a:pt x="960" y="180"/>
                </a:cubicBezTo>
                <a:cubicBezTo>
                  <a:pt x="960" y="213"/>
                  <a:pt x="933" y="240"/>
                  <a:pt x="900" y="240"/>
                </a:cubicBezTo>
                <a:cubicBezTo>
                  <a:pt x="867" y="240"/>
                  <a:pt x="840" y="213"/>
                  <a:pt x="840" y="180"/>
                </a:cubicBezTo>
                <a:cubicBezTo>
                  <a:pt x="840" y="147"/>
                  <a:pt x="867" y="120"/>
                  <a:pt x="900" y="120"/>
                </a:cubicBezTo>
                <a:close/>
                <a:moveTo>
                  <a:pt x="840" y="362"/>
                </a:moveTo>
                <a:cubicBezTo>
                  <a:pt x="840" y="483"/>
                  <a:pt x="840" y="483"/>
                  <a:pt x="840" y="483"/>
                </a:cubicBezTo>
                <a:cubicBezTo>
                  <a:pt x="707" y="495"/>
                  <a:pt x="582" y="547"/>
                  <a:pt x="479" y="634"/>
                </a:cubicBezTo>
                <a:cubicBezTo>
                  <a:pt x="393" y="548"/>
                  <a:pt x="393" y="548"/>
                  <a:pt x="393" y="548"/>
                </a:cubicBezTo>
                <a:cubicBezTo>
                  <a:pt x="515" y="443"/>
                  <a:pt x="670" y="375"/>
                  <a:pt x="840" y="362"/>
                </a:cubicBezTo>
                <a:close/>
                <a:moveTo>
                  <a:pt x="308" y="633"/>
                </a:moveTo>
                <a:cubicBezTo>
                  <a:pt x="394" y="719"/>
                  <a:pt x="394" y="719"/>
                  <a:pt x="394" y="719"/>
                </a:cubicBezTo>
                <a:cubicBezTo>
                  <a:pt x="307" y="823"/>
                  <a:pt x="255" y="950"/>
                  <a:pt x="243" y="1084"/>
                </a:cubicBezTo>
                <a:cubicBezTo>
                  <a:pt x="122" y="1084"/>
                  <a:pt x="122" y="1084"/>
                  <a:pt x="122" y="1084"/>
                </a:cubicBezTo>
                <a:cubicBezTo>
                  <a:pt x="135" y="913"/>
                  <a:pt x="203" y="756"/>
                  <a:pt x="308" y="633"/>
                </a:cubicBezTo>
                <a:close/>
                <a:moveTo>
                  <a:pt x="243" y="1204"/>
                </a:moveTo>
                <a:cubicBezTo>
                  <a:pt x="255" y="1338"/>
                  <a:pt x="307" y="1465"/>
                  <a:pt x="394" y="1569"/>
                </a:cubicBezTo>
                <a:cubicBezTo>
                  <a:pt x="308" y="1655"/>
                  <a:pt x="308" y="1655"/>
                  <a:pt x="308" y="1655"/>
                </a:cubicBezTo>
                <a:cubicBezTo>
                  <a:pt x="203" y="1532"/>
                  <a:pt x="135" y="1375"/>
                  <a:pt x="122" y="1204"/>
                </a:cubicBezTo>
                <a:lnTo>
                  <a:pt x="243" y="1204"/>
                </a:lnTo>
                <a:close/>
                <a:moveTo>
                  <a:pt x="1038" y="1032"/>
                </a:moveTo>
                <a:cubicBezTo>
                  <a:pt x="1033" y="1021"/>
                  <a:pt x="1023" y="1011"/>
                  <a:pt x="1012" y="1005"/>
                </a:cubicBezTo>
                <a:cubicBezTo>
                  <a:pt x="672" y="836"/>
                  <a:pt x="672" y="836"/>
                  <a:pt x="672" y="836"/>
                </a:cubicBezTo>
                <a:cubicBezTo>
                  <a:pt x="649" y="824"/>
                  <a:pt x="621" y="829"/>
                  <a:pt x="603" y="847"/>
                </a:cubicBezTo>
                <a:cubicBezTo>
                  <a:pt x="585" y="865"/>
                  <a:pt x="580" y="893"/>
                  <a:pt x="592" y="916"/>
                </a:cubicBezTo>
                <a:cubicBezTo>
                  <a:pt x="761" y="1256"/>
                  <a:pt x="761" y="1256"/>
                  <a:pt x="761" y="1256"/>
                </a:cubicBezTo>
                <a:cubicBezTo>
                  <a:pt x="767" y="1267"/>
                  <a:pt x="777" y="1277"/>
                  <a:pt x="788" y="1283"/>
                </a:cubicBezTo>
                <a:cubicBezTo>
                  <a:pt x="1128" y="1452"/>
                  <a:pt x="1128" y="1452"/>
                  <a:pt x="1128" y="1452"/>
                </a:cubicBezTo>
                <a:cubicBezTo>
                  <a:pt x="1151" y="1464"/>
                  <a:pt x="1179" y="1459"/>
                  <a:pt x="1197" y="1441"/>
                </a:cubicBezTo>
                <a:cubicBezTo>
                  <a:pt x="1215" y="1423"/>
                  <a:pt x="1220" y="1395"/>
                  <a:pt x="1208" y="1372"/>
                </a:cubicBezTo>
                <a:lnTo>
                  <a:pt x="1038" y="1032"/>
                </a:lnTo>
                <a:close/>
                <a:moveTo>
                  <a:pt x="860" y="1184"/>
                </a:moveTo>
                <a:cubicBezTo>
                  <a:pt x="779" y="1024"/>
                  <a:pt x="779" y="1024"/>
                  <a:pt x="779" y="1024"/>
                </a:cubicBezTo>
                <a:cubicBezTo>
                  <a:pt x="940" y="1104"/>
                  <a:pt x="940" y="1104"/>
                  <a:pt x="940" y="1104"/>
                </a:cubicBezTo>
                <a:cubicBezTo>
                  <a:pt x="1020" y="1264"/>
                  <a:pt x="1020" y="1264"/>
                  <a:pt x="1020" y="1264"/>
                </a:cubicBezTo>
                <a:lnTo>
                  <a:pt x="860" y="118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2" name="Freeform 7"/>
          <p:cNvSpPr>
            <a:spLocks noEditPoints="1"/>
          </p:cNvSpPr>
          <p:nvPr/>
        </p:nvSpPr>
        <p:spPr bwMode="auto">
          <a:xfrm>
            <a:off x="2936363" y="1889693"/>
            <a:ext cx="346358" cy="392351"/>
          </a:xfrm>
          <a:custGeom>
            <a:avLst/>
            <a:gdLst>
              <a:gd name="T0" fmla="*/ 1800 w 1808"/>
              <a:gd name="T1" fmla="*/ 1144 h 2048"/>
              <a:gd name="T2" fmla="*/ 1737 w 1808"/>
              <a:gd name="T3" fmla="*/ 583 h 2048"/>
              <a:gd name="T4" fmla="*/ 1483 w 1808"/>
              <a:gd name="T5" fmla="*/ 328 h 2048"/>
              <a:gd name="T6" fmla="*/ 1080 w 1808"/>
              <a:gd name="T7" fmla="*/ 259 h 2048"/>
              <a:gd name="T8" fmla="*/ 1140 w 1808"/>
              <a:gd name="T9" fmla="*/ 120 h 2048"/>
              <a:gd name="T10" fmla="*/ 1140 w 1808"/>
              <a:gd name="T11" fmla="*/ 0 h 2048"/>
              <a:gd name="T12" fmla="*/ 600 w 1808"/>
              <a:gd name="T13" fmla="*/ 60 h 2048"/>
              <a:gd name="T14" fmla="*/ 720 w 1808"/>
              <a:gd name="T15" fmla="*/ 120 h 2048"/>
              <a:gd name="T16" fmla="*/ 404 w 1808"/>
              <a:gd name="T17" fmla="*/ 390 h 2048"/>
              <a:gd name="T18" fmla="*/ 88 w 1808"/>
              <a:gd name="T19" fmla="*/ 328 h 2048"/>
              <a:gd name="T20" fmla="*/ 150 w 1808"/>
              <a:gd name="T21" fmla="*/ 645 h 2048"/>
              <a:gd name="T22" fmla="*/ 900 w 1808"/>
              <a:gd name="T23" fmla="*/ 2048 h 2048"/>
              <a:gd name="T24" fmla="*/ 1653 w 1808"/>
              <a:gd name="T25" fmla="*/ 413 h 2048"/>
              <a:gd name="T26" fmla="*/ 1588 w 1808"/>
              <a:gd name="T27" fmla="*/ 562 h 2048"/>
              <a:gd name="T28" fmla="*/ 1568 w 1808"/>
              <a:gd name="T29" fmla="*/ 413 h 2048"/>
              <a:gd name="T30" fmla="*/ 960 w 1808"/>
              <a:gd name="T31" fmla="*/ 120 h 2048"/>
              <a:gd name="T32" fmla="*/ 900 w 1808"/>
              <a:gd name="T33" fmla="*/ 240 h 2048"/>
              <a:gd name="T34" fmla="*/ 840 w 1808"/>
              <a:gd name="T35" fmla="*/ 120 h 2048"/>
              <a:gd name="T36" fmla="*/ 258 w 1808"/>
              <a:gd name="T37" fmla="*/ 413 h 2048"/>
              <a:gd name="T38" fmla="*/ 224 w 1808"/>
              <a:gd name="T39" fmla="*/ 549 h 2048"/>
              <a:gd name="T40" fmla="*/ 173 w 1808"/>
              <a:gd name="T41" fmla="*/ 413 h 2048"/>
              <a:gd name="T42" fmla="*/ 1680 w 1808"/>
              <a:gd name="T43" fmla="*/ 1144 h 2048"/>
              <a:gd name="T44" fmla="*/ 120 w 1808"/>
              <a:gd name="T45" fmla="*/ 1144 h 2048"/>
              <a:gd name="T46" fmla="*/ 900 w 1808"/>
              <a:gd name="T47" fmla="*/ 1804 h 2048"/>
              <a:gd name="T48" fmla="*/ 900 w 1808"/>
              <a:gd name="T49" fmla="*/ 480 h 2048"/>
              <a:gd name="T50" fmla="*/ 900 w 1808"/>
              <a:gd name="T51" fmla="*/ 1804 h 2048"/>
              <a:gd name="T52" fmla="*/ 1236 w 1808"/>
              <a:gd name="T53" fmla="*/ 719 h 2048"/>
              <a:gd name="T54" fmla="*/ 1197 w 1808"/>
              <a:gd name="T55" fmla="*/ 843 h 2048"/>
              <a:gd name="T56" fmla="*/ 1321 w 1808"/>
              <a:gd name="T57" fmla="*/ 804 h 2048"/>
              <a:gd name="T58" fmla="*/ 1380 w 1808"/>
              <a:gd name="T59" fmla="*/ 1084 h 2048"/>
              <a:gd name="T60" fmla="*/ 1380 w 1808"/>
              <a:gd name="T61" fmla="*/ 1204 h 2048"/>
              <a:gd name="T62" fmla="*/ 1343 w 1808"/>
              <a:gd name="T63" fmla="*/ 1453 h 2048"/>
              <a:gd name="T64" fmla="*/ 1080 w 1808"/>
              <a:gd name="T65" fmla="*/ 1144 h 2048"/>
              <a:gd name="T66" fmla="*/ 960 w 1808"/>
              <a:gd name="T67" fmla="*/ 604 h 2048"/>
              <a:gd name="T68" fmla="*/ 960 w 1808"/>
              <a:gd name="T69" fmla="*/ 1144 h 2048"/>
              <a:gd name="T70" fmla="*/ 840 w 1808"/>
              <a:gd name="T71" fmla="*/ 1144 h 2048"/>
              <a:gd name="T72" fmla="*/ 479 w 1808"/>
              <a:gd name="T73" fmla="*/ 804 h 2048"/>
              <a:gd name="T74" fmla="*/ 603 w 1808"/>
              <a:gd name="T75" fmla="*/ 843 h 2048"/>
              <a:gd name="T76" fmla="*/ 564 w 1808"/>
              <a:gd name="T77" fmla="*/ 719 h 2048"/>
              <a:gd name="T78" fmla="*/ 840 w 1808"/>
              <a:gd name="T79" fmla="*/ 975 h 2048"/>
              <a:gd name="T80" fmla="*/ 900 w 1808"/>
              <a:gd name="T81" fmla="*/ 1324 h 2048"/>
              <a:gd name="T82" fmla="*/ 1264 w 1808"/>
              <a:gd name="T83" fmla="*/ 1543 h 2048"/>
              <a:gd name="T84" fmla="*/ 960 w 1808"/>
              <a:gd name="T85" fmla="*/ 1624 h 2048"/>
              <a:gd name="T86" fmla="*/ 840 w 1808"/>
              <a:gd name="T87" fmla="*/ 1624 h 2048"/>
              <a:gd name="T88" fmla="*/ 563 w 1808"/>
              <a:gd name="T89" fmla="*/ 1566 h 2048"/>
              <a:gd name="T90" fmla="*/ 603 w 1808"/>
              <a:gd name="T91" fmla="*/ 1441 h 2048"/>
              <a:gd name="T92" fmla="*/ 478 w 1808"/>
              <a:gd name="T93" fmla="*/ 1481 h 2048"/>
              <a:gd name="T94" fmla="*/ 420 w 1808"/>
              <a:gd name="T95" fmla="*/ 1204 h 2048"/>
              <a:gd name="T96" fmla="*/ 420 w 1808"/>
              <a:gd name="T97" fmla="*/ 1084 h 2048"/>
              <a:gd name="T98" fmla="*/ 479 w 1808"/>
              <a:gd name="T99" fmla="*/ 80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08" h="2048">
                <a:moveTo>
                  <a:pt x="900" y="2048"/>
                </a:moveTo>
                <a:cubicBezTo>
                  <a:pt x="1396" y="2048"/>
                  <a:pt x="1800" y="1643"/>
                  <a:pt x="1800" y="1144"/>
                </a:cubicBezTo>
                <a:cubicBezTo>
                  <a:pt x="1800" y="967"/>
                  <a:pt x="1749" y="800"/>
                  <a:pt x="1660" y="660"/>
                </a:cubicBezTo>
                <a:cubicBezTo>
                  <a:pt x="1737" y="583"/>
                  <a:pt x="1737" y="583"/>
                  <a:pt x="1737" y="583"/>
                </a:cubicBezTo>
                <a:cubicBezTo>
                  <a:pt x="1808" y="513"/>
                  <a:pt x="1808" y="399"/>
                  <a:pt x="1737" y="328"/>
                </a:cubicBezTo>
                <a:cubicBezTo>
                  <a:pt x="1667" y="258"/>
                  <a:pt x="1553" y="258"/>
                  <a:pt x="1483" y="328"/>
                </a:cubicBezTo>
                <a:cubicBezTo>
                  <a:pt x="1411" y="401"/>
                  <a:pt x="1411" y="401"/>
                  <a:pt x="1411" y="401"/>
                </a:cubicBezTo>
                <a:cubicBezTo>
                  <a:pt x="1313" y="332"/>
                  <a:pt x="1201" y="283"/>
                  <a:pt x="1080" y="259"/>
                </a:cubicBezTo>
                <a:cubicBezTo>
                  <a:pt x="1080" y="120"/>
                  <a:pt x="1080" y="120"/>
                  <a:pt x="1080" y="120"/>
                </a:cubicBezTo>
                <a:cubicBezTo>
                  <a:pt x="1140" y="120"/>
                  <a:pt x="1140" y="120"/>
                  <a:pt x="1140" y="120"/>
                </a:cubicBezTo>
                <a:cubicBezTo>
                  <a:pt x="1173" y="120"/>
                  <a:pt x="1200" y="94"/>
                  <a:pt x="1200" y="60"/>
                </a:cubicBezTo>
                <a:cubicBezTo>
                  <a:pt x="1200" y="27"/>
                  <a:pt x="1173" y="0"/>
                  <a:pt x="1140" y="0"/>
                </a:cubicBezTo>
                <a:cubicBezTo>
                  <a:pt x="660" y="0"/>
                  <a:pt x="660" y="0"/>
                  <a:pt x="660" y="0"/>
                </a:cubicBezTo>
                <a:cubicBezTo>
                  <a:pt x="627" y="0"/>
                  <a:pt x="600" y="27"/>
                  <a:pt x="600" y="60"/>
                </a:cubicBezTo>
                <a:cubicBezTo>
                  <a:pt x="600" y="94"/>
                  <a:pt x="627" y="120"/>
                  <a:pt x="660" y="120"/>
                </a:cubicBezTo>
                <a:cubicBezTo>
                  <a:pt x="720" y="120"/>
                  <a:pt x="720" y="120"/>
                  <a:pt x="720" y="120"/>
                </a:cubicBezTo>
                <a:cubicBezTo>
                  <a:pt x="720" y="259"/>
                  <a:pt x="720" y="259"/>
                  <a:pt x="720" y="259"/>
                </a:cubicBezTo>
                <a:cubicBezTo>
                  <a:pt x="605" y="282"/>
                  <a:pt x="499" y="328"/>
                  <a:pt x="404" y="390"/>
                </a:cubicBezTo>
                <a:cubicBezTo>
                  <a:pt x="342" y="328"/>
                  <a:pt x="342" y="328"/>
                  <a:pt x="342" y="328"/>
                </a:cubicBezTo>
                <a:cubicBezTo>
                  <a:pt x="272" y="258"/>
                  <a:pt x="158" y="258"/>
                  <a:pt x="88" y="328"/>
                </a:cubicBezTo>
                <a:cubicBezTo>
                  <a:pt x="18" y="399"/>
                  <a:pt x="18" y="513"/>
                  <a:pt x="88" y="583"/>
                </a:cubicBezTo>
                <a:cubicBezTo>
                  <a:pt x="150" y="645"/>
                  <a:pt x="150" y="645"/>
                  <a:pt x="150" y="645"/>
                </a:cubicBezTo>
                <a:cubicBezTo>
                  <a:pt x="55" y="788"/>
                  <a:pt x="0" y="960"/>
                  <a:pt x="0" y="1144"/>
                </a:cubicBezTo>
                <a:cubicBezTo>
                  <a:pt x="0" y="1643"/>
                  <a:pt x="404" y="2048"/>
                  <a:pt x="900" y="2048"/>
                </a:cubicBezTo>
                <a:close/>
                <a:moveTo>
                  <a:pt x="1568" y="413"/>
                </a:moveTo>
                <a:cubicBezTo>
                  <a:pt x="1591" y="390"/>
                  <a:pt x="1629" y="390"/>
                  <a:pt x="1653" y="413"/>
                </a:cubicBezTo>
                <a:cubicBezTo>
                  <a:pt x="1676" y="437"/>
                  <a:pt x="1676" y="475"/>
                  <a:pt x="1653" y="498"/>
                </a:cubicBezTo>
                <a:cubicBezTo>
                  <a:pt x="1588" y="562"/>
                  <a:pt x="1588" y="562"/>
                  <a:pt x="1588" y="562"/>
                </a:cubicBezTo>
                <a:cubicBezTo>
                  <a:pt x="1562" y="532"/>
                  <a:pt x="1535" y="503"/>
                  <a:pt x="1505" y="476"/>
                </a:cubicBezTo>
                <a:lnTo>
                  <a:pt x="1568" y="413"/>
                </a:lnTo>
                <a:close/>
                <a:moveTo>
                  <a:pt x="840" y="120"/>
                </a:moveTo>
                <a:cubicBezTo>
                  <a:pt x="960" y="120"/>
                  <a:pt x="960" y="120"/>
                  <a:pt x="960" y="120"/>
                </a:cubicBezTo>
                <a:cubicBezTo>
                  <a:pt x="960" y="243"/>
                  <a:pt x="960" y="243"/>
                  <a:pt x="960" y="243"/>
                </a:cubicBezTo>
                <a:cubicBezTo>
                  <a:pt x="940" y="241"/>
                  <a:pt x="920" y="240"/>
                  <a:pt x="900" y="240"/>
                </a:cubicBezTo>
                <a:cubicBezTo>
                  <a:pt x="880" y="240"/>
                  <a:pt x="860" y="241"/>
                  <a:pt x="840" y="243"/>
                </a:cubicBezTo>
                <a:lnTo>
                  <a:pt x="840" y="120"/>
                </a:lnTo>
                <a:close/>
                <a:moveTo>
                  <a:pt x="173" y="413"/>
                </a:moveTo>
                <a:cubicBezTo>
                  <a:pt x="196" y="390"/>
                  <a:pt x="234" y="390"/>
                  <a:pt x="258" y="413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278" y="490"/>
                  <a:pt x="250" y="519"/>
                  <a:pt x="224" y="549"/>
                </a:cubicBezTo>
                <a:cubicBezTo>
                  <a:pt x="173" y="498"/>
                  <a:pt x="173" y="498"/>
                  <a:pt x="173" y="498"/>
                </a:cubicBezTo>
                <a:cubicBezTo>
                  <a:pt x="149" y="475"/>
                  <a:pt x="149" y="437"/>
                  <a:pt x="173" y="413"/>
                </a:cubicBezTo>
                <a:close/>
                <a:moveTo>
                  <a:pt x="900" y="360"/>
                </a:moveTo>
                <a:cubicBezTo>
                  <a:pt x="1330" y="360"/>
                  <a:pt x="1680" y="712"/>
                  <a:pt x="1680" y="1144"/>
                </a:cubicBezTo>
                <a:cubicBezTo>
                  <a:pt x="1680" y="1577"/>
                  <a:pt x="1330" y="1928"/>
                  <a:pt x="900" y="1928"/>
                </a:cubicBezTo>
                <a:cubicBezTo>
                  <a:pt x="470" y="1928"/>
                  <a:pt x="120" y="1577"/>
                  <a:pt x="120" y="1144"/>
                </a:cubicBezTo>
                <a:cubicBezTo>
                  <a:pt x="120" y="712"/>
                  <a:pt x="470" y="360"/>
                  <a:pt x="900" y="360"/>
                </a:cubicBezTo>
                <a:close/>
                <a:moveTo>
                  <a:pt x="900" y="1804"/>
                </a:moveTo>
                <a:cubicBezTo>
                  <a:pt x="1263" y="1804"/>
                  <a:pt x="1560" y="1509"/>
                  <a:pt x="1560" y="1144"/>
                </a:cubicBezTo>
                <a:cubicBezTo>
                  <a:pt x="1560" y="780"/>
                  <a:pt x="1265" y="480"/>
                  <a:pt x="900" y="480"/>
                </a:cubicBezTo>
                <a:cubicBezTo>
                  <a:pt x="535" y="480"/>
                  <a:pt x="240" y="780"/>
                  <a:pt x="240" y="1144"/>
                </a:cubicBezTo>
                <a:cubicBezTo>
                  <a:pt x="240" y="1508"/>
                  <a:pt x="536" y="1804"/>
                  <a:pt x="900" y="1804"/>
                </a:cubicBezTo>
                <a:close/>
                <a:moveTo>
                  <a:pt x="960" y="604"/>
                </a:moveTo>
                <a:cubicBezTo>
                  <a:pt x="1064" y="615"/>
                  <a:pt x="1159" y="657"/>
                  <a:pt x="1236" y="719"/>
                </a:cubicBezTo>
                <a:cubicBezTo>
                  <a:pt x="1197" y="759"/>
                  <a:pt x="1197" y="759"/>
                  <a:pt x="1197" y="759"/>
                </a:cubicBezTo>
                <a:cubicBezTo>
                  <a:pt x="1174" y="782"/>
                  <a:pt x="1174" y="820"/>
                  <a:pt x="1197" y="843"/>
                </a:cubicBezTo>
                <a:cubicBezTo>
                  <a:pt x="1220" y="867"/>
                  <a:pt x="1258" y="867"/>
                  <a:pt x="1282" y="843"/>
                </a:cubicBezTo>
                <a:cubicBezTo>
                  <a:pt x="1321" y="804"/>
                  <a:pt x="1321" y="804"/>
                  <a:pt x="1321" y="804"/>
                </a:cubicBezTo>
                <a:cubicBezTo>
                  <a:pt x="1384" y="883"/>
                  <a:pt x="1425" y="979"/>
                  <a:pt x="1437" y="1084"/>
                </a:cubicBezTo>
                <a:cubicBezTo>
                  <a:pt x="1380" y="1084"/>
                  <a:pt x="1380" y="1084"/>
                  <a:pt x="1380" y="1084"/>
                </a:cubicBezTo>
                <a:cubicBezTo>
                  <a:pt x="1347" y="1084"/>
                  <a:pt x="1320" y="1111"/>
                  <a:pt x="1320" y="1144"/>
                </a:cubicBezTo>
                <a:cubicBezTo>
                  <a:pt x="1320" y="1178"/>
                  <a:pt x="1347" y="1204"/>
                  <a:pt x="1380" y="1204"/>
                </a:cubicBezTo>
                <a:cubicBezTo>
                  <a:pt x="1437" y="1204"/>
                  <a:pt x="1437" y="1204"/>
                  <a:pt x="1437" y="1204"/>
                </a:cubicBezTo>
                <a:cubicBezTo>
                  <a:pt x="1426" y="1296"/>
                  <a:pt x="1393" y="1381"/>
                  <a:pt x="1343" y="1453"/>
                </a:cubicBezTo>
                <a:cubicBezTo>
                  <a:pt x="1067" y="1211"/>
                  <a:pt x="1067" y="1211"/>
                  <a:pt x="1067" y="1211"/>
                </a:cubicBezTo>
                <a:cubicBezTo>
                  <a:pt x="1075" y="1190"/>
                  <a:pt x="1080" y="1168"/>
                  <a:pt x="1080" y="1144"/>
                </a:cubicBezTo>
                <a:cubicBezTo>
                  <a:pt x="1080" y="1066"/>
                  <a:pt x="1030" y="1000"/>
                  <a:pt x="960" y="975"/>
                </a:cubicBezTo>
                <a:lnTo>
                  <a:pt x="960" y="604"/>
                </a:lnTo>
                <a:close/>
                <a:moveTo>
                  <a:pt x="900" y="1084"/>
                </a:moveTo>
                <a:cubicBezTo>
                  <a:pt x="933" y="1084"/>
                  <a:pt x="960" y="1111"/>
                  <a:pt x="960" y="1144"/>
                </a:cubicBezTo>
                <a:cubicBezTo>
                  <a:pt x="960" y="1178"/>
                  <a:pt x="933" y="1204"/>
                  <a:pt x="900" y="1204"/>
                </a:cubicBezTo>
                <a:cubicBezTo>
                  <a:pt x="867" y="1204"/>
                  <a:pt x="840" y="1178"/>
                  <a:pt x="840" y="1144"/>
                </a:cubicBezTo>
                <a:cubicBezTo>
                  <a:pt x="840" y="1111"/>
                  <a:pt x="867" y="1084"/>
                  <a:pt x="900" y="1084"/>
                </a:cubicBezTo>
                <a:close/>
                <a:moveTo>
                  <a:pt x="479" y="804"/>
                </a:moveTo>
                <a:cubicBezTo>
                  <a:pt x="518" y="843"/>
                  <a:pt x="518" y="843"/>
                  <a:pt x="518" y="843"/>
                </a:cubicBezTo>
                <a:cubicBezTo>
                  <a:pt x="542" y="867"/>
                  <a:pt x="580" y="867"/>
                  <a:pt x="603" y="843"/>
                </a:cubicBezTo>
                <a:cubicBezTo>
                  <a:pt x="626" y="820"/>
                  <a:pt x="626" y="782"/>
                  <a:pt x="603" y="759"/>
                </a:cubicBezTo>
                <a:cubicBezTo>
                  <a:pt x="564" y="719"/>
                  <a:pt x="564" y="719"/>
                  <a:pt x="564" y="719"/>
                </a:cubicBezTo>
                <a:cubicBezTo>
                  <a:pt x="641" y="657"/>
                  <a:pt x="736" y="615"/>
                  <a:pt x="840" y="604"/>
                </a:cubicBezTo>
                <a:cubicBezTo>
                  <a:pt x="840" y="975"/>
                  <a:pt x="840" y="975"/>
                  <a:pt x="840" y="975"/>
                </a:cubicBezTo>
                <a:cubicBezTo>
                  <a:pt x="770" y="1000"/>
                  <a:pt x="720" y="1066"/>
                  <a:pt x="720" y="1144"/>
                </a:cubicBezTo>
                <a:cubicBezTo>
                  <a:pt x="720" y="1244"/>
                  <a:pt x="801" y="1324"/>
                  <a:pt x="900" y="1324"/>
                </a:cubicBezTo>
                <a:cubicBezTo>
                  <a:pt x="932" y="1324"/>
                  <a:pt x="962" y="1316"/>
                  <a:pt x="988" y="1301"/>
                </a:cubicBezTo>
                <a:cubicBezTo>
                  <a:pt x="1264" y="1543"/>
                  <a:pt x="1264" y="1543"/>
                  <a:pt x="1264" y="1543"/>
                </a:cubicBezTo>
                <a:cubicBezTo>
                  <a:pt x="1182" y="1618"/>
                  <a:pt x="1077" y="1668"/>
                  <a:pt x="960" y="1681"/>
                </a:cubicBezTo>
                <a:cubicBezTo>
                  <a:pt x="960" y="1624"/>
                  <a:pt x="960" y="1624"/>
                  <a:pt x="960" y="1624"/>
                </a:cubicBezTo>
                <a:cubicBezTo>
                  <a:pt x="960" y="1591"/>
                  <a:pt x="933" y="1564"/>
                  <a:pt x="900" y="1564"/>
                </a:cubicBezTo>
                <a:cubicBezTo>
                  <a:pt x="867" y="1564"/>
                  <a:pt x="840" y="1591"/>
                  <a:pt x="840" y="1624"/>
                </a:cubicBezTo>
                <a:cubicBezTo>
                  <a:pt x="840" y="1681"/>
                  <a:pt x="840" y="1681"/>
                  <a:pt x="840" y="1681"/>
                </a:cubicBezTo>
                <a:cubicBezTo>
                  <a:pt x="736" y="1670"/>
                  <a:pt x="641" y="1628"/>
                  <a:pt x="563" y="1566"/>
                </a:cubicBezTo>
                <a:cubicBezTo>
                  <a:pt x="603" y="1526"/>
                  <a:pt x="603" y="1526"/>
                  <a:pt x="603" y="1526"/>
                </a:cubicBezTo>
                <a:cubicBezTo>
                  <a:pt x="626" y="1503"/>
                  <a:pt x="626" y="1465"/>
                  <a:pt x="603" y="1441"/>
                </a:cubicBezTo>
                <a:cubicBezTo>
                  <a:pt x="580" y="1418"/>
                  <a:pt x="542" y="1418"/>
                  <a:pt x="518" y="1441"/>
                </a:cubicBezTo>
                <a:cubicBezTo>
                  <a:pt x="478" y="1481"/>
                  <a:pt x="478" y="1481"/>
                  <a:pt x="478" y="1481"/>
                </a:cubicBezTo>
                <a:cubicBezTo>
                  <a:pt x="416" y="1404"/>
                  <a:pt x="375" y="1308"/>
                  <a:pt x="363" y="1204"/>
                </a:cubicBezTo>
                <a:cubicBezTo>
                  <a:pt x="420" y="1204"/>
                  <a:pt x="420" y="1204"/>
                  <a:pt x="420" y="1204"/>
                </a:cubicBezTo>
                <a:cubicBezTo>
                  <a:pt x="453" y="1204"/>
                  <a:pt x="480" y="1178"/>
                  <a:pt x="480" y="1144"/>
                </a:cubicBezTo>
                <a:cubicBezTo>
                  <a:pt x="480" y="1111"/>
                  <a:pt x="453" y="1084"/>
                  <a:pt x="420" y="1084"/>
                </a:cubicBezTo>
                <a:cubicBezTo>
                  <a:pt x="363" y="1084"/>
                  <a:pt x="363" y="1084"/>
                  <a:pt x="363" y="1084"/>
                </a:cubicBezTo>
                <a:cubicBezTo>
                  <a:pt x="375" y="979"/>
                  <a:pt x="416" y="883"/>
                  <a:pt x="479" y="8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3" name="Freeform 8"/>
          <p:cNvSpPr>
            <a:spLocks noEditPoints="1"/>
          </p:cNvSpPr>
          <p:nvPr/>
        </p:nvSpPr>
        <p:spPr bwMode="auto">
          <a:xfrm>
            <a:off x="3635057" y="1889693"/>
            <a:ext cx="392351" cy="392351"/>
          </a:xfrm>
          <a:custGeom>
            <a:avLst/>
            <a:gdLst>
              <a:gd name="T0" fmla="*/ 2048 w 2048"/>
              <a:gd name="T1" fmla="*/ 420 h 2048"/>
              <a:gd name="T2" fmla="*/ 1681 w 2048"/>
              <a:gd name="T3" fmla="*/ 240 h 2048"/>
              <a:gd name="T4" fmla="*/ 1504 w 2048"/>
              <a:gd name="T5" fmla="*/ 0 h 2048"/>
              <a:gd name="T6" fmla="*/ 1327 w 2048"/>
              <a:gd name="T7" fmla="*/ 240 h 2048"/>
              <a:gd name="T8" fmla="*/ 1163 w 2048"/>
              <a:gd name="T9" fmla="*/ 103 h 2048"/>
              <a:gd name="T10" fmla="*/ 885 w 2048"/>
              <a:gd name="T11" fmla="*/ 103 h 2048"/>
              <a:gd name="T12" fmla="*/ 721 w 2048"/>
              <a:gd name="T13" fmla="*/ 240 h 2048"/>
              <a:gd name="T14" fmla="*/ 544 w 2048"/>
              <a:gd name="T15" fmla="*/ 0 h 2048"/>
              <a:gd name="T16" fmla="*/ 367 w 2048"/>
              <a:gd name="T17" fmla="*/ 240 h 2048"/>
              <a:gd name="T18" fmla="*/ 0 w 2048"/>
              <a:gd name="T19" fmla="*/ 420 h 2048"/>
              <a:gd name="T20" fmla="*/ 60 w 2048"/>
              <a:gd name="T21" fmla="*/ 2048 h 2048"/>
              <a:gd name="T22" fmla="*/ 2048 w 2048"/>
              <a:gd name="T23" fmla="*/ 1988 h 2048"/>
              <a:gd name="T24" fmla="*/ 1504 w 2048"/>
              <a:gd name="T25" fmla="*/ 120 h 2048"/>
              <a:gd name="T26" fmla="*/ 1560 w 2048"/>
              <a:gd name="T27" fmla="*/ 240 h 2048"/>
              <a:gd name="T28" fmla="*/ 1473 w 2048"/>
              <a:gd name="T29" fmla="*/ 157 h 2048"/>
              <a:gd name="T30" fmla="*/ 1024 w 2048"/>
              <a:gd name="T31" fmla="*/ 120 h 2048"/>
              <a:gd name="T32" fmla="*/ 1080 w 2048"/>
              <a:gd name="T33" fmla="*/ 240 h 2048"/>
              <a:gd name="T34" fmla="*/ 993 w 2048"/>
              <a:gd name="T35" fmla="*/ 157 h 2048"/>
              <a:gd name="T36" fmla="*/ 544 w 2048"/>
              <a:gd name="T37" fmla="*/ 120 h 2048"/>
              <a:gd name="T38" fmla="*/ 600 w 2048"/>
              <a:gd name="T39" fmla="*/ 240 h 2048"/>
              <a:gd name="T40" fmla="*/ 513 w 2048"/>
              <a:gd name="T41" fmla="*/ 157 h 2048"/>
              <a:gd name="T42" fmla="*/ 120 w 2048"/>
              <a:gd name="T43" fmla="*/ 1928 h 2048"/>
              <a:gd name="T44" fmla="*/ 1928 w 2048"/>
              <a:gd name="T45" fmla="*/ 848 h 2048"/>
              <a:gd name="T46" fmla="*/ 1928 w 2048"/>
              <a:gd name="T47" fmla="*/ 728 h 2048"/>
              <a:gd name="T48" fmla="*/ 120 w 2048"/>
              <a:gd name="T49" fmla="*/ 420 h 2048"/>
              <a:gd name="T50" fmla="*/ 367 w 2048"/>
              <a:gd name="T51" fmla="*/ 360 h 2048"/>
              <a:gd name="T52" fmla="*/ 604 w 2048"/>
              <a:gd name="T53" fmla="*/ 544 h 2048"/>
              <a:gd name="T54" fmla="*/ 488 w 2048"/>
              <a:gd name="T55" fmla="*/ 360 h 2048"/>
              <a:gd name="T56" fmla="*/ 1024 w 2048"/>
              <a:gd name="T57" fmla="*/ 604 h 2048"/>
              <a:gd name="T58" fmla="*/ 1024 w 2048"/>
              <a:gd name="T59" fmla="*/ 484 h 2048"/>
              <a:gd name="T60" fmla="*/ 1327 w 2048"/>
              <a:gd name="T61" fmla="*/ 360 h 2048"/>
              <a:gd name="T62" fmla="*/ 1564 w 2048"/>
              <a:gd name="T63" fmla="*/ 544 h 2048"/>
              <a:gd name="T64" fmla="*/ 1448 w 2048"/>
              <a:gd name="T65" fmla="*/ 360 h 2048"/>
              <a:gd name="T66" fmla="*/ 1928 w 2048"/>
              <a:gd name="T67" fmla="*/ 420 h 2048"/>
              <a:gd name="T68" fmla="*/ 382 w 2048"/>
              <a:gd name="T69" fmla="*/ 1706 h 2048"/>
              <a:gd name="T70" fmla="*/ 826 w 2048"/>
              <a:gd name="T71" fmla="*/ 1346 h 2048"/>
              <a:gd name="T72" fmla="*/ 1479 w 2048"/>
              <a:gd name="T73" fmla="*/ 1088 h 2048"/>
              <a:gd name="T74" fmla="*/ 1324 w 2048"/>
              <a:gd name="T75" fmla="*/ 1028 h 2048"/>
              <a:gd name="T76" fmla="*/ 1624 w 2048"/>
              <a:gd name="T77" fmla="*/ 968 h 2048"/>
              <a:gd name="T78" fmla="*/ 1684 w 2048"/>
              <a:gd name="T79" fmla="*/ 1268 h 2048"/>
              <a:gd name="T80" fmla="*/ 1564 w 2048"/>
              <a:gd name="T81" fmla="*/ 1268 h 2048"/>
              <a:gd name="T82" fmla="*/ 1066 w 2048"/>
              <a:gd name="T83" fmla="*/ 1670 h 2048"/>
              <a:gd name="T84" fmla="*/ 784 w 2048"/>
              <a:gd name="T85" fmla="*/ 1473 h 2048"/>
              <a:gd name="T86" fmla="*/ 382 w 2048"/>
              <a:gd name="T87" fmla="*/ 1790 h 2048"/>
              <a:gd name="T88" fmla="*/ 240 w 2048"/>
              <a:gd name="T89" fmla="*/ 1028 h 2048"/>
              <a:gd name="T90" fmla="*/ 544 w 2048"/>
              <a:gd name="T91" fmla="*/ 968 h 2048"/>
              <a:gd name="T92" fmla="*/ 544 w 2048"/>
              <a:gd name="T93" fmla="*/ 1088 h 2048"/>
              <a:gd name="T94" fmla="*/ 240 w 2048"/>
              <a:gd name="T95" fmla="*/ 1028 h 2048"/>
              <a:gd name="T96" fmla="*/ 300 w 2048"/>
              <a:gd name="T97" fmla="*/ 1208 h 2048"/>
              <a:gd name="T98" fmla="*/ 604 w 2048"/>
              <a:gd name="T99" fmla="*/ 1268 h 2048"/>
              <a:gd name="T100" fmla="*/ 300 w 2048"/>
              <a:gd name="T101" fmla="*/ 1328 h 2048"/>
              <a:gd name="T102" fmla="*/ 1504 w 2048"/>
              <a:gd name="T103" fmla="*/ 1448 h 2048"/>
              <a:gd name="T104" fmla="*/ 1808 w 2048"/>
              <a:gd name="T105" fmla="*/ 1508 h 2048"/>
              <a:gd name="T106" fmla="*/ 1504 w 2048"/>
              <a:gd name="T107" fmla="*/ 1568 h 2048"/>
              <a:gd name="T108" fmla="*/ 1504 w 2048"/>
              <a:gd name="T109" fmla="*/ 1448 h 2048"/>
              <a:gd name="T110" fmla="*/ 1748 w 2048"/>
              <a:gd name="T111" fmla="*/ 1808 h 2048"/>
              <a:gd name="T112" fmla="*/ 1444 w 2048"/>
              <a:gd name="T113" fmla="*/ 1748 h 2048"/>
              <a:gd name="T114" fmla="*/ 1748 w 2048"/>
              <a:gd name="T115" fmla="*/ 168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48" h="2048">
                <a:moveTo>
                  <a:pt x="2048" y="1988"/>
                </a:moveTo>
                <a:cubicBezTo>
                  <a:pt x="2048" y="420"/>
                  <a:pt x="2048" y="420"/>
                  <a:pt x="2048" y="420"/>
                </a:cubicBezTo>
                <a:cubicBezTo>
                  <a:pt x="2048" y="321"/>
                  <a:pt x="1967" y="240"/>
                  <a:pt x="1868" y="240"/>
                </a:cubicBezTo>
                <a:cubicBezTo>
                  <a:pt x="1681" y="240"/>
                  <a:pt x="1681" y="240"/>
                  <a:pt x="1681" y="240"/>
                </a:cubicBezTo>
                <a:cubicBezTo>
                  <a:pt x="1675" y="189"/>
                  <a:pt x="1662" y="142"/>
                  <a:pt x="1643" y="103"/>
                </a:cubicBezTo>
                <a:cubicBezTo>
                  <a:pt x="1609" y="37"/>
                  <a:pt x="1560" y="0"/>
                  <a:pt x="1504" y="0"/>
                </a:cubicBezTo>
                <a:cubicBezTo>
                  <a:pt x="1448" y="0"/>
                  <a:pt x="1399" y="37"/>
                  <a:pt x="1365" y="103"/>
                </a:cubicBezTo>
                <a:cubicBezTo>
                  <a:pt x="1346" y="142"/>
                  <a:pt x="1333" y="189"/>
                  <a:pt x="1327" y="240"/>
                </a:cubicBezTo>
                <a:cubicBezTo>
                  <a:pt x="1201" y="240"/>
                  <a:pt x="1201" y="240"/>
                  <a:pt x="1201" y="240"/>
                </a:cubicBezTo>
                <a:cubicBezTo>
                  <a:pt x="1195" y="189"/>
                  <a:pt x="1182" y="142"/>
                  <a:pt x="1163" y="103"/>
                </a:cubicBezTo>
                <a:cubicBezTo>
                  <a:pt x="1129" y="37"/>
                  <a:pt x="1080" y="0"/>
                  <a:pt x="1024" y="0"/>
                </a:cubicBezTo>
                <a:cubicBezTo>
                  <a:pt x="968" y="0"/>
                  <a:pt x="919" y="37"/>
                  <a:pt x="885" y="103"/>
                </a:cubicBezTo>
                <a:cubicBezTo>
                  <a:pt x="866" y="142"/>
                  <a:pt x="853" y="189"/>
                  <a:pt x="847" y="240"/>
                </a:cubicBezTo>
                <a:cubicBezTo>
                  <a:pt x="721" y="240"/>
                  <a:pt x="721" y="240"/>
                  <a:pt x="721" y="240"/>
                </a:cubicBezTo>
                <a:cubicBezTo>
                  <a:pt x="715" y="189"/>
                  <a:pt x="702" y="142"/>
                  <a:pt x="683" y="103"/>
                </a:cubicBezTo>
                <a:cubicBezTo>
                  <a:pt x="649" y="37"/>
                  <a:pt x="600" y="0"/>
                  <a:pt x="544" y="0"/>
                </a:cubicBezTo>
                <a:cubicBezTo>
                  <a:pt x="488" y="0"/>
                  <a:pt x="439" y="37"/>
                  <a:pt x="405" y="103"/>
                </a:cubicBezTo>
                <a:cubicBezTo>
                  <a:pt x="386" y="142"/>
                  <a:pt x="373" y="189"/>
                  <a:pt x="367" y="240"/>
                </a:cubicBezTo>
                <a:cubicBezTo>
                  <a:pt x="180" y="240"/>
                  <a:pt x="180" y="240"/>
                  <a:pt x="180" y="240"/>
                </a:cubicBezTo>
                <a:cubicBezTo>
                  <a:pt x="81" y="240"/>
                  <a:pt x="0" y="321"/>
                  <a:pt x="0" y="420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lose/>
                <a:moveTo>
                  <a:pt x="1473" y="157"/>
                </a:moveTo>
                <a:cubicBezTo>
                  <a:pt x="1488" y="126"/>
                  <a:pt x="1502" y="120"/>
                  <a:pt x="1504" y="120"/>
                </a:cubicBezTo>
                <a:cubicBezTo>
                  <a:pt x="1506" y="120"/>
                  <a:pt x="1520" y="126"/>
                  <a:pt x="1535" y="157"/>
                </a:cubicBezTo>
                <a:cubicBezTo>
                  <a:pt x="1547" y="180"/>
                  <a:pt x="1555" y="209"/>
                  <a:pt x="1560" y="240"/>
                </a:cubicBezTo>
                <a:cubicBezTo>
                  <a:pt x="1448" y="240"/>
                  <a:pt x="1448" y="240"/>
                  <a:pt x="1448" y="240"/>
                </a:cubicBezTo>
                <a:cubicBezTo>
                  <a:pt x="1453" y="209"/>
                  <a:pt x="1461" y="180"/>
                  <a:pt x="1473" y="157"/>
                </a:cubicBezTo>
                <a:close/>
                <a:moveTo>
                  <a:pt x="993" y="157"/>
                </a:moveTo>
                <a:cubicBezTo>
                  <a:pt x="1008" y="126"/>
                  <a:pt x="1022" y="120"/>
                  <a:pt x="1024" y="120"/>
                </a:cubicBezTo>
                <a:cubicBezTo>
                  <a:pt x="1026" y="120"/>
                  <a:pt x="1040" y="126"/>
                  <a:pt x="1055" y="157"/>
                </a:cubicBezTo>
                <a:cubicBezTo>
                  <a:pt x="1067" y="180"/>
                  <a:pt x="1075" y="209"/>
                  <a:pt x="1080" y="240"/>
                </a:cubicBezTo>
                <a:cubicBezTo>
                  <a:pt x="968" y="240"/>
                  <a:pt x="968" y="240"/>
                  <a:pt x="968" y="240"/>
                </a:cubicBezTo>
                <a:cubicBezTo>
                  <a:pt x="973" y="209"/>
                  <a:pt x="981" y="180"/>
                  <a:pt x="993" y="157"/>
                </a:cubicBezTo>
                <a:close/>
                <a:moveTo>
                  <a:pt x="513" y="157"/>
                </a:moveTo>
                <a:cubicBezTo>
                  <a:pt x="528" y="126"/>
                  <a:pt x="542" y="120"/>
                  <a:pt x="544" y="120"/>
                </a:cubicBezTo>
                <a:cubicBezTo>
                  <a:pt x="546" y="120"/>
                  <a:pt x="560" y="126"/>
                  <a:pt x="575" y="157"/>
                </a:cubicBezTo>
                <a:cubicBezTo>
                  <a:pt x="587" y="180"/>
                  <a:pt x="595" y="209"/>
                  <a:pt x="600" y="240"/>
                </a:cubicBezTo>
                <a:cubicBezTo>
                  <a:pt x="488" y="240"/>
                  <a:pt x="488" y="240"/>
                  <a:pt x="488" y="240"/>
                </a:cubicBezTo>
                <a:cubicBezTo>
                  <a:pt x="493" y="209"/>
                  <a:pt x="501" y="180"/>
                  <a:pt x="513" y="157"/>
                </a:cubicBezTo>
                <a:close/>
                <a:moveTo>
                  <a:pt x="1928" y="1928"/>
                </a:moveTo>
                <a:cubicBezTo>
                  <a:pt x="120" y="1928"/>
                  <a:pt x="120" y="1928"/>
                  <a:pt x="120" y="1928"/>
                </a:cubicBezTo>
                <a:cubicBezTo>
                  <a:pt x="120" y="848"/>
                  <a:pt x="120" y="848"/>
                  <a:pt x="120" y="848"/>
                </a:cubicBezTo>
                <a:cubicBezTo>
                  <a:pt x="1928" y="848"/>
                  <a:pt x="1928" y="848"/>
                  <a:pt x="1928" y="848"/>
                </a:cubicBezTo>
                <a:lnTo>
                  <a:pt x="1928" y="1928"/>
                </a:lnTo>
                <a:close/>
                <a:moveTo>
                  <a:pt x="1928" y="728"/>
                </a:moveTo>
                <a:cubicBezTo>
                  <a:pt x="120" y="728"/>
                  <a:pt x="120" y="728"/>
                  <a:pt x="120" y="728"/>
                </a:cubicBezTo>
                <a:cubicBezTo>
                  <a:pt x="120" y="420"/>
                  <a:pt x="120" y="420"/>
                  <a:pt x="120" y="420"/>
                </a:cubicBezTo>
                <a:cubicBezTo>
                  <a:pt x="120" y="387"/>
                  <a:pt x="147" y="360"/>
                  <a:pt x="180" y="360"/>
                </a:cubicBezTo>
                <a:cubicBezTo>
                  <a:pt x="367" y="360"/>
                  <a:pt x="367" y="360"/>
                  <a:pt x="367" y="360"/>
                </a:cubicBezTo>
                <a:cubicBezTo>
                  <a:pt x="383" y="503"/>
                  <a:pt x="454" y="604"/>
                  <a:pt x="544" y="604"/>
                </a:cubicBezTo>
                <a:cubicBezTo>
                  <a:pt x="577" y="604"/>
                  <a:pt x="604" y="577"/>
                  <a:pt x="604" y="544"/>
                </a:cubicBezTo>
                <a:cubicBezTo>
                  <a:pt x="604" y="511"/>
                  <a:pt x="577" y="484"/>
                  <a:pt x="544" y="484"/>
                </a:cubicBezTo>
                <a:cubicBezTo>
                  <a:pt x="533" y="482"/>
                  <a:pt x="500" y="441"/>
                  <a:pt x="488" y="360"/>
                </a:cubicBezTo>
                <a:cubicBezTo>
                  <a:pt x="847" y="360"/>
                  <a:pt x="847" y="360"/>
                  <a:pt x="847" y="360"/>
                </a:cubicBezTo>
                <a:cubicBezTo>
                  <a:pt x="863" y="503"/>
                  <a:pt x="934" y="604"/>
                  <a:pt x="1024" y="604"/>
                </a:cubicBezTo>
                <a:cubicBezTo>
                  <a:pt x="1057" y="604"/>
                  <a:pt x="1084" y="577"/>
                  <a:pt x="1084" y="544"/>
                </a:cubicBezTo>
                <a:cubicBezTo>
                  <a:pt x="1084" y="511"/>
                  <a:pt x="1057" y="484"/>
                  <a:pt x="1024" y="484"/>
                </a:cubicBezTo>
                <a:cubicBezTo>
                  <a:pt x="1013" y="482"/>
                  <a:pt x="980" y="441"/>
                  <a:pt x="968" y="360"/>
                </a:cubicBezTo>
                <a:cubicBezTo>
                  <a:pt x="1327" y="360"/>
                  <a:pt x="1327" y="360"/>
                  <a:pt x="1327" y="360"/>
                </a:cubicBezTo>
                <a:cubicBezTo>
                  <a:pt x="1343" y="503"/>
                  <a:pt x="1414" y="604"/>
                  <a:pt x="1504" y="604"/>
                </a:cubicBezTo>
                <a:cubicBezTo>
                  <a:pt x="1537" y="604"/>
                  <a:pt x="1564" y="577"/>
                  <a:pt x="1564" y="544"/>
                </a:cubicBezTo>
                <a:cubicBezTo>
                  <a:pt x="1564" y="511"/>
                  <a:pt x="1537" y="484"/>
                  <a:pt x="1504" y="484"/>
                </a:cubicBezTo>
                <a:cubicBezTo>
                  <a:pt x="1493" y="482"/>
                  <a:pt x="1460" y="441"/>
                  <a:pt x="1448" y="360"/>
                </a:cubicBezTo>
                <a:cubicBezTo>
                  <a:pt x="1868" y="360"/>
                  <a:pt x="1868" y="360"/>
                  <a:pt x="1868" y="360"/>
                </a:cubicBezTo>
                <a:cubicBezTo>
                  <a:pt x="1901" y="360"/>
                  <a:pt x="1928" y="387"/>
                  <a:pt x="1928" y="420"/>
                </a:cubicBezTo>
                <a:lnTo>
                  <a:pt x="1928" y="728"/>
                </a:lnTo>
                <a:close/>
                <a:moveTo>
                  <a:pt x="382" y="1706"/>
                </a:moveTo>
                <a:cubicBezTo>
                  <a:pt x="742" y="1346"/>
                  <a:pt x="742" y="1346"/>
                  <a:pt x="742" y="1346"/>
                </a:cubicBezTo>
                <a:cubicBezTo>
                  <a:pt x="765" y="1322"/>
                  <a:pt x="803" y="1322"/>
                  <a:pt x="826" y="1346"/>
                </a:cubicBezTo>
                <a:cubicBezTo>
                  <a:pt x="1024" y="1543"/>
                  <a:pt x="1024" y="1543"/>
                  <a:pt x="1024" y="1543"/>
                </a:cubicBezTo>
                <a:cubicBezTo>
                  <a:pt x="1479" y="1088"/>
                  <a:pt x="1479" y="1088"/>
                  <a:pt x="1479" y="1088"/>
                </a:cubicBezTo>
                <a:cubicBezTo>
                  <a:pt x="1384" y="1088"/>
                  <a:pt x="1384" y="1088"/>
                  <a:pt x="1384" y="1088"/>
                </a:cubicBezTo>
                <a:cubicBezTo>
                  <a:pt x="1351" y="1088"/>
                  <a:pt x="1324" y="1061"/>
                  <a:pt x="1324" y="1028"/>
                </a:cubicBezTo>
                <a:cubicBezTo>
                  <a:pt x="1324" y="995"/>
                  <a:pt x="1351" y="968"/>
                  <a:pt x="1384" y="968"/>
                </a:cubicBezTo>
                <a:cubicBezTo>
                  <a:pt x="1624" y="968"/>
                  <a:pt x="1624" y="968"/>
                  <a:pt x="1624" y="968"/>
                </a:cubicBezTo>
                <a:cubicBezTo>
                  <a:pt x="1657" y="968"/>
                  <a:pt x="1684" y="995"/>
                  <a:pt x="1684" y="1028"/>
                </a:cubicBezTo>
                <a:cubicBezTo>
                  <a:pt x="1684" y="1268"/>
                  <a:pt x="1684" y="1268"/>
                  <a:pt x="1684" y="1268"/>
                </a:cubicBezTo>
                <a:cubicBezTo>
                  <a:pt x="1684" y="1301"/>
                  <a:pt x="1657" y="1328"/>
                  <a:pt x="1624" y="1328"/>
                </a:cubicBezTo>
                <a:cubicBezTo>
                  <a:pt x="1591" y="1328"/>
                  <a:pt x="1564" y="1301"/>
                  <a:pt x="1564" y="1268"/>
                </a:cubicBezTo>
                <a:cubicBezTo>
                  <a:pt x="1564" y="1173"/>
                  <a:pt x="1564" y="1173"/>
                  <a:pt x="1564" y="1173"/>
                </a:cubicBezTo>
                <a:cubicBezTo>
                  <a:pt x="1066" y="1670"/>
                  <a:pt x="1066" y="1670"/>
                  <a:pt x="1066" y="1670"/>
                </a:cubicBezTo>
                <a:cubicBezTo>
                  <a:pt x="1043" y="1694"/>
                  <a:pt x="1005" y="1694"/>
                  <a:pt x="982" y="1670"/>
                </a:cubicBezTo>
                <a:cubicBezTo>
                  <a:pt x="784" y="1473"/>
                  <a:pt x="784" y="1473"/>
                  <a:pt x="784" y="1473"/>
                </a:cubicBezTo>
                <a:cubicBezTo>
                  <a:pt x="466" y="1790"/>
                  <a:pt x="466" y="1790"/>
                  <a:pt x="466" y="1790"/>
                </a:cubicBezTo>
                <a:cubicBezTo>
                  <a:pt x="443" y="1814"/>
                  <a:pt x="405" y="1814"/>
                  <a:pt x="382" y="1790"/>
                </a:cubicBezTo>
                <a:cubicBezTo>
                  <a:pt x="358" y="1767"/>
                  <a:pt x="358" y="1729"/>
                  <a:pt x="382" y="1706"/>
                </a:cubicBezTo>
                <a:close/>
                <a:moveTo>
                  <a:pt x="240" y="1028"/>
                </a:moveTo>
                <a:cubicBezTo>
                  <a:pt x="240" y="995"/>
                  <a:pt x="267" y="968"/>
                  <a:pt x="300" y="968"/>
                </a:cubicBezTo>
                <a:cubicBezTo>
                  <a:pt x="544" y="968"/>
                  <a:pt x="544" y="968"/>
                  <a:pt x="544" y="968"/>
                </a:cubicBezTo>
                <a:cubicBezTo>
                  <a:pt x="577" y="968"/>
                  <a:pt x="604" y="995"/>
                  <a:pt x="604" y="1028"/>
                </a:cubicBezTo>
                <a:cubicBezTo>
                  <a:pt x="604" y="1061"/>
                  <a:pt x="577" y="1088"/>
                  <a:pt x="544" y="1088"/>
                </a:cubicBezTo>
                <a:cubicBezTo>
                  <a:pt x="300" y="1088"/>
                  <a:pt x="300" y="1088"/>
                  <a:pt x="300" y="1088"/>
                </a:cubicBezTo>
                <a:cubicBezTo>
                  <a:pt x="267" y="1088"/>
                  <a:pt x="240" y="1061"/>
                  <a:pt x="240" y="1028"/>
                </a:cubicBezTo>
                <a:close/>
                <a:moveTo>
                  <a:pt x="240" y="1268"/>
                </a:moveTo>
                <a:cubicBezTo>
                  <a:pt x="240" y="1235"/>
                  <a:pt x="267" y="1208"/>
                  <a:pt x="300" y="1208"/>
                </a:cubicBezTo>
                <a:cubicBezTo>
                  <a:pt x="544" y="1208"/>
                  <a:pt x="544" y="1208"/>
                  <a:pt x="544" y="1208"/>
                </a:cubicBezTo>
                <a:cubicBezTo>
                  <a:pt x="577" y="1208"/>
                  <a:pt x="604" y="1235"/>
                  <a:pt x="604" y="1268"/>
                </a:cubicBezTo>
                <a:cubicBezTo>
                  <a:pt x="604" y="1301"/>
                  <a:pt x="577" y="1328"/>
                  <a:pt x="544" y="1328"/>
                </a:cubicBezTo>
                <a:cubicBezTo>
                  <a:pt x="300" y="1328"/>
                  <a:pt x="300" y="1328"/>
                  <a:pt x="300" y="1328"/>
                </a:cubicBezTo>
                <a:cubicBezTo>
                  <a:pt x="267" y="1328"/>
                  <a:pt x="240" y="1301"/>
                  <a:pt x="240" y="1268"/>
                </a:cubicBezTo>
                <a:close/>
                <a:moveTo>
                  <a:pt x="1504" y="1448"/>
                </a:moveTo>
                <a:cubicBezTo>
                  <a:pt x="1748" y="1448"/>
                  <a:pt x="1748" y="1448"/>
                  <a:pt x="1748" y="1448"/>
                </a:cubicBezTo>
                <a:cubicBezTo>
                  <a:pt x="1781" y="1448"/>
                  <a:pt x="1808" y="1475"/>
                  <a:pt x="1808" y="1508"/>
                </a:cubicBezTo>
                <a:cubicBezTo>
                  <a:pt x="1808" y="1541"/>
                  <a:pt x="1781" y="1568"/>
                  <a:pt x="1748" y="1568"/>
                </a:cubicBezTo>
                <a:cubicBezTo>
                  <a:pt x="1504" y="1568"/>
                  <a:pt x="1504" y="1568"/>
                  <a:pt x="1504" y="1568"/>
                </a:cubicBezTo>
                <a:cubicBezTo>
                  <a:pt x="1471" y="1568"/>
                  <a:pt x="1444" y="1541"/>
                  <a:pt x="1444" y="1508"/>
                </a:cubicBezTo>
                <a:cubicBezTo>
                  <a:pt x="1444" y="1475"/>
                  <a:pt x="1471" y="1448"/>
                  <a:pt x="1504" y="1448"/>
                </a:cubicBezTo>
                <a:close/>
                <a:moveTo>
                  <a:pt x="1808" y="1748"/>
                </a:moveTo>
                <a:cubicBezTo>
                  <a:pt x="1808" y="1781"/>
                  <a:pt x="1781" y="1808"/>
                  <a:pt x="1748" y="1808"/>
                </a:cubicBezTo>
                <a:cubicBezTo>
                  <a:pt x="1504" y="1808"/>
                  <a:pt x="1504" y="1808"/>
                  <a:pt x="1504" y="1808"/>
                </a:cubicBezTo>
                <a:cubicBezTo>
                  <a:pt x="1471" y="1808"/>
                  <a:pt x="1444" y="1781"/>
                  <a:pt x="1444" y="1748"/>
                </a:cubicBezTo>
                <a:cubicBezTo>
                  <a:pt x="1444" y="1715"/>
                  <a:pt x="1471" y="1688"/>
                  <a:pt x="1504" y="1688"/>
                </a:cubicBezTo>
                <a:cubicBezTo>
                  <a:pt x="1748" y="1688"/>
                  <a:pt x="1748" y="1688"/>
                  <a:pt x="1748" y="1688"/>
                </a:cubicBezTo>
                <a:cubicBezTo>
                  <a:pt x="1781" y="1688"/>
                  <a:pt x="1808" y="1715"/>
                  <a:pt x="1808" y="174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4356690" y="1889693"/>
            <a:ext cx="392585" cy="392351"/>
          </a:xfrm>
          <a:custGeom>
            <a:avLst/>
            <a:gdLst>
              <a:gd name="T0" fmla="*/ 545 w 2049"/>
              <a:gd name="T1" fmla="*/ 1084 h 2048"/>
              <a:gd name="T2" fmla="*/ 545 w 2049"/>
              <a:gd name="T3" fmla="*/ 1204 h 2048"/>
              <a:gd name="T4" fmla="*/ 1025 w 2049"/>
              <a:gd name="T5" fmla="*/ 480 h 2048"/>
              <a:gd name="T6" fmla="*/ 1205 w 2049"/>
              <a:gd name="T7" fmla="*/ 420 h 2048"/>
              <a:gd name="T8" fmla="*/ 1085 w 2049"/>
              <a:gd name="T9" fmla="*/ 360 h 2048"/>
              <a:gd name="T10" fmla="*/ 1025 w 2049"/>
              <a:gd name="T11" fmla="*/ 240 h 2048"/>
              <a:gd name="T12" fmla="*/ 965 w 2049"/>
              <a:gd name="T13" fmla="*/ 420 h 2048"/>
              <a:gd name="T14" fmla="*/ 217 w 2049"/>
              <a:gd name="T15" fmla="*/ 1564 h 2048"/>
              <a:gd name="T16" fmla="*/ 1 w 2049"/>
              <a:gd name="T17" fmla="*/ 1504 h 2048"/>
              <a:gd name="T18" fmla="*/ 61 w 2049"/>
              <a:gd name="T19" fmla="*/ 1084 h 2048"/>
              <a:gd name="T20" fmla="*/ 219 w 2049"/>
              <a:gd name="T21" fmla="*/ 837 h 2048"/>
              <a:gd name="T22" fmla="*/ 1 w 2049"/>
              <a:gd name="T23" fmla="*/ 666 h 2048"/>
              <a:gd name="T24" fmla="*/ 576 w 2049"/>
              <a:gd name="T25" fmla="*/ 532 h 2048"/>
              <a:gd name="T26" fmla="*/ 605 w 2049"/>
              <a:gd name="T27" fmla="*/ 420 h 2048"/>
              <a:gd name="T28" fmla="*/ 1445 w 2049"/>
              <a:gd name="T29" fmla="*/ 420 h 2048"/>
              <a:gd name="T30" fmla="*/ 1868 w 2049"/>
              <a:gd name="T31" fmla="*/ 915 h 2048"/>
              <a:gd name="T32" fmla="*/ 1989 w 2049"/>
              <a:gd name="T33" fmla="*/ 720 h 2048"/>
              <a:gd name="T34" fmla="*/ 1908 w 2049"/>
              <a:gd name="T35" fmla="*/ 1034 h 2048"/>
              <a:gd name="T36" fmla="*/ 1565 w 2049"/>
              <a:gd name="T37" fmla="*/ 1832 h 2048"/>
              <a:gd name="T38" fmla="*/ 1505 w 2049"/>
              <a:gd name="T39" fmla="*/ 2048 h 2048"/>
              <a:gd name="T40" fmla="*/ 1223 w 2049"/>
              <a:gd name="T41" fmla="*/ 2030 h 2048"/>
              <a:gd name="T42" fmla="*/ 930 w 2049"/>
              <a:gd name="T43" fmla="*/ 1928 h 2048"/>
              <a:gd name="T44" fmla="*/ 785 w 2049"/>
              <a:gd name="T45" fmla="*/ 2048 h 2048"/>
              <a:gd name="T46" fmla="*/ 485 w 2049"/>
              <a:gd name="T47" fmla="*/ 1988 h 2048"/>
              <a:gd name="T48" fmla="*/ 217 w 2049"/>
              <a:gd name="T49" fmla="*/ 1564 h 2048"/>
              <a:gd name="T50" fmla="*/ 1025 w 2049"/>
              <a:gd name="T51" fmla="*/ 720 h 2048"/>
              <a:gd name="T52" fmla="*/ 1025 w 2049"/>
              <a:gd name="T53" fmla="*/ 120 h 2048"/>
              <a:gd name="T54" fmla="*/ 306 w 2049"/>
              <a:gd name="T55" fmla="*/ 1477 h 2048"/>
              <a:gd name="T56" fmla="*/ 605 w 2049"/>
              <a:gd name="T57" fmla="*/ 1796 h 2048"/>
              <a:gd name="T58" fmla="*/ 760 w 2049"/>
              <a:gd name="T59" fmla="*/ 1928 h 2048"/>
              <a:gd name="T60" fmla="*/ 905 w 2049"/>
              <a:gd name="T61" fmla="*/ 1808 h 2048"/>
              <a:gd name="T62" fmla="*/ 1187 w 2049"/>
              <a:gd name="T63" fmla="*/ 1826 h 2048"/>
              <a:gd name="T64" fmla="*/ 1445 w 2049"/>
              <a:gd name="T65" fmla="*/ 1928 h 2048"/>
              <a:gd name="T66" fmla="*/ 1478 w 2049"/>
              <a:gd name="T67" fmla="*/ 1743 h 2048"/>
              <a:gd name="T68" fmla="*/ 1389 w 2049"/>
              <a:gd name="T69" fmla="*/ 629 h 2048"/>
              <a:gd name="T70" fmla="*/ 1385 w 2049"/>
              <a:gd name="T71" fmla="*/ 720 h 2048"/>
              <a:gd name="T72" fmla="*/ 1385 w 2049"/>
              <a:gd name="T73" fmla="*/ 840 h 2048"/>
              <a:gd name="T74" fmla="*/ 605 w 2049"/>
              <a:gd name="T75" fmla="*/ 780 h 2048"/>
              <a:gd name="T76" fmla="*/ 731 w 2049"/>
              <a:gd name="T77" fmla="*/ 720 h 2048"/>
              <a:gd name="T78" fmla="*/ 597 w 2049"/>
              <a:gd name="T79" fmla="*/ 653 h 2048"/>
              <a:gd name="T80" fmla="*/ 162 w 2049"/>
              <a:gd name="T81" fmla="*/ 655 h 2048"/>
              <a:gd name="T82" fmla="*/ 360 w 2049"/>
              <a:gd name="T83" fmla="*/ 809 h 2048"/>
              <a:gd name="T84" fmla="*/ 243 w 2049"/>
              <a:gd name="T85" fmla="*/ 1149 h 2048"/>
              <a:gd name="T86" fmla="*/ 121 w 2049"/>
              <a:gd name="T87" fmla="*/ 1204 h 2048"/>
              <a:gd name="T88" fmla="*/ 253 w 2049"/>
              <a:gd name="T89" fmla="*/ 14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49" h="2048">
                <a:moveTo>
                  <a:pt x="485" y="1144"/>
                </a:moveTo>
                <a:cubicBezTo>
                  <a:pt x="485" y="1111"/>
                  <a:pt x="512" y="1084"/>
                  <a:pt x="545" y="1084"/>
                </a:cubicBezTo>
                <a:cubicBezTo>
                  <a:pt x="578" y="1084"/>
                  <a:pt x="605" y="1111"/>
                  <a:pt x="605" y="1144"/>
                </a:cubicBezTo>
                <a:cubicBezTo>
                  <a:pt x="605" y="1177"/>
                  <a:pt x="578" y="1204"/>
                  <a:pt x="545" y="1204"/>
                </a:cubicBezTo>
                <a:cubicBezTo>
                  <a:pt x="512" y="1204"/>
                  <a:pt x="485" y="1177"/>
                  <a:pt x="485" y="1144"/>
                </a:cubicBezTo>
                <a:close/>
                <a:moveTo>
                  <a:pt x="1025" y="480"/>
                </a:moveTo>
                <a:cubicBezTo>
                  <a:pt x="1145" y="480"/>
                  <a:pt x="1145" y="480"/>
                  <a:pt x="1145" y="480"/>
                </a:cubicBezTo>
                <a:cubicBezTo>
                  <a:pt x="1178" y="480"/>
                  <a:pt x="1205" y="453"/>
                  <a:pt x="1205" y="420"/>
                </a:cubicBezTo>
                <a:cubicBezTo>
                  <a:pt x="1205" y="387"/>
                  <a:pt x="1178" y="360"/>
                  <a:pt x="1145" y="360"/>
                </a:cubicBezTo>
                <a:cubicBezTo>
                  <a:pt x="1085" y="360"/>
                  <a:pt x="1085" y="360"/>
                  <a:pt x="1085" y="360"/>
                </a:cubicBezTo>
                <a:cubicBezTo>
                  <a:pt x="1085" y="300"/>
                  <a:pt x="1085" y="300"/>
                  <a:pt x="1085" y="300"/>
                </a:cubicBezTo>
                <a:cubicBezTo>
                  <a:pt x="1085" y="267"/>
                  <a:pt x="1058" y="240"/>
                  <a:pt x="1025" y="240"/>
                </a:cubicBezTo>
                <a:cubicBezTo>
                  <a:pt x="992" y="240"/>
                  <a:pt x="965" y="267"/>
                  <a:pt x="965" y="300"/>
                </a:cubicBezTo>
                <a:cubicBezTo>
                  <a:pt x="965" y="420"/>
                  <a:pt x="965" y="420"/>
                  <a:pt x="965" y="420"/>
                </a:cubicBezTo>
                <a:cubicBezTo>
                  <a:pt x="965" y="453"/>
                  <a:pt x="992" y="480"/>
                  <a:pt x="1025" y="480"/>
                </a:cubicBezTo>
                <a:close/>
                <a:moveTo>
                  <a:pt x="217" y="1564"/>
                </a:moveTo>
                <a:cubicBezTo>
                  <a:pt x="61" y="1564"/>
                  <a:pt x="61" y="1564"/>
                  <a:pt x="61" y="1564"/>
                </a:cubicBezTo>
                <a:cubicBezTo>
                  <a:pt x="28" y="1564"/>
                  <a:pt x="1" y="1537"/>
                  <a:pt x="1" y="1504"/>
                </a:cubicBezTo>
                <a:cubicBezTo>
                  <a:pt x="1" y="1144"/>
                  <a:pt x="1" y="1144"/>
                  <a:pt x="1" y="1144"/>
                </a:cubicBezTo>
                <a:cubicBezTo>
                  <a:pt x="1" y="1111"/>
                  <a:pt x="28" y="1084"/>
                  <a:pt x="61" y="1084"/>
                </a:cubicBezTo>
                <a:cubicBezTo>
                  <a:pt x="131" y="1084"/>
                  <a:pt x="131" y="1084"/>
                  <a:pt x="131" y="1084"/>
                </a:cubicBezTo>
                <a:cubicBezTo>
                  <a:pt x="146" y="997"/>
                  <a:pt x="176" y="912"/>
                  <a:pt x="219" y="837"/>
                </a:cubicBezTo>
                <a:cubicBezTo>
                  <a:pt x="28" y="710"/>
                  <a:pt x="28" y="710"/>
                  <a:pt x="28" y="710"/>
                </a:cubicBezTo>
                <a:cubicBezTo>
                  <a:pt x="13" y="700"/>
                  <a:pt x="3" y="684"/>
                  <a:pt x="1" y="666"/>
                </a:cubicBezTo>
                <a:cubicBezTo>
                  <a:pt x="0" y="648"/>
                  <a:pt x="6" y="630"/>
                  <a:pt x="19" y="618"/>
                </a:cubicBezTo>
                <a:cubicBezTo>
                  <a:pt x="164" y="472"/>
                  <a:pt x="391" y="436"/>
                  <a:pt x="576" y="532"/>
                </a:cubicBezTo>
                <a:cubicBezTo>
                  <a:pt x="589" y="527"/>
                  <a:pt x="603" y="522"/>
                  <a:pt x="616" y="517"/>
                </a:cubicBezTo>
                <a:cubicBezTo>
                  <a:pt x="609" y="486"/>
                  <a:pt x="605" y="453"/>
                  <a:pt x="605" y="420"/>
                </a:cubicBezTo>
                <a:cubicBezTo>
                  <a:pt x="605" y="188"/>
                  <a:pt x="793" y="0"/>
                  <a:pt x="1025" y="0"/>
                </a:cubicBezTo>
                <a:cubicBezTo>
                  <a:pt x="1257" y="0"/>
                  <a:pt x="1445" y="188"/>
                  <a:pt x="1445" y="420"/>
                </a:cubicBezTo>
                <a:cubicBezTo>
                  <a:pt x="1445" y="453"/>
                  <a:pt x="1441" y="486"/>
                  <a:pt x="1434" y="517"/>
                </a:cubicBezTo>
                <a:cubicBezTo>
                  <a:pt x="1622" y="581"/>
                  <a:pt x="1784" y="723"/>
                  <a:pt x="1868" y="915"/>
                </a:cubicBezTo>
                <a:cubicBezTo>
                  <a:pt x="1906" y="882"/>
                  <a:pt x="1929" y="833"/>
                  <a:pt x="1929" y="780"/>
                </a:cubicBezTo>
                <a:cubicBezTo>
                  <a:pt x="1929" y="747"/>
                  <a:pt x="1956" y="720"/>
                  <a:pt x="1989" y="720"/>
                </a:cubicBezTo>
                <a:cubicBezTo>
                  <a:pt x="2022" y="720"/>
                  <a:pt x="2049" y="747"/>
                  <a:pt x="2049" y="780"/>
                </a:cubicBezTo>
                <a:cubicBezTo>
                  <a:pt x="2049" y="885"/>
                  <a:pt x="1995" y="980"/>
                  <a:pt x="1908" y="1034"/>
                </a:cubicBezTo>
                <a:cubicBezTo>
                  <a:pt x="1922" y="1090"/>
                  <a:pt x="1929" y="1147"/>
                  <a:pt x="1929" y="1204"/>
                </a:cubicBezTo>
                <a:cubicBezTo>
                  <a:pt x="1929" y="1467"/>
                  <a:pt x="1783" y="1705"/>
                  <a:pt x="1565" y="1832"/>
                </a:cubicBezTo>
                <a:cubicBezTo>
                  <a:pt x="1565" y="1988"/>
                  <a:pt x="1565" y="1988"/>
                  <a:pt x="1565" y="1988"/>
                </a:cubicBezTo>
                <a:cubicBezTo>
                  <a:pt x="1565" y="2021"/>
                  <a:pt x="1538" y="2048"/>
                  <a:pt x="1505" y="2048"/>
                </a:cubicBezTo>
                <a:cubicBezTo>
                  <a:pt x="1265" y="2048"/>
                  <a:pt x="1265" y="2048"/>
                  <a:pt x="1265" y="2048"/>
                </a:cubicBezTo>
                <a:cubicBezTo>
                  <a:pt x="1249" y="2048"/>
                  <a:pt x="1234" y="2042"/>
                  <a:pt x="1223" y="2030"/>
                </a:cubicBezTo>
                <a:cubicBezTo>
                  <a:pt x="1120" y="1928"/>
                  <a:pt x="1120" y="1928"/>
                  <a:pt x="1120" y="1928"/>
                </a:cubicBezTo>
                <a:cubicBezTo>
                  <a:pt x="930" y="1928"/>
                  <a:pt x="930" y="1928"/>
                  <a:pt x="930" y="1928"/>
                </a:cubicBezTo>
                <a:cubicBezTo>
                  <a:pt x="827" y="2030"/>
                  <a:pt x="827" y="2030"/>
                  <a:pt x="827" y="2030"/>
                </a:cubicBezTo>
                <a:cubicBezTo>
                  <a:pt x="816" y="2042"/>
                  <a:pt x="801" y="2048"/>
                  <a:pt x="785" y="2048"/>
                </a:cubicBezTo>
                <a:cubicBezTo>
                  <a:pt x="545" y="2048"/>
                  <a:pt x="545" y="2048"/>
                  <a:pt x="545" y="2048"/>
                </a:cubicBezTo>
                <a:cubicBezTo>
                  <a:pt x="512" y="2048"/>
                  <a:pt x="485" y="2021"/>
                  <a:pt x="485" y="1988"/>
                </a:cubicBezTo>
                <a:cubicBezTo>
                  <a:pt x="485" y="1832"/>
                  <a:pt x="485" y="1832"/>
                  <a:pt x="485" y="1832"/>
                </a:cubicBezTo>
                <a:cubicBezTo>
                  <a:pt x="375" y="1768"/>
                  <a:pt x="281" y="1674"/>
                  <a:pt x="217" y="1564"/>
                </a:cubicBezTo>
                <a:close/>
                <a:moveTo>
                  <a:pt x="725" y="420"/>
                </a:moveTo>
                <a:cubicBezTo>
                  <a:pt x="725" y="585"/>
                  <a:pt x="860" y="720"/>
                  <a:pt x="1025" y="720"/>
                </a:cubicBezTo>
                <a:cubicBezTo>
                  <a:pt x="1190" y="720"/>
                  <a:pt x="1325" y="585"/>
                  <a:pt x="1325" y="420"/>
                </a:cubicBezTo>
                <a:cubicBezTo>
                  <a:pt x="1325" y="255"/>
                  <a:pt x="1190" y="120"/>
                  <a:pt x="1025" y="120"/>
                </a:cubicBezTo>
                <a:cubicBezTo>
                  <a:pt x="860" y="120"/>
                  <a:pt x="725" y="255"/>
                  <a:pt x="725" y="420"/>
                </a:cubicBezTo>
                <a:close/>
                <a:moveTo>
                  <a:pt x="306" y="1477"/>
                </a:moveTo>
                <a:cubicBezTo>
                  <a:pt x="364" y="1589"/>
                  <a:pt x="460" y="1685"/>
                  <a:pt x="572" y="1743"/>
                </a:cubicBezTo>
                <a:cubicBezTo>
                  <a:pt x="592" y="1753"/>
                  <a:pt x="605" y="1774"/>
                  <a:pt x="605" y="1796"/>
                </a:cubicBezTo>
                <a:cubicBezTo>
                  <a:pt x="605" y="1928"/>
                  <a:pt x="605" y="1928"/>
                  <a:pt x="605" y="1928"/>
                </a:cubicBezTo>
                <a:cubicBezTo>
                  <a:pt x="760" y="1928"/>
                  <a:pt x="760" y="1928"/>
                  <a:pt x="760" y="1928"/>
                </a:cubicBezTo>
                <a:cubicBezTo>
                  <a:pt x="863" y="1826"/>
                  <a:pt x="863" y="1826"/>
                  <a:pt x="863" y="1826"/>
                </a:cubicBezTo>
                <a:cubicBezTo>
                  <a:pt x="874" y="1814"/>
                  <a:pt x="889" y="1808"/>
                  <a:pt x="905" y="1808"/>
                </a:cubicBezTo>
                <a:cubicBezTo>
                  <a:pt x="1145" y="1808"/>
                  <a:pt x="1145" y="1808"/>
                  <a:pt x="1145" y="1808"/>
                </a:cubicBezTo>
                <a:cubicBezTo>
                  <a:pt x="1161" y="1808"/>
                  <a:pt x="1176" y="1814"/>
                  <a:pt x="1187" y="1826"/>
                </a:cubicBezTo>
                <a:cubicBezTo>
                  <a:pt x="1290" y="1928"/>
                  <a:pt x="1290" y="1928"/>
                  <a:pt x="1290" y="1928"/>
                </a:cubicBezTo>
                <a:cubicBezTo>
                  <a:pt x="1445" y="1928"/>
                  <a:pt x="1445" y="1928"/>
                  <a:pt x="1445" y="1928"/>
                </a:cubicBezTo>
                <a:cubicBezTo>
                  <a:pt x="1445" y="1796"/>
                  <a:pt x="1445" y="1796"/>
                  <a:pt x="1445" y="1796"/>
                </a:cubicBezTo>
                <a:cubicBezTo>
                  <a:pt x="1445" y="1774"/>
                  <a:pt x="1458" y="1753"/>
                  <a:pt x="1478" y="1743"/>
                </a:cubicBezTo>
                <a:cubicBezTo>
                  <a:pt x="1679" y="1640"/>
                  <a:pt x="1809" y="1428"/>
                  <a:pt x="1809" y="1204"/>
                </a:cubicBezTo>
                <a:cubicBezTo>
                  <a:pt x="1809" y="943"/>
                  <a:pt x="1635" y="708"/>
                  <a:pt x="1389" y="629"/>
                </a:cubicBezTo>
                <a:cubicBezTo>
                  <a:pt x="1370" y="662"/>
                  <a:pt x="1346" y="693"/>
                  <a:pt x="1319" y="720"/>
                </a:cubicBezTo>
                <a:cubicBezTo>
                  <a:pt x="1385" y="720"/>
                  <a:pt x="1385" y="720"/>
                  <a:pt x="1385" y="720"/>
                </a:cubicBezTo>
                <a:cubicBezTo>
                  <a:pt x="1418" y="720"/>
                  <a:pt x="1445" y="747"/>
                  <a:pt x="1445" y="780"/>
                </a:cubicBezTo>
                <a:cubicBezTo>
                  <a:pt x="1445" y="813"/>
                  <a:pt x="1418" y="840"/>
                  <a:pt x="1385" y="840"/>
                </a:cubicBezTo>
                <a:cubicBezTo>
                  <a:pt x="665" y="840"/>
                  <a:pt x="665" y="840"/>
                  <a:pt x="665" y="840"/>
                </a:cubicBezTo>
                <a:cubicBezTo>
                  <a:pt x="632" y="840"/>
                  <a:pt x="605" y="813"/>
                  <a:pt x="605" y="780"/>
                </a:cubicBezTo>
                <a:cubicBezTo>
                  <a:pt x="605" y="747"/>
                  <a:pt x="632" y="720"/>
                  <a:pt x="665" y="720"/>
                </a:cubicBezTo>
                <a:cubicBezTo>
                  <a:pt x="731" y="720"/>
                  <a:pt x="731" y="720"/>
                  <a:pt x="731" y="720"/>
                </a:cubicBezTo>
                <a:cubicBezTo>
                  <a:pt x="704" y="693"/>
                  <a:pt x="680" y="662"/>
                  <a:pt x="661" y="629"/>
                </a:cubicBezTo>
                <a:cubicBezTo>
                  <a:pt x="639" y="636"/>
                  <a:pt x="618" y="644"/>
                  <a:pt x="597" y="653"/>
                </a:cubicBezTo>
                <a:cubicBezTo>
                  <a:pt x="579" y="662"/>
                  <a:pt x="558" y="660"/>
                  <a:pt x="541" y="650"/>
                </a:cubicBezTo>
                <a:cubicBezTo>
                  <a:pt x="424" y="579"/>
                  <a:pt x="275" y="583"/>
                  <a:pt x="162" y="655"/>
                </a:cubicBezTo>
                <a:cubicBezTo>
                  <a:pt x="334" y="770"/>
                  <a:pt x="334" y="770"/>
                  <a:pt x="334" y="770"/>
                </a:cubicBezTo>
                <a:cubicBezTo>
                  <a:pt x="348" y="779"/>
                  <a:pt x="357" y="793"/>
                  <a:pt x="360" y="809"/>
                </a:cubicBezTo>
                <a:cubicBezTo>
                  <a:pt x="363" y="825"/>
                  <a:pt x="360" y="841"/>
                  <a:pt x="350" y="855"/>
                </a:cubicBezTo>
                <a:cubicBezTo>
                  <a:pt x="291" y="939"/>
                  <a:pt x="253" y="1044"/>
                  <a:pt x="243" y="1149"/>
                </a:cubicBezTo>
                <a:cubicBezTo>
                  <a:pt x="241" y="1180"/>
                  <a:pt x="215" y="1204"/>
                  <a:pt x="184" y="1204"/>
                </a:cubicBezTo>
                <a:cubicBezTo>
                  <a:pt x="121" y="1204"/>
                  <a:pt x="121" y="1204"/>
                  <a:pt x="121" y="1204"/>
                </a:cubicBezTo>
                <a:cubicBezTo>
                  <a:pt x="121" y="1444"/>
                  <a:pt x="121" y="1444"/>
                  <a:pt x="121" y="1444"/>
                </a:cubicBezTo>
                <a:cubicBezTo>
                  <a:pt x="253" y="1444"/>
                  <a:pt x="253" y="1444"/>
                  <a:pt x="253" y="1444"/>
                </a:cubicBezTo>
                <a:cubicBezTo>
                  <a:pt x="275" y="1444"/>
                  <a:pt x="296" y="1457"/>
                  <a:pt x="306" y="147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5" name="Freeform 10"/>
          <p:cNvSpPr>
            <a:spLocks noEditPoints="1"/>
          </p:cNvSpPr>
          <p:nvPr/>
        </p:nvSpPr>
        <p:spPr bwMode="auto">
          <a:xfrm>
            <a:off x="5111877" y="1889693"/>
            <a:ext cx="344951" cy="392351"/>
          </a:xfrm>
          <a:custGeom>
            <a:avLst/>
            <a:gdLst>
              <a:gd name="T0" fmla="*/ 137 w 1800"/>
              <a:gd name="T1" fmla="*/ 1334 h 2048"/>
              <a:gd name="T2" fmla="*/ 495 w 1800"/>
              <a:gd name="T3" fmla="*/ 1804 h 2048"/>
              <a:gd name="T4" fmla="*/ 1305 w 1800"/>
              <a:gd name="T5" fmla="*/ 1804 h 2048"/>
              <a:gd name="T6" fmla="*/ 1663 w 1800"/>
              <a:gd name="T7" fmla="*/ 1334 h 2048"/>
              <a:gd name="T8" fmla="*/ 1661 w 1800"/>
              <a:gd name="T9" fmla="*/ 712 h 2048"/>
              <a:gd name="T10" fmla="*/ 1305 w 1800"/>
              <a:gd name="T11" fmla="*/ 246 h 2048"/>
              <a:gd name="T12" fmla="*/ 495 w 1800"/>
              <a:gd name="T13" fmla="*/ 246 h 2048"/>
              <a:gd name="T14" fmla="*/ 139 w 1800"/>
              <a:gd name="T15" fmla="*/ 712 h 2048"/>
              <a:gd name="T16" fmla="*/ 960 w 1800"/>
              <a:gd name="T17" fmla="*/ 123 h 2048"/>
              <a:gd name="T18" fmla="*/ 1264 w 1800"/>
              <a:gd name="T19" fmla="*/ 364 h 2048"/>
              <a:gd name="T20" fmla="*/ 1556 w 1800"/>
              <a:gd name="T21" fmla="*/ 643 h 2048"/>
              <a:gd name="T22" fmla="*/ 1206 w 1800"/>
              <a:gd name="T23" fmla="*/ 660 h 2048"/>
              <a:gd name="T24" fmla="*/ 1200 w 1800"/>
              <a:gd name="T25" fmla="*/ 569 h 2048"/>
              <a:gd name="T26" fmla="*/ 1115 w 1800"/>
              <a:gd name="T27" fmla="*/ 484 h 2048"/>
              <a:gd name="T28" fmla="*/ 1124 w 1800"/>
              <a:gd name="T29" fmla="*/ 748 h 2048"/>
              <a:gd name="T30" fmla="*/ 1140 w 1800"/>
              <a:gd name="T31" fmla="*/ 964 h 2048"/>
              <a:gd name="T32" fmla="*/ 1380 w 1800"/>
              <a:gd name="T33" fmla="*/ 724 h 2048"/>
              <a:gd name="T34" fmla="*/ 1380 w 1800"/>
              <a:gd name="T35" fmla="*/ 1324 h 2048"/>
              <a:gd name="T36" fmla="*/ 1380 w 1800"/>
              <a:gd name="T37" fmla="*/ 1444 h 2048"/>
              <a:gd name="T38" fmla="*/ 1560 w 1800"/>
              <a:gd name="T39" fmla="*/ 1444 h 2048"/>
              <a:gd name="T40" fmla="*/ 1197 w 1800"/>
              <a:gd name="T41" fmla="*/ 1730 h 2048"/>
              <a:gd name="T42" fmla="*/ 960 w 1800"/>
              <a:gd name="T43" fmla="*/ 123 h 2048"/>
              <a:gd name="T44" fmla="*/ 600 w 1800"/>
              <a:gd name="T45" fmla="*/ 904 h 2048"/>
              <a:gd name="T46" fmla="*/ 720 w 1800"/>
              <a:gd name="T47" fmla="*/ 904 h 2048"/>
              <a:gd name="T48" fmla="*/ 715 w 1800"/>
              <a:gd name="T49" fmla="*/ 652 h 2048"/>
              <a:gd name="T50" fmla="*/ 582 w 1800"/>
              <a:gd name="T51" fmla="*/ 484 h 2048"/>
              <a:gd name="T52" fmla="*/ 598 w 1800"/>
              <a:gd name="T53" fmla="*/ 625 h 2048"/>
              <a:gd name="T54" fmla="*/ 420 w 1800"/>
              <a:gd name="T55" fmla="*/ 604 h 2048"/>
              <a:gd name="T56" fmla="*/ 240 w 1800"/>
              <a:gd name="T57" fmla="*/ 604 h 2048"/>
              <a:gd name="T58" fmla="*/ 543 w 1800"/>
              <a:gd name="T59" fmla="*/ 364 h 2048"/>
              <a:gd name="T60" fmla="*/ 603 w 1800"/>
              <a:gd name="T61" fmla="*/ 312 h 2048"/>
              <a:gd name="T62" fmla="*/ 840 w 1800"/>
              <a:gd name="T63" fmla="*/ 1925 h 2048"/>
              <a:gd name="T64" fmla="*/ 530 w 1800"/>
              <a:gd name="T65" fmla="*/ 1679 h 2048"/>
              <a:gd name="T66" fmla="*/ 243 w 1800"/>
              <a:gd name="T67" fmla="*/ 1405 h 2048"/>
              <a:gd name="T68" fmla="*/ 480 w 1800"/>
              <a:gd name="T69" fmla="*/ 1384 h 2048"/>
              <a:gd name="T70" fmla="*/ 120 w 1800"/>
              <a:gd name="T71" fmla="*/ 1024 h 2048"/>
              <a:gd name="T72" fmla="*/ 1260 w 1800"/>
              <a:gd name="T73" fmla="*/ 1564 h 2048"/>
              <a:gd name="T74" fmla="*/ 1080 w 1800"/>
              <a:gd name="T75" fmla="*/ 1264 h 2048"/>
              <a:gd name="T76" fmla="*/ 1320 w 1800"/>
              <a:gd name="T77" fmla="*/ 1024 h 2048"/>
              <a:gd name="T78" fmla="*/ 1440 w 1800"/>
              <a:gd name="T79" fmla="*/ 1024 h 2048"/>
              <a:gd name="T80" fmla="*/ 1200 w 1800"/>
              <a:gd name="T81" fmla="*/ 1264 h 2048"/>
              <a:gd name="T82" fmla="*/ 1260 w 1800"/>
              <a:gd name="T83" fmla="*/ 1444 h 2048"/>
              <a:gd name="T84" fmla="*/ 1260 w 1800"/>
              <a:gd name="T85" fmla="*/ 1564 h 2048"/>
              <a:gd name="T86" fmla="*/ 420 w 1800"/>
              <a:gd name="T87" fmla="*/ 964 h 2048"/>
              <a:gd name="T88" fmla="*/ 540 w 1800"/>
              <a:gd name="T89" fmla="*/ 1084 h 2048"/>
              <a:gd name="T90" fmla="*/ 720 w 1800"/>
              <a:gd name="T91" fmla="*/ 1384 h 2048"/>
              <a:gd name="T92" fmla="*/ 480 w 1800"/>
              <a:gd name="T93" fmla="*/ 1504 h 2048"/>
              <a:gd name="T94" fmla="*/ 600 w 1800"/>
              <a:gd name="T95" fmla="*/ 1384 h 2048"/>
              <a:gd name="T96" fmla="*/ 540 w 1800"/>
              <a:gd name="T97" fmla="*/ 120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00" h="2048">
                <a:moveTo>
                  <a:pt x="0" y="1024"/>
                </a:moveTo>
                <a:cubicBezTo>
                  <a:pt x="0" y="1147"/>
                  <a:pt x="53" y="1257"/>
                  <a:pt x="137" y="1334"/>
                </a:cubicBezTo>
                <a:cubicBezTo>
                  <a:pt x="126" y="1369"/>
                  <a:pt x="120" y="1406"/>
                  <a:pt x="120" y="1444"/>
                </a:cubicBezTo>
                <a:cubicBezTo>
                  <a:pt x="120" y="1649"/>
                  <a:pt x="291" y="1812"/>
                  <a:pt x="495" y="1804"/>
                </a:cubicBezTo>
                <a:cubicBezTo>
                  <a:pt x="546" y="1985"/>
                  <a:pt x="712" y="2048"/>
                  <a:pt x="900" y="2048"/>
                </a:cubicBezTo>
                <a:cubicBezTo>
                  <a:pt x="1088" y="2048"/>
                  <a:pt x="1254" y="1985"/>
                  <a:pt x="1305" y="1804"/>
                </a:cubicBezTo>
                <a:cubicBezTo>
                  <a:pt x="1510" y="1812"/>
                  <a:pt x="1680" y="1648"/>
                  <a:pt x="1680" y="1444"/>
                </a:cubicBezTo>
                <a:cubicBezTo>
                  <a:pt x="1680" y="1406"/>
                  <a:pt x="1674" y="1369"/>
                  <a:pt x="1663" y="1334"/>
                </a:cubicBezTo>
                <a:cubicBezTo>
                  <a:pt x="1747" y="1257"/>
                  <a:pt x="1800" y="1147"/>
                  <a:pt x="1800" y="1024"/>
                </a:cubicBezTo>
                <a:cubicBezTo>
                  <a:pt x="1800" y="900"/>
                  <a:pt x="1746" y="789"/>
                  <a:pt x="1661" y="712"/>
                </a:cubicBezTo>
                <a:cubicBezTo>
                  <a:pt x="1674" y="677"/>
                  <a:pt x="1680" y="641"/>
                  <a:pt x="1680" y="604"/>
                </a:cubicBezTo>
                <a:cubicBezTo>
                  <a:pt x="1680" y="419"/>
                  <a:pt x="1516" y="265"/>
                  <a:pt x="1305" y="246"/>
                </a:cubicBezTo>
                <a:cubicBezTo>
                  <a:pt x="1256" y="64"/>
                  <a:pt x="1089" y="0"/>
                  <a:pt x="900" y="0"/>
                </a:cubicBezTo>
                <a:cubicBezTo>
                  <a:pt x="711" y="0"/>
                  <a:pt x="544" y="63"/>
                  <a:pt x="495" y="246"/>
                </a:cubicBezTo>
                <a:cubicBezTo>
                  <a:pt x="284" y="266"/>
                  <a:pt x="120" y="419"/>
                  <a:pt x="120" y="604"/>
                </a:cubicBezTo>
                <a:cubicBezTo>
                  <a:pt x="120" y="641"/>
                  <a:pt x="126" y="677"/>
                  <a:pt x="139" y="712"/>
                </a:cubicBezTo>
                <a:cubicBezTo>
                  <a:pt x="54" y="789"/>
                  <a:pt x="0" y="900"/>
                  <a:pt x="0" y="1024"/>
                </a:cubicBezTo>
                <a:close/>
                <a:moveTo>
                  <a:pt x="960" y="123"/>
                </a:moveTo>
                <a:cubicBezTo>
                  <a:pt x="1120" y="137"/>
                  <a:pt x="1182" y="210"/>
                  <a:pt x="1197" y="313"/>
                </a:cubicBezTo>
                <a:cubicBezTo>
                  <a:pt x="1201" y="344"/>
                  <a:pt x="1230" y="368"/>
                  <a:pt x="1264" y="364"/>
                </a:cubicBezTo>
                <a:cubicBezTo>
                  <a:pt x="1428" y="366"/>
                  <a:pt x="1560" y="473"/>
                  <a:pt x="1560" y="604"/>
                </a:cubicBezTo>
                <a:cubicBezTo>
                  <a:pt x="1560" y="617"/>
                  <a:pt x="1559" y="630"/>
                  <a:pt x="1556" y="643"/>
                </a:cubicBezTo>
                <a:cubicBezTo>
                  <a:pt x="1502" y="618"/>
                  <a:pt x="1443" y="604"/>
                  <a:pt x="1380" y="604"/>
                </a:cubicBezTo>
                <a:cubicBezTo>
                  <a:pt x="1315" y="604"/>
                  <a:pt x="1255" y="625"/>
                  <a:pt x="1206" y="660"/>
                </a:cubicBezTo>
                <a:cubicBezTo>
                  <a:pt x="1191" y="649"/>
                  <a:pt x="1186" y="633"/>
                  <a:pt x="1184" y="625"/>
                </a:cubicBezTo>
                <a:cubicBezTo>
                  <a:pt x="1181" y="616"/>
                  <a:pt x="1178" y="590"/>
                  <a:pt x="1200" y="569"/>
                </a:cubicBezTo>
                <a:cubicBezTo>
                  <a:pt x="1223" y="546"/>
                  <a:pt x="1223" y="508"/>
                  <a:pt x="1200" y="484"/>
                </a:cubicBezTo>
                <a:cubicBezTo>
                  <a:pt x="1176" y="461"/>
                  <a:pt x="1138" y="461"/>
                  <a:pt x="1115" y="484"/>
                </a:cubicBezTo>
                <a:cubicBezTo>
                  <a:pt x="1070" y="529"/>
                  <a:pt x="1053" y="592"/>
                  <a:pt x="1067" y="653"/>
                </a:cubicBezTo>
                <a:cubicBezTo>
                  <a:pt x="1076" y="691"/>
                  <a:pt x="1096" y="723"/>
                  <a:pt x="1124" y="748"/>
                </a:cubicBezTo>
                <a:cubicBezTo>
                  <a:pt x="1096" y="793"/>
                  <a:pt x="1080" y="847"/>
                  <a:pt x="1080" y="904"/>
                </a:cubicBezTo>
                <a:cubicBezTo>
                  <a:pt x="1080" y="937"/>
                  <a:pt x="1107" y="964"/>
                  <a:pt x="1140" y="964"/>
                </a:cubicBezTo>
                <a:cubicBezTo>
                  <a:pt x="1173" y="964"/>
                  <a:pt x="1200" y="937"/>
                  <a:pt x="1200" y="904"/>
                </a:cubicBezTo>
                <a:cubicBezTo>
                  <a:pt x="1200" y="805"/>
                  <a:pt x="1281" y="724"/>
                  <a:pt x="1380" y="724"/>
                </a:cubicBezTo>
                <a:cubicBezTo>
                  <a:pt x="1545" y="724"/>
                  <a:pt x="1680" y="859"/>
                  <a:pt x="1680" y="1024"/>
                </a:cubicBezTo>
                <a:cubicBezTo>
                  <a:pt x="1680" y="1189"/>
                  <a:pt x="1545" y="1324"/>
                  <a:pt x="1380" y="1324"/>
                </a:cubicBezTo>
                <a:cubicBezTo>
                  <a:pt x="1347" y="1324"/>
                  <a:pt x="1320" y="1351"/>
                  <a:pt x="1320" y="1384"/>
                </a:cubicBezTo>
                <a:cubicBezTo>
                  <a:pt x="1320" y="1417"/>
                  <a:pt x="1347" y="1444"/>
                  <a:pt x="1380" y="1444"/>
                </a:cubicBezTo>
                <a:cubicBezTo>
                  <a:pt x="1443" y="1444"/>
                  <a:pt x="1503" y="1430"/>
                  <a:pt x="1557" y="1405"/>
                </a:cubicBezTo>
                <a:cubicBezTo>
                  <a:pt x="1559" y="1418"/>
                  <a:pt x="1560" y="1431"/>
                  <a:pt x="1560" y="1444"/>
                </a:cubicBezTo>
                <a:cubicBezTo>
                  <a:pt x="1560" y="1597"/>
                  <a:pt x="1417" y="1711"/>
                  <a:pt x="1270" y="1679"/>
                </a:cubicBezTo>
                <a:cubicBezTo>
                  <a:pt x="1235" y="1671"/>
                  <a:pt x="1202" y="1695"/>
                  <a:pt x="1197" y="1730"/>
                </a:cubicBezTo>
                <a:cubicBezTo>
                  <a:pt x="1184" y="1836"/>
                  <a:pt x="1123" y="1910"/>
                  <a:pt x="960" y="1925"/>
                </a:cubicBezTo>
                <a:lnTo>
                  <a:pt x="960" y="123"/>
                </a:lnTo>
                <a:close/>
                <a:moveTo>
                  <a:pt x="420" y="724"/>
                </a:moveTo>
                <a:cubicBezTo>
                  <a:pt x="519" y="724"/>
                  <a:pt x="600" y="805"/>
                  <a:pt x="600" y="904"/>
                </a:cubicBezTo>
                <a:cubicBezTo>
                  <a:pt x="600" y="937"/>
                  <a:pt x="627" y="964"/>
                  <a:pt x="660" y="964"/>
                </a:cubicBezTo>
                <a:cubicBezTo>
                  <a:pt x="693" y="964"/>
                  <a:pt x="720" y="937"/>
                  <a:pt x="720" y="904"/>
                </a:cubicBezTo>
                <a:cubicBezTo>
                  <a:pt x="720" y="842"/>
                  <a:pt x="701" y="785"/>
                  <a:pt x="669" y="737"/>
                </a:cubicBezTo>
                <a:cubicBezTo>
                  <a:pt x="692" y="714"/>
                  <a:pt x="708" y="685"/>
                  <a:pt x="715" y="652"/>
                </a:cubicBezTo>
                <a:cubicBezTo>
                  <a:pt x="729" y="591"/>
                  <a:pt x="711" y="528"/>
                  <a:pt x="667" y="484"/>
                </a:cubicBezTo>
                <a:cubicBezTo>
                  <a:pt x="644" y="461"/>
                  <a:pt x="606" y="461"/>
                  <a:pt x="582" y="484"/>
                </a:cubicBezTo>
                <a:cubicBezTo>
                  <a:pt x="559" y="508"/>
                  <a:pt x="559" y="546"/>
                  <a:pt x="582" y="569"/>
                </a:cubicBezTo>
                <a:cubicBezTo>
                  <a:pt x="604" y="590"/>
                  <a:pt x="601" y="615"/>
                  <a:pt x="598" y="625"/>
                </a:cubicBezTo>
                <a:cubicBezTo>
                  <a:pt x="597" y="631"/>
                  <a:pt x="593" y="643"/>
                  <a:pt x="584" y="653"/>
                </a:cubicBezTo>
                <a:cubicBezTo>
                  <a:pt x="537" y="622"/>
                  <a:pt x="480" y="604"/>
                  <a:pt x="420" y="604"/>
                </a:cubicBezTo>
                <a:cubicBezTo>
                  <a:pt x="357" y="604"/>
                  <a:pt x="298" y="618"/>
                  <a:pt x="244" y="643"/>
                </a:cubicBezTo>
                <a:cubicBezTo>
                  <a:pt x="241" y="630"/>
                  <a:pt x="240" y="617"/>
                  <a:pt x="240" y="604"/>
                </a:cubicBezTo>
                <a:cubicBezTo>
                  <a:pt x="240" y="472"/>
                  <a:pt x="375" y="364"/>
                  <a:pt x="540" y="364"/>
                </a:cubicBezTo>
                <a:cubicBezTo>
                  <a:pt x="541" y="364"/>
                  <a:pt x="542" y="364"/>
                  <a:pt x="543" y="364"/>
                </a:cubicBezTo>
                <a:cubicBezTo>
                  <a:pt x="543" y="364"/>
                  <a:pt x="544" y="364"/>
                  <a:pt x="544" y="364"/>
                </a:cubicBezTo>
                <a:cubicBezTo>
                  <a:pt x="574" y="364"/>
                  <a:pt x="599" y="342"/>
                  <a:pt x="603" y="312"/>
                </a:cubicBezTo>
                <a:cubicBezTo>
                  <a:pt x="618" y="210"/>
                  <a:pt x="679" y="137"/>
                  <a:pt x="840" y="123"/>
                </a:cubicBezTo>
                <a:cubicBezTo>
                  <a:pt x="840" y="1925"/>
                  <a:pt x="840" y="1925"/>
                  <a:pt x="840" y="1925"/>
                </a:cubicBezTo>
                <a:cubicBezTo>
                  <a:pt x="707" y="1913"/>
                  <a:pt x="619" y="1860"/>
                  <a:pt x="603" y="1730"/>
                </a:cubicBezTo>
                <a:cubicBezTo>
                  <a:pt x="598" y="1694"/>
                  <a:pt x="564" y="1671"/>
                  <a:pt x="530" y="1679"/>
                </a:cubicBezTo>
                <a:cubicBezTo>
                  <a:pt x="386" y="1711"/>
                  <a:pt x="240" y="1599"/>
                  <a:pt x="240" y="1444"/>
                </a:cubicBezTo>
                <a:cubicBezTo>
                  <a:pt x="240" y="1431"/>
                  <a:pt x="241" y="1418"/>
                  <a:pt x="243" y="1405"/>
                </a:cubicBezTo>
                <a:cubicBezTo>
                  <a:pt x="297" y="1430"/>
                  <a:pt x="357" y="1444"/>
                  <a:pt x="420" y="1444"/>
                </a:cubicBezTo>
                <a:cubicBezTo>
                  <a:pt x="453" y="1444"/>
                  <a:pt x="480" y="1417"/>
                  <a:pt x="480" y="1384"/>
                </a:cubicBezTo>
                <a:cubicBezTo>
                  <a:pt x="480" y="1351"/>
                  <a:pt x="453" y="1324"/>
                  <a:pt x="420" y="1324"/>
                </a:cubicBezTo>
                <a:cubicBezTo>
                  <a:pt x="255" y="1324"/>
                  <a:pt x="120" y="1189"/>
                  <a:pt x="120" y="1024"/>
                </a:cubicBezTo>
                <a:cubicBezTo>
                  <a:pt x="120" y="859"/>
                  <a:pt x="255" y="724"/>
                  <a:pt x="420" y="724"/>
                </a:cubicBezTo>
                <a:close/>
                <a:moveTo>
                  <a:pt x="1260" y="1564"/>
                </a:moveTo>
                <a:cubicBezTo>
                  <a:pt x="1161" y="1564"/>
                  <a:pt x="1080" y="1483"/>
                  <a:pt x="1080" y="1384"/>
                </a:cubicBezTo>
                <a:cubicBezTo>
                  <a:pt x="1080" y="1264"/>
                  <a:pt x="1080" y="1264"/>
                  <a:pt x="1080" y="1264"/>
                </a:cubicBezTo>
                <a:cubicBezTo>
                  <a:pt x="1080" y="1165"/>
                  <a:pt x="1161" y="1084"/>
                  <a:pt x="1260" y="1084"/>
                </a:cubicBezTo>
                <a:cubicBezTo>
                  <a:pt x="1293" y="1084"/>
                  <a:pt x="1320" y="1057"/>
                  <a:pt x="1320" y="1024"/>
                </a:cubicBezTo>
                <a:cubicBezTo>
                  <a:pt x="1320" y="991"/>
                  <a:pt x="1347" y="964"/>
                  <a:pt x="1380" y="964"/>
                </a:cubicBezTo>
                <a:cubicBezTo>
                  <a:pt x="1413" y="964"/>
                  <a:pt x="1440" y="991"/>
                  <a:pt x="1440" y="1024"/>
                </a:cubicBezTo>
                <a:cubicBezTo>
                  <a:pt x="1440" y="1123"/>
                  <a:pt x="1359" y="1204"/>
                  <a:pt x="1260" y="1204"/>
                </a:cubicBezTo>
                <a:cubicBezTo>
                  <a:pt x="1227" y="1204"/>
                  <a:pt x="1200" y="1231"/>
                  <a:pt x="1200" y="1264"/>
                </a:cubicBezTo>
                <a:cubicBezTo>
                  <a:pt x="1200" y="1384"/>
                  <a:pt x="1200" y="1384"/>
                  <a:pt x="1200" y="1384"/>
                </a:cubicBezTo>
                <a:cubicBezTo>
                  <a:pt x="1200" y="1417"/>
                  <a:pt x="1227" y="1444"/>
                  <a:pt x="1260" y="1444"/>
                </a:cubicBezTo>
                <a:cubicBezTo>
                  <a:pt x="1293" y="1444"/>
                  <a:pt x="1320" y="1471"/>
                  <a:pt x="1320" y="1504"/>
                </a:cubicBezTo>
                <a:cubicBezTo>
                  <a:pt x="1320" y="1537"/>
                  <a:pt x="1293" y="1564"/>
                  <a:pt x="1260" y="1564"/>
                </a:cubicBezTo>
                <a:close/>
                <a:moveTo>
                  <a:pt x="360" y="1024"/>
                </a:moveTo>
                <a:cubicBezTo>
                  <a:pt x="360" y="991"/>
                  <a:pt x="387" y="964"/>
                  <a:pt x="420" y="964"/>
                </a:cubicBezTo>
                <a:cubicBezTo>
                  <a:pt x="453" y="964"/>
                  <a:pt x="480" y="991"/>
                  <a:pt x="480" y="1024"/>
                </a:cubicBezTo>
                <a:cubicBezTo>
                  <a:pt x="480" y="1057"/>
                  <a:pt x="507" y="1084"/>
                  <a:pt x="540" y="1084"/>
                </a:cubicBezTo>
                <a:cubicBezTo>
                  <a:pt x="639" y="1084"/>
                  <a:pt x="720" y="1165"/>
                  <a:pt x="720" y="1264"/>
                </a:cubicBezTo>
                <a:cubicBezTo>
                  <a:pt x="720" y="1384"/>
                  <a:pt x="720" y="1384"/>
                  <a:pt x="720" y="1384"/>
                </a:cubicBezTo>
                <a:cubicBezTo>
                  <a:pt x="720" y="1483"/>
                  <a:pt x="639" y="1564"/>
                  <a:pt x="540" y="1564"/>
                </a:cubicBezTo>
                <a:cubicBezTo>
                  <a:pt x="507" y="1564"/>
                  <a:pt x="480" y="1537"/>
                  <a:pt x="480" y="1504"/>
                </a:cubicBezTo>
                <a:cubicBezTo>
                  <a:pt x="480" y="1471"/>
                  <a:pt x="507" y="1444"/>
                  <a:pt x="540" y="1444"/>
                </a:cubicBezTo>
                <a:cubicBezTo>
                  <a:pt x="573" y="1444"/>
                  <a:pt x="600" y="1417"/>
                  <a:pt x="600" y="1384"/>
                </a:cubicBezTo>
                <a:cubicBezTo>
                  <a:pt x="600" y="1264"/>
                  <a:pt x="600" y="1264"/>
                  <a:pt x="600" y="1264"/>
                </a:cubicBezTo>
                <a:cubicBezTo>
                  <a:pt x="600" y="1231"/>
                  <a:pt x="573" y="1204"/>
                  <a:pt x="540" y="1204"/>
                </a:cubicBezTo>
                <a:cubicBezTo>
                  <a:pt x="441" y="1204"/>
                  <a:pt x="360" y="1123"/>
                  <a:pt x="360" y="10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6" name="Freeform 53"/>
          <p:cNvSpPr>
            <a:spLocks noEditPoints="1"/>
          </p:cNvSpPr>
          <p:nvPr/>
        </p:nvSpPr>
        <p:spPr bwMode="auto">
          <a:xfrm>
            <a:off x="1451856" y="1889693"/>
            <a:ext cx="392351" cy="392351"/>
          </a:xfrm>
          <a:custGeom>
            <a:avLst/>
            <a:gdLst>
              <a:gd name="T0" fmla="*/ 300 w 2048"/>
              <a:gd name="T1" fmla="*/ 1080 h 2048"/>
              <a:gd name="T2" fmla="*/ 360 w 2048"/>
              <a:gd name="T3" fmla="*/ 960 h 2048"/>
              <a:gd name="T4" fmla="*/ 445 w 2048"/>
              <a:gd name="T5" fmla="*/ 1091 h 2048"/>
              <a:gd name="T6" fmla="*/ 773 w 2048"/>
              <a:gd name="T7" fmla="*/ 1114 h 2048"/>
              <a:gd name="T8" fmla="*/ 999 w 2048"/>
              <a:gd name="T9" fmla="*/ 1032 h 2048"/>
              <a:gd name="T10" fmla="*/ 1224 w 2048"/>
              <a:gd name="T11" fmla="*/ 949 h 2048"/>
              <a:gd name="T12" fmla="*/ 1461 w 2048"/>
              <a:gd name="T13" fmla="*/ 840 h 2048"/>
              <a:gd name="T14" fmla="*/ 1688 w 2048"/>
              <a:gd name="T15" fmla="*/ 900 h 2048"/>
              <a:gd name="T16" fmla="*/ 1988 w 2048"/>
              <a:gd name="T17" fmla="*/ 960 h 2048"/>
              <a:gd name="T18" fmla="*/ 2048 w 2048"/>
              <a:gd name="T19" fmla="*/ 60 h 2048"/>
              <a:gd name="T20" fmla="*/ 1748 w 2048"/>
              <a:gd name="T21" fmla="*/ 0 h 2048"/>
              <a:gd name="T22" fmla="*/ 1688 w 2048"/>
              <a:gd name="T23" fmla="*/ 120 h 2048"/>
              <a:gd name="T24" fmla="*/ 1511 w 2048"/>
              <a:gd name="T25" fmla="*/ 102 h 2048"/>
              <a:gd name="T26" fmla="*/ 1334 w 2048"/>
              <a:gd name="T27" fmla="*/ 0 h 2048"/>
              <a:gd name="T28" fmla="*/ 858 w 2048"/>
              <a:gd name="T29" fmla="*/ 39 h 2048"/>
              <a:gd name="T30" fmla="*/ 360 w 2048"/>
              <a:gd name="T31" fmla="*/ 240 h 2048"/>
              <a:gd name="T32" fmla="*/ 300 w 2048"/>
              <a:gd name="T33" fmla="*/ 120 h 2048"/>
              <a:gd name="T34" fmla="*/ 0 w 2048"/>
              <a:gd name="T35" fmla="*/ 180 h 2048"/>
              <a:gd name="T36" fmla="*/ 60 w 2048"/>
              <a:gd name="T37" fmla="*/ 1080 h 2048"/>
              <a:gd name="T38" fmla="*/ 1928 w 2048"/>
              <a:gd name="T39" fmla="*/ 120 h 2048"/>
              <a:gd name="T40" fmla="*/ 1808 w 2048"/>
              <a:gd name="T41" fmla="*/ 840 h 2048"/>
              <a:gd name="T42" fmla="*/ 623 w 2048"/>
              <a:gd name="T43" fmla="*/ 381 h 2048"/>
              <a:gd name="T44" fmla="*/ 970 w 2048"/>
              <a:gd name="T45" fmla="*/ 120 h 2048"/>
              <a:gd name="T46" fmla="*/ 1377 w 2048"/>
              <a:gd name="T47" fmla="*/ 138 h 2048"/>
              <a:gd name="T48" fmla="*/ 1554 w 2048"/>
              <a:gd name="T49" fmla="*/ 240 h 2048"/>
              <a:gd name="T50" fmla="*/ 1688 w 2048"/>
              <a:gd name="T51" fmla="*/ 720 h 2048"/>
              <a:gd name="T52" fmla="*/ 1298 w 2048"/>
              <a:gd name="T53" fmla="*/ 279 h 2048"/>
              <a:gd name="T54" fmla="*/ 1012 w 2048"/>
              <a:gd name="T55" fmla="*/ 240 h 2048"/>
              <a:gd name="T56" fmla="*/ 698 w 2048"/>
              <a:gd name="T57" fmla="*/ 474 h 2048"/>
              <a:gd name="T58" fmla="*/ 623 w 2048"/>
              <a:gd name="T59" fmla="*/ 381 h 2048"/>
              <a:gd name="T60" fmla="*/ 494 w 2048"/>
              <a:gd name="T61" fmla="*/ 360 h 2048"/>
              <a:gd name="T62" fmla="*/ 773 w 2048"/>
              <a:gd name="T63" fmla="*/ 568 h 2048"/>
              <a:gd name="T64" fmla="*/ 1200 w 2048"/>
              <a:gd name="T65" fmla="*/ 360 h 2048"/>
              <a:gd name="T66" fmla="*/ 1311 w 2048"/>
              <a:gd name="T67" fmla="*/ 838 h 2048"/>
              <a:gd name="T68" fmla="*/ 1169 w 2048"/>
              <a:gd name="T69" fmla="*/ 621 h 2048"/>
              <a:gd name="T70" fmla="*/ 1056 w 2048"/>
              <a:gd name="T71" fmla="*/ 662 h 2048"/>
              <a:gd name="T72" fmla="*/ 1086 w 2048"/>
              <a:gd name="T73" fmla="*/ 921 h 2048"/>
              <a:gd name="T74" fmla="*/ 945 w 2048"/>
              <a:gd name="T75" fmla="*/ 706 h 2048"/>
              <a:gd name="T76" fmla="*/ 832 w 2048"/>
              <a:gd name="T77" fmla="*/ 746 h 2048"/>
              <a:gd name="T78" fmla="*/ 896 w 2048"/>
              <a:gd name="T79" fmla="*/ 926 h 2048"/>
              <a:gd name="T80" fmla="*/ 784 w 2048"/>
              <a:gd name="T81" fmla="*/ 968 h 2048"/>
              <a:gd name="T82" fmla="*/ 642 w 2048"/>
              <a:gd name="T83" fmla="*/ 754 h 2048"/>
              <a:gd name="T84" fmla="*/ 671 w 2048"/>
              <a:gd name="T85" fmla="*/ 1009 h 2048"/>
              <a:gd name="T86" fmla="*/ 558 w 2048"/>
              <a:gd name="T87" fmla="*/ 1050 h 2048"/>
              <a:gd name="T88" fmla="*/ 439 w 2048"/>
              <a:gd name="T89" fmla="*/ 840 h 2048"/>
              <a:gd name="T90" fmla="*/ 360 w 2048"/>
              <a:gd name="T91" fmla="*/ 360 h 2048"/>
              <a:gd name="T92" fmla="*/ 240 w 2048"/>
              <a:gd name="T93" fmla="*/ 240 h 2048"/>
              <a:gd name="T94" fmla="*/ 120 w 2048"/>
              <a:gd name="T95" fmla="*/ 960 h 2048"/>
              <a:gd name="T96" fmla="*/ 1419 w 2048"/>
              <a:gd name="T97" fmla="*/ 1212 h 2048"/>
              <a:gd name="T98" fmla="*/ 1285 w 2048"/>
              <a:gd name="T99" fmla="*/ 1292 h 2048"/>
              <a:gd name="T100" fmla="*/ 604 w 2048"/>
              <a:gd name="T101" fmla="*/ 1624 h 2048"/>
              <a:gd name="T102" fmla="*/ 1444 w 2048"/>
              <a:gd name="T103" fmla="*/ 1624 h 2048"/>
              <a:gd name="T104" fmla="*/ 1432 w 2048"/>
              <a:gd name="T105" fmla="*/ 1296 h 2048"/>
              <a:gd name="T106" fmla="*/ 1024 w 2048"/>
              <a:gd name="T107" fmla="*/ 1928 h 2048"/>
              <a:gd name="T108" fmla="*/ 1024 w 2048"/>
              <a:gd name="T109" fmla="*/ 1320 h 2048"/>
              <a:gd name="T110" fmla="*/ 1018 w 2048"/>
              <a:gd name="T111" fmla="*/ 1655 h 2048"/>
              <a:gd name="T112" fmla="*/ 862 w 2048"/>
              <a:gd name="T113" fmla="*/ 1581 h 2048"/>
              <a:gd name="T114" fmla="*/ 981 w 2048"/>
              <a:gd name="T115" fmla="*/ 1790 h 2048"/>
              <a:gd name="T116" fmla="*/ 1028 w 2048"/>
              <a:gd name="T117" fmla="*/ 1808 h 2048"/>
              <a:gd name="T118" fmla="*/ 1291 w 2048"/>
              <a:gd name="T119" fmla="*/ 1487 h 2048"/>
              <a:gd name="T120" fmla="*/ 1024 w 2048"/>
              <a:gd name="T121" fmla="*/ 192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48" h="2048">
                <a:moveTo>
                  <a:pt x="60" y="1080"/>
                </a:moveTo>
                <a:cubicBezTo>
                  <a:pt x="300" y="1080"/>
                  <a:pt x="300" y="1080"/>
                  <a:pt x="300" y="1080"/>
                </a:cubicBezTo>
                <a:cubicBezTo>
                  <a:pt x="333" y="1080"/>
                  <a:pt x="360" y="1053"/>
                  <a:pt x="360" y="1020"/>
                </a:cubicBezTo>
                <a:cubicBezTo>
                  <a:pt x="360" y="960"/>
                  <a:pt x="360" y="960"/>
                  <a:pt x="360" y="960"/>
                </a:cubicBezTo>
                <a:cubicBezTo>
                  <a:pt x="397" y="960"/>
                  <a:pt x="397" y="960"/>
                  <a:pt x="397" y="960"/>
                </a:cubicBezTo>
                <a:cubicBezTo>
                  <a:pt x="445" y="1091"/>
                  <a:pt x="445" y="1091"/>
                  <a:pt x="445" y="1091"/>
                </a:cubicBezTo>
                <a:cubicBezTo>
                  <a:pt x="480" y="1185"/>
                  <a:pt x="583" y="1232"/>
                  <a:pt x="676" y="1198"/>
                </a:cubicBezTo>
                <a:cubicBezTo>
                  <a:pt x="718" y="1183"/>
                  <a:pt x="752" y="1153"/>
                  <a:pt x="773" y="1114"/>
                </a:cubicBezTo>
                <a:cubicBezTo>
                  <a:pt x="814" y="1131"/>
                  <a:pt x="860" y="1131"/>
                  <a:pt x="902" y="1116"/>
                </a:cubicBezTo>
                <a:cubicBezTo>
                  <a:pt x="945" y="1100"/>
                  <a:pt x="978" y="1069"/>
                  <a:pt x="999" y="1032"/>
                </a:cubicBezTo>
                <a:cubicBezTo>
                  <a:pt x="1040" y="1048"/>
                  <a:pt x="1085" y="1049"/>
                  <a:pt x="1127" y="1033"/>
                </a:cubicBezTo>
                <a:cubicBezTo>
                  <a:pt x="1169" y="1018"/>
                  <a:pt x="1203" y="988"/>
                  <a:pt x="1224" y="949"/>
                </a:cubicBezTo>
                <a:cubicBezTo>
                  <a:pt x="1264" y="965"/>
                  <a:pt x="1309" y="967"/>
                  <a:pt x="1352" y="951"/>
                </a:cubicBezTo>
                <a:cubicBezTo>
                  <a:pt x="1405" y="932"/>
                  <a:pt x="1444" y="890"/>
                  <a:pt x="1461" y="840"/>
                </a:cubicBezTo>
                <a:cubicBezTo>
                  <a:pt x="1688" y="840"/>
                  <a:pt x="1688" y="840"/>
                  <a:pt x="1688" y="840"/>
                </a:cubicBezTo>
                <a:cubicBezTo>
                  <a:pt x="1688" y="900"/>
                  <a:pt x="1688" y="900"/>
                  <a:pt x="1688" y="900"/>
                </a:cubicBezTo>
                <a:cubicBezTo>
                  <a:pt x="1688" y="933"/>
                  <a:pt x="1715" y="960"/>
                  <a:pt x="1748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60"/>
                  <a:pt x="2048" y="60"/>
                  <a:pt x="2048" y="60"/>
                </a:cubicBezTo>
                <a:cubicBezTo>
                  <a:pt x="2048" y="27"/>
                  <a:pt x="2021" y="0"/>
                  <a:pt x="1988" y="0"/>
                </a:cubicBezTo>
                <a:cubicBezTo>
                  <a:pt x="1748" y="0"/>
                  <a:pt x="1748" y="0"/>
                  <a:pt x="1748" y="0"/>
                </a:cubicBezTo>
                <a:cubicBezTo>
                  <a:pt x="1715" y="0"/>
                  <a:pt x="1688" y="27"/>
                  <a:pt x="1688" y="60"/>
                </a:cubicBezTo>
                <a:cubicBezTo>
                  <a:pt x="1688" y="120"/>
                  <a:pt x="1688" y="120"/>
                  <a:pt x="1688" y="120"/>
                </a:cubicBezTo>
                <a:cubicBezTo>
                  <a:pt x="1554" y="120"/>
                  <a:pt x="1554" y="120"/>
                  <a:pt x="1554" y="120"/>
                </a:cubicBezTo>
                <a:cubicBezTo>
                  <a:pt x="1538" y="120"/>
                  <a:pt x="1522" y="114"/>
                  <a:pt x="1511" y="102"/>
                </a:cubicBezTo>
                <a:cubicBezTo>
                  <a:pt x="1461" y="53"/>
                  <a:pt x="1461" y="53"/>
                  <a:pt x="1461" y="53"/>
                </a:cubicBezTo>
                <a:cubicBezTo>
                  <a:pt x="1427" y="19"/>
                  <a:pt x="1382" y="0"/>
                  <a:pt x="1334" y="0"/>
                </a:cubicBezTo>
                <a:cubicBezTo>
                  <a:pt x="970" y="0"/>
                  <a:pt x="970" y="0"/>
                  <a:pt x="970" y="0"/>
                </a:cubicBezTo>
                <a:cubicBezTo>
                  <a:pt x="929" y="0"/>
                  <a:pt x="889" y="14"/>
                  <a:pt x="858" y="39"/>
                </a:cubicBezTo>
                <a:cubicBezTo>
                  <a:pt x="607" y="240"/>
                  <a:pt x="607" y="240"/>
                  <a:pt x="607" y="24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360" y="180"/>
                  <a:pt x="360" y="180"/>
                  <a:pt x="360" y="180"/>
                </a:cubicBezTo>
                <a:cubicBezTo>
                  <a:pt x="360" y="147"/>
                  <a:pt x="333" y="120"/>
                  <a:pt x="300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147"/>
                  <a:pt x="0" y="18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1053"/>
                  <a:pt x="27" y="1080"/>
                  <a:pt x="60" y="1080"/>
                </a:cubicBezTo>
                <a:close/>
                <a:moveTo>
                  <a:pt x="1808" y="120"/>
                </a:moveTo>
                <a:cubicBezTo>
                  <a:pt x="1928" y="120"/>
                  <a:pt x="1928" y="120"/>
                  <a:pt x="1928" y="120"/>
                </a:cubicBezTo>
                <a:cubicBezTo>
                  <a:pt x="1928" y="840"/>
                  <a:pt x="1928" y="840"/>
                  <a:pt x="1928" y="840"/>
                </a:cubicBezTo>
                <a:cubicBezTo>
                  <a:pt x="1808" y="840"/>
                  <a:pt x="1808" y="840"/>
                  <a:pt x="1808" y="840"/>
                </a:cubicBezTo>
                <a:lnTo>
                  <a:pt x="1808" y="120"/>
                </a:lnTo>
                <a:close/>
                <a:moveTo>
                  <a:pt x="623" y="381"/>
                </a:moveTo>
                <a:cubicBezTo>
                  <a:pt x="933" y="133"/>
                  <a:pt x="933" y="133"/>
                  <a:pt x="933" y="133"/>
                </a:cubicBezTo>
                <a:cubicBezTo>
                  <a:pt x="943" y="125"/>
                  <a:pt x="956" y="120"/>
                  <a:pt x="970" y="120"/>
                </a:cubicBezTo>
                <a:cubicBezTo>
                  <a:pt x="1334" y="120"/>
                  <a:pt x="1334" y="120"/>
                  <a:pt x="1334" y="120"/>
                </a:cubicBezTo>
                <a:cubicBezTo>
                  <a:pt x="1350" y="120"/>
                  <a:pt x="1365" y="126"/>
                  <a:pt x="1377" y="138"/>
                </a:cubicBezTo>
                <a:cubicBezTo>
                  <a:pt x="1426" y="187"/>
                  <a:pt x="1426" y="187"/>
                  <a:pt x="1426" y="187"/>
                </a:cubicBezTo>
                <a:cubicBezTo>
                  <a:pt x="1460" y="221"/>
                  <a:pt x="1505" y="240"/>
                  <a:pt x="1554" y="240"/>
                </a:cubicBezTo>
                <a:cubicBezTo>
                  <a:pt x="1688" y="240"/>
                  <a:pt x="1688" y="240"/>
                  <a:pt x="1688" y="240"/>
                </a:cubicBezTo>
                <a:cubicBezTo>
                  <a:pt x="1688" y="720"/>
                  <a:pt x="1688" y="720"/>
                  <a:pt x="1688" y="720"/>
                </a:cubicBezTo>
                <a:cubicBezTo>
                  <a:pt x="1460" y="720"/>
                  <a:pt x="1460" y="720"/>
                  <a:pt x="1460" y="720"/>
                </a:cubicBezTo>
                <a:cubicBezTo>
                  <a:pt x="1298" y="279"/>
                  <a:pt x="1298" y="279"/>
                  <a:pt x="1298" y="279"/>
                </a:cubicBezTo>
                <a:cubicBezTo>
                  <a:pt x="1290" y="256"/>
                  <a:pt x="1267" y="240"/>
                  <a:pt x="1242" y="240"/>
                </a:cubicBezTo>
                <a:cubicBezTo>
                  <a:pt x="1012" y="240"/>
                  <a:pt x="1012" y="240"/>
                  <a:pt x="1012" y="240"/>
                </a:cubicBezTo>
                <a:cubicBezTo>
                  <a:pt x="999" y="240"/>
                  <a:pt x="985" y="245"/>
                  <a:pt x="975" y="253"/>
                </a:cubicBezTo>
                <a:cubicBezTo>
                  <a:pt x="698" y="474"/>
                  <a:pt x="698" y="474"/>
                  <a:pt x="698" y="474"/>
                </a:cubicBezTo>
                <a:cubicBezTo>
                  <a:pt x="673" y="495"/>
                  <a:pt x="635" y="491"/>
                  <a:pt x="614" y="465"/>
                </a:cubicBezTo>
                <a:cubicBezTo>
                  <a:pt x="593" y="439"/>
                  <a:pt x="597" y="401"/>
                  <a:pt x="623" y="381"/>
                </a:cubicBezTo>
                <a:close/>
                <a:moveTo>
                  <a:pt x="360" y="360"/>
                </a:moveTo>
                <a:cubicBezTo>
                  <a:pt x="494" y="360"/>
                  <a:pt x="494" y="360"/>
                  <a:pt x="494" y="360"/>
                </a:cubicBezTo>
                <a:cubicBezTo>
                  <a:pt x="470" y="418"/>
                  <a:pt x="478" y="487"/>
                  <a:pt x="520" y="540"/>
                </a:cubicBezTo>
                <a:cubicBezTo>
                  <a:pt x="582" y="617"/>
                  <a:pt x="696" y="630"/>
                  <a:pt x="773" y="568"/>
                </a:cubicBezTo>
                <a:cubicBezTo>
                  <a:pt x="1033" y="360"/>
                  <a:pt x="1033" y="360"/>
                  <a:pt x="1033" y="360"/>
                </a:cubicBezTo>
                <a:cubicBezTo>
                  <a:pt x="1200" y="360"/>
                  <a:pt x="1200" y="360"/>
                  <a:pt x="1200" y="360"/>
                </a:cubicBezTo>
                <a:cubicBezTo>
                  <a:pt x="1347" y="761"/>
                  <a:pt x="1347" y="761"/>
                  <a:pt x="1347" y="761"/>
                </a:cubicBezTo>
                <a:cubicBezTo>
                  <a:pt x="1358" y="792"/>
                  <a:pt x="1342" y="827"/>
                  <a:pt x="1311" y="838"/>
                </a:cubicBezTo>
                <a:cubicBezTo>
                  <a:pt x="1280" y="850"/>
                  <a:pt x="1246" y="834"/>
                  <a:pt x="1234" y="803"/>
                </a:cubicBezTo>
                <a:cubicBezTo>
                  <a:pt x="1169" y="621"/>
                  <a:pt x="1169" y="621"/>
                  <a:pt x="1169" y="621"/>
                </a:cubicBezTo>
                <a:cubicBezTo>
                  <a:pt x="1158" y="590"/>
                  <a:pt x="1124" y="574"/>
                  <a:pt x="1093" y="585"/>
                </a:cubicBezTo>
                <a:cubicBezTo>
                  <a:pt x="1061" y="596"/>
                  <a:pt x="1045" y="631"/>
                  <a:pt x="1056" y="662"/>
                </a:cubicBezTo>
                <a:cubicBezTo>
                  <a:pt x="1122" y="844"/>
                  <a:pt x="1122" y="844"/>
                  <a:pt x="1122" y="844"/>
                </a:cubicBezTo>
                <a:cubicBezTo>
                  <a:pt x="1133" y="875"/>
                  <a:pt x="1117" y="909"/>
                  <a:pt x="1086" y="921"/>
                </a:cubicBezTo>
                <a:cubicBezTo>
                  <a:pt x="1055" y="932"/>
                  <a:pt x="1020" y="916"/>
                  <a:pt x="1009" y="885"/>
                </a:cubicBezTo>
                <a:cubicBezTo>
                  <a:pt x="945" y="706"/>
                  <a:pt x="945" y="706"/>
                  <a:pt x="945" y="706"/>
                </a:cubicBezTo>
                <a:cubicBezTo>
                  <a:pt x="934" y="674"/>
                  <a:pt x="899" y="658"/>
                  <a:pt x="868" y="669"/>
                </a:cubicBezTo>
                <a:cubicBezTo>
                  <a:pt x="837" y="680"/>
                  <a:pt x="821" y="715"/>
                  <a:pt x="832" y="746"/>
                </a:cubicBezTo>
                <a:cubicBezTo>
                  <a:pt x="896" y="926"/>
                  <a:pt x="896" y="926"/>
                  <a:pt x="896" y="926"/>
                </a:cubicBezTo>
                <a:cubicBezTo>
                  <a:pt x="896" y="926"/>
                  <a:pt x="896" y="926"/>
                  <a:pt x="896" y="926"/>
                </a:cubicBezTo>
                <a:cubicBezTo>
                  <a:pt x="908" y="957"/>
                  <a:pt x="892" y="992"/>
                  <a:pt x="860" y="1003"/>
                </a:cubicBezTo>
                <a:cubicBezTo>
                  <a:pt x="829" y="1015"/>
                  <a:pt x="795" y="998"/>
                  <a:pt x="784" y="968"/>
                </a:cubicBezTo>
                <a:cubicBezTo>
                  <a:pt x="719" y="790"/>
                  <a:pt x="719" y="790"/>
                  <a:pt x="719" y="790"/>
                </a:cubicBezTo>
                <a:cubicBezTo>
                  <a:pt x="708" y="759"/>
                  <a:pt x="673" y="743"/>
                  <a:pt x="642" y="754"/>
                </a:cubicBezTo>
                <a:cubicBezTo>
                  <a:pt x="611" y="765"/>
                  <a:pt x="595" y="800"/>
                  <a:pt x="606" y="831"/>
                </a:cubicBezTo>
                <a:cubicBezTo>
                  <a:pt x="671" y="1009"/>
                  <a:pt x="671" y="1009"/>
                  <a:pt x="671" y="1009"/>
                </a:cubicBezTo>
                <a:cubicBezTo>
                  <a:pt x="682" y="1040"/>
                  <a:pt x="666" y="1074"/>
                  <a:pt x="635" y="1086"/>
                </a:cubicBezTo>
                <a:cubicBezTo>
                  <a:pt x="604" y="1097"/>
                  <a:pt x="569" y="1081"/>
                  <a:pt x="558" y="1050"/>
                </a:cubicBezTo>
                <a:cubicBezTo>
                  <a:pt x="496" y="879"/>
                  <a:pt x="496" y="879"/>
                  <a:pt x="496" y="879"/>
                </a:cubicBezTo>
                <a:cubicBezTo>
                  <a:pt x="487" y="856"/>
                  <a:pt x="465" y="840"/>
                  <a:pt x="439" y="840"/>
                </a:cubicBezTo>
                <a:cubicBezTo>
                  <a:pt x="360" y="840"/>
                  <a:pt x="360" y="840"/>
                  <a:pt x="360" y="840"/>
                </a:cubicBezTo>
                <a:lnTo>
                  <a:pt x="360" y="360"/>
                </a:lnTo>
                <a:close/>
                <a:moveTo>
                  <a:pt x="120" y="240"/>
                </a:moveTo>
                <a:cubicBezTo>
                  <a:pt x="240" y="240"/>
                  <a:pt x="240" y="240"/>
                  <a:pt x="240" y="240"/>
                </a:cubicBezTo>
                <a:cubicBezTo>
                  <a:pt x="240" y="960"/>
                  <a:pt x="240" y="960"/>
                  <a:pt x="240" y="960"/>
                </a:cubicBezTo>
                <a:cubicBezTo>
                  <a:pt x="120" y="960"/>
                  <a:pt x="120" y="960"/>
                  <a:pt x="120" y="960"/>
                </a:cubicBezTo>
                <a:lnTo>
                  <a:pt x="120" y="240"/>
                </a:lnTo>
                <a:close/>
                <a:moveTo>
                  <a:pt x="1419" y="1212"/>
                </a:moveTo>
                <a:cubicBezTo>
                  <a:pt x="1393" y="1192"/>
                  <a:pt x="1355" y="1198"/>
                  <a:pt x="1336" y="1224"/>
                </a:cubicBezTo>
                <a:cubicBezTo>
                  <a:pt x="1285" y="1292"/>
                  <a:pt x="1285" y="1292"/>
                  <a:pt x="1285" y="1292"/>
                </a:cubicBezTo>
                <a:cubicBezTo>
                  <a:pt x="1214" y="1235"/>
                  <a:pt x="1123" y="1200"/>
                  <a:pt x="1024" y="1200"/>
                </a:cubicBezTo>
                <a:cubicBezTo>
                  <a:pt x="792" y="1200"/>
                  <a:pt x="604" y="1390"/>
                  <a:pt x="604" y="1624"/>
                </a:cubicBezTo>
                <a:cubicBezTo>
                  <a:pt x="604" y="1858"/>
                  <a:pt x="792" y="2048"/>
                  <a:pt x="1024" y="2048"/>
                </a:cubicBezTo>
                <a:cubicBezTo>
                  <a:pt x="1255" y="2048"/>
                  <a:pt x="1444" y="1858"/>
                  <a:pt x="1444" y="1624"/>
                </a:cubicBezTo>
                <a:cubicBezTo>
                  <a:pt x="1444" y="1534"/>
                  <a:pt x="1416" y="1451"/>
                  <a:pt x="1368" y="1382"/>
                </a:cubicBezTo>
                <a:cubicBezTo>
                  <a:pt x="1432" y="1296"/>
                  <a:pt x="1432" y="1296"/>
                  <a:pt x="1432" y="1296"/>
                </a:cubicBezTo>
                <a:cubicBezTo>
                  <a:pt x="1452" y="1269"/>
                  <a:pt x="1446" y="1231"/>
                  <a:pt x="1419" y="1212"/>
                </a:cubicBezTo>
                <a:close/>
                <a:moveTo>
                  <a:pt x="1024" y="1928"/>
                </a:moveTo>
                <a:cubicBezTo>
                  <a:pt x="858" y="1928"/>
                  <a:pt x="724" y="1792"/>
                  <a:pt x="724" y="1624"/>
                </a:cubicBezTo>
                <a:cubicBezTo>
                  <a:pt x="724" y="1456"/>
                  <a:pt x="858" y="1320"/>
                  <a:pt x="1024" y="1320"/>
                </a:cubicBezTo>
                <a:cubicBezTo>
                  <a:pt x="1096" y="1320"/>
                  <a:pt x="1162" y="1346"/>
                  <a:pt x="1214" y="1389"/>
                </a:cubicBezTo>
                <a:cubicBezTo>
                  <a:pt x="1018" y="1655"/>
                  <a:pt x="1018" y="1655"/>
                  <a:pt x="1018" y="1655"/>
                </a:cubicBezTo>
                <a:cubicBezTo>
                  <a:pt x="947" y="1582"/>
                  <a:pt x="947" y="1582"/>
                  <a:pt x="947" y="1582"/>
                </a:cubicBezTo>
                <a:cubicBezTo>
                  <a:pt x="924" y="1558"/>
                  <a:pt x="886" y="1558"/>
                  <a:pt x="862" y="1581"/>
                </a:cubicBezTo>
                <a:cubicBezTo>
                  <a:pt x="838" y="1604"/>
                  <a:pt x="838" y="1642"/>
                  <a:pt x="861" y="1666"/>
                </a:cubicBezTo>
                <a:cubicBezTo>
                  <a:pt x="981" y="1790"/>
                  <a:pt x="981" y="1790"/>
                  <a:pt x="981" y="1790"/>
                </a:cubicBezTo>
                <a:cubicBezTo>
                  <a:pt x="992" y="1801"/>
                  <a:pt x="1008" y="1808"/>
                  <a:pt x="1024" y="1808"/>
                </a:cubicBezTo>
                <a:cubicBezTo>
                  <a:pt x="1025" y="1808"/>
                  <a:pt x="1026" y="1808"/>
                  <a:pt x="1028" y="1808"/>
                </a:cubicBezTo>
                <a:cubicBezTo>
                  <a:pt x="1045" y="1807"/>
                  <a:pt x="1062" y="1798"/>
                  <a:pt x="1072" y="1784"/>
                </a:cubicBezTo>
                <a:cubicBezTo>
                  <a:pt x="1291" y="1487"/>
                  <a:pt x="1291" y="1487"/>
                  <a:pt x="1291" y="1487"/>
                </a:cubicBezTo>
                <a:cubicBezTo>
                  <a:pt x="1312" y="1528"/>
                  <a:pt x="1324" y="1575"/>
                  <a:pt x="1324" y="1624"/>
                </a:cubicBezTo>
                <a:cubicBezTo>
                  <a:pt x="1324" y="1792"/>
                  <a:pt x="1189" y="1928"/>
                  <a:pt x="1024" y="192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1" name="TextBox 160"/>
          <p:cNvSpPr txBox="1"/>
          <p:nvPr/>
        </p:nvSpPr>
        <p:spPr>
          <a:xfrm>
            <a:off x="6457808" y="1194356"/>
            <a:ext cx="5008194" cy="4692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00"/>
              </a:spcBef>
            </a:pPr>
            <a:r>
              <a:rPr lang="fa-IR" sz="1999" i="1" dirty="0">
                <a:solidFill>
                  <a:schemeClr val="bg1"/>
                </a:solidFill>
                <a:cs typeface="B Titr" panose="00000700000000000000" pitchFamily="2" charset="-78"/>
              </a:rPr>
              <a:t>مارکتینگ</a:t>
            </a:r>
            <a:endParaRPr lang="en-US" sz="1999" i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62" name="Freeform 342"/>
          <p:cNvSpPr>
            <a:spLocks noEditPoints="1"/>
          </p:cNvSpPr>
          <p:nvPr/>
        </p:nvSpPr>
        <p:spPr bwMode="auto">
          <a:xfrm>
            <a:off x="6744495" y="2561578"/>
            <a:ext cx="321764" cy="392263"/>
          </a:xfrm>
          <a:custGeom>
            <a:avLst/>
            <a:gdLst>
              <a:gd name="T0" fmla="*/ 1500 w 1680"/>
              <a:gd name="T1" fmla="*/ 2048 h 2048"/>
              <a:gd name="T2" fmla="*/ 1680 w 1680"/>
              <a:gd name="T3" fmla="*/ 180 h 2048"/>
              <a:gd name="T4" fmla="*/ 180 w 1680"/>
              <a:gd name="T5" fmla="*/ 0 h 2048"/>
              <a:gd name="T6" fmla="*/ 0 w 1680"/>
              <a:gd name="T7" fmla="*/ 1868 h 2048"/>
              <a:gd name="T8" fmla="*/ 600 w 1680"/>
              <a:gd name="T9" fmla="*/ 1928 h 2048"/>
              <a:gd name="T10" fmla="*/ 360 w 1680"/>
              <a:gd name="T11" fmla="*/ 1688 h 2048"/>
              <a:gd name="T12" fmla="*/ 600 w 1680"/>
              <a:gd name="T13" fmla="*/ 1928 h 2048"/>
              <a:gd name="T14" fmla="*/ 360 w 1680"/>
              <a:gd name="T15" fmla="*/ 1568 h 2048"/>
              <a:gd name="T16" fmla="*/ 600 w 1680"/>
              <a:gd name="T17" fmla="*/ 1328 h 2048"/>
              <a:gd name="T18" fmla="*/ 600 w 1680"/>
              <a:gd name="T19" fmla="*/ 1208 h 2048"/>
              <a:gd name="T20" fmla="*/ 360 w 1680"/>
              <a:gd name="T21" fmla="*/ 968 h 2048"/>
              <a:gd name="T22" fmla="*/ 600 w 1680"/>
              <a:gd name="T23" fmla="*/ 1208 h 2048"/>
              <a:gd name="T24" fmla="*/ 720 w 1680"/>
              <a:gd name="T25" fmla="*/ 1928 h 2048"/>
              <a:gd name="T26" fmla="*/ 960 w 1680"/>
              <a:gd name="T27" fmla="*/ 1688 h 2048"/>
              <a:gd name="T28" fmla="*/ 960 w 1680"/>
              <a:gd name="T29" fmla="*/ 1568 h 2048"/>
              <a:gd name="T30" fmla="*/ 720 w 1680"/>
              <a:gd name="T31" fmla="*/ 1328 h 2048"/>
              <a:gd name="T32" fmla="*/ 960 w 1680"/>
              <a:gd name="T33" fmla="*/ 1568 h 2048"/>
              <a:gd name="T34" fmla="*/ 720 w 1680"/>
              <a:gd name="T35" fmla="*/ 1208 h 2048"/>
              <a:gd name="T36" fmla="*/ 960 w 1680"/>
              <a:gd name="T37" fmla="*/ 968 h 2048"/>
              <a:gd name="T38" fmla="*/ 1320 w 1680"/>
              <a:gd name="T39" fmla="*/ 1928 h 2048"/>
              <a:gd name="T40" fmla="*/ 1080 w 1680"/>
              <a:gd name="T41" fmla="*/ 1328 h 2048"/>
              <a:gd name="T42" fmla="*/ 1320 w 1680"/>
              <a:gd name="T43" fmla="*/ 1928 h 2048"/>
              <a:gd name="T44" fmla="*/ 1080 w 1680"/>
              <a:gd name="T45" fmla="*/ 1208 h 2048"/>
              <a:gd name="T46" fmla="*/ 1320 w 1680"/>
              <a:gd name="T47" fmla="*/ 968 h 2048"/>
              <a:gd name="T48" fmla="*/ 120 w 1680"/>
              <a:gd name="T49" fmla="*/ 180 h 2048"/>
              <a:gd name="T50" fmla="*/ 1500 w 1680"/>
              <a:gd name="T51" fmla="*/ 120 h 2048"/>
              <a:gd name="T52" fmla="*/ 1560 w 1680"/>
              <a:gd name="T53" fmla="*/ 600 h 2048"/>
              <a:gd name="T54" fmla="*/ 120 w 1680"/>
              <a:gd name="T55" fmla="*/ 180 h 2048"/>
              <a:gd name="T56" fmla="*/ 1560 w 1680"/>
              <a:gd name="T57" fmla="*/ 720 h 2048"/>
              <a:gd name="T58" fmla="*/ 1500 w 1680"/>
              <a:gd name="T59" fmla="*/ 1928 h 2048"/>
              <a:gd name="T60" fmla="*/ 1440 w 1680"/>
              <a:gd name="T61" fmla="*/ 908 h 2048"/>
              <a:gd name="T62" fmla="*/ 300 w 1680"/>
              <a:gd name="T63" fmla="*/ 848 h 2048"/>
              <a:gd name="T64" fmla="*/ 240 w 1680"/>
              <a:gd name="T65" fmla="*/ 1928 h 2048"/>
              <a:gd name="T66" fmla="*/ 120 w 1680"/>
              <a:gd name="T67" fmla="*/ 1868 h 2048"/>
              <a:gd name="T68" fmla="*/ 1440 w 1680"/>
              <a:gd name="T69" fmla="*/ 420 h 2048"/>
              <a:gd name="T70" fmla="*/ 1320 w 1680"/>
              <a:gd name="T71" fmla="*/ 420 h 2048"/>
              <a:gd name="T72" fmla="*/ 1440 w 1680"/>
              <a:gd name="T73" fmla="*/ 420 h 2048"/>
              <a:gd name="T74" fmla="*/ 1140 w 1680"/>
              <a:gd name="T75" fmla="*/ 480 h 2048"/>
              <a:gd name="T76" fmla="*/ 1140 w 1680"/>
              <a:gd name="T77" fmla="*/ 360 h 2048"/>
              <a:gd name="T78" fmla="*/ 960 w 1680"/>
              <a:gd name="T79" fmla="*/ 420 h 2048"/>
              <a:gd name="T80" fmla="*/ 840 w 1680"/>
              <a:gd name="T81" fmla="*/ 420 h 2048"/>
              <a:gd name="T82" fmla="*/ 960 w 1680"/>
              <a:gd name="T83" fmla="*/ 42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80" h="2048">
                <a:moveTo>
                  <a:pt x="180" y="2048"/>
                </a:moveTo>
                <a:cubicBezTo>
                  <a:pt x="1500" y="2048"/>
                  <a:pt x="1500" y="2048"/>
                  <a:pt x="1500" y="2048"/>
                </a:cubicBezTo>
                <a:cubicBezTo>
                  <a:pt x="1599" y="2048"/>
                  <a:pt x="1680" y="1967"/>
                  <a:pt x="1680" y="1868"/>
                </a:cubicBezTo>
                <a:cubicBezTo>
                  <a:pt x="1680" y="180"/>
                  <a:pt x="1680" y="180"/>
                  <a:pt x="1680" y="180"/>
                </a:cubicBezTo>
                <a:cubicBezTo>
                  <a:pt x="1680" y="81"/>
                  <a:pt x="1599" y="0"/>
                  <a:pt x="150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close/>
                <a:moveTo>
                  <a:pt x="600" y="1928"/>
                </a:moveTo>
                <a:cubicBezTo>
                  <a:pt x="360" y="1928"/>
                  <a:pt x="360" y="1928"/>
                  <a:pt x="360" y="1928"/>
                </a:cubicBezTo>
                <a:cubicBezTo>
                  <a:pt x="360" y="1688"/>
                  <a:pt x="360" y="1688"/>
                  <a:pt x="360" y="1688"/>
                </a:cubicBezTo>
                <a:cubicBezTo>
                  <a:pt x="600" y="1688"/>
                  <a:pt x="600" y="1688"/>
                  <a:pt x="600" y="1688"/>
                </a:cubicBezTo>
                <a:lnTo>
                  <a:pt x="600" y="1928"/>
                </a:lnTo>
                <a:close/>
                <a:moveTo>
                  <a:pt x="600" y="1568"/>
                </a:moveTo>
                <a:cubicBezTo>
                  <a:pt x="360" y="1568"/>
                  <a:pt x="360" y="1568"/>
                  <a:pt x="360" y="1568"/>
                </a:cubicBezTo>
                <a:cubicBezTo>
                  <a:pt x="360" y="1328"/>
                  <a:pt x="360" y="1328"/>
                  <a:pt x="360" y="1328"/>
                </a:cubicBezTo>
                <a:cubicBezTo>
                  <a:pt x="600" y="1328"/>
                  <a:pt x="600" y="1328"/>
                  <a:pt x="600" y="1328"/>
                </a:cubicBezTo>
                <a:lnTo>
                  <a:pt x="600" y="1568"/>
                </a:lnTo>
                <a:close/>
                <a:moveTo>
                  <a:pt x="600" y="1208"/>
                </a:moveTo>
                <a:cubicBezTo>
                  <a:pt x="360" y="1208"/>
                  <a:pt x="360" y="1208"/>
                  <a:pt x="360" y="1208"/>
                </a:cubicBezTo>
                <a:cubicBezTo>
                  <a:pt x="360" y="968"/>
                  <a:pt x="360" y="968"/>
                  <a:pt x="360" y="968"/>
                </a:cubicBezTo>
                <a:cubicBezTo>
                  <a:pt x="600" y="968"/>
                  <a:pt x="600" y="968"/>
                  <a:pt x="600" y="968"/>
                </a:cubicBezTo>
                <a:lnTo>
                  <a:pt x="600" y="1208"/>
                </a:lnTo>
                <a:close/>
                <a:moveTo>
                  <a:pt x="960" y="1928"/>
                </a:moveTo>
                <a:cubicBezTo>
                  <a:pt x="720" y="1928"/>
                  <a:pt x="720" y="1928"/>
                  <a:pt x="720" y="1928"/>
                </a:cubicBezTo>
                <a:cubicBezTo>
                  <a:pt x="720" y="1688"/>
                  <a:pt x="720" y="1688"/>
                  <a:pt x="720" y="1688"/>
                </a:cubicBezTo>
                <a:cubicBezTo>
                  <a:pt x="960" y="1688"/>
                  <a:pt x="960" y="1688"/>
                  <a:pt x="960" y="1688"/>
                </a:cubicBezTo>
                <a:lnTo>
                  <a:pt x="960" y="1928"/>
                </a:lnTo>
                <a:close/>
                <a:moveTo>
                  <a:pt x="960" y="1568"/>
                </a:moveTo>
                <a:cubicBezTo>
                  <a:pt x="720" y="1568"/>
                  <a:pt x="720" y="1568"/>
                  <a:pt x="720" y="1568"/>
                </a:cubicBezTo>
                <a:cubicBezTo>
                  <a:pt x="720" y="1328"/>
                  <a:pt x="720" y="1328"/>
                  <a:pt x="720" y="1328"/>
                </a:cubicBezTo>
                <a:cubicBezTo>
                  <a:pt x="960" y="1328"/>
                  <a:pt x="960" y="1328"/>
                  <a:pt x="960" y="1328"/>
                </a:cubicBezTo>
                <a:lnTo>
                  <a:pt x="960" y="1568"/>
                </a:lnTo>
                <a:close/>
                <a:moveTo>
                  <a:pt x="960" y="1208"/>
                </a:moveTo>
                <a:cubicBezTo>
                  <a:pt x="720" y="1208"/>
                  <a:pt x="720" y="1208"/>
                  <a:pt x="720" y="1208"/>
                </a:cubicBezTo>
                <a:cubicBezTo>
                  <a:pt x="720" y="968"/>
                  <a:pt x="720" y="968"/>
                  <a:pt x="720" y="968"/>
                </a:cubicBezTo>
                <a:cubicBezTo>
                  <a:pt x="960" y="968"/>
                  <a:pt x="960" y="968"/>
                  <a:pt x="960" y="968"/>
                </a:cubicBezTo>
                <a:lnTo>
                  <a:pt x="960" y="1208"/>
                </a:lnTo>
                <a:close/>
                <a:moveTo>
                  <a:pt x="1320" y="1928"/>
                </a:moveTo>
                <a:cubicBezTo>
                  <a:pt x="1080" y="1928"/>
                  <a:pt x="1080" y="1928"/>
                  <a:pt x="1080" y="1928"/>
                </a:cubicBezTo>
                <a:cubicBezTo>
                  <a:pt x="1080" y="1328"/>
                  <a:pt x="1080" y="1328"/>
                  <a:pt x="1080" y="1328"/>
                </a:cubicBezTo>
                <a:cubicBezTo>
                  <a:pt x="1320" y="1328"/>
                  <a:pt x="1320" y="1328"/>
                  <a:pt x="1320" y="1328"/>
                </a:cubicBezTo>
                <a:lnTo>
                  <a:pt x="1320" y="1928"/>
                </a:lnTo>
                <a:close/>
                <a:moveTo>
                  <a:pt x="1320" y="1208"/>
                </a:moveTo>
                <a:cubicBezTo>
                  <a:pt x="1080" y="1208"/>
                  <a:pt x="1080" y="1208"/>
                  <a:pt x="1080" y="1208"/>
                </a:cubicBezTo>
                <a:cubicBezTo>
                  <a:pt x="1080" y="968"/>
                  <a:pt x="1080" y="968"/>
                  <a:pt x="1080" y="968"/>
                </a:cubicBezTo>
                <a:cubicBezTo>
                  <a:pt x="1320" y="968"/>
                  <a:pt x="1320" y="968"/>
                  <a:pt x="1320" y="968"/>
                </a:cubicBezTo>
                <a:lnTo>
                  <a:pt x="1320" y="1208"/>
                </a:ln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1500" y="120"/>
                  <a:pt x="1500" y="120"/>
                  <a:pt x="1500" y="120"/>
                </a:cubicBezTo>
                <a:cubicBezTo>
                  <a:pt x="1533" y="120"/>
                  <a:pt x="1560" y="147"/>
                  <a:pt x="1560" y="180"/>
                </a:cubicBezTo>
                <a:cubicBezTo>
                  <a:pt x="1560" y="600"/>
                  <a:pt x="1560" y="600"/>
                  <a:pt x="1560" y="600"/>
                </a:cubicBezTo>
                <a:cubicBezTo>
                  <a:pt x="120" y="600"/>
                  <a:pt x="120" y="600"/>
                  <a:pt x="120" y="600"/>
                </a:cubicBezTo>
                <a:lnTo>
                  <a:pt x="120" y="180"/>
                </a:lnTo>
                <a:close/>
                <a:moveTo>
                  <a:pt x="120" y="720"/>
                </a:moveTo>
                <a:cubicBezTo>
                  <a:pt x="1560" y="720"/>
                  <a:pt x="1560" y="720"/>
                  <a:pt x="1560" y="720"/>
                </a:cubicBezTo>
                <a:cubicBezTo>
                  <a:pt x="1560" y="1868"/>
                  <a:pt x="1560" y="1868"/>
                  <a:pt x="1560" y="1868"/>
                </a:cubicBezTo>
                <a:cubicBezTo>
                  <a:pt x="1560" y="1901"/>
                  <a:pt x="1533" y="1928"/>
                  <a:pt x="1500" y="1928"/>
                </a:cubicBezTo>
                <a:cubicBezTo>
                  <a:pt x="1440" y="1928"/>
                  <a:pt x="1440" y="1928"/>
                  <a:pt x="1440" y="1928"/>
                </a:cubicBezTo>
                <a:cubicBezTo>
                  <a:pt x="1440" y="908"/>
                  <a:pt x="1440" y="908"/>
                  <a:pt x="1440" y="908"/>
                </a:cubicBezTo>
                <a:cubicBezTo>
                  <a:pt x="1440" y="875"/>
                  <a:pt x="1413" y="848"/>
                  <a:pt x="1380" y="848"/>
                </a:cubicBezTo>
                <a:cubicBezTo>
                  <a:pt x="300" y="848"/>
                  <a:pt x="300" y="848"/>
                  <a:pt x="300" y="848"/>
                </a:cubicBezTo>
                <a:cubicBezTo>
                  <a:pt x="267" y="848"/>
                  <a:pt x="240" y="875"/>
                  <a:pt x="240" y="908"/>
                </a:cubicBezTo>
                <a:cubicBezTo>
                  <a:pt x="240" y="1928"/>
                  <a:pt x="240" y="1928"/>
                  <a:pt x="240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lnTo>
                  <a:pt x="120" y="720"/>
                </a:lnTo>
                <a:close/>
                <a:moveTo>
                  <a:pt x="1440" y="420"/>
                </a:moveTo>
                <a:cubicBezTo>
                  <a:pt x="1440" y="453"/>
                  <a:pt x="1413" y="480"/>
                  <a:pt x="1380" y="480"/>
                </a:cubicBezTo>
                <a:cubicBezTo>
                  <a:pt x="1347" y="480"/>
                  <a:pt x="1320" y="453"/>
                  <a:pt x="1320" y="420"/>
                </a:cubicBezTo>
                <a:cubicBezTo>
                  <a:pt x="1320" y="387"/>
                  <a:pt x="1347" y="360"/>
                  <a:pt x="1380" y="360"/>
                </a:cubicBezTo>
                <a:cubicBezTo>
                  <a:pt x="1413" y="360"/>
                  <a:pt x="1440" y="387"/>
                  <a:pt x="1440" y="420"/>
                </a:cubicBezTo>
                <a:close/>
                <a:moveTo>
                  <a:pt x="1200" y="420"/>
                </a:moveTo>
                <a:cubicBezTo>
                  <a:pt x="1200" y="453"/>
                  <a:pt x="1173" y="480"/>
                  <a:pt x="1140" y="480"/>
                </a:cubicBezTo>
                <a:cubicBezTo>
                  <a:pt x="1107" y="480"/>
                  <a:pt x="1080" y="453"/>
                  <a:pt x="1080" y="420"/>
                </a:cubicBezTo>
                <a:cubicBezTo>
                  <a:pt x="1080" y="387"/>
                  <a:pt x="1107" y="360"/>
                  <a:pt x="1140" y="360"/>
                </a:cubicBezTo>
                <a:cubicBezTo>
                  <a:pt x="1173" y="360"/>
                  <a:pt x="1200" y="387"/>
                  <a:pt x="1200" y="420"/>
                </a:cubicBezTo>
                <a:close/>
                <a:moveTo>
                  <a:pt x="960" y="420"/>
                </a:moveTo>
                <a:cubicBezTo>
                  <a:pt x="960" y="453"/>
                  <a:pt x="933" y="480"/>
                  <a:pt x="900" y="480"/>
                </a:cubicBezTo>
                <a:cubicBezTo>
                  <a:pt x="867" y="480"/>
                  <a:pt x="840" y="453"/>
                  <a:pt x="840" y="420"/>
                </a:cubicBezTo>
                <a:cubicBezTo>
                  <a:pt x="840" y="387"/>
                  <a:pt x="867" y="360"/>
                  <a:pt x="900" y="360"/>
                </a:cubicBezTo>
                <a:cubicBezTo>
                  <a:pt x="933" y="360"/>
                  <a:pt x="960" y="387"/>
                  <a:pt x="960" y="4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3" name="Freeform 349"/>
          <p:cNvSpPr>
            <a:spLocks noEditPoints="1"/>
          </p:cNvSpPr>
          <p:nvPr/>
        </p:nvSpPr>
        <p:spPr bwMode="auto">
          <a:xfrm>
            <a:off x="6709186" y="3236103"/>
            <a:ext cx="392381" cy="392264"/>
          </a:xfrm>
          <a:custGeom>
            <a:avLst/>
            <a:gdLst>
              <a:gd name="T0" fmla="*/ 2048 w 2048"/>
              <a:gd name="T1" fmla="*/ 1868 h 2048"/>
              <a:gd name="T2" fmla="*/ 1868 w 2048"/>
              <a:gd name="T3" fmla="*/ 240 h 2048"/>
              <a:gd name="T4" fmla="*/ 1643 w 2048"/>
              <a:gd name="T5" fmla="*/ 103 h 2048"/>
              <a:gd name="T6" fmla="*/ 1366 w 2048"/>
              <a:gd name="T7" fmla="*/ 103 h 2048"/>
              <a:gd name="T8" fmla="*/ 1201 w 2048"/>
              <a:gd name="T9" fmla="*/ 240 h 2048"/>
              <a:gd name="T10" fmla="*/ 1024 w 2048"/>
              <a:gd name="T11" fmla="*/ 0 h 2048"/>
              <a:gd name="T12" fmla="*/ 848 w 2048"/>
              <a:gd name="T13" fmla="*/ 240 h 2048"/>
              <a:gd name="T14" fmla="*/ 683 w 2048"/>
              <a:gd name="T15" fmla="*/ 103 h 2048"/>
              <a:gd name="T16" fmla="*/ 406 w 2048"/>
              <a:gd name="T17" fmla="*/ 103 h 2048"/>
              <a:gd name="T18" fmla="*/ 180 w 2048"/>
              <a:gd name="T19" fmla="*/ 240 h 2048"/>
              <a:gd name="T20" fmla="*/ 0 w 2048"/>
              <a:gd name="T21" fmla="*/ 1868 h 2048"/>
              <a:gd name="T22" fmla="*/ 1868 w 2048"/>
              <a:gd name="T23" fmla="*/ 2048 h 2048"/>
              <a:gd name="T24" fmla="*/ 1504 w 2048"/>
              <a:gd name="T25" fmla="*/ 120 h 2048"/>
              <a:gd name="T26" fmla="*/ 1560 w 2048"/>
              <a:gd name="T27" fmla="*/ 240 h 2048"/>
              <a:gd name="T28" fmla="*/ 1473 w 2048"/>
              <a:gd name="T29" fmla="*/ 157 h 2048"/>
              <a:gd name="T30" fmla="*/ 1024 w 2048"/>
              <a:gd name="T31" fmla="*/ 120 h 2048"/>
              <a:gd name="T32" fmla="*/ 1080 w 2048"/>
              <a:gd name="T33" fmla="*/ 240 h 2048"/>
              <a:gd name="T34" fmla="*/ 993 w 2048"/>
              <a:gd name="T35" fmla="*/ 157 h 2048"/>
              <a:gd name="T36" fmla="*/ 544 w 2048"/>
              <a:gd name="T37" fmla="*/ 120 h 2048"/>
              <a:gd name="T38" fmla="*/ 600 w 2048"/>
              <a:gd name="T39" fmla="*/ 240 h 2048"/>
              <a:gd name="T40" fmla="*/ 513 w 2048"/>
              <a:gd name="T41" fmla="*/ 157 h 2048"/>
              <a:gd name="T42" fmla="*/ 180 w 2048"/>
              <a:gd name="T43" fmla="*/ 360 h 2048"/>
              <a:gd name="T44" fmla="*/ 575 w 2048"/>
              <a:gd name="T45" fmla="*/ 443 h 2048"/>
              <a:gd name="T46" fmla="*/ 484 w 2048"/>
              <a:gd name="T47" fmla="*/ 540 h 2048"/>
              <a:gd name="T48" fmla="*/ 683 w 2048"/>
              <a:gd name="T49" fmla="*/ 497 h 2048"/>
              <a:gd name="T50" fmla="*/ 1080 w 2048"/>
              <a:gd name="T51" fmla="*/ 360 h 2048"/>
              <a:gd name="T52" fmla="*/ 1024 w 2048"/>
              <a:gd name="T53" fmla="*/ 480 h 2048"/>
              <a:gd name="T54" fmla="*/ 1024 w 2048"/>
              <a:gd name="T55" fmla="*/ 600 h 2048"/>
              <a:gd name="T56" fmla="*/ 1201 w 2048"/>
              <a:gd name="T57" fmla="*/ 360 h 2048"/>
              <a:gd name="T58" fmla="*/ 1535 w 2048"/>
              <a:gd name="T59" fmla="*/ 443 h 2048"/>
              <a:gd name="T60" fmla="*/ 1444 w 2048"/>
              <a:gd name="T61" fmla="*/ 540 h 2048"/>
              <a:gd name="T62" fmla="*/ 1643 w 2048"/>
              <a:gd name="T63" fmla="*/ 497 h 2048"/>
              <a:gd name="T64" fmla="*/ 1868 w 2048"/>
              <a:gd name="T65" fmla="*/ 360 h 2048"/>
              <a:gd name="T66" fmla="*/ 1928 w 2048"/>
              <a:gd name="T67" fmla="*/ 724 h 2048"/>
              <a:gd name="T68" fmla="*/ 120 w 2048"/>
              <a:gd name="T69" fmla="*/ 420 h 2048"/>
              <a:gd name="T70" fmla="*/ 120 w 2048"/>
              <a:gd name="T71" fmla="*/ 844 h 2048"/>
              <a:gd name="T72" fmla="*/ 1928 w 2048"/>
              <a:gd name="T73" fmla="*/ 1868 h 2048"/>
              <a:gd name="T74" fmla="*/ 180 w 2048"/>
              <a:gd name="T75" fmla="*/ 1928 h 2048"/>
              <a:gd name="T76" fmla="*/ 304 w 2048"/>
              <a:gd name="T77" fmla="*/ 1808 h 2048"/>
              <a:gd name="T78" fmla="*/ 1804 w 2048"/>
              <a:gd name="T79" fmla="*/ 1748 h 2048"/>
              <a:gd name="T80" fmla="*/ 1744 w 2048"/>
              <a:gd name="T81" fmla="*/ 964 h 2048"/>
              <a:gd name="T82" fmla="*/ 244 w 2048"/>
              <a:gd name="T83" fmla="*/ 1024 h 2048"/>
              <a:gd name="T84" fmla="*/ 304 w 2048"/>
              <a:gd name="T85" fmla="*/ 1808 h 2048"/>
              <a:gd name="T86" fmla="*/ 1684 w 2048"/>
              <a:gd name="T87" fmla="*/ 1084 h 2048"/>
              <a:gd name="T88" fmla="*/ 1444 w 2048"/>
              <a:gd name="T89" fmla="*/ 1324 h 2048"/>
              <a:gd name="T90" fmla="*/ 1444 w 2048"/>
              <a:gd name="T91" fmla="*/ 1444 h 2048"/>
              <a:gd name="T92" fmla="*/ 1684 w 2048"/>
              <a:gd name="T93" fmla="*/ 1688 h 2048"/>
              <a:gd name="T94" fmla="*/ 1444 w 2048"/>
              <a:gd name="T95" fmla="*/ 1444 h 2048"/>
              <a:gd name="T96" fmla="*/ 1324 w 2048"/>
              <a:gd name="T97" fmla="*/ 1084 h 2048"/>
              <a:gd name="T98" fmla="*/ 1084 w 2048"/>
              <a:gd name="T99" fmla="*/ 1324 h 2048"/>
              <a:gd name="T100" fmla="*/ 1084 w 2048"/>
              <a:gd name="T101" fmla="*/ 1444 h 2048"/>
              <a:gd name="T102" fmla="*/ 1324 w 2048"/>
              <a:gd name="T103" fmla="*/ 1688 h 2048"/>
              <a:gd name="T104" fmla="*/ 1084 w 2048"/>
              <a:gd name="T105" fmla="*/ 1444 h 2048"/>
              <a:gd name="T106" fmla="*/ 964 w 2048"/>
              <a:gd name="T107" fmla="*/ 1084 h 2048"/>
              <a:gd name="T108" fmla="*/ 724 w 2048"/>
              <a:gd name="T109" fmla="*/ 1324 h 2048"/>
              <a:gd name="T110" fmla="*/ 724 w 2048"/>
              <a:gd name="T111" fmla="*/ 1444 h 2048"/>
              <a:gd name="T112" fmla="*/ 964 w 2048"/>
              <a:gd name="T113" fmla="*/ 1688 h 2048"/>
              <a:gd name="T114" fmla="*/ 724 w 2048"/>
              <a:gd name="T115" fmla="*/ 1444 h 2048"/>
              <a:gd name="T116" fmla="*/ 604 w 2048"/>
              <a:gd name="T117" fmla="*/ 1084 h 2048"/>
              <a:gd name="T118" fmla="*/ 364 w 2048"/>
              <a:gd name="T119" fmla="*/ 1324 h 2048"/>
              <a:gd name="T120" fmla="*/ 364 w 2048"/>
              <a:gd name="T121" fmla="*/ 1444 h 2048"/>
              <a:gd name="T122" fmla="*/ 604 w 2048"/>
              <a:gd name="T123" fmla="*/ 1688 h 2048"/>
              <a:gd name="T124" fmla="*/ 364 w 2048"/>
              <a:gd name="T125" fmla="*/ 14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48" h="2048">
                <a:moveTo>
                  <a:pt x="1868" y="2048"/>
                </a:moveTo>
                <a:cubicBezTo>
                  <a:pt x="1967" y="2048"/>
                  <a:pt x="2048" y="1967"/>
                  <a:pt x="2048" y="1868"/>
                </a:cubicBezTo>
                <a:cubicBezTo>
                  <a:pt x="2048" y="420"/>
                  <a:pt x="2048" y="420"/>
                  <a:pt x="2048" y="420"/>
                </a:cubicBezTo>
                <a:cubicBezTo>
                  <a:pt x="2048" y="321"/>
                  <a:pt x="1967" y="240"/>
                  <a:pt x="1868" y="240"/>
                </a:cubicBezTo>
                <a:cubicBezTo>
                  <a:pt x="1681" y="240"/>
                  <a:pt x="1681" y="240"/>
                  <a:pt x="1681" y="240"/>
                </a:cubicBezTo>
                <a:cubicBezTo>
                  <a:pt x="1675" y="189"/>
                  <a:pt x="1662" y="142"/>
                  <a:pt x="1643" y="103"/>
                </a:cubicBezTo>
                <a:cubicBezTo>
                  <a:pt x="1609" y="37"/>
                  <a:pt x="1560" y="0"/>
                  <a:pt x="1504" y="0"/>
                </a:cubicBezTo>
                <a:cubicBezTo>
                  <a:pt x="1448" y="0"/>
                  <a:pt x="1399" y="37"/>
                  <a:pt x="1366" y="103"/>
                </a:cubicBezTo>
                <a:cubicBezTo>
                  <a:pt x="1346" y="142"/>
                  <a:pt x="1333" y="189"/>
                  <a:pt x="1328" y="240"/>
                </a:cubicBezTo>
                <a:cubicBezTo>
                  <a:pt x="1201" y="240"/>
                  <a:pt x="1201" y="240"/>
                  <a:pt x="1201" y="240"/>
                </a:cubicBezTo>
                <a:cubicBezTo>
                  <a:pt x="1195" y="189"/>
                  <a:pt x="1182" y="142"/>
                  <a:pt x="1163" y="103"/>
                </a:cubicBezTo>
                <a:cubicBezTo>
                  <a:pt x="1129" y="37"/>
                  <a:pt x="1080" y="0"/>
                  <a:pt x="1024" y="0"/>
                </a:cubicBezTo>
                <a:cubicBezTo>
                  <a:pt x="968" y="0"/>
                  <a:pt x="919" y="37"/>
                  <a:pt x="886" y="103"/>
                </a:cubicBezTo>
                <a:cubicBezTo>
                  <a:pt x="866" y="142"/>
                  <a:pt x="853" y="189"/>
                  <a:pt x="848" y="240"/>
                </a:cubicBezTo>
                <a:cubicBezTo>
                  <a:pt x="721" y="240"/>
                  <a:pt x="721" y="240"/>
                  <a:pt x="721" y="240"/>
                </a:cubicBezTo>
                <a:cubicBezTo>
                  <a:pt x="715" y="189"/>
                  <a:pt x="702" y="142"/>
                  <a:pt x="683" y="103"/>
                </a:cubicBezTo>
                <a:cubicBezTo>
                  <a:pt x="649" y="37"/>
                  <a:pt x="600" y="0"/>
                  <a:pt x="544" y="0"/>
                </a:cubicBezTo>
                <a:cubicBezTo>
                  <a:pt x="488" y="0"/>
                  <a:pt x="439" y="37"/>
                  <a:pt x="406" y="103"/>
                </a:cubicBezTo>
                <a:cubicBezTo>
                  <a:pt x="386" y="142"/>
                  <a:pt x="373" y="189"/>
                  <a:pt x="368" y="240"/>
                </a:cubicBezTo>
                <a:cubicBezTo>
                  <a:pt x="180" y="240"/>
                  <a:pt x="180" y="240"/>
                  <a:pt x="180" y="240"/>
                </a:cubicBezTo>
                <a:cubicBezTo>
                  <a:pt x="81" y="240"/>
                  <a:pt x="0" y="321"/>
                  <a:pt x="0" y="42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lnTo>
                  <a:pt x="1868" y="2048"/>
                </a:lnTo>
                <a:close/>
                <a:moveTo>
                  <a:pt x="1473" y="157"/>
                </a:moveTo>
                <a:cubicBezTo>
                  <a:pt x="1488" y="126"/>
                  <a:pt x="1502" y="120"/>
                  <a:pt x="1504" y="120"/>
                </a:cubicBezTo>
                <a:cubicBezTo>
                  <a:pt x="1506" y="120"/>
                  <a:pt x="1520" y="126"/>
                  <a:pt x="1535" y="157"/>
                </a:cubicBezTo>
                <a:cubicBezTo>
                  <a:pt x="1547" y="180"/>
                  <a:pt x="1555" y="209"/>
                  <a:pt x="1560" y="240"/>
                </a:cubicBezTo>
                <a:cubicBezTo>
                  <a:pt x="1449" y="240"/>
                  <a:pt x="1449" y="240"/>
                  <a:pt x="1449" y="240"/>
                </a:cubicBezTo>
                <a:cubicBezTo>
                  <a:pt x="1453" y="209"/>
                  <a:pt x="1462" y="180"/>
                  <a:pt x="1473" y="157"/>
                </a:cubicBezTo>
                <a:close/>
                <a:moveTo>
                  <a:pt x="993" y="157"/>
                </a:moveTo>
                <a:cubicBezTo>
                  <a:pt x="1008" y="126"/>
                  <a:pt x="1022" y="120"/>
                  <a:pt x="1024" y="120"/>
                </a:cubicBezTo>
                <a:cubicBezTo>
                  <a:pt x="1026" y="120"/>
                  <a:pt x="1040" y="126"/>
                  <a:pt x="1055" y="157"/>
                </a:cubicBezTo>
                <a:cubicBezTo>
                  <a:pt x="1067" y="180"/>
                  <a:pt x="1075" y="209"/>
                  <a:pt x="1080" y="240"/>
                </a:cubicBezTo>
                <a:cubicBezTo>
                  <a:pt x="969" y="240"/>
                  <a:pt x="969" y="240"/>
                  <a:pt x="969" y="240"/>
                </a:cubicBezTo>
                <a:cubicBezTo>
                  <a:pt x="973" y="209"/>
                  <a:pt x="982" y="180"/>
                  <a:pt x="993" y="157"/>
                </a:cubicBezTo>
                <a:close/>
                <a:moveTo>
                  <a:pt x="513" y="157"/>
                </a:moveTo>
                <a:cubicBezTo>
                  <a:pt x="528" y="126"/>
                  <a:pt x="542" y="120"/>
                  <a:pt x="544" y="120"/>
                </a:cubicBezTo>
                <a:cubicBezTo>
                  <a:pt x="546" y="120"/>
                  <a:pt x="560" y="126"/>
                  <a:pt x="575" y="157"/>
                </a:cubicBezTo>
                <a:cubicBezTo>
                  <a:pt x="587" y="180"/>
                  <a:pt x="595" y="209"/>
                  <a:pt x="600" y="240"/>
                </a:cubicBezTo>
                <a:cubicBezTo>
                  <a:pt x="489" y="240"/>
                  <a:pt x="489" y="240"/>
                  <a:pt x="489" y="240"/>
                </a:cubicBezTo>
                <a:cubicBezTo>
                  <a:pt x="493" y="209"/>
                  <a:pt x="502" y="180"/>
                  <a:pt x="513" y="157"/>
                </a:cubicBezTo>
                <a:close/>
                <a:moveTo>
                  <a:pt x="120" y="420"/>
                </a:moveTo>
                <a:cubicBezTo>
                  <a:pt x="120" y="387"/>
                  <a:pt x="147" y="360"/>
                  <a:pt x="180" y="360"/>
                </a:cubicBezTo>
                <a:cubicBezTo>
                  <a:pt x="600" y="360"/>
                  <a:pt x="600" y="360"/>
                  <a:pt x="600" y="360"/>
                </a:cubicBezTo>
                <a:cubicBezTo>
                  <a:pt x="595" y="391"/>
                  <a:pt x="587" y="420"/>
                  <a:pt x="575" y="443"/>
                </a:cubicBezTo>
                <a:cubicBezTo>
                  <a:pt x="560" y="474"/>
                  <a:pt x="546" y="480"/>
                  <a:pt x="544" y="480"/>
                </a:cubicBezTo>
                <a:cubicBezTo>
                  <a:pt x="511" y="480"/>
                  <a:pt x="484" y="507"/>
                  <a:pt x="484" y="540"/>
                </a:cubicBezTo>
                <a:cubicBezTo>
                  <a:pt x="484" y="573"/>
                  <a:pt x="511" y="600"/>
                  <a:pt x="544" y="600"/>
                </a:cubicBezTo>
                <a:cubicBezTo>
                  <a:pt x="600" y="600"/>
                  <a:pt x="649" y="563"/>
                  <a:pt x="683" y="497"/>
                </a:cubicBezTo>
                <a:cubicBezTo>
                  <a:pt x="702" y="458"/>
                  <a:pt x="715" y="411"/>
                  <a:pt x="721" y="360"/>
                </a:cubicBezTo>
                <a:cubicBezTo>
                  <a:pt x="1080" y="360"/>
                  <a:pt x="1080" y="360"/>
                  <a:pt x="1080" y="360"/>
                </a:cubicBezTo>
                <a:cubicBezTo>
                  <a:pt x="1075" y="391"/>
                  <a:pt x="1067" y="420"/>
                  <a:pt x="1055" y="443"/>
                </a:cubicBezTo>
                <a:cubicBezTo>
                  <a:pt x="1040" y="474"/>
                  <a:pt x="1026" y="480"/>
                  <a:pt x="1024" y="480"/>
                </a:cubicBezTo>
                <a:cubicBezTo>
                  <a:pt x="991" y="480"/>
                  <a:pt x="964" y="507"/>
                  <a:pt x="964" y="540"/>
                </a:cubicBezTo>
                <a:cubicBezTo>
                  <a:pt x="964" y="573"/>
                  <a:pt x="991" y="600"/>
                  <a:pt x="1024" y="600"/>
                </a:cubicBezTo>
                <a:cubicBezTo>
                  <a:pt x="1080" y="600"/>
                  <a:pt x="1129" y="563"/>
                  <a:pt x="1163" y="497"/>
                </a:cubicBezTo>
                <a:cubicBezTo>
                  <a:pt x="1182" y="458"/>
                  <a:pt x="1195" y="411"/>
                  <a:pt x="1201" y="360"/>
                </a:cubicBezTo>
                <a:cubicBezTo>
                  <a:pt x="1560" y="360"/>
                  <a:pt x="1560" y="360"/>
                  <a:pt x="1560" y="360"/>
                </a:cubicBezTo>
                <a:cubicBezTo>
                  <a:pt x="1555" y="391"/>
                  <a:pt x="1547" y="420"/>
                  <a:pt x="1535" y="443"/>
                </a:cubicBezTo>
                <a:cubicBezTo>
                  <a:pt x="1520" y="474"/>
                  <a:pt x="1506" y="480"/>
                  <a:pt x="1504" y="480"/>
                </a:cubicBezTo>
                <a:cubicBezTo>
                  <a:pt x="1471" y="480"/>
                  <a:pt x="1444" y="507"/>
                  <a:pt x="1444" y="540"/>
                </a:cubicBezTo>
                <a:cubicBezTo>
                  <a:pt x="1444" y="573"/>
                  <a:pt x="1471" y="600"/>
                  <a:pt x="1504" y="600"/>
                </a:cubicBezTo>
                <a:cubicBezTo>
                  <a:pt x="1560" y="600"/>
                  <a:pt x="1609" y="563"/>
                  <a:pt x="1643" y="497"/>
                </a:cubicBezTo>
                <a:cubicBezTo>
                  <a:pt x="1662" y="458"/>
                  <a:pt x="1675" y="411"/>
                  <a:pt x="1681" y="360"/>
                </a:cubicBezTo>
                <a:cubicBezTo>
                  <a:pt x="1868" y="360"/>
                  <a:pt x="1868" y="360"/>
                  <a:pt x="1868" y="360"/>
                </a:cubicBezTo>
                <a:cubicBezTo>
                  <a:pt x="1901" y="360"/>
                  <a:pt x="1928" y="387"/>
                  <a:pt x="1928" y="420"/>
                </a:cubicBezTo>
                <a:cubicBezTo>
                  <a:pt x="1928" y="724"/>
                  <a:pt x="1928" y="724"/>
                  <a:pt x="1928" y="724"/>
                </a:cubicBezTo>
                <a:cubicBezTo>
                  <a:pt x="120" y="724"/>
                  <a:pt x="120" y="724"/>
                  <a:pt x="120" y="724"/>
                </a:cubicBezTo>
                <a:lnTo>
                  <a:pt x="120" y="420"/>
                </a:lnTo>
                <a:close/>
                <a:moveTo>
                  <a:pt x="120" y="1868"/>
                </a:moveTo>
                <a:cubicBezTo>
                  <a:pt x="120" y="844"/>
                  <a:pt x="120" y="844"/>
                  <a:pt x="120" y="844"/>
                </a:cubicBezTo>
                <a:cubicBezTo>
                  <a:pt x="1928" y="844"/>
                  <a:pt x="1928" y="844"/>
                  <a:pt x="1928" y="844"/>
                </a:cubicBezTo>
                <a:cubicBezTo>
                  <a:pt x="1928" y="1868"/>
                  <a:pt x="1928" y="1868"/>
                  <a:pt x="1928" y="1868"/>
                </a:cubicBezTo>
                <a:cubicBezTo>
                  <a:pt x="1928" y="1901"/>
                  <a:pt x="1901" y="1928"/>
                  <a:pt x="1868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lose/>
                <a:moveTo>
                  <a:pt x="304" y="1808"/>
                </a:moveTo>
                <a:cubicBezTo>
                  <a:pt x="1744" y="1808"/>
                  <a:pt x="1744" y="1808"/>
                  <a:pt x="1744" y="1808"/>
                </a:cubicBezTo>
                <a:cubicBezTo>
                  <a:pt x="1777" y="1808"/>
                  <a:pt x="1804" y="1781"/>
                  <a:pt x="1804" y="1748"/>
                </a:cubicBezTo>
                <a:cubicBezTo>
                  <a:pt x="1804" y="1024"/>
                  <a:pt x="1804" y="1024"/>
                  <a:pt x="1804" y="1024"/>
                </a:cubicBezTo>
                <a:cubicBezTo>
                  <a:pt x="1804" y="991"/>
                  <a:pt x="1777" y="964"/>
                  <a:pt x="1744" y="964"/>
                </a:cubicBezTo>
                <a:cubicBezTo>
                  <a:pt x="304" y="964"/>
                  <a:pt x="304" y="964"/>
                  <a:pt x="304" y="964"/>
                </a:cubicBezTo>
                <a:cubicBezTo>
                  <a:pt x="271" y="964"/>
                  <a:pt x="244" y="991"/>
                  <a:pt x="244" y="1024"/>
                </a:cubicBezTo>
                <a:cubicBezTo>
                  <a:pt x="244" y="1748"/>
                  <a:pt x="244" y="1748"/>
                  <a:pt x="244" y="1748"/>
                </a:cubicBezTo>
                <a:cubicBezTo>
                  <a:pt x="244" y="1781"/>
                  <a:pt x="271" y="1808"/>
                  <a:pt x="304" y="1808"/>
                </a:cubicBezTo>
                <a:close/>
                <a:moveTo>
                  <a:pt x="1444" y="1084"/>
                </a:moveTo>
                <a:cubicBezTo>
                  <a:pt x="1684" y="1084"/>
                  <a:pt x="1684" y="1084"/>
                  <a:pt x="1684" y="1084"/>
                </a:cubicBezTo>
                <a:cubicBezTo>
                  <a:pt x="1684" y="1324"/>
                  <a:pt x="1684" y="1324"/>
                  <a:pt x="1684" y="1324"/>
                </a:cubicBezTo>
                <a:cubicBezTo>
                  <a:pt x="1444" y="1324"/>
                  <a:pt x="1444" y="1324"/>
                  <a:pt x="1444" y="1324"/>
                </a:cubicBezTo>
                <a:lnTo>
                  <a:pt x="1444" y="1084"/>
                </a:lnTo>
                <a:close/>
                <a:moveTo>
                  <a:pt x="1444" y="1444"/>
                </a:moveTo>
                <a:cubicBezTo>
                  <a:pt x="1684" y="1444"/>
                  <a:pt x="1684" y="1444"/>
                  <a:pt x="1684" y="1444"/>
                </a:cubicBezTo>
                <a:cubicBezTo>
                  <a:pt x="1684" y="1688"/>
                  <a:pt x="1684" y="1688"/>
                  <a:pt x="1684" y="1688"/>
                </a:cubicBezTo>
                <a:cubicBezTo>
                  <a:pt x="1444" y="1688"/>
                  <a:pt x="1444" y="1688"/>
                  <a:pt x="1444" y="1688"/>
                </a:cubicBezTo>
                <a:lnTo>
                  <a:pt x="1444" y="1444"/>
                </a:lnTo>
                <a:close/>
                <a:moveTo>
                  <a:pt x="1084" y="1084"/>
                </a:moveTo>
                <a:cubicBezTo>
                  <a:pt x="1324" y="1084"/>
                  <a:pt x="1324" y="1084"/>
                  <a:pt x="1324" y="1084"/>
                </a:cubicBezTo>
                <a:cubicBezTo>
                  <a:pt x="1324" y="1324"/>
                  <a:pt x="1324" y="1324"/>
                  <a:pt x="1324" y="1324"/>
                </a:cubicBezTo>
                <a:cubicBezTo>
                  <a:pt x="1084" y="1324"/>
                  <a:pt x="1084" y="1324"/>
                  <a:pt x="1084" y="1324"/>
                </a:cubicBezTo>
                <a:lnTo>
                  <a:pt x="1084" y="1084"/>
                </a:lnTo>
                <a:close/>
                <a:moveTo>
                  <a:pt x="1084" y="1444"/>
                </a:moveTo>
                <a:cubicBezTo>
                  <a:pt x="1324" y="1444"/>
                  <a:pt x="1324" y="1444"/>
                  <a:pt x="1324" y="1444"/>
                </a:cubicBezTo>
                <a:cubicBezTo>
                  <a:pt x="1324" y="1688"/>
                  <a:pt x="1324" y="1688"/>
                  <a:pt x="1324" y="1688"/>
                </a:cubicBezTo>
                <a:cubicBezTo>
                  <a:pt x="1084" y="1688"/>
                  <a:pt x="1084" y="1688"/>
                  <a:pt x="1084" y="1688"/>
                </a:cubicBezTo>
                <a:lnTo>
                  <a:pt x="1084" y="1444"/>
                </a:lnTo>
                <a:close/>
                <a:moveTo>
                  <a:pt x="724" y="1084"/>
                </a:moveTo>
                <a:cubicBezTo>
                  <a:pt x="964" y="1084"/>
                  <a:pt x="964" y="1084"/>
                  <a:pt x="964" y="1084"/>
                </a:cubicBezTo>
                <a:cubicBezTo>
                  <a:pt x="964" y="1324"/>
                  <a:pt x="964" y="1324"/>
                  <a:pt x="964" y="1324"/>
                </a:cubicBezTo>
                <a:cubicBezTo>
                  <a:pt x="724" y="1324"/>
                  <a:pt x="724" y="1324"/>
                  <a:pt x="724" y="1324"/>
                </a:cubicBezTo>
                <a:lnTo>
                  <a:pt x="724" y="1084"/>
                </a:lnTo>
                <a:close/>
                <a:moveTo>
                  <a:pt x="724" y="1444"/>
                </a:moveTo>
                <a:cubicBezTo>
                  <a:pt x="964" y="1444"/>
                  <a:pt x="964" y="1444"/>
                  <a:pt x="964" y="1444"/>
                </a:cubicBezTo>
                <a:cubicBezTo>
                  <a:pt x="964" y="1688"/>
                  <a:pt x="964" y="1688"/>
                  <a:pt x="964" y="1688"/>
                </a:cubicBezTo>
                <a:cubicBezTo>
                  <a:pt x="724" y="1688"/>
                  <a:pt x="724" y="1688"/>
                  <a:pt x="724" y="1688"/>
                </a:cubicBezTo>
                <a:lnTo>
                  <a:pt x="724" y="1444"/>
                </a:lnTo>
                <a:close/>
                <a:moveTo>
                  <a:pt x="364" y="1084"/>
                </a:moveTo>
                <a:cubicBezTo>
                  <a:pt x="604" y="1084"/>
                  <a:pt x="604" y="1084"/>
                  <a:pt x="604" y="1084"/>
                </a:cubicBezTo>
                <a:cubicBezTo>
                  <a:pt x="604" y="1324"/>
                  <a:pt x="604" y="1324"/>
                  <a:pt x="604" y="1324"/>
                </a:cubicBezTo>
                <a:cubicBezTo>
                  <a:pt x="364" y="1324"/>
                  <a:pt x="364" y="1324"/>
                  <a:pt x="364" y="1324"/>
                </a:cubicBezTo>
                <a:lnTo>
                  <a:pt x="364" y="1084"/>
                </a:lnTo>
                <a:close/>
                <a:moveTo>
                  <a:pt x="364" y="1444"/>
                </a:moveTo>
                <a:cubicBezTo>
                  <a:pt x="604" y="1444"/>
                  <a:pt x="604" y="1444"/>
                  <a:pt x="604" y="1444"/>
                </a:cubicBezTo>
                <a:cubicBezTo>
                  <a:pt x="604" y="1688"/>
                  <a:pt x="604" y="1688"/>
                  <a:pt x="604" y="1688"/>
                </a:cubicBezTo>
                <a:cubicBezTo>
                  <a:pt x="364" y="1688"/>
                  <a:pt x="364" y="1688"/>
                  <a:pt x="364" y="1688"/>
                </a:cubicBezTo>
                <a:lnTo>
                  <a:pt x="364" y="144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4" name="Freeform 356"/>
          <p:cNvSpPr>
            <a:spLocks noEditPoints="1"/>
          </p:cNvSpPr>
          <p:nvPr/>
        </p:nvSpPr>
        <p:spPr bwMode="auto">
          <a:xfrm>
            <a:off x="6709186" y="3910039"/>
            <a:ext cx="392381" cy="392264"/>
          </a:xfrm>
          <a:custGeom>
            <a:avLst/>
            <a:gdLst>
              <a:gd name="T0" fmla="*/ 1194 w 2048"/>
              <a:gd name="T1" fmla="*/ 1808 h 2048"/>
              <a:gd name="T2" fmla="*/ 844 w 2048"/>
              <a:gd name="T3" fmla="*/ 1868 h 2048"/>
              <a:gd name="T4" fmla="*/ 1194 w 2048"/>
              <a:gd name="T5" fmla="*/ 1928 h 2048"/>
              <a:gd name="T6" fmla="*/ 1804 w 2048"/>
              <a:gd name="T7" fmla="*/ 1748 h 2048"/>
              <a:gd name="T8" fmla="*/ 1868 w 2048"/>
              <a:gd name="T9" fmla="*/ 1564 h 2048"/>
              <a:gd name="T10" fmla="*/ 2048 w 2048"/>
              <a:gd name="T11" fmla="*/ 1024 h 2048"/>
              <a:gd name="T12" fmla="*/ 1804 w 2048"/>
              <a:gd name="T13" fmla="*/ 844 h 2048"/>
              <a:gd name="T14" fmla="*/ 1024 w 2048"/>
              <a:gd name="T15" fmla="*/ 0 h 2048"/>
              <a:gd name="T16" fmla="*/ 244 w 2048"/>
              <a:gd name="T17" fmla="*/ 844 h 2048"/>
              <a:gd name="T18" fmla="*/ 0 w 2048"/>
              <a:gd name="T19" fmla="*/ 1024 h 2048"/>
              <a:gd name="T20" fmla="*/ 180 w 2048"/>
              <a:gd name="T21" fmla="*/ 1564 h 2048"/>
              <a:gd name="T22" fmla="*/ 424 w 2048"/>
              <a:gd name="T23" fmla="*/ 1684 h 2048"/>
              <a:gd name="T24" fmla="*/ 604 w 2048"/>
              <a:gd name="T25" fmla="*/ 904 h 2048"/>
              <a:gd name="T26" fmla="*/ 366 w 2048"/>
              <a:gd name="T27" fmla="*/ 734 h 2048"/>
              <a:gd name="T28" fmla="*/ 1682 w 2048"/>
              <a:gd name="T29" fmla="*/ 734 h 2048"/>
              <a:gd name="T30" fmla="*/ 1444 w 2048"/>
              <a:gd name="T31" fmla="*/ 904 h 2048"/>
              <a:gd name="T32" fmla="*/ 1624 w 2048"/>
              <a:gd name="T33" fmla="*/ 1684 h 2048"/>
              <a:gd name="T34" fmla="*/ 1684 w 2048"/>
              <a:gd name="T35" fmla="*/ 1748 h 2048"/>
              <a:gd name="T36" fmla="*/ 1024 w 2048"/>
              <a:gd name="T37" fmla="*/ 1928 h 2048"/>
              <a:gd name="T38" fmla="*/ 1024 w 2048"/>
              <a:gd name="T39" fmla="*/ 1808 h 2048"/>
              <a:gd name="T40" fmla="*/ 1024 w 2048"/>
              <a:gd name="T41" fmla="*/ 1928 h 2048"/>
              <a:gd name="T42" fmla="*/ 1868 w 2048"/>
              <a:gd name="T43" fmla="*/ 964 h 2048"/>
              <a:gd name="T44" fmla="*/ 1928 w 2048"/>
              <a:gd name="T45" fmla="*/ 1384 h 2048"/>
              <a:gd name="T46" fmla="*/ 1804 w 2048"/>
              <a:gd name="T47" fmla="*/ 1444 h 2048"/>
              <a:gd name="T48" fmla="*/ 244 w 2048"/>
              <a:gd name="T49" fmla="*/ 1444 h 2048"/>
              <a:gd name="T50" fmla="*/ 120 w 2048"/>
              <a:gd name="T51" fmla="*/ 1384 h 2048"/>
              <a:gd name="T52" fmla="*/ 180 w 2048"/>
              <a:gd name="T53" fmla="*/ 964 h 2048"/>
              <a:gd name="T54" fmla="*/ 244 w 2048"/>
              <a:gd name="T55" fmla="*/ 1444 h 2048"/>
              <a:gd name="T56" fmla="*/ 484 w 2048"/>
              <a:gd name="T57" fmla="*/ 904 h 2048"/>
              <a:gd name="T58" fmla="*/ 424 w 2048"/>
              <a:gd name="T59" fmla="*/ 1564 h 2048"/>
              <a:gd name="T60" fmla="*/ 364 w 2048"/>
              <a:gd name="T61" fmla="*/ 904 h 2048"/>
              <a:gd name="T62" fmla="*/ 1624 w 2048"/>
              <a:gd name="T63" fmla="*/ 1564 h 2048"/>
              <a:gd name="T64" fmla="*/ 1564 w 2048"/>
              <a:gd name="T65" fmla="*/ 904 h 2048"/>
              <a:gd name="T66" fmla="*/ 1684 w 2048"/>
              <a:gd name="T67" fmla="*/ 904 h 2048"/>
              <a:gd name="T68" fmla="*/ 1624 w 2048"/>
              <a:gd name="T69" fmla="*/ 156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48" h="2048">
                <a:moveTo>
                  <a:pt x="1624" y="1808"/>
                </a:moveTo>
                <a:cubicBezTo>
                  <a:pt x="1194" y="1808"/>
                  <a:pt x="1194" y="1808"/>
                  <a:pt x="1194" y="1808"/>
                </a:cubicBezTo>
                <a:cubicBezTo>
                  <a:pt x="1169" y="1738"/>
                  <a:pt x="1102" y="1688"/>
                  <a:pt x="1024" y="1688"/>
                </a:cubicBezTo>
                <a:cubicBezTo>
                  <a:pt x="925" y="1688"/>
                  <a:pt x="844" y="1769"/>
                  <a:pt x="844" y="1868"/>
                </a:cubicBezTo>
                <a:cubicBezTo>
                  <a:pt x="844" y="1967"/>
                  <a:pt x="925" y="2048"/>
                  <a:pt x="1024" y="2048"/>
                </a:cubicBezTo>
                <a:cubicBezTo>
                  <a:pt x="1102" y="2048"/>
                  <a:pt x="1169" y="1998"/>
                  <a:pt x="1194" y="1928"/>
                </a:cubicBezTo>
                <a:cubicBezTo>
                  <a:pt x="1624" y="1928"/>
                  <a:pt x="1624" y="1928"/>
                  <a:pt x="1624" y="1928"/>
                </a:cubicBezTo>
                <a:cubicBezTo>
                  <a:pt x="1723" y="1928"/>
                  <a:pt x="1804" y="1847"/>
                  <a:pt x="1804" y="1748"/>
                </a:cubicBezTo>
                <a:cubicBezTo>
                  <a:pt x="1804" y="1564"/>
                  <a:pt x="1804" y="1564"/>
                  <a:pt x="1804" y="1564"/>
                </a:cubicBezTo>
                <a:cubicBezTo>
                  <a:pt x="1868" y="1564"/>
                  <a:pt x="1868" y="1564"/>
                  <a:pt x="1868" y="1564"/>
                </a:cubicBezTo>
                <a:cubicBezTo>
                  <a:pt x="1967" y="1564"/>
                  <a:pt x="2048" y="1483"/>
                  <a:pt x="2048" y="1384"/>
                </a:cubicBezTo>
                <a:cubicBezTo>
                  <a:pt x="2048" y="1024"/>
                  <a:pt x="2048" y="1024"/>
                  <a:pt x="2048" y="1024"/>
                </a:cubicBezTo>
                <a:cubicBezTo>
                  <a:pt x="2048" y="925"/>
                  <a:pt x="1967" y="844"/>
                  <a:pt x="1868" y="844"/>
                </a:cubicBezTo>
                <a:cubicBezTo>
                  <a:pt x="1804" y="844"/>
                  <a:pt x="1804" y="844"/>
                  <a:pt x="1804" y="844"/>
                </a:cubicBezTo>
                <a:cubicBezTo>
                  <a:pt x="1804" y="784"/>
                  <a:pt x="1804" y="784"/>
                  <a:pt x="1804" y="784"/>
                </a:cubicBezTo>
                <a:cubicBezTo>
                  <a:pt x="1804" y="352"/>
                  <a:pt x="1454" y="0"/>
                  <a:pt x="1024" y="0"/>
                </a:cubicBezTo>
                <a:cubicBezTo>
                  <a:pt x="594" y="0"/>
                  <a:pt x="244" y="352"/>
                  <a:pt x="244" y="784"/>
                </a:cubicBezTo>
                <a:cubicBezTo>
                  <a:pt x="244" y="844"/>
                  <a:pt x="244" y="844"/>
                  <a:pt x="244" y="844"/>
                </a:cubicBezTo>
                <a:cubicBezTo>
                  <a:pt x="180" y="844"/>
                  <a:pt x="180" y="844"/>
                  <a:pt x="180" y="844"/>
                </a:cubicBezTo>
                <a:cubicBezTo>
                  <a:pt x="81" y="844"/>
                  <a:pt x="0" y="925"/>
                  <a:pt x="0" y="1024"/>
                </a:cubicBezTo>
                <a:cubicBezTo>
                  <a:pt x="0" y="1384"/>
                  <a:pt x="0" y="1384"/>
                  <a:pt x="0" y="1384"/>
                </a:cubicBezTo>
                <a:cubicBezTo>
                  <a:pt x="0" y="1483"/>
                  <a:pt x="81" y="1564"/>
                  <a:pt x="180" y="1564"/>
                </a:cubicBezTo>
                <a:cubicBezTo>
                  <a:pt x="255" y="1564"/>
                  <a:pt x="255" y="1564"/>
                  <a:pt x="255" y="1564"/>
                </a:cubicBezTo>
                <a:cubicBezTo>
                  <a:pt x="279" y="1634"/>
                  <a:pt x="346" y="1684"/>
                  <a:pt x="424" y="1684"/>
                </a:cubicBezTo>
                <a:cubicBezTo>
                  <a:pt x="523" y="1684"/>
                  <a:pt x="604" y="1603"/>
                  <a:pt x="604" y="1504"/>
                </a:cubicBezTo>
                <a:cubicBezTo>
                  <a:pt x="604" y="904"/>
                  <a:pt x="604" y="904"/>
                  <a:pt x="604" y="904"/>
                </a:cubicBezTo>
                <a:cubicBezTo>
                  <a:pt x="604" y="805"/>
                  <a:pt x="523" y="724"/>
                  <a:pt x="424" y="724"/>
                </a:cubicBezTo>
                <a:cubicBezTo>
                  <a:pt x="404" y="724"/>
                  <a:pt x="384" y="727"/>
                  <a:pt x="366" y="734"/>
                </a:cubicBezTo>
                <a:cubicBezTo>
                  <a:pt x="392" y="391"/>
                  <a:pt x="677" y="120"/>
                  <a:pt x="1024" y="120"/>
                </a:cubicBezTo>
                <a:cubicBezTo>
                  <a:pt x="1371" y="120"/>
                  <a:pt x="1657" y="391"/>
                  <a:pt x="1682" y="734"/>
                </a:cubicBezTo>
                <a:cubicBezTo>
                  <a:pt x="1664" y="727"/>
                  <a:pt x="1645" y="724"/>
                  <a:pt x="1624" y="724"/>
                </a:cubicBezTo>
                <a:cubicBezTo>
                  <a:pt x="1525" y="724"/>
                  <a:pt x="1444" y="805"/>
                  <a:pt x="1444" y="904"/>
                </a:cubicBezTo>
                <a:cubicBezTo>
                  <a:pt x="1444" y="1504"/>
                  <a:pt x="1444" y="1504"/>
                  <a:pt x="1444" y="1504"/>
                </a:cubicBezTo>
                <a:cubicBezTo>
                  <a:pt x="1444" y="1603"/>
                  <a:pt x="1525" y="1684"/>
                  <a:pt x="1624" y="1684"/>
                </a:cubicBezTo>
                <a:cubicBezTo>
                  <a:pt x="1645" y="1684"/>
                  <a:pt x="1665" y="1680"/>
                  <a:pt x="1684" y="1674"/>
                </a:cubicBezTo>
                <a:cubicBezTo>
                  <a:pt x="1684" y="1748"/>
                  <a:pt x="1684" y="1748"/>
                  <a:pt x="1684" y="1748"/>
                </a:cubicBezTo>
                <a:cubicBezTo>
                  <a:pt x="1684" y="1781"/>
                  <a:pt x="1657" y="1808"/>
                  <a:pt x="1624" y="1808"/>
                </a:cubicBezTo>
                <a:close/>
                <a:moveTo>
                  <a:pt x="1024" y="1928"/>
                </a:moveTo>
                <a:cubicBezTo>
                  <a:pt x="991" y="1928"/>
                  <a:pt x="964" y="1901"/>
                  <a:pt x="964" y="1868"/>
                </a:cubicBezTo>
                <a:cubicBezTo>
                  <a:pt x="964" y="1835"/>
                  <a:pt x="991" y="1808"/>
                  <a:pt x="1024" y="1808"/>
                </a:cubicBezTo>
                <a:cubicBezTo>
                  <a:pt x="1057" y="1808"/>
                  <a:pt x="1084" y="1835"/>
                  <a:pt x="1084" y="1868"/>
                </a:cubicBezTo>
                <a:cubicBezTo>
                  <a:pt x="1084" y="1901"/>
                  <a:pt x="1057" y="1928"/>
                  <a:pt x="1024" y="1928"/>
                </a:cubicBezTo>
                <a:close/>
                <a:moveTo>
                  <a:pt x="1804" y="964"/>
                </a:moveTo>
                <a:cubicBezTo>
                  <a:pt x="1868" y="964"/>
                  <a:pt x="1868" y="964"/>
                  <a:pt x="1868" y="964"/>
                </a:cubicBezTo>
                <a:cubicBezTo>
                  <a:pt x="1901" y="964"/>
                  <a:pt x="1928" y="991"/>
                  <a:pt x="1928" y="1024"/>
                </a:cubicBezTo>
                <a:cubicBezTo>
                  <a:pt x="1928" y="1384"/>
                  <a:pt x="1928" y="1384"/>
                  <a:pt x="1928" y="1384"/>
                </a:cubicBezTo>
                <a:cubicBezTo>
                  <a:pt x="1928" y="1417"/>
                  <a:pt x="1901" y="1444"/>
                  <a:pt x="1868" y="1444"/>
                </a:cubicBezTo>
                <a:cubicBezTo>
                  <a:pt x="1804" y="1444"/>
                  <a:pt x="1804" y="1444"/>
                  <a:pt x="1804" y="1444"/>
                </a:cubicBezTo>
                <a:lnTo>
                  <a:pt x="1804" y="964"/>
                </a:lnTo>
                <a:close/>
                <a:moveTo>
                  <a:pt x="244" y="1444"/>
                </a:moveTo>
                <a:cubicBezTo>
                  <a:pt x="180" y="1444"/>
                  <a:pt x="180" y="1444"/>
                  <a:pt x="180" y="1444"/>
                </a:cubicBezTo>
                <a:cubicBezTo>
                  <a:pt x="147" y="1444"/>
                  <a:pt x="120" y="1417"/>
                  <a:pt x="120" y="1384"/>
                </a:cubicBezTo>
                <a:cubicBezTo>
                  <a:pt x="120" y="1024"/>
                  <a:pt x="120" y="1024"/>
                  <a:pt x="120" y="1024"/>
                </a:cubicBezTo>
                <a:cubicBezTo>
                  <a:pt x="120" y="991"/>
                  <a:pt x="147" y="964"/>
                  <a:pt x="180" y="964"/>
                </a:cubicBezTo>
                <a:cubicBezTo>
                  <a:pt x="244" y="964"/>
                  <a:pt x="244" y="964"/>
                  <a:pt x="244" y="964"/>
                </a:cubicBezTo>
                <a:lnTo>
                  <a:pt x="244" y="1444"/>
                </a:lnTo>
                <a:close/>
                <a:moveTo>
                  <a:pt x="424" y="844"/>
                </a:moveTo>
                <a:cubicBezTo>
                  <a:pt x="457" y="844"/>
                  <a:pt x="484" y="871"/>
                  <a:pt x="484" y="904"/>
                </a:cubicBezTo>
                <a:cubicBezTo>
                  <a:pt x="484" y="1504"/>
                  <a:pt x="484" y="1504"/>
                  <a:pt x="484" y="1504"/>
                </a:cubicBezTo>
                <a:cubicBezTo>
                  <a:pt x="484" y="1537"/>
                  <a:pt x="457" y="1564"/>
                  <a:pt x="424" y="1564"/>
                </a:cubicBezTo>
                <a:cubicBezTo>
                  <a:pt x="391" y="1564"/>
                  <a:pt x="364" y="1537"/>
                  <a:pt x="364" y="1504"/>
                </a:cubicBezTo>
                <a:cubicBezTo>
                  <a:pt x="364" y="904"/>
                  <a:pt x="364" y="904"/>
                  <a:pt x="364" y="904"/>
                </a:cubicBezTo>
                <a:cubicBezTo>
                  <a:pt x="364" y="871"/>
                  <a:pt x="391" y="844"/>
                  <a:pt x="424" y="844"/>
                </a:cubicBezTo>
                <a:close/>
                <a:moveTo>
                  <a:pt x="1624" y="1564"/>
                </a:moveTo>
                <a:cubicBezTo>
                  <a:pt x="1591" y="1564"/>
                  <a:pt x="1564" y="1537"/>
                  <a:pt x="1564" y="1504"/>
                </a:cubicBezTo>
                <a:cubicBezTo>
                  <a:pt x="1564" y="904"/>
                  <a:pt x="1564" y="904"/>
                  <a:pt x="1564" y="904"/>
                </a:cubicBezTo>
                <a:cubicBezTo>
                  <a:pt x="1564" y="871"/>
                  <a:pt x="1591" y="844"/>
                  <a:pt x="1624" y="844"/>
                </a:cubicBezTo>
                <a:cubicBezTo>
                  <a:pt x="1657" y="844"/>
                  <a:pt x="1684" y="871"/>
                  <a:pt x="1684" y="904"/>
                </a:cubicBezTo>
                <a:cubicBezTo>
                  <a:pt x="1684" y="1504"/>
                  <a:pt x="1684" y="1504"/>
                  <a:pt x="1684" y="1504"/>
                </a:cubicBezTo>
                <a:cubicBezTo>
                  <a:pt x="1684" y="1537"/>
                  <a:pt x="1657" y="1564"/>
                  <a:pt x="1624" y="156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5" name="Freeform 363"/>
          <p:cNvSpPr>
            <a:spLocks noEditPoints="1"/>
          </p:cNvSpPr>
          <p:nvPr/>
        </p:nvSpPr>
        <p:spPr bwMode="auto">
          <a:xfrm>
            <a:off x="6709186" y="4584916"/>
            <a:ext cx="392381" cy="392264"/>
          </a:xfrm>
          <a:custGeom>
            <a:avLst/>
            <a:gdLst>
              <a:gd name="T0" fmla="*/ 1024 w 2048"/>
              <a:gd name="T1" fmla="*/ 604 h 2048"/>
              <a:gd name="T2" fmla="*/ 1024 w 2048"/>
              <a:gd name="T3" fmla="*/ 1084 h 2048"/>
              <a:gd name="T4" fmla="*/ 1024 w 2048"/>
              <a:gd name="T5" fmla="*/ 964 h 2048"/>
              <a:gd name="T6" fmla="*/ 1024 w 2048"/>
              <a:gd name="T7" fmla="*/ 724 h 2048"/>
              <a:gd name="T8" fmla="*/ 1024 w 2048"/>
              <a:gd name="T9" fmla="*/ 964 h 2048"/>
              <a:gd name="T10" fmla="*/ 2048 w 2048"/>
              <a:gd name="T11" fmla="*/ 240 h 2048"/>
              <a:gd name="T12" fmla="*/ 1568 w 2048"/>
              <a:gd name="T13" fmla="*/ 240 h 2048"/>
              <a:gd name="T14" fmla="*/ 1446 w 2048"/>
              <a:gd name="T15" fmla="*/ 518 h 2048"/>
              <a:gd name="T16" fmla="*/ 602 w 2048"/>
              <a:gd name="T17" fmla="*/ 518 h 2048"/>
              <a:gd name="T18" fmla="*/ 480 w 2048"/>
              <a:gd name="T19" fmla="*/ 240 h 2048"/>
              <a:gd name="T20" fmla="*/ 0 w 2048"/>
              <a:gd name="T21" fmla="*/ 240 h 2048"/>
              <a:gd name="T22" fmla="*/ 362 w 2048"/>
              <a:gd name="T23" fmla="*/ 447 h 2048"/>
              <a:gd name="T24" fmla="*/ 364 w 2048"/>
              <a:gd name="T25" fmla="*/ 1024 h 2048"/>
              <a:gd name="T26" fmla="*/ 362 w 2048"/>
              <a:gd name="T27" fmla="*/ 1602 h 2048"/>
              <a:gd name="T28" fmla="*/ 0 w 2048"/>
              <a:gd name="T29" fmla="*/ 1808 h 2048"/>
              <a:gd name="T30" fmla="*/ 480 w 2048"/>
              <a:gd name="T31" fmla="*/ 1808 h 2048"/>
              <a:gd name="T32" fmla="*/ 602 w 2048"/>
              <a:gd name="T33" fmla="*/ 1531 h 2048"/>
              <a:gd name="T34" fmla="*/ 1446 w 2048"/>
              <a:gd name="T35" fmla="*/ 1531 h 2048"/>
              <a:gd name="T36" fmla="*/ 1568 w 2048"/>
              <a:gd name="T37" fmla="*/ 1808 h 2048"/>
              <a:gd name="T38" fmla="*/ 2048 w 2048"/>
              <a:gd name="T39" fmla="*/ 1808 h 2048"/>
              <a:gd name="T40" fmla="*/ 1686 w 2048"/>
              <a:gd name="T41" fmla="*/ 1602 h 2048"/>
              <a:gd name="T42" fmla="*/ 1684 w 2048"/>
              <a:gd name="T43" fmla="*/ 1024 h 2048"/>
              <a:gd name="T44" fmla="*/ 1686 w 2048"/>
              <a:gd name="T45" fmla="*/ 447 h 2048"/>
              <a:gd name="T46" fmla="*/ 1808 w 2048"/>
              <a:gd name="T47" fmla="*/ 120 h 2048"/>
              <a:gd name="T48" fmla="*/ 1808 w 2048"/>
              <a:gd name="T49" fmla="*/ 360 h 2048"/>
              <a:gd name="T50" fmla="*/ 1808 w 2048"/>
              <a:gd name="T51" fmla="*/ 120 h 2048"/>
              <a:gd name="T52" fmla="*/ 120 w 2048"/>
              <a:gd name="T53" fmla="*/ 240 h 2048"/>
              <a:gd name="T54" fmla="*/ 360 w 2048"/>
              <a:gd name="T55" fmla="*/ 240 h 2048"/>
              <a:gd name="T56" fmla="*/ 240 w 2048"/>
              <a:gd name="T57" fmla="*/ 1928 h 2048"/>
              <a:gd name="T58" fmla="*/ 240 w 2048"/>
              <a:gd name="T59" fmla="*/ 1688 h 2048"/>
              <a:gd name="T60" fmla="*/ 240 w 2048"/>
              <a:gd name="T61" fmla="*/ 1928 h 2048"/>
              <a:gd name="T62" fmla="*/ 1928 w 2048"/>
              <a:gd name="T63" fmla="*/ 1808 h 2048"/>
              <a:gd name="T64" fmla="*/ 1688 w 2048"/>
              <a:gd name="T65" fmla="*/ 1808 h 2048"/>
              <a:gd name="T66" fmla="*/ 1264 w 2048"/>
              <a:gd name="T67" fmla="*/ 1508 h 2048"/>
              <a:gd name="T68" fmla="*/ 784 w 2048"/>
              <a:gd name="T69" fmla="*/ 1508 h 2048"/>
              <a:gd name="T70" fmla="*/ 1024 w 2048"/>
              <a:gd name="T71" fmla="*/ 1204 h 2048"/>
              <a:gd name="T72" fmla="*/ 1264 w 2048"/>
              <a:gd name="T73" fmla="*/ 1508 h 2048"/>
              <a:gd name="T74" fmla="*/ 1384 w 2048"/>
              <a:gd name="T75" fmla="*/ 1427 h 2048"/>
              <a:gd name="T76" fmla="*/ 665 w 2048"/>
              <a:gd name="T77" fmla="*/ 1427 h 2048"/>
              <a:gd name="T78" fmla="*/ 1024 w 2048"/>
              <a:gd name="T79" fmla="*/ 48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48" h="2048">
                <a:moveTo>
                  <a:pt x="1264" y="844"/>
                </a:moveTo>
                <a:cubicBezTo>
                  <a:pt x="1264" y="712"/>
                  <a:pt x="1157" y="604"/>
                  <a:pt x="1024" y="604"/>
                </a:cubicBezTo>
                <a:cubicBezTo>
                  <a:pt x="892" y="604"/>
                  <a:pt x="784" y="712"/>
                  <a:pt x="784" y="844"/>
                </a:cubicBezTo>
                <a:cubicBezTo>
                  <a:pt x="784" y="977"/>
                  <a:pt x="892" y="1084"/>
                  <a:pt x="1024" y="1084"/>
                </a:cubicBezTo>
                <a:cubicBezTo>
                  <a:pt x="1157" y="1084"/>
                  <a:pt x="1264" y="977"/>
                  <a:pt x="1264" y="844"/>
                </a:cubicBezTo>
                <a:close/>
                <a:moveTo>
                  <a:pt x="1024" y="964"/>
                </a:moveTo>
                <a:cubicBezTo>
                  <a:pt x="958" y="964"/>
                  <a:pt x="904" y="911"/>
                  <a:pt x="904" y="844"/>
                </a:cubicBezTo>
                <a:cubicBezTo>
                  <a:pt x="904" y="778"/>
                  <a:pt x="958" y="724"/>
                  <a:pt x="1024" y="724"/>
                </a:cubicBezTo>
                <a:cubicBezTo>
                  <a:pt x="1090" y="724"/>
                  <a:pt x="1144" y="778"/>
                  <a:pt x="1144" y="844"/>
                </a:cubicBezTo>
                <a:cubicBezTo>
                  <a:pt x="1144" y="911"/>
                  <a:pt x="1090" y="964"/>
                  <a:pt x="1024" y="964"/>
                </a:cubicBezTo>
                <a:close/>
                <a:moveTo>
                  <a:pt x="1808" y="480"/>
                </a:moveTo>
                <a:cubicBezTo>
                  <a:pt x="1941" y="480"/>
                  <a:pt x="2048" y="373"/>
                  <a:pt x="2048" y="240"/>
                </a:cubicBezTo>
                <a:cubicBezTo>
                  <a:pt x="2048" y="108"/>
                  <a:pt x="1941" y="0"/>
                  <a:pt x="1808" y="0"/>
                </a:cubicBezTo>
                <a:cubicBezTo>
                  <a:pt x="1676" y="0"/>
                  <a:pt x="1568" y="108"/>
                  <a:pt x="1568" y="240"/>
                </a:cubicBezTo>
                <a:cubicBezTo>
                  <a:pt x="1568" y="285"/>
                  <a:pt x="1580" y="327"/>
                  <a:pt x="1602" y="362"/>
                </a:cubicBezTo>
                <a:cubicBezTo>
                  <a:pt x="1446" y="518"/>
                  <a:pt x="1446" y="518"/>
                  <a:pt x="1446" y="518"/>
                </a:cubicBezTo>
                <a:cubicBezTo>
                  <a:pt x="1332" y="422"/>
                  <a:pt x="1185" y="364"/>
                  <a:pt x="1024" y="364"/>
                </a:cubicBezTo>
                <a:cubicBezTo>
                  <a:pt x="864" y="364"/>
                  <a:pt x="717" y="422"/>
                  <a:pt x="602" y="518"/>
                </a:cubicBezTo>
                <a:cubicBezTo>
                  <a:pt x="447" y="362"/>
                  <a:pt x="447" y="362"/>
                  <a:pt x="447" y="362"/>
                </a:cubicBezTo>
                <a:cubicBezTo>
                  <a:pt x="468" y="327"/>
                  <a:pt x="480" y="285"/>
                  <a:pt x="480" y="240"/>
                </a:cubicBezTo>
                <a:cubicBezTo>
                  <a:pt x="480" y="108"/>
                  <a:pt x="373" y="0"/>
                  <a:pt x="240" y="0"/>
                </a:cubicBezTo>
                <a:cubicBezTo>
                  <a:pt x="108" y="0"/>
                  <a:pt x="0" y="108"/>
                  <a:pt x="0" y="240"/>
                </a:cubicBezTo>
                <a:cubicBezTo>
                  <a:pt x="0" y="373"/>
                  <a:pt x="108" y="480"/>
                  <a:pt x="240" y="480"/>
                </a:cubicBezTo>
                <a:cubicBezTo>
                  <a:pt x="285" y="480"/>
                  <a:pt x="326" y="468"/>
                  <a:pt x="362" y="447"/>
                </a:cubicBezTo>
                <a:cubicBezTo>
                  <a:pt x="517" y="602"/>
                  <a:pt x="517" y="602"/>
                  <a:pt x="517" y="602"/>
                </a:cubicBezTo>
                <a:cubicBezTo>
                  <a:pt x="422" y="717"/>
                  <a:pt x="364" y="864"/>
                  <a:pt x="364" y="1024"/>
                </a:cubicBezTo>
                <a:cubicBezTo>
                  <a:pt x="364" y="1185"/>
                  <a:pt x="422" y="1332"/>
                  <a:pt x="517" y="1447"/>
                </a:cubicBezTo>
                <a:cubicBezTo>
                  <a:pt x="362" y="1602"/>
                  <a:pt x="362" y="1602"/>
                  <a:pt x="362" y="1602"/>
                </a:cubicBezTo>
                <a:cubicBezTo>
                  <a:pt x="326" y="1581"/>
                  <a:pt x="285" y="1568"/>
                  <a:pt x="240" y="1568"/>
                </a:cubicBezTo>
                <a:cubicBezTo>
                  <a:pt x="108" y="1568"/>
                  <a:pt x="0" y="1676"/>
                  <a:pt x="0" y="1808"/>
                </a:cubicBezTo>
                <a:cubicBezTo>
                  <a:pt x="0" y="1941"/>
                  <a:pt x="108" y="2048"/>
                  <a:pt x="240" y="2048"/>
                </a:cubicBezTo>
                <a:cubicBezTo>
                  <a:pt x="373" y="2048"/>
                  <a:pt x="480" y="1941"/>
                  <a:pt x="480" y="1808"/>
                </a:cubicBezTo>
                <a:cubicBezTo>
                  <a:pt x="480" y="1764"/>
                  <a:pt x="468" y="1722"/>
                  <a:pt x="447" y="1687"/>
                </a:cubicBezTo>
                <a:cubicBezTo>
                  <a:pt x="602" y="1531"/>
                  <a:pt x="602" y="1531"/>
                  <a:pt x="602" y="1531"/>
                </a:cubicBezTo>
                <a:cubicBezTo>
                  <a:pt x="717" y="1627"/>
                  <a:pt x="864" y="1684"/>
                  <a:pt x="1024" y="1684"/>
                </a:cubicBezTo>
                <a:cubicBezTo>
                  <a:pt x="1175" y="1684"/>
                  <a:pt x="1324" y="1633"/>
                  <a:pt x="1446" y="1531"/>
                </a:cubicBezTo>
                <a:cubicBezTo>
                  <a:pt x="1602" y="1687"/>
                  <a:pt x="1602" y="1687"/>
                  <a:pt x="1602" y="1687"/>
                </a:cubicBezTo>
                <a:cubicBezTo>
                  <a:pt x="1580" y="1722"/>
                  <a:pt x="1568" y="1764"/>
                  <a:pt x="1568" y="1808"/>
                </a:cubicBezTo>
                <a:cubicBezTo>
                  <a:pt x="1568" y="1941"/>
                  <a:pt x="1676" y="2048"/>
                  <a:pt x="1808" y="2048"/>
                </a:cubicBezTo>
                <a:cubicBezTo>
                  <a:pt x="1941" y="2048"/>
                  <a:pt x="2048" y="1941"/>
                  <a:pt x="2048" y="1808"/>
                </a:cubicBezTo>
                <a:cubicBezTo>
                  <a:pt x="2048" y="1676"/>
                  <a:pt x="1941" y="1568"/>
                  <a:pt x="1808" y="1568"/>
                </a:cubicBezTo>
                <a:cubicBezTo>
                  <a:pt x="1764" y="1568"/>
                  <a:pt x="1722" y="1581"/>
                  <a:pt x="1686" y="1602"/>
                </a:cubicBezTo>
                <a:cubicBezTo>
                  <a:pt x="1531" y="1447"/>
                  <a:pt x="1531" y="1447"/>
                  <a:pt x="1531" y="1447"/>
                </a:cubicBezTo>
                <a:cubicBezTo>
                  <a:pt x="1627" y="1332"/>
                  <a:pt x="1684" y="1185"/>
                  <a:pt x="1684" y="1024"/>
                </a:cubicBezTo>
                <a:cubicBezTo>
                  <a:pt x="1684" y="864"/>
                  <a:pt x="1627" y="717"/>
                  <a:pt x="1531" y="602"/>
                </a:cubicBezTo>
                <a:cubicBezTo>
                  <a:pt x="1686" y="447"/>
                  <a:pt x="1686" y="447"/>
                  <a:pt x="1686" y="447"/>
                </a:cubicBezTo>
                <a:cubicBezTo>
                  <a:pt x="1722" y="468"/>
                  <a:pt x="1764" y="480"/>
                  <a:pt x="1808" y="480"/>
                </a:cubicBezTo>
                <a:close/>
                <a:moveTo>
                  <a:pt x="1808" y="120"/>
                </a:moveTo>
                <a:cubicBezTo>
                  <a:pt x="1874" y="120"/>
                  <a:pt x="1928" y="174"/>
                  <a:pt x="1928" y="240"/>
                </a:cubicBezTo>
                <a:cubicBezTo>
                  <a:pt x="1928" y="307"/>
                  <a:pt x="1874" y="360"/>
                  <a:pt x="1808" y="360"/>
                </a:cubicBezTo>
                <a:cubicBezTo>
                  <a:pt x="1742" y="360"/>
                  <a:pt x="1688" y="307"/>
                  <a:pt x="1688" y="240"/>
                </a:cubicBezTo>
                <a:cubicBezTo>
                  <a:pt x="1688" y="174"/>
                  <a:pt x="1742" y="120"/>
                  <a:pt x="1808" y="120"/>
                </a:cubicBezTo>
                <a:close/>
                <a:moveTo>
                  <a:pt x="240" y="360"/>
                </a:moveTo>
                <a:cubicBezTo>
                  <a:pt x="174" y="360"/>
                  <a:pt x="120" y="307"/>
                  <a:pt x="120" y="240"/>
                </a:cubicBezTo>
                <a:cubicBezTo>
                  <a:pt x="120" y="174"/>
                  <a:pt x="174" y="120"/>
                  <a:pt x="240" y="120"/>
                </a:cubicBezTo>
                <a:cubicBezTo>
                  <a:pt x="306" y="120"/>
                  <a:pt x="360" y="174"/>
                  <a:pt x="360" y="240"/>
                </a:cubicBezTo>
                <a:cubicBezTo>
                  <a:pt x="360" y="307"/>
                  <a:pt x="306" y="360"/>
                  <a:pt x="240" y="360"/>
                </a:cubicBezTo>
                <a:close/>
                <a:moveTo>
                  <a:pt x="240" y="1928"/>
                </a:moveTo>
                <a:cubicBezTo>
                  <a:pt x="174" y="1928"/>
                  <a:pt x="120" y="1875"/>
                  <a:pt x="120" y="1808"/>
                </a:cubicBezTo>
                <a:cubicBezTo>
                  <a:pt x="120" y="1742"/>
                  <a:pt x="174" y="1688"/>
                  <a:pt x="240" y="1688"/>
                </a:cubicBezTo>
                <a:cubicBezTo>
                  <a:pt x="306" y="1688"/>
                  <a:pt x="360" y="1742"/>
                  <a:pt x="360" y="1808"/>
                </a:cubicBezTo>
                <a:cubicBezTo>
                  <a:pt x="360" y="1875"/>
                  <a:pt x="306" y="1928"/>
                  <a:pt x="240" y="1928"/>
                </a:cubicBezTo>
                <a:close/>
                <a:moveTo>
                  <a:pt x="1808" y="1688"/>
                </a:moveTo>
                <a:cubicBezTo>
                  <a:pt x="1874" y="1688"/>
                  <a:pt x="1928" y="1742"/>
                  <a:pt x="1928" y="1808"/>
                </a:cubicBezTo>
                <a:cubicBezTo>
                  <a:pt x="1928" y="1875"/>
                  <a:pt x="1874" y="1928"/>
                  <a:pt x="1808" y="1928"/>
                </a:cubicBezTo>
                <a:cubicBezTo>
                  <a:pt x="1742" y="1928"/>
                  <a:pt x="1688" y="1875"/>
                  <a:pt x="1688" y="1808"/>
                </a:cubicBezTo>
                <a:cubicBezTo>
                  <a:pt x="1688" y="1742"/>
                  <a:pt x="1742" y="1688"/>
                  <a:pt x="1808" y="1688"/>
                </a:cubicBezTo>
                <a:close/>
                <a:moveTo>
                  <a:pt x="1264" y="1508"/>
                </a:moveTo>
                <a:cubicBezTo>
                  <a:pt x="1192" y="1544"/>
                  <a:pt x="1110" y="1564"/>
                  <a:pt x="1024" y="1564"/>
                </a:cubicBezTo>
                <a:cubicBezTo>
                  <a:pt x="938" y="1564"/>
                  <a:pt x="857" y="1544"/>
                  <a:pt x="784" y="1508"/>
                </a:cubicBezTo>
                <a:cubicBezTo>
                  <a:pt x="784" y="1444"/>
                  <a:pt x="784" y="1444"/>
                  <a:pt x="784" y="1444"/>
                </a:cubicBezTo>
                <a:cubicBezTo>
                  <a:pt x="784" y="1312"/>
                  <a:pt x="892" y="1204"/>
                  <a:pt x="1024" y="1204"/>
                </a:cubicBezTo>
                <a:cubicBezTo>
                  <a:pt x="1157" y="1204"/>
                  <a:pt x="1264" y="1312"/>
                  <a:pt x="1264" y="1444"/>
                </a:cubicBezTo>
                <a:lnTo>
                  <a:pt x="1264" y="1508"/>
                </a:lnTo>
                <a:close/>
                <a:moveTo>
                  <a:pt x="1564" y="1024"/>
                </a:moveTo>
                <a:cubicBezTo>
                  <a:pt x="1564" y="1184"/>
                  <a:pt x="1494" y="1328"/>
                  <a:pt x="1384" y="1427"/>
                </a:cubicBezTo>
                <a:cubicBezTo>
                  <a:pt x="1375" y="1237"/>
                  <a:pt x="1217" y="1084"/>
                  <a:pt x="1024" y="1084"/>
                </a:cubicBezTo>
                <a:cubicBezTo>
                  <a:pt x="832" y="1084"/>
                  <a:pt x="674" y="1237"/>
                  <a:pt x="665" y="1427"/>
                </a:cubicBezTo>
                <a:cubicBezTo>
                  <a:pt x="554" y="1328"/>
                  <a:pt x="484" y="1184"/>
                  <a:pt x="484" y="1024"/>
                </a:cubicBezTo>
                <a:cubicBezTo>
                  <a:pt x="484" y="727"/>
                  <a:pt x="727" y="484"/>
                  <a:pt x="1024" y="484"/>
                </a:cubicBezTo>
                <a:cubicBezTo>
                  <a:pt x="1322" y="484"/>
                  <a:pt x="1564" y="727"/>
                  <a:pt x="1564" y="10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6" name="Freeform 335"/>
          <p:cNvSpPr>
            <a:spLocks noEditPoints="1"/>
          </p:cNvSpPr>
          <p:nvPr/>
        </p:nvSpPr>
        <p:spPr bwMode="auto">
          <a:xfrm>
            <a:off x="6701854" y="1889929"/>
            <a:ext cx="407044" cy="392029"/>
          </a:xfrm>
          <a:custGeom>
            <a:avLst/>
            <a:gdLst>
              <a:gd name="T0" fmla="*/ 1424 w 2125"/>
              <a:gd name="T1" fmla="*/ 2047 h 2047"/>
              <a:gd name="T2" fmla="*/ 1884 w 2125"/>
              <a:gd name="T3" fmla="*/ 1857 h 2047"/>
              <a:gd name="T4" fmla="*/ 1975 w 2125"/>
              <a:gd name="T5" fmla="*/ 1507 h 2047"/>
              <a:gd name="T6" fmla="*/ 1466 w 2125"/>
              <a:gd name="T7" fmla="*/ 1252 h 2047"/>
              <a:gd name="T8" fmla="*/ 1158 w 2125"/>
              <a:gd name="T9" fmla="*/ 1368 h 2047"/>
              <a:gd name="T10" fmla="*/ 757 w 2125"/>
              <a:gd name="T11" fmla="*/ 774 h 2047"/>
              <a:gd name="T12" fmla="*/ 872 w 2125"/>
              <a:gd name="T13" fmla="*/ 404 h 2047"/>
              <a:gd name="T14" fmla="*/ 364 w 2125"/>
              <a:gd name="T15" fmla="*/ 149 h 2047"/>
              <a:gd name="T16" fmla="*/ 275 w 2125"/>
              <a:gd name="T17" fmla="*/ 234 h 2047"/>
              <a:gd name="T18" fmla="*/ 965 w 2125"/>
              <a:gd name="T19" fmla="*/ 1857 h 2047"/>
              <a:gd name="T20" fmla="*/ 1636 w 2125"/>
              <a:gd name="T21" fmla="*/ 1337 h 2047"/>
              <a:gd name="T22" fmla="*/ 1891 w 2125"/>
              <a:gd name="T23" fmla="*/ 1677 h 2047"/>
              <a:gd name="T24" fmla="*/ 1849 w 2125"/>
              <a:gd name="T25" fmla="*/ 1720 h 2047"/>
              <a:gd name="T26" fmla="*/ 1551 w 2125"/>
              <a:gd name="T27" fmla="*/ 1337 h 2047"/>
              <a:gd name="T28" fmla="*/ 448 w 2125"/>
              <a:gd name="T29" fmla="*/ 234 h 2047"/>
              <a:gd name="T30" fmla="*/ 788 w 2125"/>
              <a:gd name="T31" fmla="*/ 489 h 2047"/>
              <a:gd name="T32" fmla="*/ 745 w 2125"/>
              <a:gd name="T33" fmla="*/ 616 h 2047"/>
              <a:gd name="T34" fmla="*/ 447 w 2125"/>
              <a:gd name="T35" fmla="*/ 235 h 2047"/>
              <a:gd name="T36" fmla="*/ 661 w 2125"/>
              <a:gd name="T37" fmla="*/ 702 h 2047"/>
              <a:gd name="T38" fmla="*/ 1073 w 2125"/>
              <a:gd name="T39" fmla="*/ 1453 h 2047"/>
              <a:gd name="T40" fmla="*/ 1764 w 2125"/>
              <a:gd name="T41" fmla="*/ 1804 h 2047"/>
              <a:gd name="T42" fmla="*/ 352 w 2125"/>
              <a:gd name="T43" fmla="*/ 1075 h 2047"/>
              <a:gd name="T44" fmla="*/ 1285 w 2125"/>
              <a:gd name="T45" fmla="*/ 60 h 2047"/>
              <a:gd name="T46" fmla="*/ 2125 w 2125"/>
              <a:gd name="T47" fmla="*/ 780 h 2047"/>
              <a:gd name="T48" fmla="*/ 2005 w 2125"/>
              <a:gd name="T49" fmla="*/ 780 h 2047"/>
              <a:gd name="T50" fmla="*/ 1285 w 2125"/>
              <a:gd name="T51" fmla="*/ 60 h 2047"/>
              <a:gd name="T52" fmla="*/ 1345 w 2125"/>
              <a:gd name="T53" fmla="*/ 240 h 2047"/>
              <a:gd name="T54" fmla="*/ 1825 w 2125"/>
              <a:gd name="T55" fmla="*/ 840 h 2047"/>
              <a:gd name="T56" fmla="*/ 1345 w 2125"/>
              <a:gd name="T57" fmla="*/ 360 h 2047"/>
              <a:gd name="T58" fmla="*/ 1285 w 2125"/>
              <a:gd name="T59" fmla="*/ 540 h 2047"/>
              <a:gd name="T60" fmla="*/ 1645 w 2125"/>
              <a:gd name="T61" fmla="*/ 780 h 2047"/>
              <a:gd name="T62" fmla="*/ 1525 w 2125"/>
              <a:gd name="T63" fmla="*/ 780 h 2047"/>
              <a:gd name="T64" fmla="*/ 1285 w 2125"/>
              <a:gd name="T65" fmla="*/ 540 h 2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25" h="2047">
                <a:moveTo>
                  <a:pt x="965" y="1857"/>
                </a:moveTo>
                <a:cubicBezTo>
                  <a:pt x="1092" y="1984"/>
                  <a:pt x="1258" y="2047"/>
                  <a:pt x="1424" y="2047"/>
                </a:cubicBezTo>
                <a:cubicBezTo>
                  <a:pt x="1590" y="2047"/>
                  <a:pt x="1756" y="1984"/>
                  <a:pt x="1883" y="1857"/>
                </a:cubicBezTo>
                <a:cubicBezTo>
                  <a:pt x="1883" y="1857"/>
                  <a:pt x="1883" y="1857"/>
                  <a:pt x="1884" y="1857"/>
                </a:cubicBezTo>
                <a:cubicBezTo>
                  <a:pt x="1976" y="1761"/>
                  <a:pt x="1976" y="1761"/>
                  <a:pt x="1976" y="1761"/>
                </a:cubicBezTo>
                <a:cubicBezTo>
                  <a:pt x="2046" y="1691"/>
                  <a:pt x="2046" y="1577"/>
                  <a:pt x="1975" y="1507"/>
                </a:cubicBezTo>
                <a:cubicBezTo>
                  <a:pt x="1721" y="1252"/>
                  <a:pt x="1721" y="1252"/>
                  <a:pt x="1721" y="1252"/>
                </a:cubicBezTo>
                <a:cubicBezTo>
                  <a:pt x="1651" y="1182"/>
                  <a:pt x="1537" y="1182"/>
                  <a:pt x="1466" y="1252"/>
                </a:cubicBezTo>
                <a:cubicBezTo>
                  <a:pt x="1351" y="1368"/>
                  <a:pt x="1351" y="1368"/>
                  <a:pt x="1351" y="1368"/>
                </a:cubicBezTo>
                <a:cubicBezTo>
                  <a:pt x="1297" y="1421"/>
                  <a:pt x="1211" y="1421"/>
                  <a:pt x="1158" y="1368"/>
                </a:cubicBezTo>
                <a:cubicBezTo>
                  <a:pt x="757" y="967"/>
                  <a:pt x="757" y="967"/>
                  <a:pt x="757" y="967"/>
                </a:cubicBezTo>
                <a:cubicBezTo>
                  <a:pt x="704" y="914"/>
                  <a:pt x="704" y="827"/>
                  <a:pt x="757" y="774"/>
                </a:cubicBezTo>
                <a:cubicBezTo>
                  <a:pt x="872" y="658"/>
                  <a:pt x="872" y="658"/>
                  <a:pt x="872" y="658"/>
                </a:cubicBezTo>
                <a:cubicBezTo>
                  <a:pt x="943" y="588"/>
                  <a:pt x="943" y="474"/>
                  <a:pt x="872" y="404"/>
                </a:cubicBezTo>
                <a:cubicBezTo>
                  <a:pt x="618" y="149"/>
                  <a:pt x="618" y="149"/>
                  <a:pt x="618" y="149"/>
                </a:cubicBezTo>
                <a:cubicBezTo>
                  <a:pt x="548" y="79"/>
                  <a:pt x="434" y="79"/>
                  <a:pt x="364" y="149"/>
                </a:cubicBezTo>
                <a:cubicBezTo>
                  <a:pt x="279" y="230"/>
                  <a:pt x="279" y="230"/>
                  <a:pt x="279" y="230"/>
                </a:cubicBezTo>
                <a:cubicBezTo>
                  <a:pt x="278" y="231"/>
                  <a:pt x="276" y="233"/>
                  <a:pt x="275" y="234"/>
                </a:cubicBezTo>
                <a:cubicBezTo>
                  <a:pt x="0" y="512"/>
                  <a:pt x="26" y="919"/>
                  <a:pt x="267" y="1160"/>
                </a:cubicBezTo>
                <a:lnTo>
                  <a:pt x="965" y="1857"/>
                </a:lnTo>
                <a:close/>
                <a:moveTo>
                  <a:pt x="1551" y="1337"/>
                </a:moveTo>
                <a:cubicBezTo>
                  <a:pt x="1575" y="1314"/>
                  <a:pt x="1613" y="1314"/>
                  <a:pt x="1636" y="1337"/>
                </a:cubicBezTo>
                <a:cubicBezTo>
                  <a:pt x="1891" y="1592"/>
                  <a:pt x="1891" y="1592"/>
                  <a:pt x="1891" y="1592"/>
                </a:cubicBezTo>
                <a:cubicBezTo>
                  <a:pt x="1914" y="1615"/>
                  <a:pt x="1914" y="1653"/>
                  <a:pt x="1891" y="1677"/>
                </a:cubicBezTo>
                <a:cubicBezTo>
                  <a:pt x="1890" y="1677"/>
                  <a:pt x="1890" y="1677"/>
                  <a:pt x="1890" y="1677"/>
                </a:cubicBezTo>
                <a:cubicBezTo>
                  <a:pt x="1849" y="1720"/>
                  <a:pt x="1849" y="1720"/>
                  <a:pt x="1849" y="1720"/>
                </a:cubicBezTo>
                <a:cubicBezTo>
                  <a:pt x="1509" y="1380"/>
                  <a:pt x="1509" y="1380"/>
                  <a:pt x="1509" y="1380"/>
                </a:cubicBezTo>
                <a:lnTo>
                  <a:pt x="1551" y="1337"/>
                </a:lnTo>
                <a:close/>
                <a:moveTo>
                  <a:pt x="447" y="235"/>
                </a:moveTo>
                <a:cubicBezTo>
                  <a:pt x="448" y="235"/>
                  <a:pt x="448" y="235"/>
                  <a:pt x="448" y="234"/>
                </a:cubicBezTo>
                <a:cubicBezTo>
                  <a:pt x="472" y="211"/>
                  <a:pt x="510" y="211"/>
                  <a:pt x="533" y="234"/>
                </a:cubicBezTo>
                <a:cubicBezTo>
                  <a:pt x="788" y="489"/>
                  <a:pt x="788" y="489"/>
                  <a:pt x="788" y="489"/>
                </a:cubicBezTo>
                <a:cubicBezTo>
                  <a:pt x="811" y="512"/>
                  <a:pt x="811" y="550"/>
                  <a:pt x="788" y="574"/>
                </a:cubicBezTo>
                <a:cubicBezTo>
                  <a:pt x="745" y="616"/>
                  <a:pt x="745" y="616"/>
                  <a:pt x="745" y="616"/>
                </a:cubicBezTo>
                <a:cubicBezTo>
                  <a:pt x="403" y="277"/>
                  <a:pt x="403" y="277"/>
                  <a:pt x="403" y="277"/>
                </a:cubicBezTo>
                <a:lnTo>
                  <a:pt x="447" y="235"/>
                </a:lnTo>
                <a:close/>
                <a:moveTo>
                  <a:pt x="319" y="363"/>
                </a:moveTo>
                <a:cubicBezTo>
                  <a:pt x="661" y="702"/>
                  <a:pt x="661" y="702"/>
                  <a:pt x="661" y="702"/>
                </a:cubicBezTo>
                <a:cubicBezTo>
                  <a:pt x="572" y="802"/>
                  <a:pt x="576" y="956"/>
                  <a:pt x="672" y="1052"/>
                </a:cubicBezTo>
                <a:cubicBezTo>
                  <a:pt x="1073" y="1453"/>
                  <a:pt x="1073" y="1453"/>
                  <a:pt x="1073" y="1453"/>
                </a:cubicBezTo>
                <a:cubicBezTo>
                  <a:pt x="1169" y="1549"/>
                  <a:pt x="1323" y="1553"/>
                  <a:pt x="1424" y="1464"/>
                </a:cubicBezTo>
                <a:cubicBezTo>
                  <a:pt x="1764" y="1804"/>
                  <a:pt x="1764" y="1804"/>
                  <a:pt x="1764" y="1804"/>
                </a:cubicBezTo>
                <a:cubicBezTo>
                  <a:pt x="1556" y="1978"/>
                  <a:pt x="1245" y="1968"/>
                  <a:pt x="1050" y="1773"/>
                </a:cubicBezTo>
                <a:cubicBezTo>
                  <a:pt x="352" y="1075"/>
                  <a:pt x="352" y="1075"/>
                  <a:pt x="352" y="1075"/>
                </a:cubicBezTo>
                <a:cubicBezTo>
                  <a:pt x="157" y="880"/>
                  <a:pt x="146" y="571"/>
                  <a:pt x="319" y="363"/>
                </a:cubicBezTo>
                <a:close/>
                <a:moveTo>
                  <a:pt x="1285" y="60"/>
                </a:moveTo>
                <a:cubicBezTo>
                  <a:pt x="1285" y="26"/>
                  <a:pt x="1312" y="0"/>
                  <a:pt x="1345" y="0"/>
                </a:cubicBezTo>
                <a:cubicBezTo>
                  <a:pt x="1775" y="0"/>
                  <a:pt x="2125" y="350"/>
                  <a:pt x="2125" y="780"/>
                </a:cubicBezTo>
                <a:cubicBezTo>
                  <a:pt x="2125" y="813"/>
                  <a:pt x="2098" y="840"/>
                  <a:pt x="2065" y="840"/>
                </a:cubicBezTo>
                <a:cubicBezTo>
                  <a:pt x="2032" y="840"/>
                  <a:pt x="2005" y="813"/>
                  <a:pt x="2005" y="780"/>
                </a:cubicBezTo>
                <a:cubicBezTo>
                  <a:pt x="2005" y="416"/>
                  <a:pt x="1709" y="120"/>
                  <a:pt x="1345" y="120"/>
                </a:cubicBezTo>
                <a:cubicBezTo>
                  <a:pt x="1312" y="120"/>
                  <a:pt x="1285" y="93"/>
                  <a:pt x="1285" y="60"/>
                </a:cubicBezTo>
                <a:close/>
                <a:moveTo>
                  <a:pt x="1285" y="300"/>
                </a:moveTo>
                <a:cubicBezTo>
                  <a:pt x="1285" y="266"/>
                  <a:pt x="1312" y="240"/>
                  <a:pt x="1345" y="240"/>
                </a:cubicBezTo>
                <a:cubicBezTo>
                  <a:pt x="1643" y="240"/>
                  <a:pt x="1885" y="482"/>
                  <a:pt x="1885" y="780"/>
                </a:cubicBezTo>
                <a:cubicBezTo>
                  <a:pt x="1885" y="813"/>
                  <a:pt x="1858" y="840"/>
                  <a:pt x="1825" y="840"/>
                </a:cubicBezTo>
                <a:cubicBezTo>
                  <a:pt x="1792" y="840"/>
                  <a:pt x="1765" y="813"/>
                  <a:pt x="1765" y="780"/>
                </a:cubicBezTo>
                <a:cubicBezTo>
                  <a:pt x="1765" y="548"/>
                  <a:pt x="1577" y="360"/>
                  <a:pt x="1345" y="360"/>
                </a:cubicBezTo>
                <a:cubicBezTo>
                  <a:pt x="1312" y="360"/>
                  <a:pt x="1285" y="333"/>
                  <a:pt x="1285" y="300"/>
                </a:cubicBezTo>
                <a:close/>
                <a:moveTo>
                  <a:pt x="1285" y="540"/>
                </a:moveTo>
                <a:cubicBezTo>
                  <a:pt x="1285" y="506"/>
                  <a:pt x="1312" y="480"/>
                  <a:pt x="1345" y="480"/>
                </a:cubicBezTo>
                <a:cubicBezTo>
                  <a:pt x="1511" y="480"/>
                  <a:pt x="1645" y="614"/>
                  <a:pt x="1645" y="780"/>
                </a:cubicBezTo>
                <a:cubicBezTo>
                  <a:pt x="1645" y="813"/>
                  <a:pt x="1618" y="840"/>
                  <a:pt x="1585" y="840"/>
                </a:cubicBezTo>
                <a:cubicBezTo>
                  <a:pt x="1552" y="840"/>
                  <a:pt x="1525" y="813"/>
                  <a:pt x="1525" y="780"/>
                </a:cubicBezTo>
                <a:cubicBezTo>
                  <a:pt x="1525" y="680"/>
                  <a:pt x="1445" y="600"/>
                  <a:pt x="1345" y="600"/>
                </a:cubicBezTo>
                <a:cubicBezTo>
                  <a:pt x="1312" y="600"/>
                  <a:pt x="1285" y="573"/>
                  <a:pt x="1285" y="5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7" name="Freeform 376"/>
          <p:cNvSpPr>
            <a:spLocks noEditPoints="1"/>
          </p:cNvSpPr>
          <p:nvPr/>
        </p:nvSpPr>
        <p:spPr bwMode="auto">
          <a:xfrm>
            <a:off x="6709186" y="5931267"/>
            <a:ext cx="392381" cy="392145"/>
          </a:xfrm>
          <a:custGeom>
            <a:avLst/>
            <a:gdLst>
              <a:gd name="T0" fmla="*/ 1084 w 2048"/>
              <a:gd name="T1" fmla="*/ 540 h 2048"/>
              <a:gd name="T2" fmla="*/ 862 w 2048"/>
              <a:gd name="T3" fmla="*/ 858 h 2048"/>
              <a:gd name="T4" fmla="*/ 659 w 2048"/>
              <a:gd name="T5" fmla="*/ 891 h 2048"/>
              <a:gd name="T6" fmla="*/ 484 w 2048"/>
              <a:gd name="T7" fmla="*/ 780 h 2048"/>
              <a:gd name="T8" fmla="*/ 124 w 2048"/>
              <a:gd name="T9" fmla="*/ 780 h 2048"/>
              <a:gd name="T10" fmla="*/ 429 w 2048"/>
              <a:gd name="T11" fmla="*/ 910 h 2048"/>
              <a:gd name="T12" fmla="*/ 604 w 2048"/>
              <a:gd name="T13" fmla="*/ 1020 h 2048"/>
              <a:gd name="T14" fmla="*/ 964 w 2048"/>
              <a:gd name="T15" fmla="*/ 1020 h 2048"/>
              <a:gd name="T16" fmla="*/ 1187 w 2048"/>
              <a:gd name="T17" fmla="*/ 702 h 2048"/>
              <a:gd name="T18" fmla="*/ 1444 w 2048"/>
              <a:gd name="T19" fmla="*/ 540 h 2048"/>
              <a:gd name="T20" fmla="*/ 1645 w 2048"/>
              <a:gd name="T21" fmla="*/ 330 h 2048"/>
              <a:gd name="T22" fmla="*/ 1924 w 2048"/>
              <a:gd name="T23" fmla="*/ 180 h 2048"/>
              <a:gd name="T24" fmla="*/ 1564 w 2048"/>
              <a:gd name="T25" fmla="*/ 180 h 2048"/>
              <a:gd name="T26" fmla="*/ 1364 w 2048"/>
              <a:gd name="T27" fmla="*/ 390 h 2048"/>
              <a:gd name="T28" fmla="*/ 304 w 2048"/>
              <a:gd name="T29" fmla="*/ 840 h 2048"/>
              <a:gd name="T30" fmla="*/ 304 w 2048"/>
              <a:gd name="T31" fmla="*/ 720 h 2048"/>
              <a:gd name="T32" fmla="*/ 304 w 2048"/>
              <a:gd name="T33" fmla="*/ 840 h 2048"/>
              <a:gd name="T34" fmla="*/ 724 w 2048"/>
              <a:gd name="T35" fmla="*/ 1020 h 2048"/>
              <a:gd name="T36" fmla="*/ 844 w 2048"/>
              <a:gd name="T37" fmla="*/ 1020 h 2048"/>
              <a:gd name="T38" fmla="*/ 1264 w 2048"/>
              <a:gd name="T39" fmla="*/ 600 h 2048"/>
              <a:gd name="T40" fmla="*/ 1264 w 2048"/>
              <a:gd name="T41" fmla="*/ 480 h 2048"/>
              <a:gd name="T42" fmla="*/ 1264 w 2048"/>
              <a:gd name="T43" fmla="*/ 600 h 2048"/>
              <a:gd name="T44" fmla="*/ 1804 w 2048"/>
              <a:gd name="T45" fmla="*/ 180 h 2048"/>
              <a:gd name="T46" fmla="*/ 1684 w 2048"/>
              <a:gd name="T47" fmla="*/ 180 h 2048"/>
              <a:gd name="T48" fmla="*/ 1988 w 2048"/>
              <a:gd name="T49" fmla="*/ 1928 h 2048"/>
              <a:gd name="T50" fmla="*/ 1924 w 2048"/>
              <a:gd name="T51" fmla="*/ 660 h 2048"/>
              <a:gd name="T52" fmla="*/ 1624 w 2048"/>
              <a:gd name="T53" fmla="*/ 600 h 2048"/>
              <a:gd name="T54" fmla="*/ 1564 w 2048"/>
              <a:gd name="T55" fmla="*/ 1928 h 2048"/>
              <a:gd name="T56" fmla="*/ 1444 w 2048"/>
              <a:gd name="T57" fmla="*/ 1020 h 2048"/>
              <a:gd name="T58" fmla="*/ 1144 w 2048"/>
              <a:gd name="T59" fmla="*/ 960 h 2048"/>
              <a:gd name="T60" fmla="*/ 1084 w 2048"/>
              <a:gd name="T61" fmla="*/ 1928 h 2048"/>
              <a:gd name="T62" fmla="*/ 964 w 2048"/>
              <a:gd name="T63" fmla="*/ 1500 h 2048"/>
              <a:gd name="T64" fmla="*/ 664 w 2048"/>
              <a:gd name="T65" fmla="*/ 1440 h 2048"/>
              <a:gd name="T66" fmla="*/ 604 w 2048"/>
              <a:gd name="T67" fmla="*/ 1928 h 2048"/>
              <a:gd name="T68" fmla="*/ 484 w 2048"/>
              <a:gd name="T69" fmla="*/ 1260 h 2048"/>
              <a:gd name="T70" fmla="*/ 184 w 2048"/>
              <a:gd name="T71" fmla="*/ 1200 h 2048"/>
              <a:gd name="T72" fmla="*/ 124 w 2048"/>
              <a:gd name="T73" fmla="*/ 1928 h 2048"/>
              <a:gd name="T74" fmla="*/ 0 w 2048"/>
              <a:gd name="T75" fmla="*/ 1988 h 2048"/>
              <a:gd name="T76" fmla="*/ 1988 w 2048"/>
              <a:gd name="T77" fmla="*/ 2048 h 2048"/>
              <a:gd name="T78" fmla="*/ 1988 w 2048"/>
              <a:gd name="T79" fmla="*/ 1928 h 2048"/>
              <a:gd name="T80" fmla="*/ 244 w 2048"/>
              <a:gd name="T81" fmla="*/ 1928 h 2048"/>
              <a:gd name="T82" fmla="*/ 364 w 2048"/>
              <a:gd name="T83" fmla="*/ 1320 h 2048"/>
              <a:gd name="T84" fmla="*/ 844 w 2048"/>
              <a:gd name="T85" fmla="*/ 1928 h 2048"/>
              <a:gd name="T86" fmla="*/ 724 w 2048"/>
              <a:gd name="T87" fmla="*/ 1560 h 2048"/>
              <a:gd name="T88" fmla="*/ 844 w 2048"/>
              <a:gd name="T89" fmla="*/ 1928 h 2048"/>
              <a:gd name="T90" fmla="*/ 1204 w 2048"/>
              <a:gd name="T91" fmla="*/ 1928 h 2048"/>
              <a:gd name="T92" fmla="*/ 1324 w 2048"/>
              <a:gd name="T93" fmla="*/ 1080 h 2048"/>
              <a:gd name="T94" fmla="*/ 1804 w 2048"/>
              <a:gd name="T95" fmla="*/ 1928 h 2048"/>
              <a:gd name="T96" fmla="*/ 1684 w 2048"/>
              <a:gd name="T97" fmla="*/ 720 h 2048"/>
              <a:gd name="T98" fmla="*/ 1804 w 2048"/>
              <a:gd name="T99" fmla="*/ 192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8" h="2048">
                <a:moveTo>
                  <a:pt x="1264" y="360"/>
                </a:moveTo>
                <a:cubicBezTo>
                  <a:pt x="1165" y="360"/>
                  <a:pt x="1084" y="441"/>
                  <a:pt x="1084" y="540"/>
                </a:cubicBezTo>
                <a:cubicBezTo>
                  <a:pt x="1084" y="568"/>
                  <a:pt x="1091" y="594"/>
                  <a:pt x="1102" y="618"/>
                </a:cubicBezTo>
                <a:cubicBezTo>
                  <a:pt x="862" y="858"/>
                  <a:pt x="862" y="858"/>
                  <a:pt x="862" y="858"/>
                </a:cubicBezTo>
                <a:cubicBezTo>
                  <a:pt x="838" y="846"/>
                  <a:pt x="812" y="840"/>
                  <a:pt x="784" y="840"/>
                </a:cubicBezTo>
                <a:cubicBezTo>
                  <a:pt x="736" y="840"/>
                  <a:pt x="692" y="859"/>
                  <a:pt x="659" y="891"/>
                </a:cubicBezTo>
                <a:cubicBezTo>
                  <a:pt x="483" y="802"/>
                  <a:pt x="483" y="802"/>
                  <a:pt x="483" y="802"/>
                </a:cubicBezTo>
                <a:cubicBezTo>
                  <a:pt x="484" y="795"/>
                  <a:pt x="484" y="788"/>
                  <a:pt x="484" y="780"/>
                </a:cubicBezTo>
                <a:cubicBezTo>
                  <a:pt x="484" y="681"/>
                  <a:pt x="403" y="600"/>
                  <a:pt x="304" y="600"/>
                </a:cubicBezTo>
                <a:cubicBezTo>
                  <a:pt x="205" y="600"/>
                  <a:pt x="124" y="681"/>
                  <a:pt x="124" y="780"/>
                </a:cubicBezTo>
                <a:cubicBezTo>
                  <a:pt x="124" y="879"/>
                  <a:pt x="205" y="960"/>
                  <a:pt x="304" y="960"/>
                </a:cubicBezTo>
                <a:cubicBezTo>
                  <a:pt x="353" y="960"/>
                  <a:pt x="397" y="941"/>
                  <a:pt x="429" y="910"/>
                </a:cubicBezTo>
                <a:cubicBezTo>
                  <a:pt x="606" y="998"/>
                  <a:pt x="606" y="998"/>
                  <a:pt x="606" y="998"/>
                </a:cubicBezTo>
                <a:cubicBezTo>
                  <a:pt x="605" y="1005"/>
                  <a:pt x="604" y="1012"/>
                  <a:pt x="604" y="1020"/>
                </a:cubicBezTo>
                <a:cubicBezTo>
                  <a:pt x="604" y="1119"/>
                  <a:pt x="685" y="1200"/>
                  <a:pt x="784" y="1200"/>
                </a:cubicBezTo>
                <a:cubicBezTo>
                  <a:pt x="883" y="1200"/>
                  <a:pt x="964" y="1119"/>
                  <a:pt x="964" y="1020"/>
                </a:cubicBezTo>
                <a:cubicBezTo>
                  <a:pt x="964" y="992"/>
                  <a:pt x="958" y="966"/>
                  <a:pt x="947" y="942"/>
                </a:cubicBezTo>
                <a:cubicBezTo>
                  <a:pt x="1187" y="702"/>
                  <a:pt x="1187" y="702"/>
                  <a:pt x="1187" y="702"/>
                </a:cubicBezTo>
                <a:cubicBezTo>
                  <a:pt x="1210" y="714"/>
                  <a:pt x="1236" y="720"/>
                  <a:pt x="1264" y="720"/>
                </a:cubicBezTo>
                <a:cubicBezTo>
                  <a:pt x="1363" y="720"/>
                  <a:pt x="1444" y="639"/>
                  <a:pt x="1444" y="540"/>
                </a:cubicBezTo>
                <a:cubicBezTo>
                  <a:pt x="1444" y="521"/>
                  <a:pt x="1441" y="503"/>
                  <a:pt x="1436" y="486"/>
                </a:cubicBezTo>
                <a:cubicBezTo>
                  <a:pt x="1645" y="330"/>
                  <a:pt x="1645" y="330"/>
                  <a:pt x="1645" y="330"/>
                </a:cubicBezTo>
                <a:cubicBezTo>
                  <a:pt x="1673" y="349"/>
                  <a:pt x="1707" y="360"/>
                  <a:pt x="1744" y="360"/>
                </a:cubicBezTo>
                <a:cubicBezTo>
                  <a:pt x="1843" y="360"/>
                  <a:pt x="1924" y="279"/>
                  <a:pt x="1924" y="180"/>
                </a:cubicBezTo>
                <a:cubicBezTo>
                  <a:pt x="1924" y="81"/>
                  <a:pt x="1843" y="0"/>
                  <a:pt x="1744" y="0"/>
                </a:cubicBezTo>
                <a:cubicBezTo>
                  <a:pt x="1645" y="0"/>
                  <a:pt x="1564" y="81"/>
                  <a:pt x="1564" y="180"/>
                </a:cubicBezTo>
                <a:cubicBezTo>
                  <a:pt x="1564" y="199"/>
                  <a:pt x="1567" y="217"/>
                  <a:pt x="1572" y="234"/>
                </a:cubicBezTo>
                <a:cubicBezTo>
                  <a:pt x="1364" y="390"/>
                  <a:pt x="1364" y="390"/>
                  <a:pt x="1364" y="390"/>
                </a:cubicBezTo>
                <a:cubicBezTo>
                  <a:pt x="1335" y="371"/>
                  <a:pt x="1301" y="360"/>
                  <a:pt x="1264" y="360"/>
                </a:cubicBezTo>
                <a:close/>
                <a:moveTo>
                  <a:pt x="304" y="840"/>
                </a:moveTo>
                <a:cubicBezTo>
                  <a:pt x="271" y="840"/>
                  <a:pt x="244" y="813"/>
                  <a:pt x="244" y="780"/>
                </a:cubicBezTo>
                <a:cubicBezTo>
                  <a:pt x="244" y="747"/>
                  <a:pt x="271" y="720"/>
                  <a:pt x="304" y="720"/>
                </a:cubicBezTo>
                <a:cubicBezTo>
                  <a:pt x="337" y="720"/>
                  <a:pt x="364" y="747"/>
                  <a:pt x="364" y="780"/>
                </a:cubicBezTo>
                <a:cubicBezTo>
                  <a:pt x="364" y="813"/>
                  <a:pt x="337" y="840"/>
                  <a:pt x="304" y="840"/>
                </a:cubicBezTo>
                <a:close/>
                <a:moveTo>
                  <a:pt x="784" y="1080"/>
                </a:moveTo>
                <a:cubicBezTo>
                  <a:pt x="751" y="1080"/>
                  <a:pt x="724" y="1053"/>
                  <a:pt x="724" y="1020"/>
                </a:cubicBezTo>
                <a:cubicBezTo>
                  <a:pt x="724" y="987"/>
                  <a:pt x="751" y="960"/>
                  <a:pt x="784" y="960"/>
                </a:cubicBezTo>
                <a:cubicBezTo>
                  <a:pt x="817" y="960"/>
                  <a:pt x="844" y="987"/>
                  <a:pt x="844" y="1020"/>
                </a:cubicBezTo>
                <a:cubicBezTo>
                  <a:pt x="844" y="1053"/>
                  <a:pt x="817" y="1080"/>
                  <a:pt x="784" y="1080"/>
                </a:cubicBezTo>
                <a:close/>
                <a:moveTo>
                  <a:pt x="1264" y="600"/>
                </a:moveTo>
                <a:cubicBezTo>
                  <a:pt x="1231" y="600"/>
                  <a:pt x="1204" y="573"/>
                  <a:pt x="1204" y="540"/>
                </a:cubicBezTo>
                <a:cubicBezTo>
                  <a:pt x="1204" y="507"/>
                  <a:pt x="1231" y="480"/>
                  <a:pt x="1264" y="480"/>
                </a:cubicBezTo>
                <a:cubicBezTo>
                  <a:pt x="1297" y="480"/>
                  <a:pt x="1324" y="507"/>
                  <a:pt x="1324" y="540"/>
                </a:cubicBezTo>
                <a:cubicBezTo>
                  <a:pt x="1324" y="573"/>
                  <a:pt x="1297" y="600"/>
                  <a:pt x="1264" y="600"/>
                </a:cubicBezTo>
                <a:close/>
                <a:moveTo>
                  <a:pt x="1744" y="120"/>
                </a:moveTo>
                <a:cubicBezTo>
                  <a:pt x="1777" y="120"/>
                  <a:pt x="1804" y="147"/>
                  <a:pt x="1804" y="180"/>
                </a:cubicBezTo>
                <a:cubicBezTo>
                  <a:pt x="1804" y="213"/>
                  <a:pt x="1777" y="240"/>
                  <a:pt x="1744" y="240"/>
                </a:cubicBezTo>
                <a:cubicBezTo>
                  <a:pt x="1711" y="240"/>
                  <a:pt x="1684" y="213"/>
                  <a:pt x="1684" y="180"/>
                </a:cubicBezTo>
                <a:cubicBezTo>
                  <a:pt x="1684" y="147"/>
                  <a:pt x="1711" y="120"/>
                  <a:pt x="1744" y="120"/>
                </a:cubicBezTo>
                <a:close/>
                <a:moveTo>
                  <a:pt x="1988" y="1928"/>
                </a:moveTo>
                <a:cubicBezTo>
                  <a:pt x="1924" y="1928"/>
                  <a:pt x="1924" y="1928"/>
                  <a:pt x="1924" y="1928"/>
                </a:cubicBezTo>
                <a:cubicBezTo>
                  <a:pt x="1924" y="660"/>
                  <a:pt x="1924" y="660"/>
                  <a:pt x="1924" y="660"/>
                </a:cubicBezTo>
                <a:cubicBezTo>
                  <a:pt x="1924" y="627"/>
                  <a:pt x="1897" y="600"/>
                  <a:pt x="1864" y="600"/>
                </a:cubicBezTo>
                <a:cubicBezTo>
                  <a:pt x="1624" y="600"/>
                  <a:pt x="1624" y="600"/>
                  <a:pt x="1624" y="600"/>
                </a:cubicBezTo>
                <a:cubicBezTo>
                  <a:pt x="1591" y="600"/>
                  <a:pt x="1564" y="627"/>
                  <a:pt x="1564" y="660"/>
                </a:cubicBezTo>
                <a:cubicBezTo>
                  <a:pt x="1564" y="1928"/>
                  <a:pt x="1564" y="1928"/>
                  <a:pt x="1564" y="1928"/>
                </a:cubicBezTo>
                <a:cubicBezTo>
                  <a:pt x="1444" y="1928"/>
                  <a:pt x="1444" y="1928"/>
                  <a:pt x="1444" y="1928"/>
                </a:cubicBezTo>
                <a:cubicBezTo>
                  <a:pt x="1444" y="1020"/>
                  <a:pt x="1444" y="1020"/>
                  <a:pt x="1444" y="1020"/>
                </a:cubicBezTo>
                <a:cubicBezTo>
                  <a:pt x="1444" y="987"/>
                  <a:pt x="1417" y="960"/>
                  <a:pt x="1384" y="960"/>
                </a:cubicBezTo>
                <a:cubicBezTo>
                  <a:pt x="1144" y="960"/>
                  <a:pt x="1144" y="960"/>
                  <a:pt x="1144" y="960"/>
                </a:cubicBezTo>
                <a:cubicBezTo>
                  <a:pt x="1111" y="960"/>
                  <a:pt x="1084" y="987"/>
                  <a:pt x="1084" y="1020"/>
                </a:cubicBezTo>
                <a:cubicBezTo>
                  <a:pt x="1084" y="1928"/>
                  <a:pt x="1084" y="1928"/>
                  <a:pt x="1084" y="1928"/>
                </a:cubicBezTo>
                <a:cubicBezTo>
                  <a:pt x="964" y="1928"/>
                  <a:pt x="964" y="1928"/>
                  <a:pt x="964" y="1928"/>
                </a:cubicBezTo>
                <a:cubicBezTo>
                  <a:pt x="964" y="1500"/>
                  <a:pt x="964" y="1500"/>
                  <a:pt x="964" y="1500"/>
                </a:cubicBezTo>
                <a:cubicBezTo>
                  <a:pt x="964" y="1467"/>
                  <a:pt x="937" y="1440"/>
                  <a:pt x="904" y="1440"/>
                </a:cubicBezTo>
                <a:cubicBezTo>
                  <a:pt x="664" y="1440"/>
                  <a:pt x="664" y="1440"/>
                  <a:pt x="664" y="1440"/>
                </a:cubicBezTo>
                <a:cubicBezTo>
                  <a:pt x="631" y="1440"/>
                  <a:pt x="604" y="1467"/>
                  <a:pt x="604" y="1500"/>
                </a:cubicBezTo>
                <a:cubicBezTo>
                  <a:pt x="604" y="1928"/>
                  <a:pt x="604" y="1928"/>
                  <a:pt x="604" y="1928"/>
                </a:cubicBezTo>
                <a:cubicBezTo>
                  <a:pt x="484" y="1928"/>
                  <a:pt x="484" y="1928"/>
                  <a:pt x="484" y="1928"/>
                </a:cubicBezTo>
                <a:cubicBezTo>
                  <a:pt x="484" y="1260"/>
                  <a:pt x="484" y="1260"/>
                  <a:pt x="484" y="1260"/>
                </a:cubicBezTo>
                <a:cubicBezTo>
                  <a:pt x="484" y="1227"/>
                  <a:pt x="457" y="1200"/>
                  <a:pt x="424" y="1200"/>
                </a:cubicBezTo>
                <a:cubicBezTo>
                  <a:pt x="184" y="1200"/>
                  <a:pt x="184" y="1200"/>
                  <a:pt x="184" y="1200"/>
                </a:cubicBezTo>
                <a:cubicBezTo>
                  <a:pt x="151" y="1200"/>
                  <a:pt x="124" y="1227"/>
                  <a:pt x="124" y="1260"/>
                </a:cubicBezTo>
                <a:cubicBezTo>
                  <a:pt x="124" y="1928"/>
                  <a:pt x="124" y="1928"/>
                  <a:pt x="124" y="1928"/>
                </a:cubicBezTo>
                <a:cubicBezTo>
                  <a:pt x="60" y="1928"/>
                  <a:pt x="60" y="1928"/>
                  <a:pt x="60" y="1928"/>
                </a:cubicBezTo>
                <a:cubicBezTo>
                  <a:pt x="27" y="1928"/>
                  <a:pt x="0" y="1955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ubicBezTo>
                  <a:pt x="2048" y="1955"/>
                  <a:pt x="2021" y="1928"/>
                  <a:pt x="1988" y="1928"/>
                </a:cubicBezTo>
                <a:close/>
                <a:moveTo>
                  <a:pt x="364" y="1928"/>
                </a:moveTo>
                <a:cubicBezTo>
                  <a:pt x="244" y="1928"/>
                  <a:pt x="244" y="1928"/>
                  <a:pt x="244" y="1928"/>
                </a:cubicBezTo>
                <a:cubicBezTo>
                  <a:pt x="244" y="1320"/>
                  <a:pt x="244" y="1320"/>
                  <a:pt x="244" y="1320"/>
                </a:cubicBezTo>
                <a:cubicBezTo>
                  <a:pt x="364" y="1320"/>
                  <a:pt x="364" y="1320"/>
                  <a:pt x="364" y="1320"/>
                </a:cubicBezTo>
                <a:lnTo>
                  <a:pt x="364" y="1928"/>
                </a:lnTo>
                <a:close/>
                <a:moveTo>
                  <a:pt x="844" y="1928"/>
                </a:moveTo>
                <a:cubicBezTo>
                  <a:pt x="724" y="1928"/>
                  <a:pt x="724" y="1928"/>
                  <a:pt x="724" y="1928"/>
                </a:cubicBezTo>
                <a:cubicBezTo>
                  <a:pt x="724" y="1560"/>
                  <a:pt x="724" y="1560"/>
                  <a:pt x="724" y="1560"/>
                </a:cubicBezTo>
                <a:cubicBezTo>
                  <a:pt x="844" y="1560"/>
                  <a:pt x="844" y="1560"/>
                  <a:pt x="844" y="1560"/>
                </a:cubicBezTo>
                <a:lnTo>
                  <a:pt x="844" y="1928"/>
                </a:lnTo>
                <a:close/>
                <a:moveTo>
                  <a:pt x="1324" y="1928"/>
                </a:moveTo>
                <a:cubicBezTo>
                  <a:pt x="1204" y="1928"/>
                  <a:pt x="1204" y="1928"/>
                  <a:pt x="1204" y="1928"/>
                </a:cubicBezTo>
                <a:cubicBezTo>
                  <a:pt x="1204" y="1080"/>
                  <a:pt x="1204" y="1080"/>
                  <a:pt x="1204" y="1080"/>
                </a:cubicBezTo>
                <a:cubicBezTo>
                  <a:pt x="1324" y="1080"/>
                  <a:pt x="1324" y="1080"/>
                  <a:pt x="1324" y="1080"/>
                </a:cubicBezTo>
                <a:lnTo>
                  <a:pt x="1324" y="1928"/>
                </a:lnTo>
                <a:close/>
                <a:moveTo>
                  <a:pt x="1804" y="1928"/>
                </a:moveTo>
                <a:cubicBezTo>
                  <a:pt x="1684" y="1928"/>
                  <a:pt x="1684" y="1928"/>
                  <a:pt x="1684" y="1928"/>
                </a:cubicBezTo>
                <a:cubicBezTo>
                  <a:pt x="1684" y="720"/>
                  <a:pt x="1684" y="720"/>
                  <a:pt x="1684" y="720"/>
                </a:cubicBezTo>
                <a:cubicBezTo>
                  <a:pt x="1804" y="720"/>
                  <a:pt x="1804" y="720"/>
                  <a:pt x="1804" y="720"/>
                </a:cubicBezTo>
                <a:lnTo>
                  <a:pt x="1804" y="192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5" name="Freeform 370"/>
          <p:cNvSpPr>
            <a:spLocks noEditPoints="1"/>
          </p:cNvSpPr>
          <p:nvPr/>
        </p:nvSpPr>
        <p:spPr bwMode="auto">
          <a:xfrm>
            <a:off x="6709186" y="5260027"/>
            <a:ext cx="392381" cy="392145"/>
          </a:xfrm>
          <a:custGeom>
            <a:avLst/>
            <a:gdLst>
              <a:gd name="T0" fmla="*/ 0 w 2048"/>
              <a:gd name="T1" fmla="*/ 1988 h 2048"/>
              <a:gd name="T2" fmla="*/ 540 w 2048"/>
              <a:gd name="T3" fmla="*/ 2048 h 2048"/>
              <a:gd name="T4" fmla="*/ 600 w 2048"/>
              <a:gd name="T5" fmla="*/ 1508 h 2048"/>
              <a:gd name="T6" fmla="*/ 60 w 2048"/>
              <a:gd name="T7" fmla="*/ 1448 h 2048"/>
              <a:gd name="T8" fmla="*/ 120 w 2048"/>
              <a:gd name="T9" fmla="*/ 1568 h 2048"/>
              <a:gd name="T10" fmla="*/ 480 w 2048"/>
              <a:gd name="T11" fmla="*/ 1688 h 2048"/>
              <a:gd name="T12" fmla="*/ 120 w 2048"/>
              <a:gd name="T13" fmla="*/ 1568 h 2048"/>
              <a:gd name="T14" fmla="*/ 480 w 2048"/>
              <a:gd name="T15" fmla="*/ 1808 h 2048"/>
              <a:gd name="T16" fmla="*/ 120 w 2048"/>
              <a:gd name="T17" fmla="*/ 1928 h 2048"/>
              <a:gd name="T18" fmla="*/ 1264 w 2048"/>
              <a:gd name="T19" fmla="*/ 1208 h 2048"/>
              <a:gd name="T20" fmla="*/ 724 w 2048"/>
              <a:gd name="T21" fmla="*/ 1268 h 2048"/>
              <a:gd name="T22" fmla="*/ 784 w 2048"/>
              <a:gd name="T23" fmla="*/ 2048 h 2048"/>
              <a:gd name="T24" fmla="*/ 1324 w 2048"/>
              <a:gd name="T25" fmla="*/ 1988 h 2048"/>
              <a:gd name="T26" fmla="*/ 1264 w 2048"/>
              <a:gd name="T27" fmla="*/ 1208 h 2048"/>
              <a:gd name="T28" fmla="*/ 844 w 2048"/>
              <a:gd name="T29" fmla="*/ 1928 h 2048"/>
              <a:gd name="T30" fmla="*/ 1204 w 2048"/>
              <a:gd name="T31" fmla="*/ 1808 h 2048"/>
              <a:gd name="T32" fmla="*/ 1204 w 2048"/>
              <a:gd name="T33" fmla="*/ 1688 h 2048"/>
              <a:gd name="T34" fmla="*/ 844 w 2048"/>
              <a:gd name="T35" fmla="*/ 1568 h 2048"/>
              <a:gd name="T36" fmla="*/ 1204 w 2048"/>
              <a:gd name="T37" fmla="*/ 1688 h 2048"/>
              <a:gd name="T38" fmla="*/ 844 w 2048"/>
              <a:gd name="T39" fmla="*/ 1448 h 2048"/>
              <a:gd name="T40" fmla="*/ 1204 w 2048"/>
              <a:gd name="T41" fmla="*/ 1328 h 2048"/>
              <a:gd name="T42" fmla="*/ 1988 w 2048"/>
              <a:gd name="T43" fmla="*/ 728 h 2048"/>
              <a:gd name="T44" fmla="*/ 1448 w 2048"/>
              <a:gd name="T45" fmla="*/ 788 h 2048"/>
              <a:gd name="T46" fmla="*/ 1508 w 2048"/>
              <a:gd name="T47" fmla="*/ 2048 h 2048"/>
              <a:gd name="T48" fmla="*/ 2048 w 2048"/>
              <a:gd name="T49" fmla="*/ 1988 h 2048"/>
              <a:gd name="T50" fmla="*/ 1988 w 2048"/>
              <a:gd name="T51" fmla="*/ 728 h 2048"/>
              <a:gd name="T52" fmla="*/ 1568 w 2048"/>
              <a:gd name="T53" fmla="*/ 1928 h 2048"/>
              <a:gd name="T54" fmla="*/ 1928 w 2048"/>
              <a:gd name="T55" fmla="*/ 1808 h 2048"/>
              <a:gd name="T56" fmla="*/ 1928 w 2048"/>
              <a:gd name="T57" fmla="*/ 1688 h 2048"/>
              <a:gd name="T58" fmla="*/ 1568 w 2048"/>
              <a:gd name="T59" fmla="*/ 1568 h 2048"/>
              <a:gd name="T60" fmla="*/ 1928 w 2048"/>
              <a:gd name="T61" fmla="*/ 1688 h 2048"/>
              <a:gd name="T62" fmla="*/ 1568 w 2048"/>
              <a:gd name="T63" fmla="*/ 1448 h 2048"/>
              <a:gd name="T64" fmla="*/ 1928 w 2048"/>
              <a:gd name="T65" fmla="*/ 1328 h 2048"/>
              <a:gd name="T66" fmla="*/ 1928 w 2048"/>
              <a:gd name="T67" fmla="*/ 1208 h 2048"/>
              <a:gd name="T68" fmla="*/ 1568 w 2048"/>
              <a:gd name="T69" fmla="*/ 1088 h 2048"/>
              <a:gd name="T70" fmla="*/ 1928 w 2048"/>
              <a:gd name="T71" fmla="*/ 1208 h 2048"/>
              <a:gd name="T72" fmla="*/ 1568 w 2048"/>
              <a:gd name="T73" fmla="*/ 968 h 2048"/>
              <a:gd name="T74" fmla="*/ 1928 w 2048"/>
              <a:gd name="T75" fmla="*/ 848 h 2048"/>
              <a:gd name="T76" fmla="*/ 1024 w 2048"/>
              <a:gd name="T77" fmla="*/ 699 h 2048"/>
              <a:gd name="T78" fmla="*/ 1504 w 2048"/>
              <a:gd name="T79" fmla="*/ 120 h 2048"/>
              <a:gd name="T80" fmla="*/ 1504 w 2048"/>
              <a:gd name="T81" fmla="*/ 0 h 2048"/>
              <a:gd name="T82" fmla="*/ 1746 w 2048"/>
              <a:gd name="T83" fmla="*/ 0 h 2048"/>
              <a:gd name="T84" fmla="*/ 1804 w 2048"/>
              <a:gd name="T85" fmla="*/ 300 h 2048"/>
              <a:gd name="T86" fmla="*/ 1684 w 2048"/>
              <a:gd name="T87" fmla="*/ 300 h 2048"/>
              <a:gd name="T88" fmla="*/ 1067 w 2048"/>
              <a:gd name="T89" fmla="*/ 826 h 2048"/>
              <a:gd name="T90" fmla="*/ 784 w 2048"/>
              <a:gd name="T91" fmla="*/ 629 h 2048"/>
              <a:gd name="T92" fmla="*/ 304 w 2048"/>
              <a:gd name="T93" fmla="*/ 1084 h 2048"/>
              <a:gd name="T94" fmla="*/ 262 w 2048"/>
              <a:gd name="T95" fmla="*/ 982 h 2048"/>
              <a:gd name="T96" fmla="*/ 827 w 2048"/>
              <a:gd name="T97" fmla="*/ 502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2048">
                <a:moveTo>
                  <a:pt x="0" y="1508"/>
                </a:move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540" y="2048"/>
                  <a:pt x="540" y="2048"/>
                  <a:pt x="540" y="2048"/>
                </a:cubicBezTo>
                <a:cubicBezTo>
                  <a:pt x="573" y="2048"/>
                  <a:pt x="600" y="2021"/>
                  <a:pt x="600" y="1988"/>
                </a:cubicBezTo>
                <a:cubicBezTo>
                  <a:pt x="600" y="1508"/>
                  <a:pt x="600" y="1508"/>
                  <a:pt x="600" y="1508"/>
                </a:cubicBezTo>
                <a:cubicBezTo>
                  <a:pt x="600" y="1475"/>
                  <a:pt x="573" y="1448"/>
                  <a:pt x="540" y="1448"/>
                </a:cubicBezTo>
                <a:cubicBezTo>
                  <a:pt x="60" y="1448"/>
                  <a:pt x="60" y="1448"/>
                  <a:pt x="60" y="1448"/>
                </a:cubicBezTo>
                <a:cubicBezTo>
                  <a:pt x="27" y="1448"/>
                  <a:pt x="0" y="1475"/>
                  <a:pt x="0" y="1508"/>
                </a:cubicBezTo>
                <a:close/>
                <a:moveTo>
                  <a:pt x="120" y="1568"/>
                </a:moveTo>
                <a:cubicBezTo>
                  <a:pt x="480" y="1568"/>
                  <a:pt x="480" y="1568"/>
                  <a:pt x="480" y="1568"/>
                </a:cubicBezTo>
                <a:cubicBezTo>
                  <a:pt x="480" y="1688"/>
                  <a:pt x="480" y="1688"/>
                  <a:pt x="480" y="1688"/>
                </a:cubicBezTo>
                <a:cubicBezTo>
                  <a:pt x="120" y="1688"/>
                  <a:pt x="120" y="1688"/>
                  <a:pt x="120" y="1688"/>
                </a:cubicBezTo>
                <a:lnTo>
                  <a:pt x="120" y="1568"/>
                </a:lnTo>
                <a:close/>
                <a:moveTo>
                  <a:pt x="120" y="1808"/>
                </a:moveTo>
                <a:cubicBezTo>
                  <a:pt x="480" y="1808"/>
                  <a:pt x="480" y="1808"/>
                  <a:pt x="480" y="1808"/>
                </a:cubicBezTo>
                <a:cubicBezTo>
                  <a:pt x="480" y="1928"/>
                  <a:pt x="480" y="1928"/>
                  <a:pt x="480" y="1928"/>
                </a:cubicBezTo>
                <a:cubicBezTo>
                  <a:pt x="120" y="1928"/>
                  <a:pt x="120" y="1928"/>
                  <a:pt x="120" y="1928"/>
                </a:cubicBezTo>
                <a:lnTo>
                  <a:pt x="120" y="1808"/>
                </a:lnTo>
                <a:close/>
                <a:moveTo>
                  <a:pt x="1264" y="1208"/>
                </a:moveTo>
                <a:cubicBezTo>
                  <a:pt x="784" y="1208"/>
                  <a:pt x="784" y="1208"/>
                  <a:pt x="784" y="1208"/>
                </a:cubicBezTo>
                <a:cubicBezTo>
                  <a:pt x="751" y="1208"/>
                  <a:pt x="724" y="1235"/>
                  <a:pt x="724" y="1268"/>
                </a:cubicBezTo>
                <a:cubicBezTo>
                  <a:pt x="724" y="1988"/>
                  <a:pt x="724" y="1988"/>
                  <a:pt x="724" y="1988"/>
                </a:cubicBezTo>
                <a:cubicBezTo>
                  <a:pt x="724" y="2021"/>
                  <a:pt x="751" y="2048"/>
                  <a:pt x="784" y="2048"/>
                </a:cubicBezTo>
                <a:cubicBezTo>
                  <a:pt x="1264" y="2048"/>
                  <a:pt x="1264" y="2048"/>
                  <a:pt x="1264" y="2048"/>
                </a:cubicBezTo>
                <a:cubicBezTo>
                  <a:pt x="1297" y="2048"/>
                  <a:pt x="1324" y="2021"/>
                  <a:pt x="1324" y="1988"/>
                </a:cubicBezTo>
                <a:cubicBezTo>
                  <a:pt x="1324" y="1268"/>
                  <a:pt x="1324" y="1268"/>
                  <a:pt x="1324" y="1268"/>
                </a:cubicBezTo>
                <a:cubicBezTo>
                  <a:pt x="1324" y="1235"/>
                  <a:pt x="1297" y="1208"/>
                  <a:pt x="1264" y="1208"/>
                </a:cubicBezTo>
                <a:close/>
                <a:moveTo>
                  <a:pt x="1204" y="1928"/>
                </a:moveTo>
                <a:cubicBezTo>
                  <a:pt x="844" y="1928"/>
                  <a:pt x="844" y="1928"/>
                  <a:pt x="844" y="1928"/>
                </a:cubicBezTo>
                <a:cubicBezTo>
                  <a:pt x="844" y="1808"/>
                  <a:pt x="844" y="1808"/>
                  <a:pt x="844" y="1808"/>
                </a:cubicBezTo>
                <a:cubicBezTo>
                  <a:pt x="1204" y="1808"/>
                  <a:pt x="1204" y="1808"/>
                  <a:pt x="1204" y="1808"/>
                </a:cubicBezTo>
                <a:lnTo>
                  <a:pt x="1204" y="1928"/>
                </a:lnTo>
                <a:close/>
                <a:moveTo>
                  <a:pt x="1204" y="1688"/>
                </a:moveTo>
                <a:cubicBezTo>
                  <a:pt x="844" y="1688"/>
                  <a:pt x="844" y="1688"/>
                  <a:pt x="844" y="1688"/>
                </a:cubicBezTo>
                <a:cubicBezTo>
                  <a:pt x="844" y="1568"/>
                  <a:pt x="844" y="1568"/>
                  <a:pt x="844" y="1568"/>
                </a:cubicBezTo>
                <a:cubicBezTo>
                  <a:pt x="1204" y="1568"/>
                  <a:pt x="1204" y="1568"/>
                  <a:pt x="1204" y="1568"/>
                </a:cubicBezTo>
                <a:lnTo>
                  <a:pt x="1204" y="1688"/>
                </a:lnTo>
                <a:close/>
                <a:moveTo>
                  <a:pt x="1204" y="1448"/>
                </a:moveTo>
                <a:cubicBezTo>
                  <a:pt x="844" y="1448"/>
                  <a:pt x="844" y="1448"/>
                  <a:pt x="844" y="1448"/>
                </a:cubicBezTo>
                <a:cubicBezTo>
                  <a:pt x="844" y="1328"/>
                  <a:pt x="844" y="1328"/>
                  <a:pt x="844" y="1328"/>
                </a:cubicBezTo>
                <a:cubicBezTo>
                  <a:pt x="1204" y="1328"/>
                  <a:pt x="1204" y="1328"/>
                  <a:pt x="1204" y="1328"/>
                </a:cubicBezTo>
                <a:lnTo>
                  <a:pt x="1204" y="1448"/>
                </a:lnTo>
                <a:close/>
                <a:moveTo>
                  <a:pt x="1988" y="728"/>
                </a:moveTo>
                <a:cubicBezTo>
                  <a:pt x="1508" y="728"/>
                  <a:pt x="1508" y="728"/>
                  <a:pt x="1508" y="728"/>
                </a:cubicBezTo>
                <a:cubicBezTo>
                  <a:pt x="1475" y="728"/>
                  <a:pt x="1448" y="755"/>
                  <a:pt x="1448" y="788"/>
                </a:cubicBezTo>
                <a:cubicBezTo>
                  <a:pt x="1448" y="1988"/>
                  <a:pt x="1448" y="1988"/>
                  <a:pt x="1448" y="1988"/>
                </a:cubicBezTo>
                <a:cubicBezTo>
                  <a:pt x="1448" y="2021"/>
                  <a:pt x="1475" y="2048"/>
                  <a:pt x="1508" y="2048"/>
                </a:cubicBezTo>
                <a:cubicBezTo>
                  <a:pt x="1988" y="2048"/>
                  <a:pt x="1988" y="2048"/>
                  <a:pt x="1988" y="2048"/>
                </a:cubicBezTo>
                <a:cubicBezTo>
                  <a:pt x="2021" y="2048"/>
                  <a:pt x="2048" y="2021"/>
                  <a:pt x="2048" y="1988"/>
                </a:cubicBezTo>
                <a:cubicBezTo>
                  <a:pt x="2048" y="788"/>
                  <a:pt x="2048" y="788"/>
                  <a:pt x="2048" y="788"/>
                </a:cubicBezTo>
                <a:cubicBezTo>
                  <a:pt x="2048" y="755"/>
                  <a:pt x="2021" y="728"/>
                  <a:pt x="1988" y="728"/>
                </a:cubicBezTo>
                <a:close/>
                <a:moveTo>
                  <a:pt x="1928" y="1928"/>
                </a:moveTo>
                <a:cubicBezTo>
                  <a:pt x="1568" y="1928"/>
                  <a:pt x="1568" y="1928"/>
                  <a:pt x="1568" y="1928"/>
                </a:cubicBezTo>
                <a:cubicBezTo>
                  <a:pt x="1568" y="1808"/>
                  <a:pt x="1568" y="1808"/>
                  <a:pt x="1568" y="1808"/>
                </a:cubicBezTo>
                <a:cubicBezTo>
                  <a:pt x="1928" y="1808"/>
                  <a:pt x="1928" y="1808"/>
                  <a:pt x="1928" y="1808"/>
                </a:cubicBezTo>
                <a:lnTo>
                  <a:pt x="1928" y="1928"/>
                </a:lnTo>
                <a:close/>
                <a:moveTo>
                  <a:pt x="1928" y="1688"/>
                </a:moveTo>
                <a:cubicBezTo>
                  <a:pt x="1568" y="1688"/>
                  <a:pt x="1568" y="1688"/>
                  <a:pt x="1568" y="1688"/>
                </a:cubicBezTo>
                <a:cubicBezTo>
                  <a:pt x="1568" y="1568"/>
                  <a:pt x="1568" y="1568"/>
                  <a:pt x="1568" y="1568"/>
                </a:cubicBezTo>
                <a:cubicBezTo>
                  <a:pt x="1928" y="1568"/>
                  <a:pt x="1928" y="1568"/>
                  <a:pt x="1928" y="1568"/>
                </a:cubicBezTo>
                <a:lnTo>
                  <a:pt x="1928" y="1688"/>
                </a:lnTo>
                <a:close/>
                <a:moveTo>
                  <a:pt x="1928" y="1448"/>
                </a:moveTo>
                <a:cubicBezTo>
                  <a:pt x="1568" y="1448"/>
                  <a:pt x="1568" y="1448"/>
                  <a:pt x="1568" y="1448"/>
                </a:cubicBezTo>
                <a:cubicBezTo>
                  <a:pt x="1568" y="1328"/>
                  <a:pt x="1568" y="1328"/>
                  <a:pt x="1568" y="1328"/>
                </a:cubicBezTo>
                <a:cubicBezTo>
                  <a:pt x="1928" y="1328"/>
                  <a:pt x="1928" y="1328"/>
                  <a:pt x="1928" y="1328"/>
                </a:cubicBezTo>
                <a:lnTo>
                  <a:pt x="1928" y="1448"/>
                </a:lnTo>
                <a:close/>
                <a:moveTo>
                  <a:pt x="1928" y="1208"/>
                </a:moveTo>
                <a:cubicBezTo>
                  <a:pt x="1568" y="1208"/>
                  <a:pt x="1568" y="1208"/>
                  <a:pt x="1568" y="1208"/>
                </a:cubicBezTo>
                <a:cubicBezTo>
                  <a:pt x="1568" y="1088"/>
                  <a:pt x="1568" y="1088"/>
                  <a:pt x="1568" y="1088"/>
                </a:cubicBezTo>
                <a:cubicBezTo>
                  <a:pt x="1928" y="1088"/>
                  <a:pt x="1928" y="1088"/>
                  <a:pt x="1928" y="1088"/>
                </a:cubicBezTo>
                <a:lnTo>
                  <a:pt x="1928" y="1208"/>
                </a:lnTo>
                <a:close/>
                <a:moveTo>
                  <a:pt x="1928" y="968"/>
                </a:moveTo>
                <a:cubicBezTo>
                  <a:pt x="1568" y="968"/>
                  <a:pt x="1568" y="968"/>
                  <a:pt x="1568" y="968"/>
                </a:cubicBezTo>
                <a:cubicBezTo>
                  <a:pt x="1568" y="848"/>
                  <a:pt x="1568" y="848"/>
                  <a:pt x="1568" y="848"/>
                </a:cubicBezTo>
                <a:cubicBezTo>
                  <a:pt x="1928" y="848"/>
                  <a:pt x="1928" y="848"/>
                  <a:pt x="1928" y="848"/>
                </a:cubicBezTo>
                <a:lnTo>
                  <a:pt x="1928" y="968"/>
                </a:lnTo>
                <a:close/>
                <a:moveTo>
                  <a:pt x="1024" y="699"/>
                </a:moveTo>
                <a:cubicBezTo>
                  <a:pt x="1600" y="120"/>
                  <a:pt x="1600" y="120"/>
                  <a:pt x="1600" y="120"/>
                </a:cubicBezTo>
                <a:cubicBezTo>
                  <a:pt x="1504" y="120"/>
                  <a:pt x="1504" y="120"/>
                  <a:pt x="1504" y="120"/>
                </a:cubicBezTo>
                <a:cubicBezTo>
                  <a:pt x="1471" y="120"/>
                  <a:pt x="1444" y="93"/>
                  <a:pt x="1444" y="60"/>
                </a:cubicBezTo>
                <a:cubicBezTo>
                  <a:pt x="1444" y="27"/>
                  <a:pt x="1471" y="0"/>
                  <a:pt x="1504" y="0"/>
                </a:cubicBezTo>
                <a:cubicBezTo>
                  <a:pt x="1744" y="0"/>
                  <a:pt x="1744" y="0"/>
                  <a:pt x="1744" y="0"/>
                </a:cubicBezTo>
                <a:cubicBezTo>
                  <a:pt x="1745" y="0"/>
                  <a:pt x="1745" y="0"/>
                  <a:pt x="1746" y="0"/>
                </a:cubicBezTo>
                <a:cubicBezTo>
                  <a:pt x="1779" y="1"/>
                  <a:pt x="1804" y="28"/>
                  <a:pt x="1804" y="60"/>
                </a:cubicBezTo>
                <a:cubicBezTo>
                  <a:pt x="1804" y="300"/>
                  <a:pt x="1804" y="300"/>
                  <a:pt x="1804" y="300"/>
                </a:cubicBezTo>
                <a:cubicBezTo>
                  <a:pt x="1804" y="333"/>
                  <a:pt x="1777" y="360"/>
                  <a:pt x="1744" y="360"/>
                </a:cubicBezTo>
                <a:cubicBezTo>
                  <a:pt x="1711" y="360"/>
                  <a:pt x="1684" y="333"/>
                  <a:pt x="1684" y="300"/>
                </a:cubicBezTo>
                <a:cubicBezTo>
                  <a:pt x="1684" y="205"/>
                  <a:pt x="1684" y="205"/>
                  <a:pt x="1684" y="205"/>
                </a:cubicBezTo>
                <a:cubicBezTo>
                  <a:pt x="1067" y="826"/>
                  <a:pt x="1067" y="826"/>
                  <a:pt x="1067" y="826"/>
                </a:cubicBezTo>
                <a:cubicBezTo>
                  <a:pt x="1043" y="850"/>
                  <a:pt x="1005" y="850"/>
                  <a:pt x="982" y="826"/>
                </a:cubicBezTo>
                <a:cubicBezTo>
                  <a:pt x="784" y="629"/>
                  <a:pt x="784" y="629"/>
                  <a:pt x="784" y="629"/>
                </a:cubicBezTo>
                <a:cubicBezTo>
                  <a:pt x="347" y="1066"/>
                  <a:pt x="347" y="1066"/>
                  <a:pt x="347" y="1066"/>
                </a:cubicBezTo>
                <a:cubicBezTo>
                  <a:pt x="335" y="1078"/>
                  <a:pt x="320" y="1084"/>
                  <a:pt x="304" y="1084"/>
                </a:cubicBezTo>
                <a:cubicBezTo>
                  <a:pt x="289" y="1084"/>
                  <a:pt x="274" y="1078"/>
                  <a:pt x="262" y="1066"/>
                </a:cubicBezTo>
                <a:cubicBezTo>
                  <a:pt x="238" y="1043"/>
                  <a:pt x="238" y="1005"/>
                  <a:pt x="262" y="982"/>
                </a:cubicBezTo>
                <a:cubicBezTo>
                  <a:pt x="742" y="502"/>
                  <a:pt x="742" y="502"/>
                  <a:pt x="742" y="502"/>
                </a:cubicBezTo>
                <a:cubicBezTo>
                  <a:pt x="765" y="478"/>
                  <a:pt x="803" y="478"/>
                  <a:pt x="827" y="502"/>
                </a:cubicBezTo>
                <a:lnTo>
                  <a:pt x="1024" y="6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6" name="Freeform 343"/>
          <p:cNvSpPr>
            <a:spLocks noEditPoints="1"/>
          </p:cNvSpPr>
          <p:nvPr/>
        </p:nvSpPr>
        <p:spPr bwMode="auto">
          <a:xfrm>
            <a:off x="7441588" y="2608326"/>
            <a:ext cx="392381" cy="298773"/>
          </a:xfrm>
          <a:custGeom>
            <a:avLst/>
            <a:gdLst>
              <a:gd name="T0" fmla="*/ 300 w 2048"/>
              <a:gd name="T1" fmla="*/ 1560 h 1560"/>
              <a:gd name="T2" fmla="*/ 1748 w 2048"/>
              <a:gd name="T3" fmla="*/ 1560 h 1560"/>
              <a:gd name="T4" fmla="*/ 2048 w 2048"/>
              <a:gd name="T5" fmla="*/ 1260 h 1560"/>
              <a:gd name="T6" fmla="*/ 1988 w 2048"/>
              <a:gd name="T7" fmla="*/ 1200 h 1560"/>
              <a:gd name="T8" fmla="*/ 1928 w 2048"/>
              <a:gd name="T9" fmla="*/ 1200 h 1560"/>
              <a:gd name="T10" fmla="*/ 1928 w 2048"/>
              <a:gd name="T11" fmla="*/ 180 h 1560"/>
              <a:gd name="T12" fmla="*/ 1748 w 2048"/>
              <a:gd name="T13" fmla="*/ 0 h 1560"/>
              <a:gd name="T14" fmla="*/ 300 w 2048"/>
              <a:gd name="T15" fmla="*/ 0 h 1560"/>
              <a:gd name="T16" fmla="*/ 120 w 2048"/>
              <a:gd name="T17" fmla="*/ 180 h 1560"/>
              <a:gd name="T18" fmla="*/ 120 w 2048"/>
              <a:gd name="T19" fmla="*/ 1200 h 1560"/>
              <a:gd name="T20" fmla="*/ 60 w 2048"/>
              <a:gd name="T21" fmla="*/ 1200 h 1560"/>
              <a:gd name="T22" fmla="*/ 0 w 2048"/>
              <a:gd name="T23" fmla="*/ 1260 h 1560"/>
              <a:gd name="T24" fmla="*/ 300 w 2048"/>
              <a:gd name="T25" fmla="*/ 1560 h 1560"/>
              <a:gd name="T26" fmla="*/ 240 w 2048"/>
              <a:gd name="T27" fmla="*/ 180 h 1560"/>
              <a:gd name="T28" fmla="*/ 300 w 2048"/>
              <a:gd name="T29" fmla="*/ 120 h 1560"/>
              <a:gd name="T30" fmla="*/ 1748 w 2048"/>
              <a:gd name="T31" fmla="*/ 120 h 1560"/>
              <a:gd name="T32" fmla="*/ 1808 w 2048"/>
              <a:gd name="T33" fmla="*/ 180 h 1560"/>
              <a:gd name="T34" fmla="*/ 1808 w 2048"/>
              <a:gd name="T35" fmla="*/ 1200 h 1560"/>
              <a:gd name="T36" fmla="*/ 240 w 2048"/>
              <a:gd name="T37" fmla="*/ 1200 h 1560"/>
              <a:gd name="T38" fmla="*/ 240 w 2048"/>
              <a:gd name="T39" fmla="*/ 180 h 1560"/>
              <a:gd name="T40" fmla="*/ 1918 w 2048"/>
              <a:gd name="T41" fmla="*/ 1319 h 1560"/>
              <a:gd name="T42" fmla="*/ 1748 w 2048"/>
              <a:gd name="T43" fmla="*/ 1440 h 1560"/>
              <a:gd name="T44" fmla="*/ 300 w 2048"/>
              <a:gd name="T45" fmla="*/ 1440 h 1560"/>
              <a:gd name="T46" fmla="*/ 130 w 2048"/>
              <a:gd name="T47" fmla="*/ 1319 h 1560"/>
              <a:gd name="T48" fmla="*/ 1918 w 2048"/>
              <a:gd name="T49" fmla="*/ 1319 h 1560"/>
              <a:gd name="T50" fmla="*/ 1033 w 2048"/>
              <a:gd name="T51" fmla="*/ 634 h 1560"/>
              <a:gd name="T52" fmla="*/ 896 w 2048"/>
              <a:gd name="T53" fmla="*/ 840 h 1560"/>
              <a:gd name="T54" fmla="*/ 1384 w 2048"/>
              <a:gd name="T55" fmla="*/ 840 h 1560"/>
              <a:gd name="T56" fmla="*/ 1444 w 2048"/>
              <a:gd name="T57" fmla="*/ 900 h 1560"/>
              <a:gd name="T58" fmla="*/ 1384 w 2048"/>
              <a:gd name="T59" fmla="*/ 960 h 1560"/>
              <a:gd name="T60" fmla="*/ 844 w 2048"/>
              <a:gd name="T61" fmla="*/ 960 h 1560"/>
              <a:gd name="T62" fmla="*/ 844 w 2048"/>
              <a:gd name="T63" fmla="*/ 1020 h 1560"/>
              <a:gd name="T64" fmla="*/ 784 w 2048"/>
              <a:gd name="T65" fmla="*/ 1080 h 1560"/>
              <a:gd name="T66" fmla="*/ 724 w 2048"/>
              <a:gd name="T67" fmla="*/ 1020 h 1560"/>
              <a:gd name="T68" fmla="*/ 724 w 2048"/>
              <a:gd name="T69" fmla="*/ 960 h 1560"/>
              <a:gd name="T70" fmla="*/ 664 w 2048"/>
              <a:gd name="T71" fmla="*/ 960 h 1560"/>
              <a:gd name="T72" fmla="*/ 604 w 2048"/>
              <a:gd name="T73" fmla="*/ 900 h 1560"/>
              <a:gd name="T74" fmla="*/ 664 w 2048"/>
              <a:gd name="T75" fmla="*/ 840 h 1560"/>
              <a:gd name="T76" fmla="*/ 724 w 2048"/>
              <a:gd name="T77" fmla="*/ 840 h 1560"/>
              <a:gd name="T78" fmla="*/ 724 w 2048"/>
              <a:gd name="T79" fmla="*/ 300 h 1560"/>
              <a:gd name="T80" fmla="*/ 784 w 2048"/>
              <a:gd name="T81" fmla="*/ 240 h 1560"/>
              <a:gd name="T82" fmla="*/ 844 w 2048"/>
              <a:gd name="T83" fmla="*/ 300 h 1560"/>
              <a:gd name="T84" fmla="*/ 844 w 2048"/>
              <a:gd name="T85" fmla="*/ 702 h 1560"/>
              <a:gd name="T86" fmla="*/ 974 w 2048"/>
              <a:gd name="T87" fmla="*/ 507 h 1560"/>
              <a:gd name="T88" fmla="*/ 1018 w 2048"/>
              <a:gd name="T89" fmla="*/ 480 h 1560"/>
              <a:gd name="T90" fmla="*/ 1066 w 2048"/>
              <a:gd name="T91" fmla="*/ 497 h 1560"/>
              <a:gd name="T92" fmla="*/ 1135 w 2048"/>
              <a:gd name="T93" fmla="*/ 566 h 1560"/>
              <a:gd name="T94" fmla="*/ 1334 w 2048"/>
              <a:gd name="T95" fmla="*/ 267 h 1560"/>
              <a:gd name="T96" fmla="*/ 1417 w 2048"/>
              <a:gd name="T97" fmla="*/ 250 h 1560"/>
              <a:gd name="T98" fmla="*/ 1434 w 2048"/>
              <a:gd name="T99" fmla="*/ 333 h 1560"/>
              <a:gd name="T100" fmla="*/ 1194 w 2048"/>
              <a:gd name="T101" fmla="*/ 693 h 1560"/>
              <a:gd name="T102" fmla="*/ 1150 w 2048"/>
              <a:gd name="T103" fmla="*/ 719 h 1560"/>
              <a:gd name="T104" fmla="*/ 1102 w 2048"/>
              <a:gd name="T105" fmla="*/ 702 h 1560"/>
              <a:gd name="T106" fmla="*/ 1033 w 2048"/>
              <a:gd name="T107" fmla="*/ 634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8" h="1560">
                <a:moveTo>
                  <a:pt x="300" y="1560"/>
                </a:moveTo>
                <a:cubicBezTo>
                  <a:pt x="1748" y="1560"/>
                  <a:pt x="1748" y="1560"/>
                  <a:pt x="1748" y="1560"/>
                </a:cubicBezTo>
                <a:cubicBezTo>
                  <a:pt x="1913" y="1560"/>
                  <a:pt x="2048" y="1425"/>
                  <a:pt x="2048" y="1260"/>
                </a:cubicBezTo>
                <a:cubicBezTo>
                  <a:pt x="2048" y="1227"/>
                  <a:pt x="2021" y="1200"/>
                  <a:pt x="1988" y="1200"/>
                </a:cubicBezTo>
                <a:cubicBezTo>
                  <a:pt x="1928" y="1200"/>
                  <a:pt x="1928" y="1200"/>
                  <a:pt x="1928" y="1200"/>
                </a:cubicBezTo>
                <a:cubicBezTo>
                  <a:pt x="1928" y="180"/>
                  <a:pt x="1928" y="180"/>
                  <a:pt x="1928" y="180"/>
                </a:cubicBezTo>
                <a:cubicBezTo>
                  <a:pt x="1928" y="81"/>
                  <a:pt x="1847" y="0"/>
                  <a:pt x="1748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201" y="0"/>
                  <a:pt x="120" y="81"/>
                  <a:pt x="120" y="180"/>
                </a:cubicBezTo>
                <a:cubicBezTo>
                  <a:pt x="120" y="1200"/>
                  <a:pt x="120" y="1200"/>
                  <a:pt x="120" y="1200"/>
                </a:cubicBezTo>
                <a:cubicBezTo>
                  <a:pt x="60" y="1200"/>
                  <a:pt x="60" y="1200"/>
                  <a:pt x="60" y="1200"/>
                </a:cubicBezTo>
                <a:cubicBezTo>
                  <a:pt x="27" y="1200"/>
                  <a:pt x="0" y="1227"/>
                  <a:pt x="0" y="1260"/>
                </a:cubicBezTo>
                <a:cubicBezTo>
                  <a:pt x="0" y="1425"/>
                  <a:pt x="135" y="1560"/>
                  <a:pt x="300" y="1560"/>
                </a:cubicBezTo>
                <a:close/>
                <a:moveTo>
                  <a:pt x="240" y="180"/>
                </a:moveTo>
                <a:cubicBezTo>
                  <a:pt x="240" y="147"/>
                  <a:pt x="267" y="120"/>
                  <a:pt x="300" y="120"/>
                </a:cubicBezTo>
                <a:cubicBezTo>
                  <a:pt x="1748" y="120"/>
                  <a:pt x="1748" y="120"/>
                  <a:pt x="1748" y="120"/>
                </a:cubicBezTo>
                <a:cubicBezTo>
                  <a:pt x="1781" y="120"/>
                  <a:pt x="1808" y="147"/>
                  <a:pt x="1808" y="180"/>
                </a:cubicBezTo>
                <a:cubicBezTo>
                  <a:pt x="1808" y="1200"/>
                  <a:pt x="1808" y="1200"/>
                  <a:pt x="1808" y="1200"/>
                </a:cubicBezTo>
                <a:cubicBezTo>
                  <a:pt x="240" y="1200"/>
                  <a:pt x="240" y="1200"/>
                  <a:pt x="240" y="1200"/>
                </a:cubicBezTo>
                <a:lnTo>
                  <a:pt x="240" y="180"/>
                </a:lnTo>
                <a:close/>
                <a:moveTo>
                  <a:pt x="1918" y="1319"/>
                </a:moveTo>
                <a:cubicBezTo>
                  <a:pt x="1893" y="1389"/>
                  <a:pt x="1826" y="1440"/>
                  <a:pt x="1748" y="1440"/>
                </a:cubicBezTo>
                <a:cubicBezTo>
                  <a:pt x="300" y="1440"/>
                  <a:pt x="300" y="1440"/>
                  <a:pt x="300" y="1440"/>
                </a:cubicBezTo>
                <a:cubicBezTo>
                  <a:pt x="222" y="1440"/>
                  <a:pt x="155" y="1389"/>
                  <a:pt x="130" y="1319"/>
                </a:cubicBezTo>
                <a:lnTo>
                  <a:pt x="1918" y="1319"/>
                </a:lnTo>
                <a:close/>
                <a:moveTo>
                  <a:pt x="1033" y="634"/>
                </a:moveTo>
                <a:cubicBezTo>
                  <a:pt x="896" y="840"/>
                  <a:pt x="896" y="840"/>
                  <a:pt x="896" y="840"/>
                </a:cubicBezTo>
                <a:cubicBezTo>
                  <a:pt x="1384" y="840"/>
                  <a:pt x="1384" y="840"/>
                  <a:pt x="1384" y="840"/>
                </a:cubicBezTo>
                <a:cubicBezTo>
                  <a:pt x="1417" y="840"/>
                  <a:pt x="1444" y="867"/>
                  <a:pt x="1444" y="900"/>
                </a:cubicBezTo>
                <a:cubicBezTo>
                  <a:pt x="1444" y="933"/>
                  <a:pt x="1417" y="960"/>
                  <a:pt x="1384" y="960"/>
                </a:cubicBezTo>
                <a:cubicBezTo>
                  <a:pt x="844" y="960"/>
                  <a:pt x="844" y="960"/>
                  <a:pt x="844" y="960"/>
                </a:cubicBezTo>
                <a:cubicBezTo>
                  <a:pt x="844" y="1020"/>
                  <a:pt x="844" y="1020"/>
                  <a:pt x="844" y="1020"/>
                </a:cubicBezTo>
                <a:cubicBezTo>
                  <a:pt x="844" y="1053"/>
                  <a:pt x="817" y="1080"/>
                  <a:pt x="784" y="1080"/>
                </a:cubicBezTo>
                <a:cubicBezTo>
                  <a:pt x="751" y="1080"/>
                  <a:pt x="724" y="1053"/>
                  <a:pt x="724" y="1020"/>
                </a:cubicBezTo>
                <a:cubicBezTo>
                  <a:pt x="724" y="960"/>
                  <a:pt x="724" y="960"/>
                  <a:pt x="724" y="960"/>
                </a:cubicBezTo>
                <a:cubicBezTo>
                  <a:pt x="664" y="960"/>
                  <a:pt x="664" y="960"/>
                  <a:pt x="664" y="960"/>
                </a:cubicBezTo>
                <a:cubicBezTo>
                  <a:pt x="631" y="960"/>
                  <a:pt x="604" y="933"/>
                  <a:pt x="604" y="900"/>
                </a:cubicBezTo>
                <a:cubicBezTo>
                  <a:pt x="604" y="867"/>
                  <a:pt x="631" y="840"/>
                  <a:pt x="664" y="840"/>
                </a:cubicBezTo>
                <a:cubicBezTo>
                  <a:pt x="724" y="840"/>
                  <a:pt x="724" y="840"/>
                  <a:pt x="724" y="840"/>
                </a:cubicBezTo>
                <a:cubicBezTo>
                  <a:pt x="724" y="300"/>
                  <a:pt x="724" y="300"/>
                  <a:pt x="724" y="300"/>
                </a:cubicBezTo>
                <a:cubicBezTo>
                  <a:pt x="724" y="267"/>
                  <a:pt x="751" y="240"/>
                  <a:pt x="784" y="240"/>
                </a:cubicBezTo>
                <a:cubicBezTo>
                  <a:pt x="817" y="240"/>
                  <a:pt x="844" y="267"/>
                  <a:pt x="844" y="300"/>
                </a:cubicBezTo>
                <a:cubicBezTo>
                  <a:pt x="844" y="702"/>
                  <a:pt x="844" y="702"/>
                  <a:pt x="844" y="702"/>
                </a:cubicBezTo>
                <a:cubicBezTo>
                  <a:pt x="974" y="507"/>
                  <a:pt x="974" y="507"/>
                  <a:pt x="974" y="507"/>
                </a:cubicBezTo>
                <a:cubicBezTo>
                  <a:pt x="984" y="492"/>
                  <a:pt x="1000" y="482"/>
                  <a:pt x="1018" y="480"/>
                </a:cubicBezTo>
                <a:cubicBezTo>
                  <a:pt x="1036" y="478"/>
                  <a:pt x="1054" y="485"/>
                  <a:pt x="1066" y="497"/>
                </a:cubicBezTo>
                <a:cubicBezTo>
                  <a:pt x="1135" y="566"/>
                  <a:pt x="1135" y="566"/>
                  <a:pt x="1135" y="566"/>
                </a:cubicBezTo>
                <a:cubicBezTo>
                  <a:pt x="1334" y="267"/>
                  <a:pt x="1334" y="267"/>
                  <a:pt x="1334" y="267"/>
                </a:cubicBezTo>
                <a:cubicBezTo>
                  <a:pt x="1352" y="239"/>
                  <a:pt x="1390" y="231"/>
                  <a:pt x="1417" y="250"/>
                </a:cubicBezTo>
                <a:cubicBezTo>
                  <a:pt x="1445" y="268"/>
                  <a:pt x="1452" y="305"/>
                  <a:pt x="1434" y="333"/>
                </a:cubicBezTo>
                <a:cubicBezTo>
                  <a:pt x="1194" y="693"/>
                  <a:pt x="1194" y="693"/>
                  <a:pt x="1194" y="693"/>
                </a:cubicBezTo>
                <a:cubicBezTo>
                  <a:pt x="1184" y="708"/>
                  <a:pt x="1168" y="718"/>
                  <a:pt x="1150" y="719"/>
                </a:cubicBezTo>
                <a:cubicBezTo>
                  <a:pt x="1132" y="721"/>
                  <a:pt x="1114" y="715"/>
                  <a:pt x="1102" y="702"/>
                </a:cubicBezTo>
                <a:lnTo>
                  <a:pt x="1033" y="63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7" name="Freeform 350"/>
          <p:cNvSpPr>
            <a:spLocks noEditPoints="1"/>
          </p:cNvSpPr>
          <p:nvPr/>
        </p:nvSpPr>
        <p:spPr bwMode="auto">
          <a:xfrm>
            <a:off x="7440884" y="3236103"/>
            <a:ext cx="393789" cy="392264"/>
          </a:xfrm>
          <a:custGeom>
            <a:avLst/>
            <a:gdLst>
              <a:gd name="T0" fmla="*/ 1028 w 2056"/>
              <a:gd name="T1" fmla="*/ 364 h 2048"/>
              <a:gd name="T2" fmla="*/ 15 w 2056"/>
              <a:gd name="T3" fmla="*/ 989 h 2048"/>
              <a:gd name="T4" fmla="*/ 627 w 2056"/>
              <a:gd name="T5" fmla="*/ 1584 h 2048"/>
              <a:gd name="T6" fmla="*/ 1748 w 2056"/>
              <a:gd name="T7" fmla="*/ 1370 h 2048"/>
              <a:gd name="T8" fmla="*/ 2041 w 2056"/>
              <a:gd name="T9" fmla="*/ 989 h 2048"/>
              <a:gd name="T10" fmla="*/ 1028 w 2056"/>
              <a:gd name="T11" fmla="*/ 1564 h 2048"/>
              <a:gd name="T12" fmla="*/ 1028 w 2056"/>
              <a:gd name="T13" fmla="*/ 484 h 2048"/>
              <a:gd name="T14" fmla="*/ 1028 w 2056"/>
              <a:gd name="T15" fmla="*/ 1564 h 2048"/>
              <a:gd name="T16" fmla="*/ 608 w 2056"/>
              <a:gd name="T17" fmla="*/ 1024 h 2048"/>
              <a:gd name="T18" fmla="*/ 1448 w 2056"/>
              <a:gd name="T19" fmla="*/ 1024 h 2048"/>
              <a:gd name="T20" fmla="*/ 1028 w 2056"/>
              <a:gd name="T21" fmla="*/ 1324 h 2048"/>
              <a:gd name="T22" fmla="*/ 1028 w 2056"/>
              <a:gd name="T23" fmla="*/ 724 h 2048"/>
              <a:gd name="T24" fmla="*/ 1028 w 2056"/>
              <a:gd name="T25" fmla="*/ 1324 h 2048"/>
              <a:gd name="T26" fmla="*/ 848 w 2056"/>
              <a:gd name="T27" fmla="*/ 1024 h 2048"/>
              <a:gd name="T28" fmla="*/ 1208 w 2056"/>
              <a:gd name="T29" fmla="*/ 1024 h 2048"/>
              <a:gd name="T30" fmla="*/ 1028 w 2056"/>
              <a:gd name="T31" fmla="*/ 1084 h 2048"/>
              <a:gd name="T32" fmla="*/ 1028 w 2056"/>
              <a:gd name="T33" fmla="*/ 964 h 2048"/>
              <a:gd name="T34" fmla="*/ 1028 w 2056"/>
              <a:gd name="T35" fmla="*/ 1084 h 2048"/>
              <a:gd name="T36" fmla="*/ 2052 w 2056"/>
              <a:gd name="T37" fmla="*/ 1988 h 2048"/>
              <a:gd name="T38" fmla="*/ 2052 w 2056"/>
              <a:gd name="T39" fmla="*/ 1994 h 2048"/>
              <a:gd name="T40" fmla="*/ 1752 w 2056"/>
              <a:gd name="T41" fmla="*/ 2048 h 2048"/>
              <a:gd name="T42" fmla="*/ 1752 w 2056"/>
              <a:gd name="T43" fmla="*/ 1928 h 2048"/>
              <a:gd name="T44" fmla="*/ 1710 w 2056"/>
              <a:gd name="T45" fmla="*/ 1790 h 2048"/>
              <a:gd name="T46" fmla="*/ 1794 w 2056"/>
              <a:gd name="T47" fmla="*/ 1706 h 2048"/>
              <a:gd name="T48" fmla="*/ 1932 w 2056"/>
              <a:gd name="T49" fmla="*/ 1748 h 2048"/>
              <a:gd name="T50" fmla="*/ 2052 w 2056"/>
              <a:gd name="T51" fmla="*/ 1748 h 2048"/>
              <a:gd name="T52" fmla="*/ 1932 w 2056"/>
              <a:gd name="T53" fmla="*/ 205 h 2048"/>
              <a:gd name="T54" fmla="*/ 1752 w 2056"/>
              <a:gd name="T55" fmla="*/ 360 h 2048"/>
              <a:gd name="T56" fmla="*/ 1710 w 2056"/>
              <a:gd name="T57" fmla="*/ 258 h 2048"/>
              <a:gd name="T58" fmla="*/ 1752 w 2056"/>
              <a:gd name="T59" fmla="*/ 120 h 2048"/>
              <a:gd name="T60" fmla="*/ 1752 w 2056"/>
              <a:gd name="T61" fmla="*/ 0 h 2048"/>
              <a:gd name="T62" fmla="*/ 1998 w 2056"/>
              <a:gd name="T63" fmla="*/ 0 h 2048"/>
              <a:gd name="T64" fmla="*/ 2052 w 2056"/>
              <a:gd name="T65" fmla="*/ 60 h 2048"/>
              <a:gd name="T66" fmla="*/ 1992 w 2056"/>
              <a:gd name="T67" fmla="*/ 360 h 2048"/>
              <a:gd name="T68" fmla="*/ 4 w 2056"/>
              <a:gd name="T69" fmla="*/ 1988 h 2048"/>
              <a:gd name="T70" fmla="*/ 4 w 2056"/>
              <a:gd name="T71" fmla="*/ 1748 h 2048"/>
              <a:gd name="T72" fmla="*/ 124 w 2056"/>
              <a:gd name="T73" fmla="*/ 1748 h 2048"/>
              <a:gd name="T74" fmla="*/ 262 w 2056"/>
              <a:gd name="T75" fmla="*/ 1706 h 2048"/>
              <a:gd name="T76" fmla="*/ 346 w 2056"/>
              <a:gd name="T77" fmla="*/ 1790 h 2048"/>
              <a:gd name="T78" fmla="*/ 304 w 2056"/>
              <a:gd name="T79" fmla="*/ 1928 h 2048"/>
              <a:gd name="T80" fmla="*/ 304 w 2056"/>
              <a:gd name="T81" fmla="*/ 2048 h 2048"/>
              <a:gd name="T82" fmla="*/ 4 w 2056"/>
              <a:gd name="T83" fmla="*/ 1988 h 2048"/>
              <a:gd name="T84" fmla="*/ 4 w 2056"/>
              <a:gd name="T85" fmla="*/ 60 h 2048"/>
              <a:gd name="T86" fmla="*/ 64 w 2056"/>
              <a:gd name="T87" fmla="*/ 0 h 2048"/>
              <a:gd name="T88" fmla="*/ 364 w 2056"/>
              <a:gd name="T89" fmla="*/ 60 h 2048"/>
              <a:gd name="T90" fmla="*/ 209 w 2056"/>
              <a:gd name="T91" fmla="*/ 120 h 2048"/>
              <a:gd name="T92" fmla="*/ 346 w 2056"/>
              <a:gd name="T93" fmla="*/ 342 h 2048"/>
              <a:gd name="T94" fmla="*/ 124 w 2056"/>
              <a:gd name="T95" fmla="*/ 205 h 2048"/>
              <a:gd name="T96" fmla="*/ 64 w 2056"/>
              <a:gd name="T97" fmla="*/ 36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6" h="2048">
                <a:moveTo>
                  <a:pt x="1429" y="464"/>
                </a:moveTo>
                <a:cubicBezTo>
                  <a:pt x="1293" y="398"/>
                  <a:pt x="1158" y="364"/>
                  <a:pt x="1028" y="364"/>
                </a:cubicBezTo>
                <a:cubicBezTo>
                  <a:pt x="898" y="364"/>
                  <a:pt x="763" y="398"/>
                  <a:pt x="627" y="464"/>
                </a:cubicBezTo>
                <a:cubicBezTo>
                  <a:pt x="382" y="583"/>
                  <a:pt x="141" y="815"/>
                  <a:pt x="15" y="989"/>
                </a:cubicBezTo>
                <a:cubicBezTo>
                  <a:pt x="0" y="1010"/>
                  <a:pt x="0" y="1038"/>
                  <a:pt x="15" y="1059"/>
                </a:cubicBezTo>
                <a:cubicBezTo>
                  <a:pt x="139" y="1231"/>
                  <a:pt x="380" y="1463"/>
                  <a:pt x="627" y="1584"/>
                </a:cubicBezTo>
                <a:cubicBezTo>
                  <a:pt x="763" y="1650"/>
                  <a:pt x="898" y="1684"/>
                  <a:pt x="1028" y="1684"/>
                </a:cubicBezTo>
                <a:cubicBezTo>
                  <a:pt x="1296" y="1684"/>
                  <a:pt x="1546" y="1543"/>
                  <a:pt x="1748" y="1370"/>
                </a:cubicBezTo>
                <a:cubicBezTo>
                  <a:pt x="1926" y="1217"/>
                  <a:pt x="2036" y="1066"/>
                  <a:pt x="2041" y="1059"/>
                </a:cubicBezTo>
                <a:cubicBezTo>
                  <a:pt x="2056" y="1038"/>
                  <a:pt x="2056" y="1010"/>
                  <a:pt x="2041" y="989"/>
                </a:cubicBezTo>
                <a:cubicBezTo>
                  <a:pt x="1917" y="817"/>
                  <a:pt x="1676" y="585"/>
                  <a:pt x="1429" y="464"/>
                </a:cubicBezTo>
                <a:close/>
                <a:moveTo>
                  <a:pt x="1028" y="1564"/>
                </a:moveTo>
                <a:cubicBezTo>
                  <a:pt x="688" y="1564"/>
                  <a:pt x="351" y="1286"/>
                  <a:pt x="140" y="1024"/>
                </a:cubicBezTo>
                <a:cubicBezTo>
                  <a:pt x="240" y="899"/>
                  <a:pt x="606" y="484"/>
                  <a:pt x="1028" y="484"/>
                </a:cubicBezTo>
                <a:cubicBezTo>
                  <a:pt x="1367" y="484"/>
                  <a:pt x="1705" y="761"/>
                  <a:pt x="1916" y="1024"/>
                </a:cubicBezTo>
                <a:cubicBezTo>
                  <a:pt x="1816" y="1149"/>
                  <a:pt x="1450" y="1564"/>
                  <a:pt x="1028" y="1564"/>
                </a:cubicBezTo>
                <a:close/>
                <a:moveTo>
                  <a:pt x="1028" y="604"/>
                </a:moveTo>
                <a:cubicBezTo>
                  <a:pt x="796" y="604"/>
                  <a:pt x="608" y="792"/>
                  <a:pt x="608" y="1024"/>
                </a:cubicBezTo>
                <a:cubicBezTo>
                  <a:pt x="608" y="1256"/>
                  <a:pt x="796" y="1444"/>
                  <a:pt x="1028" y="1444"/>
                </a:cubicBezTo>
                <a:cubicBezTo>
                  <a:pt x="1260" y="1444"/>
                  <a:pt x="1448" y="1256"/>
                  <a:pt x="1448" y="1024"/>
                </a:cubicBezTo>
                <a:cubicBezTo>
                  <a:pt x="1448" y="792"/>
                  <a:pt x="1260" y="604"/>
                  <a:pt x="1028" y="604"/>
                </a:cubicBezTo>
                <a:close/>
                <a:moveTo>
                  <a:pt x="1028" y="1324"/>
                </a:moveTo>
                <a:cubicBezTo>
                  <a:pt x="863" y="1324"/>
                  <a:pt x="728" y="1189"/>
                  <a:pt x="728" y="1024"/>
                </a:cubicBezTo>
                <a:cubicBezTo>
                  <a:pt x="728" y="859"/>
                  <a:pt x="863" y="724"/>
                  <a:pt x="1028" y="724"/>
                </a:cubicBezTo>
                <a:cubicBezTo>
                  <a:pt x="1193" y="724"/>
                  <a:pt x="1328" y="859"/>
                  <a:pt x="1328" y="1024"/>
                </a:cubicBezTo>
                <a:cubicBezTo>
                  <a:pt x="1328" y="1189"/>
                  <a:pt x="1193" y="1324"/>
                  <a:pt x="1028" y="1324"/>
                </a:cubicBezTo>
                <a:close/>
                <a:moveTo>
                  <a:pt x="1028" y="844"/>
                </a:moveTo>
                <a:cubicBezTo>
                  <a:pt x="929" y="844"/>
                  <a:pt x="848" y="925"/>
                  <a:pt x="848" y="1024"/>
                </a:cubicBezTo>
                <a:cubicBezTo>
                  <a:pt x="848" y="1123"/>
                  <a:pt x="929" y="1204"/>
                  <a:pt x="1028" y="1204"/>
                </a:cubicBezTo>
                <a:cubicBezTo>
                  <a:pt x="1127" y="1204"/>
                  <a:pt x="1208" y="1123"/>
                  <a:pt x="1208" y="1024"/>
                </a:cubicBezTo>
                <a:cubicBezTo>
                  <a:pt x="1208" y="925"/>
                  <a:pt x="1127" y="844"/>
                  <a:pt x="1028" y="844"/>
                </a:cubicBezTo>
                <a:close/>
                <a:moveTo>
                  <a:pt x="1028" y="1084"/>
                </a:moveTo>
                <a:cubicBezTo>
                  <a:pt x="995" y="1084"/>
                  <a:pt x="968" y="1057"/>
                  <a:pt x="968" y="1024"/>
                </a:cubicBezTo>
                <a:cubicBezTo>
                  <a:pt x="968" y="991"/>
                  <a:pt x="995" y="964"/>
                  <a:pt x="1028" y="964"/>
                </a:cubicBezTo>
                <a:cubicBezTo>
                  <a:pt x="1061" y="964"/>
                  <a:pt x="1088" y="991"/>
                  <a:pt x="1088" y="1024"/>
                </a:cubicBezTo>
                <a:cubicBezTo>
                  <a:pt x="1088" y="1057"/>
                  <a:pt x="1061" y="1084"/>
                  <a:pt x="1028" y="1084"/>
                </a:cubicBezTo>
                <a:close/>
                <a:moveTo>
                  <a:pt x="2052" y="1748"/>
                </a:moveTo>
                <a:cubicBezTo>
                  <a:pt x="2052" y="1988"/>
                  <a:pt x="2052" y="1988"/>
                  <a:pt x="2052" y="1988"/>
                </a:cubicBezTo>
                <a:cubicBezTo>
                  <a:pt x="2052" y="1988"/>
                  <a:pt x="2052" y="1988"/>
                  <a:pt x="2052" y="1988"/>
                </a:cubicBezTo>
                <a:cubicBezTo>
                  <a:pt x="2052" y="1990"/>
                  <a:pt x="2052" y="1992"/>
                  <a:pt x="2052" y="1994"/>
                </a:cubicBezTo>
                <a:cubicBezTo>
                  <a:pt x="2049" y="2024"/>
                  <a:pt x="2023" y="2048"/>
                  <a:pt x="1992" y="2048"/>
                </a:cubicBezTo>
                <a:cubicBezTo>
                  <a:pt x="1752" y="2048"/>
                  <a:pt x="1752" y="2048"/>
                  <a:pt x="1752" y="2048"/>
                </a:cubicBezTo>
                <a:cubicBezTo>
                  <a:pt x="1719" y="2048"/>
                  <a:pt x="1692" y="2021"/>
                  <a:pt x="1692" y="1988"/>
                </a:cubicBezTo>
                <a:cubicBezTo>
                  <a:pt x="1692" y="1955"/>
                  <a:pt x="1719" y="1928"/>
                  <a:pt x="1752" y="1928"/>
                </a:cubicBezTo>
                <a:cubicBezTo>
                  <a:pt x="1847" y="1928"/>
                  <a:pt x="1847" y="1928"/>
                  <a:pt x="1847" y="1928"/>
                </a:cubicBezTo>
                <a:cubicBezTo>
                  <a:pt x="1710" y="1790"/>
                  <a:pt x="1710" y="1790"/>
                  <a:pt x="1710" y="1790"/>
                </a:cubicBezTo>
                <a:cubicBezTo>
                  <a:pt x="1686" y="1767"/>
                  <a:pt x="1686" y="1729"/>
                  <a:pt x="1710" y="1706"/>
                </a:cubicBezTo>
                <a:cubicBezTo>
                  <a:pt x="1733" y="1682"/>
                  <a:pt x="1771" y="1682"/>
                  <a:pt x="1794" y="1706"/>
                </a:cubicBezTo>
                <a:cubicBezTo>
                  <a:pt x="1932" y="1843"/>
                  <a:pt x="1932" y="1843"/>
                  <a:pt x="1932" y="1843"/>
                </a:cubicBezTo>
                <a:cubicBezTo>
                  <a:pt x="1932" y="1748"/>
                  <a:pt x="1932" y="1748"/>
                  <a:pt x="1932" y="1748"/>
                </a:cubicBezTo>
                <a:cubicBezTo>
                  <a:pt x="1932" y="1715"/>
                  <a:pt x="1959" y="1688"/>
                  <a:pt x="1992" y="1688"/>
                </a:cubicBezTo>
                <a:cubicBezTo>
                  <a:pt x="2025" y="1688"/>
                  <a:pt x="2052" y="1715"/>
                  <a:pt x="2052" y="1748"/>
                </a:cubicBezTo>
                <a:close/>
                <a:moveTo>
                  <a:pt x="1932" y="300"/>
                </a:moveTo>
                <a:cubicBezTo>
                  <a:pt x="1932" y="205"/>
                  <a:pt x="1932" y="205"/>
                  <a:pt x="1932" y="205"/>
                </a:cubicBezTo>
                <a:cubicBezTo>
                  <a:pt x="1794" y="342"/>
                  <a:pt x="1794" y="342"/>
                  <a:pt x="1794" y="342"/>
                </a:cubicBezTo>
                <a:cubicBezTo>
                  <a:pt x="1783" y="354"/>
                  <a:pt x="1767" y="360"/>
                  <a:pt x="1752" y="360"/>
                </a:cubicBezTo>
                <a:cubicBezTo>
                  <a:pt x="1737" y="360"/>
                  <a:pt x="1721" y="354"/>
                  <a:pt x="1710" y="342"/>
                </a:cubicBezTo>
                <a:cubicBezTo>
                  <a:pt x="1686" y="319"/>
                  <a:pt x="1686" y="281"/>
                  <a:pt x="1710" y="258"/>
                </a:cubicBezTo>
                <a:cubicBezTo>
                  <a:pt x="1847" y="120"/>
                  <a:pt x="1847" y="120"/>
                  <a:pt x="1847" y="120"/>
                </a:cubicBezTo>
                <a:cubicBezTo>
                  <a:pt x="1752" y="120"/>
                  <a:pt x="1752" y="120"/>
                  <a:pt x="1752" y="120"/>
                </a:cubicBezTo>
                <a:cubicBezTo>
                  <a:pt x="1719" y="120"/>
                  <a:pt x="1692" y="93"/>
                  <a:pt x="1692" y="60"/>
                </a:cubicBezTo>
                <a:cubicBezTo>
                  <a:pt x="1692" y="27"/>
                  <a:pt x="1719" y="0"/>
                  <a:pt x="1752" y="0"/>
                </a:cubicBezTo>
                <a:cubicBezTo>
                  <a:pt x="1992" y="0"/>
                  <a:pt x="1992" y="0"/>
                  <a:pt x="1992" y="0"/>
                </a:cubicBezTo>
                <a:cubicBezTo>
                  <a:pt x="1994" y="0"/>
                  <a:pt x="1996" y="0"/>
                  <a:pt x="1998" y="0"/>
                </a:cubicBezTo>
                <a:cubicBezTo>
                  <a:pt x="2029" y="3"/>
                  <a:pt x="2052" y="29"/>
                  <a:pt x="2052" y="60"/>
                </a:cubicBezTo>
                <a:cubicBezTo>
                  <a:pt x="2052" y="60"/>
                  <a:pt x="2052" y="60"/>
                  <a:pt x="2052" y="60"/>
                </a:cubicBezTo>
                <a:cubicBezTo>
                  <a:pt x="2052" y="300"/>
                  <a:pt x="2052" y="300"/>
                  <a:pt x="2052" y="300"/>
                </a:cubicBezTo>
                <a:cubicBezTo>
                  <a:pt x="2052" y="333"/>
                  <a:pt x="2025" y="360"/>
                  <a:pt x="1992" y="360"/>
                </a:cubicBezTo>
                <a:cubicBezTo>
                  <a:pt x="1959" y="360"/>
                  <a:pt x="1932" y="333"/>
                  <a:pt x="1932" y="300"/>
                </a:cubicBezTo>
                <a:close/>
                <a:moveTo>
                  <a:pt x="4" y="1988"/>
                </a:moveTo>
                <a:cubicBezTo>
                  <a:pt x="4" y="1988"/>
                  <a:pt x="4" y="1988"/>
                  <a:pt x="4" y="1988"/>
                </a:cubicBezTo>
                <a:cubicBezTo>
                  <a:pt x="4" y="1748"/>
                  <a:pt x="4" y="1748"/>
                  <a:pt x="4" y="1748"/>
                </a:cubicBezTo>
                <a:cubicBezTo>
                  <a:pt x="4" y="1715"/>
                  <a:pt x="31" y="1688"/>
                  <a:pt x="64" y="1688"/>
                </a:cubicBezTo>
                <a:cubicBezTo>
                  <a:pt x="97" y="1688"/>
                  <a:pt x="124" y="1715"/>
                  <a:pt x="124" y="1748"/>
                </a:cubicBezTo>
                <a:cubicBezTo>
                  <a:pt x="124" y="1843"/>
                  <a:pt x="124" y="1843"/>
                  <a:pt x="124" y="1843"/>
                </a:cubicBezTo>
                <a:cubicBezTo>
                  <a:pt x="262" y="1706"/>
                  <a:pt x="262" y="1706"/>
                  <a:pt x="262" y="1706"/>
                </a:cubicBezTo>
                <a:cubicBezTo>
                  <a:pt x="285" y="1682"/>
                  <a:pt x="323" y="1682"/>
                  <a:pt x="346" y="1706"/>
                </a:cubicBezTo>
                <a:cubicBezTo>
                  <a:pt x="370" y="1729"/>
                  <a:pt x="370" y="1767"/>
                  <a:pt x="346" y="1790"/>
                </a:cubicBezTo>
                <a:cubicBezTo>
                  <a:pt x="209" y="1928"/>
                  <a:pt x="209" y="1928"/>
                  <a:pt x="209" y="1928"/>
                </a:cubicBezTo>
                <a:cubicBezTo>
                  <a:pt x="304" y="1928"/>
                  <a:pt x="304" y="1928"/>
                  <a:pt x="304" y="1928"/>
                </a:cubicBezTo>
                <a:cubicBezTo>
                  <a:pt x="337" y="1928"/>
                  <a:pt x="364" y="1955"/>
                  <a:pt x="364" y="1988"/>
                </a:cubicBezTo>
                <a:cubicBezTo>
                  <a:pt x="364" y="2021"/>
                  <a:pt x="337" y="2048"/>
                  <a:pt x="304" y="2048"/>
                </a:cubicBezTo>
                <a:cubicBezTo>
                  <a:pt x="64" y="2048"/>
                  <a:pt x="64" y="2048"/>
                  <a:pt x="64" y="2048"/>
                </a:cubicBezTo>
                <a:cubicBezTo>
                  <a:pt x="31" y="2048"/>
                  <a:pt x="4" y="2022"/>
                  <a:pt x="4" y="1988"/>
                </a:cubicBezTo>
                <a:close/>
                <a:moveTo>
                  <a:pt x="4" y="300"/>
                </a:moveTo>
                <a:cubicBezTo>
                  <a:pt x="4" y="60"/>
                  <a:pt x="4" y="60"/>
                  <a:pt x="4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27"/>
                  <a:pt x="31" y="0"/>
                  <a:pt x="64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337" y="0"/>
                  <a:pt x="364" y="27"/>
                  <a:pt x="364" y="60"/>
                </a:cubicBezTo>
                <a:cubicBezTo>
                  <a:pt x="364" y="93"/>
                  <a:pt x="337" y="120"/>
                  <a:pt x="304" y="120"/>
                </a:cubicBezTo>
                <a:cubicBezTo>
                  <a:pt x="209" y="120"/>
                  <a:pt x="209" y="120"/>
                  <a:pt x="209" y="120"/>
                </a:cubicBezTo>
                <a:cubicBezTo>
                  <a:pt x="346" y="258"/>
                  <a:pt x="346" y="258"/>
                  <a:pt x="346" y="258"/>
                </a:cubicBezTo>
                <a:cubicBezTo>
                  <a:pt x="370" y="281"/>
                  <a:pt x="370" y="319"/>
                  <a:pt x="346" y="342"/>
                </a:cubicBezTo>
                <a:cubicBezTo>
                  <a:pt x="323" y="366"/>
                  <a:pt x="285" y="366"/>
                  <a:pt x="262" y="342"/>
                </a:cubicBezTo>
                <a:cubicBezTo>
                  <a:pt x="124" y="205"/>
                  <a:pt x="124" y="205"/>
                  <a:pt x="124" y="205"/>
                </a:cubicBezTo>
                <a:cubicBezTo>
                  <a:pt x="124" y="300"/>
                  <a:pt x="124" y="300"/>
                  <a:pt x="124" y="300"/>
                </a:cubicBezTo>
                <a:cubicBezTo>
                  <a:pt x="124" y="333"/>
                  <a:pt x="97" y="360"/>
                  <a:pt x="64" y="360"/>
                </a:cubicBezTo>
                <a:cubicBezTo>
                  <a:pt x="31" y="360"/>
                  <a:pt x="4" y="333"/>
                  <a:pt x="4" y="3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8" name="Freeform 357"/>
          <p:cNvSpPr>
            <a:spLocks noEditPoints="1"/>
          </p:cNvSpPr>
          <p:nvPr/>
        </p:nvSpPr>
        <p:spPr bwMode="auto">
          <a:xfrm>
            <a:off x="7511383" y="3910099"/>
            <a:ext cx="252789" cy="392145"/>
          </a:xfrm>
          <a:custGeom>
            <a:avLst/>
            <a:gdLst>
              <a:gd name="T0" fmla="*/ 1320 w 1320"/>
              <a:gd name="T1" fmla="*/ 1868 h 2048"/>
              <a:gd name="T2" fmla="*/ 1140 w 1320"/>
              <a:gd name="T3" fmla="*/ 0 h 2048"/>
              <a:gd name="T4" fmla="*/ 0 w 1320"/>
              <a:gd name="T5" fmla="*/ 180 h 2048"/>
              <a:gd name="T6" fmla="*/ 180 w 1320"/>
              <a:gd name="T7" fmla="*/ 2048 h 2048"/>
              <a:gd name="T8" fmla="*/ 120 w 1320"/>
              <a:gd name="T9" fmla="*/ 180 h 2048"/>
              <a:gd name="T10" fmla="*/ 1140 w 1320"/>
              <a:gd name="T11" fmla="*/ 120 h 2048"/>
              <a:gd name="T12" fmla="*/ 1200 w 1320"/>
              <a:gd name="T13" fmla="*/ 1568 h 2048"/>
              <a:gd name="T14" fmla="*/ 120 w 1320"/>
              <a:gd name="T15" fmla="*/ 180 h 2048"/>
              <a:gd name="T16" fmla="*/ 120 w 1320"/>
              <a:gd name="T17" fmla="*/ 1688 h 2048"/>
              <a:gd name="T18" fmla="*/ 1200 w 1320"/>
              <a:gd name="T19" fmla="*/ 1868 h 2048"/>
              <a:gd name="T20" fmla="*/ 180 w 1320"/>
              <a:gd name="T21" fmla="*/ 1928 h 2048"/>
              <a:gd name="T22" fmla="*/ 540 w 1320"/>
              <a:gd name="T23" fmla="*/ 300 h 2048"/>
              <a:gd name="T24" fmla="*/ 720 w 1320"/>
              <a:gd name="T25" fmla="*/ 240 h 2048"/>
              <a:gd name="T26" fmla="*/ 720 w 1320"/>
              <a:gd name="T27" fmla="*/ 360 h 2048"/>
              <a:gd name="T28" fmla="*/ 540 w 1320"/>
              <a:gd name="T29" fmla="*/ 300 h 2048"/>
              <a:gd name="T30" fmla="*/ 600 w 1320"/>
              <a:gd name="T31" fmla="*/ 1748 h 2048"/>
              <a:gd name="T32" fmla="*/ 780 w 1320"/>
              <a:gd name="T33" fmla="*/ 1808 h 2048"/>
              <a:gd name="T34" fmla="*/ 600 w 1320"/>
              <a:gd name="T35" fmla="*/ 1868 h 2048"/>
              <a:gd name="T36" fmla="*/ 1020 w 1320"/>
              <a:gd name="T37" fmla="*/ 484 h 2048"/>
              <a:gd name="T38" fmla="*/ 960 w 1320"/>
              <a:gd name="T39" fmla="*/ 617 h 2048"/>
              <a:gd name="T40" fmla="*/ 300 w 1320"/>
              <a:gd name="T41" fmla="*/ 724 h 2048"/>
              <a:gd name="T42" fmla="*/ 240 w 1320"/>
              <a:gd name="T43" fmla="*/ 1024 h 2048"/>
              <a:gd name="T44" fmla="*/ 480 w 1320"/>
              <a:gd name="T45" fmla="*/ 1084 h 2048"/>
              <a:gd name="T46" fmla="*/ 771 w 1320"/>
              <a:gd name="T47" fmla="*/ 1320 h 2048"/>
              <a:gd name="T48" fmla="*/ 840 w 1320"/>
              <a:gd name="T49" fmla="*/ 1161 h 2048"/>
              <a:gd name="T50" fmla="*/ 960 w 1320"/>
              <a:gd name="T51" fmla="*/ 1264 h 2048"/>
              <a:gd name="T52" fmla="*/ 1080 w 1320"/>
              <a:gd name="T53" fmla="*/ 1264 h 2048"/>
              <a:gd name="T54" fmla="*/ 1020 w 1320"/>
              <a:gd name="T55" fmla="*/ 484 h 2048"/>
              <a:gd name="T56" fmla="*/ 360 w 1320"/>
              <a:gd name="T57" fmla="*/ 964 h 2048"/>
              <a:gd name="T58" fmla="*/ 480 w 1320"/>
              <a:gd name="T59" fmla="*/ 844 h 2048"/>
              <a:gd name="T60" fmla="*/ 720 w 1320"/>
              <a:gd name="T61" fmla="*/ 1178 h 2048"/>
              <a:gd name="T62" fmla="*/ 600 w 1320"/>
              <a:gd name="T63" fmla="*/ 1178 h 2048"/>
              <a:gd name="T64" fmla="*/ 720 w 1320"/>
              <a:gd name="T65" fmla="*/ 1131 h 2048"/>
              <a:gd name="T66" fmla="*/ 960 w 1320"/>
              <a:gd name="T67" fmla="*/ 1067 h 2048"/>
              <a:gd name="T68" fmla="*/ 600 w 1320"/>
              <a:gd name="T69" fmla="*/ 831 h 2048"/>
              <a:gd name="T70" fmla="*/ 960 w 1320"/>
              <a:gd name="T71" fmla="*/ 1067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20" h="2048">
                <a:moveTo>
                  <a:pt x="1140" y="2048"/>
                </a:moveTo>
                <a:cubicBezTo>
                  <a:pt x="1239" y="2048"/>
                  <a:pt x="1320" y="1967"/>
                  <a:pt x="1320" y="1868"/>
                </a:cubicBezTo>
                <a:cubicBezTo>
                  <a:pt x="1320" y="180"/>
                  <a:pt x="1320" y="180"/>
                  <a:pt x="1320" y="180"/>
                </a:cubicBezTo>
                <a:cubicBezTo>
                  <a:pt x="1320" y="81"/>
                  <a:pt x="1239" y="0"/>
                  <a:pt x="114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lnTo>
                  <a:pt x="1140" y="2048"/>
                </a:ln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1140" y="120"/>
                  <a:pt x="1140" y="120"/>
                  <a:pt x="1140" y="120"/>
                </a:cubicBezTo>
                <a:cubicBezTo>
                  <a:pt x="1173" y="120"/>
                  <a:pt x="1200" y="147"/>
                  <a:pt x="1200" y="180"/>
                </a:cubicBezTo>
                <a:cubicBezTo>
                  <a:pt x="1200" y="1568"/>
                  <a:pt x="1200" y="1568"/>
                  <a:pt x="1200" y="1568"/>
                </a:cubicBezTo>
                <a:cubicBezTo>
                  <a:pt x="120" y="1568"/>
                  <a:pt x="120" y="1568"/>
                  <a:pt x="120" y="1568"/>
                </a:cubicBezTo>
                <a:lnTo>
                  <a:pt x="120" y="180"/>
                </a:lnTo>
                <a:close/>
                <a:moveTo>
                  <a:pt x="120" y="1868"/>
                </a:moveTo>
                <a:cubicBezTo>
                  <a:pt x="120" y="1688"/>
                  <a:pt x="120" y="1688"/>
                  <a:pt x="120" y="1688"/>
                </a:cubicBezTo>
                <a:cubicBezTo>
                  <a:pt x="1200" y="1688"/>
                  <a:pt x="1200" y="1688"/>
                  <a:pt x="1200" y="1688"/>
                </a:cubicBezTo>
                <a:cubicBezTo>
                  <a:pt x="1200" y="1868"/>
                  <a:pt x="1200" y="1868"/>
                  <a:pt x="1200" y="1868"/>
                </a:cubicBezTo>
                <a:cubicBezTo>
                  <a:pt x="1200" y="1901"/>
                  <a:pt x="1173" y="1928"/>
                  <a:pt x="1140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lose/>
                <a:moveTo>
                  <a:pt x="540" y="300"/>
                </a:moveTo>
                <a:cubicBezTo>
                  <a:pt x="540" y="267"/>
                  <a:pt x="567" y="240"/>
                  <a:pt x="600" y="240"/>
                </a:cubicBezTo>
                <a:cubicBezTo>
                  <a:pt x="720" y="240"/>
                  <a:pt x="720" y="240"/>
                  <a:pt x="720" y="240"/>
                </a:cubicBezTo>
                <a:cubicBezTo>
                  <a:pt x="753" y="240"/>
                  <a:pt x="780" y="267"/>
                  <a:pt x="780" y="300"/>
                </a:cubicBezTo>
                <a:cubicBezTo>
                  <a:pt x="780" y="333"/>
                  <a:pt x="753" y="360"/>
                  <a:pt x="720" y="360"/>
                </a:cubicBezTo>
                <a:cubicBezTo>
                  <a:pt x="600" y="360"/>
                  <a:pt x="600" y="360"/>
                  <a:pt x="600" y="360"/>
                </a:cubicBezTo>
                <a:cubicBezTo>
                  <a:pt x="567" y="360"/>
                  <a:pt x="540" y="333"/>
                  <a:pt x="540" y="300"/>
                </a:cubicBezTo>
                <a:close/>
                <a:moveTo>
                  <a:pt x="540" y="1808"/>
                </a:moveTo>
                <a:cubicBezTo>
                  <a:pt x="540" y="1775"/>
                  <a:pt x="567" y="1748"/>
                  <a:pt x="600" y="1748"/>
                </a:cubicBezTo>
                <a:cubicBezTo>
                  <a:pt x="720" y="1748"/>
                  <a:pt x="720" y="1748"/>
                  <a:pt x="720" y="1748"/>
                </a:cubicBezTo>
                <a:cubicBezTo>
                  <a:pt x="753" y="1748"/>
                  <a:pt x="780" y="1775"/>
                  <a:pt x="780" y="1808"/>
                </a:cubicBezTo>
                <a:cubicBezTo>
                  <a:pt x="780" y="1841"/>
                  <a:pt x="753" y="1868"/>
                  <a:pt x="720" y="1868"/>
                </a:cubicBezTo>
                <a:cubicBezTo>
                  <a:pt x="600" y="1868"/>
                  <a:pt x="600" y="1868"/>
                  <a:pt x="600" y="1868"/>
                </a:cubicBezTo>
                <a:cubicBezTo>
                  <a:pt x="567" y="1868"/>
                  <a:pt x="540" y="1841"/>
                  <a:pt x="540" y="1808"/>
                </a:cubicBezTo>
                <a:close/>
                <a:moveTo>
                  <a:pt x="1020" y="484"/>
                </a:moveTo>
                <a:cubicBezTo>
                  <a:pt x="987" y="484"/>
                  <a:pt x="960" y="511"/>
                  <a:pt x="960" y="544"/>
                </a:cubicBezTo>
                <a:cubicBezTo>
                  <a:pt x="960" y="617"/>
                  <a:pt x="960" y="617"/>
                  <a:pt x="960" y="617"/>
                </a:cubicBezTo>
                <a:cubicBezTo>
                  <a:pt x="533" y="724"/>
                  <a:pt x="533" y="724"/>
                  <a:pt x="533" y="724"/>
                </a:cubicBezTo>
                <a:cubicBezTo>
                  <a:pt x="300" y="724"/>
                  <a:pt x="300" y="724"/>
                  <a:pt x="300" y="724"/>
                </a:cubicBezTo>
                <a:cubicBezTo>
                  <a:pt x="267" y="724"/>
                  <a:pt x="240" y="751"/>
                  <a:pt x="240" y="784"/>
                </a:cubicBezTo>
                <a:cubicBezTo>
                  <a:pt x="240" y="1024"/>
                  <a:pt x="240" y="1024"/>
                  <a:pt x="240" y="1024"/>
                </a:cubicBezTo>
                <a:cubicBezTo>
                  <a:pt x="240" y="1057"/>
                  <a:pt x="267" y="1084"/>
                  <a:pt x="300" y="1084"/>
                </a:cubicBezTo>
                <a:cubicBezTo>
                  <a:pt x="480" y="1084"/>
                  <a:pt x="480" y="1084"/>
                  <a:pt x="480" y="1084"/>
                </a:cubicBezTo>
                <a:cubicBezTo>
                  <a:pt x="480" y="1178"/>
                  <a:pt x="480" y="1178"/>
                  <a:pt x="480" y="1178"/>
                </a:cubicBezTo>
                <a:cubicBezTo>
                  <a:pt x="480" y="1328"/>
                  <a:pt x="653" y="1411"/>
                  <a:pt x="771" y="1320"/>
                </a:cubicBezTo>
                <a:cubicBezTo>
                  <a:pt x="815" y="1285"/>
                  <a:pt x="840" y="1234"/>
                  <a:pt x="840" y="1178"/>
                </a:cubicBezTo>
                <a:cubicBezTo>
                  <a:pt x="840" y="1161"/>
                  <a:pt x="840" y="1161"/>
                  <a:pt x="840" y="1161"/>
                </a:cubicBezTo>
                <a:cubicBezTo>
                  <a:pt x="960" y="1191"/>
                  <a:pt x="960" y="1191"/>
                  <a:pt x="960" y="1191"/>
                </a:cubicBezTo>
                <a:cubicBezTo>
                  <a:pt x="960" y="1264"/>
                  <a:pt x="960" y="1264"/>
                  <a:pt x="960" y="1264"/>
                </a:cubicBezTo>
                <a:cubicBezTo>
                  <a:pt x="960" y="1297"/>
                  <a:pt x="987" y="1324"/>
                  <a:pt x="1020" y="1324"/>
                </a:cubicBezTo>
                <a:cubicBezTo>
                  <a:pt x="1053" y="1324"/>
                  <a:pt x="1080" y="1297"/>
                  <a:pt x="1080" y="1264"/>
                </a:cubicBezTo>
                <a:cubicBezTo>
                  <a:pt x="1080" y="544"/>
                  <a:pt x="1080" y="544"/>
                  <a:pt x="1080" y="544"/>
                </a:cubicBezTo>
                <a:cubicBezTo>
                  <a:pt x="1080" y="511"/>
                  <a:pt x="1053" y="484"/>
                  <a:pt x="1020" y="484"/>
                </a:cubicBezTo>
                <a:close/>
                <a:moveTo>
                  <a:pt x="480" y="964"/>
                </a:moveTo>
                <a:cubicBezTo>
                  <a:pt x="360" y="964"/>
                  <a:pt x="360" y="964"/>
                  <a:pt x="360" y="964"/>
                </a:cubicBezTo>
                <a:cubicBezTo>
                  <a:pt x="360" y="844"/>
                  <a:pt x="360" y="844"/>
                  <a:pt x="360" y="844"/>
                </a:cubicBezTo>
                <a:cubicBezTo>
                  <a:pt x="480" y="844"/>
                  <a:pt x="480" y="844"/>
                  <a:pt x="480" y="844"/>
                </a:cubicBezTo>
                <a:lnTo>
                  <a:pt x="480" y="964"/>
                </a:lnTo>
                <a:close/>
                <a:moveTo>
                  <a:pt x="720" y="1178"/>
                </a:moveTo>
                <a:cubicBezTo>
                  <a:pt x="720" y="1217"/>
                  <a:pt x="683" y="1245"/>
                  <a:pt x="645" y="1236"/>
                </a:cubicBezTo>
                <a:cubicBezTo>
                  <a:pt x="619" y="1229"/>
                  <a:pt x="600" y="1205"/>
                  <a:pt x="600" y="1178"/>
                </a:cubicBezTo>
                <a:cubicBezTo>
                  <a:pt x="600" y="1101"/>
                  <a:pt x="600" y="1101"/>
                  <a:pt x="600" y="1101"/>
                </a:cubicBezTo>
                <a:cubicBezTo>
                  <a:pt x="720" y="1131"/>
                  <a:pt x="720" y="1131"/>
                  <a:pt x="720" y="1131"/>
                </a:cubicBezTo>
                <a:lnTo>
                  <a:pt x="720" y="1178"/>
                </a:lnTo>
                <a:close/>
                <a:moveTo>
                  <a:pt x="960" y="1067"/>
                </a:moveTo>
                <a:cubicBezTo>
                  <a:pt x="600" y="977"/>
                  <a:pt x="600" y="977"/>
                  <a:pt x="600" y="977"/>
                </a:cubicBezTo>
                <a:cubicBezTo>
                  <a:pt x="600" y="831"/>
                  <a:pt x="600" y="831"/>
                  <a:pt x="600" y="831"/>
                </a:cubicBezTo>
                <a:cubicBezTo>
                  <a:pt x="960" y="741"/>
                  <a:pt x="960" y="741"/>
                  <a:pt x="960" y="741"/>
                </a:cubicBezTo>
                <a:lnTo>
                  <a:pt x="960" y="10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9" name="Freeform 364"/>
          <p:cNvSpPr>
            <a:spLocks noEditPoints="1"/>
          </p:cNvSpPr>
          <p:nvPr/>
        </p:nvSpPr>
        <p:spPr bwMode="auto">
          <a:xfrm>
            <a:off x="7441588" y="4584445"/>
            <a:ext cx="392381" cy="393202"/>
          </a:xfrm>
          <a:custGeom>
            <a:avLst/>
            <a:gdLst>
              <a:gd name="T0" fmla="*/ 1324 w 2048"/>
              <a:gd name="T1" fmla="*/ 480 h 2053"/>
              <a:gd name="T2" fmla="*/ 1144 w 2048"/>
              <a:gd name="T3" fmla="*/ 0 h 2053"/>
              <a:gd name="T4" fmla="*/ 0 w 2048"/>
              <a:gd name="T5" fmla="*/ 180 h 2053"/>
              <a:gd name="T6" fmla="*/ 120 w 2048"/>
              <a:gd name="T7" fmla="*/ 1074 h 2053"/>
              <a:gd name="T8" fmla="*/ 157 w 2048"/>
              <a:gd name="T9" fmla="*/ 1319 h 2053"/>
              <a:gd name="T10" fmla="*/ 445 w 2048"/>
              <a:gd name="T11" fmla="*/ 1084 h 2053"/>
              <a:gd name="T12" fmla="*/ 484 w 2048"/>
              <a:gd name="T13" fmla="*/ 1628 h 2053"/>
              <a:gd name="T14" fmla="*/ 1603 w 2048"/>
              <a:gd name="T15" fmla="*/ 1808 h 2053"/>
              <a:gd name="T16" fmla="*/ 1891 w 2048"/>
              <a:gd name="T17" fmla="*/ 2043 h 2053"/>
              <a:gd name="T18" fmla="*/ 1928 w 2048"/>
              <a:gd name="T19" fmla="*/ 1798 h 2053"/>
              <a:gd name="T20" fmla="*/ 2048 w 2048"/>
              <a:gd name="T21" fmla="*/ 660 h 2053"/>
              <a:gd name="T22" fmla="*/ 484 w 2048"/>
              <a:gd name="T23" fmla="*/ 660 h 2053"/>
              <a:gd name="T24" fmla="*/ 420 w 2048"/>
              <a:gd name="T25" fmla="*/ 964 h 2053"/>
              <a:gd name="T26" fmla="*/ 240 w 2048"/>
              <a:gd name="T27" fmla="*/ 1119 h 2053"/>
              <a:gd name="T28" fmla="*/ 180 w 2048"/>
              <a:gd name="T29" fmla="*/ 964 h 2053"/>
              <a:gd name="T30" fmla="*/ 120 w 2048"/>
              <a:gd name="T31" fmla="*/ 180 h 2053"/>
              <a:gd name="T32" fmla="*/ 1144 w 2048"/>
              <a:gd name="T33" fmla="*/ 120 h 2053"/>
              <a:gd name="T34" fmla="*/ 1204 w 2048"/>
              <a:gd name="T35" fmla="*/ 480 h 2053"/>
              <a:gd name="T36" fmla="*/ 484 w 2048"/>
              <a:gd name="T37" fmla="*/ 660 h 2053"/>
              <a:gd name="T38" fmla="*/ 1868 w 2048"/>
              <a:gd name="T39" fmla="*/ 1688 h 2053"/>
              <a:gd name="T40" fmla="*/ 1808 w 2048"/>
              <a:gd name="T41" fmla="*/ 1843 h 2053"/>
              <a:gd name="T42" fmla="*/ 1628 w 2048"/>
              <a:gd name="T43" fmla="*/ 1688 h 2053"/>
              <a:gd name="T44" fmla="*/ 604 w 2048"/>
              <a:gd name="T45" fmla="*/ 1628 h 2053"/>
              <a:gd name="T46" fmla="*/ 664 w 2048"/>
              <a:gd name="T47" fmla="*/ 600 h 2053"/>
              <a:gd name="T48" fmla="*/ 1928 w 2048"/>
              <a:gd name="T49" fmla="*/ 660 h 2053"/>
              <a:gd name="T50" fmla="*/ 1273 w 2048"/>
              <a:gd name="T51" fmla="*/ 1118 h 2053"/>
              <a:gd name="T52" fmla="*/ 1624 w 2048"/>
              <a:gd name="T53" fmla="*/ 1324 h 2053"/>
              <a:gd name="T54" fmla="*/ 1624 w 2048"/>
              <a:gd name="T55" fmla="*/ 1444 h 2053"/>
              <a:gd name="T56" fmla="*/ 1084 w 2048"/>
              <a:gd name="T57" fmla="*/ 1504 h 2053"/>
              <a:gd name="T58" fmla="*/ 964 w 2048"/>
              <a:gd name="T59" fmla="*/ 1504 h 2053"/>
              <a:gd name="T60" fmla="*/ 904 w 2048"/>
              <a:gd name="T61" fmla="*/ 1444 h 2053"/>
              <a:gd name="T62" fmla="*/ 904 w 2048"/>
              <a:gd name="T63" fmla="*/ 1324 h 2053"/>
              <a:gd name="T64" fmla="*/ 964 w 2048"/>
              <a:gd name="T65" fmla="*/ 784 h 2053"/>
              <a:gd name="T66" fmla="*/ 1084 w 2048"/>
              <a:gd name="T67" fmla="*/ 784 h 2053"/>
              <a:gd name="T68" fmla="*/ 1214 w 2048"/>
              <a:gd name="T69" fmla="*/ 991 h 2053"/>
              <a:gd name="T70" fmla="*/ 1375 w 2048"/>
              <a:gd name="T71" fmla="*/ 1050 h 2053"/>
              <a:gd name="T72" fmla="*/ 1657 w 2048"/>
              <a:gd name="T73" fmla="*/ 734 h 2053"/>
              <a:gd name="T74" fmla="*/ 1434 w 2048"/>
              <a:gd name="T75" fmla="*/ 1177 h 2053"/>
              <a:gd name="T76" fmla="*/ 1273 w 2048"/>
              <a:gd name="T77" fmla="*/ 1118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48" h="2053">
                <a:moveTo>
                  <a:pt x="1868" y="480"/>
                </a:moveTo>
                <a:cubicBezTo>
                  <a:pt x="1324" y="480"/>
                  <a:pt x="1324" y="480"/>
                  <a:pt x="1324" y="480"/>
                </a:cubicBezTo>
                <a:cubicBezTo>
                  <a:pt x="1324" y="180"/>
                  <a:pt x="1324" y="180"/>
                  <a:pt x="1324" y="180"/>
                </a:cubicBezTo>
                <a:cubicBezTo>
                  <a:pt x="1324" y="81"/>
                  <a:pt x="1243" y="0"/>
                  <a:pt x="1144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904"/>
                  <a:pt x="0" y="904"/>
                  <a:pt x="0" y="904"/>
                </a:cubicBezTo>
                <a:cubicBezTo>
                  <a:pt x="0" y="982"/>
                  <a:pt x="50" y="1049"/>
                  <a:pt x="120" y="1074"/>
                </a:cubicBezTo>
                <a:cubicBezTo>
                  <a:pt x="120" y="1264"/>
                  <a:pt x="120" y="1264"/>
                  <a:pt x="120" y="1264"/>
                </a:cubicBezTo>
                <a:cubicBezTo>
                  <a:pt x="120" y="1288"/>
                  <a:pt x="135" y="1310"/>
                  <a:pt x="157" y="1319"/>
                </a:cubicBezTo>
                <a:cubicBezTo>
                  <a:pt x="179" y="1329"/>
                  <a:pt x="205" y="1323"/>
                  <a:pt x="222" y="1306"/>
                </a:cubicBezTo>
                <a:cubicBezTo>
                  <a:pt x="445" y="1084"/>
                  <a:pt x="445" y="1084"/>
                  <a:pt x="445" y="1084"/>
                </a:cubicBezTo>
                <a:cubicBezTo>
                  <a:pt x="484" y="1084"/>
                  <a:pt x="484" y="1084"/>
                  <a:pt x="484" y="1084"/>
                </a:cubicBezTo>
                <a:cubicBezTo>
                  <a:pt x="484" y="1628"/>
                  <a:pt x="484" y="1628"/>
                  <a:pt x="484" y="1628"/>
                </a:cubicBezTo>
                <a:cubicBezTo>
                  <a:pt x="484" y="1727"/>
                  <a:pt x="565" y="1808"/>
                  <a:pt x="664" y="1808"/>
                </a:cubicBezTo>
                <a:cubicBezTo>
                  <a:pt x="1603" y="1808"/>
                  <a:pt x="1603" y="1808"/>
                  <a:pt x="1603" y="1808"/>
                </a:cubicBezTo>
                <a:cubicBezTo>
                  <a:pt x="1826" y="2030"/>
                  <a:pt x="1826" y="2030"/>
                  <a:pt x="1826" y="2030"/>
                </a:cubicBezTo>
                <a:cubicBezTo>
                  <a:pt x="1843" y="2047"/>
                  <a:pt x="1869" y="2053"/>
                  <a:pt x="1891" y="2043"/>
                </a:cubicBezTo>
                <a:cubicBezTo>
                  <a:pt x="1913" y="2034"/>
                  <a:pt x="1928" y="2012"/>
                  <a:pt x="1928" y="1988"/>
                </a:cubicBezTo>
                <a:cubicBezTo>
                  <a:pt x="1928" y="1798"/>
                  <a:pt x="1928" y="1798"/>
                  <a:pt x="1928" y="1798"/>
                </a:cubicBezTo>
                <a:cubicBezTo>
                  <a:pt x="1998" y="1773"/>
                  <a:pt x="2048" y="1706"/>
                  <a:pt x="2048" y="1628"/>
                </a:cubicBezTo>
                <a:cubicBezTo>
                  <a:pt x="2048" y="660"/>
                  <a:pt x="2048" y="660"/>
                  <a:pt x="2048" y="660"/>
                </a:cubicBezTo>
                <a:cubicBezTo>
                  <a:pt x="2048" y="561"/>
                  <a:pt x="1967" y="480"/>
                  <a:pt x="1868" y="480"/>
                </a:cubicBezTo>
                <a:close/>
                <a:moveTo>
                  <a:pt x="484" y="660"/>
                </a:moveTo>
                <a:cubicBezTo>
                  <a:pt x="484" y="964"/>
                  <a:pt x="484" y="964"/>
                  <a:pt x="484" y="964"/>
                </a:cubicBezTo>
                <a:cubicBezTo>
                  <a:pt x="420" y="964"/>
                  <a:pt x="420" y="964"/>
                  <a:pt x="420" y="964"/>
                </a:cubicBezTo>
                <a:cubicBezTo>
                  <a:pt x="404" y="964"/>
                  <a:pt x="389" y="970"/>
                  <a:pt x="378" y="981"/>
                </a:cubicBezTo>
                <a:cubicBezTo>
                  <a:pt x="240" y="1119"/>
                  <a:pt x="240" y="1119"/>
                  <a:pt x="240" y="1119"/>
                </a:cubicBezTo>
                <a:cubicBezTo>
                  <a:pt x="240" y="1024"/>
                  <a:pt x="240" y="1024"/>
                  <a:pt x="240" y="1024"/>
                </a:cubicBezTo>
                <a:cubicBezTo>
                  <a:pt x="240" y="991"/>
                  <a:pt x="213" y="964"/>
                  <a:pt x="180" y="964"/>
                </a:cubicBezTo>
                <a:cubicBezTo>
                  <a:pt x="147" y="964"/>
                  <a:pt x="120" y="937"/>
                  <a:pt x="120" y="904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120" y="147"/>
                  <a:pt x="147" y="120"/>
                  <a:pt x="180" y="120"/>
                </a:cubicBezTo>
                <a:cubicBezTo>
                  <a:pt x="1144" y="120"/>
                  <a:pt x="1144" y="120"/>
                  <a:pt x="1144" y="120"/>
                </a:cubicBezTo>
                <a:cubicBezTo>
                  <a:pt x="1177" y="120"/>
                  <a:pt x="1204" y="147"/>
                  <a:pt x="1204" y="180"/>
                </a:cubicBezTo>
                <a:cubicBezTo>
                  <a:pt x="1204" y="480"/>
                  <a:pt x="1204" y="480"/>
                  <a:pt x="1204" y="480"/>
                </a:cubicBezTo>
                <a:cubicBezTo>
                  <a:pt x="664" y="480"/>
                  <a:pt x="664" y="480"/>
                  <a:pt x="664" y="480"/>
                </a:cubicBezTo>
                <a:cubicBezTo>
                  <a:pt x="565" y="480"/>
                  <a:pt x="484" y="561"/>
                  <a:pt x="484" y="660"/>
                </a:cubicBezTo>
                <a:close/>
                <a:moveTo>
                  <a:pt x="1928" y="1628"/>
                </a:moveTo>
                <a:cubicBezTo>
                  <a:pt x="1928" y="1661"/>
                  <a:pt x="1901" y="1688"/>
                  <a:pt x="1868" y="1688"/>
                </a:cubicBezTo>
                <a:cubicBezTo>
                  <a:pt x="1835" y="1688"/>
                  <a:pt x="1808" y="1715"/>
                  <a:pt x="1808" y="1748"/>
                </a:cubicBezTo>
                <a:cubicBezTo>
                  <a:pt x="1808" y="1843"/>
                  <a:pt x="1808" y="1843"/>
                  <a:pt x="1808" y="1843"/>
                </a:cubicBezTo>
                <a:cubicBezTo>
                  <a:pt x="1670" y="1705"/>
                  <a:pt x="1670" y="1705"/>
                  <a:pt x="1670" y="1705"/>
                </a:cubicBezTo>
                <a:cubicBezTo>
                  <a:pt x="1659" y="1694"/>
                  <a:pt x="1644" y="1688"/>
                  <a:pt x="1628" y="1688"/>
                </a:cubicBezTo>
                <a:cubicBezTo>
                  <a:pt x="664" y="1688"/>
                  <a:pt x="664" y="1688"/>
                  <a:pt x="664" y="1688"/>
                </a:cubicBezTo>
                <a:cubicBezTo>
                  <a:pt x="631" y="1688"/>
                  <a:pt x="604" y="1661"/>
                  <a:pt x="604" y="1628"/>
                </a:cubicBezTo>
                <a:cubicBezTo>
                  <a:pt x="604" y="660"/>
                  <a:pt x="604" y="660"/>
                  <a:pt x="604" y="660"/>
                </a:cubicBezTo>
                <a:cubicBezTo>
                  <a:pt x="604" y="627"/>
                  <a:pt x="631" y="600"/>
                  <a:pt x="664" y="600"/>
                </a:cubicBezTo>
                <a:cubicBezTo>
                  <a:pt x="1868" y="600"/>
                  <a:pt x="1868" y="600"/>
                  <a:pt x="1868" y="600"/>
                </a:cubicBezTo>
                <a:cubicBezTo>
                  <a:pt x="1901" y="600"/>
                  <a:pt x="1928" y="627"/>
                  <a:pt x="1928" y="660"/>
                </a:cubicBezTo>
                <a:lnTo>
                  <a:pt x="1928" y="1628"/>
                </a:lnTo>
                <a:close/>
                <a:moveTo>
                  <a:pt x="1273" y="1118"/>
                </a:moveTo>
                <a:cubicBezTo>
                  <a:pt x="1136" y="1324"/>
                  <a:pt x="1136" y="1324"/>
                  <a:pt x="1136" y="1324"/>
                </a:cubicBezTo>
                <a:cubicBezTo>
                  <a:pt x="1624" y="1324"/>
                  <a:pt x="1624" y="1324"/>
                  <a:pt x="1624" y="1324"/>
                </a:cubicBezTo>
                <a:cubicBezTo>
                  <a:pt x="1657" y="1324"/>
                  <a:pt x="1684" y="1351"/>
                  <a:pt x="1684" y="1384"/>
                </a:cubicBezTo>
                <a:cubicBezTo>
                  <a:pt x="1684" y="1417"/>
                  <a:pt x="1657" y="1444"/>
                  <a:pt x="1624" y="1444"/>
                </a:cubicBezTo>
                <a:cubicBezTo>
                  <a:pt x="1084" y="1444"/>
                  <a:pt x="1084" y="1444"/>
                  <a:pt x="1084" y="1444"/>
                </a:cubicBezTo>
                <a:cubicBezTo>
                  <a:pt x="1084" y="1504"/>
                  <a:pt x="1084" y="1504"/>
                  <a:pt x="1084" y="1504"/>
                </a:cubicBezTo>
                <a:cubicBezTo>
                  <a:pt x="1084" y="1537"/>
                  <a:pt x="1057" y="1564"/>
                  <a:pt x="1024" y="1564"/>
                </a:cubicBezTo>
                <a:cubicBezTo>
                  <a:pt x="991" y="1564"/>
                  <a:pt x="964" y="1537"/>
                  <a:pt x="964" y="1504"/>
                </a:cubicBezTo>
                <a:cubicBezTo>
                  <a:pt x="964" y="1444"/>
                  <a:pt x="964" y="1444"/>
                  <a:pt x="964" y="1444"/>
                </a:cubicBezTo>
                <a:cubicBezTo>
                  <a:pt x="904" y="1444"/>
                  <a:pt x="904" y="1444"/>
                  <a:pt x="904" y="1444"/>
                </a:cubicBezTo>
                <a:cubicBezTo>
                  <a:pt x="871" y="1444"/>
                  <a:pt x="844" y="1417"/>
                  <a:pt x="844" y="1384"/>
                </a:cubicBezTo>
                <a:cubicBezTo>
                  <a:pt x="844" y="1351"/>
                  <a:pt x="871" y="1324"/>
                  <a:pt x="904" y="1324"/>
                </a:cubicBezTo>
                <a:cubicBezTo>
                  <a:pt x="964" y="1324"/>
                  <a:pt x="964" y="1324"/>
                  <a:pt x="964" y="1324"/>
                </a:cubicBezTo>
                <a:cubicBezTo>
                  <a:pt x="964" y="784"/>
                  <a:pt x="964" y="784"/>
                  <a:pt x="964" y="784"/>
                </a:cubicBezTo>
                <a:cubicBezTo>
                  <a:pt x="964" y="751"/>
                  <a:pt x="991" y="724"/>
                  <a:pt x="1024" y="724"/>
                </a:cubicBezTo>
                <a:cubicBezTo>
                  <a:pt x="1057" y="724"/>
                  <a:pt x="1084" y="751"/>
                  <a:pt x="1084" y="784"/>
                </a:cubicBezTo>
                <a:cubicBezTo>
                  <a:pt x="1084" y="1186"/>
                  <a:pt x="1084" y="1186"/>
                  <a:pt x="1084" y="1186"/>
                </a:cubicBezTo>
                <a:cubicBezTo>
                  <a:pt x="1214" y="991"/>
                  <a:pt x="1214" y="991"/>
                  <a:pt x="1214" y="991"/>
                </a:cubicBezTo>
                <a:cubicBezTo>
                  <a:pt x="1235" y="959"/>
                  <a:pt x="1280" y="955"/>
                  <a:pt x="1306" y="981"/>
                </a:cubicBezTo>
                <a:cubicBezTo>
                  <a:pt x="1375" y="1050"/>
                  <a:pt x="1375" y="1050"/>
                  <a:pt x="1375" y="1050"/>
                </a:cubicBezTo>
                <a:cubicBezTo>
                  <a:pt x="1574" y="751"/>
                  <a:pt x="1574" y="751"/>
                  <a:pt x="1574" y="751"/>
                </a:cubicBezTo>
                <a:cubicBezTo>
                  <a:pt x="1592" y="723"/>
                  <a:pt x="1630" y="716"/>
                  <a:pt x="1657" y="734"/>
                </a:cubicBezTo>
                <a:cubicBezTo>
                  <a:pt x="1685" y="752"/>
                  <a:pt x="1692" y="790"/>
                  <a:pt x="1674" y="817"/>
                </a:cubicBezTo>
                <a:cubicBezTo>
                  <a:pt x="1434" y="1177"/>
                  <a:pt x="1434" y="1177"/>
                  <a:pt x="1434" y="1177"/>
                </a:cubicBezTo>
                <a:cubicBezTo>
                  <a:pt x="1413" y="1209"/>
                  <a:pt x="1368" y="1213"/>
                  <a:pt x="1342" y="1186"/>
                </a:cubicBezTo>
                <a:lnTo>
                  <a:pt x="1273" y="11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0" name="Freeform 336"/>
          <p:cNvSpPr>
            <a:spLocks noEditPoints="1"/>
          </p:cNvSpPr>
          <p:nvPr/>
        </p:nvSpPr>
        <p:spPr bwMode="auto">
          <a:xfrm>
            <a:off x="7488393" y="1889872"/>
            <a:ext cx="298773" cy="392145"/>
          </a:xfrm>
          <a:custGeom>
            <a:avLst/>
            <a:gdLst>
              <a:gd name="T0" fmla="*/ 1020 w 1560"/>
              <a:gd name="T1" fmla="*/ 960 h 2048"/>
              <a:gd name="T2" fmla="*/ 1020 w 1560"/>
              <a:gd name="T3" fmla="*/ 1080 h 2048"/>
              <a:gd name="T4" fmla="*/ 1020 w 1560"/>
              <a:gd name="T5" fmla="*/ 840 h 2048"/>
              <a:gd name="T6" fmla="*/ 1020 w 1560"/>
              <a:gd name="T7" fmla="*/ 720 h 2048"/>
              <a:gd name="T8" fmla="*/ 1020 w 1560"/>
              <a:gd name="T9" fmla="*/ 840 h 2048"/>
              <a:gd name="T10" fmla="*/ 1080 w 1560"/>
              <a:gd name="T11" fmla="*/ 540 h 2048"/>
              <a:gd name="T12" fmla="*/ 960 w 1560"/>
              <a:gd name="T13" fmla="*/ 540 h 2048"/>
              <a:gd name="T14" fmla="*/ 720 w 1560"/>
              <a:gd name="T15" fmla="*/ 1797 h 2048"/>
              <a:gd name="T16" fmla="*/ 420 w 1560"/>
              <a:gd name="T17" fmla="*/ 1928 h 2048"/>
              <a:gd name="T18" fmla="*/ 420 w 1560"/>
              <a:gd name="T19" fmla="*/ 2048 h 2048"/>
              <a:gd name="T20" fmla="*/ 1200 w 1560"/>
              <a:gd name="T21" fmla="*/ 1988 h 2048"/>
              <a:gd name="T22" fmla="*/ 840 w 1560"/>
              <a:gd name="T23" fmla="*/ 1928 h 2048"/>
              <a:gd name="T24" fmla="*/ 1560 w 1560"/>
              <a:gd name="T25" fmla="*/ 1020 h 2048"/>
              <a:gd name="T26" fmla="*/ 1440 w 1560"/>
              <a:gd name="T27" fmla="*/ 1020 h 2048"/>
              <a:gd name="T28" fmla="*/ 120 w 1560"/>
              <a:gd name="T29" fmla="*/ 1020 h 2048"/>
              <a:gd name="T30" fmla="*/ 0 w 1560"/>
              <a:gd name="T31" fmla="*/ 1020 h 2048"/>
              <a:gd name="T32" fmla="*/ 780 w 1560"/>
              <a:gd name="T33" fmla="*/ 1560 h 2048"/>
              <a:gd name="T34" fmla="*/ 1320 w 1560"/>
              <a:gd name="T35" fmla="*/ 540 h 2048"/>
              <a:gd name="T36" fmla="*/ 240 w 1560"/>
              <a:gd name="T37" fmla="*/ 540 h 2048"/>
              <a:gd name="T38" fmla="*/ 780 w 1560"/>
              <a:gd name="T39" fmla="*/ 1560 h 2048"/>
              <a:gd name="T40" fmla="*/ 780 w 1560"/>
              <a:gd name="T41" fmla="*/ 120 h 2048"/>
              <a:gd name="T42" fmla="*/ 1200 w 1560"/>
              <a:gd name="T43" fmla="*/ 1020 h 2048"/>
              <a:gd name="T44" fmla="*/ 360 w 1560"/>
              <a:gd name="T45" fmla="*/ 1020 h 2048"/>
              <a:gd name="T46" fmla="*/ 720 w 1560"/>
              <a:gd name="T47" fmla="*/ 300 h 2048"/>
              <a:gd name="T48" fmla="*/ 840 w 1560"/>
              <a:gd name="T49" fmla="*/ 300 h 2048"/>
              <a:gd name="T50" fmla="*/ 720 w 1560"/>
              <a:gd name="T51" fmla="*/ 300 h 2048"/>
              <a:gd name="T52" fmla="*/ 780 w 1560"/>
              <a:gd name="T53" fmla="*/ 1200 h 2048"/>
              <a:gd name="T54" fmla="*/ 780 w 1560"/>
              <a:gd name="T55" fmla="*/ 1320 h 2048"/>
              <a:gd name="T56" fmla="*/ 720 w 1560"/>
              <a:gd name="T57" fmla="*/ 1020 h 2048"/>
              <a:gd name="T58" fmla="*/ 840 w 1560"/>
              <a:gd name="T59" fmla="*/ 1020 h 2048"/>
              <a:gd name="T60" fmla="*/ 720 w 1560"/>
              <a:gd name="T61" fmla="*/ 1020 h 2048"/>
              <a:gd name="T62" fmla="*/ 780 w 1560"/>
              <a:gd name="T63" fmla="*/ 720 h 2048"/>
              <a:gd name="T64" fmla="*/ 780 w 1560"/>
              <a:gd name="T65" fmla="*/ 840 h 2048"/>
              <a:gd name="T66" fmla="*/ 720 w 1560"/>
              <a:gd name="T67" fmla="*/ 540 h 2048"/>
              <a:gd name="T68" fmla="*/ 840 w 1560"/>
              <a:gd name="T69" fmla="*/ 540 h 2048"/>
              <a:gd name="T70" fmla="*/ 720 w 1560"/>
              <a:gd name="T71" fmla="*/ 5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60" h="2048">
                <a:moveTo>
                  <a:pt x="960" y="1020"/>
                </a:moveTo>
                <a:cubicBezTo>
                  <a:pt x="960" y="986"/>
                  <a:pt x="987" y="960"/>
                  <a:pt x="1020" y="960"/>
                </a:cubicBezTo>
                <a:cubicBezTo>
                  <a:pt x="1053" y="960"/>
                  <a:pt x="1080" y="986"/>
                  <a:pt x="1080" y="1020"/>
                </a:cubicBezTo>
                <a:cubicBezTo>
                  <a:pt x="1080" y="1053"/>
                  <a:pt x="1053" y="1080"/>
                  <a:pt x="1020" y="1080"/>
                </a:cubicBezTo>
                <a:cubicBezTo>
                  <a:pt x="987" y="1080"/>
                  <a:pt x="960" y="1053"/>
                  <a:pt x="960" y="1020"/>
                </a:cubicBezTo>
                <a:close/>
                <a:moveTo>
                  <a:pt x="1020" y="840"/>
                </a:moveTo>
                <a:cubicBezTo>
                  <a:pt x="1053" y="840"/>
                  <a:pt x="1080" y="813"/>
                  <a:pt x="1080" y="780"/>
                </a:cubicBezTo>
                <a:cubicBezTo>
                  <a:pt x="1080" y="746"/>
                  <a:pt x="1053" y="720"/>
                  <a:pt x="1020" y="720"/>
                </a:cubicBezTo>
                <a:cubicBezTo>
                  <a:pt x="987" y="720"/>
                  <a:pt x="960" y="746"/>
                  <a:pt x="960" y="780"/>
                </a:cubicBezTo>
                <a:cubicBezTo>
                  <a:pt x="960" y="813"/>
                  <a:pt x="987" y="840"/>
                  <a:pt x="1020" y="840"/>
                </a:cubicBezTo>
                <a:close/>
                <a:moveTo>
                  <a:pt x="1020" y="600"/>
                </a:moveTo>
                <a:cubicBezTo>
                  <a:pt x="1053" y="600"/>
                  <a:pt x="1080" y="573"/>
                  <a:pt x="1080" y="540"/>
                </a:cubicBezTo>
                <a:cubicBezTo>
                  <a:pt x="1080" y="506"/>
                  <a:pt x="1053" y="480"/>
                  <a:pt x="1020" y="480"/>
                </a:cubicBezTo>
                <a:cubicBezTo>
                  <a:pt x="987" y="480"/>
                  <a:pt x="960" y="506"/>
                  <a:pt x="960" y="540"/>
                </a:cubicBezTo>
                <a:cubicBezTo>
                  <a:pt x="960" y="573"/>
                  <a:pt x="987" y="600"/>
                  <a:pt x="1020" y="600"/>
                </a:cubicBezTo>
                <a:close/>
                <a:moveTo>
                  <a:pt x="720" y="1797"/>
                </a:moveTo>
                <a:cubicBezTo>
                  <a:pt x="720" y="1928"/>
                  <a:pt x="720" y="1928"/>
                  <a:pt x="720" y="1928"/>
                </a:cubicBezTo>
                <a:cubicBezTo>
                  <a:pt x="420" y="1928"/>
                  <a:pt x="420" y="1928"/>
                  <a:pt x="420" y="1928"/>
                </a:cubicBezTo>
                <a:cubicBezTo>
                  <a:pt x="387" y="1928"/>
                  <a:pt x="360" y="1954"/>
                  <a:pt x="360" y="1988"/>
                </a:cubicBezTo>
                <a:cubicBezTo>
                  <a:pt x="360" y="2021"/>
                  <a:pt x="387" y="2048"/>
                  <a:pt x="420" y="2048"/>
                </a:cubicBezTo>
                <a:cubicBezTo>
                  <a:pt x="1140" y="2048"/>
                  <a:pt x="1140" y="2048"/>
                  <a:pt x="1140" y="2048"/>
                </a:cubicBezTo>
                <a:cubicBezTo>
                  <a:pt x="1173" y="2048"/>
                  <a:pt x="1200" y="2021"/>
                  <a:pt x="1200" y="1988"/>
                </a:cubicBezTo>
                <a:cubicBezTo>
                  <a:pt x="1200" y="1954"/>
                  <a:pt x="1173" y="1928"/>
                  <a:pt x="1140" y="1928"/>
                </a:cubicBezTo>
                <a:cubicBezTo>
                  <a:pt x="840" y="1928"/>
                  <a:pt x="840" y="1928"/>
                  <a:pt x="840" y="1928"/>
                </a:cubicBezTo>
                <a:cubicBezTo>
                  <a:pt x="840" y="1797"/>
                  <a:pt x="840" y="1797"/>
                  <a:pt x="840" y="1797"/>
                </a:cubicBezTo>
                <a:cubicBezTo>
                  <a:pt x="1242" y="1767"/>
                  <a:pt x="1560" y="1430"/>
                  <a:pt x="1560" y="1020"/>
                </a:cubicBezTo>
                <a:cubicBezTo>
                  <a:pt x="1560" y="986"/>
                  <a:pt x="1533" y="960"/>
                  <a:pt x="1500" y="960"/>
                </a:cubicBezTo>
                <a:cubicBezTo>
                  <a:pt x="1467" y="960"/>
                  <a:pt x="1440" y="986"/>
                  <a:pt x="1440" y="1020"/>
                </a:cubicBezTo>
                <a:cubicBezTo>
                  <a:pt x="1440" y="1384"/>
                  <a:pt x="1144" y="1680"/>
                  <a:pt x="780" y="1680"/>
                </a:cubicBezTo>
                <a:cubicBezTo>
                  <a:pt x="416" y="1680"/>
                  <a:pt x="120" y="1384"/>
                  <a:pt x="120" y="1020"/>
                </a:cubicBezTo>
                <a:cubicBezTo>
                  <a:pt x="120" y="986"/>
                  <a:pt x="93" y="960"/>
                  <a:pt x="60" y="960"/>
                </a:cubicBezTo>
                <a:cubicBezTo>
                  <a:pt x="27" y="960"/>
                  <a:pt x="0" y="986"/>
                  <a:pt x="0" y="1020"/>
                </a:cubicBezTo>
                <a:cubicBezTo>
                  <a:pt x="0" y="1430"/>
                  <a:pt x="318" y="1767"/>
                  <a:pt x="720" y="1797"/>
                </a:cubicBezTo>
                <a:close/>
                <a:moveTo>
                  <a:pt x="780" y="1560"/>
                </a:moveTo>
                <a:cubicBezTo>
                  <a:pt x="1078" y="1560"/>
                  <a:pt x="1320" y="1317"/>
                  <a:pt x="1320" y="1020"/>
                </a:cubicBezTo>
                <a:cubicBezTo>
                  <a:pt x="1320" y="540"/>
                  <a:pt x="1320" y="540"/>
                  <a:pt x="1320" y="540"/>
                </a:cubicBezTo>
                <a:cubicBezTo>
                  <a:pt x="1320" y="242"/>
                  <a:pt x="1078" y="0"/>
                  <a:pt x="780" y="0"/>
                </a:cubicBezTo>
                <a:cubicBezTo>
                  <a:pt x="482" y="0"/>
                  <a:pt x="240" y="242"/>
                  <a:pt x="240" y="540"/>
                </a:cubicBezTo>
                <a:cubicBezTo>
                  <a:pt x="240" y="1020"/>
                  <a:pt x="240" y="1020"/>
                  <a:pt x="240" y="1020"/>
                </a:cubicBezTo>
                <a:cubicBezTo>
                  <a:pt x="240" y="1317"/>
                  <a:pt x="482" y="1560"/>
                  <a:pt x="780" y="1560"/>
                </a:cubicBezTo>
                <a:close/>
                <a:moveTo>
                  <a:pt x="360" y="540"/>
                </a:moveTo>
                <a:cubicBezTo>
                  <a:pt x="360" y="308"/>
                  <a:pt x="548" y="120"/>
                  <a:pt x="780" y="120"/>
                </a:cubicBezTo>
                <a:cubicBezTo>
                  <a:pt x="1012" y="120"/>
                  <a:pt x="1200" y="308"/>
                  <a:pt x="1200" y="540"/>
                </a:cubicBezTo>
                <a:cubicBezTo>
                  <a:pt x="1200" y="1020"/>
                  <a:pt x="1200" y="1020"/>
                  <a:pt x="1200" y="1020"/>
                </a:cubicBezTo>
                <a:cubicBezTo>
                  <a:pt x="1200" y="1251"/>
                  <a:pt x="1012" y="1440"/>
                  <a:pt x="780" y="1440"/>
                </a:cubicBezTo>
                <a:cubicBezTo>
                  <a:pt x="548" y="1440"/>
                  <a:pt x="360" y="1251"/>
                  <a:pt x="360" y="1020"/>
                </a:cubicBezTo>
                <a:lnTo>
                  <a:pt x="360" y="540"/>
                </a:lnTo>
                <a:close/>
                <a:moveTo>
                  <a:pt x="720" y="300"/>
                </a:moveTo>
                <a:cubicBezTo>
                  <a:pt x="720" y="266"/>
                  <a:pt x="747" y="240"/>
                  <a:pt x="780" y="240"/>
                </a:cubicBezTo>
                <a:cubicBezTo>
                  <a:pt x="813" y="240"/>
                  <a:pt x="840" y="266"/>
                  <a:pt x="840" y="300"/>
                </a:cubicBezTo>
                <a:cubicBezTo>
                  <a:pt x="840" y="333"/>
                  <a:pt x="813" y="360"/>
                  <a:pt x="780" y="360"/>
                </a:cubicBezTo>
                <a:cubicBezTo>
                  <a:pt x="747" y="360"/>
                  <a:pt x="720" y="333"/>
                  <a:pt x="720" y="300"/>
                </a:cubicBezTo>
                <a:close/>
                <a:moveTo>
                  <a:pt x="720" y="1260"/>
                </a:moveTo>
                <a:cubicBezTo>
                  <a:pt x="720" y="1226"/>
                  <a:pt x="747" y="1200"/>
                  <a:pt x="780" y="1200"/>
                </a:cubicBezTo>
                <a:cubicBezTo>
                  <a:pt x="813" y="1200"/>
                  <a:pt x="840" y="1226"/>
                  <a:pt x="840" y="1260"/>
                </a:cubicBezTo>
                <a:cubicBezTo>
                  <a:pt x="840" y="1293"/>
                  <a:pt x="813" y="1320"/>
                  <a:pt x="780" y="1320"/>
                </a:cubicBezTo>
                <a:cubicBezTo>
                  <a:pt x="747" y="1320"/>
                  <a:pt x="720" y="1293"/>
                  <a:pt x="720" y="1260"/>
                </a:cubicBezTo>
                <a:close/>
                <a:moveTo>
                  <a:pt x="720" y="1020"/>
                </a:moveTo>
                <a:cubicBezTo>
                  <a:pt x="720" y="986"/>
                  <a:pt x="747" y="960"/>
                  <a:pt x="780" y="960"/>
                </a:cubicBezTo>
                <a:cubicBezTo>
                  <a:pt x="813" y="960"/>
                  <a:pt x="840" y="986"/>
                  <a:pt x="840" y="1020"/>
                </a:cubicBezTo>
                <a:cubicBezTo>
                  <a:pt x="840" y="1053"/>
                  <a:pt x="813" y="1080"/>
                  <a:pt x="780" y="1080"/>
                </a:cubicBezTo>
                <a:cubicBezTo>
                  <a:pt x="747" y="1080"/>
                  <a:pt x="720" y="1053"/>
                  <a:pt x="720" y="1020"/>
                </a:cubicBezTo>
                <a:close/>
                <a:moveTo>
                  <a:pt x="720" y="780"/>
                </a:moveTo>
                <a:cubicBezTo>
                  <a:pt x="720" y="746"/>
                  <a:pt x="747" y="720"/>
                  <a:pt x="780" y="720"/>
                </a:cubicBezTo>
                <a:cubicBezTo>
                  <a:pt x="813" y="720"/>
                  <a:pt x="840" y="746"/>
                  <a:pt x="840" y="780"/>
                </a:cubicBezTo>
                <a:cubicBezTo>
                  <a:pt x="840" y="813"/>
                  <a:pt x="813" y="840"/>
                  <a:pt x="780" y="840"/>
                </a:cubicBezTo>
                <a:cubicBezTo>
                  <a:pt x="747" y="840"/>
                  <a:pt x="720" y="813"/>
                  <a:pt x="720" y="780"/>
                </a:cubicBezTo>
                <a:close/>
                <a:moveTo>
                  <a:pt x="720" y="540"/>
                </a:moveTo>
                <a:cubicBezTo>
                  <a:pt x="720" y="506"/>
                  <a:pt x="747" y="480"/>
                  <a:pt x="780" y="480"/>
                </a:cubicBezTo>
                <a:cubicBezTo>
                  <a:pt x="813" y="480"/>
                  <a:pt x="840" y="506"/>
                  <a:pt x="840" y="540"/>
                </a:cubicBezTo>
                <a:cubicBezTo>
                  <a:pt x="840" y="573"/>
                  <a:pt x="813" y="600"/>
                  <a:pt x="780" y="600"/>
                </a:cubicBezTo>
                <a:cubicBezTo>
                  <a:pt x="747" y="600"/>
                  <a:pt x="720" y="573"/>
                  <a:pt x="720" y="5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1" name="Freeform 377"/>
          <p:cNvSpPr>
            <a:spLocks noEditPoints="1"/>
          </p:cNvSpPr>
          <p:nvPr/>
        </p:nvSpPr>
        <p:spPr bwMode="auto">
          <a:xfrm>
            <a:off x="7457597" y="5931207"/>
            <a:ext cx="360358" cy="392264"/>
          </a:xfrm>
          <a:custGeom>
            <a:avLst/>
            <a:gdLst>
              <a:gd name="T0" fmla="*/ 1758 w 1881"/>
              <a:gd name="T1" fmla="*/ 604 h 2048"/>
              <a:gd name="T2" fmla="*/ 1281 w 1881"/>
              <a:gd name="T3" fmla="*/ 60 h 2048"/>
              <a:gd name="T4" fmla="*/ 1161 w 1881"/>
              <a:gd name="T5" fmla="*/ 60 h 2048"/>
              <a:gd name="T6" fmla="*/ 685 w 1881"/>
              <a:gd name="T7" fmla="*/ 604 h 2048"/>
              <a:gd name="T8" fmla="*/ 561 w 1881"/>
              <a:gd name="T9" fmla="*/ 664 h 2048"/>
              <a:gd name="T10" fmla="*/ 685 w 1881"/>
              <a:gd name="T11" fmla="*/ 724 h 2048"/>
              <a:gd name="T12" fmla="*/ 24 w 1881"/>
              <a:gd name="T13" fmla="*/ 1607 h 2048"/>
              <a:gd name="T14" fmla="*/ 193 w 1881"/>
              <a:gd name="T15" fmla="*/ 1862 h 2048"/>
              <a:gd name="T16" fmla="*/ 321 w 1881"/>
              <a:gd name="T17" fmla="*/ 1819 h 2048"/>
              <a:gd name="T18" fmla="*/ 575 w 1881"/>
              <a:gd name="T19" fmla="*/ 2048 h 2048"/>
              <a:gd name="T20" fmla="*/ 787 w 1881"/>
              <a:gd name="T21" fmla="*/ 1862 h 2048"/>
              <a:gd name="T22" fmla="*/ 745 w 1881"/>
              <a:gd name="T23" fmla="*/ 1735 h 2048"/>
              <a:gd name="T24" fmla="*/ 872 w 1881"/>
              <a:gd name="T25" fmla="*/ 1692 h 2048"/>
              <a:gd name="T26" fmla="*/ 1127 w 1881"/>
              <a:gd name="T27" fmla="*/ 1522 h 2048"/>
              <a:gd name="T28" fmla="*/ 915 w 1881"/>
              <a:gd name="T29" fmla="*/ 1225 h 2048"/>
              <a:gd name="T30" fmla="*/ 1161 w 1881"/>
              <a:gd name="T31" fmla="*/ 1201 h 2048"/>
              <a:gd name="T32" fmla="*/ 1221 w 1881"/>
              <a:gd name="T33" fmla="*/ 1324 h 2048"/>
              <a:gd name="T34" fmla="*/ 1281 w 1881"/>
              <a:gd name="T35" fmla="*/ 1201 h 2048"/>
              <a:gd name="T36" fmla="*/ 1821 w 1881"/>
              <a:gd name="T37" fmla="*/ 724 h 2048"/>
              <a:gd name="T38" fmla="*/ 1821 w 1881"/>
              <a:gd name="T39" fmla="*/ 604 h 2048"/>
              <a:gd name="T40" fmla="*/ 151 w 1881"/>
              <a:gd name="T41" fmla="*/ 1650 h 2048"/>
              <a:gd name="T42" fmla="*/ 885 w 1881"/>
              <a:gd name="T43" fmla="*/ 1086 h 2048"/>
              <a:gd name="T44" fmla="*/ 999 w 1881"/>
              <a:gd name="T45" fmla="*/ 1480 h 2048"/>
              <a:gd name="T46" fmla="*/ 872 w 1881"/>
              <a:gd name="T47" fmla="*/ 1522 h 2048"/>
              <a:gd name="T48" fmla="*/ 618 w 1881"/>
              <a:gd name="T49" fmla="*/ 1692 h 2048"/>
              <a:gd name="T50" fmla="*/ 660 w 1881"/>
              <a:gd name="T51" fmla="*/ 1819 h 2048"/>
              <a:gd name="T52" fmla="*/ 405 w 1881"/>
              <a:gd name="T53" fmla="*/ 1734 h 2048"/>
              <a:gd name="T54" fmla="*/ 999 w 1881"/>
              <a:gd name="T55" fmla="*/ 1480 h 2048"/>
              <a:gd name="T56" fmla="*/ 1637 w 1881"/>
              <a:gd name="T57" fmla="*/ 723 h 2048"/>
              <a:gd name="T58" fmla="*/ 1281 w 1881"/>
              <a:gd name="T59" fmla="*/ 1024 h 2048"/>
              <a:gd name="T60" fmla="*/ 1161 w 1881"/>
              <a:gd name="T61" fmla="*/ 1024 h 2048"/>
              <a:gd name="T62" fmla="*/ 806 w 1881"/>
              <a:gd name="T63" fmla="*/ 724 h 2048"/>
              <a:gd name="T64" fmla="*/ 921 w 1881"/>
              <a:gd name="T65" fmla="*/ 664 h 2048"/>
              <a:gd name="T66" fmla="*/ 806 w 1881"/>
              <a:gd name="T67" fmla="*/ 604 h 2048"/>
              <a:gd name="T68" fmla="*/ 1161 w 1881"/>
              <a:gd name="T69" fmla="*/ 304 h 2048"/>
              <a:gd name="T70" fmla="*/ 1281 w 1881"/>
              <a:gd name="T71" fmla="*/ 304 h 2048"/>
              <a:gd name="T72" fmla="*/ 1637 w 1881"/>
              <a:gd name="T73" fmla="*/ 604 h 2048"/>
              <a:gd name="T74" fmla="*/ 1521 w 1881"/>
              <a:gd name="T75" fmla="*/ 664 h 2048"/>
              <a:gd name="T76" fmla="*/ 1221 w 1881"/>
              <a:gd name="T77" fmla="*/ 484 h 2048"/>
              <a:gd name="T78" fmla="*/ 1221 w 1881"/>
              <a:gd name="T79" fmla="*/ 844 h 2048"/>
              <a:gd name="T80" fmla="*/ 1221 w 1881"/>
              <a:gd name="T81" fmla="*/ 484 h 2048"/>
              <a:gd name="T82" fmla="*/ 1161 w 1881"/>
              <a:gd name="T83" fmla="*/ 664 h 2048"/>
              <a:gd name="T84" fmla="*/ 1281 w 1881"/>
              <a:gd name="T85" fmla="*/ 66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81" h="2048">
                <a:moveTo>
                  <a:pt x="1821" y="604"/>
                </a:moveTo>
                <a:cubicBezTo>
                  <a:pt x="1758" y="604"/>
                  <a:pt x="1758" y="604"/>
                  <a:pt x="1758" y="604"/>
                </a:cubicBezTo>
                <a:cubicBezTo>
                  <a:pt x="1730" y="354"/>
                  <a:pt x="1531" y="155"/>
                  <a:pt x="1281" y="127"/>
                </a:cubicBezTo>
                <a:cubicBezTo>
                  <a:pt x="1281" y="60"/>
                  <a:pt x="1281" y="60"/>
                  <a:pt x="1281" y="60"/>
                </a:cubicBezTo>
                <a:cubicBezTo>
                  <a:pt x="1281" y="27"/>
                  <a:pt x="1255" y="0"/>
                  <a:pt x="1221" y="0"/>
                </a:cubicBezTo>
                <a:cubicBezTo>
                  <a:pt x="1188" y="0"/>
                  <a:pt x="1161" y="27"/>
                  <a:pt x="1161" y="60"/>
                </a:cubicBezTo>
                <a:cubicBezTo>
                  <a:pt x="1161" y="127"/>
                  <a:pt x="1161" y="127"/>
                  <a:pt x="1161" y="127"/>
                </a:cubicBezTo>
                <a:cubicBezTo>
                  <a:pt x="911" y="155"/>
                  <a:pt x="712" y="354"/>
                  <a:pt x="685" y="604"/>
                </a:cubicBezTo>
                <a:cubicBezTo>
                  <a:pt x="621" y="604"/>
                  <a:pt x="621" y="604"/>
                  <a:pt x="621" y="604"/>
                </a:cubicBezTo>
                <a:cubicBezTo>
                  <a:pt x="588" y="604"/>
                  <a:pt x="561" y="631"/>
                  <a:pt x="561" y="664"/>
                </a:cubicBezTo>
                <a:cubicBezTo>
                  <a:pt x="561" y="697"/>
                  <a:pt x="588" y="724"/>
                  <a:pt x="621" y="724"/>
                </a:cubicBezTo>
                <a:cubicBezTo>
                  <a:pt x="685" y="724"/>
                  <a:pt x="685" y="724"/>
                  <a:pt x="685" y="724"/>
                </a:cubicBezTo>
                <a:cubicBezTo>
                  <a:pt x="692" y="785"/>
                  <a:pt x="709" y="843"/>
                  <a:pt x="734" y="897"/>
                </a:cubicBezTo>
                <a:cubicBezTo>
                  <a:pt x="24" y="1607"/>
                  <a:pt x="24" y="1607"/>
                  <a:pt x="24" y="1607"/>
                </a:cubicBezTo>
                <a:cubicBezTo>
                  <a:pt x="0" y="1631"/>
                  <a:pt x="0" y="1669"/>
                  <a:pt x="24" y="1692"/>
                </a:cubicBezTo>
                <a:cubicBezTo>
                  <a:pt x="193" y="1862"/>
                  <a:pt x="193" y="1862"/>
                  <a:pt x="193" y="1862"/>
                </a:cubicBezTo>
                <a:cubicBezTo>
                  <a:pt x="217" y="1885"/>
                  <a:pt x="255" y="1885"/>
                  <a:pt x="278" y="1862"/>
                </a:cubicBezTo>
                <a:cubicBezTo>
                  <a:pt x="321" y="1819"/>
                  <a:pt x="321" y="1819"/>
                  <a:pt x="321" y="1819"/>
                </a:cubicBezTo>
                <a:cubicBezTo>
                  <a:pt x="533" y="2031"/>
                  <a:pt x="533" y="2031"/>
                  <a:pt x="533" y="2031"/>
                </a:cubicBezTo>
                <a:cubicBezTo>
                  <a:pt x="544" y="2042"/>
                  <a:pt x="560" y="2048"/>
                  <a:pt x="575" y="2048"/>
                </a:cubicBezTo>
                <a:cubicBezTo>
                  <a:pt x="590" y="2048"/>
                  <a:pt x="606" y="2042"/>
                  <a:pt x="617" y="2031"/>
                </a:cubicBezTo>
                <a:cubicBezTo>
                  <a:pt x="787" y="1862"/>
                  <a:pt x="787" y="1862"/>
                  <a:pt x="787" y="1862"/>
                </a:cubicBezTo>
                <a:cubicBezTo>
                  <a:pt x="811" y="1839"/>
                  <a:pt x="811" y="1800"/>
                  <a:pt x="787" y="1777"/>
                </a:cubicBezTo>
                <a:cubicBezTo>
                  <a:pt x="745" y="1735"/>
                  <a:pt x="745" y="1735"/>
                  <a:pt x="745" y="1735"/>
                </a:cubicBezTo>
                <a:cubicBezTo>
                  <a:pt x="830" y="1650"/>
                  <a:pt x="830" y="1650"/>
                  <a:pt x="830" y="1650"/>
                </a:cubicBezTo>
                <a:cubicBezTo>
                  <a:pt x="872" y="1692"/>
                  <a:pt x="872" y="1692"/>
                  <a:pt x="872" y="1692"/>
                </a:cubicBezTo>
                <a:cubicBezTo>
                  <a:pt x="896" y="1716"/>
                  <a:pt x="934" y="1716"/>
                  <a:pt x="957" y="1692"/>
                </a:cubicBezTo>
                <a:cubicBezTo>
                  <a:pt x="1127" y="1522"/>
                  <a:pt x="1127" y="1522"/>
                  <a:pt x="1127" y="1522"/>
                </a:cubicBezTo>
                <a:cubicBezTo>
                  <a:pt x="1150" y="1499"/>
                  <a:pt x="1150" y="1461"/>
                  <a:pt x="1127" y="1438"/>
                </a:cubicBezTo>
                <a:cubicBezTo>
                  <a:pt x="915" y="1225"/>
                  <a:pt x="915" y="1225"/>
                  <a:pt x="915" y="1225"/>
                </a:cubicBezTo>
                <a:cubicBezTo>
                  <a:pt x="989" y="1151"/>
                  <a:pt x="989" y="1151"/>
                  <a:pt x="989" y="1151"/>
                </a:cubicBezTo>
                <a:cubicBezTo>
                  <a:pt x="1042" y="1177"/>
                  <a:pt x="1100" y="1194"/>
                  <a:pt x="1161" y="1201"/>
                </a:cubicBezTo>
                <a:cubicBezTo>
                  <a:pt x="1161" y="1264"/>
                  <a:pt x="1161" y="1264"/>
                  <a:pt x="1161" y="1264"/>
                </a:cubicBezTo>
                <a:cubicBezTo>
                  <a:pt x="1161" y="1297"/>
                  <a:pt x="1188" y="1324"/>
                  <a:pt x="1221" y="1324"/>
                </a:cubicBezTo>
                <a:cubicBezTo>
                  <a:pt x="1255" y="1324"/>
                  <a:pt x="1281" y="1297"/>
                  <a:pt x="1281" y="1264"/>
                </a:cubicBezTo>
                <a:cubicBezTo>
                  <a:pt x="1281" y="1201"/>
                  <a:pt x="1281" y="1201"/>
                  <a:pt x="1281" y="1201"/>
                </a:cubicBezTo>
                <a:cubicBezTo>
                  <a:pt x="1531" y="1173"/>
                  <a:pt x="1730" y="974"/>
                  <a:pt x="1758" y="724"/>
                </a:cubicBezTo>
                <a:cubicBezTo>
                  <a:pt x="1821" y="724"/>
                  <a:pt x="1821" y="724"/>
                  <a:pt x="1821" y="724"/>
                </a:cubicBezTo>
                <a:cubicBezTo>
                  <a:pt x="1855" y="724"/>
                  <a:pt x="1881" y="697"/>
                  <a:pt x="1881" y="664"/>
                </a:cubicBezTo>
                <a:cubicBezTo>
                  <a:pt x="1881" y="631"/>
                  <a:pt x="1855" y="604"/>
                  <a:pt x="1821" y="604"/>
                </a:cubicBezTo>
                <a:close/>
                <a:moveTo>
                  <a:pt x="236" y="1735"/>
                </a:moveTo>
                <a:cubicBezTo>
                  <a:pt x="151" y="1650"/>
                  <a:pt x="151" y="1650"/>
                  <a:pt x="151" y="1650"/>
                </a:cubicBezTo>
                <a:cubicBezTo>
                  <a:pt x="800" y="1001"/>
                  <a:pt x="800" y="1001"/>
                  <a:pt x="800" y="1001"/>
                </a:cubicBezTo>
                <a:cubicBezTo>
                  <a:pt x="825" y="1032"/>
                  <a:pt x="853" y="1061"/>
                  <a:pt x="885" y="1086"/>
                </a:cubicBezTo>
                <a:lnTo>
                  <a:pt x="236" y="1735"/>
                </a:lnTo>
                <a:close/>
                <a:moveTo>
                  <a:pt x="999" y="1480"/>
                </a:moveTo>
                <a:cubicBezTo>
                  <a:pt x="915" y="1565"/>
                  <a:pt x="915" y="1565"/>
                  <a:pt x="915" y="1565"/>
                </a:cubicBezTo>
                <a:cubicBezTo>
                  <a:pt x="872" y="1522"/>
                  <a:pt x="872" y="1522"/>
                  <a:pt x="872" y="1522"/>
                </a:cubicBezTo>
                <a:cubicBezTo>
                  <a:pt x="849" y="1499"/>
                  <a:pt x="811" y="1499"/>
                  <a:pt x="787" y="1522"/>
                </a:cubicBezTo>
                <a:cubicBezTo>
                  <a:pt x="618" y="1692"/>
                  <a:pt x="618" y="1692"/>
                  <a:pt x="618" y="1692"/>
                </a:cubicBezTo>
                <a:cubicBezTo>
                  <a:pt x="594" y="1716"/>
                  <a:pt x="594" y="1754"/>
                  <a:pt x="618" y="1777"/>
                </a:cubicBezTo>
                <a:cubicBezTo>
                  <a:pt x="660" y="1819"/>
                  <a:pt x="660" y="1819"/>
                  <a:pt x="660" y="1819"/>
                </a:cubicBezTo>
                <a:cubicBezTo>
                  <a:pt x="575" y="1903"/>
                  <a:pt x="575" y="1903"/>
                  <a:pt x="575" y="1903"/>
                </a:cubicBezTo>
                <a:cubicBezTo>
                  <a:pt x="405" y="1734"/>
                  <a:pt x="405" y="1734"/>
                  <a:pt x="405" y="1734"/>
                </a:cubicBezTo>
                <a:cubicBezTo>
                  <a:pt x="830" y="1310"/>
                  <a:pt x="830" y="1310"/>
                  <a:pt x="830" y="1310"/>
                </a:cubicBezTo>
                <a:lnTo>
                  <a:pt x="999" y="1480"/>
                </a:lnTo>
                <a:close/>
                <a:moveTo>
                  <a:pt x="1581" y="723"/>
                </a:moveTo>
                <a:cubicBezTo>
                  <a:pt x="1637" y="723"/>
                  <a:pt x="1637" y="723"/>
                  <a:pt x="1637" y="723"/>
                </a:cubicBezTo>
                <a:cubicBezTo>
                  <a:pt x="1611" y="907"/>
                  <a:pt x="1465" y="1053"/>
                  <a:pt x="1281" y="1080"/>
                </a:cubicBezTo>
                <a:cubicBezTo>
                  <a:pt x="1281" y="1024"/>
                  <a:pt x="1281" y="1024"/>
                  <a:pt x="1281" y="1024"/>
                </a:cubicBezTo>
                <a:cubicBezTo>
                  <a:pt x="1281" y="991"/>
                  <a:pt x="1255" y="964"/>
                  <a:pt x="1221" y="964"/>
                </a:cubicBezTo>
                <a:cubicBezTo>
                  <a:pt x="1188" y="964"/>
                  <a:pt x="1161" y="991"/>
                  <a:pt x="1161" y="1024"/>
                </a:cubicBezTo>
                <a:cubicBezTo>
                  <a:pt x="1161" y="1080"/>
                  <a:pt x="1161" y="1080"/>
                  <a:pt x="1161" y="1080"/>
                </a:cubicBezTo>
                <a:cubicBezTo>
                  <a:pt x="978" y="1053"/>
                  <a:pt x="832" y="908"/>
                  <a:pt x="806" y="724"/>
                </a:cubicBezTo>
                <a:cubicBezTo>
                  <a:pt x="861" y="724"/>
                  <a:pt x="861" y="724"/>
                  <a:pt x="861" y="724"/>
                </a:cubicBezTo>
                <a:cubicBezTo>
                  <a:pt x="895" y="724"/>
                  <a:pt x="921" y="697"/>
                  <a:pt x="921" y="664"/>
                </a:cubicBezTo>
                <a:cubicBezTo>
                  <a:pt x="921" y="631"/>
                  <a:pt x="895" y="604"/>
                  <a:pt x="861" y="604"/>
                </a:cubicBezTo>
                <a:cubicBezTo>
                  <a:pt x="806" y="604"/>
                  <a:pt x="806" y="604"/>
                  <a:pt x="806" y="604"/>
                </a:cubicBezTo>
                <a:cubicBezTo>
                  <a:pt x="832" y="420"/>
                  <a:pt x="978" y="275"/>
                  <a:pt x="1161" y="248"/>
                </a:cubicBezTo>
                <a:cubicBezTo>
                  <a:pt x="1161" y="304"/>
                  <a:pt x="1161" y="304"/>
                  <a:pt x="1161" y="304"/>
                </a:cubicBezTo>
                <a:cubicBezTo>
                  <a:pt x="1161" y="337"/>
                  <a:pt x="1188" y="364"/>
                  <a:pt x="1221" y="364"/>
                </a:cubicBezTo>
                <a:cubicBezTo>
                  <a:pt x="1255" y="364"/>
                  <a:pt x="1281" y="337"/>
                  <a:pt x="1281" y="304"/>
                </a:cubicBezTo>
                <a:cubicBezTo>
                  <a:pt x="1281" y="248"/>
                  <a:pt x="1281" y="248"/>
                  <a:pt x="1281" y="248"/>
                </a:cubicBezTo>
                <a:cubicBezTo>
                  <a:pt x="1465" y="275"/>
                  <a:pt x="1611" y="420"/>
                  <a:pt x="1637" y="604"/>
                </a:cubicBezTo>
                <a:cubicBezTo>
                  <a:pt x="1581" y="604"/>
                  <a:pt x="1581" y="604"/>
                  <a:pt x="1581" y="604"/>
                </a:cubicBezTo>
                <a:cubicBezTo>
                  <a:pt x="1548" y="604"/>
                  <a:pt x="1521" y="631"/>
                  <a:pt x="1521" y="664"/>
                </a:cubicBezTo>
                <a:cubicBezTo>
                  <a:pt x="1521" y="697"/>
                  <a:pt x="1548" y="723"/>
                  <a:pt x="1581" y="723"/>
                </a:cubicBezTo>
                <a:close/>
                <a:moveTo>
                  <a:pt x="1221" y="484"/>
                </a:moveTo>
                <a:cubicBezTo>
                  <a:pt x="1122" y="484"/>
                  <a:pt x="1041" y="565"/>
                  <a:pt x="1041" y="664"/>
                </a:cubicBezTo>
                <a:cubicBezTo>
                  <a:pt x="1041" y="763"/>
                  <a:pt x="1122" y="844"/>
                  <a:pt x="1221" y="844"/>
                </a:cubicBezTo>
                <a:cubicBezTo>
                  <a:pt x="1321" y="844"/>
                  <a:pt x="1401" y="763"/>
                  <a:pt x="1401" y="664"/>
                </a:cubicBezTo>
                <a:cubicBezTo>
                  <a:pt x="1401" y="565"/>
                  <a:pt x="1321" y="484"/>
                  <a:pt x="1221" y="484"/>
                </a:cubicBezTo>
                <a:close/>
                <a:moveTo>
                  <a:pt x="1221" y="724"/>
                </a:moveTo>
                <a:cubicBezTo>
                  <a:pt x="1188" y="724"/>
                  <a:pt x="1161" y="697"/>
                  <a:pt x="1161" y="664"/>
                </a:cubicBezTo>
                <a:cubicBezTo>
                  <a:pt x="1161" y="631"/>
                  <a:pt x="1188" y="604"/>
                  <a:pt x="1221" y="604"/>
                </a:cubicBezTo>
                <a:cubicBezTo>
                  <a:pt x="1254" y="604"/>
                  <a:pt x="1281" y="631"/>
                  <a:pt x="1281" y="664"/>
                </a:cubicBezTo>
                <a:cubicBezTo>
                  <a:pt x="1281" y="697"/>
                  <a:pt x="1254" y="724"/>
                  <a:pt x="1221" y="7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2" name="Freeform 371"/>
          <p:cNvSpPr>
            <a:spLocks noEditPoints="1"/>
          </p:cNvSpPr>
          <p:nvPr/>
        </p:nvSpPr>
        <p:spPr bwMode="auto">
          <a:xfrm>
            <a:off x="7441588" y="5283719"/>
            <a:ext cx="392381" cy="344756"/>
          </a:xfrm>
          <a:custGeom>
            <a:avLst/>
            <a:gdLst>
              <a:gd name="T0" fmla="*/ 1893 w 2048"/>
              <a:gd name="T1" fmla="*/ 685 h 1800"/>
              <a:gd name="T2" fmla="*/ 1808 w 2048"/>
              <a:gd name="T3" fmla="*/ 657 h 1800"/>
              <a:gd name="T4" fmla="*/ 1808 w 2048"/>
              <a:gd name="T5" fmla="*/ 60 h 1800"/>
              <a:gd name="T6" fmla="*/ 1748 w 2048"/>
              <a:gd name="T7" fmla="*/ 0 h 1800"/>
              <a:gd name="T8" fmla="*/ 1688 w 2048"/>
              <a:gd name="T9" fmla="*/ 60 h 1800"/>
              <a:gd name="T10" fmla="*/ 1688 w 2048"/>
              <a:gd name="T11" fmla="*/ 255 h 1800"/>
              <a:gd name="T12" fmla="*/ 535 w 2048"/>
              <a:gd name="T13" fmla="*/ 600 h 1800"/>
              <a:gd name="T14" fmla="*/ 180 w 2048"/>
              <a:gd name="T15" fmla="*/ 600 h 1800"/>
              <a:gd name="T16" fmla="*/ 0 w 2048"/>
              <a:gd name="T17" fmla="*/ 780 h 1800"/>
              <a:gd name="T18" fmla="*/ 0 w 2048"/>
              <a:gd name="T19" fmla="*/ 1020 h 1800"/>
              <a:gd name="T20" fmla="*/ 180 w 2048"/>
              <a:gd name="T21" fmla="*/ 1200 h 1800"/>
              <a:gd name="T22" fmla="*/ 484 w 2048"/>
              <a:gd name="T23" fmla="*/ 1200 h 1800"/>
              <a:gd name="T24" fmla="*/ 484 w 2048"/>
              <a:gd name="T25" fmla="*/ 1343 h 1800"/>
              <a:gd name="T26" fmla="*/ 747 w 2048"/>
              <a:gd name="T27" fmla="*/ 1680 h 1800"/>
              <a:gd name="T28" fmla="*/ 858 w 2048"/>
              <a:gd name="T29" fmla="*/ 1697 h 1800"/>
              <a:gd name="T30" fmla="*/ 1071 w 2048"/>
              <a:gd name="T31" fmla="*/ 1623 h 1800"/>
              <a:gd name="T32" fmla="*/ 1201 w 2048"/>
              <a:gd name="T33" fmla="*/ 1399 h 1800"/>
              <a:gd name="T34" fmla="*/ 1688 w 2048"/>
              <a:gd name="T35" fmla="*/ 1545 h 1800"/>
              <a:gd name="T36" fmla="*/ 1688 w 2048"/>
              <a:gd name="T37" fmla="*/ 1740 h 1800"/>
              <a:gd name="T38" fmla="*/ 1748 w 2048"/>
              <a:gd name="T39" fmla="*/ 1800 h 1800"/>
              <a:gd name="T40" fmla="*/ 1808 w 2048"/>
              <a:gd name="T41" fmla="*/ 1740 h 1800"/>
              <a:gd name="T42" fmla="*/ 1808 w 2048"/>
              <a:gd name="T43" fmla="*/ 1143 h 1800"/>
              <a:gd name="T44" fmla="*/ 1893 w 2048"/>
              <a:gd name="T45" fmla="*/ 1115 h 1800"/>
              <a:gd name="T46" fmla="*/ 2048 w 2048"/>
              <a:gd name="T47" fmla="*/ 900 h 1800"/>
              <a:gd name="T48" fmla="*/ 1893 w 2048"/>
              <a:gd name="T49" fmla="*/ 685 h 1800"/>
              <a:gd name="T50" fmla="*/ 484 w 2048"/>
              <a:gd name="T51" fmla="*/ 1080 h 1800"/>
              <a:gd name="T52" fmla="*/ 180 w 2048"/>
              <a:gd name="T53" fmla="*/ 1080 h 1800"/>
              <a:gd name="T54" fmla="*/ 120 w 2048"/>
              <a:gd name="T55" fmla="*/ 1020 h 1800"/>
              <a:gd name="T56" fmla="*/ 120 w 2048"/>
              <a:gd name="T57" fmla="*/ 780 h 1800"/>
              <a:gd name="T58" fmla="*/ 180 w 2048"/>
              <a:gd name="T59" fmla="*/ 720 h 1800"/>
              <a:gd name="T60" fmla="*/ 484 w 2048"/>
              <a:gd name="T61" fmla="*/ 720 h 1800"/>
              <a:gd name="T62" fmla="*/ 484 w 2048"/>
              <a:gd name="T63" fmla="*/ 1080 h 1800"/>
              <a:gd name="T64" fmla="*/ 997 w 2048"/>
              <a:gd name="T65" fmla="*/ 1529 h 1800"/>
              <a:gd name="T66" fmla="*/ 802 w 2048"/>
              <a:gd name="T67" fmla="*/ 1570 h 1800"/>
              <a:gd name="T68" fmla="*/ 776 w 2048"/>
              <a:gd name="T69" fmla="*/ 1564 h 1800"/>
              <a:gd name="T70" fmla="*/ 604 w 2048"/>
              <a:gd name="T71" fmla="*/ 1343 h 1800"/>
              <a:gd name="T72" fmla="*/ 604 w 2048"/>
              <a:gd name="T73" fmla="*/ 1221 h 1800"/>
              <a:gd name="T74" fmla="*/ 1084 w 2048"/>
              <a:gd name="T75" fmla="*/ 1364 h 1800"/>
              <a:gd name="T76" fmla="*/ 997 w 2048"/>
              <a:gd name="T77" fmla="*/ 1529 h 1800"/>
              <a:gd name="T78" fmla="*/ 1688 w 2048"/>
              <a:gd name="T79" fmla="*/ 1419 h 1800"/>
              <a:gd name="T80" fmla="*/ 604 w 2048"/>
              <a:gd name="T81" fmla="*/ 1095 h 1800"/>
              <a:gd name="T82" fmla="*/ 604 w 2048"/>
              <a:gd name="T83" fmla="*/ 705 h 1800"/>
              <a:gd name="T84" fmla="*/ 1688 w 2048"/>
              <a:gd name="T85" fmla="*/ 381 h 1800"/>
              <a:gd name="T86" fmla="*/ 1688 w 2048"/>
              <a:gd name="T87" fmla="*/ 1419 h 1800"/>
              <a:gd name="T88" fmla="*/ 1855 w 2048"/>
              <a:gd name="T89" fmla="*/ 1001 h 1800"/>
              <a:gd name="T90" fmla="*/ 1808 w 2048"/>
              <a:gd name="T91" fmla="*/ 1017 h 1800"/>
              <a:gd name="T92" fmla="*/ 1808 w 2048"/>
              <a:gd name="T93" fmla="*/ 783 h 1800"/>
              <a:gd name="T94" fmla="*/ 1855 w 2048"/>
              <a:gd name="T95" fmla="*/ 799 h 1800"/>
              <a:gd name="T96" fmla="*/ 1928 w 2048"/>
              <a:gd name="T97" fmla="*/ 900 h 1800"/>
              <a:gd name="T98" fmla="*/ 1855 w 2048"/>
              <a:gd name="T99" fmla="*/ 1001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48" h="1800">
                <a:moveTo>
                  <a:pt x="1893" y="685"/>
                </a:moveTo>
                <a:cubicBezTo>
                  <a:pt x="1808" y="657"/>
                  <a:pt x="1808" y="657"/>
                  <a:pt x="1808" y="657"/>
                </a:cubicBezTo>
                <a:cubicBezTo>
                  <a:pt x="1808" y="60"/>
                  <a:pt x="1808" y="60"/>
                  <a:pt x="1808" y="60"/>
                </a:cubicBezTo>
                <a:cubicBezTo>
                  <a:pt x="1808" y="27"/>
                  <a:pt x="1781" y="0"/>
                  <a:pt x="1748" y="0"/>
                </a:cubicBezTo>
                <a:cubicBezTo>
                  <a:pt x="1715" y="0"/>
                  <a:pt x="1688" y="27"/>
                  <a:pt x="1688" y="60"/>
                </a:cubicBezTo>
                <a:cubicBezTo>
                  <a:pt x="1688" y="255"/>
                  <a:pt x="1688" y="255"/>
                  <a:pt x="1688" y="255"/>
                </a:cubicBezTo>
                <a:cubicBezTo>
                  <a:pt x="535" y="600"/>
                  <a:pt x="535" y="600"/>
                  <a:pt x="535" y="600"/>
                </a:cubicBezTo>
                <a:cubicBezTo>
                  <a:pt x="180" y="600"/>
                  <a:pt x="180" y="600"/>
                  <a:pt x="180" y="600"/>
                </a:cubicBezTo>
                <a:cubicBezTo>
                  <a:pt x="81" y="600"/>
                  <a:pt x="0" y="681"/>
                  <a:pt x="0" y="78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1119"/>
                  <a:pt x="81" y="1200"/>
                  <a:pt x="180" y="1200"/>
                </a:cubicBezTo>
                <a:cubicBezTo>
                  <a:pt x="484" y="1200"/>
                  <a:pt x="484" y="1200"/>
                  <a:pt x="484" y="1200"/>
                </a:cubicBezTo>
                <a:cubicBezTo>
                  <a:pt x="484" y="1343"/>
                  <a:pt x="484" y="1343"/>
                  <a:pt x="484" y="1343"/>
                </a:cubicBezTo>
                <a:cubicBezTo>
                  <a:pt x="484" y="1503"/>
                  <a:pt x="592" y="1641"/>
                  <a:pt x="747" y="1680"/>
                </a:cubicBezTo>
                <a:cubicBezTo>
                  <a:pt x="779" y="1688"/>
                  <a:pt x="810" y="1697"/>
                  <a:pt x="858" y="1697"/>
                </a:cubicBezTo>
                <a:cubicBezTo>
                  <a:pt x="934" y="1697"/>
                  <a:pt x="1009" y="1672"/>
                  <a:pt x="1071" y="1623"/>
                </a:cubicBezTo>
                <a:cubicBezTo>
                  <a:pt x="1142" y="1567"/>
                  <a:pt x="1188" y="1487"/>
                  <a:pt x="1201" y="1399"/>
                </a:cubicBezTo>
                <a:cubicBezTo>
                  <a:pt x="1688" y="1545"/>
                  <a:pt x="1688" y="1545"/>
                  <a:pt x="1688" y="1545"/>
                </a:cubicBezTo>
                <a:cubicBezTo>
                  <a:pt x="1688" y="1740"/>
                  <a:pt x="1688" y="1740"/>
                  <a:pt x="1688" y="1740"/>
                </a:cubicBezTo>
                <a:cubicBezTo>
                  <a:pt x="1688" y="1773"/>
                  <a:pt x="1715" y="1800"/>
                  <a:pt x="1748" y="1800"/>
                </a:cubicBezTo>
                <a:cubicBezTo>
                  <a:pt x="1781" y="1800"/>
                  <a:pt x="1808" y="1773"/>
                  <a:pt x="1808" y="1740"/>
                </a:cubicBezTo>
                <a:cubicBezTo>
                  <a:pt x="1808" y="1143"/>
                  <a:pt x="1808" y="1143"/>
                  <a:pt x="1808" y="1143"/>
                </a:cubicBezTo>
                <a:cubicBezTo>
                  <a:pt x="1893" y="1115"/>
                  <a:pt x="1893" y="1115"/>
                  <a:pt x="1893" y="1115"/>
                </a:cubicBezTo>
                <a:cubicBezTo>
                  <a:pt x="1986" y="1084"/>
                  <a:pt x="2048" y="998"/>
                  <a:pt x="2048" y="900"/>
                </a:cubicBezTo>
                <a:cubicBezTo>
                  <a:pt x="2048" y="802"/>
                  <a:pt x="1986" y="716"/>
                  <a:pt x="1893" y="685"/>
                </a:cubicBezTo>
                <a:close/>
                <a:moveTo>
                  <a:pt x="484" y="1080"/>
                </a:moveTo>
                <a:cubicBezTo>
                  <a:pt x="180" y="1080"/>
                  <a:pt x="180" y="1080"/>
                  <a:pt x="180" y="1080"/>
                </a:cubicBezTo>
                <a:cubicBezTo>
                  <a:pt x="147" y="1080"/>
                  <a:pt x="120" y="1053"/>
                  <a:pt x="120" y="1020"/>
                </a:cubicBezTo>
                <a:cubicBezTo>
                  <a:pt x="120" y="780"/>
                  <a:pt x="120" y="780"/>
                  <a:pt x="120" y="780"/>
                </a:cubicBezTo>
                <a:cubicBezTo>
                  <a:pt x="120" y="747"/>
                  <a:pt x="147" y="720"/>
                  <a:pt x="180" y="720"/>
                </a:cubicBezTo>
                <a:cubicBezTo>
                  <a:pt x="484" y="720"/>
                  <a:pt x="484" y="720"/>
                  <a:pt x="484" y="720"/>
                </a:cubicBezTo>
                <a:lnTo>
                  <a:pt x="484" y="1080"/>
                </a:lnTo>
                <a:close/>
                <a:moveTo>
                  <a:pt x="997" y="1529"/>
                </a:moveTo>
                <a:cubicBezTo>
                  <a:pt x="941" y="1572"/>
                  <a:pt x="870" y="1587"/>
                  <a:pt x="802" y="1570"/>
                </a:cubicBezTo>
                <a:cubicBezTo>
                  <a:pt x="776" y="1564"/>
                  <a:pt x="776" y="1564"/>
                  <a:pt x="776" y="1564"/>
                </a:cubicBezTo>
                <a:cubicBezTo>
                  <a:pt x="675" y="1538"/>
                  <a:pt x="604" y="1448"/>
                  <a:pt x="604" y="1343"/>
                </a:cubicBezTo>
                <a:cubicBezTo>
                  <a:pt x="604" y="1221"/>
                  <a:pt x="604" y="1221"/>
                  <a:pt x="604" y="1221"/>
                </a:cubicBezTo>
                <a:cubicBezTo>
                  <a:pt x="1084" y="1364"/>
                  <a:pt x="1084" y="1364"/>
                  <a:pt x="1084" y="1364"/>
                </a:cubicBezTo>
                <a:cubicBezTo>
                  <a:pt x="1080" y="1429"/>
                  <a:pt x="1049" y="1488"/>
                  <a:pt x="997" y="1529"/>
                </a:cubicBezTo>
                <a:close/>
                <a:moveTo>
                  <a:pt x="1688" y="1419"/>
                </a:moveTo>
                <a:cubicBezTo>
                  <a:pt x="604" y="1095"/>
                  <a:pt x="604" y="1095"/>
                  <a:pt x="604" y="1095"/>
                </a:cubicBezTo>
                <a:cubicBezTo>
                  <a:pt x="604" y="705"/>
                  <a:pt x="604" y="705"/>
                  <a:pt x="604" y="705"/>
                </a:cubicBezTo>
                <a:cubicBezTo>
                  <a:pt x="1688" y="381"/>
                  <a:pt x="1688" y="381"/>
                  <a:pt x="1688" y="381"/>
                </a:cubicBezTo>
                <a:lnTo>
                  <a:pt x="1688" y="1419"/>
                </a:lnTo>
                <a:close/>
                <a:moveTo>
                  <a:pt x="1855" y="1001"/>
                </a:moveTo>
                <a:cubicBezTo>
                  <a:pt x="1808" y="1017"/>
                  <a:pt x="1808" y="1017"/>
                  <a:pt x="1808" y="1017"/>
                </a:cubicBezTo>
                <a:cubicBezTo>
                  <a:pt x="1808" y="783"/>
                  <a:pt x="1808" y="783"/>
                  <a:pt x="1808" y="783"/>
                </a:cubicBezTo>
                <a:cubicBezTo>
                  <a:pt x="1855" y="799"/>
                  <a:pt x="1855" y="799"/>
                  <a:pt x="1855" y="799"/>
                </a:cubicBezTo>
                <a:cubicBezTo>
                  <a:pt x="1899" y="813"/>
                  <a:pt x="1928" y="854"/>
                  <a:pt x="1928" y="900"/>
                </a:cubicBezTo>
                <a:cubicBezTo>
                  <a:pt x="1928" y="946"/>
                  <a:pt x="1899" y="987"/>
                  <a:pt x="1855" y="10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3" name="Freeform 344"/>
          <p:cNvSpPr>
            <a:spLocks noEditPoints="1"/>
          </p:cNvSpPr>
          <p:nvPr/>
        </p:nvSpPr>
        <p:spPr bwMode="auto">
          <a:xfrm>
            <a:off x="8240264" y="2561580"/>
            <a:ext cx="252908" cy="392264"/>
          </a:xfrm>
          <a:custGeom>
            <a:avLst/>
            <a:gdLst>
              <a:gd name="T0" fmla="*/ 180 w 1320"/>
              <a:gd name="T1" fmla="*/ 0 h 2048"/>
              <a:gd name="T2" fmla="*/ 0 w 1320"/>
              <a:gd name="T3" fmla="*/ 1868 h 2048"/>
              <a:gd name="T4" fmla="*/ 1140 w 1320"/>
              <a:gd name="T5" fmla="*/ 2048 h 2048"/>
              <a:gd name="T6" fmla="*/ 1320 w 1320"/>
              <a:gd name="T7" fmla="*/ 180 h 2048"/>
              <a:gd name="T8" fmla="*/ 1200 w 1320"/>
              <a:gd name="T9" fmla="*/ 1868 h 2048"/>
              <a:gd name="T10" fmla="*/ 180 w 1320"/>
              <a:gd name="T11" fmla="*/ 1928 h 2048"/>
              <a:gd name="T12" fmla="*/ 120 w 1320"/>
              <a:gd name="T13" fmla="*/ 1688 h 2048"/>
              <a:gd name="T14" fmla="*/ 1200 w 1320"/>
              <a:gd name="T15" fmla="*/ 1868 h 2048"/>
              <a:gd name="T16" fmla="*/ 120 w 1320"/>
              <a:gd name="T17" fmla="*/ 1568 h 2048"/>
              <a:gd name="T18" fmla="*/ 180 w 1320"/>
              <a:gd name="T19" fmla="*/ 120 h 2048"/>
              <a:gd name="T20" fmla="*/ 1200 w 1320"/>
              <a:gd name="T21" fmla="*/ 180 h 2048"/>
              <a:gd name="T22" fmla="*/ 540 w 1320"/>
              <a:gd name="T23" fmla="*/ 300 h 2048"/>
              <a:gd name="T24" fmla="*/ 720 w 1320"/>
              <a:gd name="T25" fmla="*/ 240 h 2048"/>
              <a:gd name="T26" fmla="*/ 720 w 1320"/>
              <a:gd name="T27" fmla="*/ 360 h 2048"/>
              <a:gd name="T28" fmla="*/ 540 w 1320"/>
              <a:gd name="T29" fmla="*/ 300 h 2048"/>
              <a:gd name="T30" fmla="*/ 532 w 1320"/>
              <a:gd name="T31" fmla="*/ 1084 h 2048"/>
              <a:gd name="T32" fmla="*/ 1080 w 1320"/>
              <a:gd name="T33" fmla="*/ 1144 h 2048"/>
              <a:gd name="T34" fmla="*/ 480 w 1320"/>
              <a:gd name="T35" fmla="*/ 1204 h 2048"/>
              <a:gd name="T36" fmla="*/ 420 w 1320"/>
              <a:gd name="T37" fmla="*/ 1324 h 2048"/>
              <a:gd name="T38" fmla="*/ 360 w 1320"/>
              <a:gd name="T39" fmla="*/ 1204 h 2048"/>
              <a:gd name="T40" fmla="*/ 240 w 1320"/>
              <a:gd name="T41" fmla="*/ 1144 h 2048"/>
              <a:gd name="T42" fmla="*/ 360 w 1320"/>
              <a:gd name="T43" fmla="*/ 1084 h 2048"/>
              <a:gd name="T44" fmla="*/ 420 w 1320"/>
              <a:gd name="T45" fmla="*/ 484 h 2048"/>
              <a:gd name="T46" fmla="*/ 480 w 1320"/>
              <a:gd name="T47" fmla="*/ 946 h 2048"/>
              <a:gd name="T48" fmla="*/ 654 w 1320"/>
              <a:gd name="T49" fmla="*/ 724 h 2048"/>
              <a:gd name="T50" fmla="*/ 771 w 1320"/>
              <a:gd name="T51" fmla="*/ 810 h 2048"/>
              <a:gd name="T52" fmla="*/ 1053 w 1320"/>
              <a:gd name="T53" fmla="*/ 494 h 2048"/>
              <a:gd name="T54" fmla="*/ 830 w 1320"/>
              <a:gd name="T55" fmla="*/ 937 h 2048"/>
              <a:gd name="T56" fmla="*/ 669 w 1320"/>
              <a:gd name="T57" fmla="*/ 878 h 2048"/>
              <a:gd name="T58" fmla="*/ 600 w 1320"/>
              <a:gd name="T59" fmla="*/ 1748 h 2048"/>
              <a:gd name="T60" fmla="*/ 780 w 1320"/>
              <a:gd name="T61" fmla="*/ 1808 h 2048"/>
              <a:gd name="T62" fmla="*/ 600 w 1320"/>
              <a:gd name="T63" fmla="*/ 186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0" h="2048">
                <a:moveTo>
                  <a:pt x="114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cubicBezTo>
                  <a:pt x="1140" y="2048"/>
                  <a:pt x="1140" y="2048"/>
                  <a:pt x="1140" y="2048"/>
                </a:cubicBezTo>
                <a:cubicBezTo>
                  <a:pt x="1239" y="2048"/>
                  <a:pt x="1320" y="1967"/>
                  <a:pt x="1320" y="1868"/>
                </a:cubicBezTo>
                <a:cubicBezTo>
                  <a:pt x="1320" y="180"/>
                  <a:pt x="1320" y="180"/>
                  <a:pt x="1320" y="180"/>
                </a:cubicBezTo>
                <a:cubicBezTo>
                  <a:pt x="1320" y="81"/>
                  <a:pt x="1239" y="0"/>
                  <a:pt x="1140" y="0"/>
                </a:cubicBezTo>
                <a:close/>
                <a:moveTo>
                  <a:pt x="1200" y="1868"/>
                </a:moveTo>
                <a:cubicBezTo>
                  <a:pt x="1200" y="1901"/>
                  <a:pt x="1173" y="1928"/>
                  <a:pt x="1140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ubicBezTo>
                  <a:pt x="120" y="1688"/>
                  <a:pt x="120" y="1688"/>
                  <a:pt x="120" y="1688"/>
                </a:cubicBezTo>
                <a:cubicBezTo>
                  <a:pt x="1200" y="1688"/>
                  <a:pt x="1200" y="1688"/>
                  <a:pt x="1200" y="1688"/>
                </a:cubicBezTo>
                <a:lnTo>
                  <a:pt x="1200" y="1868"/>
                </a:lnTo>
                <a:close/>
                <a:moveTo>
                  <a:pt x="1200" y="1568"/>
                </a:moveTo>
                <a:cubicBezTo>
                  <a:pt x="120" y="1568"/>
                  <a:pt x="120" y="1568"/>
                  <a:pt x="120" y="156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120" y="147"/>
                  <a:pt x="147" y="120"/>
                  <a:pt x="180" y="120"/>
                </a:cubicBezTo>
                <a:cubicBezTo>
                  <a:pt x="1140" y="120"/>
                  <a:pt x="1140" y="120"/>
                  <a:pt x="1140" y="120"/>
                </a:cubicBezTo>
                <a:cubicBezTo>
                  <a:pt x="1173" y="120"/>
                  <a:pt x="1200" y="147"/>
                  <a:pt x="1200" y="180"/>
                </a:cubicBezTo>
                <a:lnTo>
                  <a:pt x="1200" y="1568"/>
                </a:lnTo>
                <a:close/>
                <a:moveTo>
                  <a:pt x="540" y="300"/>
                </a:moveTo>
                <a:cubicBezTo>
                  <a:pt x="540" y="267"/>
                  <a:pt x="567" y="240"/>
                  <a:pt x="600" y="240"/>
                </a:cubicBezTo>
                <a:cubicBezTo>
                  <a:pt x="720" y="240"/>
                  <a:pt x="720" y="240"/>
                  <a:pt x="720" y="240"/>
                </a:cubicBezTo>
                <a:cubicBezTo>
                  <a:pt x="753" y="240"/>
                  <a:pt x="780" y="267"/>
                  <a:pt x="780" y="300"/>
                </a:cubicBezTo>
                <a:cubicBezTo>
                  <a:pt x="780" y="333"/>
                  <a:pt x="753" y="360"/>
                  <a:pt x="720" y="360"/>
                </a:cubicBezTo>
                <a:cubicBezTo>
                  <a:pt x="600" y="360"/>
                  <a:pt x="600" y="360"/>
                  <a:pt x="600" y="360"/>
                </a:cubicBezTo>
                <a:cubicBezTo>
                  <a:pt x="567" y="360"/>
                  <a:pt x="540" y="333"/>
                  <a:pt x="540" y="300"/>
                </a:cubicBezTo>
                <a:close/>
                <a:moveTo>
                  <a:pt x="669" y="878"/>
                </a:moveTo>
                <a:cubicBezTo>
                  <a:pt x="532" y="1084"/>
                  <a:pt x="532" y="1084"/>
                  <a:pt x="532" y="1084"/>
                </a:cubicBezTo>
                <a:cubicBezTo>
                  <a:pt x="1020" y="1084"/>
                  <a:pt x="1020" y="1084"/>
                  <a:pt x="1020" y="1084"/>
                </a:cubicBezTo>
                <a:cubicBezTo>
                  <a:pt x="1053" y="1084"/>
                  <a:pt x="1080" y="1111"/>
                  <a:pt x="1080" y="1144"/>
                </a:cubicBezTo>
                <a:cubicBezTo>
                  <a:pt x="1080" y="1177"/>
                  <a:pt x="1053" y="1204"/>
                  <a:pt x="1020" y="1204"/>
                </a:cubicBezTo>
                <a:cubicBezTo>
                  <a:pt x="480" y="1204"/>
                  <a:pt x="480" y="1204"/>
                  <a:pt x="480" y="1204"/>
                </a:cubicBezTo>
                <a:cubicBezTo>
                  <a:pt x="480" y="1264"/>
                  <a:pt x="480" y="1264"/>
                  <a:pt x="480" y="1264"/>
                </a:cubicBezTo>
                <a:cubicBezTo>
                  <a:pt x="480" y="1297"/>
                  <a:pt x="453" y="1324"/>
                  <a:pt x="420" y="1324"/>
                </a:cubicBezTo>
                <a:cubicBezTo>
                  <a:pt x="387" y="1324"/>
                  <a:pt x="360" y="1297"/>
                  <a:pt x="360" y="1264"/>
                </a:cubicBezTo>
                <a:cubicBezTo>
                  <a:pt x="360" y="1204"/>
                  <a:pt x="360" y="1204"/>
                  <a:pt x="360" y="1204"/>
                </a:cubicBezTo>
                <a:cubicBezTo>
                  <a:pt x="300" y="1204"/>
                  <a:pt x="300" y="1204"/>
                  <a:pt x="300" y="1204"/>
                </a:cubicBezTo>
                <a:cubicBezTo>
                  <a:pt x="267" y="1204"/>
                  <a:pt x="240" y="1177"/>
                  <a:pt x="240" y="1144"/>
                </a:cubicBezTo>
                <a:cubicBezTo>
                  <a:pt x="240" y="1111"/>
                  <a:pt x="267" y="1084"/>
                  <a:pt x="300" y="1084"/>
                </a:cubicBezTo>
                <a:cubicBezTo>
                  <a:pt x="360" y="1084"/>
                  <a:pt x="360" y="1084"/>
                  <a:pt x="360" y="1084"/>
                </a:cubicBezTo>
                <a:cubicBezTo>
                  <a:pt x="360" y="544"/>
                  <a:pt x="360" y="544"/>
                  <a:pt x="360" y="544"/>
                </a:cubicBezTo>
                <a:cubicBezTo>
                  <a:pt x="360" y="511"/>
                  <a:pt x="387" y="484"/>
                  <a:pt x="420" y="484"/>
                </a:cubicBezTo>
                <a:cubicBezTo>
                  <a:pt x="453" y="484"/>
                  <a:pt x="480" y="511"/>
                  <a:pt x="480" y="544"/>
                </a:cubicBezTo>
                <a:cubicBezTo>
                  <a:pt x="480" y="946"/>
                  <a:pt x="480" y="946"/>
                  <a:pt x="480" y="946"/>
                </a:cubicBezTo>
                <a:cubicBezTo>
                  <a:pt x="610" y="751"/>
                  <a:pt x="610" y="751"/>
                  <a:pt x="610" y="751"/>
                </a:cubicBezTo>
                <a:cubicBezTo>
                  <a:pt x="620" y="736"/>
                  <a:pt x="636" y="726"/>
                  <a:pt x="654" y="724"/>
                </a:cubicBezTo>
                <a:cubicBezTo>
                  <a:pt x="672" y="722"/>
                  <a:pt x="690" y="729"/>
                  <a:pt x="702" y="741"/>
                </a:cubicBezTo>
                <a:cubicBezTo>
                  <a:pt x="771" y="810"/>
                  <a:pt x="771" y="810"/>
                  <a:pt x="771" y="810"/>
                </a:cubicBezTo>
                <a:cubicBezTo>
                  <a:pt x="970" y="511"/>
                  <a:pt x="970" y="511"/>
                  <a:pt x="970" y="511"/>
                </a:cubicBezTo>
                <a:cubicBezTo>
                  <a:pt x="988" y="483"/>
                  <a:pt x="1026" y="475"/>
                  <a:pt x="1053" y="494"/>
                </a:cubicBezTo>
                <a:cubicBezTo>
                  <a:pt x="1081" y="512"/>
                  <a:pt x="1088" y="549"/>
                  <a:pt x="1070" y="577"/>
                </a:cubicBezTo>
                <a:cubicBezTo>
                  <a:pt x="830" y="937"/>
                  <a:pt x="830" y="937"/>
                  <a:pt x="830" y="937"/>
                </a:cubicBezTo>
                <a:cubicBezTo>
                  <a:pt x="809" y="968"/>
                  <a:pt x="764" y="973"/>
                  <a:pt x="738" y="946"/>
                </a:cubicBezTo>
                <a:lnTo>
                  <a:pt x="669" y="878"/>
                </a:lnTo>
                <a:close/>
                <a:moveTo>
                  <a:pt x="540" y="1808"/>
                </a:moveTo>
                <a:cubicBezTo>
                  <a:pt x="540" y="1775"/>
                  <a:pt x="567" y="1748"/>
                  <a:pt x="600" y="1748"/>
                </a:cubicBezTo>
                <a:cubicBezTo>
                  <a:pt x="720" y="1748"/>
                  <a:pt x="720" y="1748"/>
                  <a:pt x="720" y="1748"/>
                </a:cubicBezTo>
                <a:cubicBezTo>
                  <a:pt x="753" y="1748"/>
                  <a:pt x="780" y="1775"/>
                  <a:pt x="780" y="1808"/>
                </a:cubicBezTo>
                <a:cubicBezTo>
                  <a:pt x="780" y="1841"/>
                  <a:pt x="753" y="1868"/>
                  <a:pt x="720" y="1868"/>
                </a:cubicBezTo>
                <a:cubicBezTo>
                  <a:pt x="600" y="1868"/>
                  <a:pt x="600" y="1868"/>
                  <a:pt x="600" y="1868"/>
                </a:cubicBezTo>
                <a:cubicBezTo>
                  <a:pt x="567" y="1868"/>
                  <a:pt x="540" y="1841"/>
                  <a:pt x="540" y="18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4" name="Freeform 351"/>
          <p:cNvSpPr>
            <a:spLocks noEditPoints="1"/>
          </p:cNvSpPr>
          <p:nvPr/>
        </p:nvSpPr>
        <p:spPr bwMode="auto">
          <a:xfrm>
            <a:off x="8227361" y="3233229"/>
            <a:ext cx="278714" cy="398011"/>
          </a:xfrm>
          <a:custGeom>
            <a:avLst/>
            <a:gdLst>
              <a:gd name="T0" fmla="*/ 1455 w 1455"/>
              <a:gd name="T1" fmla="*/ 750 h 2078"/>
              <a:gd name="T2" fmla="*/ 580 w 1455"/>
              <a:gd name="T3" fmla="*/ 46 h 2078"/>
              <a:gd name="T4" fmla="*/ 78 w 1455"/>
              <a:gd name="T5" fmla="*/ 1044 h 2078"/>
              <a:gd name="T6" fmla="*/ 375 w 1455"/>
              <a:gd name="T7" fmla="*/ 1401 h 2078"/>
              <a:gd name="T8" fmla="*/ 315 w 1455"/>
              <a:gd name="T9" fmla="*/ 1470 h 2078"/>
              <a:gd name="T10" fmla="*/ 315 w 1455"/>
              <a:gd name="T11" fmla="*/ 1590 h 2078"/>
              <a:gd name="T12" fmla="*/ 375 w 1455"/>
              <a:gd name="T13" fmla="*/ 1718 h 2078"/>
              <a:gd name="T14" fmla="*/ 255 w 1455"/>
              <a:gd name="T15" fmla="*/ 1778 h 2078"/>
              <a:gd name="T16" fmla="*/ 495 w 1455"/>
              <a:gd name="T17" fmla="*/ 1838 h 2078"/>
              <a:gd name="T18" fmla="*/ 675 w 1455"/>
              <a:gd name="T19" fmla="*/ 2078 h 2078"/>
              <a:gd name="T20" fmla="*/ 975 w 1455"/>
              <a:gd name="T21" fmla="*/ 1898 h 2078"/>
              <a:gd name="T22" fmla="*/ 1155 w 1455"/>
              <a:gd name="T23" fmla="*/ 1838 h 2078"/>
              <a:gd name="T24" fmla="*/ 1155 w 1455"/>
              <a:gd name="T25" fmla="*/ 1718 h 2078"/>
              <a:gd name="T26" fmla="*/ 1095 w 1455"/>
              <a:gd name="T27" fmla="*/ 1590 h 2078"/>
              <a:gd name="T28" fmla="*/ 1215 w 1455"/>
              <a:gd name="T29" fmla="*/ 1530 h 2078"/>
              <a:gd name="T30" fmla="*/ 1095 w 1455"/>
              <a:gd name="T31" fmla="*/ 1470 h 2078"/>
              <a:gd name="T32" fmla="*/ 1128 w 1455"/>
              <a:gd name="T33" fmla="*/ 1353 h 2078"/>
              <a:gd name="T34" fmla="*/ 795 w 1455"/>
              <a:gd name="T35" fmla="*/ 1958 h 2078"/>
              <a:gd name="T36" fmla="*/ 615 w 1455"/>
              <a:gd name="T37" fmla="*/ 1898 h 2078"/>
              <a:gd name="T38" fmla="*/ 855 w 1455"/>
              <a:gd name="T39" fmla="*/ 1838 h 2078"/>
              <a:gd name="T40" fmla="*/ 975 w 1455"/>
              <a:gd name="T41" fmla="*/ 1718 h 2078"/>
              <a:gd name="T42" fmla="*/ 495 w 1455"/>
              <a:gd name="T43" fmla="*/ 1590 h 2078"/>
              <a:gd name="T44" fmla="*/ 975 w 1455"/>
              <a:gd name="T45" fmla="*/ 1718 h 2078"/>
              <a:gd name="T46" fmla="*/ 975 w 1455"/>
              <a:gd name="T47" fmla="*/ 1406 h 2078"/>
              <a:gd name="T48" fmla="*/ 495 w 1455"/>
              <a:gd name="T49" fmla="*/ 1470 h 2078"/>
              <a:gd name="T50" fmla="*/ 412 w 1455"/>
              <a:gd name="T51" fmla="*/ 1255 h 2078"/>
              <a:gd name="T52" fmla="*/ 605 w 1455"/>
              <a:gd name="T53" fmla="*/ 163 h 2078"/>
              <a:gd name="T54" fmla="*/ 1335 w 1455"/>
              <a:gd name="T55" fmla="*/ 750 h 2078"/>
              <a:gd name="T56" fmla="*/ 915 w 1455"/>
              <a:gd name="T57" fmla="*/ 870 h 2078"/>
              <a:gd name="T58" fmla="*/ 795 w 1455"/>
              <a:gd name="T59" fmla="*/ 1040 h 2078"/>
              <a:gd name="T60" fmla="*/ 735 w 1455"/>
              <a:gd name="T61" fmla="*/ 1170 h 2078"/>
              <a:gd name="T62" fmla="*/ 675 w 1455"/>
              <a:gd name="T63" fmla="*/ 1040 h 2078"/>
              <a:gd name="T64" fmla="*/ 573 w 1455"/>
              <a:gd name="T65" fmla="*/ 877 h 2078"/>
              <a:gd name="T66" fmla="*/ 756 w 1455"/>
              <a:gd name="T67" fmla="*/ 926 h 2078"/>
              <a:gd name="T68" fmla="*/ 735 w 1455"/>
              <a:gd name="T69" fmla="*/ 810 h 2078"/>
              <a:gd name="T70" fmla="*/ 665 w 1455"/>
              <a:gd name="T71" fmla="*/ 464 h 2078"/>
              <a:gd name="T72" fmla="*/ 675 w 1455"/>
              <a:gd name="T73" fmla="*/ 390 h 2078"/>
              <a:gd name="T74" fmla="*/ 795 w 1455"/>
              <a:gd name="T75" fmla="*/ 390 h 2078"/>
              <a:gd name="T76" fmla="*/ 883 w 1455"/>
              <a:gd name="T77" fmla="*/ 515 h 2078"/>
              <a:gd name="T78" fmla="*/ 800 w 1455"/>
              <a:gd name="T79" fmla="*/ 601 h 2078"/>
              <a:gd name="T80" fmla="*/ 675 w 1455"/>
              <a:gd name="T81" fmla="*/ 630 h 2078"/>
              <a:gd name="T82" fmla="*/ 915 w 1455"/>
              <a:gd name="T83" fmla="*/ 870 h 2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55" h="2078">
                <a:moveTo>
                  <a:pt x="1128" y="1353"/>
                </a:moveTo>
                <a:cubicBezTo>
                  <a:pt x="1333" y="1219"/>
                  <a:pt x="1455" y="994"/>
                  <a:pt x="1455" y="750"/>
                </a:cubicBezTo>
                <a:cubicBezTo>
                  <a:pt x="1455" y="532"/>
                  <a:pt x="1358" y="328"/>
                  <a:pt x="1189" y="191"/>
                </a:cubicBezTo>
                <a:cubicBezTo>
                  <a:pt x="1020" y="53"/>
                  <a:pt x="798" y="0"/>
                  <a:pt x="580" y="46"/>
                </a:cubicBezTo>
                <a:cubicBezTo>
                  <a:pt x="302" y="104"/>
                  <a:pt x="80" y="332"/>
                  <a:pt x="28" y="612"/>
                </a:cubicBezTo>
                <a:cubicBezTo>
                  <a:pt x="0" y="760"/>
                  <a:pt x="17" y="910"/>
                  <a:pt x="78" y="1044"/>
                </a:cubicBezTo>
                <a:cubicBezTo>
                  <a:pt x="135" y="1172"/>
                  <a:pt x="228" y="1280"/>
                  <a:pt x="347" y="1356"/>
                </a:cubicBezTo>
                <a:cubicBezTo>
                  <a:pt x="356" y="1361"/>
                  <a:pt x="375" y="1376"/>
                  <a:pt x="375" y="1401"/>
                </a:cubicBezTo>
                <a:cubicBezTo>
                  <a:pt x="375" y="1470"/>
                  <a:pt x="375" y="1470"/>
                  <a:pt x="375" y="1470"/>
                </a:cubicBezTo>
                <a:cubicBezTo>
                  <a:pt x="315" y="1470"/>
                  <a:pt x="315" y="1470"/>
                  <a:pt x="315" y="1470"/>
                </a:cubicBezTo>
                <a:cubicBezTo>
                  <a:pt x="282" y="1470"/>
                  <a:pt x="255" y="1497"/>
                  <a:pt x="255" y="1530"/>
                </a:cubicBezTo>
                <a:cubicBezTo>
                  <a:pt x="255" y="1563"/>
                  <a:pt x="282" y="1590"/>
                  <a:pt x="315" y="1590"/>
                </a:cubicBezTo>
                <a:cubicBezTo>
                  <a:pt x="375" y="1590"/>
                  <a:pt x="375" y="1590"/>
                  <a:pt x="375" y="1590"/>
                </a:cubicBezTo>
                <a:cubicBezTo>
                  <a:pt x="375" y="1718"/>
                  <a:pt x="375" y="1718"/>
                  <a:pt x="375" y="1718"/>
                </a:cubicBezTo>
                <a:cubicBezTo>
                  <a:pt x="315" y="1718"/>
                  <a:pt x="315" y="1718"/>
                  <a:pt x="315" y="1718"/>
                </a:cubicBezTo>
                <a:cubicBezTo>
                  <a:pt x="282" y="1718"/>
                  <a:pt x="255" y="1745"/>
                  <a:pt x="255" y="1778"/>
                </a:cubicBezTo>
                <a:cubicBezTo>
                  <a:pt x="255" y="1811"/>
                  <a:pt x="282" y="1838"/>
                  <a:pt x="315" y="1838"/>
                </a:cubicBezTo>
                <a:cubicBezTo>
                  <a:pt x="495" y="1838"/>
                  <a:pt x="495" y="1838"/>
                  <a:pt x="495" y="1838"/>
                </a:cubicBezTo>
                <a:cubicBezTo>
                  <a:pt x="495" y="1898"/>
                  <a:pt x="495" y="1898"/>
                  <a:pt x="495" y="1898"/>
                </a:cubicBezTo>
                <a:cubicBezTo>
                  <a:pt x="495" y="1997"/>
                  <a:pt x="576" y="2078"/>
                  <a:pt x="675" y="2078"/>
                </a:cubicBezTo>
                <a:cubicBezTo>
                  <a:pt x="795" y="2078"/>
                  <a:pt x="795" y="2078"/>
                  <a:pt x="795" y="2078"/>
                </a:cubicBezTo>
                <a:cubicBezTo>
                  <a:pt x="894" y="2078"/>
                  <a:pt x="975" y="1997"/>
                  <a:pt x="975" y="1898"/>
                </a:cubicBezTo>
                <a:cubicBezTo>
                  <a:pt x="975" y="1838"/>
                  <a:pt x="975" y="1838"/>
                  <a:pt x="975" y="1838"/>
                </a:cubicBezTo>
                <a:cubicBezTo>
                  <a:pt x="1155" y="1838"/>
                  <a:pt x="1155" y="1838"/>
                  <a:pt x="1155" y="1838"/>
                </a:cubicBezTo>
                <a:cubicBezTo>
                  <a:pt x="1188" y="1838"/>
                  <a:pt x="1215" y="1811"/>
                  <a:pt x="1215" y="1778"/>
                </a:cubicBezTo>
                <a:cubicBezTo>
                  <a:pt x="1215" y="1745"/>
                  <a:pt x="1188" y="1718"/>
                  <a:pt x="1155" y="1718"/>
                </a:cubicBezTo>
                <a:cubicBezTo>
                  <a:pt x="1095" y="1718"/>
                  <a:pt x="1095" y="1718"/>
                  <a:pt x="1095" y="1718"/>
                </a:cubicBezTo>
                <a:cubicBezTo>
                  <a:pt x="1095" y="1590"/>
                  <a:pt x="1095" y="1590"/>
                  <a:pt x="1095" y="1590"/>
                </a:cubicBezTo>
                <a:cubicBezTo>
                  <a:pt x="1155" y="1590"/>
                  <a:pt x="1155" y="1590"/>
                  <a:pt x="1155" y="1590"/>
                </a:cubicBezTo>
                <a:cubicBezTo>
                  <a:pt x="1188" y="1590"/>
                  <a:pt x="1215" y="1563"/>
                  <a:pt x="1215" y="1530"/>
                </a:cubicBezTo>
                <a:cubicBezTo>
                  <a:pt x="1215" y="1497"/>
                  <a:pt x="1188" y="1470"/>
                  <a:pt x="1155" y="1470"/>
                </a:cubicBezTo>
                <a:cubicBezTo>
                  <a:pt x="1095" y="1470"/>
                  <a:pt x="1095" y="1470"/>
                  <a:pt x="1095" y="1470"/>
                </a:cubicBezTo>
                <a:cubicBezTo>
                  <a:pt x="1095" y="1406"/>
                  <a:pt x="1095" y="1406"/>
                  <a:pt x="1095" y="1406"/>
                </a:cubicBezTo>
                <a:cubicBezTo>
                  <a:pt x="1095" y="1386"/>
                  <a:pt x="1107" y="1366"/>
                  <a:pt x="1128" y="1353"/>
                </a:cubicBezTo>
                <a:close/>
                <a:moveTo>
                  <a:pt x="855" y="1898"/>
                </a:moveTo>
                <a:cubicBezTo>
                  <a:pt x="855" y="1931"/>
                  <a:pt x="828" y="1958"/>
                  <a:pt x="795" y="1958"/>
                </a:cubicBezTo>
                <a:cubicBezTo>
                  <a:pt x="675" y="1958"/>
                  <a:pt x="675" y="1958"/>
                  <a:pt x="675" y="1958"/>
                </a:cubicBezTo>
                <a:cubicBezTo>
                  <a:pt x="642" y="1958"/>
                  <a:pt x="615" y="1931"/>
                  <a:pt x="615" y="1898"/>
                </a:cubicBezTo>
                <a:cubicBezTo>
                  <a:pt x="615" y="1838"/>
                  <a:pt x="615" y="1838"/>
                  <a:pt x="615" y="1838"/>
                </a:cubicBezTo>
                <a:cubicBezTo>
                  <a:pt x="855" y="1838"/>
                  <a:pt x="855" y="1838"/>
                  <a:pt x="855" y="1838"/>
                </a:cubicBezTo>
                <a:lnTo>
                  <a:pt x="855" y="1898"/>
                </a:lnTo>
                <a:close/>
                <a:moveTo>
                  <a:pt x="975" y="1718"/>
                </a:moveTo>
                <a:cubicBezTo>
                  <a:pt x="495" y="1718"/>
                  <a:pt x="495" y="1718"/>
                  <a:pt x="495" y="1718"/>
                </a:cubicBezTo>
                <a:cubicBezTo>
                  <a:pt x="495" y="1590"/>
                  <a:pt x="495" y="1590"/>
                  <a:pt x="495" y="1590"/>
                </a:cubicBezTo>
                <a:cubicBezTo>
                  <a:pt x="975" y="1590"/>
                  <a:pt x="975" y="1590"/>
                  <a:pt x="975" y="1590"/>
                </a:cubicBezTo>
                <a:lnTo>
                  <a:pt x="975" y="1718"/>
                </a:lnTo>
                <a:close/>
                <a:moveTo>
                  <a:pt x="1062" y="1252"/>
                </a:moveTo>
                <a:cubicBezTo>
                  <a:pt x="1008" y="1288"/>
                  <a:pt x="975" y="1345"/>
                  <a:pt x="975" y="1406"/>
                </a:cubicBezTo>
                <a:cubicBezTo>
                  <a:pt x="975" y="1470"/>
                  <a:pt x="975" y="1470"/>
                  <a:pt x="975" y="1470"/>
                </a:cubicBezTo>
                <a:cubicBezTo>
                  <a:pt x="495" y="1470"/>
                  <a:pt x="495" y="1470"/>
                  <a:pt x="495" y="1470"/>
                </a:cubicBezTo>
                <a:cubicBezTo>
                  <a:pt x="495" y="1401"/>
                  <a:pt x="495" y="1401"/>
                  <a:pt x="495" y="1401"/>
                </a:cubicBezTo>
                <a:cubicBezTo>
                  <a:pt x="495" y="1343"/>
                  <a:pt x="464" y="1288"/>
                  <a:pt x="412" y="1255"/>
                </a:cubicBezTo>
                <a:cubicBezTo>
                  <a:pt x="205" y="1122"/>
                  <a:pt x="100" y="879"/>
                  <a:pt x="146" y="634"/>
                </a:cubicBezTo>
                <a:cubicBezTo>
                  <a:pt x="189" y="401"/>
                  <a:pt x="374" y="212"/>
                  <a:pt x="605" y="163"/>
                </a:cubicBezTo>
                <a:cubicBezTo>
                  <a:pt x="787" y="125"/>
                  <a:pt x="972" y="169"/>
                  <a:pt x="1113" y="284"/>
                </a:cubicBezTo>
                <a:cubicBezTo>
                  <a:pt x="1254" y="399"/>
                  <a:pt x="1335" y="568"/>
                  <a:pt x="1335" y="750"/>
                </a:cubicBezTo>
                <a:cubicBezTo>
                  <a:pt x="1335" y="953"/>
                  <a:pt x="1233" y="1141"/>
                  <a:pt x="1062" y="1252"/>
                </a:cubicBezTo>
                <a:close/>
                <a:moveTo>
                  <a:pt x="915" y="870"/>
                </a:moveTo>
                <a:cubicBezTo>
                  <a:pt x="915" y="945"/>
                  <a:pt x="867" y="1013"/>
                  <a:pt x="797" y="1039"/>
                </a:cubicBezTo>
                <a:cubicBezTo>
                  <a:pt x="796" y="1039"/>
                  <a:pt x="796" y="1039"/>
                  <a:pt x="795" y="1040"/>
                </a:cubicBezTo>
                <a:cubicBezTo>
                  <a:pt x="795" y="1110"/>
                  <a:pt x="795" y="1110"/>
                  <a:pt x="795" y="1110"/>
                </a:cubicBezTo>
                <a:cubicBezTo>
                  <a:pt x="795" y="1143"/>
                  <a:pt x="768" y="1170"/>
                  <a:pt x="735" y="1170"/>
                </a:cubicBezTo>
                <a:cubicBezTo>
                  <a:pt x="702" y="1170"/>
                  <a:pt x="675" y="1143"/>
                  <a:pt x="675" y="1110"/>
                </a:cubicBezTo>
                <a:cubicBezTo>
                  <a:pt x="675" y="1040"/>
                  <a:pt x="675" y="1040"/>
                  <a:pt x="675" y="1040"/>
                </a:cubicBezTo>
                <a:cubicBezTo>
                  <a:pt x="635" y="1027"/>
                  <a:pt x="598" y="1000"/>
                  <a:pt x="565" y="962"/>
                </a:cubicBezTo>
                <a:cubicBezTo>
                  <a:pt x="544" y="936"/>
                  <a:pt x="547" y="898"/>
                  <a:pt x="573" y="877"/>
                </a:cubicBezTo>
                <a:cubicBezTo>
                  <a:pt x="598" y="856"/>
                  <a:pt x="636" y="859"/>
                  <a:pt x="657" y="884"/>
                </a:cubicBezTo>
                <a:cubicBezTo>
                  <a:pt x="689" y="922"/>
                  <a:pt x="725" y="937"/>
                  <a:pt x="756" y="926"/>
                </a:cubicBezTo>
                <a:cubicBezTo>
                  <a:pt x="779" y="918"/>
                  <a:pt x="795" y="895"/>
                  <a:pt x="795" y="870"/>
                </a:cubicBezTo>
                <a:cubicBezTo>
                  <a:pt x="795" y="837"/>
                  <a:pt x="768" y="810"/>
                  <a:pt x="735" y="810"/>
                </a:cubicBezTo>
                <a:cubicBezTo>
                  <a:pt x="636" y="810"/>
                  <a:pt x="555" y="729"/>
                  <a:pt x="555" y="630"/>
                </a:cubicBezTo>
                <a:cubicBezTo>
                  <a:pt x="555" y="557"/>
                  <a:pt x="598" y="492"/>
                  <a:pt x="665" y="464"/>
                </a:cubicBezTo>
                <a:cubicBezTo>
                  <a:pt x="668" y="463"/>
                  <a:pt x="672" y="461"/>
                  <a:pt x="675" y="460"/>
                </a:cubicBezTo>
                <a:cubicBezTo>
                  <a:pt x="675" y="390"/>
                  <a:pt x="675" y="390"/>
                  <a:pt x="675" y="390"/>
                </a:cubicBezTo>
                <a:cubicBezTo>
                  <a:pt x="675" y="357"/>
                  <a:pt x="702" y="330"/>
                  <a:pt x="735" y="330"/>
                </a:cubicBezTo>
                <a:cubicBezTo>
                  <a:pt x="768" y="330"/>
                  <a:pt x="795" y="357"/>
                  <a:pt x="795" y="390"/>
                </a:cubicBezTo>
                <a:cubicBezTo>
                  <a:pt x="795" y="460"/>
                  <a:pt x="795" y="460"/>
                  <a:pt x="795" y="460"/>
                </a:cubicBezTo>
                <a:cubicBezTo>
                  <a:pt x="826" y="470"/>
                  <a:pt x="856" y="489"/>
                  <a:pt x="883" y="515"/>
                </a:cubicBezTo>
                <a:cubicBezTo>
                  <a:pt x="907" y="538"/>
                  <a:pt x="908" y="576"/>
                  <a:pt x="885" y="600"/>
                </a:cubicBezTo>
                <a:cubicBezTo>
                  <a:pt x="862" y="624"/>
                  <a:pt x="824" y="624"/>
                  <a:pt x="800" y="601"/>
                </a:cubicBezTo>
                <a:cubicBezTo>
                  <a:pt x="771" y="573"/>
                  <a:pt x="739" y="563"/>
                  <a:pt x="712" y="575"/>
                </a:cubicBezTo>
                <a:cubicBezTo>
                  <a:pt x="689" y="584"/>
                  <a:pt x="675" y="606"/>
                  <a:pt x="675" y="630"/>
                </a:cubicBezTo>
                <a:cubicBezTo>
                  <a:pt x="675" y="663"/>
                  <a:pt x="702" y="690"/>
                  <a:pt x="735" y="690"/>
                </a:cubicBezTo>
                <a:cubicBezTo>
                  <a:pt x="834" y="690"/>
                  <a:pt x="915" y="771"/>
                  <a:pt x="915" y="8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5" name="Freeform 358"/>
          <p:cNvSpPr>
            <a:spLocks noEditPoints="1"/>
          </p:cNvSpPr>
          <p:nvPr/>
        </p:nvSpPr>
        <p:spPr bwMode="auto">
          <a:xfrm>
            <a:off x="8228945" y="3910039"/>
            <a:ext cx="275547" cy="392264"/>
          </a:xfrm>
          <a:custGeom>
            <a:avLst/>
            <a:gdLst>
              <a:gd name="T0" fmla="*/ 64 w 1438"/>
              <a:gd name="T1" fmla="*/ 2048 h 2048"/>
              <a:gd name="T2" fmla="*/ 1204 w 1438"/>
              <a:gd name="T3" fmla="*/ 1988 h 2048"/>
              <a:gd name="T4" fmla="*/ 1158 w 1438"/>
              <a:gd name="T5" fmla="*/ 1740 h 2048"/>
              <a:gd name="T6" fmla="*/ 1084 w 1438"/>
              <a:gd name="T7" fmla="*/ 1450 h 2048"/>
              <a:gd name="T8" fmla="*/ 922 w 1438"/>
              <a:gd name="T9" fmla="*/ 1040 h 2048"/>
              <a:gd name="T10" fmla="*/ 1023 w 1438"/>
              <a:gd name="T11" fmla="*/ 847 h 2048"/>
              <a:gd name="T12" fmla="*/ 1391 w 1438"/>
              <a:gd name="T13" fmla="*/ 779 h 2048"/>
              <a:gd name="T14" fmla="*/ 973 w 1438"/>
              <a:gd name="T15" fmla="*/ 221 h 2048"/>
              <a:gd name="T16" fmla="*/ 1013 w 1438"/>
              <a:gd name="T17" fmla="*/ 25 h 2048"/>
              <a:gd name="T18" fmla="*/ 722 w 1438"/>
              <a:gd name="T19" fmla="*/ 82 h 2048"/>
              <a:gd name="T20" fmla="*/ 326 w 1438"/>
              <a:gd name="T21" fmla="*/ 281 h 2048"/>
              <a:gd name="T22" fmla="*/ 12 w 1438"/>
              <a:gd name="T23" fmla="*/ 963 h 2048"/>
              <a:gd name="T24" fmla="*/ 21 w 1438"/>
              <a:gd name="T25" fmla="*/ 1061 h 2048"/>
              <a:gd name="T26" fmla="*/ 97 w 1438"/>
              <a:gd name="T27" fmla="*/ 1168 h 2048"/>
              <a:gd name="T28" fmla="*/ 4 w 1438"/>
              <a:gd name="T29" fmla="*/ 1620 h 2048"/>
              <a:gd name="T30" fmla="*/ 4 w 1438"/>
              <a:gd name="T31" fmla="*/ 1860 h 2048"/>
              <a:gd name="T32" fmla="*/ 131 w 1438"/>
              <a:gd name="T33" fmla="*/ 977 h 2048"/>
              <a:gd name="T34" fmla="*/ 706 w 1438"/>
              <a:gd name="T35" fmla="*/ 283 h 2048"/>
              <a:gd name="T36" fmla="*/ 876 w 1438"/>
              <a:gd name="T37" fmla="*/ 133 h 2048"/>
              <a:gd name="T38" fmla="*/ 864 w 1438"/>
              <a:gd name="T39" fmla="*/ 285 h 2048"/>
              <a:gd name="T40" fmla="*/ 1288 w 1438"/>
              <a:gd name="T41" fmla="*/ 663 h 2048"/>
              <a:gd name="T42" fmla="*/ 1118 w 1438"/>
              <a:gd name="T43" fmla="*/ 760 h 2048"/>
              <a:gd name="T44" fmla="*/ 997 w 1438"/>
              <a:gd name="T45" fmla="*/ 726 h 2048"/>
              <a:gd name="T46" fmla="*/ 586 w 1438"/>
              <a:gd name="T47" fmla="*/ 617 h 2048"/>
              <a:gd name="T48" fmla="*/ 502 w 1438"/>
              <a:gd name="T49" fmla="*/ 702 h 2048"/>
              <a:gd name="T50" fmla="*/ 702 w 1438"/>
              <a:gd name="T51" fmla="*/ 995 h 2048"/>
              <a:gd name="T52" fmla="*/ 964 w 1438"/>
              <a:gd name="T53" fmla="*/ 1267 h 2048"/>
              <a:gd name="T54" fmla="*/ 244 w 1438"/>
              <a:gd name="T55" fmla="*/ 1440 h 2048"/>
              <a:gd name="T56" fmla="*/ 131 w 1438"/>
              <a:gd name="T57" fmla="*/ 977 h 2048"/>
              <a:gd name="T58" fmla="*/ 1024 w 1438"/>
              <a:gd name="T59" fmla="*/ 1560 h 2048"/>
              <a:gd name="T60" fmla="*/ 1024 w 1438"/>
              <a:gd name="T61" fmla="*/ 1680 h 2048"/>
              <a:gd name="T62" fmla="*/ 124 w 1438"/>
              <a:gd name="T63" fmla="*/ 1620 h 2048"/>
              <a:gd name="T64" fmla="*/ 124 w 1438"/>
              <a:gd name="T65" fmla="*/ 1860 h 2048"/>
              <a:gd name="T66" fmla="*/ 1024 w 1438"/>
              <a:gd name="T67" fmla="*/ 1800 h 2048"/>
              <a:gd name="T68" fmla="*/ 1084 w 1438"/>
              <a:gd name="T69" fmla="*/ 1928 h 2048"/>
              <a:gd name="T70" fmla="*/ 124 w 1438"/>
              <a:gd name="T71" fmla="*/ 1860 h 2048"/>
              <a:gd name="T72" fmla="*/ 784 w 1438"/>
              <a:gd name="T73" fmla="*/ 480 h 2048"/>
              <a:gd name="T74" fmla="*/ 784 w 1438"/>
              <a:gd name="T75" fmla="*/ 60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38" h="2048">
                <a:moveTo>
                  <a:pt x="4" y="1988"/>
                </a:moveTo>
                <a:cubicBezTo>
                  <a:pt x="4" y="2021"/>
                  <a:pt x="31" y="2048"/>
                  <a:pt x="64" y="2048"/>
                </a:cubicBezTo>
                <a:cubicBezTo>
                  <a:pt x="1144" y="2048"/>
                  <a:pt x="1144" y="2048"/>
                  <a:pt x="1144" y="2048"/>
                </a:cubicBezTo>
                <a:cubicBezTo>
                  <a:pt x="1177" y="2048"/>
                  <a:pt x="1204" y="2021"/>
                  <a:pt x="1204" y="1988"/>
                </a:cubicBezTo>
                <a:cubicBezTo>
                  <a:pt x="1204" y="1860"/>
                  <a:pt x="1204" y="1860"/>
                  <a:pt x="1204" y="1860"/>
                </a:cubicBezTo>
                <a:cubicBezTo>
                  <a:pt x="1204" y="1814"/>
                  <a:pt x="1187" y="1772"/>
                  <a:pt x="1158" y="1740"/>
                </a:cubicBezTo>
                <a:cubicBezTo>
                  <a:pt x="1187" y="1708"/>
                  <a:pt x="1204" y="1666"/>
                  <a:pt x="1204" y="1620"/>
                </a:cubicBezTo>
                <a:cubicBezTo>
                  <a:pt x="1204" y="1542"/>
                  <a:pt x="1154" y="1475"/>
                  <a:pt x="1084" y="1450"/>
                </a:cubicBezTo>
                <a:cubicBezTo>
                  <a:pt x="1084" y="1267"/>
                  <a:pt x="1084" y="1267"/>
                  <a:pt x="1084" y="1267"/>
                </a:cubicBezTo>
                <a:cubicBezTo>
                  <a:pt x="1084" y="1165"/>
                  <a:pt x="1019" y="1073"/>
                  <a:pt x="922" y="1040"/>
                </a:cubicBezTo>
                <a:cubicBezTo>
                  <a:pt x="841" y="1011"/>
                  <a:pt x="808" y="954"/>
                  <a:pt x="794" y="900"/>
                </a:cubicBezTo>
                <a:cubicBezTo>
                  <a:pt x="850" y="897"/>
                  <a:pt x="931" y="887"/>
                  <a:pt x="1023" y="847"/>
                </a:cubicBezTo>
                <a:cubicBezTo>
                  <a:pt x="1064" y="867"/>
                  <a:pt x="1064" y="867"/>
                  <a:pt x="1064" y="867"/>
                </a:cubicBezTo>
                <a:cubicBezTo>
                  <a:pt x="1199" y="935"/>
                  <a:pt x="1333" y="872"/>
                  <a:pt x="1391" y="779"/>
                </a:cubicBezTo>
                <a:cubicBezTo>
                  <a:pt x="1438" y="703"/>
                  <a:pt x="1426" y="618"/>
                  <a:pt x="1362" y="569"/>
                </a:cubicBezTo>
                <a:cubicBezTo>
                  <a:pt x="973" y="221"/>
                  <a:pt x="973" y="221"/>
                  <a:pt x="973" y="221"/>
                </a:cubicBezTo>
                <a:cubicBezTo>
                  <a:pt x="1021" y="79"/>
                  <a:pt x="1021" y="79"/>
                  <a:pt x="1021" y="79"/>
                </a:cubicBezTo>
                <a:cubicBezTo>
                  <a:pt x="1027" y="61"/>
                  <a:pt x="1024" y="40"/>
                  <a:pt x="1013" y="25"/>
                </a:cubicBezTo>
                <a:cubicBezTo>
                  <a:pt x="1001" y="9"/>
                  <a:pt x="983" y="0"/>
                  <a:pt x="964" y="0"/>
                </a:cubicBezTo>
                <a:cubicBezTo>
                  <a:pt x="872" y="0"/>
                  <a:pt x="791" y="28"/>
                  <a:pt x="722" y="82"/>
                </a:cubicBezTo>
                <a:cubicBezTo>
                  <a:pt x="678" y="117"/>
                  <a:pt x="649" y="155"/>
                  <a:pt x="632" y="181"/>
                </a:cubicBezTo>
                <a:cubicBezTo>
                  <a:pt x="515" y="186"/>
                  <a:pt x="412" y="219"/>
                  <a:pt x="326" y="281"/>
                </a:cubicBezTo>
                <a:cubicBezTo>
                  <a:pt x="247" y="336"/>
                  <a:pt x="182" y="414"/>
                  <a:pt x="132" y="513"/>
                </a:cubicBezTo>
                <a:cubicBezTo>
                  <a:pt x="44" y="684"/>
                  <a:pt x="22" y="873"/>
                  <a:pt x="12" y="963"/>
                </a:cubicBezTo>
                <a:cubicBezTo>
                  <a:pt x="10" y="977"/>
                  <a:pt x="8" y="993"/>
                  <a:pt x="7" y="999"/>
                </a:cubicBezTo>
                <a:cubicBezTo>
                  <a:pt x="0" y="1021"/>
                  <a:pt x="5" y="1044"/>
                  <a:pt x="21" y="1061"/>
                </a:cubicBezTo>
                <a:cubicBezTo>
                  <a:pt x="27" y="1067"/>
                  <a:pt x="33" y="1072"/>
                  <a:pt x="39" y="1078"/>
                </a:cubicBezTo>
                <a:cubicBezTo>
                  <a:pt x="66" y="1104"/>
                  <a:pt x="83" y="1120"/>
                  <a:pt x="97" y="1168"/>
                </a:cubicBezTo>
                <a:cubicBezTo>
                  <a:pt x="113" y="1225"/>
                  <a:pt x="122" y="1315"/>
                  <a:pt x="124" y="1450"/>
                </a:cubicBezTo>
                <a:cubicBezTo>
                  <a:pt x="54" y="1475"/>
                  <a:pt x="4" y="1542"/>
                  <a:pt x="4" y="1620"/>
                </a:cubicBezTo>
                <a:cubicBezTo>
                  <a:pt x="4" y="1666"/>
                  <a:pt x="21" y="1708"/>
                  <a:pt x="50" y="1740"/>
                </a:cubicBezTo>
                <a:cubicBezTo>
                  <a:pt x="21" y="1772"/>
                  <a:pt x="4" y="1814"/>
                  <a:pt x="4" y="1860"/>
                </a:cubicBezTo>
                <a:lnTo>
                  <a:pt x="4" y="1988"/>
                </a:lnTo>
                <a:close/>
                <a:moveTo>
                  <a:pt x="131" y="977"/>
                </a:moveTo>
                <a:cubicBezTo>
                  <a:pt x="151" y="810"/>
                  <a:pt x="210" y="300"/>
                  <a:pt x="664" y="300"/>
                </a:cubicBezTo>
                <a:cubicBezTo>
                  <a:pt x="679" y="300"/>
                  <a:pt x="694" y="294"/>
                  <a:pt x="706" y="283"/>
                </a:cubicBezTo>
                <a:cubicBezTo>
                  <a:pt x="712" y="277"/>
                  <a:pt x="716" y="270"/>
                  <a:pt x="722" y="261"/>
                </a:cubicBezTo>
                <a:cubicBezTo>
                  <a:pt x="752" y="215"/>
                  <a:pt x="798" y="158"/>
                  <a:pt x="876" y="133"/>
                </a:cubicBezTo>
                <a:cubicBezTo>
                  <a:pt x="847" y="221"/>
                  <a:pt x="847" y="221"/>
                  <a:pt x="847" y="221"/>
                </a:cubicBezTo>
                <a:cubicBezTo>
                  <a:pt x="839" y="244"/>
                  <a:pt x="846" y="269"/>
                  <a:pt x="864" y="285"/>
                </a:cubicBezTo>
                <a:cubicBezTo>
                  <a:pt x="1284" y="660"/>
                  <a:pt x="1284" y="660"/>
                  <a:pt x="1284" y="660"/>
                </a:cubicBezTo>
                <a:cubicBezTo>
                  <a:pt x="1285" y="661"/>
                  <a:pt x="1287" y="662"/>
                  <a:pt x="1288" y="663"/>
                </a:cubicBezTo>
                <a:cubicBezTo>
                  <a:pt x="1303" y="674"/>
                  <a:pt x="1303" y="692"/>
                  <a:pt x="1289" y="716"/>
                </a:cubicBezTo>
                <a:cubicBezTo>
                  <a:pt x="1265" y="754"/>
                  <a:pt x="1198" y="800"/>
                  <a:pt x="1118" y="760"/>
                </a:cubicBezTo>
                <a:cubicBezTo>
                  <a:pt x="1051" y="726"/>
                  <a:pt x="1051" y="726"/>
                  <a:pt x="1051" y="726"/>
                </a:cubicBezTo>
                <a:cubicBezTo>
                  <a:pt x="1034" y="718"/>
                  <a:pt x="1014" y="718"/>
                  <a:pt x="997" y="726"/>
                </a:cubicBezTo>
                <a:cubicBezTo>
                  <a:pt x="889" y="781"/>
                  <a:pt x="793" y="781"/>
                  <a:pt x="749" y="780"/>
                </a:cubicBezTo>
                <a:cubicBezTo>
                  <a:pt x="586" y="617"/>
                  <a:pt x="586" y="617"/>
                  <a:pt x="586" y="617"/>
                </a:cubicBezTo>
                <a:cubicBezTo>
                  <a:pt x="563" y="594"/>
                  <a:pt x="525" y="594"/>
                  <a:pt x="502" y="617"/>
                </a:cubicBezTo>
                <a:cubicBezTo>
                  <a:pt x="478" y="641"/>
                  <a:pt x="478" y="679"/>
                  <a:pt x="502" y="702"/>
                </a:cubicBezTo>
                <a:cubicBezTo>
                  <a:pt x="667" y="868"/>
                  <a:pt x="667" y="868"/>
                  <a:pt x="667" y="868"/>
                </a:cubicBezTo>
                <a:cubicBezTo>
                  <a:pt x="670" y="895"/>
                  <a:pt x="677" y="944"/>
                  <a:pt x="702" y="995"/>
                </a:cubicBezTo>
                <a:cubicBezTo>
                  <a:pt x="738" y="1070"/>
                  <a:pt x="801" y="1124"/>
                  <a:pt x="883" y="1153"/>
                </a:cubicBezTo>
                <a:cubicBezTo>
                  <a:pt x="931" y="1170"/>
                  <a:pt x="964" y="1216"/>
                  <a:pt x="964" y="1267"/>
                </a:cubicBezTo>
                <a:cubicBezTo>
                  <a:pt x="964" y="1440"/>
                  <a:pt x="964" y="1440"/>
                  <a:pt x="964" y="1440"/>
                </a:cubicBezTo>
                <a:cubicBezTo>
                  <a:pt x="244" y="1440"/>
                  <a:pt x="244" y="1440"/>
                  <a:pt x="244" y="1440"/>
                </a:cubicBezTo>
                <a:cubicBezTo>
                  <a:pt x="239" y="1130"/>
                  <a:pt x="196" y="1064"/>
                  <a:pt x="129" y="997"/>
                </a:cubicBezTo>
                <a:cubicBezTo>
                  <a:pt x="129" y="991"/>
                  <a:pt x="130" y="985"/>
                  <a:pt x="131" y="977"/>
                </a:cubicBezTo>
                <a:close/>
                <a:moveTo>
                  <a:pt x="184" y="1560"/>
                </a:moveTo>
                <a:cubicBezTo>
                  <a:pt x="1024" y="1560"/>
                  <a:pt x="1024" y="1560"/>
                  <a:pt x="1024" y="1560"/>
                </a:cubicBezTo>
                <a:cubicBezTo>
                  <a:pt x="1057" y="1560"/>
                  <a:pt x="1084" y="1587"/>
                  <a:pt x="1084" y="1620"/>
                </a:cubicBezTo>
                <a:cubicBezTo>
                  <a:pt x="1084" y="1653"/>
                  <a:pt x="1057" y="1680"/>
                  <a:pt x="1024" y="1680"/>
                </a:cubicBezTo>
                <a:cubicBezTo>
                  <a:pt x="184" y="1680"/>
                  <a:pt x="184" y="1680"/>
                  <a:pt x="184" y="1680"/>
                </a:cubicBezTo>
                <a:cubicBezTo>
                  <a:pt x="151" y="1680"/>
                  <a:pt x="124" y="1653"/>
                  <a:pt x="124" y="1620"/>
                </a:cubicBezTo>
                <a:cubicBezTo>
                  <a:pt x="124" y="1587"/>
                  <a:pt x="151" y="1560"/>
                  <a:pt x="184" y="1560"/>
                </a:cubicBezTo>
                <a:close/>
                <a:moveTo>
                  <a:pt x="124" y="1860"/>
                </a:moveTo>
                <a:cubicBezTo>
                  <a:pt x="124" y="1827"/>
                  <a:pt x="151" y="1800"/>
                  <a:pt x="184" y="1800"/>
                </a:cubicBezTo>
                <a:cubicBezTo>
                  <a:pt x="1024" y="1800"/>
                  <a:pt x="1024" y="1800"/>
                  <a:pt x="1024" y="1800"/>
                </a:cubicBezTo>
                <a:cubicBezTo>
                  <a:pt x="1057" y="1800"/>
                  <a:pt x="1084" y="1827"/>
                  <a:pt x="1084" y="1860"/>
                </a:cubicBezTo>
                <a:cubicBezTo>
                  <a:pt x="1084" y="1928"/>
                  <a:pt x="1084" y="1928"/>
                  <a:pt x="1084" y="1928"/>
                </a:cubicBezTo>
                <a:cubicBezTo>
                  <a:pt x="124" y="1928"/>
                  <a:pt x="124" y="1928"/>
                  <a:pt x="124" y="1928"/>
                </a:cubicBezTo>
                <a:lnTo>
                  <a:pt x="124" y="1860"/>
                </a:lnTo>
                <a:close/>
                <a:moveTo>
                  <a:pt x="724" y="540"/>
                </a:moveTo>
                <a:cubicBezTo>
                  <a:pt x="724" y="507"/>
                  <a:pt x="751" y="480"/>
                  <a:pt x="784" y="480"/>
                </a:cubicBezTo>
                <a:cubicBezTo>
                  <a:pt x="817" y="480"/>
                  <a:pt x="844" y="507"/>
                  <a:pt x="844" y="540"/>
                </a:cubicBezTo>
                <a:cubicBezTo>
                  <a:pt x="844" y="573"/>
                  <a:pt x="817" y="600"/>
                  <a:pt x="784" y="600"/>
                </a:cubicBezTo>
                <a:cubicBezTo>
                  <a:pt x="751" y="600"/>
                  <a:pt x="724" y="573"/>
                  <a:pt x="724" y="5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6" name="Freeform 365"/>
          <p:cNvSpPr>
            <a:spLocks noEditPoints="1"/>
          </p:cNvSpPr>
          <p:nvPr/>
        </p:nvSpPr>
        <p:spPr bwMode="auto">
          <a:xfrm>
            <a:off x="8166657" y="4581102"/>
            <a:ext cx="400122" cy="399888"/>
          </a:xfrm>
          <a:custGeom>
            <a:avLst/>
            <a:gdLst>
              <a:gd name="T0" fmla="*/ 461 w 2089"/>
              <a:gd name="T1" fmla="*/ 2088 h 2088"/>
              <a:gd name="T2" fmla="*/ 1966 w 2089"/>
              <a:gd name="T3" fmla="*/ 757 h 2088"/>
              <a:gd name="T4" fmla="*/ 1966 w 2089"/>
              <a:gd name="T5" fmla="*/ 163 h 2088"/>
              <a:gd name="T6" fmla="*/ 164 w 2089"/>
              <a:gd name="T7" fmla="*/ 1372 h 2088"/>
              <a:gd name="T8" fmla="*/ 1453 w 2089"/>
              <a:gd name="T9" fmla="*/ 1101 h 2088"/>
              <a:gd name="T10" fmla="*/ 669 w 2089"/>
              <a:gd name="T11" fmla="*/ 1461 h 2088"/>
              <a:gd name="T12" fmla="*/ 718 w 2089"/>
              <a:gd name="T13" fmla="*/ 1326 h 2088"/>
              <a:gd name="T14" fmla="*/ 1008 w 2089"/>
              <a:gd name="T15" fmla="*/ 1376 h 2088"/>
              <a:gd name="T16" fmla="*/ 1410 w 2089"/>
              <a:gd name="T17" fmla="*/ 899 h 2088"/>
              <a:gd name="T18" fmla="*/ 1311 w 2089"/>
              <a:gd name="T19" fmla="*/ 738 h 2088"/>
              <a:gd name="T20" fmla="*/ 1406 w 2089"/>
              <a:gd name="T21" fmla="*/ 639 h 2088"/>
              <a:gd name="T22" fmla="*/ 1540 w 2089"/>
              <a:gd name="T23" fmla="*/ 889 h 2088"/>
              <a:gd name="T24" fmla="*/ 1537 w 2089"/>
              <a:gd name="T25" fmla="*/ 592 h 2088"/>
              <a:gd name="T26" fmla="*/ 1627 w 2089"/>
              <a:gd name="T27" fmla="*/ 418 h 2088"/>
              <a:gd name="T28" fmla="*/ 1711 w 2089"/>
              <a:gd name="T29" fmla="*/ 503 h 2088"/>
              <a:gd name="T30" fmla="*/ 1537 w 2089"/>
              <a:gd name="T31" fmla="*/ 592 h 2088"/>
              <a:gd name="T32" fmla="*/ 1457 w 2089"/>
              <a:gd name="T33" fmla="*/ 248 h 2088"/>
              <a:gd name="T34" fmla="*/ 1969 w 2089"/>
              <a:gd name="T35" fmla="*/ 460 h 2088"/>
              <a:gd name="T36" fmla="*/ 1660 w 2089"/>
              <a:gd name="T37" fmla="*/ 893 h 2088"/>
              <a:gd name="T38" fmla="*/ 1636 w 2089"/>
              <a:gd name="T39" fmla="*/ 748 h 2088"/>
              <a:gd name="T40" fmla="*/ 1796 w 2089"/>
              <a:gd name="T41" fmla="*/ 333 h 2088"/>
              <a:gd name="T42" fmla="*/ 1542 w 2089"/>
              <a:gd name="T43" fmla="*/ 333 h 2088"/>
              <a:gd name="T44" fmla="*/ 1238 w 2089"/>
              <a:gd name="T45" fmla="*/ 892 h 2088"/>
              <a:gd name="T46" fmla="*/ 1273 w 2089"/>
              <a:gd name="T47" fmla="*/ 941 h 2088"/>
              <a:gd name="T48" fmla="*/ 1142 w 2089"/>
              <a:gd name="T49" fmla="*/ 987 h 2088"/>
              <a:gd name="T50" fmla="*/ 935 w 2089"/>
              <a:gd name="T51" fmla="*/ 771 h 2088"/>
              <a:gd name="T52" fmla="*/ 959 w 2089"/>
              <a:gd name="T53" fmla="*/ 916 h 2088"/>
              <a:gd name="T54" fmla="*/ 775 w 2089"/>
              <a:gd name="T55" fmla="*/ 934 h 2088"/>
              <a:gd name="T56" fmla="*/ 935 w 2089"/>
              <a:gd name="T57" fmla="*/ 771 h 2088"/>
              <a:gd name="T58" fmla="*/ 987 w 2089"/>
              <a:gd name="T59" fmla="*/ 1142 h 2088"/>
              <a:gd name="T60" fmla="*/ 927 w 2089"/>
              <a:gd name="T61" fmla="*/ 1287 h 2088"/>
              <a:gd name="T62" fmla="*/ 638 w 2089"/>
              <a:gd name="T63" fmla="*/ 1237 h 2088"/>
              <a:gd name="T64" fmla="*/ 333 w 2089"/>
              <a:gd name="T65" fmla="*/ 1796 h 2088"/>
              <a:gd name="T66" fmla="*/ 740 w 2089"/>
              <a:gd name="T67" fmla="*/ 1644 h 2088"/>
              <a:gd name="T68" fmla="*/ 885 w 2089"/>
              <a:gd name="T69" fmla="*/ 1668 h 2088"/>
              <a:gd name="T70" fmla="*/ 249 w 2089"/>
              <a:gd name="T71" fmla="*/ 1881 h 2088"/>
              <a:gd name="T72" fmla="*/ 563 w 2089"/>
              <a:gd name="T73" fmla="*/ 1142 h 2088"/>
              <a:gd name="T74" fmla="*/ 503 w 2089"/>
              <a:gd name="T75" fmla="*/ 1711 h 2088"/>
              <a:gd name="T76" fmla="*/ 401 w 2089"/>
              <a:gd name="T77" fmla="*/ 1669 h 2088"/>
              <a:gd name="T78" fmla="*/ 544 w 2089"/>
              <a:gd name="T79" fmla="*/ 1500 h 2088"/>
              <a:gd name="T80" fmla="*/ 629 w 2089"/>
              <a:gd name="T81" fmla="*/ 1585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89" h="2088">
                <a:moveTo>
                  <a:pt x="164" y="1965"/>
                </a:moveTo>
                <a:cubicBezTo>
                  <a:pt x="243" y="2045"/>
                  <a:pt x="349" y="2088"/>
                  <a:pt x="461" y="2088"/>
                </a:cubicBezTo>
                <a:cubicBezTo>
                  <a:pt x="573" y="2088"/>
                  <a:pt x="678" y="2045"/>
                  <a:pt x="758" y="1965"/>
                </a:cubicBezTo>
                <a:cubicBezTo>
                  <a:pt x="1966" y="757"/>
                  <a:pt x="1966" y="757"/>
                  <a:pt x="1966" y="757"/>
                </a:cubicBezTo>
                <a:cubicBezTo>
                  <a:pt x="2045" y="678"/>
                  <a:pt x="2089" y="572"/>
                  <a:pt x="2089" y="460"/>
                </a:cubicBezTo>
                <a:cubicBezTo>
                  <a:pt x="2089" y="348"/>
                  <a:pt x="2045" y="243"/>
                  <a:pt x="1966" y="163"/>
                </a:cubicBezTo>
                <a:cubicBezTo>
                  <a:pt x="1802" y="0"/>
                  <a:pt x="1536" y="0"/>
                  <a:pt x="1372" y="163"/>
                </a:cubicBezTo>
                <a:cubicBezTo>
                  <a:pt x="164" y="1372"/>
                  <a:pt x="164" y="1372"/>
                  <a:pt x="164" y="1372"/>
                </a:cubicBezTo>
                <a:cubicBezTo>
                  <a:pt x="0" y="1535"/>
                  <a:pt x="0" y="1802"/>
                  <a:pt x="164" y="1965"/>
                </a:cubicBezTo>
                <a:close/>
                <a:moveTo>
                  <a:pt x="1453" y="1101"/>
                </a:moveTo>
                <a:cubicBezTo>
                  <a:pt x="1093" y="1461"/>
                  <a:pt x="1093" y="1461"/>
                  <a:pt x="1093" y="1461"/>
                </a:cubicBezTo>
                <a:cubicBezTo>
                  <a:pt x="976" y="1578"/>
                  <a:pt x="786" y="1578"/>
                  <a:pt x="669" y="1461"/>
                </a:cubicBezTo>
                <a:cubicBezTo>
                  <a:pt x="654" y="1446"/>
                  <a:pt x="642" y="1431"/>
                  <a:pt x="630" y="1414"/>
                </a:cubicBezTo>
                <a:cubicBezTo>
                  <a:pt x="718" y="1326"/>
                  <a:pt x="718" y="1326"/>
                  <a:pt x="718" y="1326"/>
                </a:cubicBezTo>
                <a:cubicBezTo>
                  <a:pt x="727" y="1344"/>
                  <a:pt x="739" y="1361"/>
                  <a:pt x="753" y="1376"/>
                </a:cubicBezTo>
                <a:cubicBezTo>
                  <a:pt x="824" y="1446"/>
                  <a:pt x="938" y="1446"/>
                  <a:pt x="1008" y="1376"/>
                </a:cubicBezTo>
                <a:cubicBezTo>
                  <a:pt x="1023" y="1361"/>
                  <a:pt x="1331" y="1053"/>
                  <a:pt x="1357" y="1026"/>
                </a:cubicBezTo>
                <a:cubicBezTo>
                  <a:pt x="1391" y="992"/>
                  <a:pt x="1410" y="947"/>
                  <a:pt x="1410" y="899"/>
                </a:cubicBezTo>
                <a:cubicBezTo>
                  <a:pt x="1410" y="851"/>
                  <a:pt x="1391" y="806"/>
                  <a:pt x="1357" y="772"/>
                </a:cubicBezTo>
                <a:cubicBezTo>
                  <a:pt x="1344" y="758"/>
                  <a:pt x="1328" y="747"/>
                  <a:pt x="1311" y="738"/>
                </a:cubicBezTo>
                <a:cubicBezTo>
                  <a:pt x="1314" y="732"/>
                  <a:pt x="1318" y="727"/>
                  <a:pt x="1322" y="722"/>
                </a:cubicBezTo>
                <a:cubicBezTo>
                  <a:pt x="1406" y="639"/>
                  <a:pt x="1406" y="639"/>
                  <a:pt x="1406" y="639"/>
                </a:cubicBezTo>
                <a:cubicBezTo>
                  <a:pt x="1423" y="650"/>
                  <a:pt x="1438" y="662"/>
                  <a:pt x="1453" y="677"/>
                </a:cubicBezTo>
                <a:cubicBezTo>
                  <a:pt x="1509" y="733"/>
                  <a:pt x="1540" y="808"/>
                  <a:pt x="1540" y="889"/>
                </a:cubicBezTo>
                <a:cubicBezTo>
                  <a:pt x="1540" y="969"/>
                  <a:pt x="1509" y="1044"/>
                  <a:pt x="1453" y="1101"/>
                </a:cubicBezTo>
                <a:close/>
                <a:moveTo>
                  <a:pt x="1537" y="592"/>
                </a:moveTo>
                <a:cubicBezTo>
                  <a:pt x="1523" y="578"/>
                  <a:pt x="1508" y="564"/>
                  <a:pt x="1492" y="552"/>
                </a:cubicBezTo>
                <a:cubicBezTo>
                  <a:pt x="1627" y="418"/>
                  <a:pt x="1627" y="418"/>
                  <a:pt x="1627" y="418"/>
                </a:cubicBezTo>
                <a:cubicBezTo>
                  <a:pt x="1650" y="394"/>
                  <a:pt x="1688" y="394"/>
                  <a:pt x="1711" y="418"/>
                </a:cubicBezTo>
                <a:cubicBezTo>
                  <a:pt x="1735" y="441"/>
                  <a:pt x="1735" y="479"/>
                  <a:pt x="1711" y="503"/>
                </a:cubicBezTo>
                <a:cubicBezTo>
                  <a:pt x="1577" y="637"/>
                  <a:pt x="1577" y="637"/>
                  <a:pt x="1577" y="637"/>
                </a:cubicBezTo>
                <a:cubicBezTo>
                  <a:pt x="1565" y="621"/>
                  <a:pt x="1552" y="606"/>
                  <a:pt x="1537" y="592"/>
                </a:cubicBezTo>
                <a:close/>
                <a:moveTo>
                  <a:pt x="1142" y="563"/>
                </a:moveTo>
                <a:cubicBezTo>
                  <a:pt x="1457" y="248"/>
                  <a:pt x="1457" y="248"/>
                  <a:pt x="1457" y="248"/>
                </a:cubicBezTo>
                <a:cubicBezTo>
                  <a:pt x="1574" y="131"/>
                  <a:pt x="1764" y="131"/>
                  <a:pt x="1881" y="248"/>
                </a:cubicBezTo>
                <a:cubicBezTo>
                  <a:pt x="1938" y="305"/>
                  <a:pt x="1969" y="380"/>
                  <a:pt x="1969" y="460"/>
                </a:cubicBezTo>
                <a:cubicBezTo>
                  <a:pt x="1969" y="540"/>
                  <a:pt x="1938" y="616"/>
                  <a:pt x="1881" y="672"/>
                </a:cubicBezTo>
                <a:cubicBezTo>
                  <a:pt x="1660" y="893"/>
                  <a:pt x="1660" y="893"/>
                  <a:pt x="1660" y="893"/>
                </a:cubicBezTo>
                <a:cubicBezTo>
                  <a:pt x="1660" y="892"/>
                  <a:pt x="1660" y="890"/>
                  <a:pt x="1660" y="889"/>
                </a:cubicBezTo>
                <a:cubicBezTo>
                  <a:pt x="1660" y="840"/>
                  <a:pt x="1652" y="792"/>
                  <a:pt x="1636" y="748"/>
                </a:cubicBezTo>
                <a:cubicBezTo>
                  <a:pt x="1796" y="588"/>
                  <a:pt x="1796" y="588"/>
                  <a:pt x="1796" y="588"/>
                </a:cubicBezTo>
                <a:cubicBezTo>
                  <a:pt x="1866" y="517"/>
                  <a:pt x="1866" y="403"/>
                  <a:pt x="1796" y="333"/>
                </a:cubicBezTo>
                <a:cubicBezTo>
                  <a:pt x="1762" y="299"/>
                  <a:pt x="1717" y="280"/>
                  <a:pt x="1669" y="280"/>
                </a:cubicBezTo>
                <a:cubicBezTo>
                  <a:pt x="1673" y="280"/>
                  <a:pt x="1600" y="275"/>
                  <a:pt x="1542" y="333"/>
                </a:cubicBezTo>
                <a:cubicBezTo>
                  <a:pt x="1238" y="637"/>
                  <a:pt x="1238" y="637"/>
                  <a:pt x="1238" y="637"/>
                </a:cubicBezTo>
                <a:cubicBezTo>
                  <a:pt x="1167" y="707"/>
                  <a:pt x="1167" y="822"/>
                  <a:pt x="1238" y="892"/>
                </a:cubicBezTo>
                <a:cubicBezTo>
                  <a:pt x="1251" y="906"/>
                  <a:pt x="1267" y="917"/>
                  <a:pt x="1284" y="925"/>
                </a:cubicBezTo>
                <a:cubicBezTo>
                  <a:pt x="1281" y="931"/>
                  <a:pt x="1277" y="937"/>
                  <a:pt x="1273" y="941"/>
                </a:cubicBezTo>
                <a:cubicBezTo>
                  <a:pt x="1189" y="1025"/>
                  <a:pt x="1189" y="1025"/>
                  <a:pt x="1189" y="1025"/>
                </a:cubicBezTo>
                <a:cubicBezTo>
                  <a:pt x="1172" y="1014"/>
                  <a:pt x="1157" y="1001"/>
                  <a:pt x="1142" y="987"/>
                </a:cubicBezTo>
                <a:cubicBezTo>
                  <a:pt x="1025" y="870"/>
                  <a:pt x="1025" y="680"/>
                  <a:pt x="1142" y="563"/>
                </a:cubicBezTo>
                <a:close/>
                <a:moveTo>
                  <a:pt x="935" y="771"/>
                </a:moveTo>
                <a:cubicBezTo>
                  <a:pt x="935" y="772"/>
                  <a:pt x="935" y="773"/>
                  <a:pt x="935" y="775"/>
                </a:cubicBezTo>
                <a:cubicBezTo>
                  <a:pt x="935" y="824"/>
                  <a:pt x="943" y="871"/>
                  <a:pt x="959" y="916"/>
                </a:cubicBezTo>
                <a:cubicBezTo>
                  <a:pt x="917" y="958"/>
                  <a:pt x="917" y="958"/>
                  <a:pt x="917" y="958"/>
                </a:cubicBezTo>
                <a:cubicBezTo>
                  <a:pt x="872" y="942"/>
                  <a:pt x="824" y="934"/>
                  <a:pt x="775" y="934"/>
                </a:cubicBezTo>
                <a:cubicBezTo>
                  <a:pt x="774" y="934"/>
                  <a:pt x="772" y="934"/>
                  <a:pt x="771" y="934"/>
                </a:cubicBezTo>
                <a:lnTo>
                  <a:pt x="935" y="771"/>
                </a:lnTo>
                <a:close/>
                <a:moveTo>
                  <a:pt x="563" y="1142"/>
                </a:moveTo>
                <a:cubicBezTo>
                  <a:pt x="680" y="1025"/>
                  <a:pt x="870" y="1024"/>
                  <a:pt x="987" y="1142"/>
                </a:cubicBezTo>
                <a:cubicBezTo>
                  <a:pt x="1002" y="1156"/>
                  <a:pt x="1015" y="1172"/>
                  <a:pt x="1026" y="1189"/>
                </a:cubicBezTo>
                <a:cubicBezTo>
                  <a:pt x="927" y="1287"/>
                  <a:pt x="927" y="1287"/>
                  <a:pt x="927" y="1287"/>
                </a:cubicBezTo>
                <a:cubicBezTo>
                  <a:pt x="919" y="1268"/>
                  <a:pt x="907" y="1252"/>
                  <a:pt x="892" y="1237"/>
                </a:cubicBezTo>
                <a:cubicBezTo>
                  <a:pt x="822" y="1167"/>
                  <a:pt x="708" y="1167"/>
                  <a:pt x="638" y="1237"/>
                </a:cubicBezTo>
                <a:cubicBezTo>
                  <a:pt x="333" y="1541"/>
                  <a:pt x="333" y="1541"/>
                  <a:pt x="333" y="1541"/>
                </a:cubicBezTo>
                <a:cubicBezTo>
                  <a:pt x="263" y="1612"/>
                  <a:pt x="263" y="1725"/>
                  <a:pt x="333" y="1796"/>
                </a:cubicBezTo>
                <a:cubicBezTo>
                  <a:pt x="404" y="1866"/>
                  <a:pt x="518" y="1866"/>
                  <a:pt x="588" y="1796"/>
                </a:cubicBezTo>
                <a:cubicBezTo>
                  <a:pt x="740" y="1644"/>
                  <a:pt x="740" y="1644"/>
                  <a:pt x="740" y="1644"/>
                </a:cubicBezTo>
                <a:cubicBezTo>
                  <a:pt x="785" y="1660"/>
                  <a:pt x="833" y="1668"/>
                  <a:pt x="881" y="1668"/>
                </a:cubicBezTo>
                <a:cubicBezTo>
                  <a:pt x="882" y="1668"/>
                  <a:pt x="884" y="1668"/>
                  <a:pt x="885" y="1668"/>
                </a:cubicBezTo>
                <a:cubicBezTo>
                  <a:pt x="673" y="1881"/>
                  <a:pt x="673" y="1881"/>
                  <a:pt x="673" y="1881"/>
                </a:cubicBezTo>
                <a:cubicBezTo>
                  <a:pt x="556" y="1998"/>
                  <a:pt x="366" y="1998"/>
                  <a:pt x="249" y="1881"/>
                </a:cubicBezTo>
                <a:cubicBezTo>
                  <a:pt x="132" y="1764"/>
                  <a:pt x="132" y="1573"/>
                  <a:pt x="249" y="1456"/>
                </a:cubicBezTo>
                <a:lnTo>
                  <a:pt x="563" y="1142"/>
                </a:lnTo>
                <a:close/>
                <a:moveTo>
                  <a:pt x="629" y="1585"/>
                </a:moveTo>
                <a:cubicBezTo>
                  <a:pt x="503" y="1711"/>
                  <a:pt x="503" y="1711"/>
                  <a:pt x="503" y="1711"/>
                </a:cubicBezTo>
                <a:cubicBezTo>
                  <a:pt x="480" y="1734"/>
                  <a:pt x="442" y="1734"/>
                  <a:pt x="418" y="1711"/>
                </a:cubicBezTo>
                <a:cubicBezTo>
                  <a:pt x="407" y="1700"/>
                  <a:pt x="401" y="1685"/>
                  <a:pt x="401" y="1669"/>
                </a:cubicBezTo>
                <a:cubicBezTo>
                  <a:pt x="401" y="1653"/>
                  <a:pt x="407" y="1637"/>
                  <a:pt x="418" y="1626"/>
                </a:cubicBezTo>
                <a:cubicBezTo>
                  <a:pt x="544" y="1500"/>
                  <a:pt x="544" y="1500"/>
                  <a:pt x="544" y="1500"/>
                </a:cubicBezTo>
                <a:cubicBezTo>
                  <a:pt x="556" y="1516"/>
                  <a:pt x="570" y="1531"/>
                  <a:pt x="584" y="1546"/>
                </a:cubicBezTo>
                <a:cubicBezTo>
                  <a:pt x="598" y="1560"/>
                  <a:pt x="613" y="1573"/>
                  <a:pt x="629" y="158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7" name="Freeform 337"/>
          <p:cNvSpPr>
            <a:spLocks noEditPoints="1"/>
          </p:cNvSpPr>
          <p:nvPr/>
        </p:nvSpPr>
        <p:spPr bwMode="auto">
          <a:xfrm>
            <a:off x="8170293" y="1913625"/>
            <a:ext cx="392850" cy="344639"/>
          </a:xfrm>
          <a:custGeom>
            <a:avLst/>
            <a:gdLst>
              <a:gd name="T0" fmla="*/ 1988 w 2051"/>
              <a:gd name="T1" fmla="*/ 240 h 1800"/>
              <a:gd name="T2" fmla="*/ 521 w 2051"/>
              <a:gd name="T3" fmla="*/ 240 h 1800"/>
              <a:gd name="T4" fmla="*/ 479 w 2051"/>
              <a:gd name="T5" fmla="*/ 47 h 1800"/>
              <a:gd name="T6" fmla="*/ 420 w 2051"/>
              <a:gd name="T7" fmla="*/ 0 h 1800"/>
              <a:gd name="T8" fmla="*/ 60 w 2051"/>
              <a:gd name="T9" fmla="*/ 0 h 1800"/>
              <a:gd name="T10" fmla="*/ 0 w 2051"/>
              <a:gd name="T11" fmla="*/ 60 h 1800"/>
              <a:gd name="T12" fmla="*/ 60 w 2051"/>
              <a:gd name="T13" fmla="*/ 120 h 1800"/>
              <a:gd name="T14" fmla="*/ 372 w 2051"/>
              <a:gd name="T15" fmla="*/ 120 h 1800"/>
              <a:gd name="T16" fmla="*/ 588 w 2051"/>
              <a:gd name="T17" fmla="*/ 1094 h 1800"/>
              <a:gd name="T18" fmla="*/ 480 w 2051"/>
              <a:gd name="T19" fmla="*/ 1260 h 1800"/>
              <a:gd name="T20" fmla="*/ 660 w 2051"/>
              <a:gd name="T21" fmla="*/ 1440 h 1800"/>
              <a:gd name="T22" fmla="*/ 780 w 2051"/>
              <a:gd name="T23" fmla="*/ 1440 h 1800"/>
              <a:gd name="T24" fmla="*/ 1628 w 2051"/>
              <a:gd name="T25" fmla="*/ 1440 h 1800"/>
              <a:gd name="T26" fmla="*/ 1748 w 2051"/>
              <a:gd name="T27" fmla="*/ 1440 h 1800"/>
              <a:gd name="T28" fmla="*/ 1808 w 2051"/>
              <a:gd name="T29" fmla="*/ 1380 h 1800"/>
              <a:gd name="T30" fmla="*/ 1748 w 2051"/>
              <a:gd name="T31" fmla="*/ 1320 h 1800"/>
              <a:gd name="T32" fmla="*/ 660 w 2051"/>
              <a:gd name="T33" fmla="*/ 1320 h 1800"/>
              <a:gd name="T34" fmla="*/ 600 w 2051"/>
              <a:gd name="T35" fmla="*/ 1260 h 1800"/>
              <a:gd name="T36" fmla="*/ 660 w 2051"/>
              <a:gd name="T37" fmla="*/ 1200 h 1800"/>
              <a:gd name="T38" fmla="*/ 660 w 2051"/>
              <a:gd name="T39" fmla="*/ 1200 h 1800"/>
              <a:gd name="T40" fmla="*/ 660 w 2051"/>
              <a:gd name="T41" fmla="*/ 1200 h 1800"/>
              <a:gd name="T42" fmla="*/ 1748 w 2051"/>
              <a:gd name="T43" fmla="*/ 1200 h 1800"/>
              <a:gd name="T44" fmla="*/ 1806 w 2051"/>
              <a:gd name="T45" fmla="*/ 1156 h 1800"/>
              <a:gd name="T46" fmla="*/ 2046 w 2051"/>
              <a:gd name="T47" fmla="*/ 316 h 1800"/>
              <a:gd name="T48" fmla="*/ 2036 w 2051"/>
              <a:gd name="T49" fmla="*/ 263 h 1800"/>
              <a:gd name="T50" fmla="*/ 1988 w 2051"/>
              <a:gd name="T51" fmla="*/ 240 h 1800"/>
              <a:gd name="T52" fmla="*/ 1703 w 2051"/>
              <a:gd name="T53" fmla="*/ 1080 h 1800"/>
              <a:gd name="T54" fmla="*/ 708 w 2051"/>
              <a:gd name="T55" fmla="*/ 1080 h 1800"/>
              <a:gd name="T56" fmla="*/ 548 w 2051"/>
              <a:gd name="T57" fmla="*/ 360 h 1800"/>
              <a:gd name="T58" fmla="*/ 1908 w 2051"/>
              <a:gd name="T59" fmla="*/ 360 h 1800"/>
              <a:gd name="T60" fmla="*/ 1703 w 2051"/>
              <a:gd name="T61" fmla="*/ 1080 h 1800"/>
              <a:gd name="T62" fmla="*/ 600 w 2051"/>
              <a:gd name="T63" fmla="*/ 1620 h 1800"/>
              <a:gd name="T64" fmla="*/ 780 w 2051"/>
              <a:gd name="T65" fmla="*/ 1800 h 1800"/>
              <a:gd name="T66" fmla="*/ 960 w 2051"/>
              <a:gd name="T67" fmla="*/ 1620 h 1800"/>
              <a:gd name="T68" fmla="*/ 780 w 2051"/>
              <a:gd name="T69" fmla="*/ 1440 h 1800"/>
              <a:gd name="T70" fmla="*/ 600 w 2051"/>
              <a:gd name="T71" fmla="*/ 1620 h 1800"/>
              <a:gd name="T72" fmla="*/ 780 w 2051"/>
              <a:gd name="T73" fmla="*/ 1560 h 1800"/>
              <a:gd name="T74" fmla="*/ 840 w 2051"/>
              <a:gd name="T75" fmla="*/ 1620 h 1800"/>
              <a:gd name="T76" fmla="*/ 780 w 2051"/>
              <a:gd name="T77" fmla="*/ 1680 h 1800"/>
              <a:gd name="T78" fmla="*/ 720 w 2051"/>
              <a:gd name="T79" fmla="*/ 1620 h 1800"/>
              <a:gd name="T80" fmla="*/ 780 w 2051"/>
              <a:gd name="T81" fmla="*/ 1560 h 1800"/>
              <a:gd name="T82" fmla="*/ 1448 w 2051"/>
              <a:gd name="T83" fmla="*/ 1620 h 1800"/>
              <a:gd name="T84" fmla="*/ 1628 w 2051"/>
              <a:gd name="T85" fmla="*/ 1800 h 1800"/>
              <a:gd name="T86" fmla="*/ 1808 w 2051"/>
              <a:gd name="T87" fmla="*/ 1620 h 1800"/>
              <a:gd name="T88" fmla="*/ 1628 w 2051"/>
              <a:gd name="T89" fmla="*/ 1440 h 1800"/>
              <a:gd name="T90" fmla="*/ 1448 w 2051"/>
              <a:gd name="T91" fmla="*/ 1620 h 1800"/>
              <a:gd name="T92" fmla="*/ 1628 w 2051"/>
              <a:gd name="T93" fmla="*/ 1560 h 1800"/>
              <a:gd name="T94" fmla="*/ 1688 w 2051"/>
              <a:gd name="T95" fmla="*/ 1620 h 1800"/>
              <a:gd name="T96" fmla="*/ 1628 w 2051"/>
              <a:gd name="T97" fmla="*/ 1680 h 1800"/>
              <a:gd name="T98" fmla="*/ 1568 w 2051"/>
              <a:gd name="T99" fmla="*/ 1620 h 1800"/>
              <a:gd name="T100" fmla="*/ 1628 w 2051"/>
              <a:gd name="T101" fmla="*/ 1560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51" h="1800">
                <a:moveTo>
                  <a:pt x="1988" y="240"/>
                </a:moveTo>
                <a:cubicBezTo>
                  <a:pt x="521" y="240"/>
                  <a:pt x="521" y="240"/>
                  <a:pt x="521" y="240"/>
                </a:cubicBezTo>
                <a:cubicBezTo>
                  <a:pt x="479" y="47"/>
                  <a:pt x="479" y="47"/>
                  <a:pt x="479" y="47"/>
                </a:cubicBezTo>
                <a:cubicBezTo>
                  <a:pt x="472" y="19"/>
                  <a:pt x="448" y="0"/>
                  <a:pt x="42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0" y="26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372" y="120"/>
                  <a:pt x="372" y="120"/>
                  <a:pt x="372" y="120"/>
                </a:cubicBezTo>
                <a:cubicBezTo>
                  <a:pt x="379" y="154"/>
                  <a:pt x="577" y="1043"/>
                  <a:pt x="588" y="1094"/>
                </a:cubicBezTo>
                <a:cubicBezTo>
                  <a:pt x="525" y="1122"/>
                  <a:pt x="480" y="1186"/>
                  <a:pt x="480" y="1260"/>
                </a:cubicBezTo>
                <a:cubicBezTo>
                  <a:pt x="480" y="1359"/>
                  <a:pt x="561" y="1440"/>
                  <a:pt x="660" y="1440"/>
                </a:cubicBezTo>
                <a:cubicBezTo>
                  <a:pt x="780" y="1440"/>
                  <a:pt x="780" y="1440"/>
                  <a:pt x="780" y="1440"/>
                </a:cubicBezTo>
                <a:cubicBezTo>
                  <a:pt x="1628" y="1440"/>
                  <a:pt x="1628" y="1440"/>
                  <a:pt x="1628" y="1440"/>
                </a:cubicBezTo>
                <a:cubicBezTo>
                  <a:pt x="1748" y="1440"/>
                  <a:pt x="1748" y="1440"/>
                  <a:pt x="1748" y="1440"/>
                </a:cubicBezTo>
                <a:cubicBezTo>
                  <a:pt x="1781" y="1440"/>
                  <a:pt x="1808" y="1413"/>
                  <a:pt x="1808" y="1380"/>
                </a:cubicBezTo>
                <a:cubicBezTo>
                  <a:pt x="1808" y="1346"/>
                  <a:pt x="1781" y="1320"/>
                  <a:pt x="1748" y="1320"/>
                </a:cubicBezTo>
                <a:cubicBezTo>
                  <a:pt x="660" y="1320"/>
                  <a:pt x="660" y="1320"/>
                  <a:pt x="660" y="1320"/>
                </a:cubicBezTo>
                <a:cubicBezTo>
                  <a:pt x="627" y="1320"/>
                  <a:pt x="600" y="1293"/>
                  <a:pt x="600" y="1260"/>
                </a:cubicBezTo>
                <a:cubicBezTo>
                  <a:pt x="600" y="1227"/>
                  <a:pt x="627" y="1200"/>
                  <a:pt x="660" y="1200"/>
                </a:cubicBezTo>
                <a:cubicBezTo>
                  <a:pt x="660" y="1200"/>
                  <a:pt x="660" y="1200"/>
                  <a:pt x="660" y="1200"/>
                </a:cubicBezTo>
                <a:cubicBezTo>
                  <a:pt x="660" y="1200"/>
                  <a:pt x="660" y="1200"/>
                  <a:pt x="660" y="1200"/>
                </a:cubicBezTo>
                <a:cubicBezTo>
                  <a:pt x="1748" y="1200"/>
                  <a:pt x="1748" y="1200"/>
                  <a:pt x="1748" y="1200"/>
                </a:cubicBezTo>
                <a:cubicBezTo>
                  <a:pt x="1775" y="1200"/>
                  <a:pt x="1798" y="1182"/>
                  <a:pt x="1806" y="1156"/>
                </a:cubicBezTo>
                <a:cubicBezTo>
                  <a:pt x="2046" y="316"/>
                  <a:pt x="2046" y="316"/>
                  <a:pt x="2046" y="316"/>
                </a:cubicBezTo>
                <a:cubicBezTo>
                  <a:pt x="2051" y="298"/>
                  <a:pt x="2047" y="279"/>
                  <a:pt x="2036" y="263"/>
                </a:cubicBezTo>
                <a:cubicBezTo>
                  <a:pt x="2025" y="248"/>
                  <a:pt x="2007" y="240"/>
                  <a:pt x="1988" y="240"/>
                </a:cubicBezTo>
                <a:close/>
                <a:moveTo>
                  <a:pt x="1703" y="1080"/>
                </a:moveTo>
                <a:cubicBezTo>
                  <a:pt x="708" y="1080"/>
                  <a:pt x="708" y="1080"/>
                  <a:pt x="708" y="1080"/>
                </a:cubicBezTo>
                <a:cubicBezTo>
                  <a:pt x="548" y="360"/>
                  <a:pt x="548" y="360"/>
                  <a:pt x="548" y="360"/>
                </a:cubicBezTo>
                <a:cubicBezTo>
                  <a:pt x="1908" y="360"/>
                  <a:pt x="1908" y="360"/>
                  <a:pt x="1908" y="360"/>
                </a:cubicBezTo>
                <a:lnTo>
                  <a:pt x="1703" y="1080"/>
                </a:lnTo>
                <a:close/>
                <a:moveTo>
                  <a:pt x="600" y="1620"/>
                </a:moveTo>
                <a:cubicBezTo>
                  <a:pt x="600" y="1719"/>
                  <a:pt x="681" y="1800"/>
                  <a:pt x="780" y="1800"/>
                </a:cubicBezTo>
                <a:cubicBezTo>
                  <a:pt x="879" y="1800"/>
                  <a:pt x="960" y="1719"/>
                  <a:pt x="960" y="1620"/>
                </a:cubicBezTo>
                <a:cubicBezTo>
                  <a:pt x="960" y="1520"/>
                  <a:pt x="879" y="1440"/>
                  <a:pt x="780" y="1440"/>
                </a:cubicBezTo>
                <a:cubicBezTo>
                  <a:pt x="681" y="1440"/>
                  <a:pt x="600" y="1520"/>
                  <a:pt x="600" y="1620"/>
                </a:cubicBezTo>
                <a:close/>
                <a:moveTo>
                  <a:pt x="780" y="1560"/>
                </a:moveTo>
                <a:cubicBezTo>
                  <a:pt x="813" y="1560"/>
                  <a:pt x="840" y="1587"/>
                  <a:pt x="840" y="1620"/>
                </a:cubicBezTo>
                <a:cubicBezTo>
                  <a:pt x="840" y="1653"/>
                  <a:pt x="813" y="1680"/>
                  <a:pt x="780" y="1680"/>
                </a:cubicBezTo>
                <a:cubicBezTo>
                  <a:pt x="747" y="1680"/>
                  <a:pt x="720" y="1653"/>
                  <a:pt x="720" y="1620"/>
                </a:cubicBezTo>
                <a:cubicBezTo>
                  <a:pt x="720" y="1587"/>
                  <a:pt x="747" y="1560"/>
                  <a:pt x="780" y="1560"/>
                </a:cubicBezTo>
                <a:close/>
                <a:moveTo>
                  <a:pt x="1448" y="1620"/>
                </a:moveTo>
                <a:cubicBezTo>
                  <a:pt x="1448" y="1719"/>
                  <a:pt x="1529" y="1800"/>
                  <a:pt x="1628" y="1800"/>
                </a:cubicBezTo>
                <a:cubicBezTo>
                  <a:pt x="1727" y="1800"/>
                  <a:pt x="1808" y="1719"/>
                  <a:pt x="1808" y="1620"/>
                </a:cubicBezTo>
                <a:cubicBezTo>
                  <a:pt x="1808" y="1520"/>
                  <a:pt x="1727" y="1440"/>
                  <a:pt x="1628" y="1440"/>
                </a:cubicBezTo>
                <a:cubicBezTo>
                  <a:pt x="1529" y="1440"/>
                  <a:pt x="1448" y="1520"/>
                  <a:pt x="1448" y="1620"/>
                </a:cubicBezTo>
                <a:close/>
                <a:moveTo>
                  <a:pt x="1628" y="1560"/>
                </a:moveTo>
                <a:cubicBezTo>
                  <a:pt x="1661" y="1560"/>
                  <a:pt x="1688" y="1587"/>
                  <a:pt x="1688" y="1620"/>
                </a:cubicBezTo>
                <a:cubicBezTo>
                  <a:pt x="1688" y="1653"/>
                  <a:pt x="1661" y="1680"/>
                  <a:pt x="1628" y="1680"/>
                </a:cubicBezTo>
                <a:cubicBezTo>
                  <a:pt x="1595" y="1680"/>
                  <a:pt x="1568" y="1653"/>
                  <a:pt x="1568" y="1620"/>
                </a:cubicBezTo>
                <a:cubicBezTo>
                  <a:pt x="1568" y="1587"/>
                  <a:pt x="1595" y="1560"/>
                  <a:pt x="1628" y="156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8" name="Freeform 378"/>
          <p:cNvSpPr>
            <a:spLocks noEditPoints="1"/>
          </p:cNvSpPr>
          <p:nvPr/>
        </p:nvSpPr>
        <p:spPr bwMode="auto">
          <a:xfrm>
            <a:off x="8170586" y="5931207"/>
            <a:ext cx="392264" cy="392264"/>
          </a:xfrm>
          <a:custGeom>
            <a:avLst/>
            <a:gdLst>
              <a:gd name="T0" fmla="*/ 1922 w 2048"/>
              <a:gd name="T1" fmla="*/ 964 h 2048"/>
              <a:gd name="T2" fmla="*/ 1084 w 2048"/>
              <a:gd name="T3" fmla="*/ 60 h 2048"/>
              <a:gd name="T4" fmla="*/ 964 w 2048"/>
              <a:gd name="T5" fmla="*/ 60 h 2048"/>
              <a:gd name="T6" fmla="*/ 126 w 2048"/>
              <a:gd name="T7" fmla="*/ 964 h 2048"/>
              <a:gd name="T8" fmla="*/ 0 w 2048"/>
              <a:gd name="T9" fmla="*/ 1024 h 2048"/>
              <a:gd name="T10" fmla="*/ 126 w 2048"/>
              <a:gd name="T11" fmla="*/ 1084 h 2048"/>
              <a:gd name="T12" fmla="*/ 964 w 2048"/>
              <a:gd name="T13" fmla="*/ 1988 h 2048"/>
              <a:gd name="T14" fmla="*/ 1084 w 2048"/>
              <a:gd name="T15" fmla="*/ 1988 h 2048"/>
              <a:gd name="T16" fmla="*/ 1922 w 2048"/>
              <a:gd name="T17" fmla="*/ 1084 h 2048"/>
              <a:gd name="T18" fmla="*/ 2048 w 2048"/>
              <a:gd name="T19" fmla="*/ 1024 h 2048"/>
              <a:gd name="T20" fmla="*/ 964 w 2048"/>
              <a:gd name="T21" fmla="*/ 246 h 2048"/>
              <a:gd name="T22" fmla="*/ 367 w 2048"/>
              <a:gd name="T23" fmla="*/ 964 h 2048"/>
              <a:gd name="T24" fmla="*/ 964 w 2048"/>
              <a:gd name="T25" fmla="*/ 246 h 2048"/>
              <a:gd name="T26" fmla="*/ 246 w 2048"/>
              <a:gd name="T27" fmla="*/ 1084 h 2048"/>
              <a:gd name="T28" fmla="*/ 964 w 2048"/>
              <a:gd name="T29" fmla="*/ 1681 h 2048"/>
              <a:gd name="T30" fmla="*/ 1024 w 2048"/>
              <a:gd name="T31" fmla="*/ 1564 h 2048"/>
              <a:gd name="T32" fmla="*/ 544 w 2048"/>
              <a:gd name="T33" fmla="*/ 1084 h 2048"/>
              <a:gd name="T34" fmla="*/ 544 w 2048"/>
              <a:gd name="T35" fmla="*/ 964 h 2048"/>
              <a:gd name="T36" fmla="*/ 1024 w 2048"/>
              <a:gd name="T37" fmla="*/ 484 h 2048"/>
              <a:gd name="T38" fmla="*/ 1504 w 2048"/>
              <a:gd name="T39" fmla="*/ 964 h 2048"/>
              <a:gd name="T40" fmla="*/ 1504 w 2048"/>
              <a:gd name="T41" fmla="*/ 1083 h 2048"/>
              <a:gd name="T42" fmla="*/ 1024 w 2048"/>
              <a:gd name="T43" fmla="*/ 1564 h 2048"/>
              <a:gd name="T44" fmla="*/ 1084 w 2048"/>
              <a:gd name="T45" fmla="*/ 1681 h 2048"/>
              <a:gd name="T46" fmla="*/ 1802 w 2048"/>
              <a:gd name="T47" fmla="*/ 1083 h 2048"/>
              <a:gd name="T48" fmla="*/ 1681 w 2048"/>
              <a:gd name="T49" fmla="*/ 964 h 2048"/>
              <a:gd name="T50" fmla="*/ 1084 w 2048"/>
              <a:gd name="T51" fmla="*/ 246 h 2048"/>
              <a:gd name="T52" fmla="*/ 1681 w 2048"/>
              <a:gd name="T53" fmla="*/ 964 h 2048"/>
              <a:gd name="T54" fmla="*/ 1086 w 2048"/>
              <a:gd name="T55" fmla="*/ 1313 h 2048"/>
              <a:gd name="T56" fmla="*/ 1084 w 2048"/>
              <a:gd name="T57" fmla="*/ 1384 h 2048"/>
              <a:gd name="T58" fmla="*/ 964 w 2048"/>
              <a:gd name="T59" fmla="*/ 1384 h 2048"/>
              <a:gd name="T60" fmla="*/ 854 w 2048"/>
              <a:gd name="T61" fmla="*/ 1236 h 2048"/>
              <a:gd name="T62" fmla="*/ 946 w 2048"/>
              <a:gd name="T63" fmla="*/ 1159 h 2048"/>
              <a:gd name="T64" fmla="*/ 1084 w 2048"/>
              <a:gd name="T65" fmla="*/ 1144 h 2048"/>
              <a:gd name="T66" fmla="*/ 844 w 2048"/>
              <a:gd name="T67" fmla="*/ 904 h 2048"/>
              <a:gd name="T68" fmla="*/ 964 w 2048"/>
              <a:gd name="T69" fmla="*/ 734 h 2048"/>
              <a:gd name="T70" fmla="*/ 1024 w 2048"/>
              <a:gd name="T71" fmla="*/ 604 h 2048"/>
              <a:gd name="T72" fmla="*/ 1084 w 2048"/>
              <a:gd name="T73" fmla="*/ 734 h 2048"/>
              <a:gd name="T74" fmla="*/ 1174 w 2048"/>
              <a:gd name="T75" fmla="*/ 874 h 2048"/>
              <a:gd name="T76" fmla="*/ 1001 w 2048"/>
              <a:gd name="T77" fmla="*/ 849 h 2048"/>
              <a:gd name="T78" fmla="*/ 1024 w 2048"/>
              <a:gd name="T79" fmla="*/ 964 h 2048"/>
              <a:gd name="T80" fmla="*/ 604 w 2048"/>
              <a:gd name="T81" fmla="*/ 1988 h 2048"/>
              <a:gd name="T82" fmla="*/ 60 w 2048"/>
              <a:gd name="T83" fmla="*/ 2048 h 2048"/>
              <a:gd name="T84" fmla="*/ 0 w 2048"/>
              <a:gd name="T85" fmla="*/ 1504 h 2048"/>
              <a:gd name="T86" fmla="*/ 120 w 2048"/>
              <a:gd name="T87" fmla="*/ 1504 h 2048"/>
              <a:gd name="T88" fmla="*/ 544 w 2048"/>
              <a:gd name="T89" fmla="*/ 1928 h 2048"/>
              <a:gd name="T90" fmla="*/ 0 w 2048"/>
              <a:gd name="T91" fmla="*/ 544 h 2048"/>
              <a:gd name="T92" fmla="*/ 60 w 2048"/>
              <a:gd name="T93" fmla="*/ 0 h 2048"/>
              <a:gd name="T94" fmla="*/ 604 w 2048"/>
              <a:gd name="T95" fmla="*/ 60 h 2048"/>
              <a:gd name="T96" fmla="*/ 120 w 2048"/>
              <a:gd name="T97" fmla="*/ 120 h 2048"/>
              <a:gd name="T98" fmla="*/ 60 w 2048"/>
              <a:gd name="T99" fmla="*/ 604 h 2048"/>
              <a:gd name="T100" fmla="*/ 2048 w 2048"/>
              <a:gd name="T101" fmla="*/ 1504 h 2048"/>
              <a:gd name="T102" fmla="*/ 1988 w 2048"/>
              <a:gd name="T103" fmla="*/ 2048 h 2048"/>
              <a:gd name="T104" fmla="*/ 1444 w 2048"/>
              <a:gd name="T105" fmla="*/ 1988 h 2048"/>
              <a:gd name="T106" fmla="*/ 1928 w 2048"/>
              <a:gd name="T107" fmla="*/ 1928 h 2048"/>
              <a:gd name="T108" fmla="*/ 1988 w 2048"/>
              <a:gd name="T109" fmla="*/ 1444 h 2048"/>
              <a:gd name="T110" fmla="*/ 2048 w 2048"/>
              <a:gd name="T111" fmla="*/ 60 h 2048"/>
              <a:gd name="T112" fmla="*/ 1988 w 2048"/>
              <a:gd name="T113" fmla="*/ 604 h 2048"/>
              <a:gd name="T114" fmla="*/ 1928 w 2048"/>
              <a:gd name="T115" fmla="*/ 120 h 2048"/>
              <a:gd name="T116" fmla="*/ 1444 w 2048"/>
              <a:gd name="T117" fmla="*/ 60 h 2048"/>
              <a:gd name="T118" fmla="*/ 1988 w 2048"/>
              <a:gd name="T119" fmla="*/ 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48" h="2048">
                <a:moveTo>
                  <a:pt x="1988" y="964"/>
                </a:moveTo>
                <a:cubicBezTo>
                  <a:pt x="1922" y="964"/>
                  <a:pt x="1922" y="964"/>
                  <a:pt x="1922" y="964"/>
                </a:cubicBezTo>
                <a:cubicBezTo>
                  <a:pt x="1892" y="515"/>
                  <a:pt x="1533" y="156"/>
                  <a:pt x="1084" y="126"/>
                </a:cubicBezTo>
                <a:cubicBezTo>
                  <a:pt x="1084" y="60"/>
                  <a:pt x="1084" y="60"/>
                  <a:pt x="1084" y="60"/>
                </a:cubicBezTo>
                <a:cubicBezTo>
                  <a:pt x="1084" y="27"/>
                  <a:pt x="1057" y="0"/>
                  <a:pt x="1024" y="0"/>
                </a:cubicBezTo>
                <a:cubicBezTo>
                  <a:pt x="991" y="0"/>
                  <a:pt x="964" y="27"/>
                  <a:pt x="964" y="60"/>
                </a:cubicBezTo>
                <a:cubicBezTo>
                  <a:pt x="964" y="126"/>
                  <a:pt x="964" y="126"/>
                  <a:pt x="964" y="126"/>
                </a:cubicBezTo>
                <a:cubicBezTo>
                  <a:pt x="515" y="156"/>
                  <a:pt x="156" y="515"/>
                  <a:pt x="126" y="964"/>
                </a:cubicBezTo>
                <a:cubicBezTo>
                  <a:pt x="60" y="964"/>
                  <a:pt x="60" y="964"/>
                  <a:pt x="60" y="964"/>
                </a:cubicBezTo>
                <a:cubicBezTo>
                  <a:pt x="27" y="964"/>
                  <a:pt x="0" y="991"/>
                  <a:pt x="0" y="1024"/>
                </a:cubicBezTo>
                <a:cubicBezTo>
                  <a:pt x="0" y="1057"/>
                  <a:pt x="27" y="1084"/>
                  <a:pt x="60" y="1084"/>
                </a:cubicBezTo>
                <a:cubicBezTo>
                  <a:pt x="126" y="1084"/>
                  <a:pt x="126" y="1084"/>
                  <a:pt x="126" y="1084"/>
                </a:cubicBezTo>
                <a:cubicBezTo>
                  <a:pt x="156" y="1533"/>
                  <a:pt x="515" y="1892"/>
                  <a:pt x="964" y="1922"/>
                </a:cubicBezTo>
                <a:cubicBezTo>
                  <a:pt x="964" y="1988"/>
                  <a:pt x="964" y="1988"/>
                  <a:pt x="964" y="1988"/>
                </a:cubicBezTo>
                <a:cubicBezTo>
                  <a:pt x="964" y="2021"/>
                  <a:pt x="991" y="2048"/>
                  <a:pt x="1024" y="2048"/>
                </a:cubicBezTo>
                <a:cubicBezTo>
                  <a:pt x="1057" y="2048"/>
                  <a:pt x="1084" y="2021"/>
                  <a:pt x="1084" y="1988"/>
                </a:cubicBezTo>
                <a:cubicBezTo>
                  <a:pt x="1084" y="1922"/>
                  <a:pt x="1084" y="1922"/>
                  <a:pt x="1084" y="1922"/>
                </a:cubicBezTo>
                <a:cubicBezTo>
                  <a:pt x="1533" y="1892"/>
                  <a:pt x="1892" y="1533"/>
                  <a:pt x="1922" y="1084"/>
                </a:cubicBezTo>
                <a:cubicBezTo>
                  <a:pt x="1988" y="1084"/>
                  <a:pt x="1988" y="1084"/>
                  <a:pt x="1988" y="1084"/>
                </a:cubicBezTo>
                <a:cubicBezTo>
                  <a:pt x="2021" y="1084"/>
                  <a:pt x="2048" y="1057"/>
                  <a:pt x="2048" y="1024"/>
                </a:cubicBezTo>
                <a:cubicBezTo>
                  <a:pt x="2048" y="991"/>
                  <a:pt x="2021" y="964"/>
                  <a:pt x="1988" y="964"/>
                </a:cubicBezTo>
                <a:close/>
                <a:moveTo>
                  <a:pt x="964" y="246"/>
                </a:moveTo>
                <a:cubicBezTo>
                  <a:pt x="964" y="367"/>
                  <a:pt x="964" y="367"/>
                  <a:pt x="964" y="367"/>
                </a:cubicBezTo>
                <a:cubicBezTo>
                  <a:pt x="648" y="395"/>
                  <a:pt x="395" y="648"/>
                  <a:pt x="367" y="964"/>
                </a:cubicBezTo>
                <a:cubicBezTo>
                  <a:pt x="246" y="964"/>
                  <a:pt x="246" y="964"/>
                  <a:pt x="246" y="964"/>
                </a:cubicBezTo>
                <a:cubicBezTo>
                  <a:pt x="276" y="582"/>
                  <a:pt x="582" y="276"/>
                  <a:pt x="964" y="246"/>
                </a:cubicBezTo>
                <a:close/>
                <a:moveTo>
                  <a:pt x="964" y="1802"/>
                </a:moveTo>
                <a:cubicBezTo>
                  <a:pt x="582" y="1772"/>
                  <a:pt x="276" y="1466"/>
                  <a:pt x="246" y="1084"/>
                </a:cubicBezTo>
                <a:cubicBezTo>
                  <a:pt x="367" y="1084"/>
                  <a:pt x="367" y="1084"/>
                  <a:pt x="367" y="1084"/>
                </a:cubicBezTo>
                <a:cubicBezTo>
                  <a:pt x="395" y="1400"/>
                  <a:pt x="648" y="1653"/>
                  <a:pt x="964" y="1681"/>
                </a:cubicBezTo>
                <a:lnTo>
                  <a:pt x="964" y="1802"/>
                </a:lnTo>
                <a:close/>
                <a:moveTo>
                  <a:pt x="1024" y="1564"/>
                </a:moveTo>
                <a:cubicBezTo>
                  <a:pt x="747" y="1564"/>
                  <a:pt x="517" y="1354"/>
                  <a:pt x="487" y="1084"/>
                </a:cubicBezTo>
                <a:cubicBezTo>
                  <a:pt x="544" y="1084"/>
                  <a:pt x="544" y="1084"/>
                  <a:pt x="544" y="1084"/>
                </a:cubicBezTo>
                <a:cubicBezTo>
                  <a:pt x="577" y="1084"/>
                  <a:pt x="604" y="1057"/>
                  <a:pt x="604" y="1024"/>
                </a:cubicBezTo>
                <a:cubicBezTo>
                  <a:pt x="604" y="991"/>
                  <a:pt x="577" y="964"/>
                  <a:pt x="544" y="964"/>
                </a:cubicBezTo>
                <a:cubicBezTo>
                  <a:pt x="487" y="964"/>
                  <a:pt x="487" y="964"/>
                  <a:pt x="487" y="964"/>
                </a:cubicBezTo>
                <a:cubicBezTo>
                  <a:pt x="517" y="694"/>
                  <a:pt x="747" y="484"/>
                  <a:pt x="1024" y="484"/>
                </a:cubicBezTo>
                <a:cubicBezTo>
                  <a:pt x="1301" y="484"/>
                  <a:pt x="1531" y="694"/>
                  <a:pt x="1561" y="964"/>
                </a:cubicBezTo>
                <a:cubicBezTo>
                  <a:pt x="1504" y="964"/>
                  <a:pt x="1504" y="964"/>
                  <a:pt x="1504" y="964"/>
                </a:cubicBezTo>
                <a:cubicBezTo>
                  <a:pt x="1471" y="964"/>
                  <a:pt x="1444" y="991"/>
                  <a:pt x="1444" y="1024"/>
                </a:cubicBezTo>
                <a:cubicBezTo>
                  <a:pt x="1444" y="1057"/>
                  <a:pt x="1471" y="1083"/>
                  <a:pt x="1504" y="1083"/>
                </a:cubicBezTo>
                <a:cubicBezTo>
                  <a:pt x="1561" y="1083"/>
                  <a:pt x="1561" y="1083"/>
                  <a:pt x="1561" y="1083"/>
                </a:cubicBezTo>
                <a:cubicBezTo>
                  <a:pt x="1531" y="1353"/>
                  <a:pt x="1301" y="1564"/>
                  <a:pt x="1024" y="1564"/>
                </a:cubicBezTo>
                <a:close/>
                <a:moveTo>
                  <a:pt x="1084" y="1802"/>
                </a:moveTo>
                <a:cubicBezTo>
                  <a:pt x="1084" y="1681"/>
                  <a:pt x="1084" y="1681"/>
                  <a:pt x="1084" y="1681"/>
                </a:cubicBezTo>
                <a:cubicBezTo>
                  <a:pt x="1400" y="1653"/>
                  <a:pt x="1653" y="1399"/>
                  <a:pt x="1681" y="1083"/>
                </a:cubicBezTo>
                <a:cubicBezTo>
                  <a:pt x="1802" y="1083"/>
                  <a:pt x="1802" y="1083"/>
                  <a:pt x="1802" y="1083"/>
                </a:cubicBezTo>
                <a:cubicBezTo>
                  <a:pt x="1772" y="1466"/>
                  <a:pt x="1466" y="1772"/>
                  <a:pt x="1084" y="1802"/>
                </a:cubicBezTo>
                <a:close/>
                <a:moveTo>
                  <a:pt x="1681" y="964"/>
                </a:moveTo>
                <a:cubicBezTo>
                  <a:pt x="1653" y="648"/>
                  <a:pt x="1400" y="395"/>
                  <a:pt x="1084" y="367"/>
                </a:cubicBezTo>
                <a:cubicBezTo>
                  <a:pt x="1084" y="246"/>
                  <a:pt x="1084" y="246"/>
                  <a:pt x="1084" y="246"/>
                </a:cubicBezTo>
                <a:cubicBezTo>
                  <a:pt x="1466" y="276"/>
                  <a:pt x="1772" y="582"/>
                  <a:pt x="1802" y="964"/>
                </a:cubicBezTo>
                <a:lnTo>
                  <a:pt x="1681" y="964"/>
                </a:lnTo>
                <a:close/>
                <a:moveTo>
                  <a:pt x="1204" y="1144"/>
                </a:moveTo>
                <a:cubicBezTo>
                  <a:pt x="1204" y="1219"/>
                  <a:pt x="1156" y="1287"/>
                  <a:pt x="1086" y="1313"/>
                </a:cubicBezTo>
                <a:cubicBezTo>
                  <a:pt x="1085" y="1313"/>
                  <a:pt x="1085" y="1314"/>
                  <a:pt x="1084" y="1314"/>
                </a:cubicBezTo>
                <a:cubicBezTo>
                  <a:pt x="1084" y="1384"/>
                  <a:pt x="1084" y="1384"/>
                  <a:pt x="1084" y="1384"/>
                </a:cubicBezTo>
                <a:cubicBezTo>
                  <a:pt x="1084" y="1417"/>
                  <a:pt x="1057" y="1444"/>
                  <a:pt x="1024" y="1444"/>
                </a:cubicBezTo>
                <a:cubicBezTo>
                  <a:pt x="991" y="1444"/>
                  <a:pt x="964" y="1417"/>
                  <a:pt x="964" y="1384"/>
                </a:cubicBezTo>
                <a:cubicBezTo>
                  <a:pt x="964" y="1314"/>
                  <a:pt x="964" y="1314"/>
                  <a:pt x="964" y="1314"/>
                </a:cubicBezTo>
                <a:cubicBezTo>
                  <a:pt x="924" y="1301"/>
                  <a:pt x="887" y="1274"/>
                  <a:pt x="854" y="1236"/>
                </a:cubicBezTo>
                <a:cubicBezTo>
                  <a:pt x="833" y="1210"/>
                  <a:pt x="836" y="1173"/>
                  <a:pt x="862" y="1151"/>
                </a:cubicBezTo>
                <a:cubicBezTo>
                  <a:pt x="887" y="1130"/>
                  <a:pt x="925" y="1133"/>
                  <a:pt x="946" y="1159"/>
                </a:cubicBezTo>
                <a:cubicBezTo>
                  <a:pt x="978" y="1196"/>
                  <a:pt x="1014" y="1212"/>
                  <a:pt x="1045" y="1200"/>
                </a:cubicBezTo>
                <a:cubicBezTo>
                  <a:pt x="1068" y="1192"/>
                  <a:pt x="1084" y="1169"/>
                  <a:pt x="1084" y="1144"/>
                </a:cubicBezTo>
                <a:cubicBezTo>
                  <a:pt x="1084" y="1111"/>
                  <a:pt x="1057" y="1084"/>
                  <a:pt x="1024" y="1084"/>
                </a:cubicBezTo>
                <a:cubicBezTo>
                  <a:pt x="925" y="1084"/>
                  <a:pt x="844" y="1003"/>
                  <a:pt x="844" y="904"/>
                </a:cubicBezTo>
                <a:cubicBezTo>
                  <a:pt x="844" y="832"/>
                  <a:pt x="887" y="766"/>
                  <a:pt x="954" y="738"/>
                </a:cubicBezTo>
                <a:cubicBezTo>
                  <a:pt x="957" y="737"/>
                  <a:pt x="961" y="736"/>
                  <a:pt x="964" y="734"/>
                </a:cubicBezTo>
                <a:cubicBezTo>
                  <a:pt x="964" y="664"/>
                  <a:pt x="964" y="664"/>
                  <a:pt x="964" y="664"/>
                </a:cubicBezTo>
                <a:cubicBezTo>
                  <a:pt x="964" y="631"/>
                  <a:pt x="991" y="604"/>
                  <a:pt x="1024" y="604"/>
                </a:cubicBezTo>
                <a:cubicBezTo>
                  <a:pt x="1057" y="604"/>
                  <a:pt x="1084" y="631"/>
                  <a:pt x="1084" y="664"/>
                </a:cubicBezTo>
                <a:cubicBezTo>
                  <a:pt x="1084" y="734"/>
                  <a:pt x="1084" y="734"/>
                  <a:pt x="1084" y="734"/>
                </a:cubicBezTo>
                <a:cubicBezTo>
                  <a:pt x="1115" y="744"/>
                  <a:pt x="1145" y="763"/>
                  <a:pt x="1172" y="789"/>
                </a:cubicBezTo>
                <a:cubicBezTo>
                  <a:pt x="1196" y="812"/>
                  <a:pt x="1197" y="850"/>
                  <a:pt x="1174" y="874"/>
                </a:cubicBezTo>
                <a:cubicBezTo>
                  <a:pt x="1151" y="898"/>
                  <a:pt x="1113" y="898"/>
                  <a:pt x="1089" y="875"/>
                </a:cubicBezTo>
                <a:cubicBezTo>
                  <a:pt x="1060" y="847"/>
                  <a:pt x="1027" y="837"/>
                  <a:pt x="1001" y="849"/>
                </a:cubicBezTo>
                <a:cubicBezTo>
                  <a:pt x="978" y="858"/>
                  <a:pt x="964" y="880"/>
                  <a:pt x="964" y="904"/>
                </a:cubicBezTo>
                <a:cubicBezTo>
                  <a:pt x="964" y="937"/>
                  <a:pt x="991" y="964"/>
                  <a:pt x="1024" y="964"/>
                </a:cubicBezTo>
                <a:cubicBezTo>
                  <a:pt x="1123" y="964"/>
                  <a:pt x="1204" y="1045"/>
                  <a:pt x="1204" y="1144"/>
                </a:cubicBezTo>
                <a:close/>
                <a:moveTo>
                  <a:pt x="604" y="1988"/>
                </a:moveTo>
                <a:cubicBezTo>
                  <a:pt x="604" y="2021"/>
                  <a:pt x="577" y="2048"/>
                  <a:pt x="544" y="2048"/>
                </a:cubicBezTo>
                <a:cubicBezTo>
                  <a:pt x="60" y="2048"/>
                  <a:pt x="60" y="2048"/>
                  <a:pt x="60" y="2048"/>
                </a:cubicBezTo>
                <a:cubicBezTo>
                  <a:pt x="27" y="2048"/>
                  <a:pt x="0" y="2021"/>
                  <a:pt x="0" y="1988"/>
                </a:cubicBezTo>
                <a:cubicBezTo>
                  <a:pt x="0" y="1504"/>
                  <a:pt x="0" y="1504"/>
                  <a:pt x="0" y="1504"/>
                </a:cubicBezTo>
                <a:cubicBezTo>
                  <a:pt x="0" y="1471"/>
                  <a:pt x="27" y="1444"/>
                  <a:pt x="60" y="1444"/>
                </a:cubicBezTo>
                <a:cubicBezTo>
                  <a:pt x="93" y="1444"/>
                  <a:pt x="120" y="1471"/>
                  <a:pt x="120" y="1504"/>
                </a:cubicBezTo>
                <a:cubicBezTo>
                  <a:pt x="120" y="1928"/>
                  <a:pt x="120" y="1928"/>
                  <a:pt x="120" y="1928"/>
                </a:cubicBezTo>
                <a:cubicBezTo>
                  <a:pt x="544" y="1928"/>
                  <a:pt x="544" y="1928"/>
                  <a:pt x="544" y="1928"/>
                </a:cubicBezTo>
                <a:cubicBezTo>
                  <a:pt x="577" y="1928"/>
                  <a:pt x="604" y="1955"/>
                  <a:pt x="604" y="1988"/>
                </a:cubicBezTo>
                <a:close/>
                <a:moveTo>
                  <a:pt x="0" y="544"/>
                </a:moveTo>
                <a:cubicBezTo>
                  <a:pt x="0" y="60"/>
                  <a:pt x="0" y="60"/>
                  <a:pt x="0" y="60"/>
                </a:cubicBezTo>
                <a:cubicBezTo>
                  <a:pt x="0" y="27"/>
                  <a:pt x="27" y="0"/>
                  <a:pt x="60" y="0"/>
                </a:cubicBezTo>
                <a:cubicBezTo>
                  <a:pt x="544" y="0"/>
                  <a:pt x="544" y="0"/>
                  <a:pt x="544" y="0"/>
                </a:cubicBezTo>
                <a:cubicBezTo>
                  <a:pt x="577" y="0"/>
                  <a:pt x="604" y="27"/>
                  <a:pt x="604" y="60"/>
                </a:cubicBezTo>
                <a:cubicBezTo>
                  <a:pt x="604" y="93"/>
                  <a:pt x="577" y="120"/>
                  <a:pt x="544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544"/>
                  <a:pt x="120" y="544"/>
                  <a:pt x="120" y="544"/>
                </a:cubicBezTo>
                <a:cubicBezTo>
                  <a:pt x="120" y="577"/>
                  <a:pt x="93" y="604"/>
                  <a:pt x="60" y="604"/>
                </a:cubicBezTo>
                <a:cubicBezTo>
                  <a:pt x="27" y="604"/>
                  <a:pt x="0" y="577"/>
                  <a:pt x="0" y="544"/>
                </a:cubicBezTo>
                <a:close/>
                <a:moveTo>
                  <a:pt x="2048" y="1504"/>
                </a:moveTo>
                <a:cubicBezTo>
                  <a:pt x="2048" y="1988"/>
                  <a:pt x="2048" y="1988"/>
                  <a:pt x="2048" y="1988"/>
                </a:cubicBezTo>
                <a:cubicBezTo>
                  <a:pt x="2048" y="2021"/>
                  <a:pt x="2021" y="2048"/>
                  <a:pt x="1988" y="2048"/>
                </a:cubicBezTo>
                <a:cubicBezTo>
                  <a:pt x="1504" y="2048"/>
                  <a:pt x="1504" y="2048"/>
                  <a:pt x="1504" y="2048"/>
                </a:cubicBezTo>
                <a:cubicBezTo>
                  <a:pt x="1471" y="2048"/>
                  <a:pt x="1444" y="2021"/>
                  <a:pt x="1444" y="1988"/>
                </a:cubicBezTo>
                <a:cubicBezTo>
                  <a:pt x="1444" y="1955"/>
                  <a:pt x="1471" y="1928"/>
                  <a:pt x="1504" y="1928"/>
                </a:cubicBezTo>
                <a:cubicBezTo>
                  <a:pt x="1928" y="1928"/>
                  <a:pt x="1928" y="1928"/>
                  <a:pt x="1928" y="1928"/>
                </a:cubicBezTo>
                <a:cubicBezTo>
                  <a:pt x="1928" y="1504"/>
                  <a:pt x="1928" y="1504"/>
                  <a:pt x="1928" y="1504"/>
                </a:cubicBezTo>
                <a:cubicBezTo>
                  <a:pt x="1928" y="1471"/>
                  <a:pt x="1955" y="1444"/>
                  <a:pt x="1988" y="1444"/>
                </a:cubicBezTo>
                <a:cubicBezTo>
                  <a:pt x="2021" y="1444"/>
                  <a:pt x="2048" y="1471"/>
                  <a:pt x="2048" y="1504"/>
                </a:cubicBezTo>
                <a:close/>
                <a:moveTo>
                  <a:pt x="2048" y="60"/>
                </a:moveTo>
                <a:cubicBezTo>
                  <a:pt x="2048" y="544"/>
                  <a:pt x="2048" y="544"/>
                  <a:pt x="2048" y="544"/>
                </a:cubicBezTo>
                <a:cubicBezTo>
                  <a:pt x="2048" y="577"/>
                  <a:pt x="2021" y="604"/>
                  <a:pt x="1988" y="604"/>
                </a:cubicBezTo>
                <a:cubicBezTo>
                  <a:pt x="1955" y="604"/>
                  <a:pt x="1928" y="577"/>
                  <a:pt x="1928" y="544"/>
                </a:cubicBezTo>
                <a:cubicBezTo>
                  <a:pt x="1928" y="120"/>
                  <a:pt x="1928" y="120"/>
                  <a:pt x="1928" y="120"/>
                </a:cubicBezTo>
                <a:cubicBezTo>
                  <a:pt x="1504" y="120"/>
                  <a:pt x="1504" y="120"/>
                  <a:pt x="1504" y="120"/>
                </a:cubicBezTo>
                <a:cubicBezTo>
                  <a:pt x="1471" y="120"/>
                  <a:pt x="1444" y="93"/>
                  <a:pt x="1444" y="60"/>
                </a:cubicBezTo>
                <a:cubicBezTo>
                  <a:pt x="1444" y="27"/>
                  <a:pt x="1471" y="0"/>
                  <a:pt x="1504" y="0"/>
                </a:cubicBezTo>
                <a:cubicBezTo>
                  <a:pt x="1988" y="0"/>
                  <a:pt x="1988" y="0"/>
                  <a:pt x="1988" y="0"/>
                </a:cubicBezTo>
                <a:cubicBezTo>
                  <a:pt x="2021" y="0"/>
                  <a:pt x="2048" y="27"/>
                  <a:pt x="2048" y="6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9" name="Freeform 372"/>
          <p:cNvSpPr>
            <a:spLocks noEditPoints="1"/>
          </p:cNvSpPr>
          <p:nvPr/>
        </p:nvSpPr>
        <p:spPr bwMode="auto">
          <a:xfrm>
            <a:off x="8170528" y="5259967"/>
            <a:ext cx="392381" cy="392264"/>
          </a:xfrm>
          <a:custGeom>
            <a:avLst/>
            <a:gdLst>
              <a:gd name="T0" fmla="*/ 180 w 2048"/>
              <a:gd name="T1" fmla="*/ 0 h 2048"/>
              <a:gd name="T2" fmla="*/ 0 w 2048"/>
              <a:gd name="T3" fmla="*/ 271 h 2048"/>
              <a:gd name="T4" fmla="*/ 452 w 2048"/>
              <a:gd name="T5" fmla="*/ 892 h 2048"/>
              <a:gd name="T6" fmla="*/ 844 w 2048"/>
              <a:gd name="T7" fmla="*/ 1170 h 2048"/>
              <a:gd name="T8" fmla="*/ 784 w 2048"/>
              <a:gd name="T9" fmla="*/ 1324 h 2048"/>
              <a:gd name="T10" fmla="*/ 604 w 2048"/>
              <a:gd name="T11" fmla="*/ 1564 h 2048"/>
              <a:gd name="T12" fmla="*/ 484 w 2048"/>
              <a:gd name="T13" fmla="*/ 1624 h 2048"/>
              <a:gd name="T14" fmla="*/ 424 w 2048"/>
              <a:gd name="T15" fmla="*/ 1928 h 2048"/>
              <a:gd name="T16" fmla="*/ 424 w 2048"/>
              <a:gd name="T17" fmla="*/ 2048 h 2048"/>
              <a:gd name="T18" fmla="*/ 1684 w 2048"/>
              <a:gd name="T19" fmla="*/ 1988 h 2048"/>
              <a:gd name="T20" fmla="*/ 1564 w 2048"/>
              <a:gd name="T21" fmla="*/ 1928 h 2048"/>
              <a:gd name="T22" fmla="*/ 1504 w 2048"/>
              <a:gd name="T23" fmla="*/ 1564 h 2048"/>
              <a:gd name="T24" fmla="*/ 1444 w 2048"/>
              <a:gd name="T25" fmla="*/ 1504 h 2048"/>
              <a:gd name="T26" fmla="*/ 1204 w 2048"/>
              <a:gd name="T27" fmla="*/ 1264 h 2048"/>
              <a:gd name="T28" fmla="*/ 1533 w 2048"/>
              <a:gd name="T29" fmla="*/ 914 h 2048"/>
              <a:gd name="T30" fmla="*/ 1601 w 2048"/>
              <a:gd name="T31" fmla="*/ 892 h 2048"/>
              <a:gd name="T32" fmla="*/ 2048 w 2048"/>
              <a:gd name="T33" fmla="*/ 271 h 2048"/>
              <a:gd name="T34" fmla="*/ 1868 w 2048"/>
              <a:gd name="T35" fmla="*/ 0 h 2048"/>
              <a:gd name="T36" fmla="*/ 120 w 2048"/>
              <a:gd name="T37" fmla="*/ 271 h 2048"/>
              <a:gd name="T38" fmla="*/ 180 w 2048"/>
              <a:gd name="T39" fmla="*/ 120 h 2048"/>
              <a:gd name="T40" fmla="*/ 432 w 2048"/>
              <a:gd name="T41" fmla="*/ 669 h 2048"/>
              <a:gd name="T42" fmla="*/ 237 w 2048"/>
              <a:gd name="T43" fmla="*/ 605 h 2048"/>
              <a:gd name="T44" fmla="*/ 1444 w 2048"/>
              <a:gd name="T45" fmla="*/ 1928 h 2048"/>
              <a:gd name="T46" fmla="*/ 604 w 2048"/>
              <a:gd name="T47" fmla="*/ 1684 h 2048"/>
              <a:gd name="T48" fmla="*/ 1498 w 2048"/>
              <a:gd name="T49" fmla="*/ 656 h 2048"/>
              <a:gd name="T50" fmla="*/ 1084 w 2048"/>
              <a:gd name="T51" fmla="*/ 1125 h 2048"/>
              <a:gd name="T52" fmla="*/ 1264 w 2048"/>
              <a:gd name="T53" fmla="*/ 1444 h 2048"/>
              <a:gd name="T54" fmla="*/ 1324 w 2048"/>
              <a:gd name="T55" fmla="*/ 1564 h 2048"/>
              <a:gd name="T56" fmla="*/ 724 w 2048"/>
              <a:gd name="T57" fmla="*/ 1504 h 2048"/>
              <a:gd name="T58" fmla="*/ 964 w 2048"/>
              <a:gd name="T59" fmla="*/ 1264 h 2048"/>
              <a:gd name="T60" fmla="*/ 918 w 2048"/>
              <a:gd name="T61" fmla="*/ 1066 h 2048"/>
              <a:gd name="T62" fmla="*/ 491 w 2048"/>
              <a:gd name="T63" fmla="*/ 120 h 2048"/>
              <a:gd name="T64" fmla="*/ 1498 w 2048"/>
              <a:gd name="T65" fmla="*/ 656 h 2048"/>
              <a:gd name="T66" fmla="*/ 1811 w 2048"/>
              <a:gd name="T67" fmla="*/ 605 h 2048"/>
              <a:gd name="T68" fmla="*/ 1617 w 2048"/>
              <a:gd name="T69" fmla="*/ 669 h 2048"/>
              <a:gd name="T70" fmla="*/ 1868 w 2048"/>
              <a:gd name="T71" fmla="*/ 120 h 2048"/>
              <a:gd name="T72" fmla="*/ 1928 w 2048"/>
              <a:gd name="T73" fmla="*/ 271 h 2048"/>
              <a:gd name="T74" fmla="*/ 817 w 2048"/>
              <a:gd name="T75" fmla="*/ 735 h 2048"/>
              <a:gd name="T76" fmla="*/ 903 w 2048"/>
              <a:gd name="T77" fmla="*/ 799 h 2048"/>
              <a:gd name="T78" fmla="*/ 1145 w 2048"/>
              <a:gd name="T79" fmla="*/ 799 h 2048"/>
              <a:gd name="T80" fmla="*/ 1232 w 2048"/>
              <a:gd name="T81" fmla="*/ 735 h 2048"/>
              <a:gd name="T82" fmla="*/ 1306 w 2048"/>
              <a:gd name="T83" fmla="*/ 513 h 2048"/>
              <a:gd name="T84" fmla="*/ 1273 w 2048"/>
              <a:gd name="T85" fmla="*/ 411 h 2048"/>
              <a:gd name="T86" fmla="*/ 1078 w 2048"/>
              <a:gd name="T87" fmla="*/ 273 h 2048"/>
              <a:gd name="T88" fmla="*/ 971 w 2048"/>
              <a:gd name="T89" fmla="*/ 273 h 2048"/>
              <a:gd name="T90" fmla="*/ 776 w 2048"/>
              <a:gd name="T91" fmla="*/ 411 h 2048"/>
              <a:gd name="T92" fmla="*/ 743 w 2048"/>
              <a:gd name="T93" fmla="*/ 513 h 2048"/>
              <a:gd name="T94" fmla="*/ 958 w 2048"/>
              <a:gd name="T95" fmla="*/ 506 h 2048"/>
              <a:gd name="T96" fmla="*/ 1024 w 2048"/>
              <a:gd name="T97" fmla="*/ 433 h 2048"/>
              <a:gd name="T98" fmla="*/ 1090 w 2048"/>
              <a:gd name="T99" fmla="*/ 506 h 2048"/>
              <a:gd name="T100" fmla="*/ 1103 w 2048"/>
              <a:gd name="T101" fmla="*/ 541 h 2048"/>
              <a:gd name="T102" fmla="*/ 1093 w 2048"/>
              <a:gd name="T103" fmla="*/ 637 h 2048"/>
              <a:gd name="T104" fmla="*/ 997 w 2048"/>
              <a:gd name="T105" fmla="*/ 616 h 2048"/>
              <a:gd name="T106" fmla="*/ 963 w 2048"/>
              <a:gd name="T107" fmla="*/ 595 h 2048"/>
              <a:gd name="T108" fmla="*/ 915 w 2048"/>
              <a:gd name="T109" fmla="*/ 512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48" h="2048">
                <a:moveTo>
                  <a:pt x="1868" y="0"/>
                </a:move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0"/>
                  <a:pt x="0" y="180"/>
                </a:cubicBezTo>
                <a:cubicBezTo>
                  <a:pt x="0" y="271"/>
                  <a:pt x="0" y="271"/>
                  <a:pt x="0" y="271"/>
                </a:cubicBezTo>
                <a:cubicBezTo>
                  <a:pt x="0" y="419"/>
                  <a:pt x="51" y="564"/>
                  <a:pt x="144" y="680"/>
                </a:cubicBezTo>
                <a:cubicBezTo>
                  <a:pt x="221" y="776"/>
                  <a:pt x="330" y="852"/>
                  <a:pt x="452" y="892"/>
                </a:cubicBezTo>
                <a:cubicBezTo>
                  <a:pt x="515" y="913"/>
                  <a:pt x="515" y="913"/>
                  <a:pt x="515" y="913"/>
                </a:cubicBezTo>
                <a:cubicBezTo>
                  <a:pt x="589" y="1034"/>
                  <a:pt x="705" y="1126"/>
                  <a:pt x="844" y="1170"/>
                </a:cubicBezTo>
                <a:cubicBezTo>
                  <a:pt x="844" y="1264"/>
                  <a:pt x="844" y="1264"/>
                  <a:pt x="844" y="1264"/>
                </a:cubicBezTo>
                <a:cubicBezTo>
                  <a:pt x="844" y="1297"/>
                  <a:pt x="817" y="1324"/>
                  <a:pt x="784" y="1324"/>
                </a:cubicBezTo>
                <a:cubicBezTo>
                  <a:pt x="685" y="1324"/>
                  <a:pt x="604" y="1404"/>
                  <a:pt x="604" y="1504"/>
                </a:cubicBezTo>
                <a:cubicBezTo>
                  <a:pt x="604" y="1564"/>
                  <a:pt x="604" y="1564"/>
                  <a:pt x="604" y="1564"/>
                </a:cubicBezTo>
                <a:cubicBezTo>
                  <a:pt x="544" y="1564"/>
                  <a:pt x="544" y="1564"/>
                  <a:pt x="544" y="1564"/>
                </a:cubicBezTo>
                <a:cubicBezTo>
                  <a:pt x="511" y="1564"/>
                  <a:pt x="484" y="1591"/>
                  <a:pt x="484" y="1624"/>
                </a:cubicBezTo>
                <a:cubicBezTo>
                  <a:pt x="484" y="1928"/>
                  <a:pt x="484" y="1928"/>
                  <a:pt x="484" y="1928"/>
                </a:cubicBezTo>
                <a:cubicBezTo>
                  <a:pt x="424" y="1928"/>
                  <a:pt x="424" y="1928"/>
                  <a:pt x="424" y="1928"/>
                </a:cubicBezTo>
                <a:cubicBezTo>
                  <a:pt x="391" y="1928"/>
                  <a:pt x="364" y="1955"/>
                  <a:pt x="364" y="1988"/>
                </a:cubicBezTo>
                <a:cubicBezTo>
                  <a:pt x="364" y="2021"/>
                  <a:pt x="391" y="2048"/>
                  <a:pt x="424" y="2048"/>
                </a:cubicBezTo>
                <a:cubicBezTo>
                  <a:pt x="1624" y="2048"/>
                  <a:pt x="1624" y="2048"/>
                  <a:pt x="1624" y="2048"/>
                </a:cubicBezTo>
                <a:cubicBezTo>
                  <a:pt x="1657" y="2048"/>
                  <a:pt x="1684" y="2021"/>
                  <a:pt x="1684" y="1988"/>
                </a:cubicBezTo>
                <a:cubicBezTo>
                  <a:pt x="1684" y="1955"/>
                  <a:pt x="1657" y="1928"/>
                  <a:pt x="1624" y="1928"/>
                </a:cubicBezTo>
                <a:cubicBezTo>
                  <a:pt x="1564" y="1928"/>
                  <a:pt x="1564" y="1928"/>
                  <a:pt x="1564" y="1928"/>
                </a:cubicBezTo>
                <a:cubicBezTo>
                  <a:pt x="1564" y="1624"/>
                  <a:pt x="1564" y="1624"/>
                  <a:pt x="1564" y="1624"/>
                </a:cubicBezTo>
                <a:cubicBezTo>
                  <a:pt x="1564" y="1591"/>
                  <a:pt x="1537" y="1564"/>
                  <a:pt x="1504" y="1564"/>
                </a:cubicBezTo>
                <a:cubicBezTo>
                  <a:pt x="1444" y="1564"/>
                  <a:pt x="1444" y="1564"/>
                  <a:pt x="1444" y="1564"/>
                </a:cubicBezTo>
                <a:cubicBezTo>
                  <a:pt x="1444" y="1504"/>
                  <a:pt x="1444" y="1504"/>
                  <a:pt x="1444" y="1504"/>
                </a:cubicBezTo>
                <a:cubicBezTo>
                  <a:pt x="1444" y="1404"/>
                  <a:pt x="1363" y="1324"/>
                  <a:pt x="1264" y="1324"/>
                </a:cubicBezTo>
                <a:cubicBezTo>
                  <a:pt x="1231" y="1324"/>
                  <a:pt x="1204" y="1297"/>
                  <a:pt x="1204" y="1264"/>
                </a:cubicBezTo>
                <a:cubicBezTo>
                  <a:pt x="1204" y="1170"/>
                  <a:pt x="1204" y="1170"/>
                  <a:pt x="1204" y="1170"/>
                </a:cubicBezTo>
                <a:cubicBezTo>
                  <a:pt x="1343" y="1126"/>
                  <a:pt x="1459" y="1034"/>
                  <a:pt x="1533" y="914"/>
                </a:cubicBezTo>
                <a:cubicBezTo>
                  <a:pt x="1600" y="892"/>
                  <a:pt x="1600" y="892"/>
                  <a:pt x="1600" y="892"/>
                </a:cubicBezTo>
                <a:cubicBezTo>
                  <a:pt x="1600" y="892"/>
                  <a:pt x="1600" y="892"/>
                  <a:pt x="1601" y="892"/>
                </a:cubicBezTo>
                <a:cubicBezTo>
                  <a:pt x="1721" y="852"/>
                  <a:pt x="1826" y="779"/>
                  <a:pt x="1905" y="680"/>
                </a:cubicBezTo>
                <a:cubicBezTo>
                  <a:pt x="1997" y="564"/>
                  <a:pt x="2048" y="419"/>
                  <a:pt x="2048" y="271"/>
                </a:cubicBezTo>
                <a:cubicBezTo>
                  <a:pt x="2048" y="180"/>
                  <a:pt x="2048" y="180"/>
                  <a:pt x="2048" y="180"/>
                </a:cubicBezTo>
                <a:cubicBezTo>
                  <a:pt x="2048" y="80"/>
                  <a:pt x="1967" y="0"/>
                  <a:pt x="1868" y="0"/>
                </a:cubicBezTo>
                <a:close/>
                <a:moveTo>
                  <a:pt x="237" y="605"/>
                </a:moveTo>
                <a:cubicBezTo>
                  <a:pt x="162" y="511"/>
                  <a:pt x="120" y="392"/>
                  <a:pt x="120" y="271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120" y="147"/>
                  <a:pt x="147" y="120"/>
                  <a:pt x="180" y="120"/>
                </a:cubicBezTo>
                <a:cubicBezTo>
                  <a:pt x="370" y="120"/>
                  <a:pt x="370" y="120"/>
                  <a:pt x="370" y="120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5" y="701"/>
                  <a:pt x="441" y="733"/>
                  <a:pt x="450" y="763"/>
                </a:cubicBezTo>
                <a:cubicBezTo>
                  <a:pt x="366" y="728"/>
                  <a:pt x="292" y="673"/>
                  <a:pt x="237" y="605"/>
                </a:cubicBezTo>
                <a:close/>
                <a:moveTo>
                  <a:pt x="1444" y="1684"/>
                </a:moveTo>
                <a:cubicBezTo>
                  <a:pt x="1444" y="1928"/>
                  <a:pt x="1444" y="1928"/>
                  <a:pt x="1444" y="1928"/>
                </a:cubicBezTo>
                <a:cubicBezTo>
                  <a:pt x="604" y="1928"/>
                  <a:pt x="604" y="1928"/>
                  <a:pt x="604" y="1928"/>
                </a:cubicBezTo>
                <a:cubicBezTo>
                  <a:pt x="604" y="1684"/>
                  <a:pt x="604" y="1684"/>
                  <a:pt x="604" y="1684"/>
                </a:cubicBezTo>
                <a:lnTo>
                  <a:pt x="1444" y="1684"/>
                </a:lnTo>
                <a:close/>
                <a:moveTo>
                  <a:pt x="1498" y="656"/>
                </a:moveTo>
                <a:cubicBezTo>
                  <a:pt x="1475" y="856"/>
                  <a:pt x="1328" y="1021"/>
                  <a:pt x="1131" y="1066"/>
                </a:cubicBezTo>
                <a:cubicBezTo>
                  <a:pt x="1103" y="1072"/>
                  <a:pt x="1084" y="1097"/>
                  <a:pt x="1084" y="1125"/>
                </a:cubicBezTo>
                <a:cubicBezTo>
                  <a:pt x="1084" y="1264"/>
                  <a:pt x="1084" y="1264"/>
                  <a:pt x="1084" y="1264"/>
                </a:cubicBezTo>
                <a:cubicBezTo>
                  <a:pt x="1084" y="1363"/>
                  <a:pt x="1165" y="1444"/>
                  <a:pt x="1264" y="1444"/>
                </a:cubicBezTo>
                <a:cubicBezTo>
                  <a:pt x="1297" y="1444"/>
                  <a:pt x="1324" y="1471"/>
                  <a:pt x="1324" y="1504"/>
                </a:cubicBezTo>
                <a:cubicBezTo>
                  <a:pt x="1324" y="1564"/>
                  <a:pt x="1324" y="1564"/>
                  <a:pt x="1324" y="1564"/>
                </a:cubicBezTo>
                <a:cubicBezTo>
                  <a:pt x="724" y="1564"/>
                  <a:pt x="724" y="1564"/>
                  <a:pt x="724" y="1564"/>
                </a:cubicBezTo>
                <a:cubicBezTo>
                  <a:pt x="724" y="1504"/>
                  <a:pt x="724" y="1504"/>
                  <a:pt x="724" y="1504"/>
                </a:cubicBezTo>
                <a:cubicBezTo>
                  <a:pt x="724" y="1471"/>
                  <a:pt x="751" y="1444"/>
                  <a:pt x="784" y="1444"/>
                </a:cubicBezTo>
                <a:cubicBezTo>
                  <a:pt x="883" y="1444"/>
                  <a:pt x="964" y="1363"/>
                  <a:pt x="964" y="1264"/>
                </a:cubicBezTo>
                <a:cubicBezTo>
                  <a:pt x="964" y="1125"/>
                  <a:pt x="964" y="1125"/>
                  <a:pt x="964" y="1125"/>
                </a:cubicBezTo>
                <a:cubicBezTo>
                  <a:pt x="964" y="1097"/>
                  <a:pt x="945" y="1072"/>
                  <a:pt x="918" y="1066"/>
                </a:cubicBezTo>
                <a:cubicBezTo>
                  <a:pt x="720" y="1021"/>
                  <a:pt x="573" y="856"/>
                  <a:pt x="551" y="656"/>
                </a:cubicBezTo>
                <a:cubicBezTo>
                  <a:pt x="491" y="120"/>
                  <a:pt x="491" y="120"/>
                  <a:pt x="491" y="120"/>
                </a:cubicBezTo>
                <a:cubicBezTo>
                  <a:pt x="1557" y="120"/>
                  <a:pt x="1557" y="120"/>
                  <a:pt x="1557" y="120"/>
                </a:cubicBezTo>
                <a:lnTo>
                  <a:pt x="1498" y="656"/>
                </a:lnTo>
                <a:close/>
                <a:moveTo>
                  <a:pt x="1928" y="271"/>
                </a:moveTo>
                <a:cubicBezTo>
                  <a:pt x="1928" y="392"/>
                  <a:pt x="1887" y="511"/>
                  <a:pt x="1811" y="605"/>
                </a:cubicBezTo>
                <a:cubicBezTo>
                  <a:pt x="1754" y="676"/>
                  <a:pt x="1681" y="731"/>
                  <a:pt x="1598" y="765"/>
                </a:cubicBezTo>
                <a:cubicBezTo>
                  <a:pt x="1607" y="734"/>
                  <a:pt x="1613" y="702"/>
                  <a:pt x="1617" y="669"/>
                </a:cubicBezTo>
                <a:cubicBezTo>
                  <a:pt x="1678" y="120"/>
                  <a:pt x="1678" y="120"/>
                  <a:pt x="1678" y="120"/>
                </a:cubicBezTo>
                <a:cubicBezTo>
                  <a:pt x="1868" y="120"/>
                  <a:pt x="1868" y="120"/>
                  <a:pt x="1868" y="120"/>
                </a:cubicBezTo>
                <a:cubicBezTo>
                  <a:pt x="1901" y="120"/>
                  <a:pt x="1928" y="147"/>
                  <a:pt x="1928" y="180"/>
                </a:cubicBezTo>
                <a:lnTo>
                  <a:pt x="1928" y="271"/>
                </a:lnTo>
                <a:close/>
                <a:moveTo>
                  <a:pt x="840" y="605"/>
                </a:moveTo>
                <a:cubicBezTo>
                  <a:pt x="817" y="735"/>
                  <a:pt x="817" y="735"/>
                  <a:pt x="817" y="735"/>
                </a:cubicBezTo>
                <a:cubicBezTo>
                  <a:pt x="813" y="757"/>
                  <a:pt x="822" y="780"/>
                  <a:pt x="840" y="794"/>
                </a:cubicBezTo>
                <a:cubicBezTo>
                  <a:pt x="859" y="807"/>
                  <a:pt x="883" y="809"/>
                  <a:pt x="903" y="799"/>
                </a:cubicBezTo>
                <a:cubicBezTo>
                  <a:pt x="1024" y="737"/>
                  <a:pt x="1024" y="737"/>
                  <a:pt x="1024" y="737"/>
                </a:cubicBezTo>
                <a:cubicBezTo>
                  <a:pt x="1145" y="799"/>
                  <a:pt x="1145" y="799"/>
                  <a:pt x="1145" y="799"/>
                </a:cubicBezTo>
                <a:cubicBezTo>
                  <a:pt x="1165" y="809"/>
                  <a:pt x="1190" y="807"/>
                  <a:pt x="1208" y="794"/>
                </a:cubicBezTo>
                <a:cubicBezTo>
                  <a:pt x="1226" y="780"/>
                  <a:pt x="1236" y="757"/>
                  <a:pt x="1232" y="735"/>
                </a:cubicBezTo>
                <a:cubicBezTo>
                  <a:pt x="1209" y="605"/>
                  <a:pt x="1209" y="605"/>
                  <a:pt x="1209" y="605"/>
                </a:cubicBezTo>
                <a:cubicBezTo>
                  <a:pt x="1306" y="513"/>
                  <a:pt x="1306" y="513"/>
                  <a:pt x="1306" y="513"/>
                </a:cubicBezTo>
                <a:cubicBezTo>
                  <a:pt x="1322" y="498"/>
                  <a:pt x="1328" y="474"/>
                  <a:pt x="1321" y="452"/>
                </a:cubicBezTo>
                <a:cubicBezTo>
                  <a:pt x="1314" y="430"/>
                  <a:pt x="1295" y="414"/>
                  <a:pt x="1273" y="411"/>
                </a:cubicBezTo>
                <a:cubicBezTo>
                  <a:pt x="1138" y="391"/>
                  <a:pt x="1138" y="391"/>
                  <a:pt x="1138" y="391"/>
                </a:cubicBezTo>
                <a:cubicBezTo>
                  <a:pt x="1078" y="273"/>
                  <a:pt x="1078" y="273"/>
                  <a:pt x="1078" y="273"/>
                </a:cubicBezTo>
                <a:cubicBezTo>
                  <a:pt x="1068" y="252"/>
                  <a:pt x="1047" y="240"/>
                  <a:pt x="1024" y="240"/>
                </a:cubicBezTo>
                <a:cubicBezTo>
                  <a:pt x="1002" y="240"/>
                  <a:pt x="981" y="252"/>
                  <a:pt x="971" y="273"/>
                </a:cubicBezTo>
                <a:cubicBezTo>
                  <a:pt x="911" y="391"/>
                  <a:pt x="911" y="391"/>
                  <a:pt x="911" y="391"/>
                </a:cubicBezTo>
                <a:cubicBezTo>
                  <a:pt x="776" y="411"/>
                  <a:pt x="776" y="411"/>
                  <a:pt x="776" y="411"/>
                </a:cubicBezTo>
                <a:cubicBezTo>
                  <a:pt x="753" y="414"/>
                  <a:pt x="734" y="430"/>
                  <a:pt x="727" y="452"/>
                </a:cubicBezTo>
                <a:cubicBezTo>
                  <a:pt x="720" y="474"/>
                  <a:pt x="726" y="498"/>
                  <a:pt x="743" y="513"/>
                </a:cubicBezTo>
                <a:lnTo>
                  <a:pt x="840" y="605"/>
                </a:lnTo>
                <a:close/>
                <a:moveTo>
                  <a:pt x="958" y="506"/>
                </a:moveTo>
                <a:cubicBezTo>
                  <a:pt x="978" y="503"/>
                  <a:pt x="995" y="491"/>
                  <a:pt x="1004" y="474"/>
                </a:cubicBezTo>
                <a:cubicBezTo>
                  <a:pt x="1024" y="433"/>
                  <a:pt x="1024" y="433"/>
                  <a:pt x="1024" y="433"/>
                </a:cubicBezTo>
                <a:cubicBezTo>
                  <a:pt x="1045" y="473"/>
                  <a:pt x="1045" y="473"/>
                  <a:pt x="1045" y="473"/>
                </a:cubicBezTo>
                <a:cubicBezTo>
                  <a:pt x="1054" y="491"/>
                  <a:pt x="1070" y="503"/>
                  <a:pt x="1090" y="506"/>
                </a:cubicBezTo>
                <a:cubicBezTo>
                  <a:pt x="1133" y="512"/>
                  <a:pt x="1133" y="512"/>
                  <a:pt x="1133" y="512"/>
                </a:cubicBezTo>
                <a:cubicBezTo>
                  <a:pt x="1103" y="541"/>
                  <a:pt x="1103" y="541"/>
                  <a:pt x="1103" y="541"/>
                </a:cubicBezTo>
                <a:cubicBezTo>
                  <a:pt x="1088" y="555"/>
                  <a:pt x="1082" y="575"/>
                  <a:pt x="1085" y="595"/>
                </a:cubicBezTo>
                <a:cubicBezTo>
                  <a:pt x="1093" y="637"/>
                  <a:pt x="1093" y="637"/>
                  <a:pt x="1093" y="637"/>
                </a:cubicBezTo>
                <a:cubicBezTo>
                  <a:pt x="1052" y="616"/>
                  <a:pt x="1052" y="616"/>
                  <a:pt x="1052" y="616"/>
                </a:cubicBezTo>
                <a:cubicBezTo>
                  <a:pt x="1034" y="607"/>
                  <a:pt x="1014" y="607"/>
                  <a:pt x="997" y="616"/>
                </a:cubicBezTo>
                <a:cubicBezTo>
                  <a:pt x="956" y="637"/>
                  <a:pt x="956" y="637"/>
                  <a:pt x="956" y="637"/>
                </a:cubicBezTo>
                <a:cubicBezTo>
                  <a:pt x="963" y="595"/>
                  <a:pt x="963" y="595"/>
                  <a:pt x="963" y="595"/>
                </a:cubicBezTo>
                <a:cubicBezTo>
                  <a:pt x="967" y="575"/>
                  <a:pt x="960" y="555"/>
                  <a:pt x="946" y="541"/>
                </a:cubicBezTo>
                <a:cubicBezTo>
                  <a:pt x="915" y="512"/>
                  <a:pt x="915" y="512"/>
                  <a:pt x="915" y="512"/>
                </a:cubicBezTo>
                <a:lnTo>
                  <a:pt x="958" y="50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0" name="Freeform 345"/>
          <p:cNvSpPr>
            <a:spLocks noEditPoints="1"/>
          </p:cNvSpPr>
          <p:nvPr/>
        </p:nvSpPr>
        <p:spPr bwMode="auto">
          <a:xfrm>
            <a:off x="8898765" y="2561580"/>
            <a:ext cx="392264" cy="392264"/>
          </a:xfrm>
          <a:custGeom>
            <a:avLst/>
            <a:gdLst>
              <a:gd name="T0" fmla="*/ 278 w 2048"/>
              <a:gd name="T1" fmla="*/ 1248 h 2048"/>
              <a:gd name="T2" fmla="*/ 211 w 2048"/>
              <a:gd name="T3" fmla="*/ 1584 h 2048"/>
              <a:gd name="T4" fmla="*/ 388 w 2048"/>
              <a:gd name="T5" fmla="*/ 1830 h 2048"/>
              <a:gd name="T6" fmla="*/ 655 w 2048"/>
              <a:gd name="T7" fmla="*/ 1710 h 2048"/>
              <a:gd name="T8" fmla="*/ 846 w 2048"/>
              <a:gd name="T9" fmla="*/ 1999 h 2048"/>
              <a:gd name="T10" fmla="*/ 1144 w 2048"/>
              <a:gd name="T11" fmla="*/ 2048 h 2048"/>
              <a:gd name="T12" fmla="*/ 1248 w 2048"/>
              <a:gd name="T13" fmla="*/ 1770 h 2048"/>
              <a:gd name="T14" fmla="*/ 1585 w 2048"/>
              <a:gd name="T15" fmla="*/ 1837 h 2048"/>
              <a:gd name="T16" fmla="*/ 1831 w 2048"/>
              <a:gd name="T17" fmla="*/ 1660 h 2048"/>
              <a:gd name="T18" fmla="*/ 1710 w 2048"/>
              <a:gd name="T19" fmla="*/ 1393 h 2048"/>
              <a:gd name="T20" fmla="*/ 2000 w 2048"/>
              <a:gd name="T21" fmla="*/ 1203 h 2048"/>
              <a:gd name="T22" fmla="*/ 2048 w 2048"/>
              <a:gd name="T23" fmla="*/ 904 h 2048"/>
              <a:gd name="T24" fmla="*/ 1771 w 2048"/>
              <a:gd name="T25" fmla="*/ 800 h 2048"/>
              <a:gd name="T26" fmla="*/ 1838 w 2048"/>
              <a:gd name="T27" fmla="*/ 463 h 2048"/>
              <a:gd name="T28" fmla="*/ 1661 w 2048"/>
              <a:gd name="T29" fmla="*/ 218 h 2048"/>
              <a:gd name="T30" fmla="*/ 1394 w 2048"/>
              <a:gd name="T31" fmla="*/ 338 h 2048"/>
              <a:gd name="T32" fmla="*/ 1203 w 2048"/>
              <a:gd name="T33" fmla="*/ 48 h 2048"/>
              <a:gd name="T34" fmla="*/ 904 w 2048"/>
              <a:gd name="T35" fmla="*/ 0 h 2048"/>
              <a:gd name="T36" fmla="*/ 800 w 2048"/>
              <a:gd name="T37" fmla="*/ 277 h 2048"/>
              <a:gd name="T38" fmla="*/ 464 w 2048"/>
              <a:gd name="T39" fmla="*/ 210 h 2048"/>
              <a:gd name="T40" fmla="*/ 218 w 2048"/>
              <a:gd name="T41" fmla="*/ 387 h 2048"/>
              <a:gd name="T42" fmla="*/ 338 w 2048"/>
              <a:gd name="T43" fmla="*/ 655 h 2048"/>
              <a:gd name="T44" fmla="*/ 49 w 2048"/>
              <a:gd name="T45" fmla="*/ 845 h 2048"/>
              <a:gd name="T46" fmla="*/ 0 w 2048"/>
              <a:gd name="T47" fmla="*/ 1144 h 2048"/>
              <a:gd name="T48" fmla="*/ 120 w 2048"/>
              <a:gd name="T49" fmla="*/ 953 h 2048"/>
              <a:gd name="T50" fmla="*/ 384 w 2048"/>
              <a:gd name="T51" fmla="*/ 866 h 2048"/>
              <a:gd name="T52" fmla="*/ 459 w 2048"/>
              <a:gd name="T53" fmla="*/ 619 h 2048"/>
              <a:gd name="T54" fmla="*/ 438 w 2048"/>
              <a:gd name="T55" fmla="*/ 337 h 2048"/>
              <a:gd name="T56" fmla="*/ 684 w 2048"/>
              <a:gd name="T57" fmla="*/ 460 h 2048"/>
              <a:gd name="T58" fmla="*/ 911 w 2048"/>
              <a:gd name="T59" fmla="*/ 337 h 2048"/>
              <a:gd name="T60" fmla="*/ 1095 w 2048"/>
              <a:gd name="T61" fmla="*/ 120 h 2048"/>
              <a:gd name="T62" fmla="*/ 1182 w 2048"/>
              <a:gd name="T63" fmla="*/ 384 h 2048"/>
              <a:gd name="T64" fmla="*/ 1429 w 2048"/>
              <a:gd name="T65" fmla="*/ 458 h 2048"/>
              <a:gd name="T66" fmla="*/ 1711 w 2048"/>
              <a:gd name="T67" fmla="*/ 437 h 2048"/>
              <a:gd name="T68" fmla="*/ 1589 w 2048"/>
              <a:gd name="T69" fmla="*/ 683 h 2048"/>
              <a:gd name="T70" fmla="*/ 1711 w 2048"/>
              <a:gd name="T71" fmla="*/ 910 h 2048"/>
              <a:gd name="T72" fmla="*/ 1928 w 2048"/>
              <a:gd name="T73" fmla="*/ 1094 h 2048"/>
              <a:gd name="T74" fmla="*/ 1664 w 2048"/>
              <a:gd name="T75" fmla="*/ 1182 h 2048"/>
              <a:gd name="T76" fmla="*/ 1590 w 2048"/>
              <a:gd name="T77" fmla="*/ 1429 h 2048"/>
              <a:gd name="T78" fmla="*/ 1611 w 2048"/>
              <a:gd name="T79" fmla="*/ 1710 h 2048"/>
              <a:gd name="T80" fmla="*/ 1365 w 2048"/>
              <a:gd name="T81" fmla="*/ 1588 h 2048"/>
              <a:gd name="T82" fmla="*/ 1138 w 2048"/>
              <a:gd name="T83" fmla="*/ 1710 h 2048"/>
              <a:gd name="T84" fmla="*/ 954 w 2048"/>
              <a:gd name="T85" fmla="*/ 1928 h 2048"/>
              <a:gd name="T86" fmla="*/ 867 w 2048"/>
              <a:gd name="T87" fmla="*/ 1664 h 2048"/>
              <a:gd name="T88" fmla="*/ 619 w 2048"/>
              <a:gd name="T89" fmla="*/ 1589 h 2048"/>
              <a:gd name="T90" fmla="*/ 338 w 2048"/>
              <a:gd name="T91" fmla="*/ 1610 h 2048"/>
              <a:gd name="T92" fmla="*/ 460 w 2048"/>
              <a:gd name="T93" fmla="*/ 1364 h 2048"/>
              <a:gd name="T94" fmla="*/ 338 w 2048"/>
              <a:gd name="T95" fmla="*/ 1137 h 2048"/>
              <a:gd name="T96" fmla="*/ 120 w 2048"/>
              <a:gd name="T97" fmla="*/ 953 h 2048"/>
              <a:gd name="T98" fmla="*/ 1564 w 2048"/>
              <a:gd name="T99" fmla="*/ 1024 h 2048"/>
              <a:gd name="T100" fmla="*/ 484 w 2048"/>
              <a:gd name="T101" fmla="*/ 1024 h 2048"/>
              <a:gd name="T102" fmla="*/ 1024 w 2048"/>
              <a:gd name="T103" fmla="*/ 604 h 2048"/>
              <a:gd name="T104" fmla="*/ 1024 w 2048"/>
              <a:gd name="T105" fmla="*/ 1444 h 2048"/>
              <a:gd name="T106" fmla="*/ 1024 w 2048"/>
              <a:gd name="T107" fmla="*/ 604 h 2048"/>
              <a:gd name="T108" fmla="*/ 1324 w 2048"/>
              <a:gd name="T109" fmla="*/ 1024 h 2048"/>
              <a:gd name="T110" fmla="*/ 724 w 2048"/>
              <a:gd name="T111" fmla="*/ 1024 h 2048"/>
              <a:gd name="T112" fmla="*/ 1024 w 2048"/>
              <a:gd name="T113" fmla="*/ 844 h 2048"/>
              <a:gd name="T114" fmla="*/ 1024 w 2048"/>
              <a:gd name="T115" fmla="*/ 1204 h 2048"/>
              <a:gd name="T116" fmla="*/ 1024 w 2048"/>
              <a:gd name="T117" fmla="*/ 8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8" h="2048">
                <a:moveTo>
                  <a:pt x="49" y="1203"/>
                </a:moveTo>
                <a:cubicBezTo>
                  <a:pt x="278" y="1248"/>
                  <a:pt x="278" y="1248"/>
                  <a:pt x="278" y="1248"/>
                </a:cubicBezTo>
                <a:cubicBezTo>
                  <a:pt x="293" y="1298"/>
                  <a:pt x="313" y="1347"/>
                  <a:pt x="338" y="1393"/>
                </a:cubicBezTo>
                <a:cubicBezTo>
                  <a:pt x="211" y="1584"/>
                  <a:pt x="211" y="1584"/>
                  <a:pt x="211" y="1584"/>
                </a:cubicBezTo>
                <a:cubicBezTo>
                  <a:pt x="195" y="1608"/>
                  <a:pt x="198" y="1640"/>
                  <a:pt x="218" y="1660"/>
                </a:cubicBezTo>
                <a:cubicBezTo>
                  <a:pt x="388" y="1830"/>
                  <a:pt x="388" y="1830"/>
                  <a:pt x="388" y="1830"/>
                </a:cubicBezTo>
                <a:cubicBezTo>
                  <a:pt x="408" y="1850"/>
                  <a:pt x="440" y="1853"/>
                  <a:pt x="464" y="1837"/>
                </a:cubicBezTo>
                <a:cubicBezTo>
                  <a:pt x="655" y="1710"/>
                  <a:pt x="655" y="1710"/>
                  <a:pt x="655" y="1710"/>
                </a:cubicBezTo>
                <a:cubicBezTo>
                  <a:pt x="701" y="1735"/>
                  <a:pt x="750" y="1755"/>
                  <a:pt x="800" y="1770"/>
                </a:cubicBezTo>
                <a:cubicBezTo>
                  <a:pt x="846" y="1999"/>
                  <a:pt x="846" y="1999"/>
                  <a:pt x="846" y="1999"/>
                </a:cubicBezTo>
                <a:cubicBezTo>
                  <a:pt x="851" y="2028"/>
                  <a:pt x="876" y="2048"/>
                  <a:pt x="904" y="2048"/>
                </a:cubicBezTo>
                <a:cubicBezTo>
                  <a:pt x="1144" y="2048"/>
                  <a:pt x="1144" y="2048"/>
                  <a:pt x="1144" y="2048"/>
                </a:cubicBezTo>
                <a:cubicBezTo>
                  <a:pt x="1173" y="2048"/>
                  <a:pt x="1198" y="2028"/>
                  <a:pt x="1203" y="1999"/>
                </a:cubicBezTo>
                <a:cubicBezTo>
                  <a:pt x="1248" y="1770"/>
                  <a:pt x="1248" y="1770"/>
                  <a:pt x="1248" y="1770"/>
                </a:cubicBezTo>
                <a:cubicBezTo>
                  <a:pt x="1299" y="1755"/>
                  <a:pt x="1347" y="1735"/>
                  <a:pt x="1394" y="1710"/>
                </a:cubicBezTo>
                <a:cubicBezTo>
                  <a:pt x="1585" y="1837"/>
                  <a:pt x="1585" y="1837"/>
                  <a:pt x="1585" y="1837"/>
                </a:cubicBezTo>
                <a:cubicBezTo>
                  <a:pt x="1609" y="1853"/>
                  <a:pt x="1641" y="1850"/>
                  <a:pt x="1661" y="1830"/>
                </a:cubicBezTo>
                <a:cubicBezTo>
                  <a:pt x="1831" y="1660"/>
                  <a:pt x="1831" y="1660"/>
                  <a:pt x="1831" y="1660"/>
                </a:cubicBezTo>
                <a:cubicBezTo>
                  <a:pt x="1851" y="1640"/>
                  <a:pt x="1854" y="1608"/>
                  <a:pt x="1838" y="1584"/>
                </a:cubicBezTo>
                <a:cubicBezTo>
                  <a:pt x="1710" y="1393"/>
                  <a:pt x="1710" y="1393"/>
                  <a:pt x="1710" y="1393"/>
                </a:cubicBezTo>
                <a:cubicBezTo>
                  <a:pt x="1735" y="1347"/>
                  <a:pt x="1756" y="1298"/>
                  <a:pt x="1771" y="1248"/>
                </a:cubicBezTo>
                <a:cubicBezTo>
                  <a:pt x="2000" y="1203"/>
                  <a:pt x="2000" y="1203"/>
                  <a:pt x="2000" y="1203"/>
                </a:cubicBezTo>
                <a:cubicBezTo>
                  <a:pt x="2028" y="1197"/>
                  <a:pt x="2048" y="1172"/>
                  <a:pt x="2048" y="1144"/>
                </a:cubicBezTo>
                <a:cubicBezTo>
                  <a:pt x="2048" y="904"/>
                  <a:pt x="2048" y="904"/>
                  <a:pt x="2048" y="904"/>
                </a:cubicBezTo>
                <a:cubicBezTo>
                  <a:pt x="2048" y="875"/>
                  <a:pt x="2028" y="850"/>
                  <a:pt x="2000" y="845"/>
                </a:cubicBezTo>
                <a:cubicBezTo>
                  <a:pt x="1771" y="800"/>
                  <a:pt x="1771" y="800"/>
                  <a:pt x="1771" y="800"/>
                </a:cubicBezTo>
                <a:cubicBezTo>
                  <a:pt x="1756" y="749"/>
                  <a:pt x="1735" y="701"/>
                  <a:pt x="1710" y="655"/>
                </a:cubicBezTo>
                <a:cubicBezTo>
                  <a:pt x="1838" y="463"/>
                  <a:pt x="1838" y="463"/>
                  <a:pt x="1838" y="463"/>
                </a:cubicBezTo>
                <a:cubicBezTo>
                  <a:pt x="1854" y="439"/>
                  <a:pt x="1851" y="408"/>
                  <a:pt x="1831" y="387"/>
                </a:cubicBezTo>
                <a:cubicBezTo>
                  <a:pt x="1661" y="218"/>
                  <a:pt x="1661" y="218"/>
                  <a:pt x="1661" y="218"/>
                </a:cubicBezTo>
                <a:cubicBezTo>
                  <a:pt x="1641" y="197"/>
                  <a:pt x="1609" y="194"/>
                  <a:pt x="1585" y="210"/>
                </a:cubicBezTo>
                <a:cubicBezTo>
                  <a:pt x="1394" y="338"/>
                  <a:pt x="1394" y="338"/>
                  <a:pt x="1394" y="338"/>
                </a:cubicBezTo>
                <a:cubicBezTo>
                  <a:pt x="1347" y="313"/>
                  <a:pt x="1299" y="293"/>
                  <a:pt x="1248" y="277"/>
                </a:cubicBezTo>
                <a:cubicBezTo>
                  <a:pt x="1203" y="48"/>
                  <a:pt x="1203" y="48"/>
                  <a:pt x="1203" y="48"/>
                </a:cubicBezTo>
                <a:cubicBezTo>
                  <a:pt x="1198" y="20"/>
                  <a:pt x="1173" y="0"/>
                  <a:pt x="1144" y="0"/>
                </a:cubicBezTo>
                <a:cubicBezTo>
                  <a:pt x="904" y="0"/>
                  <a:pt x="904" y="0"/>
                  <a:pt x="904" y="0"/>
                </a:cubicBezTo>
                <a:cubicBezTo>
                  <a:pt x="876" y="0"/>
                  <a:pt x="851" y="20"/>
                  <a:pt x="846" y="48"/>
                </a:cubicBezTo>
                <a:cubicBezTo>
                  <a:pt x="800" y="277"/>
                  <a:pt x="800" y="277"/>
                  <a:pt x="800" y="277"/>
                </a:cubicBezTo>
                <a:cubicBezTo>
                  <a:pt x="750" y="293"/>
                  <a:pt x="701" y="313"/>
                  <a:pt x="655" y="338"/>
                </a:cubicBezTo>
                <a:cubicBezTo>
                  <a:pt x="464" y="210"/>
                  <a:pt x="464" y="210"/>
                  <a:pt x="464" y="210"/>
                </a:cubicBezTo>
                <a:cubicBezTo>
                  <a:pt x="440" y="194"/>
                  <a:pt x="408" y="197"/>
                  <a:pt x="388" y="218"/>
                </a:cubicBezTo>
                <a:cubicBezTo>
                  <a:pt x="218" y="387"/>
                  <a:pt x="218" y="387"/>
                  <a:pt x="218" y="387"/>
                </a:cubicBezTo>
                <a:cubicBezTo>
                  <a:pt x="198" y="408"/>
                  <a:pt x="195" y="439"/>
                  <a:pt x="211" y="463"/>
                </a:cubicBezTo>
                <a:cubicBezTo>
                  <a:pt x="338" y="655"/>
                  <a:pt x="338" y="655"/>
                  <a:pt x="338" y="655"/>
                </a:cubicBezTo>
                <a:cubicBezTo>
                  <a:pt x="313" y="701"/>
                  <a:pt x="293" y="749"/>
                  <a:pt x="278" y="800"/>
                </a:cubicBezTo>
                <a:cubicBezTo>
                  <a:pt x="49" y="845"/>
                  <a:pt x="49" y="845"/>
                  <a:pt x="49" y="845"/>
                </a:cubicBezTo>
                <a:cubicBezTo>
                  <a:pt x="21" y="850"/>
                  <a:pt x="0" y="875"/>
                  <a:pt x="0" y="904"/>
                </a:cubicBezTo>
                <a:cubicBezTo>
                  <a:pt x="0" y="1144"/>
                  <a:pt x="0" y="1144"/>
                  <a:pt x="0" y="1144"/>
                </a:cubicBezTo>
                <a:cubicBezTo>
                  <a:pt x="0" y="1172"/>
                  <a:pt x="21" y="1197"/>
                  <a:pt x="49" y="1203"/>
                </a:cubicBezTo>
                <a:close/>
                <a:moveTo>
                  <a:pt x="120" y="953"/>
                </a:moveTo>
                <a:cubicBezTo>
                  <a:pt x="338" y="910"/>
                  <a:pt x="338" y="910"/>
                  <a:pt x="338" y="910"/>
                </a:cubicBezTo>
                <a:cubicBezTo>
                  <a:pt x="361" y="906"/>
                  <a:pt x="379" y="888"/>
                  <a:pt x="384" y="866"/>
                </a:cubicBezTo>
                <a:cubicBezTo>
                  <a:pt x="400" y="801"/>
                  <a:pt x="426" y="740"/>
                  <a:pt x="460" y="683"/>
                </a:cubicBezTo>
                <a:cubicBezTo>
                  <a:pt x="472" y="663"/>
                  <a:pt x="472" y="638"/>
                  <a:pt x="459" y="619"/>
                </a:cubicBezTo>
                <a:cubicBezTo>
                  <a:pt x="338" y="437"/>
                  <a:pt x="338" y="437"/>
                  <a:pt x="338" y="437"/>
                </a:cubicBezTo>
                <a:cubicBezTo>
                  <a:pt x="438" y="337"/>
                  <a:pt x="438" y="337"/>
                  <a:pt x="438" y="337"/>
                </a:cubicBezTo>
                <a:cubicBezTo>
                  <a:pt x="619" y="458"/>
                  <a:pt x="619" y="458"/>
                  <a:pt x="619" y="458"/>
                </a:cubicBezTo>
                <a:cubicBezTo>
                  <a:pt x="639" y="471"/>
                  <a:pt x="664" y="472"/>
                  <a:pt x="684" y="460"/>
                </a:cubicBezTo>
                <a:cubicBezTo>
                  <a:pt x="741" y="425"/>
                  <a:pt x="802" y="400"/>
                  <a:pt x="867" y="384"/>
                </a:cubicBezTo>
                <a:cubicBezTo>
                  <a:pt x="889" y="378"/>
                  <a:pt x="906" y="360"/>
                  <a:pt x="911" y="337"/>
                </a:cubicBezTo>
                <a:cubicBezTo>
                  <a:pt x="954" y="120"/>
                  <a:pt x="954" y="120"/>
                  <a:pt x="954" y="120"/>
                </a:cubicBezTo>
                <a:cubicBezTo>
                  <a:pt x="1095" y="120"/>
                  <a:pt x="1095" y="120"/>
                  <a:pt x="1095" y="120"/>
                </a:cubicBezTo>
                <a:cubicBezTo>
                  <a:pt x="1138" y="337"/>
                  <a:pt x="1138" y="337"/>
                  <a:pt x="1138" y="337"/>
                </a:cubicBezTo>
                <a:cubicBezTo>
                  <a:pt x="1142" y="360"/>
                  <a:pt x="1160" y="378"/>
                  <a:pt x="1182" y="384"/>
                </a:cubicBezTo>
                <a:cubicBezTo>
                  <a:pt x="1247" y="400"/>
                  <a:pt x="1308" y="425"/>
                  <a:pt x="1365" y="460"/>
                </a:cubicBezTo>
                <a:cubicBezTo>
                  <a:pt x="1385" y="472"/>
                  <a:pt x="1410" y="471"/>
                  <a:pt x="1429" y="458"/>
                </a:cubicBezTo>
                <a:cubicBezTo>
                  <a:pt x="1611" y="337"/>
                  <a:pt x="1611" y="337"/>
                  <a:pt x="1611" y="337"/>
                </a:cubicBezTo>
                <a:cubicBezTo>
                  <a:pt x="1711" y="437"/>
                  <a:pt x="1711" y="437"/>
                  <a:pt x="1711" y="437"/>
                </a:cubicBezTo>
                <a:cubicBezTo>
                  <a:pt x="1590" y="619"/>
                  <a:pt x="1590" y="619"/>
                  <a:pt x="1590" y="619"/>
                </a:cubicBezTo>
                <a:cubicBezTo>
                  <a:pt x="1577" y="638"/>
                  <a:pt x="1577" y="663"/>
                  <a:pt x="1589" y="683"/>
                </a:cubicBezTo>
                <a:cubicBezTo>
                  <a:pt x="1623" y="740"/>
                  <a:pt x="1649" y="801"/>
                  <a:pt x="1664" y="866"/>
                </a:cubicBezTo>
                <a:cubicBezTo>
                  <a:pt x="1670" y="888"/>
                  <a:pt x="1688" y="906"/>
                  <a:pt x="1711" y="910"/>
                </a:cubicBezTo>
                <a:cubicBezTo>
                  <a:pt x="1928" y="953"/>
                  <a:pt x="1928" y="953"/>
                  <a:pt x="1928" y="953"/>
                </a:cubicBezTo>
                <a:cubicBezTo>
                  <a:pt x="1928" y="1094"/>
                  <a:pt x="1928" y="1094"/>
                  <a:pt x="1928" y="1094"/>
                </a:cubicBezTo>
                <a:cubicBezTo>
                  <a:pt x="1711" y="1137"/>
                  <a:pt x="1711" y="1137"/>
                  <a:pt x="1711" y="1137"/>
                </a:cubicBezTo>
                <a:cubicBezTo>
                  <a:pt x="1688" y="1142"/>
                  <a:pt x="1670" y="1159"/>
                  <a:pt x="1664" y="1182"/>
                </a:cubicBezTo>
                <a:cubicBezTo>
                  <a:pt x="1649" y="1246"/>
                  <a:pt x="1623" y="1308"/>
                  <a:pt x="1589" y="1364"/>
                </a:cubicBezTo>
                <a:cubicBezTo>
                  <a:pt x="1577" y="1384"/>
                  <a:pt x="1577" y="1409"/>
                  <a:pt x="1590" y="1429"/>
                </a:cubicBezTo>
                <a:cubicBezTo>
                  <a:pt x="1711" y="1610"/>
                  <a:pt x="1711" y="1610"/>
                  <a:pt x="1711" y="1610"/>
                </a:cubicBezTo>
                <a:cubicBezTo>
                  <a:pt x="1611" y="1710"/>
                  <a:pt x="1611" y="1710"/>
                  <a:pt x="1611" y="1710"/>
                </a:cubicBezTo>
                <a:cubicBezTo>
                  <a:pt x="1429" y="1589"/>
                  <a:pt x="1429" y="1589"/>
                  <a:pt x="1429" y="1589"/>
                </a:cubicBezTo>
                <a:cubicBezTo>
                  <a:pt x="1410" y="1576"/>
                  <a:pt x="1385" y="1576"/>
                  <a:pt x="1365" y="1588"/>
                </a:cubicBezTo>
                <a:cubicBezTo>
                  <a:pt x="1308" y="1622"/>
                  <a:pt x="1247" y="1648"/>
                  <a:pt x="1182" y="1664"/>
                </a:cubicBezTo>
                <a:cubicBezTo>
                  <a:pt x="1160" y="1669"/>
                  <a:pt x="1142" y="1688"/>
                  <a:pt x="1138" y="1710"/>
                </a:cubicBezTo>
                <a:cubicBezTo>
                  <a:pt x="1095" y="1928"/>
                  <a:pt x="1095" y="1928"/>
                  <a:pt x="1095" y="1928"/>
                </a:cubicBezTo>
                <a:cubicBezTo>
                  <a:pt x="954" y="1928"/>
                  <a:pt x="954" y="1928"/>
                  <a:pt x="954" y="1928"/>
                </a:cubicBezTo>
                <a:cubicBezTo>
                  <a:pt x="911" y="1710"/>
                  <a:pt x="911" y="1710"/>
                  <a:pt x="911" y="1710"/>
                </a:cubicBezTo>
                <a:cubicBezTo>
                  <a:pt x="906" y="1688"/>
                  <a:pt x="889" y="1669"/>
                  <a:pt x="867" y="1664"/>
                </a:cubicBezTo>
                <a:cubicBezTo>
                  <a:pt x="802" y="1648"/>
                  <a:pt x="741" y="1622"/>
                  <a:pt x="684" y="1588"/>
                </a:cubicBezTo>
                <a:cubicBezTo>
                  <a:pt x="664" y="1576"/>
                  <a:pt x="639" y="1576"/>
                  <a:pt x="619" y="1589"/>
                </a:cubicBezTo>
                <a:cubicBezTo>
                  <a:pt x="438" y="1710"/>
                  <a:pt x="438" y="1710"/>
                  <a:pt x="438" y="1710"/>
                </a:cubicBezTo>
                <a:cubicBezTo>
                  <a:pt x="338" y="1610"/>
                  <a:pt x="338" y="1610"/>
                  <a:pt x="338" y="1610"/>
                </a:cubicBezTo>
                <a:cubicBezTo>
                  <a:pt x="459" y="1429"/>
                  <a:pt x="459" y="1429"/>
                  <a:pt x="459" y="1429"/>
                </a:cubicBezTo>
                <a:cubicBezTo>
                  <a:pt x="472" y="1409"/>
                  <a:pt x="472" y="1384"/>
                  <a:pt x="460" y="1364"/>
                </a:cubicBezTo>
                <a:cubicBezTo>
                  <a:pt x="426" y="1308"/>
                  <a:pt x="400" y="1246"/>
                  <a:pt x="384" y="1182"/>
                </a:cubicBezTo>
                <a:cubicBezTo>
                  <a:pt x="379" y="1159"/>
                  <a:pt x="361" y="1142"/>
                  <a:pt x="338" y="1137"/>
                </a:cubicBezTo>
                <a:cubicBezTo>
                  <a:pt x="120" y="1094"/>
                  <a:pt x="120" y="1094"/>
                  <a:pt x="120" y="1094"/>
                </a:cubicBezTo>
                <a:lnTo>
                  <a:pt x="120" y="953"/>
                </a:lnTo>
                <a:close/>
                <a:moveTo>
                  <a:pt x="1024" y="1564"/>
                </a:moveTo>
                <a:cubicBezTo>
                  <a:pt x="1322" y="1564"/>
                  <a:pt x="1564" y="1322"/>
                  <a:pt x="1564" y="1024"/>
                </a:cubicBezTo>
                <a:cubicBezTo>
                  <a:pt x="1564" y="726"/>
                  <a:pt x="1322" y="484"/>
                  <a:pt x="1024" y="484"/>
                </a:cubicBezTo>
                <a:cubicBezTo>
                  <a:pt x="727" y="484"/>
                  <a:pt x="484" y="726"/>
                  <a:pt x="484" y="1024"/>
                </a:cubicBezTo>
                <a:cubicBezTo>
                  <a:pt x="484" y="1322"/>
                  <a:pt x="727" y="1564"/>
                  <a:pt x="1024" y="1564"/>
                </a:cubicBezTo>
                <a:close/>
                <a:moveTo>
                  <a:pt x="1024" y="604"/>
                </a:moveTo>
                <a:cubicBezTo>
                  <a:pt x="1256" y="604"/>
                  <a:pt x="1444" y="792"/>
                  <a:pt x="1444" y="1024"/>
                </a:cubicBezTo>
                <a:cubicBezTo>
                  <a:pt x="1444" y="1255"/>
                  <a:pt x="1256" y="1444"/>
                  <a:pt x="1024" y="1444"/>
                </a:cubicBezTo>
                <a:cubicBezTo>
                  <a:pt x="793" y="1444"/>
                  <a:pt x="604" y="1255"/>
                  <a:pt x="604" y="1024"/>
                </a:cubicBezTo>
                <a:cubicBezTo>
                  <a:pt x="604" y="792"/>
                  <a:pt x="793" y="604"/>
                  <a:pt x="1024" y="604"/>
                </a:cubicBezTo>
                <a:close/>
                <a:moveTo>
                  <a:pt x="1024" y="1324"/>
                </a:moveTo>
                <a:cubicBezTo>
                  <a:pt x="1190" y="1324"/>
                  <a:pt x="1324" y="1189"/>
                  <a:pt x="1324" y="1024"/>
                </a:cubicBezTo>
                <a:cubicBezTo>
                  <a:pt x="1324" y="858"/>
                  <a:pt x="1190" y="724"/>
                  <a:pt x="1024" y="724"/>
                </a:cubicBezTo>
                <a:cubicBezTo>
                  <a:pt x="859" y="724"/>
                  <a:pt x="724" y="858"/>
                  <a:pt x="724" y="1024"/>
                </a:cubicBezTo>
                <a:cubicBezTo>
                  <a:pt x="724" y="1189"/>
                  <a:pt x="859" y="1324"/>
                  <a:pt x="1024" y="1324"/>
                </a:cubicBezTo>
                <a:close/>
                <a:moveTo>
                  <a:pt x="1024" y="844"/>
                </a:moveTo>
                <a:cubicBezTo>
                  <a:pt x="1124" y="844"/>
                  <a:pt x="1204" y="925"/>
                  <a:pt x="1204" y="1024"/>
                </a:cubicBezTo>
                <a:cubicBezTo>
                  <a:pt x="1204" y="1123"/>
                  <a:pt x="1124" y="1204"/>
                  <a:pt x="1024" y="1204"/>
                </a:cubicBezTo>
                <a:cubicBezTo>
                  <a:pt x="925" y="1204"/>
                  <a:pt x="844" y="1123"/>
                  <a:pt x="844" y="1024"/>
                </a:cubicBezTo>
                <a:cubicBezTo>
                  <a:pt x="844" y="925"/>
                  <a:pt x="925" y="844"/>
                  <a:pt x="1024" y="8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1" name="Freeform 352"/>
          <p:cNvSpPr>
            <a:spLocks noEditPoints="1"/>
          </p:cNvSpPr>
          <p:nvPr/>
        </p:nvSpPr>
        <p:spPr bwMode="auto">
          <a:xfrm>
            <a:off x="8911315" y="3235927"/>
            <a:ext cx="367161" cy="392616"/>
          </a:xfrm>
          <a:custGeom>
            <a:avLst/>
            <a:gdLst>
              <a:gd name="T0" fmla="*/ 360 w 1917"/>
              <a:gd name="T1" fmla="*/ 1567 h 2050"/>
              <a:gd name="T2" fmla="*/ 0 w 1917"/>
              <a:gd name="T3" fmla="*/ 1990 h 2050"/>
              <a:gd name="T4" fmla="*/ 1857 w 1917"/>
              <a:gd name="T5" fmla="*/ 2050 h 2050"/>
              <a:gd name="T6" fmla="*/ 1917 w 1917"/>
              <a:gd name="T7" fmla="*/ 1930 h 2050"/>
              <a:gd name="T8" fmla="*/ 1557 w 1917"/>
              <a:gd name="T9" fmla="*/ 1567 h 2050"/>
              <a:gd name="T10" fmla="*/ 959 w 1917"/>
              <a:gd name="T11" fmla="*/ 1567 h 2050"/>
              <a:gd name="T12" fmla="*/ 120 w 1917"/>
              <a:gd name="T13" fmla="*/ 1930 h 2050"/>
              <a:gd name="T14" fmla="*/ 599 w 1917"/>
              <a:gd name="T15" fmla="*/ 1930 h 2050"/>
              <a:gd name="T16" fmla="*/ 1557 w 1917"/>
              <a:gd name="T17" fmla="*/ 1687 h 2050"/>
              <a:gd name="T18" fmla="*/ 1318 w 1917"/>
              <a:gd name="T19" fmla="*/ 1930 h 2050"/>
              <a:gd name="T20" fmla="*/ 959 w 1917"/>
              <a:gd name="T21" fmla="*/ 1687 h 2050"/>
              <a:gd name="T22" fmla="*/ 719 w 1917"/>
              <a:gd name="T23" fmla="*/ 1930 h 2050"/>
              <a:gd name="T24" fmla="*/ 1198 w 1917"/>
              <a:gd name="T25" fmla="*/ 1327 h 2050"/>
              <a:gd name="T26" fmla="*/ 1258 w 1917"/>
              <a:gd name="T27" fmla="*/ 1088 h 2050"/>
              <a:gd name="T28" fmla="*/ 1318 w 1917"/>
              <a:gd name="T29" fmla="*/ 1327 h 2050"/>
              <a:gd name="T30" fmla="*/ 1797 w 1917"/>
              <a:gd name="T31" fmla="*/ 1327 h 2050"/>
              <a:gd name="T32" fmla="*/ 1528 w 1917"/>
              <a:gd name="T33" fmla="*/ 1090 h 2050"/>
              <a:gd name="T34" fmla="*/ 989 w 1917"/>
              <a:gd name="T35" fmla="*/ 1090 h 2050"/>
              <a:gd name="T36" fmla="*/ 929 w 1917"/>
              <a:gd name="T37" fmla="*/ 1090 h 2050"/>
              <a:gd name="T38" fmla="*/ 390 w 1917"/>
              <a:gd name="T39" fmla="*/ 1090 h 2050"/>
              <a:gd name="T40" fmla="*/ 120 w 1917"/>
              <a:gd name="T41" fmla="*/ 1327 h 2050"/>
              <a:gd name="T42" fmla="*/ 599 w 1917"/>
              <a:gd name="T43" fmla="*/ 1327 h 2050"/>
              <a:gd name="T44" fmla="*/ 659 w 1917"/>
              <a:gd name="T45" fmla="*/ 1088 h 2050"/>
              <a:gd name="T46" fmla="*/ 719 w 1917"/>
              <a:gd name="T47" fmla="*/ 1327 h 2050"/>
              <a:gd name="T48" fmla="*/ 1198 w 1917"/>
              <a:gd name="T49" fmla="*/ 1327 h 2050"/>
              <a:gd name="T50" fmla="*/ 1677 w 1917"/>
              <a:gd name="T51" fmla="*/ 1327 h 2050"/>
              <a:gd name="T52" fmla="*/ 1438 w 1917"/>
              <a:gd name="T53" fmla="*/ 1327 h 2050"/>
              <a:gd name="T54" fmla="*/ 360 w 1917"/>
              <a:gd name="T55" fmla="*/ 1447 h 2050"/>
              <a:gd name="T56" fmla="*/ 360 w 1917"/>
              <a:gd name="T57" fmla="*/ 1208 h 2050"/>
              <a:gd name="T58" fmla="*/ 360 w 1917"/>
              <a:gd name="T59" fmla="*/ 1447 h 2050"/>
              <a:gd name="T60" fmla="*/ 839 w 1917"/>
              <a:gd name="T61" fmla="*/ 1327 h 2050"/>
              <a:gd name="T62" fmla="*/ 1078 w 1917"/>
              <a:gd name="T63" fmla="*/ 1327 h 2050"/>
              <a:gd name="T64" fmla="*/ 899 w 1917"/>
              <a:gd name="T65" fmla="*/ 728 h 2050"/>
              <a:gd name="T66" fmla="*/ 420 w 1917"/>
              <a:gd name="T67" fmla="*/ 728 h 2050"/>
              <a:gd name="T68" fmla="*/ 899 w 1917"/>
              <a:gd name="T69" fmla="*/ 728 h 2050"/>
              <a:gd name="T70" fmla="*/ 539 w 1917"/>
              <a:gd name="T71" fmla="*/ 728 h 2050"/>
              <a:gd name="T72" fmla="*/ 779 w 1917"/>
              <a:gd name="T73" fmla="*/ 728 h 2050"/>
              <a:gd name="T74" fmla="*/ 1498 w 1917"/>
              <a:gd name="T75" fmla="*/ 728 h 2050"/>
              <a:gd name="T76" fmla="*/ 1018 w 1917"/>
              <a:gd name="T77" fmla="*/ 728 h 2050"/>
              <a:gd name="T78" fmla="*/ 1498 w 1917"/>
              <a:gd name="T79" fmla="*/ 728 h 2050"/>
              <a:gd name="T80" fmla="*/ 1138 w 1917"/>
              <a:gd name="T81" fmla="*/ 728 h 2050"/>
              <a:gd name="T82" fmla="*/ 1378 w 1917"/>
              <a:gd name="T83" fmla="*/ 728 h 2050"/>
              <a:gd name="T84" fmla="*/ 899 w 1917"/>
              <a:gd name="T85" fmla="*/ 425 h 2050"/>
              <a:gd name="T86" fmla="*/ 881 w 1917"/>
              <a:gd name="T87" fmla="*/ 228 h 2050"/>
              <a:gd name="T88" fmla="*/ 796 w 1917"/>
              <a:gd name="T89" fmla="*/ 143 h 2050"/>
              <a:gd name="T90" fmla="*/ 1001 w 1917"/>
              <a:gd name="T91" fmla="*/ 23 h 2050"/>
              <a:gd name="T92" fmla="*/ 1121 w 1917"/>
              <a:gd name="T93" fmla="*/ 228 h 2050"/>
              <a:gd name="T94" fmla="*/ 1018 w 1917"/>
              <a:gd name="T95" fmla="*/ 210 h 2050"/>
              <a:gd name="T96" fmla="*/ 959 w 1917"/>
              <a:gd name="T97" fmla="*/ 485 h 2050"/>
              <a:gd name="T98" fmla="*/ 1498 w 1917"/>
              <a:gd name="T99" fmla="*/ 425 h 2050"/>
              <a:gd name="T100" fmla="*/ 1480 w 1917"/>
              <a:gd name="T101" fmla="*/ 228 h 2050"/>
              <a:gd name="T102" fmla="*/ 1395 w 1917"/>
              <a:gd name="T103" fmla="*/ 143 h 2050"/>
              <a:gd name="T104" fmla="*/ 1600 w 1917"/>
              <a:gd name="T105" fmla="*/ 23 h 2050"/>
              <a:gd name="T106" fmla="*/ 1720 w 1917"/>
              <a:gd name="T107" fmla="*/ 228 h 2050"/>
              <a:gd name="T108" fmla="*/ 1617 w 1917"/>
              <a:gd name="T109" fmla="*/ 210 h 2050"/>
              <a:gd name="T110" fmla="*/ 1557 w 1917"/>
              <a:gd name="T111" fmla="*/ 485 h 2050"/>
              <a:gd name="T112" fmla="*/ 300 w 1917"/>
              <a:gd name="T113" fmla="*/ 425 h 2050"/>
              <a:gd name="T114" fmla="*/ 282 w 1917"/>
              <a:gd name="T115" fmla="*/ 228 h 2050"/>
              <a:gd name="T116" fmla="*/ 198 w 1917"/>
              <a:gd name="T117" fmla="*/ 143 h 2050"/>
              <a:gd name="T118" fmla="*/ 402 w 1917"/>
              <a:gd name="T119" fmla="*/ 23 h 2050"/>
              <a:gd name="T120" fmla="*/ 522 w 1917"/>
              <a:gd name="T121" fmla="*/ 228 h 2050"/>
              <a:gd name="T122" fmla="*/ 420 w 1917"/>
              <a:gd name="T123" fmla="*/ 210 h 2050"/>
              <a:gd name="T124" fmla="*/ 360 w 1917"/>
              <a:gd name="T125" fmla="*/ 485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17" h="2050">
                <a:moveTo>
                  <a:pt x="659" y="1730"/>
                </a:moveTo>
                <a:cubicBezTo>
                  <a:pt x="594" y="1631"/>
                  <a:pt x="484" y="1567"/>
                  <a:pt x="360" y="1567"/>
                </a:cubicBezTo>
                <a:cubicBezTo>
                  <a:pt x="161" y="1567"/>
                  <a:pt x="0" y="1731"/>
                  <a:pt x="0" y="1930"/>
                </a:cubicBezTo>
                <a:cubicBezTo>
                  <a:pt x="0" y="1990"/>
                  <a:pt x="0" y="1990"/>
                  <a:pt x="0" y="1990"/>
                </a:cubicBezTo>
                <a:cubicBezTo>
                  <a:pt x="0" y="2023"/>
                  <a:pt x="27" y="2050"/>
                  <a:pt x="60" y="2050"/>
                </a:cubicBezTo>
                <a:cubicBezTo>
                  <a:pt x="1857" y="2050"/>
                  <a:pt x="1857" y="2050"/>
                  <a:pt x="1857" y="2050"/>
                </a:cubicBezTo>
                <a:cubicBezTo>
                  <a:pt x="1890" y="2050"/>
                  <a:pt x="1917" y="2023"/>
                  <a:pt x="1917" y="1990"/>
                </a:cubicBezTo>
                <a:cubicBezTo>
                  <a:pt x="1917" y="1930"/>
                  <a:pt x="1917" y="1930"/>
                  <a:pt x="1917" y="1930"/>
                </a:cubicBezTo>
                <a:cubicBezTo>
                  <a:pt x="1917" y="1834"/>
                  <a:pt x="1880" y="1743"/>
                  <a:pt x="1812" y="1674"/>
                </a:cubicBezTo>
                <a:cubicBezTo>
                  <a:pt x="1744" y="1605"/>
                  <a:pt x="1653" y="1567"/>
                  <a:pt x="1557" y="1567"/>
                </a:cubicBezTo>
                <a:cubicBezTo>
                  <a:pt x="1433" y="1567"/>
                  <a:pt x="1323" y="1631"/>
                  <a:pt x="1258" y="1730"/>
                </a:cubicBezTo>
                <a:cubicBezTo>
                  <a:pt x="1193" y="1631"/>
                  <a:pt x="1083" y="1567"/>
                  <a:pt x="959" y="1567"/>
                </a:cubicBezTo>
                <a:cubicBezTo>
                  <a:pt x="835" y="1567"/>
                  <a:pt x="725" y="1631"/>
                  <a:pt x="659" y="1730"/>
                </a:cubicBezTo>
                <a:close/>
                <a:moveTo>
                  <a:pt x="120" y="1930"/>
                </a:moveTo>
                <a:cubicBezTo>
                  <a:pt x="120" y="1796"/>
                  <a:pt x="228" y="1687"/>
                  <a:pt x="360" y="1687"/>
                </a:cubicBezTo>
                <a:cubicBezTo>
                  <a:pt x="492" y="1687"/>
                  <a:pt x="599" y="1796"/>
                  <a:pt x="599" y="1930"/>
                </a:cubicBezTo>
                <a:lnTo>
                  <a:pt x="120" y="1930"/>
                </a:lnTo>
                <a:close/>
                <a:moveTo>
                  <a:pt x="1557" y="1687"/>
                </a:moveTo>
                <a:cubicBezTo>
                  <a:pt x="1690" y="1687"/>
                  <a:pt x="1797" y="1796"/>
                  <a:pt x="1797" y="1930"/>
                </a:cubicBezTo>
                <a:cubicBezTo>
                  <a:pt x="1318" y="1930"/>
                  <a:pt x="1318" y="1930"/>
                  <a:pt x="1318" y="1930"/>
                </a:cubicBezTo>
                <a:cubicBezTo>
                  <a:pt x="1318" y="1796"/>
                  <a:pt x="1425" y="1687"/>
                  <a:pt x="1557" y="1687"/>
                </a:cubicBezTo>
                <a:close/>
                <a:moveTo>
                  <a:pt x="959" y="1687"/>
                </a:moveTo>
                <a:cubicBezTo>
                  <a:pt x="1091" y="1687"/>
                  <a:pt x="1198" y="1796"/>
                  <a:pt x="1198" y="1930"/>
                </a:cubicBezTo>
                <a:cubicBezTo>
                  <a:pt x="719" y="1930"/>
                  <a:pt x="719" y="1930"/>
                  <a:pt x="719" y="1930"/>
                </a:cubicBezTo>
                <a:cubicBezTo>
                  <a:pt x="719" y="1796"/>
                  <a:pt x="827" y="1687"/>
                  <a:pt x="959" y="1687"/>
                </a:cubicBezTo>
                <a:close/>
                <a:moveTo>
                  <a:pt x="1198" y="1327"/>
                </a:moveTo>
                <a:cubicBezTo>
                  <a:pt x="1198" y="1252"/>
                  <a:pt x="1163" y="1184"/>
                  <a:pt x="1108" y="1140"/>
                </a:cubicBezTo>
                <a:cubicBezTo>
                  <a:pt x="1150" y="1107"/>
                  <a:pt x="1203" y="1088"/>
                  <a:pt x="1258" y="1088"/>
                </a:cubicBezTo>
                <a:cubicBezTo>
                  <a:pt x="1313" y="1088"/>
                  <a:pt x="1366" y="1107"/>
                  <a:pt x="1408" y="1140"/>
                </a:cubicBezTo>
                <a:cubicBezTo>
                  <a:pt x="1353" y="1184"/>
                  <a:pt x="1318" y="1252"/>
                  <a:pt x="1318" y="1327"/>
                </a:cubicBezTo>
                <a:cubicBezTo>
                  <a:pt x="1318" y="1459"/>
                  <a:pt x="1425" y="1567"/>
                  <a:pt x="1557" y="1567"/>
                </a:cubicBezTo>
                <a:cubicBezTo>
                  <a:pt x="1690" y="1567"/>
                  <a:pt x="1797" y="1459"/>
                  <a:pt x="1797" y="1327"/>
                </a:cubicBezTo>
                <a:cubicBezTo>
                  <a:pt x="1797" y="1195"/>
                  <a:pt x="1690" y="1088"/>
                  <a:pt x="1557" y="1088"/>
                </a:cubicBezTo>
                <a:cubicBezTo>
                  <a:pt x="1547" y="1088"/>
                  <a:pt x="1537" y="1088"/>
                  <a:pt x="1528" y="1090"/>
                </a:cubicBezTo>
                <a:cubicBezTo>
                  <a:pt x="1460" y="1013"/>
                  <a:pt x="1362" y="968"/>
                  <a:pt x="1258" y="968"/>
                </a:cubicBezTo>
                <a:cubicBezTo>
                  <a:pt x="1154" y="968"/>
                  <a:pt x="1056" y="1013"/>
                  <a:pt x="989" y="1090"/>
                </a:cubicBezTo>
                <a:cubicBezTo>
                  <a:pt x="979" y="1088"/>
                  <a:pt x="969" y="1088"/>
                  <a:pt x="959" y="1088"/>
                </a:cubicBezTo>
                <a:cubicBezTo>
                  <a:pt x="948" y="1088"/>
                  <a:pt x="938" y="1088"/>
                  <a:pt x="929" y="1090"/>
                </a:cubicBezTo>
                <a:cubicBezTo>
                  <a:pt x="861" y="1013"/>
                  <a:pt x="763" y="968"/>
                  <a:pt x="659" y="968"/>
                </a:cubicBezTo>
                <a:cubicBezTo>
                  <a:pt x="556" y="968"/>
                  <a:pt x="458" y="1013"/>
                  <a:pt x="390" y="1090"/>
                </a:cubicBezTo>
                <a:cubicBezTo>
                  <a:pt x="380" y="1088"/>
                  <a:pt x="370" y="1088"/>
                  <a:pt x="360" y="1088"/>
                </a:cubicBezTo>
                <a:cubicBezTo>
                  <a:pt x="228" y="1088"/>
                  <a:pt x="120" y="1195"/>
                  <a:pt x="120" y="1327"/>
                </a:cubicBezTo>
                <a:cubicBezTo>
                  <a:pt x="120" y="1459"/>
                  <a:pt x="228" y="1567"/>
                  <a:pt x="360" y="1567"/>
                </a:cubicBezTo>
                <a:cubicBezTo>
                  <a:pt x="492" y="1567"/>
                  <a:pt x="599" y="1459"/>
                  <a:pt x="599" y="1327"/>
                </a:cubicBezTo>
                <a:cubicBezTo>
                  <a:pt x="599" y="1252"/>
                  <a:pt x="564" y="1184"/>
                  <a:pt x="509" y="1140"/>
                </a:cubicBezTo>
                <a:cubicBezTo>
                  <a:pt x="551" y="1107"/>
                  <a:pt x="604" y="1088"/>
                  <a:pt x="659" y="1088"/>
                </a:cubicBezTo>
                <a:cubicBezTo>
                  <a:pt x="714" y="1088"/>
                  <a:pt x="767" y="1107"/>
                  <a:pt x="809" y="1140"/>
                </a:cubicBezTo>
                <a:cubicBezTo>
                  <a:pt x="754" y="1184"/>
                  <a:pt x="719" y="1252"/>
                  <a:pt x="719" y="1327"/>
                </a:cubicBezTo>
                <a:cubicBezTo>
                  <a:pt x="719" y="1459"/>
                  <a:pt x="827" y="1567"/>
                  <a:pt x="959" y="1567"/>
                </a:cubicBezTo>
                <a:cubicBezTo>
                  <a:pt x="1091" y="1567"/>
                  <a:pt x="1198" y="1459"/>
                  <a:pt x="1198" y="1327"/>
                </a:cubicBezTo>
                <a:close/>
                <a:moveTo>
                  <a:pt x="1557" y="1208"/>
                </a:moveTo>
                <a:cubicBezTo>
                  <a:pt x="1623" y="1208"/>
                  <a:pt x="1677" y="1261"/>
                  <a:pt x="1677" y="1327"/>
                </a:cubicBezTo>
                <a:cubicBezTo>
                  <a:pt x="1677" y="1393"/>
                  <a:pt x="1623" y="1447"/>
                  <a:pt x="1557" y="1447"/>
                </a:cubicBezTo>
                <a:cubicBezTo>
                  <a:pt x="1491" y="1447"/>
                  <a:pt x="1438" y="1393"/>
                  <a:pt x="1438" y="1327"/>
                </a:cubicBezTo>
                <a:cubicBezTo>
                  <a:pt x="1438" y="1261"/>
                  <a:pt x="1491" y="1208"/>
                  <a:pt x="1557" y="1208"/>
                </a:cubicBezTo>
                <a:close/>
                <a:moveTo>
                  <a:pt x="360" y="1447"/>
                </a:moveTo>
                <a:cubicBezTo>
                  <a:pt x="294" y="1447"/>
                  <a:pt x="240" y="1393"/>
                  <a:pt x="240" y="1327"/>
                </a:cubicBezTo>
                <a:cubicBezTo>
                  <a:pt x="240" y="1261"/>
                  <a:pt x="294" y="1208"/>
                  <a:pt x="360" y="1208"/>
                </a:cubicBezTo>
                <a:cubicBezTo>
                  <a:pt x="426" y="1208"/>
                  <a:pt x="480" y="1261"/>
                  <a:pt x="480" y="1327"/>
                </a:cubicBezTo>
                <a:cubicBezTo>
                  <a:pt x="480" y="1393"/>
                  <a:pt x="426" y="1447"/>
                  <a:pt x="360" y="1447"/>
                </a:cubicBezTo>
                <a:close/>
                <a:moveTo>
                  <a:pt x="959" y="1447"/>
                </a:moveTo>
                <a:cubicBezTo>
                  <a:pt x="893" y="1447"/>
                  <a:pt x="839" y="1393"/>
                  <a:pt x="839" y="1327"/>
                </a:cubicBezTo>
                <a:cubicBezTo>
                  <a:pt x="839" y="1261"/>
                  <a:pt x="893" y="1208"/>
                  <a:pt x="959" y="1208"/>
                </a:cubicBezTo>
                <a:cubicBezTo>
                  <a:pt x="1025" y="1208"/>
                  <a:pt x="1078" y="1261"/>
                  <a:pt x="1078" y="1327"/>
                </a:cubicBezTo>
                <a:cubicBezTo>
                  <a:pt x="1078" y="1393"/>
                  <a:pt x="1025" y="1447"/>
                  <a:pt x="959" y="1447"/>
                </a:cubicBezTo>
                <a:close/>
                <a:moveTo>
                  <a:pt x="899" y="728"/>
                </a:moveTo>
                <a:cubicBezTo>
                  <a:pt x="899" y="596"/>
                  <a:pt x="791" y="489"/>
                  <a:pt x="659" y="489"/>
                </a:cubicBezTo>
                <a:cubicBezTo>
                  <a:pt x="527" y="489"/>
                  <a:pt x="420" y="596"/>
                  <a:pt x="420" y="728"/>
                </a:cubicBezTo>
                <a:cubicBezTo>
                  <a:pt x="420" y="861"/>
                  <a:pt x="527" y="968"/>
                  <a:pt x="659" y="968"/>
                </a:cubicBezTo>
                <a:cubicBezTo>
                  <a:pt x="791" y="968"/>
                  <a:pt x="899" y="861"/>
                  <a:pt x="899" y="728"/>
                </a:cubicBezTo>
                <a:close/>
                <a:moveTo>
                  <a:pt x="659" y="848"/>
                </a:moveTo>
                <a:cubicBezTo>
                  <a:pt x="593" y="848"/>
                  <a:pt x="539" y="794"/>
                  <a:pt x="539" y="728"/>
                </a:cubicBezTo>
                <a:cubicBezTo>
                  <a:pt x="539" y="662"/>
                  <a:pt x="593" y="609"/>
                  <a:pt x="659" y="609"/>
                </a:cubicBezTo>
                <a:cubicBezTo>
                  <a:pt x="725" y="609"/>
                  <a:pt x="779" y="662"/>
                  <a:pt x="779" y="728"/>
                </a:cubicBezTo>
                <a:cubicBezTo>
                  <a:pt x="779" y="794"/>
                  <a:pt x="725" y="848"/>
                  <a:pt x="659" y="848"/>
                </a:cubicBezTo>
                <a:close/>
                <a:moveTo>
                  <a:pt x="1498" y="728"/>
                </a:moveTo>
                <a:cubicBezTo>
                  <a:pt x="1498" y="596"/>
                  <a:pt x="1390" y="489"/>
                  <a:pt x="1258" y="489"/>
                </a:cubicBezTo>
                <a:cubicBezTo>
                  <a:pt x="1126" y="489"/>
                  <a:pt x="1018" y="596"/>
                  <a:pt x="1018" y="728"/>
                </a:cubicBezTo>
                <a:cubicBezTo>
                  <a:pt x="1018" y="861"/>
                  <a:pt x="1126" y="968"/>
                  <a:pt x="1258" y="968"/>
                </a:cubicBezTo>
                <a:cubicBezTo>
                  <a:pt x="1390" y="968"/>
                  <a:pt x="1498" y="861"/>
                  <a:pt x="1498" y="728"/>
                </a:cubicBezTo>
                <a:close/>
                <a:moveTo>
                  <a:pt x="1258" y="848"/>
                </a:moveTo>
                <a:cubicBezTo>
                  <a:pt x="1192" y="848"/>
                  <a:pt x="1138" y="794"/>
                  <a:pt x="1138" y="728"/>
                </a:cubicBezTo>
                <a:cubicBezTo>
                  <a:pt x="1138" y="662"/>
                  <a:pt x="1192" y="609"/>
                  <a:pt x="1258" y="609"/>
                </a:cubicBezTo>
                <a:cubicBezTo>
                  <a:pt x="1324" y="609"/>
                  <a:pt x="1378" y="662"/>
                  <a:pt x="1378" y="728"/>
                </a:cubicBezTo>
                <a:cubicBezTo>
                  <a:pt x="1378" y="794"/>
                  <a:pt x="1324" y="848"/>
                  <a:pt x="1258" y="848"/>
                </a:cubicBezTo>
                <a:close/>
                <a:moveTo>
                  <a:pt x="899" y="425"/>
                </a:moveTo>
                <a:cubicBezTo>
                  <a:pt x="899" y="210"/>
                  <a:pt x="899" y="210"/>
                  <a:pt x="899" y="210"/>
                </a:cubicBezTo>
                <a:cubicBezTo>
                  <a:pt x="881" y="228"/>
                  <a:pt x="881" y="228"/>
                  <a:pt x="881" y="228"/>
                </a:cubicBezTo>
                <a:cubicBezTo>
                  <a:pt x="858" y="251"/>
                  <a:pt x="820" y="251"/>
                  <a:pt x="796" y="228"/>
                </a:cubicBezTo>
                <a:cubicBezTo>
                  <a:pt x="773" y="204"/>
                  <a:pt x="773" y="167"/>
                  <a:pt x="796" y="143"/>
                </a:cubicBezTo>
                <a:cubicBezTo>
                  <a:pt x="916" y="23"/>
                  <a:pt x="916" y="23"/>
                  <a:pt x="916" y="23"/>
                </a:cubicBezTo>
                <a:cubicBezTo>
                  <a:pt x="940" y="0"/>
                  <a:pt x="978" y="0"/>
                  <a:pt x="1001" y="23"/>
                </a:cubicBezTo>
                <a:cubicBezTo>
                  <a:pt x="1121" y="143"/>
                  <a:pt x="1121" y="143"/>
                  <a:pt x="1121" y="143"/>
                </a:cubicBezTo>
                <a:cubicBezTo>
                  <a:pt x="1144" y="167"/>
                  <a:pt x="1144" y="204"/>
                  <a:pt x="1121" y="228"/>
                </a:cubicBezTo>
                <a:cubicBezTo>
                  <a:pt x="1097" y="251"/>
                  <a:pt x="1059" y="251"/>
                  <a:pt x="1036" y="228"/>
                </a:cubicBezTo>
                <a:cubicBezTo>
                  <a:pt x="1018" y="210"/>
                  <a:pt x="1018" y="210"/>
                  <a:pt x="1018" y="210"/>
                </a:cubicBezTo>
                <a:cubicBezTo>
                  <a:pt x="1018" y="425"/>
                  <a:pt x="1018" y="425"/>
                  <a:pt x="1018" y="425"/>
                </a:cubicBezTo>
                <a:cubicBezTo>
                  <a:pt x="1018" y="458"/>
                  <a:pt x="992" y="485"/>
                  <a:pt x="959" y="485"/>
                </a:cubicBezTo>
                <a:cubicBezTo>
                  <a:pt x="926" y="485"/>
                  <a:pt x="899" y="458"/>
                  <a:pt x="899" y="425"/>
                </a:cubicBezTo>
                <a:close/>
                <a:moveTo>
                  <a:pt x="1498" y="425"/>
                </a:moveTo>
                <a:cubicBezTo>
                  <a:pt x="1498" y="210"/>
                  <a:pt x="1498" y="210"/>
                  <a:pt x="1498" y="210"/>
                </a:cubicBezTo>
                <a:cubicBezTo>
                  <a:pt x="1480" y="228"/>
                  <a:pt x="1480" y="228"/>
                  <a:pt x="1480" y="228"/>
                </a:cubicBezTo>
                <a:cubicBezTo>
                  <a:pt x="1457" y="251"/>
                  <a:pt x="1419" y="251"/>
                  <a:pt x="1395" y="228"/>
                </a:cubicBezTo>
                <a:cubicBezTo>
                  <a:pt x="1372" y="204"/>
                  <a:pt x="1372" y="167"/>
                  <a:pt x="1395" y="143"/>
                </a:cubicBezTo>
                <a:cubicBezTo>
                  <a:pt x="1515" y="23"/>
                  <a:pt x="1515" y="23"/>
                  <a:pt x="1515" y="23"/>
                </a:cubicBezTo>
                <a:cubicBezTo>
                  <a:pt x="1538" y="0"/>
                  <a:pt x="1576" y="0"/>
                  <a:pt x="1600" y="23"/>
                </a:cubicBezTo>
                <a:cubicBezTo>
                  <a:pt x="1720" y="143"/>
                  <a:pt x="1720" y="143"/>
                  <a:pt x="1720" y="143"/>
                </a:cubicBezTo>
                <a:cubicBezTo>
                  <a:pt x="1743" y="167"/>
                  <a:pt x="1743" y="204"/>
                  <a:pt x="1720" y="228"/>
                </a:cubicBezTo>
                <a:cubicBezTo>
                  <a:pt x="1696" y="251"/>
                  <a:pt x="1658" y="251"/>
                  <a:pt x="1635" y="228"/>
                </a:cubicBezTo>
                <a:cubicBezTo>
                  <a:pt x="1617" y="210"/>
                  <a:pt x="1617" y="210"/>
                  <a:pt x="1617" y="210"/>
                </a:cubicBezTo>
                <a:cubicBezTo>
                  <a:pt x="1617" y="425"/>
                  <a:pt x="1617" y="425"/>
                  <a:pt x="1617" y="425"/>
                </a:cubicBezTo>
                <a:cubicBezTo>
                  <a:pt x="1617" y="458"/>
                  <a:pt x="1591" y="485"/>
                  <a:pt x="1557" y="485"/>
                </a:cubicBezTo>
                <a:cubicBezTo>
                  <a:pt x="1524" y="485"/>
                  <a:pt x="1498" y="458"/>
                  <a:pt x="1498" y="425"/>
                </a:cubicBezTo>
                <a:close/>
                <a:moveTo>
                  <a:pt x="300" y="425"/>
                </a:moveTo>
                <a:cubicBezTo>
                  <a:pt x="300" y="210"/>
                  <a:pt x="300" y="210"/>
                  <a:pt x="300" y="210"/>
                </a:cubicBezTo>
                <a:cubicBezTo>
                  <a:pt x="282" y="228"/>
                  <a:pt x="282" y="228"/>
                  <a:pt x="282" y="228"/>
                </a:cubicBezTo>
                <a:cubicBezTo>
                  <a:pt x="259" y="251"/>
                  <a:pt x="221" y="251"/>
                  <a:pt x="198" y="228"/>
                </a:cubicBezTo>
                <a:cubicBezTo>
                  <a:pt x="174" y="204"/>
                  <a:pt x="174" y="167"/>
                  <a:pt x="198" y="143"/>
                </a:cubicBezTo>
                <a:cubicBezTo>
                  <a:pt x="317" y="23"/>
                  <a:pt x="317" y="23"/>
                  <a:pt x="317" y="23"/>
                </a:cubicBezTo>
                <a:cubicBezTo>
                  <a:pt x="341" y="0"/>
                  <a:pt x="379" y="0"/>
                  <a:pt x="402" y="23"/>
                </a:cubicBezTo>
                <a:cubicBezTo>
                  <a:pt x="522" y="143"/>
                  <a:pt x="522" y="143"/>
                  <a:pt x="522" y="143"/>
                </a:cubicBezTo>
                <a:cubicBezTo>
                  <a:pt x="545" y="167"/>
                  <a:pt x="545" y="204"/>
                  <a:pt x="522" y="228"/>
                </a:cubicBezTo>
                <a:cubicBezTo>
                  <a:pt x="499" y="251"/>
                  <a:pt x="461" y="251"/>
                  <a:pt x="437" y="228"/>
                </a:cubicBezTo>
                <a:cubicBezTo>
                  <a:pt x="420" y="210"/>
                  <a:pt x="420" y="210"/>
                  <a:pt x="420" y="210"/>
                </a:cubicBezTo>
                <a:cubicBezTo>
                  <a:pt x="420" y="425"/>
                  <a:pt x="420" y="425"/>
                  <a:pt x="420" y="425"/>
                </a:cubicBezTo>
                <a:cubicBezTo>
                  <a:pt x="420" y="458"/>
                  <a:pt x="393" y="485"/>
                  <a:pt x="360" y="485"/>
                </a:cubicBezTo>
                <a:cubicBezTo>
                  <a:pt x="327" y="485"/>
                  <a:pt x="300" y="458"/>
                  <a:pt x="300" y="42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2" name="Freeform 359"/>
          <p:cNvSpPr>
            <a:spLocks noEditPoints="1"/>
          </p:cNvSpPr>
          <p:nvPr/>
        </p:nvSpPr>
        <p:spPr bwMode="auto">
          <a:xfrm>
            <a:off x="8898765" y="3910039"/>
            <a:ext cx="392264" cy="392264"/>
          </a:xfrm>
          <a:custGeom>
            <a:avLst/>
            <a:gdLst>
              <a:gd name="T0" fmla="*/ 60 w 2048"/>
              <a:gd name="T1" fmla="*/ 1684 h 2048"/>
              <a:gd name="T2" fmla="*/ 124 w 2048"/>
              <a:gd name="T3" fmla="*/ 1564 h 2048"/>
              <a:gd name="T4" fmla="*/ 0 w 2048"/>
              <a:gd name="T5" fmla="*/ 1384 h 2048"/>
              <a:gd name="T6" fmla="*/ 124 w 2048"/>
              <a:gd name="T7" fmla="*/ 1204 h 2048"/>
              <a:gd name="T8" fmla="*/ 60 w 2048"/>
              <a:gd name="T9" fmla="*/ 1084 h 2048"/>
              <a:gd name="T10" fmla="*/ 60 w 2048"/>
              <a:gd name="T11" fmla="*/ 964 h 2048"/>
              <a:gd name="T12" fmla="*/ 124 w 2048"/>
              <a:gd name="T13" fmla="*/ 844 h 2048"/>
              <a:gd name="T14" fmla="*/ 0 w 2048"/>
              <a:gd name="T15" fmla="*/ 664 h 2048"/>
              <a:gd name="T16" fmla="*/ 124 w 2048"/>
              <a:gd name="T17" fmla="*/ 484 h 2048"/>
              <a:gd name="T18" fmla="*/ 60 w 2048"/>
              <a:gd name="T19" fmla="*/ 364 h 2048"/>
              <a:gd name="T20" fmla="*/ 60 w 2048"/>
              <a:gd name="T21" fmla="*/ 244 h 2048"/>
              <a:gd name="T22" fmla="*/ 124 w 2048"/>
              <a:gd name="T23" fmla="*/ 124 h 2048"/>
              <a:gd name="T24" fmla="*/ 244 w 2048"/>
              <a:gd name="T25" fmla="*/ 60 h 2048"/>
              <a:gd name="T26" fmla="*/ 2048 w 2048"/>
              <a:gd name="T27" fmla="*/ 1864 h 2048"/>
              <a:gd name="T28" fmla="*/ 1924 w 2048"/>
              <a:gd name="T29" fmla="*/ 1988 h 2048"/>
              <a:gd name="T30" fmla="*/ 1804 w 2048"/>
              <a:gd name="T31" fmla="*/ 1924 h 2048"/>
              <a:gd name="T32" fmla="*/ 1624 w 2048"/>
              <a:gd name="T33" fmla="*/ 2048 h 2048"/>
              <a:gd name="T34" fmla="*/ 1444 w 2048"/>
              <a:gd name="T35" fmla="*/ 1924 h 2048"/>
              <a:gd name="T36" fmla="*/ 1324 w 2048"/>
              <a:gd name="T37" fmla="*/ 1988 h 2048"/>
              <a:gd name="T38" fmla="*/ 1204 w 2048"/>
              <a:gd name="T39" fmla="*/ 1988 h 2048"/>
              <a:gd name="T40" fmla="*/ 1084 w 2048"/>
              <a:gd name="T41" fmla="*/ 1924 h 2048"/>
              <a:gd name="T42" fmla="*/ 904 w 2048"/>
              <a:gd name="T43" fmla="*/ 2048 h 2048"/>
              <a:gd name="T44" fmla="*/ 724 w 2048"/>
              <a:gd name="T45" fmla="*/ 1924 h 2048"/>
              <a:gd name="T46" fmla="*/ 604 w 2048"/>
              <a:gd name="T47" fmla="*/ 1988 h 2048"/>
              <a:gd name="T48" fmla="*/ 484 w 2048"/>
              <a:gd name="T49" fmla="*/ 1988 h 2048"/>
              <a:gd name="T50" fmla="*/ 364 w 2048"/>
              <a:gd name="T51" fmla="*/ 1924 h 2048"/>
              <a:gd name="T52" fmla="*/ 184 w 2048"/>
              <a:gd name="T53" fmla="*/ 2048 h 2048"/>
              <a:gd name="T54" fmla="*/ 60 w 2048"/>
              <a:gd name="T55" fmla="*/ 1924 h 2048"/>
              <a:gd name="T56" fmla="*/ 124 w 2048"/>
              <a:gd name="T57" fmla="*/ 1804 h 2048"/>
              <a:gd name="T58" fmla="*/ 364 w 2048"/>
              <a:gd name="T59" fmla="*/ 664 h 2048"/>
              <a:gd name="T60" fmla="*/ 1988 w 2048"/>
              <a:gd name="T61" fmla="*/ 364 h 2048"/>
              <a:gd name="T62" fmla="*/ 1988 w 2048"/>
              <a:gd name="T63" fmla="*/ 724 h 2048"/>
              <a:gd name="T64" fmla="*/ 484 w 2048"/>
              <a:gd name="T65" fmla="*/ 604 h 2048"/>
              <a:gd name="T66" fmla="*/ 1624 w 2048"/>
              <a:gd name="T67" fmla="*/ 1204 h 2048"/>
              <a:gd name="T68" fmla="*/ 364 w 2048"/>
              <a:gd name="T69" fmla="*/ 904 h 2048"/>
              <a:gd name="T70" fmla="*/ 1684 w 2048"/>
              <a:gd name="T71" fmla="*/ 904 h 2048"/>
              <a:gd name="T72" fmla="*/ 1564 w 2048"/>
              <a:gd name="T73" fmla="*/ 964 h 2048"/>
              <a:gd name="T74" fmla="*/ 1564 w 2048"/>
              <a:gd name="T75" fmla="*/ 1084 h 2048"/>
              <a:gd name="T76" fmla="*/ 364 w 2048"/>
              <a:gd name="T77" fmla="*/ 1384 h 2048"/>
              <a:gd name="T78" fmla="*/ 1324 w 2048"/>
              <a:gd name="T79" fmla="*/ 1384 h 2048"/>
              <a:gd name="T80" fmla="*/ 424 w 2048"/>
              <a:gd name="T81" fmla="*/ 1684 h 2048"/>
              <a:gd name="T82" fmla="*/ 1204 w 2048"/>
              <a:gd name="T83" fmla="*/ 1564 h 2048"/>
              <a:gd name="T84" fmla="*/ 484 w 2048"/>
              <a:gd name="T85" fmla="*/ 156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48" h="2048">
                <a:moveTo>
                  <a:pt x="124" y="1804"/>
                </a:moveTo>
                <a:cubicBezTo>
                  <a:pt x="124" y="1684"/>
                  <a:pt x="124" y="1684"/>
                  <a:pt x="124" y="1684"/>
                </a:cubicBezTo>
                <a:cubicBezTo>
                  <a:pt x="60" y="1684"/>
                  <a:pt x="60" y="1684"/>
                  <a:pt x="60" y="1684"/>
                </a:cubicBezTo>
                <a:cubicBezTo>
                  <a:pt x="27" y="1684"/>
                  <a:pt x="0" y="1657"/>
                  <a:pt x="0" y="1624"/>
                </a:cubicBezTo>
                <a:cubicBezTo>
                  <a:pt x="0" y="1591"/>
                  <a:pt x="27" y="1564"/>
                  <a:pt x="60" y="1564"/>
                </a:cubicBezTo>
                <a:cubicBezTo>
                  <a:pt x="124" y="1564"/>
                  <a:pt x="124" y="1564"/>
                  <a:pt x="124" y="1564"/>
                </a:cubicBezTo>
                <a:cubicBezTo>
                  <a:pt x="124" y="1444"/>
                  <a:pt x="124" y="1444"/>
                  <a:pt x="124" y="1444"/>
                </a:cubicBezTo>
                <a:cubicBezTo>
                  <a:pt x="60" y="1444"/>
                  <a:pt x="60" y="1444"/>
                  <a:pt x="60" y="1444"/>
                </a:cubicBezTo>
                <a:cubicBezTo>
                  <a:pt x="27" y="1444"/>
                  <a:pt x="0" y="1417"/>
                  <a:pt x="0" y="1384"/>
                </a:cubicBezTo>
                <a:cubicBezTo>
                  <a:pt x="0" y="1351"/>
                  <a:pt x="27" y="1324"/>
                  <a:pt x="60" y="1324"/>
                </a:cubicBezTo>
                <a:cubicBezTo>
                  <a:pt x="124" y="1324"/>
                  <a:pt x="124" y="1324"/>
                  <a:pt x="124" y="1324"/>
                </a:cubicBezTo>
                <a:cubicBezTo>
                  <a:pt x="124" y="1204"/>
                  <a:pt x="124" y="1204"/>
                  <a:pt x="124" y="1204"/>
                </a:cubicBezTo>
                <a:cubicBezTo>
                  <a:pt x="60" y="1204"/>
                  <a:pt x="60" y="1204"/>
                  <a:pt x="60" y="1204"/>
                </a:cubicBezTo>
                <a:cubicBezTo>
                  <a:pt x="27" y="1204"/>
                  <a:pt x="0" y="1177"/>
                  <a:pt x="0" y="1144"/>
                </a:cubicBezTo>
                <a:cubicBezTo>
                  <a:pt x="0" y="1111"/>
                  <a:pt x="27" y="1084"/>
                  <a:pt x="60" y="1084"/>
                </a:cubicBezTo>
                <a:cubicBezTo>
                  <a:pt x="124" y="1084"/>
                  <a:pt x="124" y="1084"/>
                  <a:pt x="124" y="1084"/>
                </a:cubicBezTo>
                <a:cubicBezTo>
                  <a:pt x="124" y="964"/>
                  <a:pt x="124" y="964"/>
                  <a:pt x="124" y="964"/>
                </a:cubicBezTo>
                <a:cubicBezTo>
                  <a:pt x="60" y="964"/>
                  <a:pt x="60" y="964"/>
                  <a:pt x="60" y="964"/>
                </a:cubicBezTo>
                <a:cubicBezTo>
                  <a:pt x="27" y="964"/>
                  <a:pt x="0" y="937"/>
                  <a:pt x="0" y="904"/>
                </a:cubicBezTo>
                <a:cubicBezTo>
                  <a:pt x="0" y="871"/>
                  <a:pt x="27" y="844"/>
                  <a:pt x="60" y="844"/>
                </a:cubicBezTo>
                <a:cubicBezTo>
                  <a:pt x="124" y="844"/>
                  <a:pt x="124" y="844"/>
                  <a:pt x="124" y="844"/>
                </a:cubicBezTo>
                <a:cubicBezTo>
                  <a:pt x="124" y="724"/>
                  <a:pt x="124" y="724"/>
                  <a:pt x="124" y="724"/>
                </a:cubicBezTo>
                <a:cubicBezTo>
                  <a:pt x="60" y="724"/>
                  <a:pt x="60" y="724"/>
                  <a:pt x="60" y="724"/>
                </a:cubicBezTo>
                <a:cubicBezTo>
                  <a:pt x="27" y="724"/>
                  <a:pt x="0" y="697"/>
                  <a:pt x="0" y="664"/>
                </a:cubicBezTo>
                <a:cubicBezTo>
                  <a:pt x="0" y="631"/>
                  <a:pt x="27" y="604"/>
                  <a:pt x="60" y="604"/>
                </a:cubicBezTo>
                <a:cubicBezTo>
                  <a:pt x="124" y="604"/>
                  <a:pt x="124" y="604"/>
                  <a:pt x="124" y="604"/>
                </a:cubicBezTo>
                <a:cubicBezTo>
                  <a:pt x="124" y="484"/>
                  <a:pt x="124" y="484"/>
                  <a:pt x="124" y="484"/>
                </a:cubicBezTo>
                <a:cubicBezTo>
                  <a:pt x="60" y="484"/>
                  <a:pt x="60" y="484"/>
                  <a:pt x="60" y="484"/>
                </a:cubicBezTo>
                <a:cubicBezTo>
                  <a:pt x="27" y="484"/>
                  <a:pt x="0" y="457"/>
                  <a:pt x="0" y="424"/>
                </a:cubicBezTo>
                <a:cubicBezTo>
                  <a:pt x="0" y="391"/>
                  <a:pt x="27" y="364"/>
                  <a:pt x="60" y="364"/>
                </a:cubicBezTo>
                <a:cubicBezTo>
                  <a:pt x="124" y="364"/>
                  <a:pt x="124" y="364"/>
                  <a:pt x="124" y="364"/>
                </a:cubicBezTo>
                <a:cubicBezTo>
                  <a:pt x="124" y="244"/>
                  <a:pt x="124" y="244"/>
                  <a:pt x="124" y="244"/>
                </a:cubicBezTo>
                <a:cubicBezTo>
                  <a:pt x="60" y="244"/>
                  <a:pt x="60" y="244"/>
                  <a:pt x="60" y="244"/>
                </a:cubicBezTo>
                <a:cubicBezTo>
                  <a:pt x="27" y="244"/>
                  <a:pt x="0" y="217"/>
                  <a:pt x="0" y="184"/>
                </a:cubicBezTo>
                <a:cubicBezTo>
                  <a:pt x="0" y="151"/>
                  <a:pt x="27" y="124"/>
                  <a:pt x="60" y="12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27"/>
                  <a:pt x="151" y="0"/>
                  <a:pt x="184" y="0"/>
                </a:cubicBezTo>
                <a:cubicBezTo>
                  <a:pt x="217" y="0"/>
                  <a:pt x="244" y="27"/>
                  <a:pt x="244" y="60"/>
                </a:cubicBezTo>
                <a:cubicBezTo>
                  <a:pt x="244" y="1804"/>
                  <a:pt x="244" y="1804"/>
                  <a:pt x="244" y="1804"/>
                </a:cubicBezTo>
                <a:cubicBezTo>
                  <a:pt x="1988" y="1804"/>
                  <a:pt x="1988" y="1804"/>
                  <a:pt x="1988" y="1804"/>
                </a:cubicBezTo>
                <a:cubicBezTo>
                  <a:pt x="2021" y="1804"/>
                  <a:pt x="2048" y="1831"/>
                  <a:pt x="2048" y="1864"/>
                </a:cubicBezTo>
                <a:cubicBezTo>
                  <a:pt x="2048" y="1897"/>
                  <a:pt x="2021" y="1924"/>
                  <a:pt x="1988" y="1924"/>
                </a:cubicBezTo>
                <a:cubicBezTo>
                  <a:pt x="1924" y="1924"/>
                  <a:pt x="1924" y="1924"/>
                  <a:pt x="1924" y="1924"/>
                </a:cubicBezTo>
                <a:cubicBezTo>
                  <a:pt x="1924" y="1988"/>
                  <a:pt x="1924" y="1988"/>
                  <a:pt x="1924" y="1988"/>
                </a:cubicBezTo>
                <a:cubicBezTo>
                  <a:pt x="1924" y="2021"/>
                  <a:pt x="1897" y="2048"/>
                  <a:pt x="1864" y="2048"/>
                </a:cubicBezTo>
                <a:cubicBezTo>
                  <a:pt x="1831" y="2048"/>
                  <a:pt x="1804" y="2021"/>
                  <a:pt x="1804" y="1988"/>
                </a:cubicBezTo>
                <a:cubicBezTo>
                  <a:pt x="1804" y="1924"/>
                  <a:pt x="1804" y="1924"/>
                  <a:pt x="1804" y="1924"/>
                </a:cubicBezTo>
                <a:cubicBezTo>
                  <a:pt x="1684" y="1924"/>
                  <a:pt x="1684" y="1924"/>
                  <a:pt x="1684" y="1924"/>
                </a:cubicBezTo>
                <a:cubicBezTo>
                  <a:pt x="1684" y="1988"/>
                  <a:pt x="1684" y="1988"/>
                  <a:pt x="1684" y="1988"/>
                </a:cubicBezTo>
                <a:cubicBezTo>
                  <a:pt x="1684" y="2021"/>
                  <a:pt x="1657" y="2048"/>
                  <a:pt x="1624" y="2048"/>
                </a:cubicBezTo>
                <a:cubicBezTo>
                  <a:pt x="1591" y="2048"/>
                  <a:pt x="1564" y="2021"/>
                  <a:pt x="1564" y="1988"/>
                </a:cubicBezTo>
                <a:cubicBezTo>
                  <a:pt x="1564" y="1924"/>
                  <a:pt x="1564" y="1924"/>
                  <a:pt x="1564" y="1924"/>
                </a:cubicBezTo>
                <a:cubicBezTo>
                  <a:pt x="1444" y="1924"/>
                  <a:pt x="1444" y="1924"/>
                  <a:pt x="1444" y="1924"/>
                </a:cubicBezTo>
                <a:cubicBezTo>
                  <a:pt x="1444" y="1988"/>
                  <a:pt x="1444" y="1988"/>
                  <a:pt x="1444" y="1988"/>
                </a:cubicBezTo>
                <a:cubicBezTo>
                  <a:pt x="1444" y="2021"/>
                  <a:pt x="1417" y="2048"/>
                  <a:pt x="1384" y="2048"/>
                </a:cubicBezTo>
                <a:cubicBezTo>
                  <a:pt x="1351" y="2048"/>
                  <a:pt x="1324" y="2021"/>
                  <a:pt x="1324" y="1988"/>
                </a:cubicBezTo>
                <a:cubicBezTo>
                  <a:pt x="1324" y="1924"/>
                  <a:pt x="1324" y="1924"/>
                  <a:pt x="1324" y="1924"/>
                </a:cubicBezTo>
                <a:cubicBezTo>
                  <a:pt x="1204" y="1924"/>
                  <a:pt x="1204" y="1924"/>
                  <a:pt x="1204" y="1924"/>
                </a:cubicBezTo>
                <a:cubicBezTo>
                  <a:pt x="1204" y="1988"/>
                  <a:pt x="1204" y="1988"/>
                  <a:pt x="1204" y="1988"/>
                </a:cubicBezTo>
                <a:cubicBezTo>
                  <a:pt x="1204" y="2021"/>
                  <a:pt x="1177" y="2048"/>
                  <a:pt x="1144" y="2048"/>
                </a:cubicBezTo>
                <a:cubicBezTo>
                  <a:pt x="1111" y="2048"/>
                  <a:pt x="1084" y="2021"/>
                  <a:pt x="1084" y="1988"/>
                </a:cubicBezTo>
                <a:cubicBezTo>
                  <a:pt x="1084" y="1924"/>
                  <a:pt x="1084" y="1924"/>
                  <a:pt x="1084" y="1924"/>
                </a:cubicBezTo>
                <a:cubicBezTo>
                  <a:pt x="964" y="1924"/>
                  <a:pt x="964" y="1924"/>
                  <a:pt x="964" y="1924"/>
                </a:cubicBezTo>
                <a:cubicBezTo>
                  <a:pt x="964" y="1988"/>
                  <a:pt x="964" y="1988"/>
                  <a:pt x="964" y="1988"/>
                </a:cubicBezTo>
                <a:cubicBezTo>
                  <a:pt x="964" y="2021"/>
                  <a:pt x="937" y="2048"/>
                  <a:pt x="904" y="2048"/>
                </a:cubicBezTo>
                <a:cubicBezTo>
                  <a:pt x="871" y="2048"/>
                  <a:pt x="844" y="2021"/>
                  <a:pt x="844" y="1988"/>
                </a:cubicBezTo>
                <a:cubicBezTo>
                  <a:pt x="844" y="1924"/>
                  <a:pt x="844" y="1924"/>
                  <a:pt x="844" y="1924"/>
                </a:cubicBezTo>
                <a:cubicBezTo>
                  <a:pt x="724" y="1924"/>
                  <a:pt x="724" y="1924"/>
                  <a:pt x="724" y="1924"/>
                </a:cubicBezTo>
                <a:cubicBezTo>
                  <a:pt x="724" y="1988"/>
                  <a:pt x="724" y="1988"/>
                  <a:pt x="724" y="1988"/>
                </a:cubicBezTo>
                <a:cubicBezTo>
                  <a:pt x="724" y="2021"/>
                  <a:pt x="697" y="2048"/>
                  <a:pt x="664" y="2048"/>
                </a:cubicBezTo>
                <a:cubicBezTo>
                  <a:pt x="631" y="2048"/>
                  <a:pt x="604" y="2021"/>
                  <a:pt x="604" y="1988"/>
                </a:cubicBezTo>
                <a:cubicBezTo>
                  <a:pt x="604" y="1924"/>
                  <a:pt x="604" y="1924"/>
                  <a:pt x="604" y="1924"/>
                </a:cubicBezTo>
                <a:cubicBezTo>
                  <a:pt x="484" y="1924"/>
                  <a:pt x="484" y="1924"/>
                  <a:pt x="484" y="1924"/>
                </a:cubicBezTo>
                <a:cubicBezTo>
                  <a:pt x="484" y="1988"/>
                  <a:pt x="484" y="1988"/>
                  <a:pt x="484" y="1988"/>
                </a:cubicBezTo>
                <a:cubicBezTo>
                  <a:pt x="484" y="2021"/>
                  <a:pt x="457" y="2048"/>
                  <a:pt x="424" y="2048"/>
                </a:cubicBezTo>
                <a:cubicBezTo>
                  <a:pt x="391" y="2048"/>
                  <a:pt x="364" y="2021"/>
                  <a:pt x="364" y="1988"/>
                </a:cubicBezTo>
                <a:cubicBezTo>
                  <a:pt x="364" y="1924"/>
                  <a:pt x="364" y="1924"/>
                  <a:pt x="364" y="1924"/>
                </a:cubicBezTo>
                <a:cubicBezTo>
                  <a:pt x="244" y="1924"/>
                  <a:pt x="244" y="1924"/>
                  <a:pt x="244" y="1924"/>
                </a:cubicBezTo>
                <a:cubicBezTo>
                  <a:pt x="244" y="1988"/>
                  <a:pt x="244" y="1988"/>
                  <a:pt x="244" y="1988"/>
                </a:cubicBezTo>
                <a:cubicBezTo>
                  <a:pt x="244" y="2021"/>
                  <a:pt x="217" y="2048"/>
                  <a:pt x="184" y="2048"/>
                </a:cubicBezTo>
                <a:cubicBezTo>
                  <a:pt x="151" y="2048"/>
                  <a:pt x="124" y="2021"/>
                  <a:pt x="124" y="1988"/>
                </a:cubicBezTo>
                <a:cubicBezTo>
                  <a:pt x="124" y="1924"/>
                  <a:pt x="124" y="1924"/>
                  <a:pt x="124" y="1924"/>
                </a:cubicBezTo>
                <a:cubicBezTo>
                  <a:pt x="60" y="1924"/>
                  <a:pt x="60" y="1924"/>
                  <a:pt x="60" y="1924"/>
                </a:cubicBezTo>
                <a:cubicBezTo>
                  <a:pt x="27" y="1924"/>
                  <a:pt x="0" y="1897"/>
                  <a:pt x="0" y="1864"/>
                </a:cubicBezTo>
                <a:cubicBezTo>
                  <a:pt x="0" y="1831"/>
                  <a:pt x="27" y="1804"/>
                  <a:pt x="60" y="1804"/>
                </a:cubicBezTo>
                <a:lnTo>
                  <a:pt x="124" y="1804"/>
                </a:lnTo>
                <a:close/>
                <a:moveTo>
                  <a:pt x="1988" y="724"/>
                </a:moveTo>
                <a:cubicBezTo>
                  <a:pt x="424" y="724"/>
                  <a:pt x="424" y="724"/>
                  <a:pt x="424" y="724"/>
                </a:cubicBezTo>
                <a:cubicBezTo>
                  <a:pt x="391" y="724"/>
                  <a:pt x="364" y="697"/>
                  <a:pt x="364" y="664"/>
                </a:cubicBezTo>
                <a:cubicBezTo>
                  <a:pt x="364" y="424"/>
                  <a:pt x="364" y="424"/>
                  <a:pt x="364" y="424"/>
                </a:cubicBezTo>
                <a:cubicBezTo>
                  <a:pt x="364" y="391"/>
                  <a:pt x="391" y="364"/>
                  <a:pt x="424" y="364"/>
                </a:cubicBezTo>
                <a:cubicBezTo>
                  <a:pt x="1988" y="364"/>
                  <a:pt x="1988" y="364"/>
                  <a:pt x="1988" y="364"/>
                </a:cubicBezTo>
                <a:cubicBezTo>
                  <a:pt x="2021" y="364"/>
                  <a:pt x="2048" y="391"/>
                  <a:pt x="2048" y="424"/>
                </a:cubicBezTo>
                <a:cubicBezTo>
                  <a:pt x="2048" y="664"/>
                  <a:pt x="2048" y="664"/>
                  <a:pt x="2048" y="664"/>
                </a:cubicBezTo>
                <a:cubicBezTo>
                  <a:pt x="2048" y="697"/>
                  <a:pt x="2021" y="724"/>
                  <a:pt x="1988" y="724"/>
                </a:cubicBezTo>
                <a:close/>
                <a:moveTo>
                  <a:pt x="1928" y="484"/>
                </a:moveTo>
                <a:cubicBezTo>
                  <a:pt x="484" y="484"/>
                  <a:pt x="484" y="484"/>
                  <a:pt x="484" y="484"/>
                </a:cubicBezTo>
                <a:cubicBezTo>
                  <a:pt x="484" y="604"/>
                  <a:pt x="484" y="604"/>
                  <a:pt x="484" y="604"/>
                </a:cubicBezTo>
                <a:cubicBezTo>
                  <a:pt x="1928" y="604"/>
                  <a:pt x="1928" y="604"/>
                  <a:pt x="1928" y="604"/>
                </a:cubicBezTo>
                <a:lnTo>
                  <a:pt x="1928" y="484"/>
                </a:lnTo>
                <a:close/>
                <a:moveTo>
                  <a:pt x="1624" y="1204"/>
                </a:moveTo>
                <a:cubicBezTo>
                  <a:pt x="424" y="1204"/>
                  <a:pt x="424" y="1204"/>
                  <a:pt x="424" y="1204"/>
                </a:cubicBezTo>
                <a:cubicBezTo>
                  <a:pt x="391" y="1204"/>
                  <a:pt x="364" y="1177"/>
                  <a:pt x="364" y="1144"/>
                </a:cubicBezTo>
                <a:cubicBezTo>
                  <a:pt x="364" y="904"/>
                  <a:pt x="364" y="904"/>
                  <a:pt x="364" y="904"/>
                </a:cubicBezTo>
                <a:cubicBezTo>
                  <a:pt x="364" y="871"/>
                  <a:pt x="391" y="844"/>
                  <a:pt x="424" y="844"/>
                </a:cubicBezTo>
                <a:cubicBezTo>
                  <a:pt x="1624" y="844"/>
                  <a:pt x="1624" y="844"/>
                  <a:pt x="1624" y="844"/>
                </a:cubicBezTo>
                <a:cubicBezTo>
                  <a:pt x="1657" y="844"/>
                  <a:pt x="1684" y="871"/>
                  <a:pt x="1684" y="904"/>
                </a:cubicBezTo>
                <a:cubicBezTo>
                  <a:pt x="1684" y="1144"/>
                  <a:pt x="1684" y="1144"/>
                  <a:pt x="1684" y="1144"/>
                </a:cubicBezTo>
                <a:cubicBezTo>
                  <a:pt x="1684" y="1177"/>
                  <a:pt x="1657" y="1204"/>
                  <a:pt x="1624" y="1204"/>
                </a:cubicBezTo>
                <a:close/>
                <a:moveTo>
                  <a:pt x="1564" y="964"/>
                </a:moveTo>
                <a:cubicBezTo>
                  <a:pt x="484" y="964"/>
                  <a:pt x="484" y="964"/>
                  <a:pt x="484" y="964"/>
                </a:cubicBezTo>
                <a:cubicBezTo>
                  <a:pt x="484" y="1084"/>
                  <a:pt x="484" y="1084"/>
                  <a:pt x="484" y="1084"/>
                </a:cubicBezTo>
                <a:cubicBezTo>
                  <a:pt x="1564" y="1084"/>
                  <a:pt x="1564" y="1084"/>
                  <a:pt x="1564" y="1084"/>
                </a:cubicBezTo>
                <a:lnTo>
                  <a:pt x="1564" y="964"/>
                </a:lnTo>
                <a:close/>
                <a:moveTo>
                  <a:pt x="364" y="1624"/>
                </a:moveTo>
                <a:cubicBezTo>
                  <a:pt x="364" y="1384"/>
                  <a:pt x="364" y="1384"/>
                  <a:pt x="364" y="1384"/>
                </a:cubicBezTo>
                <a:cubicBezTo>
                  <a:pt x="364" y="1351"/>
                  <a:pt x="391" y="1324"/>
                  <a:pt x="424" y="1324"/>
                </a:cubicBezTo>
                <a:cubicBezTo>
                  <a:pt x="1264" y="1324"/>
                  <a:pt x="1264" y="1324"/>
                  <a:pt x="1264" y="1324"/>
                </a:cubicBezTo>
                <a:cubicBezTo>
                  <a:pt x="1297" y="1324"/>
                  <a:pt x="1324" y="1351"/>
                  <a:pt x="1324" y="1384"/>
                </a:cubicBezTo>
                <a:cubicBezTo>
                  <a:pt x="1324" y="1624"/>
                  <a:pt x="1324" y="1624"/>
                  <a:pt x="1324" y="1624"/>
                </a:cubicBezTo>
                <a:cubicBezTo>
                  <a:pt x="1324" y="1657"/>
                  <a:pt x="1297" y="1684"/>
                  <a:pt x="1264" y="1684"/>
                </a:cubicBezTo>
                <a:cubicBezTo>
                  <a:pt x="424" y="1684"/>
                  <a:pt x="424" y="1684"/>
                  <a:pt x="424" y="1684"/>
                </a:cubicBezTo>
                <a:cubicBezTo>
                  <a:pt x="391" y="1684"/>
                  <a:pt x="364" y="1657"/>
                  <a:pt x="364" y="1624"/>
                </a:cubicBezTo>
                <a:close/>
                <a:moveTo>
                  <a:pt x="484" y="1564"/>
                </a:moveTo>
                <a:cubicBezTo>
                  <a:pt x="1204" y="1564"/>
                  <a:pt x="1204" y="1564"/>
                  <a:pt x="1204" y="1564"/>
                </a:cubicBezTo>
                <a:cubicBezTo>
                  <a:pt x="1204" y="1444"/>
                  <a:pt x="1204" y="1444"/>
                  <a:pt x="1204" y="1444"/>
                </a:cubicBezTo>
                <a:cubicBezTo>
                  <a:pt x="484" y="1444"/>
                  <a:pt x="484" y="1444"/>
                  <a:pt x="484" y="1444"/>
                </a:cubicBezTo>
                <a:lnTo>
                  <a:pt x="484" y="156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3" name="Freeform 366"/>
          <p:cNvSpPr>
            <a:spLocks noEditPoints="1"/>
          </p:cNvSpPr>
          <p:nvPr/>
        </p:nvSpPr>
        <p:spPr bwMode="auto">
          <a:xfrm>
            <a:off x="8898765" y="4584916"/>
            <a:ext cx="392264" cy="392264"/>
          </a:xfrm>
          <a:custGeom>
            <a:avLst/>
            <a:gdLst>
              <a:gd name="T0" fmla="*/ 1748 w 2048"/>
              <a:gd name="T1" fmla="*/ 2048 h 2048"/>
              <a:gd name="T2" fmla="*/ 2048 w 2048"/>
              <a:gd name="T3" fmla="*/ 300 h 2048"/>
              <a:gd name="T4" fmla="*/ 300 w 2048"/>
              <a:gd name="T5" fmla="*/ 0 h 2048"/>
              <a:gd name="T6" fmla="*/ 0 w 2048"/>
              <a:gd name="T7" fmla="*/ 1748 h 2048"/>
              <a:gd name="T8" fmla="*/ 120 w 2048"/>
              <a:gd name="T9" fmla="*/ 300 h 2048"/>
              <a:gd name="T10" fmla="*/ 1748 w 2048"/>
              <a:gd name="T11" fmla="*/ 120 h 2048"/>
              <a:gd name="T12" fmla="*/ 1928 w 2048"/>
              <a:gd name="T13" fmla="*/ 1748 h 2048"/>
              <a:gd name="T14" fmla="*/ 300 w 2048"/>
              <a:gd name="T15" fmla="*/ 1928 h 2048"/>
              <a:gd name="T16" fmla="*/ 120 w 2048"/>
              <a:gd name="T17" fmla="*/ 300 h 2048"/>
              <a:gd name="T18" fmla="*/ 570 w 2048"/>
              <a:gd name="T19" fmla="*/ 1091 h 2048"/>
              <a:gd name="T20" fmla="*/ 962 w 2048"/>
              <a:gd name="T21" fmla="*/ 1608 h 2048"/>
              <a:gd name="T22" fmla="*/ 1320 w 2048"/>
              <a:gd name="T23" fmla="*/ 1641 h 2048"/>
              <a:gd name="T24" fmla="*/ 1079 w 2048"/>
              <a:gd name="T25" fmla="*/ 968 h 2048"/>
              <a:gd name="T26" fmla="*/ 407 w 2048"/>
              <a:gd name="T27" fmla="*/ 727 h 2048"/>
              <a:gd name="T28" fmla="*/ 439 w 2048"/>
              <a:gd name="T29" fmla="*/ 1086 h 2048"/>
              <a:gd name="T30" fmla="*/ 655 w 2048"/>
              <a:gd name="T31" fmla="*/ 864 h 2048"/>
              <a:gd name="T32" fmla="*/ 1201 w 2048"/>
              <a:gd name="T33" fmla="*/ 1630 h 2048"/>
              <a:gd name="T34" fmla="*/ 1081 w 2048"/>
              <a:gd name="T35" fmla="*/ 1619 h 2048"/>
              <a:gd name="T36" fmla="*/ 908 w 2048"/>
              <a:gd name="T37" fmla="*/ 1140 h 2048"/>
              <a:gd name="T38" fmla="*/ 484 w 2048"/>
              <a:gd name="T39" fmla="*/ 964 h 2048"/>
              <a:gd name="T40" fmla="*/ 364 w 2048"/>
              <a:gd name="T41" fmla="*/ 907 h 2048"/>
              <a:gd name="T42" fmla="*/ 432 w 2048"/>
              <a:gd name="T43" fmla="*/ 605 h 2048"/>
              <a:gd name="T44" fmla="*/ 1429 w 2048"/>
              <a:gd name="T45" fmla="*/ 1395 h 2048"/>
              <a:gd name="T46" fmla="*/ 1621 w 2048"/>
              <a:gd name="T47" fmla="*/ 1804 h 2048"/>
              <a:gd name="T48" fmla="*/ 1791 w 2048"/>
              <a:gd name="T49" fmla="*/ 1381 h 2048"/>
              <a:gd name="T50" fmla="*/ 667 w 2048"/>
              <a:gd name="T51" fmla="*/ 256 h 2048"/>
              <a:gd name="T52" fmla="*/ 244 w 2048"/>
              <a:gd name="T53" fmla="*/ 426 h 2048"/>
              <a:gd name="T54" fmla="*/ 422 w 2048"/>
              <a:gd name="T55" fmla="*/ 365 h 2048"/>
              <a:gd name="T56" fmla="*/ 1672 w 2048"/>
              <a:gd name="T57" fmla="*/ 1397 h 2048"/>
              <a:gd name="T58" fmla="*/ 1621 w 2048"/>
              <a:gd name="T59" fmla="*/ 1684 h 2048"/>
              <a:gd name="T60" fmla="*/ 1548 w 2048"/>
              <a:gd name="T61" fmla="*/ 1375 h 2048"/>
              <a:gd name="T62" fmla="*/ 673 w 2048"/>
              <a:gd name="T63" fmla="*/ 500 h 2048"/>
              <a:gd name="T64" fmla="*/ 426 w 2048"/>
              <a:gd name="T65" fmla="*/ 485 h 2048"/>
              <a:gd name="T66" fmla="*/ 422 w 2048"/>
              <a:gd name="T67" fmla="*/ 365 h 2048"/>
              <a:gd name="T68" fmla="*/ 724 w 2048"/>
              <a:gd name="T69" fmla="*/ 1564 h 2048"/>
              <a:gd name="T70" fmla="*/ 244 w 2048"/>
              <a:gd name="T71" fmla="*/ 1564 h 2048"/>
              <a:gd name="T72" fmla="*/ 484 w 2048"/>
              <a:gd name="T73" fmla="*/ 1444 h 2048"/>
              <a:gd name="T74" fmla="*/ 484 w 2048"/>
              <a:gd name="T75" fmla="*/ 1684 h 2048"/>
              <a:gd name="T76" fmla="*/ 484 w 2048"/>
              <a:gd name="T77" fmla="*/ 14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48" h="2048">
                <a:moveTo>
                  <a:pt x="300" y="2048"/>
                </a:moveTo>
                <a:cubicBezTo>
                  <a:pt x="1748" y="2048"/>
                  <a:pt x="1748" y="2048"/>
                  <a:pt x="1748" y="2048"/>
                </a:cubicBezTo>
                <a:cubicBezTo>
                  <a:pt x="1913" y="2048"/>
                  <a:pt x="2048" y="1913"/>
                  <a:pt x="2048" y="1748"/>
                </a:cubicBezTo>
                <a:cubicBezTo>
                  <a:pt x="2048" y="300"/>
                  <a:pt x="2048" y="300"/>
                  <a:pt x="2048" y="300"/>
                </a:cubicBezTo>
                <a:cubicBezTo>
                  <a:pt x="2048" y="134"/>
                  <a:pt x="1913" y="0"/>
                  <a:pt x="1748" y="0"/>
                </a:cubicBezTo>
                <a:cubicBezTo>
                  <a:pt x="300" y="0"/>
                  <a:pt x="300" y="0"/>
                  <a:pt x="300" y="0"/>
                </a:cubicBezTo>
                <a:cubicBezTo>
                  <a:pt x="134" y="0"/>
                  <a:pt x="0" y="134"/>
                  <a:pt x="0" y="300"/>
                </a:cubicBezTo>
                <a:cubicBezTo>
                  <a:pt x="0" y="1748"/>
                  <a:pt x="0" y="1748"/>
                  <a:pt x="0" y="1748"/>
                </a:cubicBezTo>
                <a:cubicBezTo>
                  <a:pt x="0" y="1913"/>
                  <a:pt x="134" y="2048"/>
                  <a:pt x="300" y="2048"/>
                </a:cubicBezTo>
                <a:close/>
                <a:moveTo>
                  <a:pt x="120" y="300"/>
                </a:moveTo>
                <a:cubicBezTo>
                  <a:pt x="120" y="201"/>
                  <a:pt x="200" y="120"/>
                  <a:pt x="300" y="120"/>
                </a:cubicBezTo>
                <a:cubicBezTo>
                  <a:pt x="1748" y="120"/>
                  <a:pt x="1748" y="120"/>
                  <a:pt x="1748" y="120"/>
                </a:cubicBezTo>
                <a:cubicBezTo>
                  <a:pt x="1847" y="120"/>
                  <a:pt x="1928" y="201"/>
                  <a:pt x="1928" y="300"/>
                </a:cubicBezTo>
                <a:cubicBezTo>
                  <a:pt x="1928" y="1748"/>
                  <a:pt x="1928" y="1748"/>
                  <a:pt x="1928" y="1748"/>
                </a:cubicBezTo>
                <a:cubicBezTo>
                  <a:pt x="1928" y="1847"/>
                  <a:pt x="1847" y="1928"/>
                  <a:pt x="1748" y="1928"/>
                </a:cubicBezTo>
                <a:cubicBezTo>
                  <a:pt x="300" y="1928"/>
                  <a:pt x="300" y="1928"/>
                  <a:pt x="300" y="1928"/>
                </a:cubicBezTo>
                <a:cubicBezTo>
                  <a:pt x="200" y="1928"/>
                  <a:pt x="120" y="1847"/>
                  <a:pt x="120" y="1748"/>
                </a:cubicBezTo>
                <a:lnTo>
                  <a:pt x="120" y="300"/>
                </a:lnTo>
                <a:close/>
                <a:moveTo>
                  <a:pt x="439" y="1086"/>
                </a:moveTo>
                <a:cubicBezTo>
                  <a:pt x="482" y="1082"/>
                  <a:pt x="526" y="1084"/>
                  <a:pt x="570" y="1091"/>
                </a:cubicBezTo>
                <a:cubicBezTo>
                  <a:pt x="764" y="1125"/>
                  <a:pt x="922" y="1284"/>
                  <a:pt x="956" y="1478"/>
                </a:cubicBezTo>
                <a:cubicBezTo>
                  <a:pt x="964" y="1521"/>
                  <a:pt x="966" y="1565"/>
                  <a:pt x="962" y="1608"/>
                </a:cubicBezTo>
                <a:cubicBezTo>
                  <a:pt x="952" y="1713"/>
                  <a:pt x="1035" y="1804"/>
                  <a:pt x="1140" y="1804"/>
                </a:cubicBezTo>
                <a:cubicBezTo>
                  <a:pt x="1233" y="1804"/>
                  <a:pt x="1312" y="1732"/>
                  <a:pt x="1320" y="1641"/>
                </a:cubicBezTo>
                <a:cubicBezTo>
                  <a:pt x="1329" y="1550"/>
                  <a:pt x="1322" y="1457"/>
                  <a:pt x="1301" y="1365"/>
                </a:cubicBezTo>
                <a:cubicBezTo>
                  <a:pt x="1266" y="1216"/>
                  <a:pt x="1190" y="1079"/>
                  <a:pt x="1079" y="968"/>
                </a:cubicBezTo>
                <a:cubicBezTo>
                  <a:pt x="969" y="858"/>
                  <a:pt x="831" y="781"/>
                  <a:pt x="682" y="747"/>
                </a:cubicBezTo>
                <a:cubicBezTo>
                  <a:pt x="590" y="726"/>
                  <a:pt x="498" y="719"/>
                  <a:pt x="407" y="727"/>
                </a:cubicBezTo>
                <a:cubicBezTo>
                  <a:pt x="315" y="736"/>
                  <a:pt x="244" y="815"/>
                  <a:pt x="244" y="907"/>
                </a:cubicBezTo>
                <a:cubicBezTo>
                  <a:pt x="244" y="1013"/>
                  <a:pt x="334" y="1096"/>
                  <a:pt x="439" y="1086"/>
                </a:cubicBezTo>
                <a:close/>
                <a:moveTo>
                  <a:pt x="417" y="847"/>
                </a:moveTo>
                <a:cubicBezTo>
                  <a:pt x="496" y="840"/>
                  <a:pt x="576" y="845"/>
                  <a:pt x="655" y="864"/>
                </a:cubicBezTo>
                <a:cubicBezTo>
                  <a:pt x="916" y="924"/>
                  <a:pt x="1124" y="1132"/>
                  <a:pt x="1184" y="1392"/>
                </a:cubicBezTo>
                <a:cubicBezTo>
                  <a:pt x="1202" y="1472"/>
                  <a:pt x="1208" y="1552"/>
                  <a:pt x="1201" y="1630"/>
                </a:cubicBezTo>
                <a:cubicBezTo>
                  <a:pt x="1198" y="1660"/>
                  <a:pt x="1171" y="1684"/>
                  <a:pt x="1140" y="1684"/>
                </a:cubicBezTo>
                <a:cubicBezTo>
                  <a:pt x="1105" y="1684"/>
                  <a:pt x="1078" y="1654"/>
                  <a:pt x="1081" y="1619"/>
                </a:cubicBezTo>
                <a:cubicBezTo>
                  <a:pt x="1086" y="1566"/>
                  <a:pt x="1084" y="1511"/>
                  <a:pt x="1074" y="1457"/>
                </a:cubicBezTo>
                <a:cubicBezTo>
                  <a:pt x="1054" y="1337"/>
                  <a:pt x="996" y="1228"/>
                  <a:pt x="908" y="1140"/>
                </a:cubicBezTo>
                <a:cubicBezTo>
                  <a:pt x="820" y="1052"/>
                  <a:pt x="710" y="994"/>
                  <a:pt x="591" y="973"/>
                </a:cubicBezTo>
                <a:cubicBezTo>
                  <a:pt x="555" y="967"/>
                  <a:pt x="519" y="964"/>
                  <a:pt x="484" y="964"/>
                </a:cubicBezTo>
                <a:cubicBezTo>
                  <a:pt x="465" y="964"/>
                  <a:pt x="447" y="965"/>
                  <a:pt x="428" y="966"/>
                </a:cubicBezTo>
                <a:cubicBezTo>
                  <a:pt x="393" y="970"/>
                  <a:pt x="364" y="942"/>
                  <a:pt x="364" y="907"/>
                </a:cubicBezTo>
                <a:cubicBezTo>
                  <a:pt x="364" y="876"/>
                  <a:pt x="387" y="850"/>
                  <a:pt x="417" y="847"/>
                </a:cubicBezTo>
                <a:close/>
                <a:moveTo>
                  <a:pt x="432" y="605"/>
                </a:moveTo>
                <a:cubicBezTo>
                  <a:pt x="505" y="601"/>
                  <a:pt x="579" y="606"/>
                  <a:pt x="653" y="618"/>
                </a:cubicBezTo>
                <a:cubicBezTo>
                  <a:pt x="1043" y="685"/>
                  <a:pt x="1362" y="1004"/>
                  <a:pt x="1429" y="1395"/>
                </a:cubicBezTo>
                <a:cubicBezTo>
                  <a:pt x="1442" y="1468"/>
                  <a:pt x="1446" y="1542"/>
                  <a:pt x="1442" y="1615"/>
                </a:cubicBezTo>
                <a:cubicBezTo>
                  <a:pt x="1437" y="1718"/>
                  <a:pt x="1518" y="1804"/>
                  <a:pt x="1621" y="1804"/>
                </a:cubicBezTo>
                <a:cubicBezTo>
                  <a:pt x="1718" y="1804"/>
                  <a:pt x="1797" y="1728"/>
                  <a:pt x="1802" y="1632"/>
                </a:cubicBezTo>
                <a:cubicBezTo>
                  <a:pt x="1806" y="1549"/>
                  <a:pt x="1803" y="1464"/>
                  <a:pt x="1791" y="1381"/>
                </a:cubicBezTo>
                <a:cubicBezTo>
                  <a:pt x="1753" y="1101"/>
                  <a:pt x="1620" y="834"/>
                  <a:pt x="1417" y="631"/>
                </a:cubicBezTo>
                <a:cubicBezTo>
                  <a:pt x="1213" y="427"/>
                  <a:pt x="947" y="294"/>
                  <a:pt x="667" y="256"/>
                </a:cubicBezTo>
                <a:cubicBezTo>
                  <a:pt x="583" y="245"/>
                  <a:pt x="499" y="241"/>
                  <a:pt x="416" y="246"/>
                </a:cubicBezTo>
                <a:cubicBezTo>
                  <a:pt x="319" y="250"/>
                  <a:pt x="244" y="330"/>
                  <a:pt x="244" y="426"/>
                </a:cubicBezTo>
                <a:cubicBezTo>
                  <a:pt x="244" y="529"/>
                  <a:pt x="329" y="611"/>
                  <a:pt x="432" y="605"/>
                </a:cubicBezTo>
                <a:close/>
                <a:moveTo>
                  <a:pt x="422" y="365"/>
                </a:moveTo>
                <a:cubicBezTo>
                  <a:pt x="498" y="362"/>
                  <a:pt x="575" y="365"/>
                  <a:pt x="651" y="375"/>
                </a:cubicBezTo>
                <a:cubicBezTo>
                  <a:pt x="1172" y="446"/>
                  <a:pt x="1602" y="875"/>
                  <a:pt x="1672" y="1397"/>
                </a:cubicBezTo>
                <a:cubicBezTo>
                  <a:pt x="1683" y="1473"/>
                  <a:pt x="1686" y="1550"/>
                  <a:pt x="1682" y="1625"/>
                </a:cubicBezTo>
                <a:cubicBezTo>
                  <a:pt x="1680" y="1658"/>
                  <a:pt x="1654" y="1684"/>
                  <a:pt x="1621" y="1684"/>
                </a:cubicBezTo>
                <a:cubicBezTo>
                  <a:pt x="1587" y="1684"/>
                  <a:pt x="1560" y="1656"/>
                  <a:pt x="1562" y="1621"/>
                </a:cubicBezTo>
                <a:cubicBezTo>
                  <a:pt x="1566" y="1540"/>
                  <a:pt x="1562" y="1457"/>
                  <a:pt x="1548" y="1375"/>
                </a:cubicBezTo>
                <a:cubicBezTo>
                  <a:pt x="1510" y="1158"/>
                  <a:pt x="1407" y="959"/>
                  <a:pt x="1248" y="800"/>
                </a:cubicBezTo>
                <a:cubicBezTo>
                  <a:pt x="1088" y="641"/>
                  <a:pt x="890" y="537"/>
                  <a:pt x="673" y="500"/>
                </a:cubicBezTo>
                <a:cubicBezTo>
                  <a:pt x="610" y="489"/>
                  <a:pt x="546" y="484"/>
                  <a:pt x="483" y="484"/>
                </a:cubicBezTo>
                <a:cubicBezTo>
                  <a:pt x="464" y="484"/>
                  <a:pt x="445" y="484"/>
                  <a:pt x="426" y="485"/>
                </a:cubicBezTo>
                <a:cubicBezTo>
                  <a:pt x="392" y="487"/>
                  <a:pt x="364" y="461"/>
                  <a:pt x="364" y="426"/>
                </a:cubicBezTo>
                <a:cubicBezTo>
                  <a:pt x="364" y="394"/>
                  <a:pt x="389" y="367"/>
                  <a:pt x="422" y="365"/>
                </a:cubicBezTo>
                <a:close/>
                <a:moveTo>
                  <a:pt x="484" y="1804"/>
                </a:moveTo>
                <a:cubicBezTo>
                  <a:pt x="616" y="1804"/>
                  <a:pt x="724" y="1696"/>
                  <a:pt x="724" y="1564"/>
                </a:cubicBezTo>
                <a:cubicBezTo>
                  <a:pt x="724" y="1431"/>
                  <a:pt x="616" y="1324"/>
                  <a:pt x="484" y="1324"/>
                </a:cubicBezTo>
                <a:cubicBezTo>
                  <a:pt x="351" y="1324"/>
                  <a:pt x="244" y="1431"/>
                  <a:pt x="244" y="1564"/>
                </a:cubicBezTo>
                <a:cubicBezTo>
                  <a:pt x="244" y="1696"/>
                  <a:pt x="351" y="1804"/>
                  <a:pt x="484" y="1804"/>
                </a:cubicBezTo>
                <a:close/>
                <a:moveTo>
                  <a:pt x="484" y="1444"/>
                </a:moveTo>
                <a:cubicBezTo>
                  <a:pt x="550" y="1444"/>
                  <a:pt x="604" y="1498"/>
                  <a:pt x="604" y="1564"/>
                </a:cubicBezTo>
                <a:cubicBezTo>
                  <a:pt x="604" y="1630"/>
                  <a:pt x="550" y="1684"/>
                  <a:pt x="484" y="1684"/>
                </a:cubicBezTo>
                <a:cubicBezTo>
                  <a:pt x="418" y="1684"/>
                  <a:pt x="364" y="1630"/>
                  <a:pt x="364" y="1564"/>
                </a:cubicBezTo>
                <a:cubicBezTo>
                  <a:pt x="364" y="1498"/>
                  <a:pt x="418" y="1444"/>
                  <a:pt x="484" y="14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4" name="Freeform 338"/>
          <p:cNvSpPr>
            <a:spLocks noEditPoints="1"/>
          </p:cNvSpPr>
          <p:nvPr/>
        </p:nvSpPr>
        <p:spPr bwMode="auto">
          <a:xfrm>
            <a:off x="8923106" y="1889694"/>
            <a:ext cx="343583" cy="392499"/>
          </a:xfrm>
          <a:custGeom>
            <a:avLst/>
            <a:gdLst>
              <a:gd name="T0" fmla="*/ 408 w 1794"/>
              <a:gd name="T1" fmla="*/ 2026 h 2049"/>
              <a:gd name="T2" fmla="*/ 1137 w 1794"/>
              <a:gd name="T3" fmla="*/ 1800 h 2049"/>
              <a:gd name="T4" fmla="*/ 1784 w 1794"/>
              <a:gd name="T5" fmla="*/ 1049 h 2049"/>
              <a:gd name="T6" fmla="*/ 1731 w 1794"/>
              <a:gd name="T7" fmla="*/ 962 h 2049"/>
              <a:gd name="T8" fmla="*/ 590 w 1794"/>
              <a:gd name="T9" fmla="*/ 1201 h 2049"/>
              <a:gd name="T10" fmla="*/ 24 w 1794"/>
              <a:gd name="T11" fmla="*/ 1643 h 2049"/>
              <a:gd name="T12" fmla="*/ 323 w 1794"/>
              <a:gd name="T13" fmla="*/ 2026 h 2049"/>
              <a:gd name="T14" fmla="*/ 590 w 1794"/>
              <a:gd name="T15" fmla="*/ 1321 h 2049"/>
              <a:gd name="T16" fmla="*/ 1190 w 1794"/>
              <a:gd name="T17" fmla="*/ 1409 h 2049"/>
              <a:gd name="T18" fmla="*/ 730 w 1794"/>
              <a:gd name="T19" fmla="*/ 1441 h 2049"/>
              <a:gd name="T20" fmla="*/ 730 w 1794"/>
              <a:gd name="T21" fmla="*/ 1561 h 2049"/>
              <a:gd name="T22" fmla="*/ 1296 w 1794"/>
              <a:gd name="T23" fmla="*/ 1464 h 2049"/>
              <a:gd name="T24" fmla="*/ 1624 w 1794"/>
              <a:gd name="T25" fmla="*/ 1096 h 2049"/>
              <a:gd name="T26" fmla="*/ 1137 w 1794"/>
              <a:gd name="T27" fmla="*/ 1680 h 2049"/>
              <a:gd name="T28" fmla="*/ 568 w 1794"/>
              <a:gd name="T29" fmla="*/ 1698 h 2049"/>
              <a:gd name="T30" fmla="*/ 151 w 1794"/>
              <a:gd name="T31" fmla="*/ 1685 h 2049"/>
              <a:gd name="T32" fmla="*/ 550 w 1794"/>
              <a:gd name="T33" fmla="*/ 1082 h 2049"/>
              <a:gd name="T34" fmla="*/ 1329 w 1794"/>
              <a:gd name="T35" fmla="*/ 1022 h 2049"/>
              <a:gd name="T36" fmla="*/ 1269 w 1794"/>
              <a:gd name="T37" fmla="*/ 239 h 2049"/>
              <a:gd name="T38" fmla="*/ 1089 w 1794"/>
              <a:gd name="T39" fmla="*/ 179 h 2049"/>
              <a:gd name="T40" fmla="*/ 730 w 1794"/>
              <a:gd name="T41" fmla="*/ 179 h 2049"/>
              <a:gd name="T42" fmla="*/ 550 w 1794"/>
              <a:gd name="T43" fmla="*/ 239 h 2049"/>
              <a:gd name="T44" fmla="*/ 490 w 1794"/>
              <a:gd name="T45" fmla="*/ 1022 h 2049"/>
              <a:gd name="T46" fmla="*/ 850 w 1794"/>
              <a:gd name="T47" fmla="*/ 179 h 2049"/>
              <a:gd name="T48" fmla="*/ 969 w 1794"/>
              <a:gd name="T49" fmla="*/ 179 h 2049"/>
              <a:gd name="T50" fmla="*/ 850 w 1794"/>
              <a:gd name="T51" fmla="*/ 239 h 2049"/>
              <a:gd name="T52" fmla="*/ 610 w 1794"/>
              <a:gd name="T53" fmla="*/ 359 h 2049"/>
              <a:gd name="T54" fmla="*/ 730 w 1794"/>
              <a:gd name="T55" fmla="*/ 419 h 2049"/>
              <a:gd name="T56" fmla="*/ 850 w 1794"/>
              <a:gd name="T57" fmla="*/ 419 h 2049"/>
              <a:gd name="T58" fmla="*/ 969 w 1794"/>
              <a:gd name="T59" fmla="*/ 359 h 2049"/>
              <a:gd name="T60" fmla="*/ 1029 w 1794"/>
              <a:gd name="T61" fmla="*/ 479 h 2049"/>
              <a:gd name="T62" fmla="*/ 1089 w 1794"/>
              <a:gd name="T63" fmla="*/ 359 h 2049"/>
              <a:gd name="T64" fmla="*/ 1209 w 1794"/>
              <a:gd name="T65" fmla="*/ 962 h 2049"/>
              <a:gd name="T66" fmla="*/ 610 w 1794"/>
              <a:gd name="T67" fmla="*/ 359 h 2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94" h="2049">
                <a:moveTo>
                  <a:pt x="323" y="2026"/>
                </a:moveTo>
                <a:cubicBezTo>
                  <a:pt x="347" y="2049"/>
                  <a:pt x="384" y="2049"/>
                  <a:pt x="408" y="2026"/>
                </a:cubicBezTo>
                <a:cubicBezTo>
                  <a:pt x="635" y="1800"/>
                  <a:pt x="635" y="1800"/>
                  <a:pt x="635" y="1800"/>
                </a:cubicBezTo>
                <a:cubicBezTo>
                  <a:pt x="1137" y="1800"/>
                  <a:pt x="1137" y="1800"/>
                  <a:pt x="1137" y="1800"/>
                </a:cubicBezTo>
                <a:cubicBezTo>
                  <a:pt x="1293" y="1800"/>
                  <a:pt x="1435" y="1714"/>
                  <a:pt x="1508" y="1575"/>
                </a:cubicBezTo>
                <a:cubicBezTo>
                  <a:pt x="1510" y="1572"/>
                  <a:pt x="1691" y="1226"/>
                  <a:pt x="1784" y="1049"/>
                </a:cubicBezTo>
                <a:cubicBezTo>
                  <a:pt x="1794" y="1031"/>
                  <a:pt x="1793" y="1009"/>
                  <a:pt x="1782" y="991"/>
                </a:cubicBezTo>
                <a:cubicBezTo>
                  <a:pt x="1771" y="973"/>
                  <a:pt x="1752" y="962"/>
                  <a:pt x="1731" y="962"/>
                </a:cubicBezTo>
                <a:cubicBezTo>
                  <a:pt x="1554" y="962"/>
                  <a:pt x="1392" y="1053"/>
                  <a:pt x="1300" y="1201"/>
                </a:cubicBezTo>
                <a:cubicBezTo>
                  <a:pt x="590" y="1201"/>
                  <a:pt x="590" y="1201"/>
                  <a:pt x="590" y="1201"/>
                </a:cubicBezTo>
                <a:cubicBezTo>
                  <a:pt x="510" y="1201"/>
                  <a:pt x="434" y="1232"/>
                  <a:pt x="378" y="1289"/>
                </a:cubicBezTo>
                <a:cubicBezTo>
                  <a:pt x="24" y="1643"/>
                  <a:pt x="24" y="1643"/>
                  <a:pt x="24" y="1643"/>
                </a:cubicBezTo>
                <a:cubicBezTo>
                  <a:pt x="0" y="1666"/>
                  <a:pt x="0" y="1704"/>
                  <a:pt x="24" y="1728"/>
                </a:cubicBezTo>
                <a:cubicBezTo>
                  <a:pt x="169" y="1873"/>
                  <a:pt x="322" y="2025"/>
                  <a:pt x="323" y="2026"/>
                </a:cubicBezTo>
                <a:close/>
                <a:moveTo>
                  <a:pt x="463" y="1374"/>
                </a:moveTo>
                <a:cubicBezTo>
                  <a:pt x="497" y="1340"/>
                  <a:pt x="542" y="1321"/>
                  <a:pt x="590" y="1321"/>
                </a:cubicBezTo>
                <a:cubicBezTo>
                  <a:pt x="1236" y="1321"/>
                  <a:pt x="1236" y="1321"/>
                  <a:pt x="1236" y="1321"/>
                </a:cubicBezTo>
                <a:cubicBezTo>
                  <a:pt x="1190" y="1409"/>
                  <a:pt x="1190" y="1409"/>
                  <a:pt x="1190" y="1409"/>
                </a:cubicBezTo>
                <a:cubicBezTo>
                  <a:pt x="1179" y="1429"/>
                  <a:pt x="1159" y="1441"/>
                  <a:pt x="1137" y="1441"/>
                </a:cubicBezTo>
                <a:cubicBezTo>
                  <a:pt x="730" y="1441"/>
                  <a:pt x="730" y="1441"/>
                  <a:pt x="730" y="1441"/>
                </a:cubicBezTo>
                <a:cubicBezTo>
                  <a:pt x="697" y="1441"/>
                  <a:pt x="670" y="1468"/>
                  <a:pt x="670" y="1501"/>
                </a:cubicBezTo>
                <a:cubicBezTo>
                  <a:pt x="670" y="1534"/>
                  <a:pt x="697" y="1561"/>
                  <a:pt x="730" y="1561"/>
                </a:cubicBezTo>
                <a:cubicBezTo>
                  <a:pt x="1137" y="1561"/>
                  <a:pt x="1137" y="1561"/>
                  <a:pt x="1137" y="1561"/>
                </a:cubicBezTo>
                <a:cubicBezTo>
                  <a:pt x="1204" y="1561"/>
                  <a:pt x="1265" y="1524"/>
                  <a:pt x="1296" y="1464"/>
                </a:cubicBezTo>
                <a:cubicBezTo>
                  <a:pt x="1296" y="1464"/>
                  <a:pt x="1388" y="1288"/>
                  <a:pt x="1388" y="1288"/>
                </a:cubicBezTo>
                <a:cubicBezTo>
                  <a:pt x="1438" y="1193"/>
                  <a:pt x="1524" y="1125"/>
                  <a:pt x="1624" y="1096"/>
                </a:cubicBezTo>
                <a:cubicBezTo>
                  <a:pt x="1528" y="1278"/>
                  <a:pt x="1403" y="1517"/>
                  <a:pt x="1402" y="1520"/>
                </a:cubicBezTo>
                <a:cubicBezTo>
                  <a:pt x="1350" y="1619"/>
                  <a:pt x="1248" y="1680"/>
                  <a:pt x="1137" y="1680"/>
                </a:cubicBezTo>
                <a:cubicBezTo>
                  <a:pt x="610" y="1680"/>
                  <a:pt x="610" y="1680"/>
                  <a:pt x="610" y="1680"/>
                </a:cubicBezTo>
                <a:cubicBezTo>
                  <a:pt x="594" y="1680"/>
                  <a:pt x="579" y="1687"/>
                  <a:pt x="568" y="1698"/>
                </a:cubicBezTo>
                <a:cubicBezTo>
                  <a:pt x="365" y="1899"/>
                  <a:pt x="365" y="1899"/>
                  <a:pt x="365" y="1899"/>
                </a:cubicBezTo>
                <a:cubicBezTo>
                  <a:pt x="318" y="1852"/>
                  <a:pt x="236" y="1770"/>
                  <a:pt x="151" y="1685"/>
                </a:cubicBezTo>
                <a:lnTo>
                  <a:pt x="463" y="1374"/>
                </a:lnTo>
                <a:close/>
                <a:moveTo>
                  <a:pt x="550" y="1082"/>
                </a:moveTo>
                <a:cubicBezTo>
                  <a:pt x="1269" y="1082"/>
                  <a:pt x="1269" y="1082"/>
                  <a:pt x="1269" y="1082"/>
                </a:cubicBezTo>
                <a:cubicBezTo>
                  <a:pt x="1302" y="1082"/>
                  <a:pt x="1329" y="1055"/>
                  <a:pt x="1329" y="1022"/>
                </a:cubicBezTo>
                <a:cubicBezTo>
                  <a:pt x="1329" y="299"/>
                  <a:pt x="1329" y="299"/>
                  <a:pt x="1329" y="299"/>
                </a:cubicBezTo>
                <a:cubicBezTo>
                  <a:pt x="1329" y="266"/>
                  <a:pt x="1302" y="239"/>
                  <a:pt x="1269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179"/>
                  <a:pt x="1089" y="179"/>
                  <a:pt x="1089" y="179"/>
                </a:cubicBezTo>
                <a:cubicBezTo>
                  <a:pt x="1089" y="80"/>
                  <a:pt x="1009" y="0"/>
                  <a:pt x="910" y="0"/>
                </a:cubicBezTo>
                <a:cubicBezTo>
                  <a:pt x="811" y="0"/>
                  <a:pt x="730" y="80"/>
                  <a:pt x="730" y="179"/>
                </a:cubicBezTo>
                <a:cubicBezTo>
                  <a:pt x="730" y="239"/>
                  <a:pt x="730" y="239"/>
                  <a:pt x="730" y="239"/>
                </a:cubicBezTo>
                <a:cubicBezTo>
                  <a:pt x="550" y="239"/>
                  <a:pt x="550" y="239"/>
                  <a:pt x="550" y="239"/>
                </a:cubicBezTo>
                <a:cubicBezTo>
                  <a:pt x="517" y="239"/>
                  <a:pt x="490" y="266"/>
                  <a:pt x="490" y="299"/>
                </a:cubicBezTo>
                <a:cubicBezTo>
                  <a:pt x="490" y="1022"/>
                  <a:pt x="490" y="1022"/>
                  <a:pt x="490" y="1022"/>
                </a:cubicBezTo>
                <a:cubicBezTo>
                  <a:pt x="490" y="1055"/>
                  <a:pt x="517" y="1082"/>
                  <a:pt x="550" y="1082"/>
                </a:cubicBezTo>
                <a:close/>
                <a:moveTo>
                  <a:pt x="850" y="179"/>
                </a:moveTo>
                <a:cubicBezTo>
                  <a:pt x="850" y="146"/>
                  <a:pt x="877" y="119"/>
                  <a:pt x="910" y="119"/>
                </a:cubicBezTo>
                <a:cubicBezTo>
                  <a:pt x="943" y="119"/>
                  <a:pt x="969" y="146"/>
                  <a:pt x="969" y="179"/>
                </a:cubicBezTo>
                <a:cubicBezTo>
                  <a:pt x="969" y="239"/>
                  <a:pt x="969" y="239"/>
                  <a:pt x="969" y="239"/>
                </a:cubicBezTo>
                <a:cubicBezTo>
                  <a:pt x="850" y="239"/>
                  <a:pt x="850" y="239"/>
                  <a:pt x="850" y="239"/>
                </a:cubicBezTo>
                <a:lnTo>
                  <a:pt x="850" y="179"/>
                </a:lnTo>
                <a:close/>
                <a:moveTo>
                  <a:pt x="610" y="359"/>
                </a:moveTo>
                <a:cubicBezTo>
                  <a:pt x="730" y="359"/>
                  <a:pt x="730" y="359"/>
                  <a:pt x="730" y="359"/>
                </a:cubicBezTo>
                <a:cubicBezTo>
                  <a:pt x="730" y="419"/>
                  <a:pt x="730" y="419"/>
                  <a:pt x="730" y="419"/>
                </a:cubicBezTo>
                <a:cubicBezTo>
                  <a:pt x="730" y="452"/>
                  <a:pt x="757" y="479"/>
                  <a:pt x="790" y="479"/>
                </a:cubicBezTo>
                <a:cubicBezTo>
                  <a:pt x="823" y="479"/>
                  <a:pt x="850" y="452"/>
                  <a:pt x="850" y="419"/>
                </a:cubicBezTo>
                <a:cubicBezTo>
                  <a:pt x="850" y="359"/>
                  <a:pt x="850" y="359"/>
                  <a:pt x="850" y="359"/>
                </a:cubicBezTo>
                <a:cubicBezTo>
                  <a:pt x="969" y="359"/>
                  <a:pt x="969" y="359"/>
                  <a:pt x="969" y="359"/>
                </a:cubicBezTo>
                <a:cubicBezTo>
                  <a:pt x="969" y="419"/>
                  <a:pt x="969" y="419"/>
                  <a:pt x="969" y="419"/>
                </a:cubicBezTo>
                <a:cubicBezTo>
                  <a:pt x="969" y="452"/>
                  <a:pt x="996" y="479"/>
                  <a:pt x="1029" y="479"/>
                </a:cubicBezTo>
                <a:cubicBezTo>
                  <a:pt x="1062" y="479"/>
                  <a:pt x="1089" y="452"/>
                  <a:pt x="1089" y="419"/>
                </a:cubicBezTo>
                <a:cubicBezTo>
                  <a:pt x="1089" y="359"/>
                  <a:pt x="1089" y="359"/>
                  <a:pt x="1089" y="359"/>
                </a:cubicBezTo>
                <a:cubicBezTo>
                  <a:pt x="1209" y="359"/>
                  <a:pt x="1209" y="359"/>
                  <a:pt x="1209" y="359"/>
                </a:cubicBezTo>
                <a:cubicBezTo>
                  <a:pt x="1209" y="962"/>
                  <a:pt x="1209" y="962"/>
                  <a:pt x="1209" y="962"/>
                </a:cubicBezTo>
                <a:cubicBezTo>
                  <a:pt x="610" y="962"/>
                  <a:pt x="610" y="962"/>
                  <a:pt x="610" y="962"/>
                </a:cubicBezTo>
                <a:lnTo>
                  <a:pt x="610" y="3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5" name="Freeform 379"/>
          <p:cNvSpPr>
            <a:spLocks noEditPoints="1"/>
          </p:cNvSpPr>
          <p:nvPr/>
        </p:nvSpPr>
        <p:spPr bwMode="auto">
          <a:xfrm>
            <a:off x="8898765" y="5931207"/>
            <a:ext cx="392264" cy="392264"/>
          </a:xfrm>
          <a:custGeom>
            <a:avLst/>
            <a:gdLst>
              <a:gd name="T0" fmla="*/ 1208 w 2048"/>
              <a:gd name="T1" fmla="*/ 0 h 2048"/>
              <a:gd name="T2" fmla="*/ 368 w 2048"/>
              <a:gd name="T3" fmla="*/ 840 h 2048"/>
              <a:gd name="T4" fmla="*/ 500 w 2048"/>
              <a:gd name="T5" fmla="*/ 1293 h 2048"/>
              <a:gd name="T6" fmla="*/ 17 w 2048"/>
              <a:gd name="T7" fmla="*/ 1776 h 2048"/>
              <a:gd name="T8" fmla="*/ 0 w 2048"/>
              <a:gd name="T9" fmla="*/ 1818 h 2048"/>
              <a:gd name="T10" fmla="*/ 17 w 2048"/>
              <a:gd name="T11" fmla="*/ 1861 h 2048"/>
              <a:gd name="T12" fmla="*/ 187 w 2048"/>
              <a:gd name="T13" fmla="*/ 2030 h 2048"/>
              <a:gd name="T14" fmla="*/ 229 w 2048"/>
              <a:gd name="T15" fmla="*/ 2048 h 2048"/>
              <a:gd name="T16" fmla="*/ 272 w 2048"/>
              <a:gd name="T17" fmla="*/ 2030 h 2048"/>
              <a:gd name="T18" fmla="*/ 755 w 2048"/>
              <a:gd name="T19" fmla="*/ 1547 h 2048"/>
              <a:gd name="T20" fmla="*/ 1208 w 2048"/>
              <a:gd name="T21" fmla="*/ 1680 h 2048"/>
              <a:gd name="T22" fmla="*/ 2048 w 2048"/>
              <a:gd name="T23" fmla="*/ 840 h 2048"/>
              <a:gd name="T24" fmla="*/ 1208 w 2048"/>
              <a:gd name="T25" fmla="*/ 0 h 2048"/>
              <a:gd name="T26" fmla="*/ 229 w 2048"/>
              <a:gd name="T27" fmla="*/ 1903 h 2048"/>
              <a:gd name="T28" fmla="*/ 144 w 2048"/>
              <a:gd name="T29" fmla="*/ 1818 h 2048"/>
              <a:gd name="T30" fmla="*/ 403 w 2048"/>
              <a:gd name="T31" fmla="*/ 1560 h 2048"/>
              <a:gd name="T32" fmla="*/ 488 w 2048"/>
              <a:gd name="T33" fmla="*/ 1645 h 2048"/>
              <a:gd name="T34" fmla="*/ 229 w 2048"/>
              <a:gd name="T35" fmla="*/ 1903 h 2048"/>
              <a:gd name="T36" fmla="*/ 572 w 2048"/>
              <a:gd name="T37" fmla="*/ 1560 h 2048"/>
              <a:gd name="T38" fmla="*/ 488 w 2048"/>
              <a:gd name="T39" fmla="*/ 1475 h 2048"/>
              <a:gd name="T40" fmla="*/ 573 w 2048"/>
              <a:gd name="T41" fmla="*/ 1390 h 2048"/>
              <a:gd name="T42" fmla="*/ 658 w 2048"/>
              <a:gd name="T43" fmla="*/ 1475 h 2048"/>
              <a:gd name="T44" fmla="*/ 572 w 2048"/>
              <a:gd name="T45" fmla="*/ 1560 h 2048"/>
              <a:gd name="T46" fmla="*/ 1208 w 2048"/>
              <a:gd name="T47" fmla="*/ 1560 h 2048"/>
              <a:gd name="T48" fmla="*/ 488 w 2048"/>
              <a:gd name="T49" fmla="*/ 840 h 2048"/>
              <a:gd name="T50" fmla="*/ 1208 w 2048"/>
              <a:gd name="T51" fmla="*/ 120 h 2048"/>
              <a:gd name="T52" fmla="*/ 1928 w 2048"/>
              <a:gd name="T53" fmla="*/ 840 h 2048"/>
              <a:gd name="T54" fmla="*/ 1208 w 2048"/>
              <a:gd name="T55" fmla="*/ 1560 h 2048"/>
              <a:gd name="T56" fmla="*/ 1208 w 2048"/>
              <a:gd name="T57" fmla="*/ 240 h 2048"/>
              <a:gd name="T58" fmla="*/ 608 w 2048"/>
              <a:gd name="T59" fmla="*/ 840 h 2048"/>
              <a:gd name="T60" fmla="*/ 1208 w 2048"/>
              <a:gd name="T61" fmla="*/ 1440 h 2048"/>
              <a:gd name="T62" fmla="*/ 1808 w 2048"/>
              <a:gd name="T63" fmla="*/ 840 h 2048"/>
              <a:gd name="T64" fmla="*/ 1208 w 2048"/>
              <a:gd name="T65" fmla="*/ 240 h 2048"/>
              <a:gd name="T66" fmla="*/ 1208 w 2048"/>
              <a:gd name="T67" fmla="*/ 1320 h 2048"/>
              <a:gd name="T68" fmla="*/ 728 w 2048"/>
              <a:gd name="T69" fmla="*/ 840 h 2048"/>
              <a:gd name="T70" fmla="*/ 1208 w 2048"/>
              <a:gd name="T71" fmla="*/ 360 h 2048"/>
              <a:gd name="T72" fmla="*/ 1688 w 2048"/>
              <a:gd name="T73" fmla="*/ 840 h 2048"/>
              <a:gd name="T74" fmla="*/ 1208 w 2048"/>
              <a:gd name="T75" fmla="*/ 1320 h 2048"/>
              <a:gd name="T76" fmla="*/ 1490 w 2048"/>
              <a:gd name="T77" fmla="*/ 678 h 2048"/>
              <a:gd name="T78" fmla="*/ 1490 w 2048"/>
              <a:gd name="T79" fmla="*/ 762 h 2048"/>
              <a:gd name="T80" fmla="*/ 1190 w 2048"/>
              <a:gd name="T81" fmla="*/ 1062 h 2048"/>
              <a:gd name="T82" fmla="*/ 1105 w 2048"/>
              <a:gd name="T83" fmla="*/ 1062 h 2048"/>
              <a:gd name="T84" fmla="*/ 925 w 2048"/>
              <a:gd name="T85" fmla="*/ 882 h 2048"/>
              <a:gd name="T86" fmla="*/ 925 w 2048"/>
              <a:gd name="T87" fmla="*/ 798 h 2048"/>
              <a:gd name="T88" fmla="*/ 1010 w 2048"/>
              <a:gd name="T89" fmla="*/ 798 h 2048"/>
              <a:gd name="T90" fmla="*/ 1148 w 2048"/>
              <a:gd name="T91" fmla="*/ 935 h 2048"/>
              <a:gd name="T92" fmla="*/ 1405 w 2048"/>
              <a:gd name="T93" fmla="*/ 678 h 2048"/>
              <a:gd name="T94" fmla="*/ 1490 w 2048"/>
              <a:gd name="T95" fmla="*/ 67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8" h="2048">
                <a:moveTo>
                  <a:pt x="1208" y="0"/>
                </a:moveTo>
                <a:cubicBezTo>
                  <a:pt x="744" y="0"/>
                  <a:pt x="368" y="377"/>
                  <a:pt x="368" y="840"/>
                </a:cubicBezTo>
                <a:cubicBezTo>
                  <a:pt x="368" y="1007"/>
                  <a:pt x="416" y="1162"/>
                  <a:pt x="500" y="1293"/>
                </a:cubicBezTo>
                <a:cubicBezTo>
                  <a:pt x="17" y="1776"/>
                  <a:pt x="17" y="1776"/>
                  <a:pt x="17" y="1776"/>
                </a:cubicBezTo>
                <a:cubicBezTo>
                  <a:pt x="6" y="1787"/>
                  <a:pt x="0" y="1802"/>
                  <a:pt x="0" y="1818"/>
                </a:cubicBezTo>
                <a:cubicBezTo>
                  <a:pt x="0" y="1834"/>
                  <a:pt x="6" y="1849"/>
                  <a:pt x="17" y="1861"/>
                </a:cubicBezTo>
                <a:cubicBezTo>
                  <a:pt x="187" y="2030"/>
                  <a:pt x="187" y="2030"/>
                  <a:pt x="187" y="2030"/>
                </a:cubicBezTo>
                <a:cubicBezTo>
                  <a:pt x="199" y="2042"/>
                  <a:pt x="214" y="2048"/>
                  <a:pt x="229" y="2048"/>
                </a:cubicBezTo>
                <a:cubicBezTo>
                  <a:pt x="245" y="2048"/>
                  <a:pt x="260" y="2042"/>
                  <a:pt x="272" y="2030"/>
                </a:cubicBezTo>
                <a:cubicBezTo>
                  <a:pt x="755" y="1547"/>
                  <a:pt x="755" y="1547"/>
                  <a:pt x="755" y="1547"/>
                </a:cubicBezTo>
                <a:cubicBezTo>
                  <a:pt x="886" y="1631"/>
                  <a:pt x="1041" y="1680"/>
                  <a:pt x="1208" y="1680"/>
                </a:cubicBezTo>
                <a:cubicBezTo>
                  <a:pt x="1671" y="1680"/>
                  <a:pt x="2048" y="1303"/>
                  <a:pt x="2048" y="840"/>
                </a:cubicBezTo>
                <a:cubicBezTo>
                  <a:pt x="2048" y="377"/>
                  <a:pt x="1671" y="0"/>
                  <a:pt x="1208" y="0"/>
                </a:cubicBezTo>
                <a:close/>
                <a:moveTo>
                  <a:pt x="229" y="1903"/>
                </a:moveTo>
                <a:cubicBezTo>
                  <a:pt x="144" y="1818"/>
                  <a:pt x="144" y="1818"/>
                  <a:pt x="144" y="1818"/>
                </a:cubicBezTo>
                <a:cubicBezTo>
                  <a:pt x="403" y="1560"/>
                  <a:pt x="403" y="1560"/>
                  <a:pt x="403" y="1560"/>
                </a:cubicBezTo>
                <a:cubicBezTo>
                  <a:pt x="488" y="1645"/>
                  <a:pt x="488" y="1645"/>
                  <a:pt x="488" y="1645"/>
                </a:cubicBezTo>
                <a:lnTo>
                  <a:pt x="229" y="1903"/>
                </a:lnTo>
                <a:close/>
                <a:moveTo>
                  <a:pt x="572" y="1560"/>
                </a:moveTo>
                <a:cubicBezTo>
                  <a:pt x="488" y="1475"/>
                  <a:pt x="488" y="1475"/>
                  <a:pt x="488" y="1475"/>
                </a:cubicBezTo>
                <a:cubicBezTo>
                  <a:pt x="573" y="1390"/>
                  <a:pt x="573" y="1390"/>
                  <a:pt x="573" y="1390"/>
                </a:cubicBezTo>
                <a:cubicBezTo>
                  <a:pt x="599" y="1420"/>
                  <a:pt x="628" y="1448"/>
                  <a:pt x="658" y="1475"/>
                </a:cubicBezTo>
                <a:lnTo>
                  <a:pt x="572" y="1560"/>
                </a:lnTo>
                <a:close/>
                <a:moveTo>
                  <a:pt x="1208" y="1560"/>
                </a:moveTo>
                <a:cubicBezTo>
                  <a:pt x="811" y="1560"/>
                  <a:pt x="488" y="1237"/>
                  <a:pt x="488" y="840"/>
                </a:cubicBezTo>
                <a:cubicBezTo>
                  <a:pt x="488" y="443"/>
                  <a:pt x="811" y="120"/>
                  <a:pt x="1208" y="120"/>
                </a:cubicBezTo>
                <a:cubicBezTo>
                  <a:pt x="1605" y="120"/>
                  <a:pt x="1928" y="443"/>
                  <a:pt x="1928" y="840"/>
                </a:cubicBezTo>
                <a:cubicBezTo>
                  <a:pt x="1928" y="1237"/>
                  <a:pt x="1605" y="1560"/>
                  <a:pt x="1208" y="1560"/>
                </a:cubicBezTo>
                <a:close/>
                <a:moveTo>
                  <a:pt x="1208" y="240"/>
                </a:moveTo>
                <a:cubicBezTo>
                  <a:pt x="877" y="240"/>
                  <a:pt x="608" y="509"/>
                  <a:pt x="608" y="840"/>
                </a:cubicBezTo>
                <a:cubicBezTo>
                  <a:pt x="608" y="1171"/>
                  <a:pt x="877" y="1440"/>
                  <a:pt x="1208" y="1440"/>
                </a:cubicBezTo>
                <a:cubicBezTo>
                  <a:pt x="1538" y="1440"/>
                  <a:pt x="1808" y="1171"/>
                  <a:pt x="1808" y="840"/>
                </a:cubicBezTo>
                <a:cubicBezTo>
                  <a:pt x="1808" y="509"/>
                  <a:pt x="1538" y="240"/>
                  <a:pt x="1208" y="240"/>
                </a:cubicBezTo>
                <a:close/>
                <a:moveTo>
                  <a:pt x="1208" y="1320"/>
                </a:moveTo>
                <a:cubicBezTo>
                  <a:pt x="943" y="1320"/>
                  <a:pt x="728" y="1105"/>
                  <a:pt x="728" y="840"/>
                </a:cubicBezTo>
                <a:cubicBezTo>
                  <a:pt x="728" y="575"/>
                  <a:pt x="943" y="360"/>
                  <a:pt x="1208" y="360"/>
                </a:cubicBezTo>
                <a:cubicBezTo>
                  <a:pt x="1472" y="360"/>
                  <a:pt x="1688" y="575"/>
                  <a:pt x="1688" y="840"/>
                </a:cubicBezTo>
                <a:cubicBezTo>
                  <a:pt x="1688" y="1105"/>
                  <a:pt x="1472" y="1320"/>
                  <a:pt x="1208" y="1320"/>
                </a:cubicBezTo>
                <a:close/>
                <a:moveTo>
                  <a:pt x="1490" y="678"/>
                </a:moveTo>
                <a:cubicBezTo>
                  <a:pt x="1513" y="701"/>
                  <a:pt x="1513" y="739"/>
                  <a:pt x="1490" y="762"/>
                </a:cubicBezTo>
                <a:cubicBezTo>
                  <a:pt x="1190" y="1062"/>
                  <a:pt x="1190" y="1062"/>
                  <a:pt x="1190" y="1062"/>
                </a:cubicBezTo>
                <a:cubicBezTo>
                  <a:pt x="1167" y="1086"/>
                  <a:pt x="1129" y="1086"/>
                  <a:pt x="1105" y="1062"/>
                </a:cubicBezTo>
                <a:cubicBezTo>
                  <a:pt x="925" y="882"/>
                  <a:pt x="925" y="882"/>
                  <a:pt x="925" y="882"/>
                </a:cubicBezTo>
                <a:cubicBezTo>
                  <a:pt x="902" y="859"/>
                  <a:pt x="902" y="821"/>
                  <a:pt x="925" y="798"/>
                </a:cubicBezTo>
                <a:cubicBezTo>
                  <a:pt x="949" y="774"/>
                  <a:pt x="987" y="774"/>
                  <a:pt x="1010" y="798"/>
                </a:cubicBezTo>
                <a:cubicBezTo>
                  <a:pt x="1148" y="935"/>
                  <a:pt x="1148" y="935"/>
                  <a:pt x="1148" y="935"/>
                </a:cubicBezTo>
                <a:cubicBezTo>
                  <a:pt x="1405" y="678"/>
                  <a:pt x="1405" y="678"/>
                  <a:pt x="1405" y="678"/>
                </a:cubicBezTo>
                <a:cubicBezTo>
                  <a:pt x="1429" y="654"/>
                  <a:pt x="1467" y="654"/>
                  <a:pt x="1490" y="67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6" name="Freeform 373"/>
          <p:cNvSpPr>
            <a:spLocks noEditPoints="1"/>
          </p:cNvSpPr>
          <p:nvPr/>
        </p:nvSpPr>
        <p:spPr bwMode="auto">
          <a:xfrm>
            <a:off x="8898765" y="5259791"/>
            <a:ext cx="392264" cy="392616"/>
          </a:xfrm>
          <a:custGeom>
            <a:avLst/>
            <a:gdLst>
              <a:gd name="T0" fmla="*/ 2048 w 2048"/>
              <a:gd name="T1" fmla="*/ 1990 h 2050"/>
              <a:gd name="T2" fmla="*/ 1988 w 2048"/>
              <a:gd name="T3" fmla="*/ 1690 h 2050"/>
              <a:gd name="T4" fmla="*/ 1924 w 2048"/>
              <a:gd name="T5" fmla="*/ 846 h 2050"/>
              <a:gd name="T6" fmla="*/ 2048 w 2048"/>
              <a:gd name="T7" fmla="*/ 786 h 2050"/>
              <a:gd name="T8" fmla="*/ 2015 w 2048"/>
              <a:gd name="T9" fmla="*/ 492 h 2050"/>
              <a:gd name="T10" fmla="*/ 997 w 2048"/>
              <a:gd name="T11" fmla="*/ 8 h 2050"/>
              <a:gd name="T12" fmla="*/ 0 w 2048"/>
              <a:gd name="T13" fmla="*/ 546 h 2050"/>
              <a:gd name="T14" fmla="*/ 60 w 2048"/>
              <a:gd name="T15" fmla="*/ 846 h 2050"/>
              <a:gd name="T16" fmla="*/ 124 w 2048"/>
              <a:gd name="T17" fmla="*/ 1690 h 2050"/>
              <a:gd name="T18" fmla="*/ 0 w 2048"/>
              <a:gd name="T19" fmla="*/ 1750 h 2050"/>
              <a:gd name="T20" fmla="*/ 60 w 2048"/>
              <a:gd name="T21" fmla="*/ 2050 h 2050"/>
              <a:gd name="T22" fmla="*/ 807 w 2048"/>
              <a:gd name="T23" fmla="*/ 1566 h 2050"/>
              <a:gd name="T24" fmla="*/ 244 w 2048"/>
              <a:gd name="T25" fmla="*/ 1690 h 2050"/>
              <a:gd name="T26" fmla="*/ 807 w 2048"/>
              <a:gd name="T27" fmla="*/ 1566 h 2050"/>
              <a:gd name="T28" fmla="*/ 244 w 2048"/>
              <a:gd name="T29" fmla="*/ 846 h 2050"/>
              <a:gd name="T30" fmla="*/ 364 w 2048"/>
              <a:gd name="T31" fmla="*/ 1446 h 2050"/>
              <a:gd name="T32" fmla="*/ 484 w 2048"/>
              <a:gd name="T33" fmla="*/ 1446 h 2050"/>
              <a:gd name="T34" fmla="*/ 844 w 2048"/>
              <a:gd name="T35" fmla="*/ 846 h 2050"/>
              <a:gd name="T36" fmla="*/ 484 w 2048"/>
              <a:gd name="T37" fmla="*/ 1446 h 2050"/>
              <a:gd name="T38" fmla="*/ 941 w 2048"/>
              <a:gd name="T39" fmla="*/ 1566 h 2050"/>
              <a:gd name="T40" fmla="*/ 1287 w 2048"/>
              <a:gd name="T41" fmla="*/ 1930 h 2050"/>
              <a:gd name="T42" fmla="*/ 964 w 2048"/>
              <a:gd name="T43" fmla="*/ 1446 h 2050"/>
              <a:gd name="T44" fmla="*/ 1084 w 2048"/>
              <a:gd name="T45" fmla="*/ 846 h 2050"/>
              <a:gd name="T46" fmla="*/ 964 w 2048"/>
              <a:gd name="T47" fmla="*/ 1446 h 2050"/>
              <a:gd name="T48" fmla="*/ 1804 w 2048"/>
              <a:gd name="T49" fmla="*/ 1566 h 2050"/>
              <a:gd name="T50" fmla="*/ 1302 w 2048"/>
              <a:gd name="T51" fmla="*/ 1690 h 2050"/>
              <a:gd name="T52" fmla="*/ 1204 w 2048"/>
              <a:gd name="T53" fmla="*/ 1446 h 2050"/>
              <a:gd name="T54" fmla="*/ 1564 w 2048"/>
              <a:gd name="T55" fmla="*/ 846 h 2050"/>
              <a:gd name="T56" fmla="*/ 1204 w 2048"/>
              <a:gd name="T57" fmla="*/ 1446 h 2050"/>
              <a:gd name="T58" fmla="*/ 1684 w 2048"/>
              <a:gd name="T59" fmla="*/ 846 h 2050"/>
              <a:gd name="T60" fmla="*/ 1804 w 2048"/>
              <a:gd name="T61" fmla="*/ 1446 h 2050"/>
              <a:gd name="T62" fmla="*/ 1928 w 2048"/>
              <a:gd name="T63" fmla="*/ 1810 h 2050"/>
              <a:gd name="T64" fmla="*/ 1421 w 2048"/>
              <a:gd name="T65" fmla="*/ 1930 h 2050"/>
              <a:gd name="T66" fmla="*/ 1928 w 2048"/>
              <a:gd name="T67" fmla="*/ 1810 h 2050"/>
              <a:gd name="T68" fmla="*/ 120 w 2048"/>
              <a:gd name="T69" fmla="*/ 583 h 2050"/>
              <a:gd name="T70" fmla="*/ 1928 w 2048"/>
              <a:gd name="T71" fmla="*/ 583 h 2050"/>
              <a:gd name="T72" fmla="*/ 120 w 2048"/>
              <a:gd name="T73" fmla="*/ 726 h 2050"/>
              <a:gd name="T74" fmla="*/ 686 w 2048"/>
              <a:gd name="T75" fmla="*/ 1810 h 2050"/>
              <a:gd name="T76" fmla="*/ 120 w 2048"/>
              <a:gd name="T77" fmla="*/ 1930 h 2050"/>
              <a:gd name="T78" fmla="*/ 1024 w 2048"/>
              <a:gd name="T79" fmla="*/ 246 h 2050"/>
              <a:gd name="T80" fmla="*/ 1024 w 2048"/>
              <a:gd name="T81" fmla="*/ 606 h 2050"/>
              <a:gd name="T82" fmla="*/ 1024 w 2048"/>
              <a:gd name="T83" fmla="*/ 246 h 2050"/>
              <a:gd name="T84" fmla="*/ 964 w 2048"/>
              <a:gd name="T85" fmla="*/ 426 h 2050"/>
              <a:gd name="T86" fmla="*/ 1084 w 2048"/>
              <a:gd name="T87" fmla="*/ 426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48" h="2050">
                <a:moveTo>
                  <a:pt x="1988" y="2050"/>
                </a:moveTo>
                <a:cubicBezTo>
                  <a:pt x="2021" y="2050"/>
                  <a:pt x="2048" y="2023"/>
                  <a:pt x="2048" y="1990"/>
                </a:cubicBezTo>
                <a:cubicBezTo>
                  <a:pt x="2048" y="1750"/>
                  <a:pt x="2048" y="1750"/>
                  <a:pt x="2048" y="1750"/>
                </a:cubicBezTo>
                <a:cubicBezTo>
                  <a:pt x="2048" y="1717"/>
                  <a:pt x="2021" y="1690"/>
                  <a:pt x="1988" y="1690"/>
                </a:cubicBezTo>
                <a:cubicBezTo>
                  <a:pt x="1924" y="1690"/>
                  <a:pt x="1924" y="1690"/>
                  <a:pt x="1924" y="1690"/>
                </a:cubicBezTo>
                <a:cubicBezTo>
                  <a:pt x="1924" y="846"/>
                  <a:pt x="1924" y="846"/>
                  <a:pt x="1924" y="846"/>
                </a:cubicBezTo>
                <a:cubicBezTo>
                  <a:pt x="1988" y="846"/>
                  <a:pt x="1988" y="846"/>
                  <a:pt x="1988" y="846"/>
                </a:cubicBezTo>
                <a:cubicBezTo>
                  <a:pt x="2021" y="846"/>
                  <a:pt x="2048" y="819"/>
                  <a:pt x="2048" y="786"/>
                </a:cubicBezTo>
                <a:cubicBezTo>
                  <a:pt x="2048" y="546"/>
                  <a:pt x="2048" y="546"/>
                  <a:pt x="2048" y="546"/>
                </a:cubicBezTo>
                <a:cubicBezTo>
                  <a:pt x="2048" y="523"/>
                  <a:pt x="2035" y="503"/>
                  <a:pt x="2015" y="492"/>
                </a:cubicBezTo>
                <a:cubicBezTo>
                  <a:pt x="1051" y="8"/>
                  <a:pt x="1051" y="8"/>
                  <a:pt x="1051" y="8"/>
                </a:cubicBezTo>
                <a:cubicBezTo>
                  <a:pt x="1034" y="0"/>
                  <a:pt x="1014" y="0"/>
                  <a:pt x="997" y="8"/>
                </a:cubicBezTo>
                <a:cubicBezTo>
                  <a:pt x="33" y="492"/>
                  <a:pt x="33" y="492"/>
                  <a:pt x="33" y="492"/>
                </a:cubicBezTo>
                <a:cubicBezTo>
                  <a:pt x="12" y="503"/>
                  <a:pt x="0" y="523"/>
                  <a:pt x="0" y="546"/>
                </a:cubicBezTo>
                <a:cubicBezTo>
                  <a:pt x="0" y="786"/>
                  <a:pt x="0" y="786"/>
                  <a:pt x="0" y="786"/>
                </a:cubicBezTo>
                <a:cubicBezTo>
                  <a:pt x="0" y="819"/>
                  <a:pt x="27" y="846"/>
                  <a:pt x="60" y="846"/>
                </a:cubicBezTo>
                <a:cubicBezTo>
                  <a:pt x="124" y="846"/>
                  <a:pt x="124" y="846"/>
                  <a:pt x="124" y="846"/>
                </a:cubicBezTo>
                <a:cubicBezTo>
                  <a:pt x="124" y="1690"/>
                  <a:pt x="124" y="1690"/>
                  <a:pt x="124" y="1690"/>
                </a:cubicBezTo>
                <a:cubicBezTo>
                  <a:pt x="60" y="1690"/>
                  <a:pt x="60" y="1690"/>
                  <a:pt x="60" y="1690"/>
                </a:cubicBezTo>
                <a:cubicBezTo>
                  <a:pt x="27" y="1690"/>
                  <a:pt x="0" y="1717"/>
                  <a:pt x="0" y="1750"/>
                </a:cubicBezTo>
                <a:cubicBezTo>
                  <a:pt x="0" y="1990"/>
                  <a:pt x="0" y="1990"/>
                  <a:pt x="0" y="1990"/>
                </a:cubicBezTo>
                <a:cubicBezTo>
                  <a:pt x="0" y="2023"/>
                  <a:pt x="27" y="2050"/>
                  <a:pt x="60" y="2050"/>
                </a:cubicBezTo>
                <a:lnTo>
                  <a:pt x="1988" y="2050"/>
                </a:lnTo>
                <a:close/>
                <a:moveTo>
                  <a:pt x="807" y="1566"/>
                </a:moveTo>
                <a:cubicBezTo>
                  <a:pt x="745" y="1690"/>
                  <a:pt x="745" y="1690"/>
                  <a:pt x="745" y="1690"/>
                </a:cubicBezTo>
                <a:cubicBezTo>
                  <a:pt x="244" y="1690"/>
                  <a:pt x="244" y="1690"/>
                  <a:pt x="244" y="1690"/>
                </a:cubicBezTo>
                <a:cubicBezTo>
                  <a:pt x="244" y="1566"/>
                  <a:pt x="244" y="1566"/>
                  <a:pt x="244" y="1566"/>
                </a:cubicBezTo>
                <a:lnTo>
                  <a:pt x="807" y="1566"/>
                </a:lnTo>
                <a:close/>
                <a:moveTo>
                  <a:pt x="244" y="1446"/>
                </a:moveTo>
                <a:cubicBezTo>
                  <a:pt x="244" y="846"/>
                  <a:pt x="244" y="846"/>
                  <a:pt x="244" y="846"/>
                </a:cubicBezTo>
                <a:cubicBezTo>
                  <a:pt x="364" y="846"/>
                  <a:pt x="364" y="846"/>
                  <a:pt x="364" y="846"/>
                </a:cubicBezTo>
                <a:cubicBezTo>
                  <a:pt x="364" y="1446"/>
                  <a:pt x="364" y="1446"/>
                  <a:pt x="364" y="1446"/>
                </a:cubicBezTo>
                <a:lnTo>
                  <a:pt x="244" y="1446"/>
                </a:lnTo>
                <a:close/>
                <a:moveTo>
                  <a:pt x="484" y="1446"/>
                </a:moveTo>
                <a:cubicBezTo>
                  <a:pt x="484" y="846"/>
                  <a:pt x="484" y="846"/>
                  <a:pt x="484" y="846"/>
                </a:cubicBezTo>
                <a:cubicBezTo>
                  <a:pt x="844" y="846"/>
                  <a:pt x="844" y="846"/>
                  <a:pt x="844" y="846"/>
                </a:cubicBezTo>
                <a:cubicBezTo>
                  <a:pt x="844" y="1446"/>
                  <a:pt x="844" y="1446"/>
                  <a:pt x="844" y="1446"/>
                </a:cubicBezTo>
                <a:lnTo>
                  <a:pt x="484" y="1446"/>
                </a:lnTo>
                <a:close/>
                <a:moveTo>
                  <a:pt x="760" y="1930"/>
                </a:moveTo>
                <a:cubicBezTo>
                  <a:pt x="941" y="1566"/>
                  <a:pt x="941" y="1566"/>
                  <a:pt x="941" y="1566"/>
                </a:cubicBezTo>
                <a:cubicBezTo>
                  <a:pt x="1106" y="1566"/>
                  <a:pt x="1106" y="1566"/>
                  <a:pt x="1106" y="1566"/>
                </a:cubicBezTo>
                <a:cubicBezTo>
                  <a:pt x="1287" y="1930"/>
                  <a:pt x="1287" y="1930"/>
                  <a:pt x="1287" y="1930"/>
                </a:cubicBezTo>
                <a:lnTo>
                  <a:pt x="760" y="1930"/>
                </a:lnTo>
                <a:close/>
                <a:moveTo>
                  <a:pt x="964" y="1446"/>
                </a:moveTo>
                <a:cubicBezTo>
                  <a:pt x="964" y="846"/>
                  <a:pt x="964" y="846"/>
                  <a:pt x="964" y="846"/>
                </a:cubicBezTo>
                <a:cubicBezTo>
                  <a:pt x="1084" y="846"/>
                  <a:pt x="1084" y="846"/>
                  <a:pt x="1084" y="846"/>
                </a:cubicBezTo>
                <a:cubicBezTo>
                  <a:pt x="1084" y="1446"/>
                  <a:pt x="1084" y="1446"/>
                  <a:pt x="1084" y="1446"/>
                </a:cubicBezTo>
                <a:lnTo>
                  <a:pt x="964" y="1446"/>
                </a:lnTo>
                <a:close/>
                <a:moveTo>
                  <a:pt x="1240" y="1566"/>
                </a:moveTo>
                <a:cubicBezTo>
                  <a:pt x="1804" y="1566"/>
                  <a:pt x="1804" y="1566"/>
                  <a:pt x="1804" y="1566"/>
                </a:cubicBezTo>
                <a:cubicBezTo>
                  <a:pt x="1804" y="1690"/>
                  <a:pt x="1804" y="1690"/>
                  <a:pt x="1804" y="1690"/>
                </a:cubicBezTo>
                <a:cubicBezTo>
                  <a:pt x="1302" y="1690"/>
                  <a:pt x="1302" y="1690"/>
                  <a:pt x="1302" y="1690"/>
                </a:cubicBezTo>
                <a:lnTo>
                  <a:pt x="1240" y="1566"/>
                </a:lnTo>
                <a:close/>
                <a:moveTo>
                  <a:pt x="1204" y="1446"/>
                </a:moveTo>
                <a:cubicBezTo>
                  <a:pt x="1204" y="846"/>
                  <a:pt x="1204" y="846"/>
                  <a:pt x="1204" y="846"/>
                </a:cubicBezTo>
                <a:cubicBezTo>
                  <a:pt x="1564" y="846"/>
                  <a:pt x="1564" y="846"/>
                  <a:pt x="1564" y="846"/>
                </a:cubicBezTo>
                <a:cubicBezTo>
                  <a:pt x="1564" y="1446"/>
                  <a:pt x="1564" y="1446"/>
                  <a:pt x="1564" y="1446"/>
                </a:cubicBezTo>
                <a:lnTo>
                  <a:pt x="1204" y="1446"/>
                </a:lnTo>
                <a:close/>
                <a:moveTo>
                  <a:pt x="1684" y="1446"/>
                </a:moveTo>
                <a:cubicBezTo>
                  <a:pt x="1684" y="846"/>
                  <a:pt x="1684" y="846"/>
                  <a:pt x="1684" y="846"/>
                </a:cubicBezTo>
                <a:cubicBezTo>
                  <a:pt x="1804" y="846"/>
                  <a:pt x="1804" y="846"/>
                  <a:pt x="1804" y="846"/>
                </a:cubicBezTo>
                <a:cubicBezTo>
                  <a:pt x="1804" y="1446"/>
                  <a:pt x="1804" y="1446"/>
                  <a:pt x="1804" y="1446"/>
                </a:cubicBezTo>
                <a:lnTo>
                  <a:pt x="1684" y="1446"/>
                </a:lnTo>
                <a:close/>
                <a:moveTo>
                  <a:pt x="1928" y="1810"/>
                </a:moveTo>
                <a:cubicBezTo>
                  <a:pt x="1928" y="1930"/>
                  <a:pt x="1928" y="1930"/>
                  <a:pt x="1928" y="1930"/>
                </a:cubicBezTo>
                <a:cubicBezTo>
                  <a:pt x="1421" y="1930"/>
                  <a:pt x="1421" y="1930"/>
                  <a:pt x="1421" y="1930"/>
                </a:cubicBezTo>
                <a:cubicBezTo>
                  <a:pt x="1361" y="1810"/>
                  <a:pt x="1361" y="1810"/>
                  <a:pt x="1361" y="1810"/>
                </a:cubicBezTo>
                <a:lnTo>
                  <a:pt x="1928" y="1810"/>
                </a:lnTo>
                <a:close/>
                <a:moveTo>
                  <a:pt x="120" y="726"/>
                </a:moveTo>
                <a:cubicBezTo>
                  <a:pt x="120" y="583"/>
                  <a:pt x="120" y="583"/>
                  <a:pt x="120" y="583"/>
                </a:cubicBezTo>
                <a:cubicBezTo>
                  <a:pt x="1024" y="129"/>
                  <a:pt x="1024" y="129"/>
                  <a:pt x="1024" y="129"/>
                </a:cubicBezTo>
                <a:cubicBezTo>
                  <a:pt x="1928" y="583"/>
                  <a:pt x="1928" y="583"/>
                  <a:pt x="1928" y="583"/>
                </a:cubicBezTo>
                <a:cubicBezTo>
                  <a:pt x="1928" y="726"/>
                  <a:pt x="1928" y="726"/>
                  <a:pt x="1928" y="726"/>
                </a:cubicBezTo>
                <a:lnTo>
                  <a:pt x="120" y="726"/>
                </a:lnTo>
                <a:close/>
                <a:moveTo>
                  <a:pt x="120" y="1810"/>
                </a:moveTo>
                <a:cubicBezTo>
                  <a:pt x="686" y="1810"/>
                  <a:pt x="686" y="1810"/>
                  <a:pt x="686" y="1810"/>
                </a:cubicBezTo>
                <a:cubicBezTo>
                  <a:pt x="626" y="1930"/>
                  <a:pt x="626" y="1930"/>
                  <a:pt x="626" y="1930"/>
                </a:cubicBezTo>
                <a:cubicBezTo>
                  <a:pt x="120" y="1930"/>
                  <a:pt x="120" y="1930"/>
                  <a:pt x="120" y="1930"/>
                </a:cubicBezTo>
                <a:lnTo>
                  <a:pt x="120" y="1810"/>
                </a:lnTo>
                <a:close/>
                <a:moveTo>
                  <a:pt x="1024" y="246"/>
                </a:moveTo>
                <a:cubicBezTo>
                  <a:pt x="924" y="246"/>
                  <a:pt x="844" y="327"/>
                  <a:pt x="844" y="426"/>
                </a:cubicBezTo>
                <a:cubicBezTo>
                  <a:pt x="844" y="525"/>
                  <a:pt x="924" y="606"/>
                  <a:pt x="1024" y="606"/>
                </a:cubicBezTo>
                <a:cubicBezTo>
                  <a:pt x="1123" y="606"/>
                  <a:pt x="1204" y="525"/>
                  <a:pt x="1204" y="426"/>
                </a:cubicBezTo>
                <a:cubicBezTo>
                  <a:pt x="1204" y="327"/>
                  <a:pt x="1123" y="246"/>
                  <a:pt x="1024" y="246"/>
                </a:cubicBezTo>
                <a:close/>
                <a:moveTo>
                  <a:pt x="1024" y="486"/>
                </a:moveTo>
                <a:cubicBezTo>
                  <a:pt x="991" y="486"/>
                  <a:pt x="964" y="459"/>
                  <a:pt x="964" y="426"/>
                </a:cubicBezTo>
                <a:cubicBezTo>
                  <a:pt x="964" y="393"/>
                  <a:pt x="991" y="366"/>
                  <a:pt x="1024" y="366"/>
                </a:cubicBezTo>
                <a:cubicBezTo>
                  <a:pt x="1057" y="366"/>
                  <a:pt x="1084" y="393"/>
                  <a:pt x="1084" y="426"/>
                </a:cubicBezTo>
                <a:cubicBezTo>
                  <a:pt x="1084" y="459"/>
                  <a:pt x="1057" y="486"/>
                  <a:pt x="1024" y="48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7" name="Freeform 346"/>
          <p:cNvSpPr>
            <a:spLocks noEditPoints="1"/>
          </p:cNvSpPr>
          <p:nvPr/>
        </p:nvSpPr>
        <p:spPr bwMode="auto">
          <a:xfrm>
            <a:off x="9623014" y="2561580"/>
            <a:ext cx="392381" cy="392264"/>
          </a:xfrm>
          <a:custGeom>
            <a:avLst/>
            <a:gdLst>
              <a:gd name="T0" fmla="*/ 2048 w 2048"/>
              <a:gd name="T1" fmla="*/ 1868 h 2048"/>
              <a:gd name="T2" fmla="*/ 1868 w 2048"/>
              <a:gd name="T3" fmla="*/ 0 h 2048"/>
              <a:gd name="T4" fmla="*/ 0 w 2048"/>
              <a:gd name="T5" fmla="*/ 180 h 2048"/>
              <a:gd name="T6" fmla="*/ 180 w 2048"/>
              <a:gd name="T7" fmla="*/ 2048 h 2048"/>
              <a:gd name="T8" fmla="*/ 120 w 2048"/>
              <a:gd name="T9" fmla="*/ 180 h 2048"/>
              <a:gd name="T10" fmla="*/ 1868 w 2048"/>
              <a:gd name="T11" fmla="*/ 120 h 2048"/>
              <a:gd name="T12" fmla="*/ 1928 w 2048"/>
              <a:gd name="T13" fmla="*/ 484 h 2048"/>
              <a:gd name="T14" fmla="*/ 120 w 2048"/>
              <a:gd name="T15" fmla="*/ 180 h 2048"/>
              <a:gd name="T16" fmla="*/ 120 w 2048"/>
              <a:gd name="T17" fmla="*/ 604 h 2048"/>
              <a:gd name="T18" fmla="*/ 1928 w 2048"/>
              <a:gd name="T19" fmla="*/ 1868 h 2048"/>
              <a:gd name="T20" fmla="*/ 180 w 2048"/>
              <a:gd name="T21" fmla="*/ 1928 h 2048"/>
              <a:gd name="T22" fmla="*/ 364 w 2048"/>
              <a:gd name="T23" fmla="*/ 300 h 2048"/>
              <a:gd name="T24" fmla="*/ 244 w 2048"/>
              <a:gd name="T25" fmla="*/ 300 h 2048"/>
              <a:gd name="T26" fmla="*/ 364 w 2048"/>
              <a:gd name="T27" fmla="*/ 300 h 2048"/>
              <a:gd name="T28" fmla="*/ 544 w 2048"/>
              <a:gd name="T29" fmla="*/ 360 h 2048"/>
              <a:gd name="T30" fmla="*/ 544 w 2048"/>
              <a:gd name="T31" fmla="*/ 240 h 2048"/>
              <a:gd name="T32" fmla="*/ 844 w 2048"/>
              <a:gd name="T33" fmla="*/ 300 h 2048"/>
              <a:gd name="T34" fmla="*/ 724 w 2048"/>
              <a:gd name="T35" fmla="*/ 300 h 2048"/>
              <a:gd name="T36" fmla="*/ 844 w 2048"/>
              <a:gd name="T37" fmla="*/ 300 h 2048"/>
              <a:gd name="T38" fmla="*/ 1744 w 2048"/>
              <a:gd name="T39" fmla="*/ 360 h 2048"/>
              <a:gd name="T40" fmla="*/ 1204 w 2048"/>
              <a:gd name="T41" fmla="*/ 300 h 2048"/>
              <a:gd name="T42" fmla="*/ 1744 w 2048"/>
              <a:gd name="T43" fmla="*/ 240 h 2048"/>
              <a:gd name="T44" fmla="*/ 304 w 2048"/>
              <a:gd name="T45" fmla="*/ 848 h 2048"/>
              <a:gd name="T46" fmla="*/ 559 w 2048"/>
              <a:gd name="T47" fmla="*/ 1242 h 2048"/>
              <a:gd name="T48" fmla="*/ 664 w 2048"/>
              <a:gd name="T49" fmla="*/ 1568 h 2048"/>
              <a:gd name="T50" fmla="*/ 1084 w 2048"/>
              <a:gd name="T51" fmla="*/ 1568 h 2048"/>
              <a:gd name="T52" fmla="*/ 1204 w 2048"/>
              <a:gd name="T53" fmla="*/ 1508 h 2048"/>
              <a:gd name="T54" fmla="*/ 664 w 2048"/>
              <a:gd name="T55" fmla="*/ 1448 h 2048"/>
              <a:gd name="T56" fmla="*/ 664 w 2048"/>
              <a:gd name="T57" fmla="*/ 1328 h 2048"/>
              <a:gd name="T58" fmla="*/ 1201 w 2048"/>
              <a:gd name="T59" fmla="*/ 1287 h 2048"/>
              <a:gd name="T60" fmla="*/ 1264 w 2048"/>
              <a:gd name="T61" fmla="*/ 848 h 2048"/>
              <a:gd name="T62" fmla="*/ 603 w 2048"/>
              <a:gd name="T63" fmla="*/ 778 h 2048"/>
              <a:gd name="T64" fmla="*/ 304 w 2048"/>
              <a:gd name="T65" fmla="*/ 728 h 2048"/>
              <a:gd name="T66" fmla="*/ 304 w 2048"/>
              <a:gd name="T67" fmla="*/ 848 h 2048"/>
              <a:gd name="T68" fmla="*/ 1101 w 2048"/>
              <a:gd name="T69" fmla="*/ 1208 h 2048"/>
              <a:gd name="T70" fmla="*/ 635 w 2048"/>
              <a:gd name="T71" fmla="*/ 968 h 2048"/>
              <a:gd name="T72" fmla="*/ 1444 w 2048"/>
              <a:gd name="T73" fmla="*/ 908 h 2048"/>
              <a:gd name="T74" fmla="*/ 1744 w 2048"/>
              <a:gd name="T75" fmla="*/ 848 h 2048"/>
              <a:gd name="T76" fmla="*/ 1744 w 2048"/>
              <a:gd name="T77" fmla="*/ 968 h 2048"/>
              <a:gd name="T78" fmla="*/ 1444 w 2048"/>
              <a:gd name="T79" fmla="*/ 908 h 2048"/>
              <a:gd name="T80" fmla="*/ 1504 w 2048"/>
              <a:gd name="T81" fmla="*/ 1088 h 2048"/>
              <a:gd name="T82" fmla="*/ 1804 w 2048"/>
              <a:gd name="T83" fmla="*/ 1148 h 2048"/>
              <a:gd name="T84" fmla="*/ 1504 w 2048"/>
              <a:gd name="T85" fmla="*/ 1208 h 2048"/>
              <a:gd name="T86" fmla="*/ 1444 w 2048"/>
              <a:gd name="T87" fmla="*/ 1388 h 2048"/>
              <a:gd name="T88" fmla="*/ 1744 w 2048"/>
              <a:gd name="T89" fmla="*/ 1328 h 2048"/>
              <a:gd name="T90" fmla="*/ 1744 w 2048"/>
              <a:gd name="T91" fmla="*/ 1448 h 2048"/>
              <a:gd name="T92" fmla="*/ 1444 w 2048"/>
              <a:gd name="T93" fmla="*/ 1388 h 2048"/>
              <a:gd name="T94" fmla="*/ 1504 w 2048"/>
              <a:gd name="T95" fmla="*/ 1568 h 2048"/>
              <a:gd name="T96" fmla="*/ 1804 w 2048"/>
              <a:gd name="T97" fmla="*/ 1628 h 2048"/>
              <a:gd name="T98" fmla="*/ 1504 w 2048"/>
              <a:gd name="T99" fmla="*/ 1688 h 2048"/>
              <a:gd name="T100" fmla="*/ 724 w 2048"/>
              <a:gd name="T101" fmla="*/ 1568 h 2048"/>
              <a:gd name="T102" fmla="*/ 724 w 2048"/>
              <a:gd name="T103" fmla="*/ 1808 h 2048"/>
              <a:gd name="T104" fmla="*/ 724 w 2048"/>
              <a:gd name="T105" fmla="*/ 1568 h 2048"/>
              <a:gd name="T106" fmla="*/ 1204 w 2048"/>
              <a:gd name="T107" fmla="*/ 1688 h 2048"/>
              <a:gd name="T108" fmla="*/ 964 w 2048"/>
              <a:gd name="T109" fmla="*/ 168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48" h="2048">
                <a:moveTo>
                  <a:pt x="1868" y="2048"/>
                </a:moveTo>
                <a:cubicBezTo>
                  <a:pt x="1967" y="2048"/>
                  <a:pt x="2048" y="1967"/>
                  <a:pt x="2048" y="1868"/>
                </a:cubicBezTo>
                <a:cubicBezTo>
                  <a:pt x="2048" y="180"/>
                  <a:pt x="2048" y="180"/>
                  <a:pt x="2048" y="180"/>
                </a:cubicBezTo>
                <a:cubicBezTo>
                  <a:pt x="2048" y="81"/>
                  <a:pt x="1967" y="0"/>
                  <a:pt x="1868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lnTo>
                  <a:pt x="1868" y="2048"/>
                </a:ln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1868" y="120"/>
                  <a:pt x="1868" y="120"/>
                  <a:pt x="1868" y="120"/>
                </a:cubicBezTo>
                <a:cubicBezTo>
                  <a:pt x="1901" y="120"/>
                  <a:pt x="1928" y="147"/>
                  <a:pt x="1928" y="180"/>
                </a:cubicBezTo>
                <a:cubicBezTo>
                  <a:pt x="1928" y="484"/>
                  <a:pt x="1928" y="484"/>
                  <a:pt x="1928" y="484"/>
                </a:cubicBezTo>
                <a:cubicBezTo>
                  <a:pt x="120" y="484"/>
                  <a:pt x="120" y="484"/>
                  <a:pt x="120" y="484"/>
                </a:cubicBezTo>
                <a:lnTo>
                  <a:pt x="120" y="180"/>
                </a:lnTo>
                <a:close/>
                <a:moveTo>
                  <a:pt x="120" y="1868"/>
                </a:moveTo>
                <a:cubicBezTo>
                  <a:pt x="120" y="604"/>
                  <a:pt x="120" y="604"/>
                  <a:pt x="120" y="604"/>
                </a:cubicBezTo>
                <a:cubicBezTo>
                  <a:pt x="1928" y="604"/>
                  <a:pt x="1928" y="604"/>
                  <a:pt x="1928" y="604"/>
                </a:cubicBezTo>
                <a:cubicBezTo>
                  <a:pt x="1928" y="1868"/>
                  <a:pt x="1928" y="1868"/>
                  <a:pt x="1928" y="1868"/>
                </a:cubicBezTo>
                <a:cubicBezTo>
                  <a:pt x="1928" y="1901"/>
                  <a:pt x="1901" y="1928"/>
                  <a:pt x="1868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lose/>
                <a:moveTo>
                  <a:pt x="364" y="300"/>
                </a:moveTo>
                <a:cubicBezTo>
                  <a:pt x="364" y="333"/>
                  <a:pt x="337" y="360"/>
                  <a:pt x="304" y="360"/>
                </a:cubicBezTo>
                <a:cubicBezTo>
                  <a:pt x="271" y="360"/>
                  <a:pt x="244" y="333"/>
                  <a:pt x="244" y="300"/>
                </a:cubicBezTo>
                <a:cubicBezTo>
                  <a:pt x="244" y="267"/>
                  <a:pt x="271" y="240"/>
                  <a:pt x="304" y="240"/>
                </a:cubicBezTo>
                <a:cubicBezTo>
                  <a:pt x="337" y="240"/>
                  <a:pt x="364" y="267"/>
                  <a:pt x="364" y="300"/>
                </a:cubicBezTo>
                <a:close/>
                <a:moveTo>
                  <a:pt x="604" y="300"/>
                </a:moveTo>
                <a:cubicBezTo>
                  <a:pt x="604" y="333"/>
                  <a:pt x="577" y="360"/>
                  <a:pt x="544" y="360"/>
                </a:cubicBezTo>
                <a:cubicBezTo>
                  <a:pt x="511" y="360"/>
                  <a:pt x="484" y="333"/>
                  <a:pt x="484" y="300"/>
                </a:cubicBezTo>
                <a:cubicBezTo>
                  <a:pt x="484" y="267"/>
                  <a:pt x="511" y="240"/>
                  <a:pt x="544" y="240"/>
                </a:cubicBezTo>
                <a:cubicBezTo>
                  <a:pt x="577" y="240"/>
                  <a:pt x="604" y="267"/>
                  <a:pt x="604" y="300"/>
                </a:cubicBezTo>
                <a:close/>
                <a:moveTo>
                  <a:pt x="844" y="300"/>
                </a:moveTo>
                <a:cubicBezTo>
                  <a:pt x="844" y="333"/>
                  <a:pt x="817" y="360"/>
                  <a:pt x="784" y="360"/>
                </a:cubicBezTo>
                <a:cubicBezTo>
                  <a:pt x="751" y="360"/>
                  <a:pt x="724" y="333"/>
                  <a:pt x="724" y="300"/>
                </a:cubicBezTo>
                <a:cubicBezTo>
                  <a:pt x="724" y="267"/>
                  <a:pt x="751" y="240"/>
                  <a:pt x="784" y="240"/>
                </a:cubicBezTo>
                <a:cubicBezTo>
                  <a:pt x="817" y="240"/>
                  <a:pt x="844" y="267"/>
                  <a:pt x="844" y="300"/>
                </a:cubicBezTo>
                <a:close/>
                <a:moveTo>
                  <a:pt x="1804" y="300"/>
                </a:moveTo>
                <a:cubicBezTo>
                  <a:pt x="1804" y="333"/>
                  <a:pt x="1777" y="360"/>
                  <a:pt x="1744" y="360"/>
                </a:cubicBezTo>
                <a:cubicBezTo>
                  <a:pt x="1264" y="360"/>
                  <a:pt x="1264" y="360"/>
                  <a:pt x="1264" y="360"/>
                </a:cubicBezTo>
                <a:cubicBezTo>
                  <a:pt x="1231" y="360"/>
                  <a:pt x="1204" y="333"/>
                  <a:pt x="1204" y="300"/>
                </a:cubicBezTo>
                <a:cubicBezTo>
                  <a:pt x="1204" y="267"/>
                  <a:pt x="1231" y="240"/>
                  <a:pt x="1264" y="240"/>
                </a:cubicBezTo>
                <a:cubicBezTo>
                  <a:pt x="1744" y="240"/>
                  <a:pt x="1744" y="240"/>
                  <a:pt x="1744" y="240"/>
                </a:cubicBezTo>
                <a:cubicBezTo>
                  <a:pt x="1777" y="240"/>
                  <a:pt x="1804" y="267"/>
                  <a:pt x="1804" y="300"/>
                </a:cubicBezTo>
                <a:close/>
                <a:moveTo>
                  <a:pt x="304" y="848"/>
                </a:moveTo>
                <a:cubicBezTo>
                  <a:pt x="493" y="848"/>
                  <a:pt x="493" y="848"/>
                  <a:pt x="493" y="848"/>
                </a:cubicBezTo>
                <a:cubicBezTo>
                  <a:pt x="559" y="1242"/>
                  <a:pt x="559" y="1242"/>
                  <a:pt x="559" y="1242"/>
                </a:cubicBezTo>
                <a:cubicBezTo>
                  <a:pt x="514" y="1275"/>
                  <a:pt x="484" y="1328"/>
                  <a:pt x="484" y="1388"/>
                </a:cubicBezTo>
                <a:cubicBezTo>
                  <a:pt x="484" y="1487"/>
                  <a:pt x="565" y="1568"/>
                  <a:pt x="664" y="1568"/>
                </a:cubicBezTo>
                <a:cubicBezTo>
                  <a:pt x="724" y="1568"/>
                  <a:pt x="724" y="1568"/>
                  <a:pt x="724" y="1568"/>
                </a:cubicBezTo>
                <a:cubicBezTo>
                  <a:pt x="1084" y="1568"/>
                  <a:pt x="1084" y="1568"/>
                  <a:pt x="1084" y="1568"/>
                </a:cubicBezTo>
                <a:cubicBezTo>
                  <a:pt x="1144" y="1568"/>
                  <a:pt x="1144" y="1568"/>
                  <a:pt x="1144" y="1568"/>
                </a:cubicBezTo>
                <a:cubicBezTo>
                  <a:pt x="1177" y="1568"/>
                  <a:pt x="1204" y="1541"/>
                  <a:pt x="1204" y="1508"/>
                </a:cubicBezTo>
                <a:cubicBezTo>
                  <a:pt x="1204" y="1475"/>
                  <a:pt x="1177" y="1448"/>
                  <a:pt x="1144" y="1448"/>
                </a:cubicBezTo>
                <a:cubicBezTo>
                  <a:pt x="664" y="1448"/>
                  <a:pt x="664" y="1448"/>
                  <a:pt x="664" y="1448"/>
                </a:cubicBezTo>
                <a:cubicBezTo>
                  <a:pt x="631" y="1448"/>
                  <a:pt x="604" y="1421"/>
                  <a:pt x="604" y="1388"/>
                </a:cubicBezTo>
                <a:cubicBezTo>
                  <a:pt x="604" y="1355"/>
                  <a:pt x="631" y="1328"/>
                  <a:pt x="664" y="1328"/>
                </a:cubicBezTo>
                <a:cubicBezTo>
                  <a:pt x="1144" y="1328"/>
                  <a:pt x="1144" y="1328"/>
                  <a:pt x="1144" y="1328"/>
                </a:cubicBezTo>
                <a:cubicBezTo>
                  <a:pt x="1170" y="1328"/>
                  <a:pt x="1193" y="1311"/>
                  <a:pt x="1201" y="1287"/>
                </a:cubicBezTo>
                <a:cubicBezTo>
                  <a:pt x="1321" y="927"/>
                  <a:pt x="1321" y="927"/>
                  <a:pt x="1321" y="927"/>
                </a:cubicBezTo>
                <a:cubicBezTo>
                  <a:pt x="1334" y="888"/>
                  <a:pt x="1305" y="848"/>
                  <a:pt x="1264" y="848"/>
                </a:cubicBezTo>
                <a:cubicBezTo>
                  <a:pt x="615" y="848"/>
                  <a:pt x="615" y="848"/>
                  <a:pt x="615" y="848"/>
                </a:cubicBezTo>
                <a:cubicBezTo>
                  <a:pt x="603" y="778"/>
                  <a:pt x="603" y="778"/>
                  <a:pt x="603" y="778"/>
                </a:cubicBezTo>
                <a:cubicBezTo>
                  <a:pt x="598" y="749"/>
                  <a:pt x="573" y="728"/>
                  <a:pt x="544" y="728"/>
                </a:cubicBezTo>
                <a:cubicBezTo>
                  <a:pt x="304" y="728"/>
                  <a:pt x="304" y="728"/>
                  <a:pt x="304" y="728"/>
                </a:cubicBezTo>
                <a:cubicBezTo>
                  <a:pt x="271" y="728"/>
                  <a:pt x="244" y="755"/>
                  <a:pt x="244" y="788"/>
                </a:cubicBezTo>
                <a:cubicBezTo>
                  <a:pt x="244" y="821"/>
                  <a:pt x="271" y="848"/>
                  <a:pt x="304" y="848"/>
                </a:cubicBezTo>
                <a:close/>
                <a:moveTo>
                  <a:pt x="1181" y="968"/>
                </a:moveTo>
                <a:cubicBezTo>
                  <a:pt x="1101" y="1208"/>
                  <a:pt x="1101" y="1208"/>
                  <a:pt x="1101" y="1208"/>
                </a:cubicBezTo>
                <a:cubicBezTo>
                  <a:pt x="675" y="1208"/>
                  <a:pt x="675" y="1208"/>
                  <a:pt x="675" y="1208"/>
                </a:cubicBezTo>
                <a:cubicBezTo>
                  <a:pt x="635" y="968"/>
                  <a:pt x="635" y="968"/>
                  <a:pt x="635" y="968"/>
                </a:cubicBezTo>
                <a:lnTo>
                  <a:pt x="1181" y="968"/>
                </a:lnTo>
                <a:close/>
                <a:moveTo>
                  <a:pt x="1444" y="908"/>
                </a:moveTo>
                <a:cubicBezTo>
                  <a:pt x="1444" y="875"/>
                  <a:pt x="1471" y="848"/>
                  <a:pt x="1504" y="848"/>
                </a:cubicBezTo>
                <a:cubicBezTo>
                  <a:pt x="1744" y="848"/>
                  <a:pt x="1744" y="848"/>
                  <a:pt x="1744" y="848"/>
                </a:cubicBezTo>
                <a:cubicBezTo>
                  <a:pt x="1777" y="848"/>
                  <a:pt x="1804" y="875"/>
                  <a:pt x="1804" y="908"/>
                </a:cubicBezTo>
                <a:cubicBezTo>
                  <a:pt x="1804" y="941"/>
                  <a:pt x="1777" y="968"/>
                  <a:pt x="1744" y="968"/>
                </a:cubicBezTo>
                <a:cubicBezTo>
                  <a:pt x="1504" y="968"/>
                  <a:pt x="1504" y="968"/>
                  <a:pt x="1504" y="968"/>
                </a:cubicBezTo>
                <a:cubicBezTo>
                  <a:pt x="1471" y="968"/>
                  <a:pt x="1444" y="941"/>
                  <a:pt x="1444" y="908"/>
                </a:cubicBezTo>
                <a:close/>
                <a:moveTo>
                  <a:pt x="1444" y="1148"/>
                </a:moveTo>
                <a:cubicBezTo>
                  <a:pt x="1444" y="1115"/>
                  <a:pt x="1471" y="1088"/>
                  <a:pt x="1504" y="1088"/>
                </a:cubicBezTo>
                <a:cubicBezTo>
                  <a:pt x="1744" y="1088"/>
                  <a:pt x="1744" y="1088"/>
                  <a:pt x="1744" y="1088"/>
                </a:cubicBezTo>
                <a:cubicBezTo>
                  <a:pt x="1777" y="1088"/>
                  <a:pt x="1804" y="1115"/>
                  <a:pt x="1804" y="1148"/>
                </a:cubicBezTo>
                <a:cubicBezTo>
                  <a:pt x="1804" y="1181"/>
                  <a:pt x="1777" y="1208"/>
                  <a:pt x="1744" y="1208"/>
                </a:cubicBezTo>
                <a:cubicBezTo>
                  <a:pt x="1504" y="1208"/>
                  <a:pt x="1504" y="1208"/>
                  <a:pt x="1504" y="1208"/>
                </a:cubicBezTo>
                <a:cubicBezTo>
                  <a:pt x="1471" y="1208"/>
                  <a:pt x="1444" y="1181"/>
                  <a:pt x="1444" y="1148"/>
                </a:cubicBezTo>
                <a:close/>
                <a:moveTo>
                  <a:pt x="1444" y="1388"/>
                </a:moveTo>
                <a:cubicBezTo>
                  <a:pt x="1444" y="1355"/>
                  <a:pt x="1471" y="1328"/>
                  <a:pt x="1504" y="1328"/>
                </a:cubicBezTo>
                <a:cubicBezTo>
                  <a:pt x="1744" y="1328"/>
                  <a:pt x="1744" y="1328"/>
                  <a:pt x="1744" y="1328"/>
                </a:cubicBezTo>
                <a:cubicBezTo>
                  <a:pt x="1777" y="1328"/>
                  <a:pt x="1804" y="1355"/>
                  <a:pt x="1804" y="1388"/>
                </a:cubicBezTo>
                <a:cubicBezTo>
                  <a:pt x="1804" y="1421"/>
                  <a:pt x="1777" y="1448"/>
                  <a:pt x="1744" y="1448"/>
                </a:cubicBezTo>
                <a:cubicBezTo>
                  <a:pt x="1504" y="1448"/>
                  <a:pt x="1504" y="1448"/>
                  <a:pt x="1504" y="1448"/>
                </a:cubicBezTo>
                <a:cubicBezTo>
                  <a:pt x="1471" y="1448"/>
                  <a:pt x="1444" y="1421"/>
                  <a:pt x="1444" y="1388"/>
                </a:cubicBezTo>
                <a:close/>
                <a:moveTo>
                  <a:pt x="1444" y="1628"/>
                </a:moveTo>
                <a:cubicBezTo>
                  <a:pt x="1444" y="1595"/>
                  <a:pt x="1471" y="1568"/>
                  <a:pt x="1504" y="1568"/>
                </a:cubicBezTo>
                <a:cubicBezTo>
                  <a:pt x="1744" y="1568"/>
                  <a:pt x="1744" y="1568"/>
                  <a:pt x="1744" y="1568"/>
                </a:cubicBezTo>
                <a:cubicBezTo>
                  <a:pt x="1777" y="1568"/>
                  <a:pt x="1804" y="1595"/>
                  <a:pt x="1804" y="1628"/>
                </a:cubicBezTo>
                <a:cubicBezTo>
                  <a:pt x="1804" y="1661"/>
                  <a:pt x="1777" y="1688"/>
                  <a:pt x="1744" y="1688"/>
                </a:cubicBezTo>
                <a:cubicBezTo>
                  <a:pt x="1504" y="1688"/>
                  <a:pt x="1504" y="1688"/>
                  <a:pt x="1504" y="1688"/>
                </a:cubicBezTo>
                <a:cubicBezTo>
                  <a:pt x="1471" y="1688"/>
                  <a:pt x="1444" y="1661"/>
                  <a:pt x="1444" y="1628"/>
                </a:cubicBezTo>
                <a:close/>
                <a:moveTo>
                  <a:pt x="724" y="1568"/>
                </a:moveTo>
                <a:cubicBezTo>
                  <a:pt x="790" y="1568"/>
                  <a:pt x="844" y="1622"/>
                  <a:pt x="844" y="1688"/>
                </a:cubicBezTo>
                <a:cubicBezTo>
                  <a:pt x="844" y="1754"/>
                  <a:pt x="790" y="1808"/>
                  <a:pt x="724" y="1808"/>
                </a:cubicBezTo>
                <a:cubicBezTo>
                  <a:pt x="658" y="1808"/>
                  <a:pt x="604" y="1754"/>
                  <a:pt x="604" y="1688"/>
                </a:cubicBezTo>
                <a:cubicBezTo>
                  <a:pt x="604" y="1622"/>
                  <a:pt x="658" y="1568"/>
                  <a:pt x="724" y="1568"/>
                </a:cubicBezTo>
                <a:close/>
                <a:moveTo>
                  <a:pt x="1084" y="1568"/>
                </a:moveTo>
                <a:cubicBezTo>
                  <a:pt x="1150" y="1568"/>
                  <a:pt x="1204" y="1622"/>
                  <a:pt x="1204" y="1688"/>
                </a:cubicBezTo>
                <a:cubicBezTo>
                  <a:pt x="1204" y="1754"/>
                  <a:pt x="1150" y="1808"/>
                  <a:pt x="1084" y="1808"/>
                </a:cubicBezTo>
                <a:cubicBezTo>
                  <a:pt x="1018" y="1808"/>
                  <a:pt x="964" y="1754"/>
                  <a:pt x="964" y="1688"/>
                </a:cubicBezTo>
                <a:cubicBezTo>
                  <a:pt x="964" y="1622"/>
                  <a:pt x="1018" y="1568"/>
                  <a:pt x="1084" y="15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8" name="Freeform 353"/>
          <p:cNvSpPr>
            <a:spLocks noEditPoints="1"/>
          </p:cNvSpPr>
          <p:nvPr/>
        </p:nvSpPr>
        <p:spPr bwMode="auto">
          <a:xfrm>
            <a:off x="9623014" y="3236103"/>
            <a:ext cx="392381" cy="392264"/>
          </a:xfrm>
          <a:custGeom>
            <a:avLst/>
            <a:gdLst>
              <a:gd name="T0" fmla="*/ 1445 w 2048"/>
              <a:gd name="T1" fmla="*/ 1205 h 2048"/>
              <a:gd name="T2" fmla="*/ 1445 w 2048"/>
              <a:gd name="T3" fmla="*/ 1084 h 2048"/>
              <a:gd name="T4" fmla="*/ 1565 w 2048"/>
              <a:gd name="T5" fmla="*/ 566 h 2048"/>
              <a:gd name="T6" fmla="*/ 1910 w 2048"/>
              <a:gd name="T7" fmla="*/ 703 h 2048"/>
              <a:gd name="T8" fmla="*/ 1837 w 2048"/>
              <a:gd name="T9" fmla="*/ 1084 h 2048"/>
              <a:gd name="T10" fmla="*/ 2048 w 2048"/>
              <a:gd name="T11" fmla="*/ 1264 h 2048"/>
              <a:gd name="T12" fmla="*/ 1868 w 2048"/>
              <a:gd name="T13" fmla="*/ 1564 h 2048"/>
              <a:gd name="T14" fmla="*/ 1624 w 2048"/>
              <a:gd name="T15" fmla="*/ 1777 h 2048"/>
              <a:gd name="T16" fmla="*/ 1444 w 2048"/>
              <a:gd name="T17" fmla="*/ 2048 h 2048"/>
              <a:gd name="T18" fmla="*/ 1267 w 2048"/>
              <a:gd name="T19" fmla="*/ 1905 h 2048"/>
              <a:gd name="T20" fmla="*/ 901 w 2048"/>
              <a:gd name="T21" fmla="*/ 1905 h 2048"/>
              <a:gd name="T22" fmla="*/ 724 w 2048"/>
              <a:gd name="T23" fmla="*/ 2048 h 2048"/>
              <a:gd name="T24" fmla="*/ 544 w 2048"/>
              <a:gd name="T25" fmla="*/ 1759 h 2048"/>
              <a:gd name="T26" fmla="*/ 0 w 2048"/>
              <a:gd name="T27" fmla="*/ 1024 h 2048"/>
              <a:gd name="T28" fmla="*/ 120 w 2048"/>
              <a:gd name="T29" fmla="*/ 1024 h 2048"/>
              <a:gd name="T30" fmla="*/ 689 w 2048"/>
              <a:gd name="T31" fmla="*/ 568 h 2048"/>
              <a:gd name="T32" fmla="*/ 1084 w 2048"/>
              <a:gd name="T33" fmla="*/ 0 h 2048"/>
              <a:gd name="T34" fmla="*/ 1478 w 2048"/>
              <a:gd name="T35" fmla="*/ 568 h 2048"/>
              <a:gd name="T36" fmla="*/ 1565 w 2048"/>
              <a:gd name="T37" fmla="*/ 566 h 2048"/>
              <a:gd name="T38" fmla="*/ 1084 w 2048"/>
              <a:gd name="T39" fmla="*/ 724 h 2048"/>
              <a:gd name="T40" fmla="*/ 1084 w 2048"/>
              <a:gd name="T41" fmla="*/ 120 h 2048"/>
              <a:gd name="T42" fmla="*/ 1619 w 2048"/>
              <a:gd name="T43" fmla="*/ 673 h 2048"/>
              <a:gd name="T44" fmla="*/ 1489 w 2048"/>
              <a:gd name="T45" fmla="*/ 708 h 2048"/>
              <a:gd name="T46" fmla="*/ 1378 w 2048"/>
              <a:gd name="T47" fmla="*/ 724 h 2048"/>
              <a:gd name="T48" fmla="*/ 1444 w 2048"/>
              <a:gd name="T49" fmla="*/ 784 h 2048"/>
              <a:gd name="T50" fmla="*/ 784 w 2048"/>
              <a:gd name="T51" fmla="*/ 844 h 2048"/>
              <a:gd name="T52" fmla="*/ 784 w 2048"/>
              <a:gd name="T53" fmla="*/ 724 h 2048"/>
              <a:gd name="T54" fmla="*/ 747 w 2048"/>
              <a:gd name="T55" fmla="*/ 674 h 2048"/>
              <a:gd name="T56" fmla="*/ 637 w 2048"/>
              <a:gd name="T57" fmla="*/ 1678 h 2048"/>
              <a:gd name="T58" fmla="*/ 664 w 2048"/>
              <a:gd name="T59" fmla="*/ 1868 h 2048"/>
              <a:gd name="T60" fmla="*/ 728 w 2048"/>
              <a:gd name="T61" fmla="*/ 1928 h 2048"/>
              <a:gd name="T62" fmla="*/ 784 w 2048"/>
              <a:gd name="T63" fmla="*/ 1820 h 2048"/>
              <a:gd name="T64" fmla="*/ 1084 w 2048"/>
              <a:gd name="T65" fmla="*/ 1808 h 2048"/>
              <a:gd name="T66" fmla="*/ 1384 w 2048"/>
              <a:gd name="T67" fmla="*/ 1820 h 2048"/>
              <a:gd name="T68" fmla="*/ 1440 w 2048"/>
              <a:gd name="T69" fmla="*/ 1928 h 2048"/>
              <a:gd name="T70" fmla="*/ 1504 w 2048"/>
              <a:gd name="T71" fmla="*/ 1868 h 2048"/>
              <a:gd name="T72" fmla="*/ 1528 w 2048"/>
              <a:gd name="T73" fmla="*/ 1700 h 2048"/>
              <a:gd name="T74" fmla="*/ 1751 w 2048"/>
              <a:gd name="T75" fmla="*/ 1445 h 2048"/>
              <a:gd name="T76" fmla="*/ 1928 w 2048"/>
              <a:gd name="T77" fmla="*/ 1384 h 2048"/>
              <a:gd name="T78" fmla="*/ 1868 w 2048"/>
              <a:gd name="T79" fmla="*/ 1204 h 2048"/>
              <a:gd name="T80" fmla="*/ 1731 w 2048"/>
              <a:gd name="T81" fmla="*/ 1156 h 2048"/>
              <a:gd name="T82" fmla="*/ 1626 w 2048"/>
              <a:gd name="T83" fmla="*/ 853 h 2048"/>
              <a:gd name="T84" fmla="*/ 1619 w 2048"/>
              <a:gd name="T85" fmla="*/ 673 h 2048"/>
              <a:gd name="T86" fmla="*/ 1084 w 2048"/>
              <a:gd name="T87" fmla="*/ 244 h 2048"/>
              <a:gd name="T88" fmla="*/ 1084 w 2048"/>
              <a:gd name="T89" fmla="*/ 604 h 2048"/>
              <a:gd name="T90" fmla="*/ 1024 w 2048"/>
              <a:gd name="T91" fmla="*/ 424 h 2048"/>
              <a:gd name="T92" fmla="*/ 1144 w 2048"/>
              <a:gd name="T93" fmla="*/ 424 h 2048"/>
              <a:gd name="T94" fmla="*/ 1024 w 2048"/>
              <a:gd name="T95" fmla="*/ 42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8" h="2048">
                <a:moveTo>
                  <a:pt x="1505" y="1145"/>
                </a:moveTo>
                <a:cubicBezTo>
                  <a:pt x="1505" y="1178"/>
                  <a:pt x="1478" y="1205"/>
                  <a:pt x="1445" y="1205"/>
                </a:cubicBezTo>
                <a:cubicBezTo>
                  <a:pt x="1411" y="1205"/>
                  <a:pt x="1384" y="1178"/>
                  <a:pt x="1384" y="1145"/>
                </a:cubicBezTo>
                <a:cubicBezTo>
                  <a:pt x="1384" y="1111"/>
                  <a:pt x="1411" y="1084"/>
                  <a:pt x="1445" y="1084"/>
                </a:cubicBezTo>
                <a:cubicBezTo>
                  <a:pt x="1478" y="1084"/>
                  <a:pt x="1505" y="1111"/>
                  <a:pt x="1505" y="1145"/>
                </a:cubicBezTo>
                <a:close/>
                <a:moveTo>
                  <a:pt x="1565" y="566"/>
                </a:moveTo>
                <a:cubicBezTo>
                  <a:pt x="1679" y="509"/>
                  <a:pt x="1816" y="532"/>
                  <a:pt x="1906" y="622"/>
                </a:cubicBezTo>
                <a:cubicBezTo>
                  <a:pt x="1928" y="644"/>
                  <a:pt x="1930" y="679"/>
                  <a:pt x="1910" y="703"/>
                </a:cubicBezTo>
                <a:cubicBezTo>
                  <a:pt x="1748" y="894"/>
                  <a:pt x="1748" y="894"/>
                  <a:pt x="1748" y="894"/>
                </a:cubicBezTo>
                <a:cubicBezTo>
                  <a:pt x="1788" y="952"/>
                  <a:pt x="1817" y="1016"/>
                  <a:pt x="1837" y="1084"/>
                </a:cubicBezTo>
                <a:cubicBezTo>
                  <a:pt x="1868" y="1084"/>
                  <a:pt x="1868" y="1084"/>
                  <a:pt x="1868" y="1084"/>
                </a:cubicBezTo>
                <a:cubicBezTo>
                  <a:pt x="1967" y="1084"/>
                  <a:pt x="2048" y="1165"/>
                  <a:pt x="2048" y="1264"/>
                </a:cubicBezTo>
                <a:cubicBezTo>
                  <a:pt x="2048" y="1384"/>
                  <a:pt x="2048" y="1384"/>
                  <a:pt x="2048" y="1384"/>
                </a:cubicBezTo>
                <a:cubicBezTo>
                  <a:pt x="2048" y="1483"/>
                  <a:pt x="1967" y="1564"/>
                  <a:pt x="1868" y="1564"/>
                </a:cubicBezTo>
                <a:cubicBezTo>
                  <a:pt x="1846" y="1564"/>
                  <a:pt x="1816" y="1564"/>
                  <a:pt x="1792" y="1564"/>
                </a:cubicBezTo>
                <a:cubicBezTo>
                  <a:pt x="1750" y="1646"/>
                  <a:pt x="1692" y="1720"/>
                  <a:pt x="1624" y="1777"/>
                </a:cubicBezTo>
                <a:cubicBezTo>
                  <a:pt x="1624" y="1801"/>
                  <a:pt x="1624" y="1834"/>
                  <a:pt x="1624" y="1868"/>
                </a:cubicBezTo>
                <a:cubicBezTo>
                  <a:pt x="1624" y="1967"/>
                  <a:pt x="1543" y="2048"/>
                  <a:pt x="1444" y="2048"/>
                </a:cubicBezTo>
                <a:cubicBezTo>
                  <a:pt x="1440" y="2048"/>
                  <a:pt x="1440" y="2048"/>
                  <a:pt x="1440" y="2048"/>
                </a:cubicBezTo>
                <a:cubicBezTo>
                  <a:pt x="1354" y="2048"/>
                  <a:pt x="1283" y="1986"/>
                  <a:pt x="1267" y="1905"/>
                </a:cubicBezTo>
                <a:cubicBezTo>
                  <a:pt x="1213" y="1920"/>
                  <a:pt x="1150" y="1928"/>
                  <a:pt x="1084" y="1928"/>
                </a:cubicBezTo>
                <a:cubicBezTo>
                  <a:pt x="1018" y="1928"/>
                  <a:pt x="955" y="1920"/>
                  <a:pt x="901" y="1905"/>
                </a:cubicBezTo>
                <a:cubicBezTo>
                  <a:pt x="885" y="1987"/>
                  <a:pt x="813" y="2048"/>
                  <a:pt x="728" y="2048"/>
                </a:cubicBezTo>
                <a:cubicBezTo>
                  <a:pt x="724" y="2048"/>
                  <a:pt x="724" y="2048"/>
                  <a:pt x="724" y="2048"/>
                </a:cubicBezTo>
                <a:cubicBezTo>
                  <a:pt x="625" y="2048"/>
                  <a:pt x="544" y="1967"/>
                  <a:pt x="544" y="1868"/>
                </a:cubicBezTo>
                <a:cubicBezTo>
                  <a:pt x="544" y="1829"/>
                  <a:pt x="544" y="1788"/>
                  <a:pt x="544" y="1759"/>
                </a:cubicBezTo>
                <a:cubicBezTo>
                  <a:pt x="390" y="1648"/>
                  <a:pt x="287" y="1491"/>
                  <a:pt x="255" y="1320"/>
                </a:cubicBezTo>
                <a:cubicBezTo>
                  <a:pt x="112" y="1297"/>
                  <a:pt x="0" y="1174"/>
                  <a:pt x="0" y="1024"/>
                </a:cubicBezTo>
                <a:cubicBezTo>
                  <a:pt x="0" y="991"/>
                  <a:pt x="27" y="964"/>
                  <a:pt x="60" y="964"/>
                </a:cubicBezTo>
                <a:cubicBezTo>
                  <a:pt x="93" y="964"/>
                  <a:pt x="120" y="991"/>
                  <a:pt x="120" y="1024"/>
                </a:cubicBezTo>
                <a:cubicBezTo>
                  <a:pt x="120" y="1101"/>
                  <a:pt x="173" y="1169"/>
                  <a:pt x="244" y="1194"/>
                </a:cubicBezTo>
                <a:cubicBezTo>
                  <a:pt x="248" y="930"/>
                  <a:pt x="420" y="691"/>
                  <a:pt x="689" y="568"/>
                </a:cubicBezTo>
                <a:cubicBezTo>
                  <a:pt x="673" y="523"/>
                  <a:pt x="664" y="475"/>
                  <a:pt x="664" y="424"/>
                </a:cubicBezTo>
                <a:cubicBezTo>
                  <a:pt x="664" y="192"/>
                  <a:pt x="853" y="0"/>
                  <a:pt x="1084" y="0"/>
                </a:cubicBezTo>
                <a:cubicBezTo>
                  <a:pt x="1316" y="0"/>
                  <a:pt x="1504" y="192"/>
                  <a:pt x="1504" y="424"/>
                </a:cubicBezTo>
                <a:cubicBezTo>
                  <a:pt x="1504" y="475"/>
                  <a:pt x="1495" y="523"/>
                  <a:pt x="1478" y="568"/>
                </a:cubicBezTo>
                <a:cubicBezTo>
                  <a:pt x="1493" y="575"/>
                  <a:pt x="1507" y="581"/>
                  <a:pt x="1520" y="588"/>
                </a:cubicBezTo>
                <a:lnTo>
                  <a:pt x="1565" y="566"/>
                </a:lnTo>
                <a:close/>
                <a:moveTo>
                  <a:pt x="784" y="424"/>
                </a:moveTo>
                <a:cubicBezTo>
                  <a:pt x="784" y="589"/>
                  <a:pt x="919" y="724"/>
                  <a:pt x="1084" y="724"/>
                </a:cubicBezTo>
                <a:cubicBezTo>
                  <a:pt x="1249" y="724"/>
                  <a:pt x="1384" y="589"/>
                  <a:pt x="1384" y="424"/>
                </a:cubicBezTo>
                <a:cubicBezTo>
                  <a:pt x="1384" y="256"/>
                  <a:pt x="1249" y="120"/>
                  <a:pt x="1084" y="120"/>
                </a:cubicBezTo>
                <a:cubicBezTo>
                  <a:pt x="919" y="120"/>
                  <a:pt x="784" y="256"/>
                  <a:pt x="784" y="424"/>
                </a:cubicBezTo>
                <a:close/>
                <a:moveTo>
                  <a:pt x="1619" y="673"/>
                </a:moveTo>
                <a:cubicBezTo>
                  <a:pt x="1546" y="710"/>
                  <a:pt x="1546" y="710"/>
                  <a:pt x="1546" y="710"/>
                </a:cubicBezTo>
                <a:cubicBezTo>
                  <a:pt x="1528" y="719"/>
                  <a:pt x="1507" y="718"/>
                  <a:pt x="1489" y="708"/>
                </a:cubicBezTo>
                <a:cubicBezTo>
                  <a:pt x="1468" y="696"/>
                  <a:pt x="1445" y="684"/>
                  <a:pt x="1421" y="674"/>
                </a:cubicBezTo>
                <a:cubicBezTo>
                  <a:pt x="1408" y="692"/>
                  <a:pt x="1393" y="708"/>
                  <a:pt x="1378" y="724"/>
                </a:cubicBezTo>
                <a:cubicBezTo>
                  <a:pt x="1384" y="724"/>
                  <a:pt x="1384" y="724"/>
                  <a:pt x="1384" y="724"/>
                </a:cubicBezTo>
                <a:cubicBezTo>
                  <a:pt x="1417" y="724"/>
                  <a:pt x="1444" y="751"/>
                  <a:pt x="1444" y="784"/>
                </a:cubicBezTo>
                <a:cubicBezTo>
                  <a:pt x="1444" y="817"/>
                  <a:pt x="1417" y="844"/>
                  <a:pt x="1384" y="844"/>
                </a:cubicBezTo>
                <a:cubicBezTo>
                  <a:pt x="784" y="844"/>
                  <a:pt x="784" y="844"/>
                  <a:pt x="784" y="844"/>
                </a:cubicBezTo>
                <a:cubicBezTo>
                  <a:pt x="751" y="844"/>
                  <a:pt x="724" y="817"/>
                  <a:pt x="724" y="784"/>
                </a:cubicBezTo>
                <a:cubicBezTo>
                  <a:pt x="724" y="751"/>
                  <a:pt x="751" y="724"/>
                  <a:pt x="784" y="724"/>
                </a:cubicBezTo>
                <a:cubicBezTo>
                  <a:pt x="790" y="724"/>
                  <a:pt x="790" y="724"/>
                  <a:pt x="790" y="724"/>
                </a:cubicBezTo>
                <a:cubicBezTo>
                  <a:pt x="775" y="708"/>
                  <a:pt x="760" y="692"/>
                  <a:pt x="747" y="674"/>
                </a:cubicBezTo>
                <a:cubicBezTo>
                  <a:pt x="513" y="778"/>
                  <a:pt x="364" y="981"/>
                  <a:pt x="364" y="1204"/>
                </a:cubicBezTo>
                <a:cubicBezTo>
                  <a:pt x="364" y="1388"/>
                  <a:pt x="466" y="1565"/>
                  <a:pt x="637" y="1678"/>
                </a:cubicBezTo>
                <a:cubicBezTo>
                  <a:pt x="653" y="1689"/>
                  <a:pt x="663" y="1708"/>
                  <a:pt x="663" y="1728"/>
                </a:cubicBezTo>
                <a:cubicBezTo>
                  <a:pt x="664" y="1750"/>
                  <a:pt x="664" y="1811"/>
                  <a:pt x="664" y="1868"/>
                </a:cubicBezTo>
                <a:cubicBezTo>
                  <a:pt x="664" y="1901"/>
                  <a:pt x="691" y="1928"/>
                  <a:pt x="724" y="1928"/>
                </a:cubicBezTo>
                <a:cubicBezTo>
                  <a:pt x="728" y="1928"/>
                  <a:pt x="728" y="1928"/>
                  <a:pt x="728" y="1928"/>
                </a:cubicBezTo>
                <a:cubicBezTo>
                  <a:pt x="759" y="1928"/>
                  <a:pt x="784" y="1903"/>
                  <a:pt x="784" y="1872"/>
                </a:cubicBezTo>
                <a:cubicBezTo>
                  <a:pt x="784" y="1820"/>
                  <a:pt x="784" y="1820"/>
                  <a:pt x="784" y="1820"/>
                </a:cubicBezTo>
                <a:cubicBezTo>
                  <a:pt x="784" y="1775"/>
                  <a:pt x="832" y="1746"/>
                  <a:pt x="872" y="1767"/>
                </a:cubicBezTo>
                <a:cubicBezTo>
                  <a:pt x="920" y="1793"/>
                  <a:pt x="1000" y="1808"/>
                  <a:pt x="1084" y="1808"/>
                </a:cubicBezTo>
                <a:cubicBezTo>
                  <a:pt x="1169" y="1808"/>
                  <a:pt x="1248" y="1793"/>
                  <a:pt x="1296" y="1767"/>
                </a:cubicBezTo>
                <a:cubicBezTo>
                  <a:pt x="1336" y="1746"/>
                  <a:pt x="1384" y="1775"/>
                  <a:pt x="1384" y="1820"/>
                </a:cubicBezTo>
                <a:cubicBezTo>
                  <a:pt x="1384" y="1827"/>
                  <a:pt x="1384" y="1847"/>
                  <a:pt x="1384" y="1872"/>
                </a:cubicBezTo>
                <a:cubicBezTo>
                  <a:pt x="1384" y="1903"/>
                  <a:pt x="1409" y="1928"/>
                  <a:pt x="1440" y="1928"/>
                </a:cubicBezTo>
                <a:cubicBezTo>
                  <a:pt x="1444" y="1928"/>
                  <a:pt x="1444" y="1928"/>
                  <a:pt x="1444" y="1928"/>
                </a:cubicBezTo>
                <a:cubicBezTo>
                  <a:pt x="1477" y="1928"/>
                  <a:pt x="1504" y="1901"/>
                  <a:pt x="1504" y="1868"/>
                </a:cubicBezTo>
                <a:cubicBezTo>
                  <a:pt x="1504" y="1815"/>
                  <a:pt x="1504" y="1761"/>
                  <a:pt x="1504" y="1747"/>
                </a:cubicBezTo>
                <a:cubicBezTo>
                  <a:pt x="1504" y="1729"/>
                  <a:pt x="1513" y="1711"/>
                  <a:pt x="1528" y="1700"/>
                </a:cubicBezTo>
                <a:cubicBezTo>
                  <a:pt x="1600" y="1646"/>
                  <a:pt x="1660" y="1568"/>
                  <a:pt x="1699" y="1481"/>
                </a:cubicBezTo>
                <a:cubicBezTo>
                  <a:pt x="1708" y="1460"/>
                  <a:pt x="1728" y="1446"/>
                  <a:pt x="1751" y="1445"/>
                </a:cubicBezTo>
                <a:cubicBezTo>
                  <a:pt x="1767" y="1444"/>
                  <a:pt x="1851" y="1444"/>
                  <a:pt x="1868" y="1444"/>
                </a:cubicBezTo>
                <a:cubicBezTo>
                  <a:pt x="1901" y="1444"/>
                  <a:pt x="1928" y="1417"/>
                  <a:pt x="1928" y="1384"/>
                </a:cubicBezTo>
                <a:cubicBezTo>
                  <a:pt x="1928" y="1264"/>
                  <a:pt x="1928" y="1264"/>
                  <a:pt x="1928" y="1264"/>
                </a:cubicBezTo>
                <a:cubicBezTo>
                  <a:pt x="1928" y="1231"/>
                  <a:pt x="1901" y="1204"/>
                  <a:pt x="1868" y="1204"/>
                </a:cubicBezTo>
                <a:cubicBezTo>
                  <a:pt x="1790" y="1204"/>
                  <a:pt x="1790" y="1204"/>
                  <a:pt x="1790" y="1204"/>
                </a:cubicBezTo>
                <a:cubicBezTo>
                  <a:pt x="1761" y="1204"/>
                  <a:pt x="1736" y="1184"/>
                  <a:pt x="1731" y="1156"/>
                </a:cubicBezTo>
                <a:cubicBezTo>
                  <a:pt x="1713" y="1072"/>
                  <a:pt x="1678" y="995"/>
                  <a:pt x="1625" y="929"/>
                </a:cubicBezTo>
                <a:cubicBezTo>
                  <a:pt x="1607" y="906"/>
                  <a:pt x="1607" y="875"/>
                  <a:pt x="1626" y="853"/>
                </a:cubicBezTo>
                <a:cubicBezTo>
                  <a:pt x="1777" y="674"/>
                  <a:pt x="1777" y="674"/>
                  <a:pt x="1777" y="674"/>
                </a:cubicBezTo>
                <a:cubicBezTo>
                  <a:pt x="1728" y="649"/>
                  <a:pt x="1670" y="648"/>
                  <a:pt x="1619" y="673"/>
                </a:cubicBezTo>
                <a:close/>
                <a:moveTo>
                  <a:pt x="904" y="424"/>
                </a:moveTo>
                <a:cubicBezTo>
                  <a:pt x="904" y="325"/>
                  <a:pt x="985" y="244"/>
                  <a:pt x="1084" y="244"/>
                </a:cubicBezTo>
                <a:cubicBezTo>
                  <a:pt x="1183" y="244"/>
                  <a:pt x="1264" y="325"/>
                  <a:pt x="1264" y="424"/>
                </a:cubicBezTo>
                <a:cubicBezTo>
                  <a:pt x="1264" y="523"/>
                  <a:pt x="1183" y="604"/>
                  <a:pt x="1084" y="604"/>
                </a:cubicBezTo>
                <a:cubicBezTo>
                  <a:pt x="985" y="604"/>
                  <a:pt x="904" y="523"/>
                  <a:pt x="904" y="424"/>
                </a:cubicBezTo>
                <a:close/>
                <a:moveTo>
                  <a:pt x="1024" y="424"/>
                </a:moveTo>
                <a:cubicBezTo>
                  <a:pt x="1024" y="457"/>
                  <a:pt x="1051" y="484"/>
                  <a:pt x="1084" y="484"/>
                </a:cubicBezTo>
                <a:cubicBezTo>
                  <a:pt x="1117" y="484"/>
                  <a:pt x="1144" y="457"/>
                  <a:pt x="1144" y="424"/>
                </a:cubicBezTo>
                <a:cubicBezTo>
                  <a:pt x="1144" y="391"/>
                  <a:pt x="1117" y="364"/>
                  <a:pt x="1084" y="364"/>
                </a:cubicBezTo>
                <a:cubicBezTo>
                  <a:pt x="1051" y="364"/>
                  <a:pt x="1024" y="391"/>
                  <a:pt x="1024" y="4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9" name="Freeform 360"/>
          <p:cNvSpPr>
            <a:spLocks noEditPoints="1"/>
          </p:cNvSpPr>
          <p:nvPr/>
        </p:nvSpPr>
        <p:spPr bwMode="auto">
          <a:xfrm>
            <a:off x="9646826" y="3910039"/>
            <a:ext cx="344756" cy="392264"/>
          </a:xfrm>
          <a:custGeom>
            <a:avLst/>
            <a:gdLst>
              <a:gd name="T0" fmla="*/ 1800 w 1800"/>
              <a:gd name="T1" fmla="*/ 720 h 2048"/>
              <a:gd name="T2" fmla="*/ 1080 w 1800"/>
              <a:gd name="T3" fmla="*/ 120 h 2048"/>
              <a:gd name="T4" fmla="*/ 720 w 1800"/>
              <a:gd name="T5" fmla="*/ 0 h 2048"/>
              <a:gd name="T6" fmla="*/ 0 w 1800"/>
              <a:gd name="T7" fmla="*/ 720 h 2048"/>
              <a:gd name="T8" fmla="*/ 600 w 1800"/>
              <a:gd name="T9" fmla="*/ 1080 h 2048"/>
              <a:gd name="T10" fmla="*/ 420 w 1800"/>
              <a:gd name="T11" fmla="*/ 1928 h 2048"/>
              <a:gd name="T12" fmla="*/ 420 w 1800"/>
              <a:gd name="T13" fmla="*/ 2048 h 2048"/>
              <a:gd name="T14" fmla="*/ 1440 w 1800"/>
              <a:gd name="T15" fmla="*/ 1988 h 2048"/>
              <a:gd name="T16" fmla="*/ 1200 w 1800"/>
              <a:gd name="T17" fmla="*/ 1928 h 2048"/>
              <a:gd name="T18" fmla="*/ 1440 w 1800"/>
              <a:gd name="T19" fmla="*/ 1080 h 2048"/>
              <a:gd name="T20" fmla="*/ 720 w 1800"/>
              <a:gd name="T21" fmla="*/ 1928 h 2048"/>
              <a:gd name="T22" fmla="*/ 1080 w 1800"/>
              <a:gd name="T23" fmla="*/ 1808 h 2048"/>
              <a:gd name="T24" fmla="*/ 1080 w 1800"/>
              <a:gd name="T25" fmla="*/ 1688 h 2048"/>
              <a:gd name="T26" fmla="*/ 720 w 1800"/>
              <a:gd name="T27" fmla="*/ 1568 h 2048"/>
              <a:gd name="T28" fmla="*/ 1080 w 1800"/>
              <a:gd name="T29" fmla="*/ 1688 h 2048"/>
              <a:gd name="T30" fmla="*/ 720 w 1800"/>
              <a:gd name="T31" fmla="*/ 1448 h 2048"/>
              <a:gd name="T32" fmla="*/ 1080 w 1800"/>
              <a:gd name="T33" fmla="*/ 1328 h 2048"/>
              <a:gd name="T34" fmla="*/ 1080 w 1800"/>
              <a:gd name="T35" fmla="*/ 1208 h 2048"/>
              <a:gd name="T36" fmla="*/ 720 w 1800"/>
              <a:gd name="T37" fmla="*/ 1080 h 2048"/>
              <a:gd name="T38" fmla="*/ 1080 w 1800"/>
              <a:gd name="T39" fmla="*/ 1208 h 2048"/>
              <a:gd name="T40" fmla="*/ 1080 w 1800"/>
              <a:gd name="T41" fmla="*/ 780 h 2048"/>
              <a:gd name="T42" fmla="*/ 720 w 1800"/>
              <a:gd name="T43" fmla="*/ 960 h 2048"/>
              <a:gd name="T44" fmla="*/ 660 w 1800"/>
              <a:gd name="T45" fmla="*/ 720 h 2048"/>
              <a:gd name="T46" fmla="*/ 600 w 1800"/>
              <a:gd name="T47" fmla="*/ 960 h 2048"/>
              <a:gd name="T48" fmla="*/ 120 w 1800"/>
              <a:gd name="T49" fmla="*/ 720 h 2048"/>
              <a:gd name="T50" fmla="*/ 532 w 1800"/>
              <a:gd name="T51" fmla="*/ 467 h 2048"/>
              <a:gd name="T52" fmla="*/ 383 w 1800"/>
              <a:gd name="T53" fmla="*/ 360 h 2048"/>
              <a:gd name="T54" fmla="*/ 976 w 1800"/>
              <a:gd name="T55" fmla="*/ 228 h 2048"/>
              <a:gd name="T56" fmla="*/ 1080 w 1800"/>
              <a:gd name="T57" fmla="*/ 240 h 2048"/>
              <a:gd name="T58" fmla="*/ 1300 w 1800"/>
              <a:gd name="T59" fmla="*/ 388 h 2048"/>
              <a:gd name="T60" fmla="*/ 1347 w 1800"/>
              <a:gd name="T61" fmla="*/ 499 h 2048"/>
              <a:gd name="T62" fmla="*/ 1440 w 1800"/>
              <a:gd name="T63" fmla="*/ 960 h 2048"/>
              <a:gd name="T64" fmla="*/ 1200 w 1800"/>
              <a:gd name="T65" fmla="*/ 78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00" h="2048">
                <a:moveTo>
                  <a:pt x="1440" y="1080"/>
                </a:moveTo>
                <a:cubicBezTo>
                  <a:pt x="1638" y="1080"/>
                  <a:pt x="1800" y="918"/>
                  <a:pt x="1800" y="720"/>
                </a:cubicBezTo>
                <a:cubicBezTo>
                  <a:pt x="1800" y="528"/>
                  <a:pt x="1649" y="369"/>
                  <a:pt x="1458" y="360"/>
                </a:cubicBezTo>
                <a:cubicBezTo>
                  <a:pt x="1389" y="215"/>
                  <a:pt x="1242" y="120"/>
                  <a:pt x="1080" y="120"/>
                </a:cubicBezTo>
                <a:cubicBezTo>
                  <a:pt x="1066" y="120"/>
                  <a:pt x="1052" y="121"/>
                  <a:pt x="1040" y="122"/>
                </a:cubicBezTo>
                <a:cubicBezTo>
                  <a:pt x="951" y="43"/>
                  <a:pt x="839" y="0"/>
                  <a:pt x="720" y="0"/>
                </a:cubicBezTo>
                <a:cubicBezTo>
                  <a:pt x="495" y="0"/>
                  <a:pt x="302" y="159"/>
                  <a:pt x="253" y="376"/>
                </a:cubicBezTo>
                <a:cubicBezTo>
                  <a:pt x="106" y="421"/>
                  <a:pt x="0" y="560"/>
                  <a:pt x="0" y="720"/>
                </a:cubicBezTo>
                <a:cubicBezTo>
                  <a:pt x="0" y="918"/>
                  <a:pt x="161" y="1080"/>
                  <a:pt x="360" y="1080"/>
                </a:cubicBezTo>
                <a:cubicBezTo>
                  <a:pt x="600" y="1080"/>
                  <a:pt x="600" y="1080"/>
                  <a:pt x="600" y="1080"/>
                </a:cubicBezTo>
                <a:cubicBezTo>
                  <a:pt x="600" y="1928"/>
                  <a:pt x="600" y="1928"/>
                  <a:pt x="600" y="1928"/>
                </a:cubicBezTo>
                <a:cubicBezTo>
                  <a:pt x="420" y="1928"/>
                  <a:pt x="420" y="1928"/>
                  <a:pt x="420" y="1928"/>
                </a:cubicBezTo>
                <a:cubicBezTo>
                  <a:pt x="387" y="1928"/>
                  <a:pt x="360" y="1955"/>
                  <a:pt x="360" y="1988"/>
                </a:cubicBezTo>
                <a:cubicBezTo>
                  <a:pt x="360" y="2021"/>
                  <a:pt x="387" y="2048"/>
                  <a:pt x="420" y="2048"/>
                </a:cubicBezTo>
                <a:cubicBezTo>
                  <a:pt x="1380" y="2048"/>
                  <a:pt x="1380" y="2048"/>
                  <a:pt x="1380" y="2048"/>
                </a:cubicBezTo>
                <a:cubicBezTo>
                  <a:pt x="1413" y="2048"/>
                  <a:pt x="1440" y="2021"/>
                  <a:pt x="1440" y="1988"/>
                </a:cubicBezTo>
                <a:cubicBezTo>
                  <a:pt x="1440" y="1955"/>
                  <a:pt x="1413" y="1928"/>
                  <a:pt x="1380" y="1928"/>
                </a:cubicBezTo>
                <a:cubicBezTo>
                  <a:pt x="1200" y="1928"/>
                  <a:pt x="1200" y="1928"/>
                  <a:pt x="1200" y="1928"/>
                </a:cubicBezTo>
                <a:cubicBezTo>
                  <a:pt x="1200" y="1080"/>
                  <a:pt x="1200" y="1080"/>
                  <a:pt x="1200" y="1080"/>
                </a:cubicBezTo>
                <a:lnTo>
                  <a:pt x="1440" y="1080"/>
                </a:lnTo>
                <a:close/>
                <a:moveTo>
                  <a:pt x="1080" y="1928"/>
                </a:moveTo>
                <a:cubicBezTo>
                  <a:pt x="720" y="1928"/>
                  <a:pt x="720" y="1928"/>
                  <a:pt x="720" y="1928"/>
                </a:cubicBezTo>
                <a:cubicBezTo>
                  <a:pt x="720" y="1808"/>
                  <a:pt x="720" y="1808"/>
                  <a:pt x="720" y="1808"/>
                </a:cubicBezTo>
                <a:cubicBezTo>
                  <a:pt x="1080" y="1808"/>
                  <a:pt x="1080" y="1808"/>
                  <a:pt x="1080" y="1808"/>
                </a:cubicBezTo>
                <a:lnTo>
                  <a:pt x="1080" y="1928"/>
                </a:lnTo>
                <a:close/>
                <a:moveTo>
                  <a:pt x="1080" y="1688"/>
                </a:moveTo>
                <a:cubicBezTo>
                  <a:pt x="720" y="1688"/>
                  <a:pt x="720" y="1688"/>
                  <a:pt x="720" y="1688"/>
                </a:cubicBezTo>
                <a:cubicBezTo>
                  <a:pt x="720" y="1568"/>
                  <a:pt x="720" y="1568"/>
                  <a:pt x="720" y="1568"/>
                </a:cubicBezTo>
                <a:cubicBezTo>
                  <a:pt x="1080" y="1568"/>
                  <a:pt x="1080" y="1568"/>
                  <a:pt x="1080" y="1568"/>
                </a:cubicBezTo>
                <a:lnTo>
                  <a:pt x="1080" y="1688"/>
                </a:lnTo>
                <a:close/>
                <a:moveTo>
                  <a:pt x="1080" y="1448"/>
                </a:moveTo>
                <a:cubicBezTo>
                  <a:pt x="720" y="1448"/>
                  <a:pt x="720" y="1448"/>
                  <a:pt x="720" y="1448"/>
                </a:cubicBezTo>
                <a:cubicBezTo>
                  <a:pt x="720" y="1328"/>
                  <a:pt x="720" y="1328"/>
                  <a:pt x="720" y="1328"/>
                </a:cubicBezTo>
                <a:cubicBezTo>
                  <a:pt x="1080" y="1328"/>
                  <a:pt x="1080" y="1328"/>
                  <a:pt x="1080" y="1328"/>
                </a:cubicBezTo>
                <a:lnTo>
                  <a:pt x="1080" y="1448"/>
                </a:lnTo>
                <a:close/>
                <a:moveTo>
                  <a:pt x="1080" y="1208"/>
                </a:moveTo>
                <a:cubicBezTo>
                  <a:pt x="720" y="1208"/>
                  <a:pt x="720" y="1208"/>
                  <a:pt x="720" y="1208"/>
                </a:cubicBezTo>
                <a:cubicBezTo>
                  <a:pt x="720" y="1080"/>
                  <a:pt x="720" y="1080"/>
                  <a:pt x="720" y="1080"/>
                </a:cubicBezTo>
                <a:cubicBezTo>
                  <a:pt x="1080" y="1080"/>
                  <a:pt x="1080" y="1080"/>
                  <a:pt x="1080" y="1080"/>
                </a:cubicBezTo>
                <a:lnTo>
                  <a:pt x="1080" y="1208"/>
                </a:lnTo>
                <a:close/>
                <a:moveTo>
                  <a:pt x="1140" y="720"/>
                </a:moveTo>
                <a:cubicBezTo>
                  <a:pt x="1107" y="720"/>
                  <a:pt x="1080" y="747"/>
                  <a:pt x="1080" y="780"/>
                </a:cubicBezTo>
                <a:cubicBezTo>
                  <a:pt x="1080" y="960"/>
                  <a:pt x="1080" y="960"/>
                  <a:pt x="1080" y="960"/>
                </a:cubicBezTo>
                <a:cubicBezTo>
                  <a:pt x="720" y="960"/>
                  <a:pt x="720" y="960"/>
                  <a:pt x="720" y="960"/>
                </a:cubicBezTo>
                <a:cubicBezTo>
                  <a:pt x="720" y="780"/>
                  <a:pt x="720" y="780"/>
                  <a:pt x="720" y="780"/>
                </a:cubicBezTo>
                <a:cubicBezTo>
                  <a:pt x="720" y="747"/>
                  <a:pt x="693" y="720"/>
                  <a:pt x="660" y="720"/>
                </a:cubicBezTo>
                <a:cubicBezTo>
                  <a:pt x="627" y="720"/>
                  <a:pt x="600" y="747"/>
                  <a:pt x="600" y="780"/>
                </a:cubicBezTo>
                <a:cubicBezTo>
                  <a:pt x="600" y="960"/>
                  <a:pt x="600" y="960"/>
                  <a:pt x="600" y="960"/>
                </a:cubicBezTo>
                <a:cubicBezTo>
                  <a:pt x="360" y="960"/>
                  <a:pt x="360" y="960"/>
                  <a:pt x="360" y="960"/>
                </a:cubicBezTo>
                <a:cubicBezTo>
                  <a:pt x="228" y="960"/>
                  <a:pt x="120" y="852"/>
                  <a:pt x="120" y="720"/>
                </a:cubicBezTo>
                <a:cubicBezTo>
                  <a:pt x="120" y="549"/>
                  <a:pt x="296" y="432"/>
                  <a:pt x="453" y="499"/>
                </a:cubicBezTo>
                <a:cubicBezTo>
                  <a:pt x="484" y="512"/>
                  <a:pt x="519" y="497"/>
                  <a:pt x="532" y="467"/>
                </a:cubicBezTo>
                <a:cubicBezTo>
                  <a:pt x="545" y="436"/>
                  <a:pt x="531" y="401"/>
                  <a:pt x="500" y="388"/>
                </a:cubicBezTo>
                <a:cubicBezTo>
                  <a:pt x="462" y="372"/>
                  <a:pt x="422" y="363"/>
                  <a:pt x="383" y="360"/>
                </a:cubicBezTo>
                <a:cubicBezTo>
                  <a:pt x="432" y="219"/>
                  <a:pt x="566" y="120"/>
                  <a:pt x="720" y="120"/>
                </a:cubicBezTo>
                <a:cubicBezTo>
                  <a:pt x="817" y="120"/>
                  <a:pt x="908" y="158"/>
                  <a:pt x="976" y="228"/>
                </a:cubicBezTo>
                <a:cubicBezTo>
                  <a:pt x="990" y="242"/>
                  <a:pt x="1010" y="248"/>
                  <a:pt x="1029" y="245"/>
                </a:cubicBezTo>
                <a:cubicBezTo>
                  <a:pt x="1045" y="243"/>
                  <a:pt x="1063" y="240"/>
                  <a:pt x="1080" y="240"/>
                </a:cubicBezTo>
                <a:cubicBezTo>
                  <a:pt x="1182" y="240"/>
                  <a:pt x="1276" y="293"/>
                  <a:pt x="1330" y="377"/>
                </a:cubicBezTo>
                <a:cubicBezTo>
                  <a:pt x="1320" y="380"/>
                  <a:pt x="1310" y="384"/>
                  <a:pt x="1300" y="388"/>
                </a:cubicBezTo>
                <a:cubicBezTo>
                  <a:pt x="1269" y="401"/>
                  <a:pt x="1255" y="436"/>
                  <a:pt x="1268" y="467"/>
                </a:cubicBezTo>
                <a:cubicBezTo>
                  <a:pt x="1281" y="497"/>
                  <a:pt x="1316" y="512"/>
                  <a:pt x="1347" y="499"/>
                </a:cubicBezTo>
                <a:cubicBezTo>
                  <a:pt x="1503" y="432"/>
                  <a:pt x="1680" y="547"/>
                  <a:pt x="1680" y="720"/>
                </a:cubicBezTo>
                <a:cubicBezTo>
                  <a:pt x="1680" y="852"/>
                  <a:pt x="1572" y="960"/>
                  <a:pt x="1440" y="960"/>
                </a:cubicBezTo>
                <a:cubicBezTo>
                  <a:pt x="1200" y="960"/>
                  <a:pt x="1200" y="960"/>
                  <a:pt x="1200" y="960"/>
                </a:cubicBezTo>
                <a:cubicBezTo>
                  <a:pt x="1200" y="780"/>
                  <a:pt x="1200" y="780"/>
                  <a:pt x="1200" y="780"/>
                </a:cubicBezTo>
                <a:cubicBezTo>
                  <a:pt x="1200" y="747"/>
                  <a:pt x="1173" y="720"/>
                  <a:pt x="1140" y="7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0" name="Freeform 367"/>
          <p:cNvSpPr>
            <a:spLocks noEditPoints="1"/>
          </p:cNvSpPr>
          <p:nvPr/>
        </p:nvSpPr>
        <p:spPr bwMode="auto">
          <a:xfrm>
            <a:off x="9623014" y="4620166"/>
            <a:ext cx="392381" cy="321764"/>
          </a:xfrm>
          <a:custGeom>
            <a:avLst/>
            <a:gdLst>
              <a:gd name="T0" fmla="*/ 1564 w 2048"/>
              <a:gd name="T1" fmla="*/ 600 h 1680"/>
              <a:gd name="T2" fmla="*/ 1264 w 2048"/>
              <a:gd name="T3" fmla="*/ 0 h 1680"/>
              <a:gd name="T4" fmla="*/ 1204 w 2048"/>
              <a:gd name="T5" fmla="*/ 97 h 1680"/>
              <a:gd name="T6" fmla="*/ 835 w 2048"/>
              <a:gd name="T7" fmla="*/ 600 h 1680"/>
              <a:gd name="T8" fmla="*/ 0 w 2048"/>
              <a:gd name="T9" fmla="*/ 660 h 1680"/>
              <a:gd name="T10" fmla="*/ 60 w 2048"/>
              <a:gd name="T11" fmla="*/ 1560 h 1680"/>
              <a:gd name="T12" fmla="*/ 930 w 2048"/>
              <a:gd name="T13" fmla="*/ 1586 h 1680"/>
              <a:gd name="T14" fmla="*/ 1402 w 2048"/>
              <a:gd name="T15" fmla="*/ 1680 h 1680"/>
              <a:gd name="T16" fmla="*/ 1808 w 2048"/>
              <a:gd name="T17" fmla="*/ 1500 h 1680"/>
              <a:gd name="T18" fmla="*/ 1928 w 2048"/>
              <a:gd name="T19" fmla="*/ 1260 h 1680"/>
              <a:gd name="T20" fmla="*/ 2048 w 2048"/>
              <a:gd name="T21" fmla="*/ 1020 h 1680"/>
              <a:gd name="T22" fmla="*/ 2048 w 2048"/>
              <a:gd name="T23" fmla="*/ 780 h 1680"/>
              <a:gd name="T24" fmla="*/ 604 w 2048"/>
              <a:gd name="T25" fmla="*/ 1440 h 1680"/>
              <a:gd name="T26" fmla="*/ 120 w 2048"/>
              <a:gd name="T27" fmla="*/ 720 h 1680"/>
              <a:gd name="T28" fmla="*/ 604 w 2048"/>
              <a:gd name="T29" fmla="*/ 1440 h 1680"/>
              <a:gd name="T30" fmla="*/ 1868 w 2048"/>
              <a:gd name="T31" fmla="*/ 960 h 1680"/>
              <a:gd name="T32" fmla="*/ 1868 w 2048"/>
              <a:gd name="T33" fmla="*/ 1080 h 1680"/>
              <a:gd name="T34" fmla="*/ 1568 w 2048"/>
              <a:gd name="T35" fmla="*/ 1140 h 1680"/>
              <a:gd name="T36" fmla="*/ 1748 w 2048"/>
              <a:gd name="T37" fmla="*/ 1200 h 1680"/>
              <a:gd name="T38" fmla="*/ 1748 w 2048"/>
              <a:gd name="T39" fmla="*/ 1320 h 1680"/>
              <a:gd name="T40" fmla="*/ 1568 w 2048"/>
              <a:gd name="T41" fmla="*/ 1380 h 1680"/>
              <a:gd name="T42" fmla="*/ 1688 w 2048"/>
              <a:gd name="T43" fmla="*/ 1500 h 1680"/>
              <a:gd name="T44" fmla="*/ 1402 w 2048"/>
              <a:gd name="T45" fmla="*/ 1560 h 1680"/>
              <a:gd name="T46" fmla="*/ 962 w 2048"/>
              <a:gd name="T47" fmla="*/ 1470 h 1680"/>
              <a:gd name="T48" fmla="*/ 724 w 2048"/>
              <a:gd name="T49" fmla="*/ 1440 h 1680"/>
              <a:gd name="T50" fmla="*/ 835 w 2048"/>
              <a:gd name="T51" fmla="*/ 719 h 1680"/>
              <a:gd name="T52" fmla="*/ 1323 w 2048"/>
              <a:gd name="T53" fmla="*/ 130 h 1680"/>
              <a:gd name="T54" fmla="*/ 1444 w 2048"/>
              <a:gd name="T55" fmla="*/ 600 h 1680"/>
              <a:gd name="T56" fmla="*/ 1324 w 2048"/>
              <a:gd name="T57" fmla="*/ 660 h 1680"/>
              <a:gd name="T58" fmla="*/ 1868 w 2048"/>
              <a:gd name="T59" fmla="*/ 720 h 1680"/>
              <a:gd name="T60" fmla="*/ 1868 w 2048"/>
              <a:gd name="T61" fmla="*/ 840 h 1680"/>
              <a:gd name="T62" fmla="*/ 1568 w 2048"/>
              <a:gd name="T63" fmla="*/ 900 h 1680"/>
              <a:gd name="T64" fmla="*/ 364 w 2048"/>
              <a:gd name="T65" fmla="*/ 1260 h 1680"/>
              <a:gd name="T66" fmla="*/ 484 w 2048"/>
              <a:gd name="T67" fmla="*/ 1260 h 1680"/>
              <a:gd name="T68" fmla="*/ 364 w 2048"/>
              <a:gd name="T69" fmla="*/ 126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48" h="1680">
                <a:moveTo>
                  <a:pt x="1868" y="600"/>
                </a:moveTo>
                <a:cubicBezTo>
                  <a:pt x="1564" y="600"/>
                  <a:pt x="1564" y="600"/>
                  <a:pt x="1564" y="600"/>
                </a:cubicBezTo>
                <a:cubicBezTo>
                  <a:pt x="1564" y="300"/>
                  <a:pt x="1564" y="300"/>
                  <a:pt x="1564" y="300"/>
                </a:cubicBezTo>
                <a:cubicBezTo>
                  <a:pt x="1564" y="134"/>
                  <a:pt x="1429" y="0"/>
                  <a:pt x="1264" y="0"/>
                </a:cubicBezTo>
                <a:cubicBezTo>
                  <a:pt x="1231" y="0"/>
                  <a:pt x="1204" y="27"/>
                  <a:pt x="1204" y="60"/>
                </a:cubicBezTo>
                <a:cubicBezTo>
                  <a:pt x="1204" y="97"/>
                  <a:pt x="1204" y="97"/>
                  <a:pt x="1204" y="97"/>
                </a:cubicBezTo>
                <a:cubicBezTo>
                  <a:pt x="1204" y="248"/>
                  <a:pt x="1149" y="393"/>
                  <a:pt x="1050" y="506"/>
                </a:cubicBezTo>
                <a:cubicBezTo>
                  <a:pt x="997" y="566"/>
                  <a:pt x="919" y="600"/>
                  <a:pt x="835" y="600"/>
                </a:cubicBezTo>
                <a:cubicBezTo>
                  <a:pt x="60" y="600"/>
                  <a:pt x="60" y="600"/>
                  <a:pt x="60" y="600"/>
                </a:cubicBezTo>
                <a:cubicBezTo>
                  <a:pt x="27" y="600"/>
                  <a:pt x="0" y="627"/>
                  <a:pt x="0" y="660"/>
                </a:cubicBezTo>
                <a:cubicBezTo>
                  <a:pt x="0" y="1500"/>
                  <a:pt x="0" y="1500"/>
                  <a:pt x="0" y="1500"/>
                </a:cubicBezTo>
                <a:cubicBezTo>
                  <a:pt x="0" y="1533"/>
                  <a:pt x="27" y="1560"/>
                  <a:pt x="60" y="1560"/>
                </a:cubicBezTo>
                <a:cubicBezTo>
                  <a:pt x="738" y="1560"/>
                  <a:pt x="738" y="1560"/>
                  <a:pt x="738" y="1560"/>
                </a:cubicBezTo>
                <a:cubicBezTo>
                  <a:pt x="803" y="1560"/>
                  <a:pt x="868" y="1569"/>
                  <a:pt x="930" y="1586"/>
                </a:cubicBezTo>
                <a:cubicBezTo>
                  <a:pt x="1140" y="1644"/>
                  <a:pt x="1140" y="1644"/>
                  <a:pt x="1140" y="1644"/>
                </a:cubicBezTo>
                <a:cubicBezTo>
                  <a:pt x="1225" y="1668"/>
                  <a:pt x="1314" y="1680"/>
                  <a:pt x="1402" y="1680"/>
                </a:cubicBezTo>
                <a:cubicBezTo>
                  <a:pt x="1628" y="1680"/>
                  <a:pt x="1628" y="1680"/>
                  <a:pt x="1628" y="1680"/>
                </a:cubicBezTo>
                <a:cubicBezTo>
                  <a:pt x="1727" y="1680"/>
                  <a:pt x="1808" y="1599"/>
                  <a:pt x="1808" y="1500"/>
                </a:cubicBezTo>
                <a:cubicBezTo>
                  <a:pt x="1808" y="1476"/>
                  <a:pt x="1803" y="1454"/>
                  <a:pt x="1795" y="1433"/>
                </a:cubicBezTo>
                <a:cubicBezTo>
                  <a:pt x="1872" y="1413"/>
                  <a:pt x="1928" y="1343"/>
                  <a:pt x="1928" y="1260"/>
                </a:cubicBezTo>
                <a:cubicBezTo>
                  <a:pt x="1928" y="1236"/>
                  <a:pt x="1923" y="1214"/>
                  <a:pt x="1915" y="1194"/>
                </a:cubicBezTo>
                <a:cubicBezTo>
                  <a:pt x="1992" y="1173"/>
                  <a:pt x="2048" y="1103"/>
                  <a:pt x="2048" y="1020"/>
                </a:cubicBezTo>
                <a:cubicBezTo>
                  <a:pt x="2048" y="974"/>
                  <a:pt x="2031" y="932"/>
                  <a:pt x="2002" y="900"/>
                </a:cubicBezTo>
                <a:cubicBezTo>
                  <a:pt x="2031" y="868"/>
                  <a:pt x="2048" y="826"/>
                  <a:pt x="2048" y="780"/>
                </a:cubicBezTo>
                <a:cubicBezTo>
                  <a:pt x="2048" y="681"/>
                  <a:pt x="1967" y="600"/>
                  <a:pt x="1868" y="600"/>
                </a:cubicBezTo>
                <a:close/>
                <a:moveTo>
                  <a:pt x="604" y="1440"/>
                </a:moveTo>
                <a:cubicBezTo>
                  <a:pt x="120" y="1440"/>
                  <a:pt x="120" y="1440"/>
                  <a:pt x="120" y="1440"/>
                </a:cubicBezTo>
                <a:cubicBezTo>
                  <a:pt x="120" y="720"/>
                  <a:pt x="120" y="720"/>
                  <a:pt x="120" y="720"/>
                </a:cubicBezTo>
                <a:cubicBezTo>
                  <a:pt x="604" y="720"/>
                  <a:pt x="604" y="720"/>
                  <a:pt x="604" y="720"/>
                </a:cubicBezTo>
                <a:lnTo>
                  <a:pt x="604" y="1440"/>
                </a:lnTo>
                <a:close/>
                <a:moveTo>
                  <a:pt x="1628" y="960"/>
                </a:moveTo>
                <a:cubicBezTo>
                  <a:pt x="1868" y="960"/>
                  <a:pt x="1868" y="960"/>
                  <a:pt x="1868" y="960"/>
                </a:cubicBezTo>
                <a:cubicBezTo>
                  <a:pt x="1901" y="960"/>
                  <a:pt x="1928" y="987"/>
                  <a:pt x="1928" y="1020"/>
                </a:cubicBezTo>
                <a:cubicBezTo>
                  <a:pt x="1928" y="1053"/>
                  <a:pt x="1901" y="1080"/>
                  <a:pt x="1868" y="1080"/>
                </a:cubicBezTo>
                <a:cubicBezTo>
                  <a:pt x="1628" y="1080"/>
                  <a:pt x="1628" y="1080"/>
                  <a:pt x="1628" y="1080"/>
                </a:cubicBezTo>
                <a:cubicBezTo>
                  <a:pt x="1595" y="1080"/>
                  <a:pt x="1568" y="1107"/>
                  <a:pt x="1568" y="1140"/>
                </a:cubicBezTo>
                <a:cubicBezTo>
                  <a:pt x="1568" y="1173"/>
                  <a:pt x="1595" y="1200"/>
                  <a:pt x="1628" y="1200"/>
                </a:cubicBezTo>
                <a:cubicBezTo>
                  <a:pt x="1748" y="1200"/>
                  <a:pt x="1748" y="1200"/>
                  <a:pt x="1748" y="1200"/>
                </a:cubicBezTo>
                <a:cubicBezTo>
                  <a:pt x="1781" y="1200"/>
                  <a:pt x="1808" y="1227"/>
                  <a:pt x="1808" y="1260"/>
                </a:cubicBezTo>
                <a:cubicBezTo>
                  <a:pt x="1808" y="1293"/>
                  <a:pt x="1781" y="1320"/>
                  <a:pt x="1748" y="1320"/>
                </a:cubicBezTo>
                <a:cubicBezTo>
                  <a:pt x="1628" y="1320"/>
                  <a:pt x="1628" y="1320"/>
                  <a:pt x="1628" y="1320"/>
                </a:cubicBezTo>
                <a:cubicBezTo>
                  <a:pt x="1595" y="1320"/>
                  <a:pt x="1568" y="1347"/>
                  <a:pt x="1568" y="1380"/>
                </a:cubicBezTo>
                <a:cubicBezTo>
                  <a:pt x="1568" y="1413"/>
                  <a:pt x="1595" y="1440"/>
                  <a:pt x="1628" y="1440"/>
                </a:cubicBezTo>
                <a:cubicBezTo>
                  <a:pt x="1661" y="1440"/>
                  <a:pt x="1688" y="1467"/>
                  <a:pt x="1688" y="1500"/>
                </a:cubicBezTo>
                <a:cubicBezTo>
                  <a:pt x="1688" y="1533"/>
                  <a:pt x="1661" y="1560"/>
                  <a:pt x="1628" y="1560"/>
                </a:cubicBezTo>
                <a:cubicBezTo>
                  <a:pt x="1402" y="1560"/>
                  <a:pt x="1402" y="1560"/>
                  <a:pt x="1402" y="1560"/>
                </a:cubicBezTo>
                <a:cubicBezTo>
                  <a:pt x="1324" y="1560"/>
                  <a:pt x="1247" y="1549"/>
                  <a:pt x="1172" y="1529"/>
                </a:cubicBezTo>
                <a:cubicBezTo>
                  <a:pt x="962" y="1470"/>
                  <a:pt x="962" y="1470"/>
                  <a:pt x="962" y="1470"/>
                </a:cubicBezTo>
                <a:cubicBezTo>
                  <a:pt x="889" y="1450"/>
                  <a:pt x="814" y="1440"/>
                  <a:pt x="738" y="1440"/>
                </a:cubicBezTo>
                <a:cubicBezTo>
                  <a:pt x="724" y="1440"/>
                  <a:pt x="724" y="1440"/>
                  <a:pt x="724" y="1440"/>
                </a:cubicBezTo>
                <a:cubicBezTo>
                  <a:pt x="724" y="719"/>
                  <a:pt x="724" y="719"/>
                  <a:pt x="724" y="719"/>
                </a:cubicBezTo>
                <a:cubicBezTo>
                  <a:pt x="835" y="719"/>
                  <a:pt x="835" y="719"/>
                  <a:pt x="835" y="719"/>
                </a:cubicBezTo>
                <a:cubicBezTo>
                  <a:pt x="953" y="719"/>
                  <a:pt x="1064" y="671"/>
                  <a:pt x="1140" y="585"/>
                </a:cubicBezTo>
                <a:cubicBezTo>
                  <a:pt x="1251" y="458"/>
                  <a:pt x="1316" y="298"/>
                  <a:pt x="1323" y="130"/>
                </a:cubicBezTo>
                <a:cubicBezTo>
                  <a:pt x="1393" y="154"/>
                  <a:pt x="1444" y="221"/>
                  <a:pt x="1444" y="300"/>
                </a:cubicBezTo>
                <a:cubicBezTo>
                  <a:pt x="1444" y="600"/>
                  <a:pt x="1444" y="600"/>
                  <a:pt x="1444" y="600"/>
                </a:cubicBezTo>
                <a:cubicBezTo>
                  <a:pt x="1384" y="600"/>
                  <a:pt x="1384" y="600"/>
                  <a:pt x="1384" y="600"/>
                </a:cubicBezTo>
                <a:cubicBezTo>
                  <a:pt x="1351" y="600"/>
                  <a:pt x="1324" y="627"/>
                  <a:pt x="1324" y="660"/>
                </a:cubicBezTo>
                <a:cubicBezTo>
                  <a:pt x="1324" y="693"/>
                  <a:pt x="1351" y="720"/>
                  <a:pt x="1384" y="720"/>
                </a:cubicBezTo>
                <a:cubicBezTo>
                  <a:pt x="1868" y="720"/>
                  <a:pt x="1868" y="720"/>
                  <a:pt x="1868" y="720"/>
                </a:cubicBezTo>
                <a:cubicBezTo>
                  <a:pt x="1901" y="720"/>
                  <a:pt x="1928" y="747"/>
                  <a:pt x="1928" y="780"/>
                </a:cubicBezTo>
                <a:cubicBezTo>
                  <a:pt x="1928" y="813"/>
                  <a:pt x="1901" y="840"/>
                  <a:pt x="1868" y="840"/>
                </a:cubicBezTo>
                <a:cubicBezTo>
                  <a:pt x="1628" y="840"/>
                  <a:pt x="1628" y="840"/>
                  <a:pt x="1628" y="840"/>
                </a:cubicBezTo>
                <a:cubicBezTo>
                  <a:pt x="1595" y="840"/>
                  <a:pt x="1568" y="867"/>
                  <a:pt x="1568" y="900"/>
                </a:cubicBezTo>
                <a:cubicBezTo>
                  <a:pt x="1568" y="933"/>
                  <a:pt x="1595" y="960"/>
                  <a:pt x="1628" y="960"/>
                </a:cubicBezTo>
                <a:close/>
                <a:moveTo>
                  <a:pt x="364" y="1260"/>
                </a:moveTo>
                <a:cubicBezTo>
                  <a:pt x="364" y="1227"/>
                  <a:pt x="391" y="1200"/>
                  <a:pt x="424" y="1200"/>
                </a:cubicBezTo>
                <a:cubicBezTo>
                  <a:pt x="457" y="1200"/>
                  <a:pt x="484" y="1227"/>
                  <a:pt x="484" y="1260"/>
                </a:cubicBezTo>
                <a:cubicBezTo>
                  <a:pt x="484" y="1293"/>
                  <a:pt x="457" y="1320"/>
                  <a:pt x="424" y="1320"/>
                </a:cubicBezTo>
                <a:cubicBezTo>
                  <a:pt x="391" y="1320"/>
                  <a:pt x="364" y="1293"/>
                  <a:pt x="364" y="126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1" name="Freeform 380"/>
          <p:cNvSpPr>
            <a:spLocks noEditPoints="1"/>
          </p:cNvSpPr>
          <p:nvPr/>
        </p:nvSpPr>
        <p:spPr bwMode="auto">
          <a:xfrm>
            <a:off x="9648058" y="1890223"/>
            <a:ext cx="342293" cy="391442"/>
          </a:xfrm>
          <a:custGeom>
            <a:avLst/>
            <a:gdLst>
              <a:gd name="T0" fmla="*/ 359 w 1787"/>
              <a:gd name="T1" fmla="*/ 2044 h 2044"/>
              <a:gd name="T2" fmla="*/ 628 w 1787"/>
              <a:gd name="T3" fmla="*/ 1800 h 2044"/>
              <a:gd name="T4" fmla="*/ 1501 w 1787"/>
              <a:gd name="T5" fmla="*/ 1575 h 2044"/>
              <a:gd name="T6" fmla="*/ 1776 w 1787"/>
              <a:gd name="T7" fmla="*/ 991 h 2044"/>
              <a:gd name="T8" fmla="*/ 1293 w 1787"/>
              <a:gd name="T9" fmla="*/ 1201 h 2044"/>
              <a:gd name="T10" fmla="*/ 371 w 1787"/>
              <a:gd name="T11" fmla="*/ 1289 h 2044"/>
              <a:gd name="T12" fmla="*/ 0 w 1787"/>
              <a:gd name="T13" fmla="*/ 1685 h 2044"/>
              <a:gd name="T14" fmla="*/ 317 w 1787"/>
              <a:gd name="T15" fmla="*/ 2026 h 2044"/>
              <a:gd name="T16" fmla="*/ 583 w 1787"/>
              <a:gd name="T17" fmla="*/ 1321 h 2044"/>
              <a:gd name="T18" fmla="*/ 1183 w 1787"/>
              <a:gd name="T19" fmla="*/ 1409 h 2044"/>
              <a:gd name="T20" fmla="*/ 723 w 1787"/>
              <a:gd name="T21" fmla="*/ 1441 h 2044"/>
              <a:gd name="T22" fmla="*/ 723 w 1787"/>
              <a:gd name="T23" fmla="*/ 1561 h 2044"/>
              <a:gd name="T24" fmla="*/ 1289 w 1787"/>
              <a:gd name="T25" fmla="*/ 1464 h 2044"/>
              <a:gd name="T26" fmla="*/ 1617 w 1787"/>
              <a:gd name="T27" fmla="*/ 1096 h 2044"/>
              <a:gd name="T28" fmla="*/ 1130 w 1787"/>
              <a:gd name="T29" fmla="*/ 1680 h 2044"/>
              <a:gd name="T30" fmla="*/ 561 w 1787"/>
              <a:gd name="T31" fmla="*/ 1698 h 2044"/>
              <a:gd name="T32" fmla="*/ 144 w 1787"/>
              <a:gd name="T33" fmla="*/ 1685 h 2044"/>
              <a:gd name="T34" fmla="*/ 903 w 1787"/>
              <a:gd name="T35" fmla="*/ 1078 h 2044"/>
              <a:gd name="T36" fmla="*/ 903 w 1787"/>
              <a:gd name="T37" fmla="*/ 0 h 2044"/>
              <a:gd name="T38" fmla="*/ 903 w 1787"/>
              <a:gd name="T39" fmla="*/ 1078 h 2044"/>
              <a:gd name="T40" fmla="*/ 686 w 1787"/>
              <a:gd name="T41" fmla="*/ 778 h 2044"/>
              <a:gd name="T42" fmla="*/ 728 w 1787"/>
              <a:gd name="T43" fmla="*/ 920 h 2044"/>
              <a:gd name="T44" fmla="*/ 974 w 1787"/>
              <a:gd name="T45" fmla="*/ 856 h 2044"/>
              <a:gd name="T46" fmla="*/ 832 w 1787"/>
              <a:gd name="T47" fmla="*/ 856 h 2044"/>
              <a:gd name="T48" fmla="*/ 997 w 1787"/>
              <a:gd name="T49" fmla="*/ 777 h 2044"/>
              <a:gd name="T50" fmla="*/ 1305 w 1787"/>
              <a:gd name="T51" fmla="*/ 419 h 2044"/>
              <a:gd name="T52" fmla="*/ 1305 w 1787"/>
              <a:gd name="T53" fmla="*/ 658 h 2044"/>
              <a:gd name="T54" fmla="*/ 1143 w 1787"/>
              <a:gd name="T55" fmla="*/ 539 h 2044"/>
              <a:gd name="T56" fmla="*/ 1305 w 1787"/>
              <a:gd name="T57" fmla="*/ 419 h 2044"/>
              <a:gd name="T58" fmla="*/ 1120 w 1787"/>
              <a:gd name="T59" fmla="*/ 299 h 2044"/>
              <a:gd name="T60" fmla="*/ 1078 w 1787"/>
              <a:gd name="T61" fmla="*/ 158 h 2044"/>
              <a:gd name="T62" fmla="*/ 1086 w 1787"/>
              <a:gd name="T63" fmla="*/ 898 h 2044"/>
              <a:gd name="T64" fmla="*/ 1247 w 1787"/>
              <a:gd name="T65" fmla="*/ 777 h 2044"/>
              <a:gd name="T66" fmla="*/ 1086 w 1787"/>
              <a:gd name="T67" fmla="*/ 898 h 2044"/>
              <a:gd name="T68" fmla="*/ 903 w 1787"/>
              <a:gd name="T69" fmla="*/ 119 h 2044"/>
              <a:gd name="T70" fmla="*/ 997 w 1787"/>
              <a:gd name="T71" fmla="*/ 299 h 2044"/>
              <a:gd name="T72" fmla="*/ 832 w 1787"/>
              <a:gd name="T73" fmla="*/ 221 h 2044"/>
              <a:gd name="T74" fmla="*/ 1017 w 1787"/>
              <a:gd name="T75" fmla="*/ 419 h 2044"/>
              <a:gd name="T76" fmla="*/ 1017 w 1787"/>
              <a:gd name="T77" fmla="*/ 658 h 2044"/>
              <a:gd name="T78" fmla="*/ 783 w 1787"/>
              <a:gd name="T79" fmla="*/ 539 h 2044"/>
              <a:gd name="T80" fmla="*/ 728 w 1787"/>
              <a:gd name="T81" fmla="*/ 158 h 2044"/>
              <a:gd name="T82" fmla="*/ 686 w 1787"/>
              <a:gd name="T83" fmla="*/ 299 h 2044"/>
              <a:gd name="T84" fmla="*/ 728 w 1787"/>
              <a:gd name="T85" fmla="*/ 158 h 2044"/>
              <a:gd name="T86" fmla="*/ 501 w 1787"/>
              <a:gd name="T87" fmla="*/ 418 h 2044"/>
              <a:gd name="T88" fmla="*/ 664 w 1787"/>
              <a:gd name="T89" fmla="*/ 539 h 2044"/>
              <a:gd name="T90" fmla="*/ 501 w 1787"/>
              <a:gd name="T91" fmla="*/ 658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87" h="2044">
                <a:moveTo>
                  <a:pt x="317" y="2026"/>
                </a:moveTo>
                <a:cubicBezTo>
                  <a:pt x="329" y="2038"/>
                  <a:pt x="344" y="2044"/>
                  <a:pt x="359" y="2044"/>
                </a:cubicBezTo>
                <a:cubicBezTo>
                  <a:pt x="374" y="2044"/>
                  <a:pt x="390" y="2038"/>
                  <a:pt x="401" y="2026"/>
                </a:cubicBezTo>
                <a:cubicBezTo>
                  <a:pt x="628" y="1800"/>
                  <a:pt x="628" y="1800"/>
                  <a:pt x="628" y="1800"/>
                </a:cubicBezTo>
                <a:cubicBezTo>
                  <a:pt x="1130" y="1800"/>
                  <a:pt x="1130" y="1800"/>
                  <a:pt x="1130" y="1800"/>
                </a:cubicBezTo>
                <a:cubicBezTo>
                  <a:pt x="1287" y="1800"/>
                  <a:pt x="1429" y="1714"/>
                  <a:pt x="1501" y="1575"/>
                </a:cubicBezTo>
                <a:cubicBezTo>
                  <a:pt x="1503" y="1572"/>
                  <a:pt x="1685" y="1226"/>
                  <a:pt x="1777" y="1049"/>
                </a:cubicBezTo>
                <a:cubicBezTo>
                  <a:pt x="1787" y="1031"/>
                  <a:pt x="1786" y="1009"/>
                  <a:pt x="1776" y="991"/>
                </a:cubicBezTo>
                <a:cubicBezTo>
                  <a:pt x="1765" y="973"/>
                  <a:pt x="1745" y="962"/>
                  <a:pt x="1724" y="962"/>
                </a:cubicBezTo>
                <a:cubicBezTo>
                  <a:pt x="1547" y="962"/>
                  <a:pt x="1386" y="1053"/>
                  <a:pt x="1293" y="1201"/>
                </a:cubicBezTo>
                <a:cubicBezTo>
                  <a:pt x="583" y="1201"/>
                  <a:pt x="583" y="1201"/>
                  <a:pt x="583" y="1201"/>
                </a:cubicBezTo>
                <a:cubicBezTo>
                  <a:pt x="503" y="1201"/>
                  <a:pt x="428" y="1232"/>
                  <a:pt x="371" y="1289"/>
                </a:cubicBezTo>
                <a:cubicBezTo>
                  <a:pt x="17" y="1643"/>
                  <a:pt x="17" y="1643"/>
                  <a:pt x="17" y="1643"/>
                </a:cubicBezTo>
                <a:cubicBezTo>
                  <a:pt x="6" y="1654"/>
                  <a:pt x="0" y="1670"/>
                  <a:pt x="0" y="1685"/>
                </a:cubicBezTo>
                <a:cubicBezTo>
                  <a:pt x="0" y="1701"/>
                  <a:pt x="6" y="1717"/>
                  <a:pt x="17" y="1728"/>
                </a:cubicBezTo>
                <a:cubicBezTo>
                  <a:pt x="163" y="1873"/>
                  <a:pt x="315" y="2025"/>
                  <a:pt x="317" y="2026"/>
                </a:cubicBezTo>
                <a:close/>
                <a:moveTo>
                  <a:pt x="456" y="1374"/>
                </a:moveTo>
                <a:cubicBezTo>
                  <a:pt x="490" y="1340"/>
                  <a:pt x="535" y="1321"/>
                  <a:pt x="583" y="1321"/>
                </a:cubicBezTo>
                <a:cubicBezTo>
                  <a:pt x="1229" y="1321"/>
                  <a:pt x="1229" y="1321"/>
                  <a:pt x="1229" y="1321"/>
                </a:cubicBezTo>
                <a:cubicBezTo>
                  <a:pt x="1183" y="1409"/>
                  <a:pt x="1183" y="1409"/>
                  <a:pt x="1183" y="1409"/>
                </a:cubicBezTo>
                <a:cubicBezTo>
                  <a:pt x="1173" y="1429"/>
                  <a:pt x="1152" y="1441"/>
                  <a:pt x="1130" y="1441"/>
                </a:cubicBezTo>
                <a:cubicBezTo>
                  <a:pt x="723" y="1441"/>
                  <a:pt x="723" y="1441"/>
                  <a:pt x="723" y="1441"/>
                </a:cubicBezTo>
                <a:cubicBezTo>
                  <a:pt x="690" y="1441"/>
                  <a:pt x="664" y="1468"/>
                  <a:pt x="664" y="1501"/>
                </a:cubicBezTo>
                <a:cubicBezTo>
                  <a:pt x="664" y="1534"/>
                  <a:pt x="690" y="1561"/>
                  <a:pt x="723" y="1561"/>
                </a:cubicBezTo>
                <a:cubicBezTo>
                  <a:pt x="1130" y="1561"/>
                  <a:pt x="1130" y="1561"/>
                  <a:pt x="1130" y="1561"/>
                </a:cubicBezTo>
                <a:cubicBezTo>
                  <a:pt x="1197" y="1561"/>
                  <a:pt x="1258" y="1524"/>
                  <a:pt x="1289" y="1464"/>
                </a:cubicBezTo>
                <a:cubicBezTo>
                  <a:pt x="1289" y="1464"/>
                  <a:pt x="1382" y="1288"/>
                  <a:pt x="1382" y="1288"/>
                </a:cubicBezTo>
                <a:cubicBezTo>
                  <a:pt x="1432" y="1193"/>
                  <a:pt x="1517" y="1125"/>
                  <a:pt x="1617" y="1096"/>
                </a:cubicBezTo>
                <a:cubicBezTo>
                  <a:pt x="1522" y="1278"/>
                  <a:pt x="1397" y="1517"/>
                  <a:pt x="1395" y="1520"/>
                </a:cubicBezTo>
                <a:cubicBezTo>
                  <a:pt x="1343" y="1619"/>
                  <a:pt x="1242" y="1680"/>
                  <a:pt x="1130" y="1680"/>
                </a:cubicBezTo>
                <a:cubicBezTo>
                  <a:pt x="604" y="1680"/>
                  <a:pt x="604" y="1680"/>
                  <a:pt x="604" y="1680"/>
                </a:cubicBezTo>
                <a:cubicBezTo>
                  <a:pt x="588" y="1680"/>
                  <a:pt x="573" y="1687"/>
                  <a:pt x="561" y="1698"/>
                </a:cubicBezTo>
                <a:cubicBezTo>
                  <a:pt x="359" y="1899"/>
                  <a:pt x="359" y="1899"/>
                  <a:pt x="359" y="1899"/>
                </a:cubicBezTo>
                <a:cubicBezTo>
                  <a:pt x="311" y="1852"/>
                  <a:pt x="229" y="1770"/>
                  <a:pt x="144" y="1685"/>
                </a:cubicBezTo>
                <a:lnTo>
                  <a:pt x="456" y="1374"/>
                </a:lnTo>
                <a:close/>
                <a:moveTo>
                  <a:pt x="903" y="1078"/>
                </a:moveTo>
                <a:cubicBezTo>
                  <a:pt x="1201" y="1078"/>
                  <a:pt x="1442" y="835"/>
                  <a:pt x="1442" y="539"/>
                </a:cubicBezTo>
                <a:cubicBezTo>
                  <a:pt x="1442" y="224"/>
                  <a:pt x="1185" y="0"/>
                  <a:pt x="903" y="0"/>
                </a:cubicBezTo>
                <a:cubicBezTo>
                  <a:pt x="607" y="0"/>
                  <a:pt x="364" y="241"/>
                  <a:pt x="364" y="539"/>
                </a:cubicBezTo>
                <a:cubicBezTo>
                  <a:pt x="364" y="835"/>
                  <a:pt x="605" y="1078"/>
                  <a:pt x="903" y="1078"/>
                </a:cubicBezTo>
                <a:close/>
                <a:moveTo>
                  <a:pt x="559" y="778"/>
                </a:moveTo>
                <a:cubicBezTo>
                  <a:pt x="686" y="778"/>
                  <a:pt x="686" y="778"/>
                  <a:pt x="686" y="778"/>
                </a:cubicBezTo>
                <a:cubicBezTo>
                  <a:pt x="695" y="822"/>
                  <a:pt x="706" y="862"/>
                  <a:pt x="720" y="898"/>
                </a:cubicBezTo>
                <a:cubicBezTo>
                  <a:pt x="723" y="906"/>
                  <a:pt x="726" y="913"/>
                  <a:pt x="728" y="920"/>
                </a:cubicBezTo>
                <a:cubicBezTo>
                  <a:pt x="660" y="888"/>
                  <a:pt x="602" y="839"/>
                  <a:pt x="559" y="778"/>
                </a:cubicBezTo>
                <a:close/>
                <a:moveTo>
                  <a:pt x="974" y="856"/>
                </a:moveTo>
                <a:cubicBezTo>
                  <a:pt x="943" y="939"/>
                  <a:pt x="912" y="958"/>
                  <a:pt x="903" y="958"/>
                </a:cubicBezTo>
                <a:cubicBezTo>
                  <a:pt x="895" y="958"/>
                  <a:pt x="863" y="939"/>
                  <a:pt x="832" y="856"/>
                </a:cubicBezTo>
                <a:cubicBezTo>
                  <a:pt x="823" y="832"/>
                  <a:pt x="815" y="805"/>
                  <a:pt x="809" y="777"/>
                </a:cubicBezTo>
                <a:cubicBezTo>
                  <a:pt x="997" y="777"/>
                  <a:pt x="997" y="777"/>
                  <a:pt x="997" y="777"/>
                </a:cubicBezTo>
                <a:cubicBezTo>
                  <a:pt x="991" y="805"/>
                  <a:pt x="983" y="832"/>
                  <a:pt x="974" y="856"/>
                </a:cubicBezTo>
                <a:close/>
                <a:moveTo>
                  <a:pt x="1305" y="419"/>
                </a:moveTo>
                <a:cubicBezTo>
                  <a:pt x="1316" y="457"/>
                  <a:pt x="1322" y="497"/>
                  <a:pt x="1322" y="539"/>
                </a:cubicBezTo>
                <a:cubicBezTo>
                  <a:pt x="1322" y="580"/>
                  <a:pt x="1316" y="620"/>
                  <a:pt x="1305" y="658"/>
                </a:cubicBezTo>
                <a:cubicBezTo>
                  <a:pt x="1137" y="658"/>
                  <a:pt x="1137" y="658"/>
                  <a:pt x="1137" y="658"/>
                </a:cubicBezTo>
                <a:cubicBezTo>
                  <a:pt x="1141" y="619"/>
                  <a:pt x="1143" y="579"/>
                  <a:pt x="1143" y="539"/>
                </a:cubicBezTo>
                <a:cubicBezTo>
                  <a:pt x="1143" y="498"/>
                  <a:pt x="1141" y="458"/>
                  <a:pt x="1137" y="419"/>
                </a:cubicBezTo>
                <a:lnTo>
                  <a:pt x="1305" y="419"/>
                </a:lnTo>
                <a:close/>
                <a:moveTo>
                  <a:pt x="1247" y="299"/>
                </a:moveTo>
                <a:cubicBezTo>
                  <a:pt x="1120" y="299"/>
                  <a:pt x="1120" y="299"/>
                  <a:pt x="1120" y="299"/>
                </a:cubicBezTo>
                <a:cubicBezTo>
                  <a:pt x="1111" y="255"/>
                  <a:pt x="1100" y="215"/>
                  <a:pt x="1086" y="179"/>
                </a:cubicBezTo>
                <a:cubicBezTo>
                  <a:pt x="1083" y="171"/>
                  <a:pt x="1081" y="164"/>
                  <a:pt x="1078" y="158"/>
                </a:cubicBezTo>
                <a:cubicBezTo>
                  <a:pt x="1146" y="189"/>
                  <a:pt x="1204" y="238"/>
                  <a:pt x="1247" y="299"/>
                </a:cubicBezTo>
                <a:close/>
                <a:moveTo>
                  <a:pt x="1086" y="898"/>
                </a:moveTo>
                <a:cubicBezTo>
                  <a:pt x="1100" y="862"/>
                  <a:pt x="1111" y="821"/>
                  <a:pt x="1120" y="777"/>
                </a:cubicBezTo>
                <a:cubicBezTo>
                  <a:pt x="1247" y="777"/>
                  <a:pt x="1247" y="777"/>
                  <a:pt x="1247" y="777"/>
                </a:cubicBezTo>
                <a:cubicBezTo>
                  <a:pt x="1204" y="838"/>
                  <a:pt x="1146" y="888"/>
                  <a:pt x="1078" y="920"/>
                </a:cubicBezTo>
                <a:cubicBezTo>
                  <a:pt x="1081" y="913"/>
                  <a:pt x="1083" y="906"/>
                  <a:pt x="1086" y="898"/>
                </a:cubicBezTo>
                <a:close/>
                <a:moveTo>
                  <a:pt x="832" y="221"/>
                </a:moveTo>
                <a:cubicBezTo>
                  <a:pt x="863" y="138"/>
                  <a:pt x="895" y="119"/>
                  <a:pt x="903" y="119"/>
                </a:cubicBezTo>
                <a:cubicBezTo>
                  <a:pt x="912" y="119"/>
                  <a:pt x="943" y="138"/>
                  <a:pt x="974" y="221"/>
                </a:cubicBezTo>
                <a:cubicBezTo>
                  <a:pt x="983" y="245"/>
                  <a:pt x="991" y="271"/>
                  <a:pt x="997" y="299"/>
                </a:cubicBezTo>
                <a:cubicBezTo>
                  <a:pt x="809" y="299"/>
                  <a:pt x="809" y="299"/>
                  <a:pt x="809" y="299"/>
                </a:cubicBezTo>
                <a:cubicBezTo>
                  <a:pt x="815" y="271"/>
                  <a:pt x="823" y="245"/>
                  <a:pt x="832" y="221"/>
                </a:cubicBezTo>
                <a:close/>
                <a:moveTo>
                  <a:pt x="789" y="419"/>
                </a:moveTo>
                <a:cubicBezTo>
                  <a:pt x="1017" y="419"/>
                  <a:pt x="1017" y="419"/>
                  <a:pt x="1017" y="419"/>
                </a:cubicBezTo>
                <a:cubicBezTo>
                  <a:pt x="1021" y="457"/>
                  <a:pt x="1023" y="497"/>
                  <a:pt x="1023" y="539"/>
                </a:cubicBezTo>
                <a:cubicBezTo>
                  <a:pt x="1023" y="580"/>
                  <a:pt x="1021" y="620"/>
                  <a:pt x="1017" y="658"/>
                </a:cubicBezTo>
                <a:cubicBezTo>
                  <a:pt x="789" y="658"/>
                  <a:pt x="789" y="658"/>
                  <a:pt x="789" y="658"/>
                </a:cubicBezTo>
                <a:cubicBezTo>
                  <a:pt x="785" y="620"/>
                  <a:pt x="783" y="580"/>
                  <a:pt x="783" y="539"/>
                </a:cubicBezTo>
                <a:cubicBezTo>
                  <a:pt x="783" y="497"/>
                  <a:pt x="785" y="457"/>
                  <a:pt x="789" y="419"/>
                </a:cubicBezTo>
                <a:close/>
                <a:moveTo>
                  <a:pt x="728" y="158"/>
                </a:moveTo>
                <a:cubicBezTo>
                  <a:pt x="726" y="164"/>
                  <a:pt x="723" y="171"/>
                  <a:pt x="720" y="179"/>
                </a:cubicBezTo>
                <a:cubicBezTo>
                  <a:pt x="706" y="215"/>
                  <a:pt x="695" y="255"/>
                  <a:pt x="686" y="299"/>
                </a:cubicBezTo>
                <a:cubicBezTo>
                  <a:pt x="559" y="299"/>
                  <a:pt x="559" y="299"/>
                  <a:pt x="559" y="299"/>
                </a:cubicBezTo>
                <a:cubicBezTo>
                  <a:pt x="602" y="238"/>
                  <a:pt x="660" y="189"/>
                  <a:pt x="728" y="158"/>
                </a:cubicBezTo>
                <a:close/>
                <a:moveTo>
                  <a:pt x="484" y="539"/>
                </a:moveTo>
                <a:cubicBezTo>
                  <a:pt x="484" y="497"/>
                  <a:pt x="490" y="456"/>
                  <a:pt x="501" y="418"/>
                </a:cubicBezTo>
                <a:cubicBezTo>
                  <a:pt x="669" y="418"/>
                  <a:pt x="669" y="418"/>
                  <a:pt x="669" y="418"/>
                </a:cubicBezTo>
                <a:cubicBezTo>
                  <a:pt x="665" y="457"/>
                  <a:pt x="664" y="498"/>
                  <a:pt x="664" y="539"/>
                </a:cubicBezTo>
                <a:cubicBezTo>
                  <a:pt x="664" y="579"/>
                  <a:pt x="665" y="619"/>
                  <a:pt x="669" y="658"/>
                </a:cubicBezTo>
                <a:cubicBezTo>
                  <a:pt x="501" y="658"/>
                  <a:pt x="501" y="658"/>
                  <a:pt x="501" y="658"/>
                </a:cubicBezTo>
                <a:cubicBezTo>
                  <a:pt x="490" y="620"/>
                  <a:pt x="484" y="580"/>
                  <a:pt x="484" y="53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2" name="Freeform 339"/>
          <p:cNvSpPr>
            <a:spLocks noEditPoints="1"/>
          </p:cNvSpPr>
          <p:nvPr/>
        </p:nvSpPr>
        <p:spPr bwMode="auto">
          <a:xfrm>
            <a:off x="9646826" y="5931207"/>
            <a:ext cx="344756" cy="392264"/>
          </a:xfrm>
          <a:custGeom>
            <a:avLst/>
            <a:gdLst>
              <a:gd name="T0" fmla="*/ 1500 w 1800"/>
              <a:gd name="T1" fmla="*/ 600 h 2048"/>
              <a:gd name="T2" fmla="*/ 1800 w 1800"/>
              <a:gd name="T3" fmla="*/ 300 h 2048"/>
              <a:gd name="T4" fmla="*/ 1500 w 1800"/>
              <a:gd name="T5" fmla="*/ 0 h 2048"/>
              <a:gd name="T6" fmla="*/ 1200 w 1800"/>
              <a:gd name="T7" fmla="*/ 300 h 2048"/>
              <a:gd name="T8" fmla="*/ 1222 w 1800"/>
              <a:gd name="T9" fmla="*/ 413 h 2048"/>
              <a:gd name="T10" fmla="*/ 732 w 1800"/>
              <a:gd name="T11" fmla="*/ 743 h 2048"/>
              <a:gd name="T12" fmla="*/ 420 w 1800"/>
              <a:gd name="T13" fmla="*/ 604 h 2048"/>
              <a:gd name="T14" fmla="*/ 0 w 1800"/>
              <a:gd name="T15" fmla="*/ 1024 h 2048"/>
              <a:gd name="T16" fmla="*/ 420 w 1800"/>
              <a:gd name="T17" fmla="*/ 1444 h 2048"/>
              <a:gd name="T18" fmla="*/ 732 w 1800"/>
              <a:gd name="T19" fmla="*/ 1305 h 2048"/>
              <a:gd name="T20" fmla="*/ 1222 w 1800"/>
              <a:gd name="T21" fmla="*/ 1635 h 2048"/>
              <a:gd name="T22" fmla="*/ 1200 w 1800"/>
              <a:gd name="T23" fmla="*/ 1748 h 2048"/>
              <a:gd name="T24" fmla="*/ 1500 w 1800"/>
              <a:gd name="T25" fmla="*/ 2048 h 2048"/>
              <a:gd name="T26" fmla="*/ 1800 w 1800"/>
              <a:gd name="T27" fmla="*/ 1748 h 2048"/>
              <a:gd name="T28" fmla="*/ 1500 w 1800"/>
              <a:gd name="T29" fmla="*/ 1448 h 2048"/>
              <a:gd name="T30" fmla="*/ 1289 w 1800"/>
              <a:gd name="T31" fmla="*/ 1535 h 2048"/>
              <a:gd name="T32" fmla="*/ 799 w 1800"/>
              <a:gd name="T33" fmla="*/ 1205 h 2048"/>
              <a:gd name="T34" fmla="*/ 840 w 1800"/>
              <a:gd name="T35" fmla="*/ 1024 h 2048"/>
              <a:gd name="T36" fmla="*/ 799 w 1800"/>
              <a:gd name="T37" fmla="*/ 843 h 2048"/>
              <a:gd name="T38" fmla="*/ 1289 w 1800"/>
              <a:gd name="T39" fmla="*/ 513 h 2048"/>
              <a:gd name="T40" fmla="*/ 1500 w 1800"/>
              <a:gd name="T41" fmla="*/ 600 h 2048"/>
              <a:gd name="T42" fmla="*/ 1500 w 1800"/>
              <a:gd name="T43" fmla="*/ 120 h 2048"/>
              <a:gd name="T44" fmla="*/ 1680 w 1800"/>
              <a:gd name="T45" fmla="*/ 300 h 2048"/>
              <a:gd name="T46" fmla="*/ 1500 w 1800"/>
              <a:gd name="T47" fmla="*/ 480 h 2048"/>
              <a:gd name="T48" fmla="*/ 1320 w 1800"/>
              <a:gd name="T49" fmla="*/ 300 h 2048"/>
              <a:gd name="T50" fmla="*/ 1500 w 1800"/>
              <a:gd name="T51" fmla="*/ 120 h 2048"/>
              <a:gd name="T52" fmla="*/ 420 w 1800"/>
              <a:gd name="T53" fmla="*/ 1324 h 2048"/>
              <a:gd name="T54" fmla="*/ 120 w 1800"/>
              <a:gd name="T55" fmla="*/ 1024 h 2048"/>
              <a:gd name="T56" fmla="*/ 420 w 1800"/>
              <a:gd name="T57" fmla="*/ 724 h 2048"/>
              <a:gd name="T58" fmla="*/ 720 w 1800"/>
              <a:gd name="T59" fmla="*/ 1024 h 2048"/>
              <a:gd name="T60" fmla="*/ 420 w 1800"/>
              <a:gd name="T61" fmla="*/ 1324 h 2048"/>
              <a:gd name="T62" fmla="*/ 1500 w 1800"/>
              <a:gd name="T63" fmla="*/ 1568 h 2048"/>
              <a:gd name="T64" fmla="*/ 1680 w 1800"/>
              <a:gd name="T65" fmla="*/ 1748 h 2048"/>
              <a:gd name="T66" fmla="*/ 1500 w 1800"/>
              <a:gd name="T67" fmla="*/ 1928 h 2048"/>
              <a:gd name="T68" fmla="*/ 1320 w 1800"/>
              <a:gd name="T69" fmla="*/ 1748 h 2048"/>
              <a:gd name="T70" fmla="*/ 1500 w 1800"/>
              <a:gd name="T71" fmla="*/ 156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00" h="2048">
                <a:moveTo>
                  <a:pt x="1500" y="600"/>
                </a:moveTo>
                <a:cubicBezTo>
                  <a:pt x="1665" y="600"/>
                  <a:pt x="1800" y="465"/>
                  <a:pt x="1800" y="300"/>
                </a:cubicBezTo>
                <a:cubicBezTo>
                  <a:pt x="1800" y="135"/>
                  <a:pt x="1665" y="0"/>
                  <a:pt x="1500" y="0"/>
                </a:cubicBezTo>
                <a:cubicBezTo>
                  <a:pt x="1335" y="0"/>
                  <a:pt x="1200" y="135"/>
                  <a:pt x="1200" y="300"/>
                </a:cubicBezTo>
                <a:cubicBezTo>
                  <a:pt x="1200" y="340"/>
                  <a:pt x="1208" y="378"/>
                  <a:pt x="1222" y="413"/>
                </a:cubicBezTo>
                <a:cubicBezTo>
                  <a:pt x="732" y="743"/>
                  <a:pt x="732" y="743"/>
                  <a:pt x="732" y="743"/>
                </a:cubicBezTo>
                <a:cubicBezTo>
                  <a:pt x="655" y="658"/>
                  <a:pt x="544" y="604"/>
                  <a:pt x="420" y="604"/>
                </a:cubicBezTo>
                <a:cubicBezTo>
                  <a:pt x="188" y="604"/>
                  <a:pt x="0" y="792"/>
                  <a:pt x="0" y="1024"/>
                </a:cubicBezTo>
                <a:cubicBezTo>
                  <a:pt x="0" y="1256"/>
                  <a:pt x="188" y="1444"/>
                  <a:pt x="420" y="1444"/>
                </a:cubicBezTo>
                <a:cubicBezTo>
                  <a:pt x="544" y="1444"/>
                  <a:pt x="655" y="1390"/>
                  <a:pt x="732" y="1305"/>
                </a:cubicBezTo>
                <a:cubicBezTo>
                  <a:pt x="1222" y="1635"/>
                  <a:pt x="1222" y="1635"/>
                  <a:pt x="1222" y="1635"/>
                </a:cubicBezTo>
                <a:cubicBezTo>
                  <a:pt x="1208" y="1670"/>
                  <a:pt x="1200" y="1708"/>
                  <a:pt x="1200" y="1748"/>
                </a:cubicBezTo>
                <a:cubicBezTo>
                  <a:pt x="1200" y="1913"/>
                  <a:pt x="1335" y="2048"/>
                  <a:pt x="1500" y="2048"/>
                </a:cubicBezTo>
                <a:cubicBezTo>
                  <a:pt x="1665" y="2048"/>
                  <a:pt x="1800" y="1913"/>
                  <a:pt x="1800" y="1748"/>
                </a:cubicBezTo>
                <a:cubicBezTo>
                  <a:pt x="1800" y="1583"/>
                  <a:pt x="1665" y="1448"/>
                  <a:pt x="1500" y="1448"/>
                </a:cubicBezTo>
                <a:cubicBezTo>
                  <a:pt x="1418" y="1448"/>
                  <a:pt x="1343" y="1481"/>
                  <a:pt x="1289" y="1535"/>
                </a:cubicBezTo>
                <a:cubicBezTo>
                  <a:pt x="799" y="1205"/>
                  <a:pt x="799" y="1205"/>
                  <a:pt x="799" y="1205"/>
                </a:cubicBezTo>
                <a:cubicBezTo>
                  <a:pt x="825" y="1150"/>
                  <a:pt x="840" y="1089"/>
                  <a:pt x="840" y="1024"/>
                </a:cubicBezTo>
                <a:cubicBezTo>
                  <a:pt x="840" y="959"/>
                  <a:pt x="825" y="898"/>
                  <a:pt x="799" y="843"/>
                </a:cubicBezTo>
                <a:cubicBezTo>
                  <a:pt x="1289" y="513"/>
                  <a:pt x="1289" y="513"/>
                  <a:pt x="1289" y="513"/>
                </a:cubicBezTo>
                <a:cubicBezTo>
                  <a:pt x="1343" y="567"/>
                  <a:pt x="1418" y="600"/>
                  <a:pt x="1500" y="600"/>
                </a:cubicBezTo>
                <a:close/>
                <a:moveTo>
                  <a:pt x="1500" y="120"/>
                </a:moveTo>
                <a:cubicBezTo>
                  <a:pt x="1599" y="120"/>
                  <a:pt x="1680" y="201"/>
                  <a:pt x="1680" y="300"/>
                </a:cubicBezTo>
                <a:cubicBezTo>
                  <a:pt x="1680" y="399"/>
                  <a:pt x="1599" y="480"/>
                  <a:pt x="1500" y="480"/>
                </a:cubicBezTo>
                <a:cubicBezTo>
                  <a:pt x="1401" y="480"/>
                  <a:pt x="1320" y="399"/>
                  <a:pt x="1320" y="300"/>
                </a:cubicBezTo>
                <a:cubicBezTo>
                  <a:pt x="1320" y="201"/>
                  <a:pt x="1401" y="120"/>
                  <a:pt x="1500" y="120"/>
                </a:cubicBezTo>
                <a:close/>
                <a:moveTo>
                  <a:pt x="420" y="1324"/>
                </a:moveTo>
                <a:cubicBezTo>
                  <a:pt x="255" y="1324"/>
                  <a:pt x="120" y="1189"/>
                  <a:pt x="120" y="1024"/>
                </a:cubicBezTo>
                <a:cubicBezTo>
                  <a:pt x="120" y="859"/>
                  <a:pt x="255" y="724"/>
                  <a:pt x="420" y="724"/>
                </a:cubicBezTo>
                <a:cubicBezTo>
                  <a:pt x="585" y="724"/>
                  <a:pt x="720" y="859"/>
                  <a:pt x="720" y="1024"/>
                </a:cubicBezTo>
                <a:cubicBezTo>
                  <a:pt x="720" y="1189"/>
                  <a:pt x="585" y="1324"/>
                  <a:pt x="420" y="1324"/>
                </a:cubicBezTo>
                <a:close/>
                <a:moveTo>
                  <a:pt x="1500" y="1568"/>
                </a:moveTo>
                <a:cubicBezTo>
                  <a:pt x="1599" y="1568"/>
                  <a:pt x="1680" y="1649"/>
                  <a:pt x="1680" y="1748"/>
                </a:cubicBezTo>
                <a:cubicBezTo>
                  <a:pt x="1680" y="1847"/>
                  <a:pt x="1599" y="1928"/>
                  <a:pt x="1500" y="1928"/>
                </a:cubicBezTo>
                <a:cubicBezTo>
                  <a:pt x="1401" y="1928"/>
                  <a:pt x="1320" y="1847"/>
                  <a:pt x="1320" y="1748"/>
                </a:cubicBezTo>
                <a:cubicBezTo>
                  <a:pt x="1320" y="1649"/>
                  <a:pt x="1401" y="1568"/>
                  <a:pt x="1500" y="15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3" name="Freeform 374"/>
          <p:cNvSpPr>
            <a:spLocks noEditPoints="1"/>
          </p:cNvSpPr>
          <p:nvPr/>
        </p:nvSpPr>
        <p:spPr bwMode="auto">
          <a:xfrm>
            <a:off x="9623014" y="5260027"/>
            <a:ext cx="392381" cy="392145"/>
          </a:xfrm>
          <a:custGeom>
            <a:avLst/>
            <a:gdLst>
              <a:gd name="T0" fmla="*/ 544 w 2048"/>
              <a:gd name="T1" fmla="*/ 1928 h 2048"/>
              <a:gd name="T2" fmla="*/ 544 w 2048"/>
              <a:gd name="T3" fmla="*/ 2048 h 2048"/>
              <a:gd name="T4" fmla="*/ 1564 w 2048"/>
              <a:gd name="T5" fmla="*/ 1988 h 2048"/>
              <a:gd name="T6" fmla="*/ 1307 w 2048"/>
              <a:gd name="T7" fmla="*/ 1928 h 2048"/>
              <a:gd name="T8" fmla="*/ 1868 w 2048"/>
              <a:gd name="T9" fmla="*/ 1684 h 2048"/>
              <a:gd name="T10" fmla="*/ 2048 w 2048"/>
              <a:gd name="T11" fmla="*/ 180 h 2048"/>
              <a:gd name="T12" fmla="*/ 180 w 2048"/>
              <a:gd name="T13" fmla="*/ 0 h 2048"/>
              <a:gd name="T14" fmla="*/ 0 w 2048"/>
              <a:gd name="T15" fmla="*/ 1504 h 2048"/>
              <a:gd name="T16" fmla="*/ 821 w 2048"/>
              <a:gd name="T17" fmla="*/ 1684 h 2048"/>
              <a:gd name="T18" fmla="*/ 867 w 2048"/>
              <a:gd name="T19" fmla="*/ 1928 h 2048"/>
              <a:gd name="T20" fmla="*/ 1101 w 2048"/>
              <a:gd name="T21" fmla="*/ 1684 h 2048"/>
              <a:gd name="T22" fmla="*/ 867 w 2048"/>
              <a:gd name="T23" fmla="*/ 1928 h 2048"/>
              <a:gd name="T24" fmla="*/ 180 w 2048"/>
              <a:gd name="T25" fmla="*/ 120 h 2048"/>
              <a:gd name="T26" fmla="*/ 1928 w 2048"/>
              <a:gd name="T27" fmla="*/ 180 h 2048"/>
              <a:gd name="T28" fmla="*/ 120 w 2048"/>
              <a:gd name="T29" fmla="*/ 1204 h 2048"/>
              <a:gd name="T30" fmla="*/ 180 w 2048"/>
              <a:gd name="T31" fmla="*/ 1564 h 2048"/>
              <a:gd name="T32" fmla="*/ 120 w 2048"/>
              <a:gd name="T33" fmla="*/ 1324 h 2048"/>
              <a:gd name="T34" fmla="*/ 1928 w 2048"/>
              <a:gd name="T35" fmla="*/ 1504 h 2048"/>
              <a:gd name="T36" fmla="*/ 180 w 2048"/>
              <a:gd name="T37" fmla="*/ 1564 h 2048"/>
              <a:gd name="T38" fmla="*/ 656 w 2048"/>
              <a:gd name="T39" fmla="*/ 844 h 2048"/>
              <a:gd name="T40" fmla="*/ 1204 w 2048"/>
              <a:gd name="T41" fmla="*/ 904 h 2048"/>
              <a:gd name="T42" fmla="*/ 604 w 2048"/>
              <a:gd name="T43" fmla="*/ 964 h 2048"/>
              <a:gd name="T44" fmla="*/ 544 w 2048"/>
              <a:gd name="T45" fmla="*/ 1084 h 2048"/>
              <a:gd name="T46" fmla="*/ 484 w 2048"/>
              <a:gd name="T47" fmla="*/ 964 h 2048"/>
              <a:gd name="T48" fmla="*/ 364 w 2048"/>
              <a:gd name="T49" fmla="*/ 904 h 2048"/>
              <a:gd name="T50" fmla="*/ 484 w 2048"/>
              <a:gd name="T51" fmla="*/ 844 h 2048"/>
              <a:gd name="T52" fmla="*/ 544 w 2048"/>
              <a:gd name="T53" fmla="*/ 244 h 2048"/>
              <a:gd name="T54" fmla="*/ 604 w 2048"/>
              <a:gd name="T55" fmla="*/ 706 h 2048"/>
              <a:gd name="T56" fmla="*/ 778 w 2048"/>
              <a:gd name="T57" fmla="*/ 484 h 2048"/>
              <a:gd name="T58" fmla="*/ 895 w 2048"/>
              <a:gd name="T59" fmla="*/ 570 h 2048"/>
              <a:gd name="T60" fmla="*/ 1177 w 2048"/>
              <a:gd name="T61" fmla="*/ 254 h 2048"/>
              <a:gd name="T62" fmla="*/ 954 w 2048"/>
              <a:gd name="T63" fmla="*/ 697 h 2048"/>
              <a:gd name="T64" fmla="*/ 862 w 2048"/>
              <a:gd name="T65" fmla="*/ 706 h 2048"/>
              <a:gd name="T66" fmla="*/ 1684 w 2048"/>
              <a:gd name="T67" fmla="*/ 304 h 2048"/>
              <a:gd name="T68" fmla="*/ 1384 w 2048"/>
              <a:gd name="T69" fmla="*/ 364 h 2048"/>
              <a:gd name="T70" fmla="*/ 1384 w 2048"/>
              <a:gd name="T71" fmla="*/ 244 h 2048"/>
              <a:gd name="T72" fmla="*/ 1684 w 2048"/>
              <a:gd name="T73" fmla="*/ 304 h 2048"/>
              <a:gd name="T74" fmla="*/ 1624 w 2048"/>
              <a:gd name="T75" fmla="*/ 604 h 2048"/>
              <a:gd name="T76" fmla="*/ 1324 w 2048"/>
              <a:gd name="T77" fmla="*/ 544 h 2048"/>
              <a:gd name="T78" fmla="*/ 1624 w 2048"/>
              <a:gd name="T79" fmla="*/ 484 h 2048"/>
              <a:gd name="T80" fmla="*/ 1684 w 2048"/>
              <a:gd name="T81" fmla="*/ 784 h 2048"/>
              <a:gd name="T82" fmla="*/ 1384 w 2048"/>
              <a:gd name="T83" fmla="*/ 844 h 2048"/>
              <a:gd name="T84" fmla="*/ 1384 w 2048"/>
              <a:gd name="T85" fmla="*/ 724 h 2048"/>
              <a:gd name="T86" fmla="*/ 1684 w 2048"/>
              <a:gd name="T87" fmla="*/ 784 h 2048"/>
              <a:gd name="T88" fmla="*/ 1624 w 2048"/>
              <a:gd name="T89" fmla="*/ 1084 h 2048"/>
              <a:gd name="T90" fmla="*/ 1324 w 2048"/>
              <a:gd name="T91" fmla="*/ 1024 h 2048"/>
              <a:gd name="T92" fmla="*/ 1624 w 2048"/>
              <a:gd name="T93" fmla="*/ 964 h 2048"/>
              <a:gd name="T94" fmla="*/ 1144 w 2048"/>
              <a:gd name="T95" fmla="*/ 1444 h 2048"/>
              <a:gd name="T96" fmla="*/ 964 w 2048"/>
              <a:gd name="T97" fmla="*/ 1504 h 2048"/>
              <a:gd name="T98" fmla="*/ 964 w 2048"/>
              <a:gd name="T99" fmla="*/ 1384 h 2048"/>
              <a:gd name="T100" fmla="*/ 1144 w 2048"/>
              <a:gd name="T101" fmla="*/ 14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48" h="2048">
                <a:moveTo>
                  <a:pt x="741" y="1928"/>
                </a:moveTo>
                <a:cubicBezTo>
                  <a:pt x="544" y="1928"/>
                  <a:pt x="544" y="1928"/>
                  <a:pt x="544" y="1928"/>
                </a:cubicBezTo>
                <a:cubicBezTo>
                  <a:pt x="511" y="1928"/>
                  <a:pt x="484" y="1955"/>
                  <a:pt x="484" y="1988"/>
                </a:cubicBezTo>
                <a:cubicBezTo>
                  <a:pt x="484" y="2021"/>
                  <a:pt x="511" y="2048"/>
                  <a:pt x="544" y="2048"/>
                </a:cubicBezTo>
                <a:cubicBezTo>
                  <a:pt x="1504" y="2048"/>
                  <a:pt x="1504" y="2048"/>
                  <a:pt x="1504" y="2048"/>
                </a:cubicBezTo>
                <a:cubicBezTo>
                  <a:pt x="1537" y="2048"/>
                  <a:pt x="1564" y="2021"/>
                  <a:pt x="1564" y="1988"/>
                </a:cubicBezTo>
                <a:cubicBezTo>
                  <a:pt x="1564" y="1955"/>
                  <a:pt x="1537" y="1928"/>
                  <a:pt x="1504" y="1928"/>
                </a:cubicBezTo>
                <a:cubicBezTo>
                  <a:pt x="1307" y="1928"/>
                  <a:pt x="1307" y="1928"/>
                  <a:pt x="1307" y="1928"/>
                </a:cubicBezTo>
                <a:cubicBezTo>
                  <a:pt x="1227" y="1684"/>
                  <a:pt x="1227" y="1684"/>
                  <a:pt x="1227" y="1684"/>
                </a:cubicBezTo>
                <a:cubicBezTo>
                  <a:pt x="1868" y="1684"/>
                  <a:pt x="1868" y="1684"/>
                  <a:pt x="1868" y="1684"/>
                </a:cubicBezTo>
                <a:cubicBezTo>
                  <a:pt x="1967" y="1684"/>
                  <a:pt x="2048" y="1603"/>
                  <a:pt x="2048" y="1504"/>
                </a:cubicBezTo>
                <a:cubicBezTo>
                  <a:pt x="2048" y="180"/>
                  <a:pt x="2048" y="180"/>
                  <a:pt x="2048" y="180"/>
                </a:cubicBezTo>
                <a:cubicBezTo>
                  <a:pt x="2048" y="81"/>
                  <a:pt x="1967" y="0"/>
                  <a:pt x="1868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504"/>
                  <a:pt x="0" y="1504"/>
                  <a:pt x="0" y="1504"/>
                </a:cubicBezTo>
                <a:cubicBezTo>
                  <a:pt x="0" y="1603"/>
                  <a:pt x="81" y="1684"/>
                  <a:pt x="180" y="1684"/>
                </a:cubicBezTo>
                <a:cubicBezTo>
                  <a:pt x="821" y="1684"/>
                  <a:pt x="821" y="1684"/>
                  <a:pt x="821" y="1684"/>
                </a:cubicBezTo>
                <a:lnTo>
                  <a:pt x="741" y="1928"/>
                </a:lnTo>
                <a:close/>
                <a:moveTo>
                  <a:pt x="867" y="1928"/>
                </a:moveTo>
                <a:cubicBezTo>
                  <a:pt x="947" y="1684"/>
                  <a:pt x="947" y="1684"/>
                  <a:pt x="947" y="1684"/>
                </a:cubicBezTo>
                <a:cubicBezTo>
                  <a:pt x="1101" y="1684"/>
                  <a:pt x="1101" y="1684"/>
                  <a:pt x="1101" y="1684"/>
                </a:cubicBezTo>
                <a:cubicBezTo>
                  <a:pt x="1181" y="1928"/>
                  <a:pt x="1181" y="1928"/>
                  <a:pt x="1181" y="1928"/>
                </a:cubicBezTo>
                <a:lnTo>
                  <a:pt x="867" y="1928"/>
                </a:ln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1868" y="120"/>
                  <a:pt x="1868" y="120"/>
                  <a:pt x="1868" y="120"/>
                </a:cubicBezTo>
                <a:cubicBezTo>
                  <a:pt x="1901" y="120"/>
                  <a:pt x="1928" y="147"/>
                  <a:pt x="1928" y="180"/>
                </a:cubicBezTo>
                <a:cubicBezTo>
                  <a:pt x="1928" y="1204"/>
                  <a:pt x="1928" y="1204"/>
                  <a:pt x="1928" y="1204"/>
                </a:cubicBezTo>
                <a:cubicBezTo>
                  <a:pt x="120" y="1204"/>
                  <a:pt x="120" y="1204"/>
                  <a:pt x="120" y="1204"/>
                </a:cubicBezTo>
                <a:lnTo>
                  <a:pt x="120" y="180"/>
                </a:lnTo>
                <a:close/>
                <a:moveTo>
                  <a:pt x="180" y="1564"/>
                </a:moveTo>
                <a:cubicBezTo>
                  <a:pt x="147" y="1564"/>
                  <a:pt x="120" y="1537"/>
                  <a:pt x="120" y="1504"/>
                </a:cubicBezTo>
                <a:cubicBezTo>
                  <a:pt x="120" y="1324"/>
                  <a:pt x="120" y="1324"/>
                  <a:pt x="120" y="1324"/>
                </a:cubicBezTo>
                <a:cubicBezTo>
                  <a:pt x="1928" y="1324"/>
                  <a:pt x="1928" y="1324"/>
                  <a:pt x="1928" y="1324"/>
                </a:cubicBezTo>
                <a:cubicBezTo>
                  <a:pt x="1928" y="1504"/>
                  <a:pt x="1928" y="1504"/>
                  <a:pt x="1928" y="1504"/>
                </a:cubicBezTo>
                <a:cubicBezTo>
                  <a:pt x="1928" y="1537"/>
                  <a:pt x="1901" y="1564"/>
                  <a:pt x="1868" y="1564"/>
                </a:cubicBezTo>
                <a:lnTo>
                  <a:pt x="180" y="1564"/>
                </a:lnTo>
                <a:close/>
                <a:moveTo>
                  <a:pt x="793" y="638"/>
                </a:moveTo>
                <a:cubicBezTo>
                  <a:pt x="656" y="844"/>
                  <a:pt x="656" y="844"/>
                  <a:pt x="656" y="844"/>
                </a:cubicBezTo>
                <a:cubicBezTo>
                  <a:pt x="1144" y="844"/>
                  <a:pt x="1144" y="844"/>
                  <a:pt x="1144" y="844"/>
                </a:cubicBezTo>
                <a:cubicBezTo>
                  <a:pt x="1177" y="844"/>
                  <a:pt x="1204" y="871"/>
                  <a:pt x="1204" y="904"/>
                </a:cubicBezTo>
                <a:cubicBezTo>
                  <a:pt x="1204" y="937"/>
                  <a:pt x="1177" y="964"/>
                  <a:pt x="1144" y="964"/>
                </a:cubicBezTo>
                <a:cubicBezTo>
                  <a:pt x="604" y="964"/>
                  <a:pt x="604" y="964"/>
                  <a:pt x="604" y="964"/>
                </a:cubicBezTo>
                <a:cubicBezTo>
                  <a:pt x="604" y="1024"/>
                  <a:pt x="604" y="1024"/>
                  <a:pt x="604" y="1024"/>
                </a:cubicBezTo>
                <a:cubicBezTo>
                  <a:pt x="604" y="1057"/>
                  <a:pt x="577" y="1084"/>
                  <a:pt x="544" y="1084"/>
                </a:cubicBezTo>
                <a:cubicBezTo>
                  <a:pt x="511" y="1084"/>
                  <a:pt x="484" y="1057"/>
                  <a:pt x="484" y="1024"/>
                </a:cubicBezTo>
                <a:cubicBezTo>
                  <a:pt x="484" y="964"/>
                  <a:pt x="484" y="964"/>
                  <a:pt x="484" y="964"/>
                </a:cubicBezTo>
                <a:cubicBezTo>
                  <a:pt x="424" y="964"/>
                  <a:pt x="424" y="964"/>
                  <a:pt x="424" y="964"/>
                </a:cubicBezTo>
                <a:cubicBezTo>
                  <a:pt x="391" y="964"/>
                  <a:pt x="364" y="937"/>
                  <a:pt x="364" y="904"/>
                </a:cubicBezTo>
                <a:cubicBezTo>
                  <a:pt x="364" y="871"/>
                  <a:pt x="391" y="844"/>
                  <a:pt x="424" y="844"/>
                </a:cubicBezTo>
                <a:cubicBezTo>
                  <a:pt x="484" y="844"/>
                  <a:pt x="484" y="844"/>
                  <a:pt x="484" y="844"/>
                </a:cubicBezTo>
                <a:cubicBezTo>
                  <a:pt x="484" y="304"/>
                  <a:pt x="484" y="304"/>
                  <a:pt x="484" y="304"/>
                </a:cubicBezTo>
                <a:cubicBezTo>
                  <a:pt x="484" y="271"/>
                  <a:pt x="511" y="244"/>
                  <a:pt x="544" y="244"/>
                </a:cubicBezTo>
                <a:cubicBezTo>
                  <a:pt x="577" y="244"/>
                  <a:pt x="604" y="271"/>
                  <a:pt x="604" y="304"/>
                </a:cubicBezTo>
                <a:cubicBezTo>
                  <a:pt x="604" y="706"/>
                  <a:pt x="604" y="706"/>
                  <a:pt x="604" y="706"/>
                </a:cubicBezTo>
                <a:cubicBezTo>
                  <a:pt x="734" y="511"/>
                  <a:pt x="734" y="511"/>
                  <a:pt x="734" y="511"/>
                </a:cubicBezTo>
                <a:cubicBezTo>
                  <a:pt x="744" y="496"/>
                  <a:pt x="760" y="486"/>
                  <a:pt x="778" y="484"/>
                </a:cubicBezTo>
                <a:cubicBezTo>
                  <a:pt x="796" y="482"/>
                  <a:pt x="814" y="489"/>
                  <a:pt x="826" y="502"/>
                </a:cubicBezTo>
                <a:cubicBezTo>
                  <a:pt x="895" y="570"/>
                  <a:pt x="895" y="570"/>
                  <a:pt x="895" y="570"/>
                </a:cubicBezTo>
                <a:cubicBezTo>
                  <a:pt x="1094" y="271"/>
                  <a:pt x="1094" y="271"/>
                  <a:pt x="1094" y="271"/>
                </a:cubicBezTo>
                <a:cubicBezTo>
                  <a:pt x="1112" y="243"/>
                  <a:pt x="1150" y="236"/>
                  <a:pt x="1177" y="254"/>
                </a:cubicBezTo>
                <a:cubicBezTo>
                  <a:pt x="1205" y="272"/>
                  <a:pt x="1212" y="310"/>
                  <a:pt x="1194" y="337"/>
                </a:cubicBezTo>
                <a:cubicBezTo>
                  <a:pt x="954" y="697"/>
                  <a:pt x="954" y="697"/>
                  <a:pt x="954" y="697"/>
                </a:cubicBezTo>
                <a:cubicBezTo>
                  <a:pt x="944" y="712"/>
                  <a:pt x="928" y="722"/>
                  <a:pt x="910" y="724"/>
                </a:cubicBezTo>
                <a:cubicBezTo>
                  <a:pt x="892" y="725"/>
                  <a:pt x="874" y="719"/>
                  <a:pt x="862" y="706"/>
                </a:cubicBezTo>
                <a:lnTo>
                  <a:pt x="793" y="638"/>
                </a:lnTo>
                <a:close/>
                <a:moveTo>
                  <a:pt x="1684" y="304"/>
                </a:moveTo>
                <a:cubicBezTo>
                  <a:pt x="1684" y="337"/>
                  <a:pt x="1657" y="364"/>
                  <a:pt x="1624" y="364"/>
                </a:cubicBezTo>
                <a:cubicBezTo>
                  <a:pt x="1384" y="364"/>
                  <a:pt x="1384" y="364"/>
                  <a:pt x="1384" y="364"/>
                </a:cubicBezTo>
                <a:cubicBezTo>
                  <a:pt x="1351" y="364"/>
                  <a:pt x="1324" y="337"/>
                  <a:pt x="1324" y="304"/>
                </a:cubicBezTo>
                <a:cubicBezTo>
                  <a:pt x="1324" y="271"/>
                  <a:pt x="1351" y="244"/>
                  <a:pt x="1384" y="244"/>
                </a:cubicBezTo>
                <a:cubicBezTo>
                  <a:pt x="1624" y="244"/>
                  <a:pt x="1624" y="244"/>
                  <a:pt x="1624" y="244"/>
                </a:cubicBezTo>
                <a:cubicBezTo>
                  <a:pt x="1657" y="244"/>
                  <a:pt x="1684" y="271"/>
                  <a:pt x="1684" y="304"/>
                </a:cubicBezTo>
                <a:close/>
                <a:moveTo>
                  <a:pt x="1684" y="544"/>
                </a:moveTo>
                <a:cubicBezTo>
                  <a:pt x="1684" y="577"/>
                  <a:pt x="1657" y="604"/>
                  <a:pt x="1624" y="604"/>
                </a:cubicBezTo>
                <a:cubicBezTo>
                  <a:pt x="1384" y="604"/>
                  <a:pt x="1384" y="604"/>
                  <a:pt x="1384" y="604"/>
                </a:cubicBezTo>
                <a:cubicBezTo>
                  <a:pt x="1351" y="604"/>
                  <a:pt x="1324" y="577"/>
                  <a:pt x="1324" y="544"/>
                </a:cubicBezTo>
                <a:cubicBezTo>
                  <a:pt x="1324" y="511"/>
                  <a:pt x="1351" y="484"/>
                  <a:pt x="1384" y="484"/>
                </a:cubicBezTo>
                <a:cubicBezTo>
                  <a:pt x="1624" y="484"/>
                  <a:pt x="1624" y="484"/>
                  <a:pt x="1624" y="484"/>
                </a:cubicBezTo>
                <a:cubicBezTo>
                  <a:pt x="1657" y="484"/>
                  <a:pt x="1684" y="511"/>
                  <a:pt x="1684" y="544"/>
                </a:cubicBezTo>
                <a:close/>
                <a:moveTo>
                  <a:pt x="1684" y="784"/>
                </a:moveTo>
                <a:cubicBezTo>
                  <a:pt x="1684" y="817"/>
                  <a:pt x="1657" y="844"/>
                  <a:pt x="1624" y="844"/>
                </a:cubicBezTo>
                <a:cubicBezTo>
                  <a:pt x="1384" y="844"/>
                  <a:pt x="1384" y="844"/>
                  <a:pt x="1384" y="844"/>
                </a:cubicBezTo>
                <a:cubicBezTo>
                  <a:pt x="1351" y="844"/>
                  <a:pt x="1324" y="817"/>
                  <a:pt x="1324" y="784"/>
                </a:cubicBezTo>
                <a:cubicBezTo>
                  <a:pt x="1324" y="751"/>
                  <a:pt x="1351" y="724"/>
                  <a:pt x="1384" y="724"/>
                </a:cubicBezTo>
                <a:cubicBezTo>
                  <a:pt x="1624" y="724"/>
                  <a:pt x="1624" y="724"/>
                  <a:pt x="1624" y="724"/>
                </a:cubicBezTo>
                <a:cubicBezTo>
                  <a:pt x="1657" y="724"/>
                  <a:pt x="1684" y="751"/>
                  <a:pt x="1684" y="784"/>
                </a:cubicBezTo>
                <a:close/>
                <a:moveTo>
                  <a:pt x="1684" y="1024"/>
                </a:moveTo>
                <a:cubicBezTo>
                  <a:pt x="1684" y="1057"/>
                  <a:pt x="1657" y="1084"/>
                  <a:pt x="1624" y="1084"/>
                </a:cubicBezTo>
                <a:cubicBezTo>
                  <a:pt x="1384" y="1084"/>
                  <a:pt x="1384" y="1084"/>
                  <a:pt x="1384" y="1084"/>
                </a:cubicBezTo>
                <a:cubicBezTo>
                  <a:pt x="1351" y="1084"/>
                  <a:pt x="1324" y="1057"/>
                  <a:pt x="1324" y="1024"/>
                </a:cubicBezTo>
                <a:cubicBezTo>
                  <a:pt x="1324" y="991"/>
                  <a:pt x="1351" y="964"/>
                  <a:pt x="1384" y="964"/>
                </a:cubicBezTo>
                <a:cubicBezTo>
                  <a:pt x="1624" y="964"/>
                  <a:pt x="1624" y="964"/>
                  <a:pt x="1624" y="964"/>
                </a:cubicBezTo>
                <a:cubicBezTo>
                  <a:pt x="1657" y="964"/>
                  <a:pt x="1684" y="991"/>
                  <a:pt x="1684" y="1024"/>
                </a:cubicBezTo>
                <a:close/>
                <a:moveTo>
                  <a:pt x="1144" y="1444"/>
                </a:moveTo>
                <a:cubicBezTo>
                  <a:pt x="1144" y="1477"/>
                  <a:pt x="1117" y="1504"/>
                  <a:pt x="1084" y="1504"/>
                </a:cubicBezTo>
                <a:cubicBezTo>
                  <a:pt x="964" y="1504"/>
                  <a:pt x="964" y="1504"/>
                  <a:pt x="964" y="1504"/>
                </a:cubicBezTo>
                <a:cubicBezTo>
                  <a:pt x="931" y="1504"/>
                  <a:pt x="904" y="1477"/>
                  <a:pt x="904" y="1444"/>
                </a:cubicBezTo>
                <a:cubicBezTo>
                  <a:pt x="904" y="1411"/>
                  <a:pt x="931" y="1384"/>
                  <a:pt x="964" y="1384"/>
                </a:cubicBezTo>
                <a:cubicBezTo>
                  <a:pt x="1084" y="1384"/>
                  <a:pt x="1084" y="1384"/>
                  <a:pt x="1084" y="1384"/>
                </a:cubicBezTo>
                <a:cubicBezTo>
                  <a:pt x="1117" y="1384"/>
                  <a:pt x="1144" y="1411"/>
                  <a:pt x="1144" y="14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4" name="Freeform 347"/>
          <p:cNvSpPr>
            <a:spLocks noEditPoints="1"/>
          </p:cNvSpPr>
          <p:nvPr/>
        </p:nvSpPr>
        <p:spPr bwMode="auto">
          <a:xfrm>
            <a:off x="10348319" y="2560993"/>
            <a:ext cx="392381" cy="393437"/>
          </a:xfrm>
          <a:custGeom>
            <a:avLst/>
            <a:gdLst>
              <a:gd name="T0" fmla="*/ 262 w 2048"/>
              <a:gd name="T1" fmla="*/ 2036 h 2054"/>
              <a:gd name="T2" fmla="*/ 347 w 2048"/>
              <a:gd name="T3" fmla="*/ 2036 h 2054"/>
              <a:gd name="T4" fmla="*/ 1603 w 2048"/>
              <a:gd name="T5" fmla="*/ 1934 h 2054"/>
              <a:gd name="T6" fmla="*/ 1748 w 2048"/>
              <a:gd name="T7" fmla="*/ 2054 h 2054"/>
              <a:gd name="T8" fmla="*/ 1791 w 2048"/>
              <a:gd name="T9" fmla="*/ 1951 h 2054"/>
              <a:gd name="T10" fmla="*/ 1868 w 2048"/>
              <a:gd name="T11" fmla="*/ 1934 h 2054"/>
              <a:gd name="T12" fmla="*/ 2048 w 2048"/>
              <a:gd name="T13" fmla="*/ 550 h 2054"/>
              <a:gd name="T14" fmla="*/ 1048 w 2048"/>
              <a:gd name="T15" fmla="*/ 370 h 2054"/>
              <a:gd name="T16" fmla="*/ 1307 w 2048"/>
              <a:gd name="T17" fmla="*/ 23 h 2054"/>
              <a:gd name="T18" fmla="*/ 904 w 2048"/>
              <a:gd name="T19" fmla="*/ 344 h 2054"/>
              <a:gd name="T20" fmla="*/ 502 w 2048"/>
              <a:gd name="T21" fmla="*/ 23 h 2054"/>
              <a:gd name="T22" fmla="*/ 761 w 2048"/>
              <a:gd name="T23" fmla="*/ 370 h 2054"/>
              <a:gd name="T24" fmla="*/ 0 w 2048"/>
              <a:gd name="T25" fmla="*/ 550 h 2054"/>
              <a:gd name="T26" fmla="*/ 180 w 2048"/>
              <a:gd name="T27" fmla="*/ 1934 h 2054"/>
              <a:gd name="T28" fmla="*/ 262 w 2048"/>
              <a:gd name="T29" fmla="*/ 1951 h 2054"/>
              <a:gd name="T30" fmla="*/ 120 w 2048"/>
              <a:gd name="T31" fmla="*/ 1754 h 2054"/>
              <a:gd name="T32" fmla="*/ 180 w 2048"/>
              <a:gd name="T33" fmla="*/ 490 h 2054"/>
              <a:gd name="T34" fmla="*/ 1928 w 2048"/>
              <a:gd name="T35" fmla="*/ 550 h 2054"/>
              <a:gd name="T36" fmla="*/ 1868 w 2048"/>
              <a:gd name="T37" fmla="*/ 1814 h 2054"/>
              <a:gd name="T38" fmla="*/ 1264 w 2048"/>
              <a:gd name="T39" fmla="*/ 610 h 2054"/>
              <a:gd name="T40" fmla="*/ 244 w 2048"/>
              <a:gd name="T41" fmla="*/ 790 h 2054"/>
              <a:gd name="T42" fmla="*/ 424 w 2048"/>
              <a:gd name="T43" fmla="*/ 1690 h 2054"/>
              <a:gd name="T44" fmla="*/ 1444 w 2048"/>
              <a:gd name="T45" fmla="*/ 1510 h 2054"/>
              <a:gd name="T46" fmla="*/ 1264 w 2048"/>
              <a:gd name="T47" fmla="*/ 610 h 2054"/>
              <a:gd name="T48" fmla="*/ 1264 w 2048"/>
              <a:gd name="T49" fmla="*/ 1570 h 2054"/>
              <a:gd name="T50" fmla="*/ 364 w 2048"/>
              <a:gd name="T51" fmla="*/ 1510 h 2054"/>
              <a:gd name="T52" fmla="*/ 424 w 2048"/>
              <a:gd name="T53" fmla="*/ 730 h 2054"/>
              <a:gd name="T54" fmla="*/ 1324 w 2048"/>
              <a:gd name="T55" fmla="*/ 790 h 2054"/>
              <a:gd name="T56" fmla="*/ 1808 w 2048"/>
              <a:gd name="T57" fmla="*/ 790 h 2054"/>
              <a:gd name="T58" fmla="*/ 1568 w 2048"/>
              <a:gd name="T59" fmla="*/ 790 h 2054"/>
              <a:gd name="T60" fmla="*/ 1808 w 2048"/>
              <a:gd name="T61" fmla="*/ 790 h 2054"/>
              <a:gd name="T62" fmla="*/ 1748 w 2048"/>
              <a:gd name="T63" fmla="*/ 1150 h 2054"/>
              <a:gd name="T64" fmla="*/ 1568 w 2048"/>
              <a:gd name="T65" fmla="*/ 1090 h 2054"/>
              <a:gd name="T66" fmla="*/ 1748 w 2048"/>
              <a:gd name="T67" fmla="*/ 1030 h 2054"/>
              <a:gd name="T68" fmla="*/ 1808 w 2048"/>
              <a:gd name="T69" fmla="*/ 1330 h 2054"/>
              <a:gd name="T70" fmla="*/ 1628 w 2048"/>
              <a:gd name="T71" fmla="*/ 1390 h 2054"/>
              <a:gd name="T72" fmla="*/ 1628 w 2048"/>
              <a:gd name="T73" fmla="*/ 1270 h 2054"/>
              <a:gd name="T74" fmla="*/ 1808 w 2048"/>
              <a:gd name="T75" fmla="*/ 1330 h 2054"/>
              <a:gd name="T76" fmla="*/ 1748 w 2048"/>
              <a:gd name="T77" fmla="*/ 1630 h 2054"/>
              <a:gd name="T78" fmla="*/ 1568 w 2048"/>
              <a:gd name="T79" fmla="*/ 1570 h 2054"/>
              <a:gd name="T80" fmla="*/ 1748 w 2048"/>
              <a:gd name="T81" fmla="*/ 151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48" h="2054">
                <a:moveTo>
                  <a:pt x="262" y="1951"/>
                </a:moveTo>
                <a:cubicBezTo>
                  <a:pt x="238" y="1975"/>
                  <a:pt x="238" y="2013"/>
                  <a:pt x="262" y="2036"/>
                </a:cubicBezTo>
                <a:cubicBezTo>
                  <a:pt x="274" y="2048"/>
                  <a:pt x="289" y="2054"/>
                  <a:pt x="304" y="2054"/>
                </a:cubicBezTo>
                <a:cubicBezTo>
                  <a:pt x="320" y="2054"/>
                  <a:pt x="335" y="2048"/>
                  <a:pt x="347" y="2036"/>
                </a:cubicBezTo>
                <a:cubicBezTo>
                  <a:pt x="449" y="1934"/>
                  <a:pt x="449" y="1934"/>
                  <a:pt x="449" y="1934"/>
                </a:cubicBezTo>
                <a:cubicBezTo>
                  <a:pt x="1603" y="1934"/>
                  <a:pt x="1603" y="1934"/>
                  <a:pt x="1603" y="1934"/>
                </a:cubicBezTo>
                <a:cubicBezTo>
                  <a:pt x="1706" y="2036"/>
                  <a:pt x="1706" y="2036"/>
                  <a:pt x="1706" y="2036"/>
                </a:cubicBezTo>
                <a:cubicBezTo>
                  <a:pt x="1718" y="2048"/>
                  <a:pt x="1733" y="2054"/>
                  <a:pt x="1748" y="2054"/>
                </a:cubicBezTo>
                <a:cubicBezTo>
                  <a:pt x="1764" y="2054"/>
                  <a:pt x="1779" y="2048"/>
                  <a:pt x="1791" y="2036"/>
                </a:cubicBezTo>
                <a:cubicBezTo>
                  <a:pt x="1814" y="2013"/>
                  <a:pt x="1814" y="1975"/>
                  <a:pt x="1791" y="1951"/>
                </a:cubicBezTo>
                <a:cubicBezTo>
                  <a:pt x="1773" y="1934"/>
                  <a:pt x="1773" y="1934"/>
                  <a:pt x="1773" y="1934"/>
                </a:cubicBezTo>
                <a:cubicBezTo>
                  <a:pt x="1868" y="1934"/>
                  <a:pt x="1868" y="1934"/>
                  <a:pt x="1868" y="1934"/>
                </a:cubicBezTo>
                <a:cubicBezTo>
                  <a:pt x="1968" y="1934"/>
                  <a:pt x="2048" y="1853"/>
                  <a:pt x="2048" y="1754"/>
                </a:cubicBezTo>
                <a:cubicBezTo>
                  <a:pt x="2048" y="550"/>
                  <a:pt x="2048" y="550"/>
                  <a:pt x="2048" y="550"/>
                </a:cubicBezTo>
                <a:cubicBezTo>
                  <a:pt x="2048" y="451"/>
                  <a:pt x="1968" y="370"/>
                  <a:pt x="1868" y="370"/>
                </a:cubicBezTo>
                <a:cubicBezTo>
                  <a:pt x="1048" y="370"/>
                  <a:pt x="1048" y="370"/>
                  <a:pt x="1048" y="370"/>
                </a:cubicBezTo>
                <a:cubicBezTo>
                  <a:pt x="1307" y="108"/>
                  <a:pt x="1307" y="108"/>
                  <a:pt x="1307" y="108"/>
                </a:cubicBezTo>
                <a:cubicBezTo>
                  <a:pt x="1330" y="84"/>
                  <a:pt x="1330" y="46"/>
                  <a:pt x="1307" y="23"/>
                </a:cubicBezTo>
                <a:cubicBezTo>
                  <a:pt x="1283" y="0"/>
                  <a:pt x="1245" y="0"/>
                  <a:pt x="1222" y="24"/>
                </a:cubicBezTo>
                <a:cubicBezTo>
                  <a:pt x="904" y="344"/>
                  <a:pt x="904" y="344"/>
                  <a:pt x="904" y="344"/>
                </a:cubicBezTo>
                <a:cubicBezTo>
                  <a:pt x="587" y="24"/>
                  <a:pt x="587" y="24"/>
                  <a:pt x="587" y="24"/>
                </a:cubicBezTo>
                <a:cubicBezTo>
                  <a:pt x="564" y="0"/>
                  <a:pt x="526" y="0"/>
                  <a:pt x="502" y="23"/>
                </a:cubicBezTo>
                <a:cubicBezTo>
                  <a:pt x="479" y="46"/>
                  <a:pt x="478" y="84"/>
                  <a:pt x="502" y="108"/>
                </a:cubicBezTo>
                <a:cubicBezTo>
                  <a:pt x="761" y="370"/>
                  <a:pt x="761" y="370"/>
                  <a:pt x="761" y="370"/>
                </a:cubicBezTo>
                <a:cubicBezTo>
                  <a:pt x="180" y="370"/>
                  <a:pt x="180" y="370"/>
                  <a:pt x="180" y="370"/>
                </a:cubicBezTo>
                <a:cubicBezTo>
                  <a:pt x="81" y="370"/>
                  <a:pt x="0" y="451"/>
                  <a:pt x="0" y="550"/>
                </a:cubicBezTo>
                <a:cubicBezTo>
                  <a:pt x="0" y="1754"/>
                  <a:pt x="0" y="1754"/>
                  <a:pt x="0" y="1754"/>
                </a:cubicBezTo>
                <a:cubicBezTo>
                  <a:pt x="0" y="1853"/>
                  <a:pt x="81" y="1934"/>
                  <a:pt x="180" y="1934"/>
                </a:cubicBezTo>
                <a:cubicBezTo>
                  <a:pt x="279" y="1934"/>
                  <a:pt x="279" y="1934"/>
                  <a:pt x="279" y="1934"/>
                </a:cubicBezTo>
                <a:lnTo>
                  <a:pt x="262" y="1951"/>
                </a:lnTo>
                <a:close/>
                <a:moveTo>
                  <a:pt x="180" y="1814"/>
                </a:moveTo>
                <a:cubicBezTo>
                  <a:pt x="147" y="1814"/>
                  <a:pt x="120" y="1787"/>
                  <a:pt x="120" y="1754"/>
                </a:cubicBezTo>
                <a:cubicBezTo>
                  <a:pt x="120" y="550"/>
                  <a:pt x="120" y="550"/>
                  <a:pt x="120" y="550"/>
                </a:cubicBezTo>
                <a:cubicBezTo>
                  <a:pt x="120" y="517"/>
                  <a:pt x="147" y="490"/>
                  <a:pt x="180" y="490"/>
                </a:cubicBezTo>
                <a:cubicBezTo>
                  <a:pt x="1868" y="490"/>
                  <a:pt x="1868" y="490"/>
                  <a:pt x="1868" y="490"/>
                </a:cubicBezTo>
                <a:cubicBezTo>
                  <a:pt x="1901" y="490"/>
                  <a:pt x="1928" y="517"/>
                  <a:pt x="1928" y="550"/>
                </a:cubicBezTo>
                <a:cubicBezTo>
                  <a:pt x="1928" y="1754"/>
                  <a:pt x="1928" y="1754"/>
                  <a:pt x="1928" y="1754"/>
                </a:cubicBezTo>
                <a:cubicBezTo>
                  <a:pt x="1928" y="1787"/>
                  <a:pt x="1901" y="1814"/>
                  <a:pt x="1868" y="1814"/>
                </a:cubicBezTo>
                <a:lnTo>
                  <a:pt x="180" y="1814"/>
                </a:lnTo>
                <a:close/>
                <a:moveTo>
                  <a:pt x="1264" y="610"/>
                </a:moveTo>
                <a:cubicBezTo>
                  <a:pt x="424" y="610"/>
                  <a:pt x="424" y="610"/>
                  <a:pt x="424" y="610"/>
                </a:cubicBezTo>
                <a:cubicBezTo>
                  <a:pt x="325" y="610"/>
                  <a:pt x="244" y="691"/>
                  <a:pt x="244" y="790"/>
                </a:cubicBezTo>
                <a:cubicBezTo>
                  <a:pt x="244" y="1510"/>
                  <a:pt x="244" y="1510"/>
                  <a:pt x="244" y="1510"/>
                </a:cubicBezTo>
                <a:cubicBezTo>
                  <a:pt x="244" y="1609"/>
                  <a:pt x="325" y="1690"/>
                  <a:pt x="424" y="1690"/>
                </a:cubicBezTo>
                <a:cubicBezTo>
                  <a:pt x="1264" y="1690"/>
                  <a:pt x="1264" y="1690"/>
                  <a:pt x="1264" y="1690"/>
                </a:cubicBezTo>
                <a:cubicBezTo>
                  <a:pt x="1364" y="1690"/>
                  <a:pt x="1444" y="1609"/>
                  <a:pt x="1444" y="1510"/>
                </a:cubicBezTo>
                <a:cubicBezTo>
                  <a:pt x="1444" y="790"/>
                  <a:pt x="1444" y="790"/>
                  <a:pt x="1444" y="790"/>
                </a:cubicBezTo>
                <a:cubicBezTo>
                  <a:pt x="1444" y="691"/>
                  <a:pt x="1364" y="610"/>
                  <a:pt x="1264" y="610"/>
                </a:cubicBezTo>
                <a:close/>
                <a:moveTo>
                  <a:pt x="1324" y="1510"/>
                </a:moveTo>
                <a:cubicBezTo>
                  <a:pt x="1324" y="1543"/>
                  <a:pt x="1297" y="1570"/>
                  <a:pt x="1264" y="1570"/>
                </a:cubicBezTo>
                <a:cubicBezTo>
                  <a:pt x="424" y="1570"/>
                  <a:pt x="424" y="1570"/>
                  <a:pt x="424" y="1570"/>
                </a:cubicBezTo>
                <a:cubicBezTo>
                  <a:pt x="391" y="1570"/>
                  <a:pt x="364" y="1543"/>
                  <a:pt x="364" y="1510"/>
                </a:cubicBezTo>
                <a:cubicBezTo>
                  <a:pt x="364" y="790"/>
                  <a:pt x="364" y="790"/>
                  <a:pt x="364" y="790"/>
                </a:cubicBezTo>
                <a:cubicBezTo>
                  <a:pt x="364" y="757"/>
                  <a:pt x="391" y="730"/>
                  <a:pt x="424" y="730"/>
                </a:cubicBezTo>
                <a:cubicBezTo>
                  <a:pt x="1264" y="730"/>
                  <a:pt x="1264" y="730"/>
                  <a:pt x="1264" y="730"/>
                </a:cubicBezTo>
                <a:cubicBezTo>
                  <a:pt x="1297" y="730"/>
                  <a:pt x="1324" y="757"/>
                  <a:pt x="1324" y="790"/>
                </a:cubicBezTo>
                <a:lnTo>
                  <a:pt x="1324" y="1510"/>
                </a:lnTo>
                <a:close/>
                <a:moveTo>
                  <a:pt x="1808" y="790"/>
                </a:moveTo>
                <a:cubicBezTo>
                  <a:pt x="1808" y="856"/>
                  <a:pt x="1755" y="910"/>
                  <a:pt x="1688" y="910"/>
                </a:cubicBezTo>
                <a:cubicBezTo>
                  <a:pt x="1622" y="910"/>
                  <a:pt x="1568" y="856"/>
                  <a:pt x="1568" y="790"/>
                </a:cubicBezTo>
                <a:cubicBezTo>
                  <a:pt x="1568" y="724"/>
                  <a:pt x="1622" y="670"/>
                  <a:pt x="1688" y="670"/>
                </a:cubicBezTo>
                <a:cubicBezTo>
                  <a:pt x="1755" y="670"/>
                  <a:pt x="1808" y="724"/>
                  <a:pt x="1808" y="790"/>
                </a:cubicBezTo>
                <a:close/>
                <a:moveTo>
                  <a:pt x="1808" y="1090"/>
                </a:moveTo>
                <a:cubicBezTo>
                  <a:pt x="1808" y="1123"/>
                  <a:pt x="1781" y="1150"/>
                  <a:pt x="1748" y="1150"/>
                </a:cubicBezTo>
                <a:cubicBezTo>
                  <a:pt x="1628" y="1150"/>
                  <a:pt x="1628" y="1150"/>
                  <a:pt x="1628" y="1150"/>
                </a:cubicBezTo>
                <a:cubicBezTo>
                  <a:pt x="1595" y="1150"/>
                  <a:pt x="1568" y="1123"/>
                  <a:pt x="1568" y="1090"/>
                </a:cubicBezTo>
                <a:cubicBezTo>
                  <a:pt x="1568" y="1057"/>
                  <a:pt x="1595" y="1030"/>
                  <a:pt x="1628" y="1030"/>
                </a:cubicBezTo>
                <a:cubicBezTo>
                  <a:pt x="1748" y="1030"/>
                  <a:pt x="1748" y="1030"/>
                  <a:pt x="1748" y="1030"/>
                </a:cubicBezTo>
                <a:cubicBezTo>
                  <a:pt x="1781" y="1030"/>
                  <a:pt x="1808" y="1057"/>
                  <a:pt x="1808" y="1090"/>
                </a:cubicBezTo>
                <a:close/>
                <a:moveTo>
                  <a:pt x="1808" y="1330"/>
                </a:moveTo>
                <a:cubicBezTo>
                  <a:pt x="1808" y="1363"/>
                  <a:pt x="1781" y="1390"/>
                  <a:pt x="1748" y="1390"/>
                </a:cubicBezTo>
                <a:cubicBezTo>
                  <a:pt x="1628" y="1390"/>
                  <a:pt x="1628" y="1390"/>
                  <a:pt x="1628" y="1390"/>
                </a:cubicBezTo>
                <a:cubicBezTo>
                  <a:pt x="1595" y="1390"/>
                  <a:pt x="1568" y="1363"/>
                  <a:pt x="1568" y="1330"/>
                </a:cubicBezTo>
                <a:cubicBezTo>
                  <a:pt x="1568" y="1297"/>
                  <a:pt x="1595" y="1270"/>
                  <a:pt x="1628" y="1270"/>
                </a:cubicBezTo>
                <a:cubicBezTo>
                  <a:pt x="1748" y="1270"/>
                  <a:pt x="1748" y="1270"/>
                  <a:pt x="1748" y="1270"/>
                </a:cubicBezTo>
                <a:cubicBezTo>
                  <a:pt x="1781" y="1270"/>
                  <a:pt x="1808" y="1297"/>
                  <a:pt x="1808" y="1330"/>
                </a:cubicBezTo>
                <a:close/>
                <a:moveTo>
                  <a:pt x="1808" y="1570"/>
                </a:moveTo>
                <a:cubicBezTo>
                  <a:pt x="1808" y="1603"/>
                  <a:pt x="1781" y="1630"/>
                  <a:pt x="1748" y="1630"/>
                </a:cubicBezTo>
                <a:cubicBezTo>
                  <a:pt x="1628" y="1630"/>
                  <a:pt x="1628" y="1630"/>
                  <a:pt x="1628" y="1630"/>
                </a:cubicBezTo>
                <a:cubicBezTo>
                  <a:pt x="1595" y="1630"/>
                  <a:pt x="1568" y="1603"/>
                  <a:pt x="1568" y="1570"/>
                </a:cubicBezTo>
                <a:cubicBezTo>
                  <a:pt x="1568" y="1537"/>
                  <a:pt x="1595" y="1510"/>
                  <a:pt x="1628" y="1510"/>
                </a:cubicBezTo>
                <a:cubicBezTo>
                  <a:pt x="1748" y="1510"/>
                  <a:pt x="1748" y="1510"/>
                  <a:pt x="1748" y="1510"/>
                </a:cubicBezTo>
                <a:cubicBezTo>
                  <a:pt x="1781" y="1510"/>
                  <a:pt x="1808" y="1537"/>
                  <a:pt x="1808" y="15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5" name="Freeform 354"/>
          <p:cNvSpPr>
            <a:spLocks noEditPoints="1"/>
          </p:cNvSpPr>
          <p:nvPr/>
        </p:nvSpPr>
        <p:spPr bwMode="auto">
          <a:xfrm>
            <a:off x="10348378" y="3236103"/>
            <a:ext cx="392264" cy="392264"/>
          </a:xfrm>
          <a:custGeom>
            <a:avLst/>
            <a:gdLst>
              <a:gd name="T0" fmla="*/ 2048 w 2048"/>
              <a:gd name="T1" fmla="*/ 180 h 2048"/>
              <a:gd name="T2" fmla="*/ 180 w 2048"/>
              <a:gd name="T3" fmla="*/ 0 h 2048"/>
              <a:gd name="T4" fmla="*/ 0 w 2048"/>
              <a:gd name="T5" fmla="*/ 1868 h 2048"/>
              <a:gd name="T6" fmla="*/ 1868 w 2048"/>
              <a:gd name="T7" fmla="*/ 2048 h 2048"/>
              <a:gd name="T8" fmla="*/ 120 w 2048"/>
              <a:gd name="T9" fmla="*/ 180 h 2048"/>
              <a:gd name="T10" fmla="*/ 1868 w 2048"/>
              <a:gd name="T11" fmla="*/ 120 h 2048"/>
              <a:gd name="T12" fmla="*/ 1928 w 2048"/>
              <a:gd name="T13" fmla="*/ 484 h 2048"/>
              <a:gd name="T14" fmla="*/ 120 w 2048"/>
              <a:gd name="T15" fmla="*/ 180 h 2048"/>
              <a:gd name="T16" fmla="*/ 120 w 2048"/>
              <a:gd name="T17" fmla="*/ 604 h 2048"/>
              <a:gd name="T18" fmla="*/ 1928 w 2048"/>
              <a:gd name="T19" fmla="*/ 1868 h 2048"/>
              <a:gd name="T20" fmla="*/ 180 w 2048"/>
              <a:gd name="T21" fmla="*/ 1928 h 2048"/>
              <a:gd name="T22" fmla="*/ 794 w 2048"/>
              <a:gd name="T23" fmla="*/ 1238 h 2048"/>
              <a:gd name="T24" fmla="*/ 1144 w 2048"/>
              <a:gd name="T25" fmla="*/ 1444 h 2048"/>
              <a:gd name="T26" fmla="*/ 1144 w 2048"/>
              <a:gd name="T27" fmla="*/ 1564 h 2048"/>
              <a:gd name="T28" fmla="*/ 604 w 2048"/>
              <a:gd name="T29" fmla="*/ 1624 h 2048"/>
              <a:gd name="T30" fmla="*/ 484 w 2048"/>
              <a:gd name="T31" fmla="*/ 1624 h 2048"/>
              <a:gd name="T32" fmla="*/ 424 w 2048"/>
              <a:gd name="T33" fmla="*/ 1564 h 2048"/>
              <a:gd name="T34" fmla="*/ 424 w 2048"/>
              <a:gd name="T35" fmla="*/ 1444 h 2048"/>
              <a:gd name="T36" fmla="*/ 484 w 2048"/>
              <a:gd name="T37" fmla="*/ 904 h 2048"/>
              <a:gd name="T38" fmla="*/ 604 w 2048"/>
              <a:gd name="T39" fmla="*/ 904 h 2048"/>
              <a:gd name="T40" fmla="*/ 734 w 2048"/>
              <a:gd name="T41" fmla="*/ 1111 h 2048"/>
              <a:gd name="T42" fmla="*/ 827 w 2048"/>
              <a:gd name="T43" fmla="*/ 1102 h 2048"/>
              <a:gd name="T44" fmla="*/ 1094 w 2048"/>
              <a:gd name="T45" fmla="*/ 871 h 2048"/>
              <a:gd name="T46" fmla="*/ 1194 w 2048"/>
              <a:gd name="T47" fmla="*/ 937 h 2048"/>
              <a:gd name="T48" fmla="*/ 910 w 2048"/>
              <a:gd name="T49" fmla="*/ 1324 h 2048"/>
              <a:gd name="T50" fmla="*/ 794 w 2048"/>
              <a:gd name="T51" fmla="*/ 1238 h 2048"/>
              <a:gd name="T52" fmla="*/ 304 w 2048"/>
              <a:gd name="T53" fmla="*/ 360 h 2048"/>
              <a:gd name="T54" fmla="*/ 304 w 2048"/>
              <a:gd name="T55" fmla="*/ 240 h 2048"/>
              <a:gd name="T56" fmla="*/ 604 w 2048"/>
              <a:gd name="T57" fmla="*/ 300 h 2048"/>
              <a:gd name="T58" fmla="*/ 484 w 2048"/>
              <a:gd name="T59" fmla="*/ 300 h 2048"/>
              <a:gd name="T60" fmla="*/ 604 w 2048"/>
              <a:gd name="T61" fmla="*/ 300 h 2048"/>
              <a:gd name="T62" fmla="*/ 784 w 2048"/>
              <a:gd name="T63" fmla="*/ 360 h 2048"/>
              <a:gd name="T64" fmla="*/ 784 w 2048"/>
              <a:gd name="T65" fmla="*/ 240 h 2048"/>
              <a:gd name="T66" fmla="*/ 1808 w 2048"/>
              <a:gd name="T67" fmla="*/ 300 h 2048"/>
              <a:gd name="T68" fmla="*/ 1264 w 2048"/>
              <a:gd name="T69" fmla="*/ 360 h 2048"/>
              <a:gd name="T70" fmla="*/ 1264 w 2048"/>
              <a:gd name="T71" fmla="*/ 240 h 2048"/>
              <a:gd name="T72" fmla="*/ 1808 w 2048"/>
              <a:gd name="T73" fmla="*/ 300 h 2048"/>
              <a:gd name="T74" fmla="*/ 1624 w 2048"/>
              <a:gd name="T75" fmla="*/ 964 h 2048"/>
              <a:gd name="T76" fmla="*/ 1324 w 2048"/>
              <a:gd name="T77" fmla="*/ 904 h 2048"/>
              <a:gd name="T78" fmla="*/ 1624 w 2048"/>
              <a:gd name="T79" fmla="*/ 844 h 2048"/>
              <a:gd name="T80" fmla="*/ 1684 w 2048"/>
              <a:gd name="T81" fmla="*/ 1144 h 2048"/>
              <a:gd name="T82" fmla="*/ 1384 w 2048"/>
              <a:gd name="T83" fmla="*/ 1204 h 2048"/>
              <a:gd name="T84" fmla="*/ 1384 w 2048"/>
              <a:gd name="T85" fmla="*/ 1084 h 2048"/>
              <a:gd name="T86" fmla="*/ 1684 w 2048"/>
              <a:gd name="T87" fmla="*/ 1144 h 2048"/>
              <a:gd name="T88" fmla="*/ 1624 w 2048"/>
              <a:gd name="T89" fmla="*/ 1444 h 2048"/>
              <a:gd name="T90" fmla="*/ 1324 w 2048"/>
              <a:gd name="T91" fmla="*/ 1384 h 2048"/>
              <a:gd name="T92" fmla="*/ 1624 w 2048"/>
              <a:gd name="T93" fmla="*/ 1324 h 2048"/>
              <a:gd name="T94" fmla="*/ 1684 w 2048"/>
              <a:gd name="T95" fmla="*/ 1624 h 2048"/>
              <a:gd name="T96" fmla="*/ 1384 w 2048"/>
              <a:gd name="T97" fmla="*/ 1684 h 2048"/>
              <a:gd name="T98" fmla="*/ 1384 w 2048"/>
              <a:gd name="T99" fmla="*/ 1564 h 2048"/>
              <a:gd name="T100" fmla="*/ 1684 w 2048"/>
              <a:gd name="T101" fmla="*/ 162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48" h="2048">
                <a:moveTo>
                  <a:pt x="2048" y="1868"/>
                </a:moveTo>
                <a:cubicBezTo>
                  <a:pt x="2048" y="180"/>
                  <a:pt x="2048" y="180"/>
                  <a:pt x="2048" y="180"/>
                </a:cubicBezTo>
                <a:cubicBezTo>
                  <a:pt x="2048" y="81"/>
                  <a:pt x="1968" y="0"/>
                  <a:pt x="1868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1967"/>
                  <a:pt x="81" y="2048"/>
                  <a:pt x="180" y="2048"/>
                </a:cubicBezTo>
                <a:cubicBezTo>
                  <a:pt x="1868" y="2048"/>
                  <a:pt x="1868" y="2048"/>
                  <a:pt x="1868" y="2048"/>
                </a:cubicBezTo>
                <a:cubicBezTo>
                  <a:pt x="1968" y="2048"/>
                  <a:pt x="2048" y="1967"/>
                  <a:pt x="2048" y="1868"/>
                </a:cubicBez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1868" y="120"/>
                  <a:pt x="1868" y="120"/>
                  <a:pt x="1868" y="120"/>
                </a:cubicBezTo>
                <a:cubicBezTo>
                  <a:pt x="1901" y="120"/>
                  <a:pt x="1928" y="147"/>
                  <a:pt x="1928" y="180"/>
                </a:cubicBezTo>
                <a:cubicBezTo>
                  <a:pt x="1928" y="484"/>
                  <a:pt x="1928" y="484"/>
                  <a:pt x="1928" y="484"/>
                </a:cubicBezTo>
                <a:cubicBezTo>
                  <a:pt x="120" y="484"/>
                  <a:pt x="120" y="484"/>
                  <a:pt x="120" y="484"/>
                </a:cubicBezTo>
                <a:lnTo>
                  <a:pt x="120" y="180"/>
                </a:lnTo>
                <a:close/>
                <a:moveTo>
                  <a:pt x="120" y="1868"/>
                </a:moveTo>
                <a:cubicBezTo>
                  <a:pt x="120" y="604"/>
                  <a:pt x="120" y="604"/>
                  <a:pt x="120" y="604"/>
                </a:cubicBezTo>
                <a:cubicBezTo>
                  <a:pt x="1928" y="604"/>
                  <a:pt x="1928" y="604"/>
                  <a:pt x="1928" y="604"/>
                </a:cubicBezTo>
                <a:cubicBezTo>
                  <a:pt x="1928" y="1868"/>
                  <a:pt x="1928" y="1868"/>
                  <a:pt x="1928" y="1868"/>
                </a:cubicBezTo>
                <a:cubicBezTo>
                  <a:pt x="1928" y="1901"/>
                  <a:pt x="1901" y="1928"/>
                  <a:pt x="1868" y="1928"/>
                </a:cubicBezTo>
                <a:cubicBezTo>
                  <a:pt x="180" y="1928"/>
                  <a:pt x="180" y="1928"/>
                  <a:pt x="180" y="1928"/>
                </a:cubicBezTo>
                <a:cubicBezTo>
                  <a:pt x="147" y="1928"/>
                  <a:pt x="120" y="1901"/>
                  <a:pt x="120" y="1868"/>
                </a:cubicBezTo>
                <a:close/>
                <a:moveTo>
                  <a:pt x="794" y="1238"/>
                </a:moveTo>
                <a:cubicBezTo>
                  <a:pt x="656" y="1444"/>
                  <a:pt x="656" y="1444"/>
                  <a:pt x="656" y="1444"/>
                </a:cubicBezTo>
                <a:cubicBezTo>
                  <a:pt x="1144" y="1444"/>
                  <a:pt x="1144" y="1444"/>
                  <a:pt x="1144" y="1444"/>
                </a:cubicBezTo>
                <a:cubicBezTo>
                  <a:pt x="1177" y="1444"/>
                  <a:pt x="1204" y="1471"/>
                  <a:pt x="1204" y="1504"/>
                </a:cubicBezTo>
                <a:cubicBezTo>
                  <a:pt x="1204" y="1537"/>
                  <a:pt x="1177" y="1564"/>
                  <a:pt x="1144" y="1564"/>
                </a:cubicBezTo>
                <a:cubicBezTo>
                  <a:pt x="604" y="1564"/>
                  <a:pt x="604" y="1564"/>
                  <a:pt x="604" y="1564"/>
                </a:cubicBezTo>
                <a:cubicBezTo>
                  <a:pt x="604" y="1624"/>
                  <a:pt x="604" y="1624"/>
                  <a:pt x="604" y="1624"/>
                </a:cubicBezTo>
                <a:cubicBezTo>
                  <a:pt x="604" y="1657"/>
                  <a:pt x="577" y="1684"/>
                  <a:pt x="544" y="1684"/>
                </a:cubicBezTo>
                <a:cubicBezTo>
                  <a:pt x="511" y="1684"/>
                  <a:pt x="484" y="1657"/>
                  <a:pt x="484" y="1624"/>
                </a:cubicBezTo>
                <a:cubicBezTo>
                  <a:pt x="484" y="1564"/>
                  <a:pt x="484" y="1564"/>
                  <a:pt x="484" y="1564"/>
                </a:cubicBezTo>
                <a:cubicBezTo>
                  <a:pt x="424" y="1564"/>
                  <a:pt x="424" y="1564"/>
                  <a:pt x="424" y="1564"/>
                </a:cubicBezTo>
                <a:cubicBezTo>
                  <a:pt x="391" y="1564"/>
                  <a:pt x="364" y="1537"/>
                  <a:pt x="364" y="1504"/>
                </a:cubicBezTo>
                <a:cubicBezTo>
                  <a:pt x="364" y="1471"/>
                  <a:pt x="391" y="1444"/>
                  <a:pt x="424" y="1444"/>
                </a:cubicBezTo>
                <a:cubicBezTo>
                  <a:pt x="484" y="1444"/>
                  <a:pt x="484" y="1444"/>
                  <a:pt x="484" y="1444"/>
                </a:cubicBezTo>
                <a:cubicBezTo>
                  <a:pt x="484" y="904"/>
                  <a:pt x="484" y="904"/>
                  <a:pt x="484" y="904"/>
                </a:cubicBezTo>
                <a:cubicBezTo>
                  <a:pt x="484" y="871"/>
                  <a:pt x="511" y="844"/>
                  <a:pt x="544" y="844"/>
                </a:cubicBezTo>
                <a:cubicBezTo>
                  <a:pt x="577" y="844"/>
                  <a:pt x="604" y="871"/>
                  <a:pt x="604" y="904"/>
                </a:cubicBezTo>
                <a:cubicBezTo>
                  <a:pt x="604" y="1306"/>
                  <a:pt x="604" y="1306"/>
                  <a:pt x="604" y="1306"/>
                </a:cubicBezTo>
                <a:cubicBezTo>
                  <a:pt x="734" y="1111"/>
                  <a:pt x="734" y="1111"/>
                  <a:pt x="734" y="1111"/>
                </a:cubicBezTo>
                <a:cubicBezTo>
                  <a:pt x="744" y="1096"/>
                  <a:pt x="761" y="1086"/>
                  <a:pt x="778" y="1084"/>
                </a:cubicBezTo>
                <a:cubicBezTo>
                  <a:pt x="796" y="1082"/>
                  <a:pt x="814" y="1089"/>
                  <a:pt x="827" y="1102"/>
                </a:cubicBezTo>
                <a:cubicBezTo>
                  <a:pt x="895" y="1170"/>
                  <a:pt x="895" y="1170"/>
                  <a:pt x="895" y="1170"/>
                </a:cubicBezTo>
                <a:cubicBezTo>
                  <a:pt x="1094" y="871"/>
                  <a:pt x="1094" y="871"/>
                  <a:pt x="1094" y="871"/>
                </a:cubicBezTo>
                <a:cubicBezTo>
                  <a:pt x="1113" y="843"/>
                  <a:pt x="1150" y="836"/>
                  <a:pt x="1178" y="854"/>
                </a:cubicBezTo>
                <a:cubicBezTo>
                  <a:pt x="1205" y="872"/>
                  <a:pt x="1213" y="910"/>
                  <a:pt x="1194" y="937"/>
                </a:cubicBezTo>
                <a:cubicBezTo>
                  <a:pt x="954" y="1297"/>
                  <a:pt x="954" y="1297"/>
                  <a:pt x="954" y="1297"/>
                </a:cubicBezTo>
                <a:cubicBezTo>
                  <a:pt x="944" y="1312"/>
                  <a:pt x="928" y="1322"/>
                  <a:pt x="910" y="1324"/>
                </a:cubicBezTo>
                <a:cubicBezTo>
                  <a:pt x="892" y="1325"/>
                  <a:pt x="875" y="1319"/>
                  <a:pt x="862" y="1306"/>
                </a:cubicBezTo>
                <a:lnTo>
                  <a:pt x="794" y="1238"/>
                </a:lnTo>
                <a:close/>
                <a:moveTo>
                  <a:pt x="364" y="300"/>
                </a:moveTo>
                <a:cubicBezTo>
                  <a:pt x="364" y="333"/>
                  <a:pt x="337" y="360"/>
                  <a:pt x="304" y="360"/>
                </a:cubicBezTo>
                <a:cubicBezTo>
                  <a:pt x="271" y="360"/>
                  <a:pt x="244" y="333"/>
                  <a:pt x="244" y="300"/>
                </a:cubicBezTo>
                <a:cubicBezTo>
                  <a:pt x="244" y="267"/>
                  <a:pt x="271" y="240"/>
                  <a:pt x="304" y="240"/>
                </a:cubicBezTo>
                <a:cubicBezTo>
                  <a:pt x="337" y="240"/>
                  <a:pt x="364" y="267"/>
                  <a:pt x="364" y="300"/>
                </a:cubicBezTo>
                <a:close/>
                <a:moveTo>
                  <a:pt x="604" y="300"/>
                </a:moveTo>
                <a:cubicBezTo>
                  <a:pt x="604" y="333"/>
                  <a:pt x="577" y="360"/>
                  <a:pt x="544" y="360"/>
                </a:cubicBezTo>
                <a:cubicBezTo>
                  <a:pt x="511" y="360"/>
                  <a:pt x="484" y="333"/>
                  <a:pt x="484" y="300"/>
                </a:cubicBezTo>
                <a:cubicBezTo>
                  <a:pt x="484" y="267"/>
                  <a:pt x="511" y="240"/>
                  <a:pt x="544" y="240"/>
                </a:cubicBezTo>
                <a:cubicBezTo>
                  <a:pt x="577" y="240"/>
                  <a:pt x="604" y="267"/>
                  <a:pt x="604" y="300"/>
                </a:cubicBezTo>
                <a:close/>
                <a:moveTo>
                  <a:pt x="844" y="300"/>
                </a:moveTo>
                <a:cubicBezTo>
                  <a:pt x="844" y="333"/>
                  <a:pt x="817" y="360"/>
                  <a:pt x="784" y="360"/>
                </a:cubicBezTo>
                <a:cubicBezTo>
                  <a:pt x="751" y="360"/>
                  <a:pt x="724" y="333"/>
                  <a:pt x="724" y="300"/>
                </a:cubicBezTo>
                <a:cubicBezTo>
                  <a:pt x="724" y="267"/>
                  <a:pt x="751" y="240"/>
                  <a:pt x="784" y="240"/>
                </a:cubicBezTo>
                <a:cubicBezTo>
                  <a:pt x="817" y="240"/>
                  <a:pt x="844" y="267"/>
                  <a:pt x="844" y="300"/>
                </a:cubicBezTo>
                <a:close/>
                <a:moveTo>
                  <a:pt x="1808" y="300"/>
                </a:moveTo>
                <a:cubicBezTo>
                  <a:pt x="1808" y="333"/>
                  <a:pt x="1781" y="360"/>
                  <a:pt x="1748" y="360"/>
                </a:cubicBezTo>
                <a:cubicBezTo>
                  <a:pt x="1264" y="360"/>
                  <a:pt x="1264" y="360"/>
                  <a:pt x="1264" y="360"/>
                </a:cubicBezTo>
                <a:cubicBezTo>
                  <a:pt x="1231" y="360"/>
                  <a:pt x="1204" y="333"/>
                  <a:pt x="1204" y="300"/>
                </a:cubicBezTo>
                <a:cubicBezTo>
                  <a:pt x="1204" y="267"/>
                  <a:pt x="1231" y="240"/>
                  <a:pt x="1264" y="240"/>
                </a:cubicBezTo>
                <a:cubicBezTo>
                  <a:pt x="1748" y="240"/>
                  <a:pt x="1748" y="240"/>
                  <a:pt x="1748" y="240"/>
                </a:cubicBezTo>
                <a:cubicBezTo>
                  <a:pt x="1781" y="240"/>
                  <a:pt x="1808" y="267"/>
                  <a:pt x="1808" y="300"/>
                </a:cubicBezTo>
                <a:close/>
                <a:moveTo>
                  <a:pt x="1684" y="904"/>
                </a:moveTo>
                <a:cubicBezTo>
                  <a:pt x="1684" y="937"/>
                  <a:pt x="1657" y="964"/>
                  <a:pt x="1624" y="964"/>
                </a:cubicBezTo>
                <a:cubicBezTo>
                  <a:pt x="1384" y="964"/>
                  <a:pt x="1384" y="964"/>
                  <a:pt x="1384" y="964"/>
                </a:cubicBezTo>
                <a:cubicBezTo>
                  <a:pt x="1351" y="964"/>
                  <a:pt x="1324" y="937"/>
                  <a:pt x="1324" y="904"/>
                </a:cubicBezTo>
                <a:cubicBezTo>
                  <a:pt x="1324" y="871"/>
                  <a:pt x="1351" y="844"/>
                  <a:pt x="1384" y="844"/>
                </a:cubicBezTo>
                <a:cubicBezTo>
                  <a:pt x="1624" y="844"/>
                  <a:pt x="1624" y="844"/>
                  <a:pt x="1624" y="844"/>
                </a:cubicBezTo>
                <a:cubicBezTo>
                  <a:pt x="1657" y="844"/>
                  <a:pt x="1684" y="871"/>
                  <a:pt x="1684" y="904"/>
                </a:cubicBezTo>
                <a:close/>
                <a:moveTo>
                  <a:pt x="1684" y="1144"/>
                </a:moveTo>
                <a:cubicBezTo>
                  <a:pt x="1684" y="1177"/>
                  <a:pt x="1657" y="1204"/>
                  <a:pt x="1624" y="1204"/>
                </a:cubicBezTo>
                <a:cubicBezTo>
                  <a:pt x="1384" y="1204"/>
                  <a:pt x="1384" y="1204"/>
                  <a:pt x="1384" y="1204"/>
                </a:cubicBezTo>
                <a:cubicBezTo>
                  <a:pt x="1351" y="1204"/>
                  <a:pt x="1324" y="1177"/>
                  <a:pt x="1324" y="1144"/>
                </a:cubicBezTo>
                <a:cubicBezTo>
                  <a:pt x="1324" y="1111"/>
                  <a:pt x="1351" y="1084"/>
                  <a:pt x="1384" y="1084"/>
                </a:cubicBezTo>
                <a:cubicBezTo>
                  <a:pt x="1624" y="1084"/>
                  <a:pt x="1624" y="1084"/>
                  <a:pt x="1624" y="1084"/>
                </a:cubicBezTo>
                <a:cubicBezTo>
                  <a:pt x="1657" y="1084"/>
                  <a:pt x="1684" y="1111"/>
                  <a:pt x="1684" y="1144"/>
                </a:cubicBezTo>
                <a:close/>
                <a:moveTo>
                  <a:pt x="1684" y="1384"/>
                </a:moveTo>
                <a:cubicBezTo>
                  <a:pt x="1684" y="1417"/>
                  <a:pt x="1657" y="1444"/>
                  <a:pt x="1624" y="1444"/>
                </a:cubicBezTo>
                <a:cubicBezTo>
                  <a:pt x="1384" y="1444"/>
                  <a:pt x="1384" y="1444"/>
                  <a:pt x="1384" y="1444"/>
                </a:cubicBezTo>
                <a:cubicBezTo>
                  <a:pt x="1351" y="1444"/>
                  <a:pt x="1324" y="1417"/>
                  <a:pt x="1324" y="1384"/>
                </a:cubicBezTo>
                <a:cubicBezTo>
                  <a:pt x="1324" y="1351"/>
                  <a:pt x="1351" y="1324"/>
                  <a:pt x="1384" y="1324"/>
                </a:cubicBezTo>
                <a:cubicBezTo>
                  <a:pt x="1624" y="1324"/>
                  <a:pt x="1624" y="1324"/>
                  <a:pt x="1624" y="1324"/>
                </a:cubicBezTo>
                <a:cubicBezTo>
                  <a:pt x="1657" y="1324"/>
                  <a:pt x="1684" y="1351"/>
                  <a:pt x="1684" y="1384"/>
                </a:cubicBezTo>
                <a:close/>
                <a:moveTo>
                  <a:pt x="1684" y="1624"/>
                </a:moveTo>
                <a:cubicBezTo>
                  <a:pt x="1684" y="1657"/>
                  <a:pt x="1657" y="1684"/>
                  <a:pt x="1624" y="1684"/>
                </a:cubicBezTo>
                <a:cubicBezTo>
                  <a:pt x="1384" y="1684"/>
                  <a:pt x="1384" y="1684"/>
                  <a:pt x="1384" y="1684"/>
                </a:cubicBezTo>
                <a:cubicBezTo>
                  <a:pt x="1351" y="1684"/>
                  <a:pt x="1324" y="1657"/>
                  <a:pt x="1324" y="1624"/>
                </a:cubicBezTo>
                <a:cubicBezTo>
                  <a:pt x="1324" y="1591"/>
                  <a:pt x="1351" y="1564"/>
                  <a:pt x="1384" y="1564"/>
                </a:cubicBezTo>
                <a:cubicBezTo>
                  <a:pt x="1624" y="1564"/>
                  <a:pt x="1624" y="1564"/>
                  <a:pt x="1624" y="1564"/>
                </a:cubicBezTo>
                <a:cubicBezTo>
                  <a:pt x="1657" y="1564"/>
                  <a:pt x="1684" y="1591"/>
                  <a:pt x="1684" y="16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6" name="Freeform 361"/>
          <p:cNvSpPr>
            <a:spLocks noEditPoints="1"/>
          </p:cNvSpPr>
          <p:nvPr/>
        </p:nvSpPr>
        <p:spPr bwMode="auto">
          <a:xfrm>
            <a:off x="10348378" y="3910039"/>
            <a:ext cx="392264" cy="392264"/>
          </a:xfrm>
          <a:custGeom>
            <a:avLst/>
            <a:gdLst>
              <a:gd name="T0" fmla="*/ 844 w 2048"/>
              <a:gd name="T1" fmla="*/ 1868 h 2048"/>
              <a:gd name="T2" fmla="*/ 1204 w 2048"/>
              <a:gd name="T3" fmla="*/ 1868 h 2048"/>
              <a:gd name="T4" fmla="*/ 1084 w 2048"/>
              <a:gd name="T5" fmla="*/ 1564 h 2048"/>
              <a:gd name="T6" fmla="*/ 2048 w 2048"/>
              <a:gd name="T7" fmla="*/ 1504 h 2048"/>
              <a:gd name="T8" fmla="*/ 1928 w 2048"/>
              <a:gd name="T9" fmla="*/ 1444 h 2048"/>
              <a:gd name="T10" fmla="*/ 1988 w 2048"/>
              <a:gd name="T11" fmla="*/ 120 h 2048"/>
              <a:gd name="T12" fmla="*/ 1988 w 2048"/>
              <a:gd name="T13" fmla="*/ 0 h 2048"/>
              <a:gd name="T14" fmla="*/ 0 w 2048"/>
              <a:gd name="T15" fmla="*/ 60 h 2048"/>
              <a:gd name="T16" fmla="*/ 120 w 2048"/>
              <a:gd name="T17" fmla="*/ 120 h 2048"/>
              <a:gd name="T18" fmla="*/ 60 w 2048"/>
              <a:gd name="T19" fmla="*/ 1444 h 2048"/>
              <a:gd name="T20" fmla="*/ 60 w 2048"/>
              <a:gd name="T21" fmla="*/ 1564 h 2048"/>
              <a:gd name="T22" fmla="*/ 964 w 2048"/>
              <a:gd name="T23" fmla="*/ 1698 h 2048"/>
              <a:gd name="T24" fmla="*/ 964 w 2048"/>
              <a:gd name="T25" fmla="*/ 1868 h 2048"/>
              <a:gd name="T26" fmla="*/ 1084 w 2048"/>
              <a:gd name="T27" fmla="*/ 1868 h 2048"/>
              <a:gd name="T28" fmla="*/ 240 w 2048"/>
              <a:gd name="T29" fmla="*/ 120 h 2048"/>
              <a:gd name="T30" fmla="*/ 1808 w 2048"/>
              <a:gd name="T31" fmla="*/ 244 h 2048"/>
              <a:gd name="T32" fmla="*/ 240 w 2048"/>
              <a:gd name="T33" fmla="*/ 120 h 2048"/>
              <a:gd name="T34" fmla="*/ 240 w 2048"/>
              <a:gd name="T35" fmla="*/ 364 h 2048"/>
              <a:gd name="T36" fmla="*/ 1808 w 2048"/>
              <a:gd name="T37" fmla="*/ 1444 h 2048"/>
              <a:gd name="T38" fmla="*/ 794 w 2048"/>
              <a:gd name="T39" fmla="*/ 878 h 2048"/>
              <a:gd name="T40" fmla="*/ 1144 w 2048"/>
              <a:gd name="T41" fmla="*/ 1084 h 2048"/>
              <a:gd name="T42" fmla="*/ 1144 w 2048"/>
              <a:gd name="T43" fmla="*/ 1204 h 2048"/>
              <a:gd name="T44" fmla="*/ 604 w 2048"/>
              <a:gd name="T45" fmla="*/ 1264 h 2048"/>
              <a:gd name="T46" fmla="*/ 484 w 2048"/>
              <a:gd name="T47" fmla="*/ 1264 h 2048"/>
              <a:gd name="T48" fmla="*/ 424 w 2048"/>
              <a:gd name="T49" fmla="*/ 1204 h 2048"/>
              <a:gd name="T50" fmla="*/ 424 w 2048"/>
              <a:gd name="T51" fmla="*/ 1084 h 2048"/>
              <a:gd name="T52" fmla="*/ 484 w 2048"/>
              <a:gd name="T53" fmla="*/ 544 h 2048"/>
              <a:gd name="T54" fmla="*/ 604 w 2048"/>
              <a:gd name="T55" fmla="*/ 544 h 2048"/>
              <a:gd name="T56" fmla="*/ 734 w 2048"/>
              <a:gd name="T57" fmla="*/ 751 h 2048"/>
              <a:gd name="T58" fmla="*/ 827 w 2048"/>
              <a:gd name="T59" fmla="*/ 741 h 2048"/>
              <a:gd name="T60" fmla="*/ 1094 w 2048"/>
              <a:gd name="T61" fmla="*/ 511 h 2048"/>
              <a:gd name="T62" fmla="*/ 1194 w 2048"/>
              <a:gd name="T63" fmla="*/ 577 h 2048"/>
              <a:gd name="T64" fmla="*/ 910 w 2048"/>
              <a:gd name="T65" fmla="*/ 964 h 2048"/>
              <a:gd name="T66" fmla="*/ 794 w 2048"/>
              <a:gd name="T67" fmla="*/ 878 h 2048"/>
              <a:gd name="T68" fmla="*/ 1624 w 2048"/>
              <a:gd name="T69" fmla="*/ 724 h 2048"/>
              <a:gd name="T70" fmla="*/ 1324 w 2048"/>
              <a:gd name="T71" fmla="*/ 664 h 2048"/>
              <a:gd name="T72" fmla="*/ 1624 w 2048"/>
              <a:gd name="T73" fmla="*/ 604 h 2048"/>
              <a:gd name="T74" fmla="*/ 1684 w 2048"/>
              <a:gd name="T75" fmla="*/ 904 h 2048"/>
              <a:gd name="T76" fmla="*/ 1384 w 2048"/>
              <a:gd name="T77" fmla="*/ 964 h 2048"/>
              <a:gd name="T78" fmla="*/ 1384 w 2048"/>
              <a:gd name="T79" fmla="*/ 844 h 2048"/>
              <a:gd name="T80" fmla="*/ 1684 w 2048"/>
              <a:gd name="T81" fmla="*/ 904 h 2048"/>
              <a:gd name="T82" fmla="*/ 1624 w 2048"/>
              <a:gd name="T83" fmla="*/ 1204 h 2048"/>
              <a:gd name="T84" fmla="*/ 1324 w 2048"/>
              <a:gd name="T85" fmla="*/ 1144 h 2048"/>
              <a:gd name="T86" fmla="*/ 1624 w 2048"/>
              <a:gd name="T87" fmla="*/ 108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48" h="2048">
                <a:moveTo>
                  <a:pt x="964" y="1698"/>
                </a:moveTo>
                <a:cubicBezTo>
                  <a:pt x="895" y="1723"/>
                  <a:pt x="844" y="1790"/>
                  <a:pt x="844" y="1868"/>
                </a:cubicBezTo>
                <a:cubicBezTo>
                  <a:pt x="844" y="1967"/>
                  <a:pt x="925" y="2048"/>
                  <a:pt x="1024" y="2048"/>
                </a:cubicBezTo>
                <a:cubicBezTo>
                  <a:pt x="1124" y="2048"/>
                  <a:pt x="1204" y="1967"/>
                  <a:pt x="1204" y="1868"/>
                </a:cubicBezTo>
                <a:cubicBezTo>
                  <a:pt x="1204" y="1790"/>
                  <a:pt x="1154" y="1723"/>
                  <a:pt x="1084" y="1698"/>
                </a:cubicBezTo>
                <a:cubicBezTo>
                  <a:pt x="1084" y="1564"/>
                  <a:pt x="1084" y="1564"/>
                  <a:pt x="1084" y="1564"/>
                </a:cubicBezTo>
                <a:cubicBezTo>
                  <a:pt x="1988" y="1564"/>
                  <a:pt x="1988" y="1564"/>
                  <a:pt x="1988" y="1564"/>
                </a:cubicBezTo>
                <a:cubicBezTo>
                  <a:pt x="2021" y="1564"/>
                  <a:pt x="2048" y="1537"/>
                  <a:pt x="2048" y="1504"/>
                </a:cubicBezTo>
                <a:cubicBezTo>
                  <a:pt x="2048" y="1471"/>
                  <a:pt x="2021" y="1444"/>
                  <a:pt x="1988" y="1444"/>
                </a:cubicBezTo>
                <a:cubicBezTo>
                  <a:pt x="1928" y="1444"/>
                  <a:pt x="1928" y="1444"/>
                  <a:pt x="1928" y="1444"/>
                </a:cubicBezTo>
                <a:cubicBezTo>
                  <a:pt x="1928" y="120"/>
                  <a:pt x="1928" y="120"/>
                  <a:pt x="1928" y="120"/>
                </a:cubicBezTo>
                <a:cubicBezTo>
                  <a:pt x="1988" y="120"/>
                  <a:pt x="1988" y="120"/>
                  <a:pt x="1988" y="120"/>
                </a:cubicBezTo>
                <a:cubicBezTo>
                  <a:pt x="2021" y="120"/>
                  <a:pt x="2048" y="93"/>
                  <a:pt x="2048" y="60"/>
                </a:cubicBezTo>
                <a:cubicBezTo>
                  <a:pt x="2048" y="27"/>
                  <a:pt x="2021" y="0"/>
                  <a:pt x="1988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444"/>
                  <a:pt x="120" y="1444"/>
                  <a:pt x="120" y="1444"/>
                </a:cubicBezTo>
                <a:cubicBezTo>
                  <a:pt x="60" y="1444"/>
                  <a:pt x="60" y="1444"/>
                  <a:pt x="60" y="1444"/>
                </a:cubicBezTo>
                <a:cubicBezTo>
                  <a:pt x="27" y="1444"/>
                  <a:pt x="0" y="1471"/>
                  <a:pt x="0" y="1504"/>
                </a:cubicBezTo>
                <a:cubicBezTo>
                  <a:pt x="0" y="1537"/>
                  <a:pt x="27" y="1564"/>
                  <a:pt x="60" y="1564"/>
                </a:cubicBezTo>
                <a:cubicBezTo>
                  <a:pt x="964" y="1564"/>
                  <a:pt x="964" y="1564"/>
                  <a:pt x="964" y="1564"/>
                </a:cubicBezTo>
                <a:lnTo>
                  <a:pt x="964" y="1698"/>
                </a:lnTo>
                <a:close/>
                <a:moveTo>
                  <a:pt x="1024" y="1928"/>
                </a:moveTo>
                <a:cubicBezTo>
                  <a:pt x="991" y="1928"/>
                  <a:pt x="964" y="1901"/>
                  <a:pt x="964" y="1868"/>
                </a:cubicBezTo>
                <a:cubicBezTo>
                  <a:pt x="964" y="1835"/>
                  <a:pt x="991" y="1808"/>
                  <a:pt x="1024" y="1808"/>
                </a:cubicBezTo>
                <a:cubicBezTo>
                  <a:pt x="1057" y="1808"/>
                  <a:pt x="1084" y="1835"/>
                  <a:pt x="1084" y="1868"/>
                </a:cubicBezTo>
                <a:cubicBezTo>
                  <a:pt x="1084" y="1901"/>
                  <a:pt x="1057" y="1928"/>
                  <a:pt x="1024" y="1928"/>
                </a:cubicBezTo>
                <a:close/>
                <a:moveTo>
                  <a:pt x="240" y="120"/>
                </a:moveTo>
                <a:cubicBezTo>
                  <a:pt x="1808" y="120"/>
                  <a:pt x="1808" y="120"/>
                  <a:pt x="1808" y="120"/>
                </a:cubicBezTo>
                <a:cubicBezTo>
                  <a:pt x="1808" y="244"/>
                  <a:pt x="1808" y="244"/>
                  <a:pt x="1808" y="244"/>
                </a:cubicBezTo>
                <a:cubicBezTo>
                  <a:pt x="240" y="244"/>
                  <a:pt x="240" y="244"/>
                  <a:pt x="240" y="244"/>
                </a:cubicBezTo>
                <a:lnTo>
                  <a:pt x="240" y="120"/>
                </a:lnTo>
                <a:close/>
                <a:moveTo>
                  <a:pt x="240" y="1444"/>
                </a:moveTo>
                <a:cubicBezTo>
                  <a:pt x="240" y="364"/>
                  <a:pt x="240" y="364"/>
                  <a:pt x="240" y="364"/>
                </a:cubicBezTo>
                <a:cubicBezTo>
                  <a:pt x="1808" y="364"/>
                  <a:pt x="1808" y="364"/>
                  <a:pt x="1808" y="364"/>
                </a:cubicBezTo>
                <a:cubicBezTo>
                  <a:pt x="1808" y="1444"/>
                  <a:pt x="1808" y="1444"/>
                  <a:pt x="1808" y="1444"/>
                </a:cubicBezTo>
                <a:lnTo>
                  <a:pt x="240" y="1444"/>
                </a:lnTo>
                <a:close/>
                <a:moveTo>
                  <a:pt x="794" y="878"/>
                </a:moveTo>
                <a:cubicBezTo>
                  <a:pt x="656" y="1084"/>
                  <a:pt x="656" y="1084"/>
                  <a:pt x="656" y="1084"/>
                </a:cubicBezTo>
                <a:cubicBezTo>
                  <a:pt x="1144" y="1084"/>
                  <a:pt x="1144" y="1084"/>
                  <a:pt x="1144" y="1084"/>
                </a:cubicBezTo>
                <a:cubicBezTo>
                  <a:pt x="1177" y="1084"/>
                  <a:pt x="1204" y="1111"/>
                  <a:pt x="1204" y="1144"/>
                </a:cubicBezTo>
                <a:cubicBezTo>
                  <a:pt x="1204" y="1177"/>
                  <a:pt x="1177" y="1204"/>
                  <a:pt x="1144" y="1204"/>
                </a:cubicBezTo>
                <a:cubicBezTo>
                  <a:pt x="604" y="1204"/>
                  <a:pt x="604" y="1204"/>
                  <a:pt x="604" y="1204"/>
                </a:cubicBezTo>
                <a:cubicBezTo>
                  <a:pt x="604" y="1264"/>
                  <a:pt x="604" y="1264"/>
                  <a:pt x="604" y="1264"/>
                </a:cubicBezTo>
                <a:cubicBezTo>
                  <a:pt x="604" y="1297"/>
                  <a:pt x="577" y="1324"/>
                  <a:pt x="544" y="1324"/>
                </a:cubicBezTo>
                <a:cubicBezTo>
                  <a:pt x="511" y="1324"/>
                  <a:pt x="484" y="1297"/>
                  <a:pt x="484" y="1264"/>
                </a:cubicBezTo>
                <a:cubicBezTo>
                  <a:pt x="484" y="1204"/>
                  <a:pt x="484" y="1204"/>
                  <a:pt x="484" y="1204"/>
                </a:cubicBezTo>
                <a:cubicBezTo>
                  <a:pt x="424" y="1204"/>
                  <a:pt x="424" y="1204"/>
                  <a:pt x="424" y="1204"/>
                </a:cubicBezTo>
                <a:cubicBezTo>
                  <a:pt x="391" y="1204"/>
                  <a:pt x="364" y="1177"/>
                  <a:pt x="364" y="1144"/>
                </a:cubicBezTo>
                <a:cubicBezTo>
                  <a:pt x="364" y="1111"/>
                  <a:pt x="391" y="1084"/>
                  <a:pt x="424" y="1084"/>
                </a:cubicBezTo>
                <a:cubicBezTo>
                  <a:pt x="484" y="1084"/>
                  <a:pt x="484" y="1084"/>
                  <a:pt x="484" y="1084"/>
                </a:cubicBezTo>
                <a:cubicBezTo>
                  <a:pt x="484" y="544"/>
                  <a:pt x="484" y="544"/>
                  <a:pt x="484" y="544"/>
                </a:cubicBezTo>
                <a:cubicBezTo>
                  <a:pt x="484" y="511"/>
                  <a:pt x="511" y="484"/>
                  <a:pt x="544" y="484"/>
                </a:cubicBezTo>
                <a:cubicBezTo>
                  <a:pt x="577" y="484"/>
                  <a:pt x="604" y="511"/>
                  <a:pt x="604" y="544"/>
                </a:cubicBezTo>
                <a:cubicBezTo>
                  <a:pt x="604" y="946"/>
                  <a:pt x="604" y="946"/>
                  <a:pt x="604" y="946"/>
                </a:cubicBezTo>
                <a:cubicBezTo>
                  <a:pt x="734" y="751"/>
                  <a:pt x="734" y="751"/>
                  <a:pt x="734" y="751"/>
                </a:cubicBezTo>
                <a:cubicBezTo>
                  <a:pt x="744" y="736"/>
                  <a:pt x="761" y="726"/>
                  <a:pt x="778" y="724"/>
                </a:cubicBezTo>
                <a:cubicBezTo>
                  <a:pt x="796" y="722"/>
                  <a:pt x="814" y="729"/>
                  <a:pt x="827" y="741"/>
                </a:cubicBezTo>
                <a:cubicBezTo>
                  <a:pt x="895" y="810"/>
                  <a:pt x="895" y="810"/>
                  <a:pt x="895" y="810"/>
                </a:cubicBezTo>
                <a:cubicBezTo>
                  <a:pt x="1094" y="511"/>
                  <a:pt x="1094" y="511"/>
                  <a:pt x="1094" y="511"/>
                </a:cubicBezTo>
                <a:cubicBezTo>
                  <a:pt x="1113" y="483"/>
                  <a:pt x="1150" y="476"/>
                  <a:pt x="1178" y="494"/>
                </a:cubicBezTo>
                <a:cubicBezTo>
                  <a:pt x="1205" y="512"/>
                  <a:pt x="1213" y="550"/>
                  <a:pt x="1194" y="577"/>
                </a:cubicBezTo>
                <a:cubicBezTo>
                  <a:pt x="954" y="937"/>
                  <a:pt x="954" y="937"/>
                  <a:pt x="954" y="937"/>
                </a:cubicBezTo>
                <a:cubicBezTo>
                  <a:pt x="944" y="952"/>
                  <a:pt x="928" y="962"/>
                  <a:pt x="910" y="964"/>
                </a:cubicBezTo>
                <a:cubicBezTo>
                  <a:pt x="892" y="965"/>
                  <a:pt x="875" y="959"/>
                  <a:pt x="862" y="946"/>
                </a:cubicBezTo>
                <a:lnTo>
                  <a:pt x="794" y="878"/>
                </a:lnTo>
                <a:close/>
                <a:moveTo>
                  <a:pt x="1684" y="664"/>
                </a:moveTo>
                <a:cubicBezTo>
                  <a:pt x="1684" y="697"/>
                  <a:pt x="1657" y="724"/>
                  <a:pt x="1624" y="724"/>
                </a:cubicBezTo>
                <a:cubicBezTo>
                  <a:pt x="1384" y="724"/>
                  <a:pt x="1384" y="724"/>
                  <a:pt x="1384" y="724"/>
                </a:cubicBezTo>
                <a:cubicBezTo>
                  <a:pt x="1351" y="724"/>
                  <a:pt x="1324" y="697"/>
                  <a:pt x="1324" y="664"/>
                </a:cubicBezTo>
                <a:cubicBezTo>
                  <a:pt x="1324" y="631"/>
                  <a:pt x="1351" y="604"/>
                  <a:pt x="1384" y="604"/>
                </a:cubicBezTo>
                <a:cubicBezTo>
                  <a:pt x="1624" y="604"/>
                  <a:pt x="1624" y="604"/>
                  <a:pt x="1624" y="604"/>
                </a:cubicBezTo>
                <a:cubicBezTo>
                  <a:pt x="1657" y="604"/>
                  <a:pt x="1684" y="631"/>
                  <a:pt x="1684" y="664"/>
                </a:cubicBezTo>
                <a:close/>
                <a:moveTo>
                  <a:pt x="1684" y="904"/>
                </a:moveTo>
                <a:cubicBezTo>
                  <a:pt x="1684" y="937"/>
                  <a:pt x="1657" y="964"/>
                  <a:pt x="1624" y="964"/>
                </a:cubicBezTo>
                <a:cubicBezTo>
                  <a:pt x="1384" y="964"/>
                  <a:pt x="1384" y="964"/>
                  <a:pt x="1384" y="964"/>
                </a:cubicBezTo>
                <a:cubicBezTo>
                  <a:pt x="1351" y="964"/>
                  <a:pt x="1324" y="937"/>
                  <a:pt x="1324" y="904"/>
                </a:cubicBezTo>
                <a:cubicBezTo>
                  <a:pt x="1324" y="871"/>
                  <a:pt x="1351" y="844"/>
                  <a:pt x="1384" y="844"/>
                </a:cubicBezTo>
                <a:cubicBezTo>
                  <a:pt x="1624" y="844"/>
                  <a:pt x="1624" y="844"/>
                  <a:pt x="1624" y="844"/>
                </a:cubicBezTo>
                <a:cubicBezTo>
                  <a:pt x="1657" y="844"/>
                  <a:pt x="1684" y="871"/>
                  <a:pt x="1684" y="904"/>
                </a:cubicBezTo>
                <a:close/>
                <a:moveTo>
                  <a:pt x="1684" y="1144"/>
                </a:moveTo>
                <a:cubicBezTo>
                  <a:pt x="1684" y="1177"/>
                  <a:pt x="1657" y="1204"/>
                  <a:pt x="1624" y="1204"/>
                </a:cubicBezTo>
                <a:cubicBezTo>
                  <a:pt x="1384" y="1204"/>
                  <a:pt x="1384" y="1204"/>
                  <a:pt x="1384" y="1204"/>
                </a:cubicBezTo>
                <a:cubicBezTo>
                  <a:pt x="1351" y="1204"/>
                  <a:pt x="1324" y="1177"/>
                  <a:pt x="1324" y="1144"/>
                </a:cubicBezTo>
                <a:cubicBezTo>
                  <a:pt x="1324" y="1111"/>
                  <a:pt x="1351" y="1084"/>
                  <a:pt x="1384" y="1084"/>
                </a:cubicBezTo>
                <a:cubicBezTo>
                  <a:pt x="1624" y="1084"/>
                  <a:pt x="1624" y="1084"/>
                  <a:pt x="1624" y="1084"/>
                </a:cubicBezTo>
                <a:cubicBezTo>
                  <a:pt x="1657" y="1084"/>
                  <a:pt x="1684" y="1111"/>
                  <a:pt x="1684" y="11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7" name="Freeform 368"/>
          <p:cNvSpPr>
            <a:spLocks noEditPoints="1"/>
          </p:cNvSpPr>
          <p:nvPr/>
        </p:nvSpPr>
        <p:spPr bwMode="auto">
          <a:xfrm>
            <a:off x="10372073" y="4584916"/>
            <a:ext cx="344873" cy="392264"/>
          </a:xfrm>
          <a:custGeom>
            <a:avLst/>
            <a:gdLst>
              <a:gd name="T0" fmla="*/ 1800 w 1800"/>
              <a:gd name="T1" fmla="*/ 720 h 2048"/>
              <a:gd name="T2" fmla="*/ 1080 w 1800"/>
              <a:gd name="T3" fmla="*/ 120 h 2048"/>
              <a:gd name="T4" fmla="*/ 720 w 1800"/>
              <a:gd name="T5" fmla="*/ 0 h 2048"/>
              <a:gd name="T6" fmla="*/ 0 w 1800"/>
              <a:gd name="T7" fmla="*/ 720 h 2048"/>
              <a:gd name="T8" fmla="*/ 480 w 1800"/>
              <a:gd name="T9" fmla="*/ 1080 h 2048"/>
              <a:gd name="T10" fmla="*/ 350 w 1800"/>
              <a:gd name="T11" fmla="*/ 1568 h 2048"/>
              <a:gd name="T12" fmla="*/ 0 w 1800"/>
              <a:gd name="T13" fmla="*/ 1628 h 2048"/>
              <a:gd name="T14" fmla="*/ 350 w 1800"/>
              <a:gd name="T15" fmla="*/ 1688 h 2048"/>
              <a:gd name="T16" fmla="*/ 600 w 1800"/>
              <a:gd name="T17" fmla="*/ 1628 h 2048"/>
              <a:gd name="T18" fmla="*/ 840 w 1800"/>
              <a:gd name="T19" fmla="*/ 1080 h 2048"/>
              <a:gd name="T20" fmla="*/ 720 w 1800"/>
              <a:gd name="T21" fmla="*/ 1868 h 2048"/>
              <a:gd name="T22" fmla="*/ 1080 w 1800"/>
              <a:gd name="T23" fmla="*/ 1868 h 2048"/>
              <a:gd name="T24" fmla="*/ 960 w 1800"/>
              <a:gd name="T25" fmla="*/ 1080 h 2048"/>
              <a:gd name="T26" fmla="*/ 1200 w 1800"/>
              <a:gd name="T27" fmla="*/ 1628 h 2048"/>
              <a:gd name="T28" fmla="*/ 1451 w 1800"/>
              <a:gd name="T29" fmla="*/ 1688 h 2048"/>
              <a:gd name="T30" fmla="*/ 1800 w 1800"/>
              <a:gd name="T31" fmla="*/ 1628 h 2048"/>
              <a:gd name="T32" fmla="*/ 1451 w 1800"/>
              <a:gd name="T33" fmla="*/ 1568 h 2048"/>
              <a:gd name="T34" fmla="*/ 1320 w 1800"/>
              <a:gd name="T35" fmla="*/ 1080 h 2048"/>
              <a:gd name="T36" fmla="*/ 180 w 1800"/>
              <a:gd name="T37" fmla="*/ 1688 h 2048"/>
              <a:gd name="T38" fmla="*/ 180 w 1800"/>
              <a:gd name="T39" fmla="*/ 1568 h 2048"/>
              <a:gd name="T40" fmla="*/ 180 w 1800"/>
              <a:gd name="T41" fmla="*/ 1688 h 2048"/>
              <a:gd name="T42" fmla="*/ 1680 w 1800"/>
              <a:gd name="T43" fmla="*/ 1628 h 2048"/>
              <a:gd name="T44" fmla="*/ 1560 w 1800"/>
              <a:gd name="T45" fmla="*/ 1628 h 2048"/>
              <a:gd name="T46" fmla="*/ 900 w 1800"/>
              <a:gd name="T47" fmla="*/ 1928 h 2048"/>
              <a:gd name="T48" fmla="*/ 900 w 1800"/>
              <a:gd name="T49" fmla="*/ 1808 h 2048"/>
              <a:gd name="T50" fmla="*/ 900 w 1800"/>
              <a:gd name="T51" fmla="*/ 1928 h 2048"/>
              <a:gd name="T52" fmla="*/ 120 w 1800"/>
              <a:gd name="T53" fmla="*/ 720 h 2048"/>
              <a:gd name="T54" fmla="*/ 323 w 1800"/>
              <a:gd name="T55" fmla="*/ 483 h 2048"/>
              <a:gd name="T56" fmla="*/ 532 w 1800"/>
              <a:gd name="T57" fmla="*/ 467 h 2048"/>
              <a:gd name="T58" fmla="*/ 383 w 1800"/>
              <a:gd name="T59" fmla="*/ 360 h 2048"/>
              <a:gd name="T60" fmla="*/ 977 w 1800"/>
              <a:gd name="T61" fmla="*/ 228 h 2048"/>
              <a:gd name="T62" fmla="*/ 1080 w 1800"/>
              <a:gd name="T63" fmla="*/ 240 h 2048"/>
              <a:gd name="T64" fmla="*/ 1300 w 1800"/>
              <a:gd name="T65" fmla="*/ 388 h 2048"/>
              <a:gd name="T66" fmla="*/ 1347 w 1800"/>
              <a:gd name="T67" fmla="*/ 499 h 2048"/>
              <a:gd name="T68" fmla="*/ 1440 w 1800"/>
              <a:gd name="T69" fmla="*/ 96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00" h="2048">
                <a:moveTo>
                  <a:pt x="1440" y="1080"/>
                </a:moveTo>
                <a:cubicBezTo>
                  <a:pt x="1639" y="1080"/>
                  <a:pt x="1800" y="918"/>
                  <a:pt x="1800" y="720"/>
                </a:cubicBezTo>
                <a:cubicBezTo>
                  <a:pt x="1800" y="524"/>
                  <a:pt x="1644" y="369"/>
                  <a:pt x="1458" y="360"/>
                </a:cubicBezTo>
                <a:cubicBezTo>
                  <a:pt x="1389" y="215"/>
                  <a:pt x="1243" y="120"/>
                  <a:pt x="1080" y="120"/>
                </a:cubicBezTo>
                <a:cubicBezTo>
                  <a:pt x="1066" y="120"/>
                  <a:pt x="1053" y="121"/>
                  <a:pt x="1040" y="122"/>
                </a:cubicBezTo>
                <a:cubicBezTo>
                  <a:pt x="952" y="43"/>
                  <a:pt x="839" y="0"/>
                  <a:pt x="720" y="0"/>
                </a:cubicBezTo>
                <a:cubicBezTo>
                  <a:pt x="495" y="0"/>
                  <a:pt x="302" y="159"/>
                  <a:pt x="254" y="376"/>
                </a:cubicBezTo>
                <a:cubicBezTo>
                  <a:pt x="105" y="423"/>
                  <a:pt x="0" y="561"/>
                  <a:pt x="0" y="720"/>
                </a:cubicBezTo>
                <a:cubicBezTo>
                  <a:pt x="0" y="918"/>
                  <a:pt x="162" y="1080"/>
                  <a:pt x="360" y="1080"/>
                </a:cubicBezTo>
                <a:cubicBezTo>
                  <a:pt x="480" y="1080"/>
                  <a:pt x="480" y="1080"/>
                  <a:pt x="480" y="1080"/>
                </a:cubicBezTo>
                <a:cubicBezTo>
                  <a:pt x="480" y="1568"/>
                  <a:pt x="480" y="1568"/>
                  <a:pt x="480" y="1568"/>
                </a:cubicBezTo>
                <a:cubicBezTo>
                  <a:pt x="350" y="1568"/>
                  <a:pt x="350" y="1568"/>
                  <a:pt x="350" y="1568"/>
                </a:cubicBezTo>
                <a:cubicBezTo>
                  <a:pt x="325" y="1498"/>
                  <a:pt x="259" y="1448"/>
                  <a:pt x="180" y="1448"/>
                </a:cubicBezTo>
                <a:cubicBezTo>
                  <a:pt x="81" y="1448"/>
                  <a:pt x="0" y="1529"/>
                  <a:pt x="0" y="1628"/>
                </a:cubicBezTo>
                <a:cubicBezTo>
                  <a:pt x="0" y="1727"/>
                  <a:pt x="81" y="1808"/>
                  <a:pt x="180" y="1808"/>
                </a:cubicBezTo>
                <a:cubicBezTo>
                  <a:pt x="259" y="1808"/>
                  <a:pt x="325" y="1758"/>
                  <a:pt x="350" y="1688"/>
                </a:cubicBezTo>
                <a:cubicBezTo>
                  <a:pt x="540" y="1688"/>
                  <a:pt x="540" y="1688"/>
                  <a:pt x="540" y="1688"/>
                </a:cubicBezTo>
                <a:cubicBezTo>
                  <a:pt x="573" y="1688"/>
                  <a:pt x="600" y="1661"/>
                  <a:pt x="600" y="1628"/>
                </a:cubicBezTo>
                <a:cubicBezTo>
                  <a:pt x="600" y="1080"/>
                  <a:pt x="600" y="1080"/>
                  <a:pt x="600" y="1080"/>
                </a:cubicBezTo>
                <a:cubicBezTo>
                  <a:pt x="840" y="1080"/>
                  <a:pt x="840" y="1080"/>
                  <a:pt x="840" y="1080"/>
                </a:cubicBezTo>
                <a:cubicBezTo>
                  <a:pt x="840" y="1698"/>
                  <a:pt x="840" y="1698"/>
                  <a:pt x="840" y="1698"/>
                </a:cubicBezTo>
                <a:cubicBezTo>
                  <a:pt x="770" y="1723"/>
                  <a:pt x="720" y="1790"/>
                  <a:pt x="720" y="1868"/>
                </a:cubicBezTo>
                <a:cubicBezTo>
                  <a:pt x="720" y="1967"/>
                  <a:pt x="801" y="2048"/>
                  <a:pt x="900" y="2048"/>
                </a:cubicBezTo>
                <a:cubicBezTo>
                  <a:pt x="1000" y="2048"/>
                  <a:pt x="1080" y="1967"/>
                  <a:pt x="1080" y="1868"/>
                </a:cubicBezTo>
                <a:cubicBezTo>
                  <a:pt x="1080" y="1790"/>
                  <a:pt x="1030" y="1723"/>
                  <a:pt x="960" y="1698"/>
                </a:cubicBezTo>
                <a:cubicBezTo>
                  <a:pt x="960" y="1080"/>
                  <a:pt x="960" y="1080"/>
                  <a:pt x="960" y="1080"/>
                </a:cubicBezTo>
                <a:cubicBezTo>
                  <a:pt x="1200" y="1080"/>
                  <a:pt x="1200" y="1080"/>
                  <a:pt x="1200" y="1080"/>
                </a:cubicBezTo>
                <a:cubicBezTo>
                  <a:pt x="1200" y="1628"/>
                  <a:pt x="1200" y="1628"/>
                  <a:pt x="1200" y="1628"/>
                </a:cubicBezTo>
                <a:cubicBezTo>
                  <a:pt x="1200" y="1661"/>
                  <a:pt x="1227" y="1688"/>
                  <a:pt x="1260" y="1688"/>
                </a:cubicBezTo>
                <a:cubicBezTo>
                  <a:pt x="1451" y="1688"/>
                  <a:pt x="1451" y="1688"/>
                  <a:pt x="1451" y="1688"/>
                </a:cubicBezTo>
                <a:cubicBezTo>
                  <a:pt x="1475" y="1758"/>
                  <a:pt x="1542" y="1808"/>
                  <a:pt x="1620" y="1808"/>
                </a:cubicBezTo>
                <a:cubicBezTo>
                  <a:pt x="1720" y="1808"/>
                  <a:pt x="1800" y="1727"/>
                  <a:pt x="1800" y="1628"/>
                </a:cubicBezTo>
                <a:cubicBezTo>
                  <a:pt x="1800" y="1529"/>
                  <a:pt x="1720" y="1448"/>
                  <a:pt x="1620" y="1448"/>
                </a:cubicBezTo>
                <a:cubicBezTo>
                  <a:pt x="1542" y="1448"/>
                  <a:pt x="1475" y="1498"/>
                  <a:pt x="1451" y="1568"/>
                </a:cubicBezTo>
                <a:cubicBezTo>
                  <a:pt x="1320" y="1568"/>
                  <a:pt x="1320" y="1568"/>
                  <a:pt x="1320" y="1568"/>
                </a:cubicBezTo>
                <a:cubicBezTo>
                  <a:pt x="1320" y="1080"/>
                  <a:pt x="1320" y="1080"/>
                  <a:pt x="1320" y="1080"/>
                </a:cubicBezTo>
                <a:lnTo>
                  <a:pt x="1440" y="1080"/>
                </a:lnTo>
                <a:close/>
                <a:moveTo>
                  <a:pt x="180" y="1688"/>
                </a:moveTo>
                <a:cubicBezTo>
                  <a:pt x="147" y="1688"/>
                  <a:pt x="120" y="1661"/>
                  <a:pt x="120" y="1628"/>
                </a:cubicBezTo>
                <a:cubicBezTo>
                  <a:pt x="120" y="1595"/>
                  <a:pt x="147" y="1568"/>
                  <a:pt x="180" y="1568"/>
                </a:cubicBezTo>
                <a:cubicBezTo>
                  <a:pt x="213" y="1568"/>
                  <a:pt x="240" y="1595"/>
                  <a:pt x="240" y="1628"/>
                </a:cubicBezTo>
                <a:cubicBezTo>
                  <a:pt x="240" y="1661"/>
                  <a:pt x="213" y="1688"/>
                  <a:pt x="180" y="1688"/>
                </a:cubicBezTo>
                <a:close/>
                <a:moveTo>
                  <a:pt x="1620" y="1568"/>
                </a:moveTo>
                <a:cubicBezTo>
                  <a:pt x="1653" y="1568"/>
                  <a:pt x="1680" y="1595"/>
                  <a:pt x="1680" y="1628"/>
                </a:cubicBezTo>
                <a:cubicBezTo>
                  <a:pt x="1680" y="1661"/>
                  <a:pt x="1653" y="1688"/>
                  <a:pt x="1620" y="1688"/>
                </a:cubicBezTo>
                <a:cubicBezTo>
                  <a:pt x="1587" y="1688"/>
                  <a:pt x="1560" y="1661"/>
                  <a:pt x="1560" y="1628"/>
                </a:cubicBezTo>
                <a:cubicBezTo>
                  <a:pt x="1560" y="1595"/>
                  <a:pt x="1587" y="1568"/>
                  <a:pt x="1620" y="1568"/>
                </a:cubicBezTo>
                <a:close/>
                <a:moveTo>
                  <a:pt x="900" y="1928"/>
                </a:moveTo>
                <a:cubicBezTo>
                  <a:pt x="867" y="1928"/>
                  <a:pt x="840" y="1901"/>
                  <a:pt x="840" y="1868"/>
                </a:cubicBezTo>
                <a:cubicBezTo>
                  <a:pt x="840" y="1835"/>
                  <a:pt x="867" y="1808"/>
                  <a:pt x="900" y="1808"/>
                </a:cubicBezTo>
                <a:cubicBezTo>
                  <a:pt x="933" y="1808"/>
                  <a:pt x="960" y="1835"/>
                  <a:pt x="960" y="1868"/>
                </a:cubicBezTo>
                <a:cubicBezTo>
                  <a:pt x="960" y="1901"/>
                  <a:pt x="933" y="1928"/>
                  <a:pt x="900" y="1928"/>
                </a:cubicBezTo>
                <a:close/>
                <a:moveTo>
                  <a:pt x="360" y="960"/>
                </a:moveTo>
                <a:cubicBezTo>
                  <a:pt x="228" y="960"/>
                  <a:pt x="120" y="852"/>
                  <a:pt x="120" y="720"/>
                </a:cubicBezTo>
                <a:cubicBezTo>
                  <a:pt x="120" y="604"/>
                  <a:pt x="203" y="505"/>
                  <a:pt x="317" y="484"/>
                </a:cubicBezTo>
                <a:cubicBezTo>
                  <a:pt x="319" y="484"/>
                  <a:pt x="321" y="483"/>
                  <a:pt x="323" y="483"/>
                </a:cubicBezTo>
                <a:cubicBezTo>
                  <a:pt x="368" y="476"/>
                  <a:pt x="413" y="481"/>
                  <a:pt x="454" y="499"/>
                </a:cubicBezTo>
                <a:cubicBezTo>
                  <a:pt x="484" y="512"/>
                  <a:pt x="519" y="497"/>
                  <a:pt x="532" y="467"/>
                </a:cubicBezTo>
                <a:cubicBezTo>
                  <a:pt x="545" y="436"/>
                  <a:pt x="531" y="401"/>
                  <a:pt x="500" y="388"/>
                </a:cubicBezTo>
                <a:cubicBezTo>
                  <a:pt x="463" y="372"/>
                  <a:pt x="423" y="363"/>
                  <a:pt x="383" y="360"/>
                </a:cubicBezTo>
                <a:cubicBezTo>
                  <a:pt x="433" y="219"/>
                  <a:pt x="567" y="120"/>
                  <a:pt x="720" y="120"/>
                </a:cubicBezTo>
                <a:cubicBezTo>
                  <a:pt x="817" y="120"/>
                  <a:pt x="908" y="158"/>
                  <a:pt x="977" y="228"/>
                </a:cubicBezTo>
                <a:cubicBezTo>
                  <a:pt x="991" y="242"/>
                  <a:pt x="1010" y="248"/>
                  <a:pt x="1030" y="245"/>
                </a:cubicBezTo>
                <a:cubicBezTo>
                  <a:pt x="1045" y="243"/>
                  <a:pt x="1063" y="240"/>
                  <a:pt x="1080" y="240"/>
                </a:cubicBezTo>
                <a:cubicBezTo>
                  <a:pt x="1183" y="240"/>
                  <a:pt x="1276" y="293"/>
                  <a:pt x="1331" y="377"/>
                </a:cubicBezTo>
                <a:cubicBezTo>
                  <a:pt x="1320" y="380"/>
                  <a:pt x="1310" y="384"/>
                  <a:pt x="1300" y="388"/>
                </a:cubicBezTo>
                <a:cubicBezTo>
                  <a:pt x="1270" y="401"/>
                  <a:pt x="1255" y="436"/>
                  <a:pt x="1268" y="467"/>
                </a:cubicBezTo>
                <a:cubicBezTo>
                  <a:pt x="1281" y="497"/>
                  <a:pt x="1316" y="512"/>
                  <a:pt x="1347" y="499"/>
                </a:cubicBezTo>
                <a:cubicBezTo>
                  <a:pt x="1504" y="432"/>
                  <a:pt x="1680" y="548"/>
                  <a:pt x="1680" y="720"/>
                </a:cubicBezTo>
                <a:cubicBezTo>
                  <a:pt x="1680" y="852"/>
                  <a:pt x="1573" y="960"/>
                  <a:pt x="1440" y="960"/>
                </a:cubicBezTo>
                <a:lnTo>
                  <a:pt x="360" y="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8" name="Freeform 340"/>
          <p:cNvSpPr>
            <a:spLocks noEditPoints="1"/>
          </p:cNvSpPr>
          <p:nvPr/>
        </p:nvSpPr>
        <p:spPr bwMode="auto">
          <a:xfrm>
            <a:off x="10347379" y="1913857"/>
            <a:ext cx="394258" cy="344170"/>
          </a:xfrm>
          <a:custGeom>
            <a:avLst/>
            <a:gdLst>
              <a:gd name="T0" fmla="*/ 1444 w 2058"/>
              <a:gd name="T1" fmla="*/ 1615 h 1797"/>
              <a:gd name="T2" fmla="*/ 1984 w 2058"/>
              <a:gd name="T3" fmla="*/ 1198 h 1797"/>
              <a:gd name="T4" fmla="*/ 1959 w 2058"/>
              <a:gd name="T5" fmla="*/ 958 h 1797"/>
              <a:gd name="T6" fmla="*/ 2044 w 2058"/>
              <a:gd name="T7" fmla="*/ 899 h 1797"/>
              <a:gd name="T8" fmla="*/ 1959 w 2058"/>
              <a:gd name="T9" fmla="*/ 839 h 1797"/>
              <a:gd name="T10" fmla="*/ 1984 w 2058"/>
              <a:gd name="T11" fmla="*/ 599 h 1797"/>
              <a:gd name="T12" fmla="*/ 1444 w 2058"/>
              <a:gd name="T13" fmla="*/ 182 h 1797"/>
              <a:gd name="T14" fmla="*/ 0 w 2058"/>
              <a:gd name="T15" fmla="*/ 899 h 1797"/>
              <a:gd name="T16" fmla="*/ 1658 w 2058"/>
              <a:gd name="T17" fmla="*/ 1078 h 1797"/>
              <a:gd name="T18" fmla="*/ 1824 w 2058"/>
              <a:gd name="T19" fmla="*/ 958 h 1797"/>
              <a:gd name="T20" fmla="*/ 1658 w 2058"/>
              <a:gd name="T21" fmla="*/ 1078 h 1797"/>
              <a:gd name="T22" fmla="*/ 1824 w 2058"/>
              <a:gd name="T23" fmla="*/ 839 h 1797"/>
              <a:gd name="T24" fmla="*/ 1658 w 2058"/>
              <a:gd name="T25" fmla="*/ 719 h 1797"/>
              <a:gd name="T26" fmla="*/ 903 w 2058"/>
              <a:gd name="T27" fmla="*/ 120 h 1797"/>
              <a:gd name="T28" fmla="*/ 1621 w 2058"/>
              <a:gd name="T29" fmla="*/ 599 h 1797"/>
              <a:gd name="T30" fmla="*/ 1532 w 2058"/>
              <a:gd name="T31" fmla="*/ 704 h 1797"/>
              <a:gd name="T32" fmla="*/ 244 w 2058"/>
              <a:gd name="T33" fmla="*/ 899 h 1797"/>
              <a:gd name="T34" fmla="*/ 1532 w 2058"/>
              <a:gd name="T35" fmla="*/ 1093 h 1797"/>
              <a:gd name="T36" fmla="*/ 1621 w 2058"/>
              <a:gd name="T37" fmla="*/ 1198 h 1797"/>
              <a:gd name="T38" fmla="*/ 903 w 2058"/>
              <a:gd name="T39" fmla="*/ 1677 h 1797"/>
              <a:gd name="T40" fmla="*/ 903 w 2058"/>
              <a:gd name="T41" fmla="*/ 120 h 1797"/>
              <a:gd name="T42" fmla="*/ 723 w 2058"/>
              <a:gd name="T43" fmla="*/ 899 h 1797"/>
              <a:gd name="T44" fmla="*/ 1072 w 2058"/>
              <a:gd name="T45" fmla="*/ 958 h 1797"/>
              <a:gd name="T46" fmla="*/ 903 w 2058"/>
              <a:gd name="T47" fmla="*/ 1198 h 1797"/>
              <a:gd name="T48" fmla="*/ 903 w 2058"/>
              <a:gd name="T49" fmla="*/ 599 h 1797"/>
              <a:gd name="T50" fmla="*/ 1072 w 2058"/>
              <a:gd name="T51" fmla="*/ 839 h 1797"/>
              <a:gd name="T52" fmla="*/ 963 w 2058"/>
              <a:gd name="T53" fmla="*/ 899 h 1797"/>
              <a:gd name="T54" fmla="*/ 843 w 2058"/>
              <a:gd name="T55" fmla="*/ 899 h 1797"/>
              <a:gd name="T56" fmla="*/ 963 w 2058"/>
              <a:gd name="T57" fmla="*/ 899 h 1797"/>
              <a:gd name="T58" fmla="*/ 483 w 2058"/>
              <a:gd name="T59" fmla="*/ 899 h 1797"/>
              <a:gd name="T60" fmla="*/ 1317 w 2058"/>
              <a:gd name="T61" fmla="*/ 958 h 1797"/>
              <a:gd name="T62" fmla="*/ 903 w 2058"/>
              <a:gd name="T63" fmla="*/ 1438 h 1797"/>
              <a:gd name="T64" fmla="*/ 903 w 2058"/>
              <a:gd name="T65" fmla="*/ 360 h 1797"/>
              <a:gd name="T66" fmla="*/ 1317 w 2058"/>
              <a:gd name="T67" fmla="*/ 839 h 1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58" h="1797">
                <a:moveTo>
                  <a:pt x="903" y="1797"/>
                </a:moveTo>
                <a:cubicBezTo>
                  <a:pt x="1100" y="1797"/>
                  <a:pt x="1287" y="1734"/>
                  <a:pt x="1444" y="1615"/>
                </a:cubicBezTo>
                <a:cubicBezTo>
                  <a:pt x="1584" y="1509"/>
                  <a:pt x="1691" y="1362"/>
                  <a:pt x="1750" y="1198"/>
                </a:cubicBezTo>
                <a:cubicBezTo>
                  <a:pt x="1984" y="1198"/>
                  <a:pt x="1984" y="1198"/>
                  <a:pt x="1984" y="1198"/>
                </a:cubicBezTo>
                <a:cubicBezTo>
                  <a:pt x="2029" y="1198"/>
                  <a:pt x="2058" y="1150"/>
                  <a:pt x="2038" y="1111"/>
                </a:cubicBezTo>
                <a:cubicBezTo>
                  <a:pt x="1959" y="958"/>
                  <a:pt x="1959" y="958"/>
                  <a:pt x="1959" y="958"/>
                </a:cubicBezTo>
                <a:cubicBezTo>
                  <a:pt x="1984" y="958"/>
                  <a:pt x="1984" y="958"/>
                  <a:pt x="1984" y="958"/>
                </a:cubicBezTo>
                <a:cubicBezTo>
                  <a:pt x="2018" y="958"/>
                  <a:pt x="2044" y="932"/>
                  <a:pt x="2044" y="899"/>
                </a:cubicBezTo>
                <a:cubicBezTo>
                  <a:pt x="2044" y="866"/>
                  <a:pt x="2018" y="839"/>
                  <a:pt x="1984" y="839"/>
                </a:cubicBezTo>
                <a:cubicBezTo>
                  <a:pt x="1959" y="839"/>
                  <a:pt x="1959" y="839"/>
                  <a:pt x="1959" y="839"/>
                </a:cubicBezTo>
                <a:cubicBezTo>
                  <a:pt x="2038" y="687"/>
                  <a:pt x="2038" y="687"/>
                  <a:pt x="2038" y="687"/>
                </a:cubicBezTo>
                <a:cubicBezTo>
                  <a:pt x="2058" y="647"/>
                  <a:pt x="2029" y="599"/>
                  <a:pt x="1984" y="599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691" y="435"/>
                  <a:pt x="1584" y="288"/>
                  <a:pt x="1444" y="182"/>
                </a:cubicBezTo>
                <a:cubicBezTo>
                  <a:pt x="1287" y="63"/>
                  <a:pt x="1100" y="0"/>
                  <a:pt x="903" y="0"/>
                </a:cubicBezTo>
                <a:cubicBezTo>
                  <a:pt x="405" y="0"/>
                  <a:pt x="0" y="403"/>
                  <a:pt x="0" y="899"/>
                </a:cubicBezTo>
                <a:cubicBezTo>
                  <a:pt x="0" y="1394"/>
                  <a:pt x="405" y="1797"/>
                  <a:pt x="903" y="1797"/>
                </a:cubicBezTo>
                <a:close/>
                <a:moveTo>
                  <a:pt x="1658" y="1078"/>
                </a:moveTo>
                <a:cubicBezTo>
                  <a:pt x="1598" y="958"/>
                  <a:pt x="1598" y="958"/>
                  <a:pt x="1598" y="958"/>
                </a:cubicBezTo>
                <a:cubicBezTo>
                  <a:pt x="1824" y="958"/>
                  <a:pt x="1824" y="958"/>
                  <a:pt x="1824" y="958"/>
                </a:cubicBezTo>
                <a:cubicBezTo>
                  <a:pt x="1886" y="1078"/>
                  <a:pt x="1886" y="1078"/>
                  <a:pt x="1886" y="1078"/>
                </a:cubicBezTo>
                <a:lnTo>
                  <a:pt x="1658" y="1078"/>
                </a:lnTo>
                <a:close/>
                <a:moveTo>
                  <a:pt x="1886" y="719"/>
                </a:moveTo>
                <a:cubicBezTo>
                  <a:pt x="1824" y="839"/>
                  <a:pt x="1824" y="839"/>
                  <a:pt x="1824" y="839"/>
                </a:cubicBezTo>
                <a:cubicBezTo>
                  <a:pt x="1598" y="839"/>
                  <a:pt x="1598" y="839"/>
                  <a:pt x="1598" y="839"/>
                </a:cubicBezTo>
                <a:cubicBezTo>
                  <a:pt x="1658" y="719"/>
                  <a:pt x="1658" y="719"/>
                  <a:pt x="1658" y="719"/>
                </a:cubicBezTo>
                <a:lnTo>
                  <a:pt x="1886" y="719"/>
                </a:lnTo>
                <a:close/>
                <a:moveTo>
                  <a:pt x="903" y="120"/>
                </a:moveTo>
                <a:cubicBezTo>
                  <a:pt x="1217" y="120"/>
                  <a:pt x="1502" y="313"/>
                  <a:pt x="1621" y="599"/>
                </a:cubicBezTo>
                <a:cubicBezTo>
                  <a:pt x="1621" y="599"/>
                  <a:pt x="1621" y="599"/>
                  <a:pt x="1621" y="599"/>
                </a:cubicBezTo>
                <a:cubicBezTo>
                  <a:pt x="1599" y="599"/>
                  <a:pt x="1578" y="612"/>
                  <a:pt x="1568" y="632"/>
                </a:cubicBezTo>
                <a:cubicBezTo>
                  <a:pt x="1532" y="704"/>
                  <a:pt x="1532" y="704"/>
                  <a:pt x="1532" y="704"/>
                </a:cubicBezTo>
                <a:cubicBezTo>
                  <a:pt x="1449" y="435"/>
                  <a:pt x="1198" y="240"/>
                  <a:pt x="903" y="240"/>
                </a:cubicBezTo>
                <a:cubicBezTo>
                  <a:pt x="539" y="240"/>
                  <a:pt x="244" y="535"/>
                  <a:pt x="244" y="899"/>
                </a:cubicBezTo>
                <a:cubicBezTo>
                  <a:pt x="244" y="1262"/>
                  <a:pt x="539" y="1557"/>
                  <a:pt x="903" y="1557"/>
                </a:cubicBezTo>
                <a:cubicBezTo>
                  <a:pt x="1198" y="1557"/>
                  <a:pt x="1449" y="1362"/>
                  <a:pt x="1532" y="1093"/>
                </a:cubicBezTo>
                <a:cubicBezTo>
                  <a:pt x="1568" y="1165"/>
                  <a:pt x="1568" y="1165"/>
                  <a:pt x="1568" y="1165"/>
                </a:cubicBezTo>
                <a:cubicBezTo>
                  <a:pt x="1578" y="1185"/>
                  <a:pt x="1599" y="1198"/>
                  <a:pt x="1621" y="1198"/>
                </a:cubicBezTo>
                <a:cubicBezTo>
                  <a:pt x="1621" y="1198"/>
                  <a:pt x="1621" y="1198"/>
                  <a:pt x="1621" y="1198"/>
                </a:cubicBezTo>
                <a:cubicBezTo>
                  <a:pt x="1502" y="1484"/>
                  <a:pt x="1217" y="1677"/>
                  <a:pt x="903" y="1677"/>
                </a:cubicBezTo>
                <a:cubicBezTo>
                  <a:pt x="471" y="1677"/>
                  <a:pt x="120" y="1328"/>
                  <a:pt x="120" y="899"/>
                </a:cubicBezTo>
                <a:cubicBezTo>
                  <a:pt x="120" y="469"/>
                  <a:pt x="471" y="120"/>
                  <a:pt x="903" y="120"/>
                </a:cubicBezTo>
                <a:close/>
                <a:moveTo>
                  <a:pt x="903" y="719"/>
                </a:moveTo>
                <a:cubicBezTo>
                  <a:pt x="804" y="719"/>
                  <a:pt x="723" y="800"/>
                  <a:pt x="723" y="899"/>
                </a:cubicBezTo>
                <a:cubicBezTo>
                  <a:pt x="723" y="998"/>
                  <a:pt x="804" y="1078"/>
                  <a:pt x="903" y="1078"/>
                </a:cubicBezTo>
                <a:cubicBezTo>
                  <a:pt x="981" y="1078"/>
                  <a:pt x="1047" y="1028"/>
                  <a:pt x="1072" y="958"/>
                </a:cubicBezTo>
                <a:cubicBezTo>
                  <a:pt x="1196" y="958"/>
                  <a:pt x="1196" y="958"/>
                  <a:pt x="1196" y="958"/>
                </a:cubicBezTo>
                <a:cubicBezTo>
                  <a:pt x="1168" y="1095"/>
                  <a:pt x="1047" y="1198"/>
                  <a:pt x="903" y="1198"/>
                </a:cubicBezTo>
                <a:cubicBezTo>
                  <a:pt x="738" y="1198"/>
                  <a:pt x="603" y="1064"/>
                  <a:pt x="603" y="899"/>
                </a:cubicBezTo>
                <a:cubicBezTo>
                  <a:pt x="603" y="733"/>
                  <a:pt x="738" y="599"/>
                  <a:pt x="903" y="599"/>
                </a:cubicBezTo>
                <a:cubicBezTo>
                  <a:pt x="1047" y="599"/>
                  <a:pt x="1168" y="702"/>
                  <a:pt x="1196" y="839"/>
                </a:cubicBezTo>
                <a:cubicBezTo>
                  <a:pt x="1072" y="839"/>
                  <a:pt x="1072" y="839"/>
                  <a:pt x="1072" y="839"/>
                </a:cubicBezTo>
                <a:cubicBezTo>
                  <a:pt x="1047" y="769"/>
                  <a:pt x="981" y="719"/>
                  <a:pt x="903" y="719"/>
                </a:cubicBezTo>
                <a:close/>
                <a:moveTo>
                  <a:pt x="963" y="899"/>
                </a:moveTo>
                <a:cubicBezTo>
                  <a:pt x="963" y="932"/>
                  <a:pt x="936" y="958"/>
                  <a:pt x="903" y="958"/>
                </a:cubicBezTo>
                <a:cubicBezTo>
                  <a:pt x="870" y="958"/>
                  <a:pt x="843" y="932"/>
                  <a:pt x="843" y="899"/>
                </a:cubicBezTo>
                <a:cubicBezTo>
                  <a:pt x="843" y="866"/>
                  <a:pt x="870" y="839"/>
                  <a:pt x="903" y="839"/>
                </a:cubicBezTo>
                <a:cubicBezTo>
                  <a:pt x="936" y="839"/>
                  <a:pt x="963" y="866"/>
                  <a:pt x="963" y="899"/>
                </a:cubicBezTo>
                <a:close/>
                <a:moveTo>
                  <a:pt x="903" y="479"/>
                </a:moveTo>
                <a:cubicBezTo>
                  <a:pt x="672" y="479"/>
                  <a:pt x="483" y="667"/>
                  <a:pt x="483" y="899"/>
                </a:cubicBezTo>
                <a:cubicBezTo>
                  <a:pt x="483" y="1130"/>
                  <a:pt x="672" y="1318"/>
                  <a:pt x="903" y="1318"/>
                </a:cubicBezTo>
                <a:cubicBezTo>
                  <a:pt x="1113" y="1318"/>
                  <a:pt x="1288" y="1161"/>
                  <a:pt x="1317" y="958"/>
                </a:cubicBezTo>
                <a:cubicBezTo>
                  <a:pt x="1438" y="958"/>
                  <a:pt x="1438" y="958"/>
                  <a:pt x="1438" y="958"/>
                </a:cubicBezTo>
                <a:cubicBezTo>
                  <a:pt x="1408" y="1228"/>
                  <a:pt x="1180" y="1438"/>
                  <a:pt x="903" y="1438"/>
                </a:cubicBezTo>
                <a:cubicBezTo>
                  <a:pt x="605" y="1438"/>
                  <a:pt x="364" y="1196"/>
                  <a:pt x="364" y="899"/>
                </a:cubicBezTo>
                <a:cubicBezTo>
                  <a:pt x="364" y="601"/>
                  <a:pt x="605" y="360"/>
                  <a:pt x="903" y="360"/>
                </a:cubicBezTo>
                <a:cubicBezTo>
                  <a:pt x="1180" y="360"/>
                  <a:pt x="1408" y="570"/>
                  <a:pt x="1438" y="839"/>
                </a:cubicBezTo>
                <a:cubicBezTo>
                  <a:pt x="1317" y="839"/>
                  <a:pt x="1317" y="839"/>
                  <a:pt x="1317" y="839"/>
                </a:cubicBezTo>
                <a:cubicBezTo>
                  <a:pt x="1288" y="636"/>
                  <a:pt x="1113" y="479"/>
                  <a:pt x="903" y="4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09" name="Freeform 381"/>
          <p:cNvSpPr>
            <a:spLocks noEditPoints="1"/>
          </p:cNvSpPr>
          <p:nvPr/>
        </p:nvSpPr>
        <p:spPr bwMode="auto">
          <a:xfrm>
            <a:off x="10418054" y="5931207"/>
            <a:ext cx="252908" cy="392264"/>
          </a:xfrm>
          <a:custGeom>
            <a:avLst/>
            <a:gdLst>
              <a:gd name="T0" fmla="*/ 720 w 1320"/>
              <a:gd name="T1" fmla="*/ 180 h 2048"/>
              <a:gd name="T2" fmla="*/ 809 w 1320"/>
              <a:gd name="T3" fmla="*/ 305 h 2048"/>
              <a:gd name="T4" fmla="*/ 725 w 1320"/>
              <a:gd name="T5" fmla="*/ 391 h 2048"/>
              <a:gd name="T6" fmla="*/ 600 w 1320"/>
              <a:gd name="T7" fmla="*/ 420 h 2048"/>
              <a:gd name="T8" fmla="*/ 840 w 1320"/>
              <a:gd name="T9" fmla="*/ 660 h 2048"/>
              <a:gd name="T10" fmla="*/ 720 w 1320"/>
              <a:gd name="T11" fmla="*/ 830 h 2048"/>
              <a:gd name="T12" fmla="*/ 660 w 1320"/>
              <a:gd name="T13" fmla="*/ 960 h 2048"/>
              <a:gd name="T14" fmla="*/ 600 w 1320"/>
              <a:gd name="T15" fmla="*/ 830 h 2048"/>
              <a:gd name="T16" fmla="*/ 498 w 1320"/>
              <a:gd name="T17" fmla="*/ 667 h 2048"/>
              <a:gd name="T18" fmla="*/ 681 w 1320"/>
              <a:gd name="T19" fmla="*/ 716 h 2048"/>
              <a:gd name="T20" fmla="*/ 660 w 1320"/>
              <a:gd name="T21" fmla="*/ 600 h 2048"/>
              <a:gd name="T22" fmla="*/ 590 w 1320"/>
              <a:gd name="T23" fmla="*/ 254 h 2048"/>
              <a:gd name="T24" fmla="*/ 600 w 1320"/>
              <a:gd name="T25" fmla="*/ 180 h 2048"/>
              <a:gd name="T26" fmla="*/ 1320 w 1320"/>
              <a:gd name="T27" fmla="*/ 1384 h 2048"/>
              <a:gd name="T28" fmla="*/ 1190 w 1320"/>
              <a:gd name="T29" fmla="*/ 1444 h 2048"/>
              <a:gd name="T30" fmla="*/ 1020 w 1320"/>
              <a:gd name="T31" fmla="*/ 2048 h 2048"/>
              <a:gd name="T32" fmla="*/ 242 w 1320"/>
              <a:gd name="T33" fmla="*/ 2000 h 2048"/>
              <a:gd name="T34" fmla="*/ 60 w 1320"/>
              <a:gd name="T35" fmla="*/ 1444 h 2048"/>
              <a:gd name="T36" fmla="*/ 60 w 1320"/>
              <a:gd name="T37" fmla="*/ 1324 h 2048"/>
              <a:gd name="T38" fmla="*/ 378 w 1320"/>
              <a:gd name="T39" fmla="*/ 1186 h 2048"/>
              <a:gd name="T40" fmla="*/ 463 w 1320"/>
              <a:gd name="T41" fmla="*/ 1102 h 2048"/>
              <a:gd name="T42" fmla="*/ 600 w 1320"/>
              <a:gd name="T43" fmla="*/ 1077 h 2048"/>
              <a:gd name="T44" fmla="*/ 660 w 1320"/>
              <a:gd name="T45" fmla="*/ 0 h 2048"/>
              <a:gd name="T46" fmla="*/ 720 w 1320"/>
              <a:gd name="T47" fmla="*/ 1077 h 2048"/>
              <a:gd name="T48" fmla="*/ 858 w 1320"/>
              <a:gd name="T49" fmla="*/ 1102 h 2048"/>
              <a:gd name="T50" fmla="*/ 943 w 1320"/>
              <a:gd name="T51" fmla="*/ 1186 h 2048"/>
              <a:gd name="T52" fmla="*/ 1260 w 1320"/>
              <a:gd name="T53" fmla="*/ 1324 h 2048"/>
              <a:gd name="T54" fmla="*/ 660 w 1320"/>
              <a:gd name="T55" fmla="*/ 960 h 2048"/>
              <a:gd name="T56" fmla="*/ 660 w 1320"/>
              <a:gd name="T57" fmla="*/ 120 h 2048"/>
              <a:gd name="T58" fmla="*/ 660 w 1320"/>
              <a:gd name="T59" fmla="*/ 960 h 2048"/>
              <a:gd name="T60" fmla="*/ 301 w 1320"/>
              <a:gd name="T61" fmla="*/ 1684 h 2048"/>
              <a:gd name="T62" fmla="*/ 971 w 1320"/>
              <a:gd name="T63" fmla="*/ 1928 h 2048"/>
              <a:gd name="T64" fmla="*/ 1067 w 1320"/>
              <a:gd name="T65" fmla="*/ 1444 h 2048"/>
              <a:gd name="T66" fmla="*/ 277 w 1320"/>
              <a:gd name="T67" fmla="*/ 1564 h 2048"/>
              <a:gd name="T68" fmla="*/ 1067 w 1320"/>
              <a:gd name="T69" fmla="*/ 144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20" h="2048">
                <a:moveTo>
                  <a:pt x="660" y="120"/>
                </a:moveTo>
                <a:cubicBezTo>
                  <a:pt x="694" y="120"/>
                  <a:pt x="720" y="147"/>
                  <a:pt x="720" y="180"/>
                </a:cubicBezTo>
                <a:cubicBezTo>
                  <a:pt x="720" y="250"/>
                  <a:pt x="720" y="250"/>
                  <a:pt x="720" y="250"/>
                </a:cubicBezTo>
                <a:cubicBezTo>
                  <a:pt x="752" y="260"/>
                  <a:pt x="782" y="279"/>
                  <a:pt x="809" y="305"/>
                </a:cubicBezTo>
                <a:cubicBezTo>
                  <a:pt x="833" y="328"/>
                  <a:pt x="833" y="366"/>
                  <a:pt x="810" y="390"/>
                </a:cubicBezTo>
                <a:cubicBezTo>
                  <a:pt x="787" y="414"/>
                  <a:pt x="749" y="414"/>
                  <a:pt x="725" y="391"/>
                </a:cubicBezTo>
                <a:cubicBezTo>
                  <a:pt x="696" y="363"/>
                  <a:pt x="664" y="353"/>
                  <a:pt x="637" y="365"/>
                </a:cubicBezTo>
                <a:cubicBezTo>
                  <a:pt x="615" y="374"/>
                  <a:pt x="600" y="396"/>
                  <a:pt x="600" y="420"/>
                </a:cubicBezTo>
                <a:cubicBezTo>
                  <a:pt x="600" y="453"/>
                  <a:pt x="627" y="480"/>
                  <a:pt x="660" y="480"/>
                </a:cubicBezTo>
                <a:cubicBezTo>
                  <a:pt x="760" y="480"/>
                  <a:pt x="840" y="561"/>
                  <a:pt x="840" y="660"/>
                </a:cubicBezTo>
                <a:cubicBezTo>
                  <a:pt x="840" y="735"/>
                  <a:pt x="793" y="803"/>
                  <a:pt x="722" y="829"/>
                </a:cubicBezTo>
                <a:cubicBezTo>
                  <a:pt x="721" y="829"/>
                  <a:pt x="721" y="830"/>
                  <a:pt x="720" y="830"/>
                </a:cubicBezTo>
                <a:cubicBezTo>
                  <a:pt x="720" y="900"/>
                  <a:pt x="720" y="900"/>
                  <a:pt x="720" y="900"/>
                </a:cubicBezTo>
                <a:cubicBezTo>
                  <a:pt x="720" y="933"/>
                  <a:pt x="694" y="960"/>
                  <a:pt x="660" y="960"/>
                </a:cubicBezTo>
                <a:cubicBezTo>
                  <a:pt x="627" y="960"/>
                  <a:pt x="600" y="933"/>
                  <a:pt x="600" y="900"/>
                </a:cubicBezTo>
                <a:cubicBezTo>
                  <a:pt x="600" y="830"/>
                  <a:pt x="600" y="830"/>
                  <a:pt x="600" y="830"/>
                </a:cubicBezTo>
                <a:cubicBezTo>
                  <a:pt x="561" y="817"/>
                  <a:pt x="523" y="790"/>
                  <a:pt x="491" y="752"/>
                </a:cubicBezTo>
                <a:cubicBezTo>
                  <a:pt x="469" y="726"/>
                  <a:pt x="473" y="689"/>
                  <a:pt x="498" y="667"/>
                </a:cubicBezTo>
                <a:cubicBezTo>
                  <a:pt x="523" y="646"/>
                  <a:pt x="561" y="649"/>
                  <a:pt x="583" y="675"/>
                </a:cubicBezTo>
                <a:cubicBezTo>
                  <a:pt x="614" y="712"/>
                  <a:pt x="650" y="728"/>
                  <a:pt x="681" y="716"/>
                </a:cubicBezTo>
                <a:cubicBezTo>
                  <a:pt x="705" y="708"/>
                  <a:pt x="720" y="685"/>
                  <a:pt x="720" y="660"/>
                </a:cubicBezTo>
                <a:cubicBezTo>
                  <a:pt x="720" y="627"/>
                  <a:pt x="693" y="600"/>
                  <a:pt x="660" y="600"/>
                </a:cubicBezTo>
                <a:cubicBezTo>
                  <a:pt x="561" y="600"/>
                  <a:pt x="480" y="519"/>
                  <a:pt x="480" y="420"/>
                </a:cubicBezTo>
                <a:cubicBezTo>
                  <a:pt x="480" y="348"/>
                  <a:pt x="524" y="282"/>
                  <a:pt x="590" y="254"/>
                </a:cubicBezTo>
                <a:cubicBezTo>
                  <a:pt x="594" y="253"/>
                  <a:pt x="597" y="252"/>
                  <a:pt x="600" y="250"/>
                </a:cubicBezTo>
                <a:cubicBezTo>
                  <a:pt x="600" y="180"/>
                  <a:pt x="600" y="180"/>
                  <a:pt x="600" y="180"/>
                </a:cubicBezTo>
                <a:cubicBezTo>
                  <a:pt x="600" y="147"/>
                  <a:pt x="627" y="120"/>
                  <a:pt x="660" y="120"/>
                </a:cubicBezTo>
                <a:close/>
                <a:moveTo>
                  <a:pt x="1320" y="1384"/>
                </a:moveTo>
                <a:cubicBezTo>
                  <a:pt x="1320" y="1417"/>
                  <a:pt x="1294" y="1444"/>
                  <a:pt x="1260" y="1444"/>
                </a:cubicBezTo>
                <a:cubicBezTo>
                  <a:pt x="1190" y="1444"/>
                  <a:pt x="1190" y="1444"/>
                  <a:pt x="1190" y="1444"/>
                </a:cubicBezTo>
                <a:cubicBezTo>
                  <a:pt x="1079" y="2000"/>
                  <a:pt x="1079" y="2000"/>
                  <a:pt x="1079" y="2000"/>
                </a:cubicBezTo>
                <a:cubicBezTo>
                  <a:pt x="1074" y="2028"/>
                  <a:pt x="1049" y="2048"/>
                  <a:pt x="1020" y="2048"/>
                </a:cubicBezTo>
                <a:cubicBezTo>
                  <a:pt x="300" y="2048"/>
                  <a:pt x="300" y="2048"/>
                  <a:pt x="300" y="2048"/>
                </a:cubicBezTo>
                <a:cubicBezTo>
                  <a:pt x="272" y="2048"/>
                  <a:pt x="247" y="2028"/>
                  <a:pt x="242" y="2000"/>
                </a:cubicBezTo>
                <a:cubicBezTo>
                  <a:pt x="131" y="1444"/>
                  <a:pt x="131" y="1444"/>
                  <a:pt x="131" y="1444"/>
                </a:cubicBezTo>
                <a:cubicBezTo>
                  <a:pt x="60" y="1444"/>
                  <a:pt x="60" y="1444"/>
                  <a:pt x="60" y="1444"/>
                </a:cubicBezTo>
                <a:cubicBezTo>
                  <a:pt x="27" y="1444"/>
                  <a:pt x="0" y="1417"/>
                  <a:pt x="0" y="1384"/>
                </a:cubicBezTo>
                <a:cubicBezTo>
                  <a:pt x="0" y="1351"/>
                  <a:pt x="27" y="1324"/>
                  <a:pt x="60" y="1324"/>
                </a:cubicBezTo>
                <a:cubicBezTo>
                  <a:pt x="516" y="1324"/>
                  <a:pt x="516" y="1324"/>
                  <a:pt x="516" y="1324"/>
                </a:cubicBezTo>
                <a:cubicBezTo>
                  <a:pt x="378" y="1186"/>
                  <a:pt x="378" y="1186"/>
                  <a:pt x="378" y="1186"/>
                </a:cubicBezTo>
                <a:cubicBezTo>
                  <a:pt x="355" y="1163"/>
                  <a:pt x="355" y="1125"/>
                  <a:pt x="378" y="1102"/>
                </a:cubicBezTo>
                <a:cubicBezTo>
                  <a:pt x="401" y="1078"/>
                  <a:pt x="439" y="1078"/>
                  <a:pt x="463" y="1102"/>
                </a:cubicBezTo>
                <a:cubicBezTo>
                  <a:pt x="600" y="1239"/>
                  <a:pt x="600" y="1239"/>
                  <a:pt x="600" y="1239"/>
                </a:cubicBezTo>
                <a:cubicBezTo>
                  <a:pt x="600" y="1077"/>
                  <a:pt x="600" y="1077"/>
                  <a:pt x="600" y="1077"/>
                </a:cubicBezTo>
                <a:cubicBezTo>
                  <a:pt x="335" y="1047"/>
                  <a:pt x="121" y="823"/>
                  <a:pt x="121" y="540"/>
                </a:cubicBezTo>
                <a:cubicBezTo>
                  <a:pt x="121" y="240"/>
                  <a:pt x="363" y="0"/>
                  <a:pt x="660" y="0"/>
                </a:cubicBezTo>
                <a:cubicBezTo>
                  <a:pt x="959" y="0"/>
                  <a:pt x="1200" y="241"/>
                  <a:pt x="1200" y="540"/>
                </a:cubicBezTo>
                <a:cubicBezTo>
                  <a:pt x="1200" y="823"/>
                  <a:pt x="986" y="1047"/>
                  <a:pt x="720" y="1077"/>
                </a:cubicBezTo>
                <a:cubicBezTo>
                  <a:pt x="720" y="1239"/>
                  <a:pt x="720" y="1239"/>
                  <a:pt x="720" y="1239"/>
                </a:cubicBezTo>
                <a:cubicBezTo>
                  <a:pt x="858" y="1102"/>
                  <a:pt x="858" y="1102"/>
                  <a:pt x="858" y="1102"/>
                </a:cubicBezTo>
                <a:cubicBezTo>
                  <a:pt x="881" y="1078"/>
                  <a:pt x="919" y="1078"/>
                  <a:pt x="943" y="1102"/>
                </a:cubicBezTo>
                <a:cubicBezTo>
                  <a:pt x="966" y="1125"/>
                  <a:pt x="966" y="1163"/>
                  <a:pt x="943" y="1186"/>
                </a:cubicBezTo>
                <a:cubicBezTo>
                  <a:pt x="805" y="1324"/>
                  <a:pt x="805" y="1324"/>
                  <a:pt x="805" y="1324"/>
                </a:cubicBezTo>
                <a:cubicBezTo>
                  <a:pt x="1260" y="1324"/>
                  <a:pt x="1260" y="1324"/>
                  <a:pt x="1260" y="1324"/>
                </a:cubicBezTo>
                <a:cubicBezTo>
                  <a:pt x="1294" y="1324"/>
                  <a:pt x="1320" y="1351"/>
                  <a:pt x="1320" y="1384"/>
                </a:cubicBezTo>
                <a:close/>
                <a:moveTo>
                  <a:pt x="660" y="960"/>
                </a:moveTo>
                <a:cubicBezTo>
                  <a:pt x="1033" y="960"/>
                  <a:pt x="1222" y="507"/>
                  <a:pt x="957" y="243"/>
                </a:cubicBezTo>
                <a:cubicBezTo>
                  <a:pt x="878" y="164"/>
                  <a:pt x="773" y="120"/>
                  <a:pt x="660" y="120"/>
                </a:cubicBezTo>
                <a:cubicBezTo>
                  <a:pt x="548" y="120"/>
                  <a:pt x="443" y="164"/>
                  <a:pt x="363" y="243"/>
                </a:cubicBezTo>
                <a:cubicBezTo>
                  <a:pt x="100" y="507"/>
                  <a:pt x="288" y="960"/>
                  <a:pt x="660" y="960"/>
                </a:cubicBezTo>
                <a:close/>
                <a:moveTo>
                  <a:pt x="1020" y="1684"/>
                </a:moveTo>
                <a:cubicBezTo>
                  <a:pt x="301" y="1684"/>
                  <a:pt x="301" y="1684"/>
                  <a:pt x="301" y="1684"/>
                </a:cubicBezTo>
                <a:cubicBezTo>
                  <a:pt x="350" y="1928"/>
                  <a:pt x="350" y="1928"/>
                  <a:pt x="350" y="1928"/>
                </a:cubicBezTo>
                <a:cubicBezTo>
                  <a:pt x="971" y="1928"/>
                  <a:pt x="971" y="1928"/>
                  <a:pt x="971" y="1928"/>
                </a:cubicBezTo>
                <a:lnTo>
                  <a:pt x="1020" y="1684"/>
                </a:lnTo>
                <a:close/>
                <a:moveTo>
                  <a:pt x="1067" y="1444"/>
                </a:moveTo>
                <a:cubicBezTo>
                  <a:pt x="254" y="1444"/>
                  <a:pt x="254" y="1444"/>
                  <a:pt x="254" y="1444"/>
                </a:cubicBezTo>
                <a:cubicBezTo>
                  <a:pt x="277" y="1564"/>
                  <a:pt x="277" y="1564"/>
                  <a:pt x="277" y="1564"/>
                </a:cubicBezTo>
                <a:cubicBezTo>
                  <a:pt x="1043" y="1564"/>
                  <a:pt x="1043" y="1564"/>
                  <a:pt x="1043" y="1564"/>
                </a:cubicBezTo>
                <a:lnTo>
                  <a:pt x="1067" y="144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0" name="Freeform 375"/>
          <p:cNvSpPr>
            <a:spLocks noEditPoints="1"/>
          </p:cNvSpPr>
          <p:nvPr/>
        </p:nvSpPr>
        <p:spPr bwMode="auto">
          <a:xfrm>
            <a:off x="10372073" y="5259967"/>
            <a:ext cx="344873" cy="392264"/>
          </a:xfrm>
          <a:custGeom>
            <a:avLst/>
            <a:gdLst>
              <a:gd name="T0" fmla="*/ 600 w 1800"/>
              <a:gd name="T1" fmla="*/ 1748 h 2048"/>
              <a:gd name="T2" fmla="*/ 600 w 1800"/>
              <a:gd name="T3" fmla="*/ 1384 h 2048"/>
              <a:gd name="T4" fmla="*/ 360 w 1800"/>
              <a:gd name="T5" fmla="*/ 1090 h 2048"/>
              <a:gd name="T6" fmla="*/ 600 w 1800"/>
              <a:gd name="T7" fmla="*/ 844 h 2048"/>
              <a:gd name="T8" fmla="*/ 840 w 1800"/>
              <a:gd name="T9" fmla="*/ 1084 h 2048"/>
              <a:gd name="T10" fmla="*/ 840 w 1800"/>
              <a:gd name="T11" fmla="*/ 1264 h 2048"/>
              <a:gd name="T12" fmla="*/ 1140 w 1800"/>
              <a:gd name="T13" fmla="*/ 1564 h 2048"/>
              <a:gd name="T14" fmla="*/ 1440 w 1800"/>
              <a:gd name="T15" fmla="*/ 1264 h 2048"/>
              <a:gd name="T16" fmla="*/ 1440 w 1800"/>
              <a:gd name="T17" fmla="*/ 836 h 2048"/>
              <a:gd name="T18" fmla="*/ 1800 w 1800"/>
              <a:gd name="T19" fmla="*/ 420 h 2048"/>
              <a:gd name="T20" fmla="*/ 1380 w 1800"/>
              <a:gd name="T21" fmla="*/ 0 h 2048"/>
              <a:gd name="T22" fmla="*/ 960 w 1800"/>
              <a:gd name="T23" fmla="*/ 420 h 2048"/>
              <a:gd name="T24" fmla="*/ 1320 w 1800"/>
              <a:gd name="T25" fmla="*/ 836 h 2048"/>
              <a:gd name="T26" fmla="*/ 1320 w 1800"/>
              <a:gd name="T27" fmla="*/ 1264 h 2048"/>
              <a:gd name="T28" fmla="*/ 1140 w 1800"/>
              <a:gd name="T29" fmla="*/ 1444 h 2048"/>
              <a:gd name="T30" fmla="*/ 960 w 1800"/>
              <a:gd name="T31" fmla="*/ 1264 h 2048"/>
              <a:gd name="T32" fmla="*/ 960 w 1800"/>
              <a:gd name="T33" fmla="*/ 1084 h 2048"/>
              <a:gd name="T34" fmla="*/ 600 w 1800"/>
              <a:gd name="T35" fmla="*/ 724 h 2048"/>
              <a:gd name="T36" fmla="*/ 240 w 1800"/>
              <a:gd name="T37" fmla="*/ 1090 h 2048"/>
              <a:gd name="T38" fmla="*/ 0 w 1800"/>
              <a:gd name="T39" fmla="*/ 1384 h 2048"/>
              <a:gd name="T40" fmla="*/ 0 w 1800"/>
              <a:gd name="T41" fmla="*/ 1748 h 2048"/>
              <a:gd name="T42" fmla="*/ 300 w 1800"/>
              <a:gd name="T43" fmla="*/ 2048 h 2048"/>
              <a:gd name="T44" fmla="*/ 600 w 1800"/>
              <a:gd name="T45" fmla="*/ 1748 h 2048"/>
              <a:gd name="T46" fmla="*/ 1080 w 1800"/>
              <a:gd name="T47" fmla="*/ 420 h 2048"/>
              <a:gd name="T48" fmla="*/ 1380 w 1800"/>
              <a:gd name="T49" fmla="*/ 120 h 2048"/>
              <a:gd name="T50" fmla="*/ 1680 w 1800"/>
              <a:gd name="T51" fmla="*/ 420 h 2048"/>
              <a:gd name="T52" fmla="*/ 1380 w 1800"/>
              <a:gd name="T53" fmla="*/ 720 h 2048"/>
              <a:gd name="T54" fmla="*/ 1080 w 1800"/>
              <a:gd name="T55" fmla="*/ 420 h 2048"/>
              <a:gd name="T56" fmla="*/ 480 w 1800"/>
              <a:gd name="T57" fmla="*/ 1748 h 2048"/>
              <a:gd name="T58" fmla="*/ 300 w 1800"/>
              <a:gd name="T59" fmla="*/ 1928 h 2048"/>
              <a:gd name="T60" fmla="*/ 120 w 1800"/>
              <a:gd name="T61" fmla="*/ 1748 h 2048"/>
              <a:gd name="T62" fmla="*/ 120 w 1800"/>
              <a:gd name="T63" fmla="*/ 1384 h 2048"/>
              <a:gd name="T64" fmla="*/ 300 w 1800"/>
              <a:gd name="T65" fmla="*/ 1204 h 2048"/>
              <a:gd name="T66" fmla="*/ 480 w 1800"/>
              <a:gd name="T67" fmla="*/ 1384 h 2048"/>
              <a:gd name="T68" fmla="*/ 480 w 1800"/>
              <a:gd name="T69" fmla="*/ 1748 h 2048"/>
              <a:gd name="T70" fmla="*/ 1560 w 1800"/>
              <a:gd name="T71" fmla="*/ 420 h 2048"/>
              <a:gd name="T72" fmla="*/ 1380 w 1800"/>
              <a:gd name="T73" fmla="*/ 240 h 2048"/>
              <a:gd name="T74" fmla="*/ 1200 w 1800"/>
              <a:gd name="T75" fmla="*/ 420 h 2048"/>
              <a:gd name="T76" fmla="*/ 1380 w 1800"/>
              <a:gd name="T77" fmla="*/ 600 h 2048"/>
              <a:gd name="T78" fmla="*/ 1560 w 1800"/>
              <a:gd name="T79" fmla="*/ 420 h 2048"/>
              <a:gd name="T80" fmla="*/ 1320 w 1800"/>
              <a:gd name="T81" fmla="*/ 420 h 2048"/>
              <a:gd name="T82" fmla="*/ 1380 w 1800"/>
              <a:gd name="T83" fmla="*/ 360 h 2048"/>
              <a:gd name="T84" fmla="*/ 1440 w 1800"/>
              <a:gd name="T85" fmla="*/ 420 h 2048"/>
              <a:gd name="T86" fmla="*/ 1380 w 1800"/>
              <a:gd name="T87" fmla="*/ 480 h 2048"/>
              <a:gd name="T88" fmla="*/ 1320 w 1800"/>
              <a:gd name="T89" fmla="*/ 420 h 2048"/>
              <a:gd name="T90" fmla="*/ 360 w 1800"/>
              <a:gd name="T91" fmla="*/ 1384 h 2048"/>
              <a:gd name="T92" fmla="*/ 360 w 1800"/>
              <a:gd name="T93" fmla="*/ 1504 h 2048"/>
              <a:gd name="T94" fmla="*/ 300 w 1800"/>
              <a:gd name="T95" fmla="*/ 1564 h 2048"/>
              <a:gd name="T96" fmla="*/ 240 w 1800"/>
              <a:gd name="T97" fmla="*/ 1504 h 2048"/>
              <a:gd name="T98" fmla="*/ 240 w 1800"/>
              <a:gd name="T99" fmla="*/ 1384 h 2048"/>
              <a:gd name="T100" fmla="*/ 300 w 1800"/>
              <a:gd name="T101" fmla="*/ 1324 h 2048"/>
              <a:gd name="T102" fmla="*/ 360 w 1800"/>
              <a:gd name="T103" fmla="*/ 138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800" h="2048">
                <a:moveTo>
                  <a:pt x="600" y="1748"/>
                </a:moveTo>
                <a:cubicBezTo>
                  <a:pt x="600" y="1384"/>
                  <a:pt x="600" y="1384"/>
                  <a:pt x="600" y="1384"/>
                </a:cubicBezTo>
                <a:cubicBezTo>
                  <a:pt x="600" y="1239"/>
                  <a:pt x="497" y="1118"/>
                  <a:pt x="360" y="1090"/>
                </a:cubicBezTo>
                <a:cubicBezTo>
                  <a:pt x="360" y="943"/>
                  <a:pt x="474" y="844"/>
                  <a:pt x="600" y="844"/>
                </a:cubicBezTo>
                <a:cubicBezTo>
                  <a:pt x="733" y="844"/>
                  <a:pt x="840" y="952"/>
                  <a:pt x="840" y="1084"/>
                </a:cubicBezTo>
                <a:cubicBezTo>
                  <a:pt x="840" y="1264"/>
                  <a:pt x="840" y="1264"/>
                  <a:pt x="840" y="1264"/>
                </a:cubicBezTo>
                <a:cubicBezTo>
                  <a:pt x="840" y="1429"/>
                  <a:pt x="975" y="1564"/>
                  <a:pt x="1140" y="1564"/>
                </a:cubicBezTo>
                <a:cubicBezTo>
                  <a:pt x="1306" y="1564"/>
                  <a:pt x="1440" y="1429"/>
                  <a:pt x="1440" y="1264"/>
                </a:cubicBezTo>
                <a:cubicBezTo>
                  <a:pt x="1440" y="836"/>
                  <a:pt x="1440" y="836"/>
                  <a:pt x="1440" y="836"/>
                </a:cubicBezTo>
                <a:cubicBezTo>
                  <a:pt x="1644" y="806"/>
                  <a:pt x="1800" y="631"/>
                  <a:pt x="1800" y="420"/>
                </a:cubicBezTo>
                <a:cubicBezTo>
                  <a:pt x="1800" y="188"/>
                  <a:pt x="1612" y="0"/>
                  <a:pt x="1380" y="0"/>
                </a:cubicBezTo>
                <a:cubicBezTo>
                  <a:pt x="1149" y="0"/>
                  <a:pt x="960" y="188"/>
                  <a:pt x="960" y="420"/>
                </a:cubicBezTo>
                <a:cubicBezTo>
                  <a:pt x="960" y="631"/>
                  <a:pt x="1117" y="806"/>
                  <a:pt x="1320" y="836"/>
                </a:cubicBezTo>
                <a:cubicBezTo>
                  <a:pt x="1320" y="1264"/>
                  <a:pt x="1320" y="1264"/>
                  <a:pt x="1320" y="1264"/>
                </a:cubicBezTo>
                <a:cubicBezTo>
                  <a:pt x="1320" y="1363"/>
                  <a:pt x="1240" y="1444"/>
                  <a:pt x="1140" y="1444"/>
                </a:cubicBezTo>
                <a:cubicBezTo>
                  <a:pt x="1041" y="1444"/>
                  <a:pt x="960" y="1363"/>
                  <a:pt x="960" y="1264"/>
                </a:cubicBezTo>
                <a:cubicBezTo>
                  <a:pt x="960" y="1084"/>
                  <a:pt x="960" y="1084"/>
                  <a:pt x="960" y="1084"/>
                </a:cubicBezTo>
                <a:cubicBezTo>
                  <a:pt x="960" y="885"/>
                  <a:pt x="799" y="724"/>
                  <a:pt x="600" y="724"/>
                </a:cubicBezTo>
                <a:cubicBezTo>
                  <a:pt x="410" y="724"/>
                  <a:pt x="240" y="875"/>
                  <a:pt x="240" y="1090"/>
                </a:cubicBezTo>
                <a:cubicBezTo>
                  <a:pt x="104" y="1118"/>
                  <a:pt x="0" y="1239"/>
                  <a:pt x="0" y="1384"/>
                </a:cubicBezTo>
                <a:cubicBezTo>
                  <a:pt x="0" y="1748"/>
                  <a:pt x="0" y="1748"/>
                  <a:pt x="0" y="1748"/>
                </a:cubicBezTo>
                <a:cubicBezTo>
                  <a:pt x="0" y="1913"/>
                  <a:pt x="135" y="2048"/>
                  <a:pt x="300" y="2048"/>
                </a:cubicBezTo>
                <a:cubicBezTo>
                  <a:pt x="466" y="2048"/>
                  <a:pt x="600" y="1913"/>
                  <a:pt x="600" y="1748"/>
                </a:cubicBezTo>
                <a:close/>
                <a:moveTo>
                  <a:pt x="1080" y="420"/>
                </a:moveTo>
                <a:cubicBezTo>
                  <a:pt x="1080" y="255"/>
                  <a:pt x="1215" y="120"/>
                  <a:pt x="1380" y="120"/>
                </a:cubicBezTo>
                <a:cubicBezTo>
                  <a:pt x="1546" y="120"/>
                  <a:pt x="1680" y="255"/>
                  <a:pt x="1680" y="420"/>
                </a:cubicBezTo>
                <a:cubicBezTo>
                  <a:pt x="1680" y="585"/>
                  <a:pt x="1546" y="720"/>
                  <a:pt x="1380" y="720"/>
                </a:cubicBezTo>
                <a:cubicBezTo>
                  <a:pt x="1215" y="720"/>
                  <a:pt x="1080" y="585"/>
                  <a:pt x="1080" y="420"/>
                </a:cubicBezTo>
                <a:close/>
                <a:moveTo>
                  <a:pt x="480" y="1748"/>
                </a:moveTo>
                <a:cubicBezTo>
                  <a:pt x="480" y="1847"/>
                  <a:pt x="400" y="1928"/>
                  <a:pt x="300" y="1928"/>
                </a:cubicBezTo>
                <a:cubicBezTo>
                  <a:pt x="201" y="1928"/>
                  <a:pt x="120" y="1847"/>
                  <a:pt x="120" y="1748"/>
                </a:cubicBezTo>
                <a:cubicBezTo>
                  <a:pt x="120" y="1384"/>
                  <a:pt x="120" y="1384"/>
                  <a:pt x="120" y="1384"/>
                </a:cubicBezTo>
                <a:cubicBezTo>
                  <a:pt x="120" y="1285"/>
                  <a:pt x="201" y="1204"/>
                  <a:pt x="300" y="1204"/>
                </a:cubicBezTo>
                <a:cubicBezTo>
                  <a:pt x="400" y="1204"/>
                  <a:pt x="480" y="1285"/>
                  <a:pt x="480" y="1384"/>
                </a:cubicBezTo>
                <a:lnTo>
                  <a:pt x="480" y="1748"/>
                </a:lnTo>
                <a:close/>
                <a:moveTo>
                  <a:pt x="1560" y="420"/>
                </a:moveTo>
                <a:cubicBezTo>
                  <a:pt x="1560" y="321"/>
                  <a:pt x="1480" y="240"/>
                  <a:pt x="1380" y="240"/>
                </a:cubicBezTo>
                <a:cubicBezTo>
                  <a:pt x="1281" y="240"/>
                  <a:pt x="1200" y="321"/>
                  <a:pt x="1200" y="420"/>
                </a:cubicBezTo>
                <a:cubicBezTo>
                  <a:pt x="1200" y="519"/>
                  <a:pt x="1281" y="600"/>
                  <a:pt x="1380" y="600"/>
                </a:cubicBezTo>
                <a:cubicBezTo>
                  <a:pt x="1480" y="600"/>
                  <a:pt x="1560" y="519"/>
                  <a:pt x="1560" y="420"/>
                </a:cubicBezTo>
                <a:close/>
                <a:moveTo>
                  <a:pt x="1320" y="420"/>
                </a:moveTo>
                <a:cubicBezTo>
                  <a:pt x="1320" y="387"/>
                  <a:pt x="1347" y="360"/>
                  <a:pt x="1380" y="360"/>
                </a:cubicBezTo>
                <a:cubicBezTo>
                  <a:pt x="1413" y="360"/>
                  <a:pt x="1440" y="387"/>
                  <a:pt x="1440" y="420"/>
                </a:cubicBezTo>
                <a:cubicBezTo>
                  <a:pt x="1440" y="453"/>
                  <a:pt x="1413" y="480"/>
                  <a:pt x="1380" y="480"/>
                </a:cubicBezTo>
                <a:cubicBezTo>
                  <a:pt x="1347" y="480"/>
                  <a:pt x="1320" y="453"/>
                  <a:pt x="1320" y="420"/>
                </a:cubicBezTo>
                <a:close/>
                <a:moveTo>
                  <a:pt x="360" y="1384"/>
                </a:moveTo>
                <a:cubicBezTo>
                  <a:pt x="360" y="1504"/>
                  <a:pt x="360" y="1504"/>
                  <a:pt x="360" y="1504"/>
                </a:cubicBezTo>
                <a:cubicBezTo>
                  <a:pt x="360" y="1537"/>
                  <a:pt x="333" y="1564"/>
                  <a:pt x="300" y="1564"/>
                </a:cubicBezTo>
                <a:cubicBezTo>
                  <a:pt x="267" y="1564"/>
                  <a:pt x="240" y="1537"/>
                  <a:pt x="240" y="1504"/>
                </a:cubicBezTo>
                <a:cubicBezTo>
                  <a:pt x="240" y="1384"/>
                  <a:pt x="240" y="1384"/>
                  <a:pt x="240" y="1384"/>
                </a:cubicBezTo>
                <a:cubicBezTo>
                  <a:pt x="240" y="1351"/>
                  <a:pt x="267" y="1324"/>
                  <a:pt x="300" y="1324"/>
                </a:cubicBezTo>
                <a:cubicBezTo>
                  <a:pt x="333" y="1324"/>
                  <a:pt x="360" y="1351"/>
                  <a:pt x="360" y="138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1" name="Freeform 348"/>
          <p:cNvSpPr>
            <a:spLocks noEditPoints="1"/>
          </p:cNvSpPr>
          <p:nvPr/>
        </p:nvSpPr>
        <p:spPr bwMode="auto">
          <a:xfrm>
            <a:off x="11073681" y="2596827"/>
            <a:ext cx="392264" cy="321765"/>
          </a:xfrm>
          <a:custGeom>
            <a:avLst/>
            <a:gdLst>
              <a:gd name="T0" fmla="*/ 1444 w 2048"/>
              <a:gd name="T1" fmla="*/ 960 h 1680"/>
              <a:gd name="T2" fmla="*/ 2048 w 2048"/>
              <a:gd name="T3" fmla="*/ 900 h 1680"/>
              <a:gd name="T4" fmla="*/ 2048 w 2048"/>
              <a:gd name="T5" fmla="*/ 59 h 1680"/>
              <a:gd name="T6" fmla="*/ 1988 w 2048"/>
              <a:gd name="T7" fmla="*/ 0 h 1680"/>
              <a:gd name="T8" fmla="*/ 663 w 2048"/>
              <a:gd name="T9" fmla="*/ 0 h 1680"/>
              <a:gd name="T10" fmla="*/ 604 w 2048"/>
              <a:gd name="T11" fmla="*/ 60 h 1680"/>
              <a:gd name="T12" fmla="*/ 60 w 2048"/>
              <a:gd name="T13" fmla="*/ 720 h 1680"/>
              <a:gd name="T14" fmla="*/ 0 w 2048"/>
              <a:gd name="T15" fmla="*/ 780 h 1680"/>
              <a:gd name="T16" fmla="*/ 60 w 2048"/>
              <a:gd name="T17" fmla="*/ 1680 h 1680"/>
              <a:gd name="T18" fmla="*/ 1444 w 2048"/>
              <a:gd name="T19" fmla="*/ 1620 h 1680"/>
              <a:gd name="T20" fmla="*/ 1324 w 2048"/>
              <a:gd name="T21" fmla="*/ 579 h 1680"/>
              <a:gd name="T22" fmla="*/ 1832 w 2048"/>
              <a:gd name="T23" fmla="*/ 120 h 1680"/>
              <a:gd name="T24" fmla="*/ 1037 w 2048"/>
              <a:gd name="T25" fmla="*/ 480 h 1680"/>
              <a:gd name="T26" fmla="*/ 884 w 2048"/>
              <a:gd name="T27" fmla="*/ 700 h 1680"/>
              <a:gd name="T28" fmla="*/ 1126 w 2048"/>
              <a:gd name="T29" fmla="*/ 561 h 1680"/>
              <a:gd name="T30" fmla="*/ 1364 w 2048"/>
              <a:gd name="T31" fmla="*/ 704 h 1680"/>
              <a:gd name="T32" fmla="*/ 1680 w 2048"/>
              <a:gd name="T33" fmla="*/ 704 h 1680"/>
              <a:gd name="T34" fmla="*/ 1760 w 2048"/>
              <a:gd name="T35" fmla="*/ 615 h 1680"/>
              <a:gd name="T36" fmla="*/ 1928 w 2048"/>
              <a:gd name="T37" fmla="*/ 195 h 1680"/>
              <a:gd name="T38" fmla="*/ 724 w 2048"/>
              <a:gd name="T39" fmla="*/ 840 h 1680"/>
              <a:gd name="T40" fmla="*/ 604 w 2048"/>
              <a:gd name="T41" fmla="*/ 840 h 1680"/>
              <a:gd name="T42" fmla="*/ 664 w 2048"/>
              <a:gd name="T43" fmla="*/ 960 h 1680"/>
              <a:gd name="T44" fmla="*/ 724 w 2048"/>
              <a:gd name="T45" fmla="*/ 1299 h 1680"/>
              <a:gd name="T46" fmla="*/ 604 w 2048"/>
              <a:gd name="T47" fmla="*/ 840 h 1680"/>
              <a:gd name="T48" fmla="*/ 120 w 2048"/>
              <a:gd name="T49" fmla="*/ 1560 h 1680"/>
              <a:gd name="T50" fmla="*/ 436 w 2048"/>
              <a:gd name="T51" fmla="*/ 1200 h 1680"/>
              <a:gd name="T52" fmla="*/ 284 w 2048"/>
              <a:gd name="T53" fmla="*/ 1420 h 1680"/>
              <a:gd name="T54" fmla="*/ 526 w 2048"/>
              <a:gd name="T55" fmla="*/ 1281 h 1680"/>
              <a:gd name="T56" fmla="*/ 724 w 2048"/>
              <a:gd name="T57" fmla="*/ 1440 h 1680"/>
              <a:gd name="T58" fmla="*/ 922 w 2048"/>
              <a:gd name="T59" fmla="*/ 1281 h 1680"/>
              <a:gd name="T60" fmla="*/ 1164 w 2048"/>
              <a:gd name="T61" fmla="*/ 1420 h 1680"/>
              <a:gd name="T62" fmla="*/ 1011 w 2048"/>
              <a:gd name="T63" fmla="*/ 1200 h 1680"/>
              <a:gd name="T64" fmla="*/ 1324 w 2048"/>
              <a:gd name="T65" fmla="*/ 960 h 1680"/>
              <a:gd name="T66" fmla="*/ 2048 w 2048"/>
              <a:gd name="T67" fmla="*/ 1140 h 1680"/>
              <a:gd name="T68" fmla="*/ 1744 w 2048"/>
              <a:gd name="T69" fmla="*/ 1200 h 1680"/>
              <a:gd name="T70" fmla="*/ 1744 w 2048"/>
              <a:gd name="T71" fmla="*/ 1080 h 1680"/>
              <a:gd name="T72" fmla="*/ 2048 w 2048"/>
              <a:gd name="T73" fmla="*/ 1140 h 1680"/>
              <a:gd name="T74" fmla="*/ 1624 w 2048"/>
              <a:gd name="T75" fmla="*/ 1440 h 1680"/>
              <a:gd name="T76" fmla="*/ 1624 w 2048"/>
              <a:gd name="T77" fmla="*/ 1320 h 1680"/>
              <a:gd name="T78" fmla="*/ 1928 w 2048"/>
              <a:gd name="T79" fmla="*/ 1380 h 1680"/>
              <a:gd name="T80" fmla="*/ 1684 w 2048"/>
              <a:gd name="T81" fmla="*/ 1620 h 1680"/>
              <a:gd name="T82" fmla="*/ 1988 w 2048"/>
              <a:gd name="T83" fmla="*/ 1560 h 1680"/>
              <a:gd name="T84" fmla="*/ 1988 w 2048"/>
              <a:gd name="T85" fmla="*/ 1680 h 1680"/>
              <a:gd name="T86" fmla="*/ 1684 w 2048"/>
              <a:gd name="T87" fmla="*/ 1620 h 1680"/>
              <a:gd name="T88" fmla="*/ 60 w 2048"/>
              <a:gd name="T89" fmla="*/ 0 h 1680"/>
              <a:gd name="T90" fmla="*/ 364 w 2048"/>
              <a:gd name="T91" fmla="*/ 60 h 1680"/>
              <a:gd name="T92" fmla="*/ 60 w 2048"/>
              <a:gd name="T93" fmla="*/ 120 h 1680"/>
              <a:gd name="T94" fmla="*/ 424 w 2048"/>
              <a:gd name="T95" fmla="*/ 360 h 1680"/>
              <a:gd name="T96" fmla="*/ 120 w 2048"/>
              <a:gd name="T97" fmla="*/ 300 h 1680"/>
              <a:gd name="T98" fmla="*/ 424 w 2048"/>
              <a:gd name="T99" fmla="*/ 240 h 1680"/>
              <a:gd name="T100" fmla="*/ 424 w 2048"/>
              <a:gd name="T101" fmla="*/ 360 h 1680"/>
              <a:gd name="T102" fmla="*/ 60 w 2048"/>
              <a:gd name="T103" fmla="*/ 480 h 1680"/>
              <a:gd name="T104" fmla="*/ 364 w 2048"/>
              <a:gd name="T105" fmla="*/ 540 h 1680"/>
              <a:gd name="T106" fmla="*/ 60 w 2048"/>
              <a:gd name="T107" fmla="*/ 60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48" h="1680">
                <a:moveTo>
                  <a:pt x="1444" y="1620"/>
                </a:moveTo>
                <a:cubicBezTo>
                  <a:pt x="1444" y="960"/>
                  <a:pt x="1444" y="960"/>
                  <a:pt x="1444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60"/>
                  <a:pt x="2048" y="60"/>
                  <a:pt x="2048" y="60"/>
                </a:cubicBezTo>
                <a:cubicBezTo>
                  <a:pt x="2048" y="59"/>
                  <a:pt x="2048" y="59"/>
                  <a:pt x="2048" y="59"/>
                </a:cubicBezTo>
                <a:cubicBezTo>
                  <a:pt x="2047" y="27"/>
                  <a:pt x="2022" y="1"/>
                  <a:pt x="1989" y="0"/>
                </a:cubicBezTo>
                <a:cubicBezTo>
                  <a:pt x="1989" y="0"/>
                  <a:pt x="1988" y="0"/>
                  <a:pt x="1988" y="0"/>
                </a:cubicBezTo>
                <a:cubicBezTo>
                  <a:pt x="664" y="0"/>
                  <a:pt x="664" y="0"/>
                  <a:pt x="664" y="0"/>
                </a:cubicBezTo>
                <a:cubicBezTo>
                  <a:pt x="664" y="0"/>
                  <a:pt x="663" y="0"/>
                  <a:pt x="663" y="0"/>
                </a:cubicBezTo>
                <a:cubicBezTo>
                  <a:pt x="631" y="1"/>
                  <a:pt x="605" y="26"/>
                  <a:pt x="604" y="58"/>
                </a:cubicBezTo>
                <a:cubicBezTo>
                  <a:pt x="604" y="59"/>
                  <a:pt x="604" y="59"/>
                  <a:pt x="604" y="60"/>
                </a:cubicBezTo>
                <a:cubicBezTo>
                  <a:pt x="604" y="720"/>
                  <a:pt x="604" y="720"/>
                  <a:pt x="604" y="720"/>
                </a:cubicBezTo>
                <a:cubicBezTo>
                  <a:pt x="60" y="720"/>
                  <a:pt x="60" y="720"/>
                  <a:pt x="60" y="720"/>
                </a:cubicBezTo>
                <a:cubicBezTo>
                  <a:pt x="28" y="720"/>
                  <a:pt x="1" y="746"/>
                  <a:pt x="0" y="779"/>
                </a:cubicBezTo>
                <a:cubicBezTo>
                  <a:pt x="0" y="779"/>
                  <a:pt x="0" y="779"/>
                  <a:pt x="0" y="780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0" y="1653"/>
                  <a:pt x="27" y="1680"/>
                  <a:pt x="60" y="1680"/>
                </a:cubicBezTo>
                <a:cubicBezTo>
                  <a:pt x="1384" y="1680"/>
                  <a:pt x="1384" y="1680"/>
                  <a:pt x="1384" y="1680"/>
                </a:cubicBezTo>
                <a:cubicBezTo>
                  <a:pt x="1417" y="1680"/>
                  <a:pt x="1444" y="1653"/>
                  <a:pt x="1444" y="1620"/>
                </a:cubicBezTo>
                <a:close/>
                <a:moveTo>
                  <a:pt x="1832" y="120"/>
                </a:moveTo>
                <a:cubicBezTo>
                  <a:pt x="1324" y="579"/>
                  <a:pt x="1324" y="579"/>
                  <a:pt x="1324" y="579"/>
                </a:cubicBezTo>
                <a:cubicBezTo>
                  <a:pt x="819" y="120"/>
                  <a:pt x="819" y="120"/>
                  <a:pt x="819" y="120"/>
                </a:cubicBezTo>
                <a:lnTo>
                  <a:pt x="1832" y="120"/>
                </a:lnTo>
                <a:close/>
                <a:moveTo>
                  <a:pt x="724" y="195"/>
                </a:moveTo>
                <a:cubicBezTo>
                  <a:pt x="1037" y="480"/>
                  <a:pt x="1037" y="480"/>
                  <a:pt x="1037" y="480"/>
                </a:cubicBezTo>
                <a:cubicBezTo>
                  <a:pt x="888" y="615"/>
                  <a:pt x="888" y="615"/>
                  <a:pt x="888" y="615"/>
                </a:cubicBezTo>
                <a:cubicBezTo>
                  <a:pt x="863" y="638"/>
                  <a:pt x="861" y="676"/>
                  <a:pt x="884" y="700"/>
                </a:cubicBezTo>
                <a:cubicBezTo>
                  <a:pt x="906" y="725"/>
                  <a:pt x="944" y="726"/>
                  <a:pt x="968" y="704"/>
                </a:cubicBezTo>
                <a:cubicBezTo>
                  <a:pt x="1126" y="561"/>
                  <a:pt x="1126" y="561"/>
                  <a:pt x="1126" y="561"/>
                </a:cubicBezTo>
                <a:cubicBezTo>
                  <a:pt x="1284" y="704"/>
                  <a:pt x="1284" y="704"/>
                  <a:pt x="1284" y="704"/>
                </a:cubicBezTo>
                <a:cubicBezTo>
                  <a:pt x="1306" y="725"/>
                  <a:pt x="1341" y="725"/>
                  <a:pt x="1364" y="704"/>
                </a:cubicBezTo>
                <a:cubicBezTo>
                  <a:pt x="1522" y="561"/>
                  <a:pt x="1522" y="561"/>
                  <a:pt x="1522" y="561"/>
                </a:cubicBezTo>
                <a:cubicBezTo>
                  <a:pt x="1680" y="704"/>
                  <a:pt x="1680" y="704"/>
                  <a:pt x="1680" y="704"/>
                </a:cubicBezTo>
                <a:cubicBezTo>
                  <a:pt x="1704" y="726"/>
                  <a:pt x="1742" y="725"/>
                  <a:pt x="1764" y="700"/>
                </a:cubicBezTo>
                <a:cubicBezTo>
                  <a:pt x="1787" y="676"/>
                  <a:pt x="1785" y="638"/>
                  <a:pt x="1760" y="615"/>
                </a:cubicBezTo>
                <a:cubicBezTo>
                  <a:pt x="1612" y="480"/>
                  <a:pt x="1612" y="480"/>
                  <a:pt x="1612" y="480"/>
                </a:cubicBezTo>
                <a:cubicBezTo>
                  <a:pt x="1928" y="195"/>
                  <a:pt x="1928" y="195"/>
                  <a:pt x="1928" y="195"/>
                </a:cubicBezTo>
                <a:cubicBezTo>
                  <a:pt x="1928" y="840"/>
                  <a:pt x="1928" y="840"/>
                  <a:pt x="1928" y="840"/>
                </a:cubicBezTo>
                <a:cubicBezTo>
                  <a:pt x="724" y="840"/>
                  <a:pt x="724" y="840"/>
                  <a:pt x="724" y="840"/>
                </a:cubicBezTo>
                <a:lnTo>
                  <a:pt x="724" y="195"/>
                </a:lnTo>
                <a:close/>
                <a:moveTo>
                  <a:pt x="604" y="840"/>
                </a:moveTo>
                <a:cubicBezTo>
                  <a:pt x="604" y="900"/>
                  <a:pt x="604" y="900"/>
                  <a:pt x="604" y="900"/>
                </a:cubicBezTo>
                <a:cubicBezTo>
                  <a:pt x="604" y="933"/>
                  <a:pt x="631" y="960"/>
                  <a:pt x="664" y="960"/>
                </a:cubicBezTo>
                <a:cubicBezTo>
                  <a:pt x="1097" y="960"/>
                  <a:pt x="1097" y="960"/>
                  <a:pt x="1097" y="960"/>
                </a:cubicBezTo>
                <a:cubicBezTo>
                  <a:pt x="724" y="1299"/>
                  <a:pt x="724" y="1299"/>
                  <a:pt x="724" y="1299"/>
                </a:cubicBezTo>
                <a:cubicBezTo>
                  <a:pt x="216" y="840"/>
                  <a:pt x="216" y="840"/>
                  <a:pt x="216" y="840"/>
                </a:cubicBezTo>
                <a:lnTo>
                  <a:pt x="604" y="840"/>
                </a:lnTo>
                <a:close/>
                <a:moveTo>
                  <a:pt x="1324" y="1560"/>
                </a:moveTo>
                <a:cubicBezTo>
                  <a:pt x="120" y="1560"/>
                  <a:pt x="120" y="1560"/>
                  <a:pt x="120" y="1560"/>
                </a:cubicBezTo>
                <a:cubicBezTo>
                  <a:pt x="120" y="915"/>
                  <a:pt x="120" y="915"/>
                  <a:pt x="120" y="915"/>
                </a:cubicBezTo>
                <a:cubicBezTo>
                  <a:pt x="436" y="1200"/>
                  <a:pt x="436" y="1200"/>
                  <a:pt x="436" y="1200"/>
                </a:cubicBezTo>
                <a:cubicBezTo>
                  <a:pt x="288" y="1335"/>
                  <a:pt x="288" y="1335"/>
                  <a:pt x="288" y="1335"/>
                </a:cubicBezTo>
                <a:cubicBezTo>
                  <a:pt x="263" y="1358"/>
                  <a:pt x="261" y="1396"/>
                  <a:pt x="284" y="1420"/>
                </a:cubicBezTo>
                <a:cubicBezTo>
                  <a:pt x="306" y="1445"/>
                  <a:pt x="344" y="1446"/>
                  <a:pt x="368" y="1424"/>
                </a:cubicBezTo>
                <a:cubicBezTo>
                  <a:pt x="526" y="1281"/>
                  <a:pt x="526" y="1281"/>
                  <a:pt x="526" y="1281"/>
                </a:cubicBezTo>
                <a:cubicBezTo>
                  <a:pt x="684" y="1424"/>
                  <a:pt x="684" y="1424"/>
                  <a:pt x="684" y="1424"/>
                </a:cubicBezTo>
                <a:cubicBezTo>
                  <a:pt x="695" y="1435"/>
                  <a:pt x="710" y="1440"/>
                  <a:pt x="724" y="1440"/>
                </a:cubicBezTo>
                <a:cubicBezTo>
                  <a:pt x="738" y="1440"/>
                  <a:pt x="753" y="1435"/>
                  <a:pt x="764" y="1424"/>
                </a:cubicBezTo>
                <a:cubicBezTo>
                  <a:pt x="922" y="1281"/>
                  <a:pt x="922" y="1281"/>
                  <a:pt x="922" y="1281"/>
                </a:cubicBezTo>
                <a:cubicBezTo>
                  <a:pt x="1080" y="1424"/>
                  <a:pt x="1080" y="1424"/>
                  <a:pt x="1080" y="1424"/>
                </a:cubicBezTo>
                <a:cubicBezTo>
                  <a:pt x="1104" y="1446"/>
                  <a:pt x="1142" y="1445"/>
                  <a:pt x="1164" y="1420"/>
                </a:cubicBezTo>
                <a:cubicBezTo>
                  <a:pt x="1187" y="1396"/>
                  <a:pt x="1185" y="1358"/>
                  <a:pt x="1160" y="1335"/>
                </a:cubicBezTo>
                <a:cubicBezTo>
                  <a:pt x="1011" y="1200"/>
                  <a:pt x="1011" y="1200"/>
                  <a:pt x="1011" y="1200"/>
                </a:cubicBezTo>
                <a:cubicBezTo>
                  <a:pt x="1275" y="960"/>
                  <a:pt x="1275" y="960"/>
                  <a:pt x="1275" y="960"/>
                </a:cubicBezTo>
                <a:cubicBezTo>
                  <a:pt x="1324" y="960"/>
                  <a:pt x="1324" y="960"/>
                  <a:pt x="1324" y="960"/>
                </a:cubicBezTo>
                <a:lnTo>
                  <a:pt x="1324" y="1560"/>
                </a:lnTo>
                <a:close/>
                <a:moveTo>
                  <a:pt x="2048" y="1140"/>
                </a:moveTo>
                <a:cubicBezTo>
                  <a:pt x="2048" y="1173"/>
                  <a:pt x="2021" y="1200"/>
                  <a:pt x="1988" y="1200"/>
                </a:cubicBezTo>
                <a:cubicBezTo>
                  <a:pt x="1744" y="1200"/>
                  <a:pt x="1744" y="1200"/>
                  <a:pt x="1744" y="1200"/>
                </a:cubicBezTo>
                <a:cubicBezTo>
                  <a:pt x="1711" y="1200"/>
                  <a:pt x="1684" y="1173"/>
                  <a:pt x="1684" y="1140"/>
                </a:cubicBezTo>
                <a:cubicBezTo>
                  <a:pt x="1684" y="1107"/>
                  <a:pt x="1711" y="1080"/>
                  <a:pt x="1744" y="1080"/>
                </a:cubicBezTo>
                <a:cubicBezTo>
                  <a:pt x="1988" y="1080"/>
                  <a:pt x="1988" y="1080"/>
                  <a:pt x="1988" y="1080"/>
                </a:cubicBezTo>
                <a:cubicBezTo>
                  <a:pt x="2021" y="1080"/>
                  <a:pt x="2048" y="1107"/>
                  <a:pt x="2048" y="1140"/>
                </a:cubicBezTo>
                <a:close/>
                <a:moveTo>
                  <a:pt x="1868" y="1440"/>
                </a:moveTo>
                <a:cubicBezTo>
                  <a:pt x="1624" y="1440"/>
                  <a:pt x="1624" y="1440"/>
                  <a:pt x="1624" y="1440"/>
                </a:cubicBezTo>
                <a:cubicBezTo>
                  <a:pt x="1591" y="1440"/>
                  <a:pt x="1564" y="1413"/>
                  <a:pt x="1564" y="1380"/>
                </a:cubicBezTo>
                <a:cubicBezTo>
                  <a:pt x="1564" y="1347"/>
                  <a:pt x="1591" y="1320"/>
                  <a:pt x="1624" y="1320"/>
                </a:cubicBezTo>
                <a:cubicBezTo>
                  <a:pt x="1868" y="1320"/>
                  <a:pt x="1868" y="1320"/>
                  <a:pt x="1868" y="1320"/>
                </a:cubicBezTo>
                <a:cubicBezTo>
                  <a:pt x="1901" y="1320"/>
                  <a:pt x="1928" y="1347"/>
                  <a:pt x="1928" y="1380"/>
                </a:cubicBezTo>
                <a:cubicBezTo>
                  <a:pt x="1928" y="1413"/>
                  <a:pt x="1901" y="1440"/>
                  <a:pt x="1868" y="1440"/>
                </a:cubicBezTo>
                <a:close/>
                <a:moveTo>
                  <a:pt x="1684" y="1620"/>
                </a:moveTo>
                <a:cubicBezTo>
                  <a:pt x="1684" y="1587"/>
                  <a:pt x="1711" y="1560"/>
                  <a:pt x="1744" y="1560"/>
                </a:cubicBezTo>
                <a:cubicBezTo>
                  <a:pt x="1988" y="1560"/>
                  <a:pt x="1988" y="1560"/>
                  <a:pt x="1988" y="1560"/>
                </a:cubicBezTo>
                <a:cubicBezTo>
                  <a:pt x="2021" y="1560"/>
                  <a:pt x="2048" y="1587"/>
                  <a:pt x="2048" y="1620"/>
                </a:cubicBezTo>
                <a:cubicBezTo>
                  <a:pt x="2048" y="1653"/>
                  <a:pt x="2021" y="1680"/>
                  <a:pt x="1988" y="1680"/>
                </a:cubicBezTo>
                <a:cubicBezTo>
                  <a:pt x="1744" y="1680"/>
                  <a:pt x="1744" y="1680"/>
                  <a:pt x="1744" y="1680"/>
                </a:cubicBezTo>
                <a:cubicBezTo>
                  <a:pt x="1711" y="1680"/>
                  <a:pt x="1684" y="1653"/>
                  <a:pt x="1684" y="1620"/>
                </a:cubicBezTo>
                <a:close/>
                <a:moveTo>
                  <a:pt x="0" y="60"/>
                </a:moveTo>
                <a:cubicBezTo>
                  <a:pt x="0" y="27"/>
                  <a:pt x="27" y="0"/>
                  <a:pt x="60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337" y="0"/>
                  <a:pt x="364" y="27"/>
                  <a:pt x="364" y="60"/>
                </a:cubicBezTo>
                <a:cubicBezTo>
                  <a:pt x="364" y="93"/>
                  <a:pt x="337" y="120"/>
                  <a:pt x="304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27" y="120"/>
                  <a:pt x="0" y="93"/>
                  <a:pt x="0" y="60"/>
                </a:cubicBezTo>
                <a:close/>
                <a:moveTo>
                  <a:pt x="424" y="360"/>
                </a:moveTo>
                <a:cubicBezTo>
                  <a:pt x="180" y="360"/>
                  <a:pt x="180" y="360"/>
                  <a:pt x="180" y="360"/>
                </a:cubicBezTo>
                <a:cubicBezTo>
                  <a:pt x="147" y="360"/>
                  <a:pt x="120" y="333"/>
                  <a:pt x="120" y="300"/>
                </a:cubicBezTo>
                <a:cubicBezTo>
                  <a:pt x="120" y="267"/>
                  <a:pt x="147" y="240"/>
                  <a:pt x="180" y="240"/>
                </a:cubicBezTo>
                <a:cubicBezTo>
                  <a:pt x="424" y="240"/>
                  <a:pt x="424" y="240"/>
                  <a:pt x="424" y="240"/>
                </a:cubicBezTo>
                <a:cubicBezTo>
                  <a:pt x="457" y="240"/>
                  <a:pt x="484" y="267"/>
                  <a:pt x="484" y="300"/>
                </a:cubicBezTo>
                <a:cubicBezTo>
                  <a:pt x="484" y="333"/>
                  <a:pt x="457" y="360"/>
                  <a:pt x="424" y="360"/>
                </a:cubicBezTo>
                <a:close/>
                <a:moveTo>
                  <a:pt x="0" y="540"/>
                </a:moveTo>
                <a:cubicBezTo>
                  <a:pt x="0" y="507"/>
                  <a:pt x="27" y="480"/>
                  <a:pt x="60" y="480"/>
                </a:cubicBezTo>
                <a:cubicBezTo>
                  <a:pt x="304" y="480"/>
                  <a:pt x="304" y="480"/>
                  <a:pt x="304" y="480"/>
                </a:cubicBezTo>
                <a:cubicBezTo>
                  <a:pt x="337" y="480"/>
                  <a:pt x="364" y="507"/>
                  <a:pt x="364" y="540"/>
                </a:cubicBezTo>
                <a:cubicBezTo>
                  <a:pt x="364" y="573"/>
                  <a:pt x="337" y="600"/>
                  <a:pt x="304" y="600"/>
                </a:cubicBezTo>
                <a:cubicBezTo>
                  <a:pt x="60" y="600"/>
                  <a:pt x="60" y="600"/>
                  <a:pt x="60" y="600"/>
                </a:cubicBezTo>
                <a:cubicBezTo>
                  <a:pt x="27" y="600"/>
                  <a:pt x="0" y="573"/>
                  <a:pt x="0" y="5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2" name="Freeform 355"/>
          <p:cNvSpPr>
            <a:spLocks noEditPoints="1"/>
          </p:cNvSpPr>
          <p:nvPr/>
        </p:nvSpPr>
        <p:spPr bwMode="auto">
          <a:xfrm>
            <a:off x="11073622" y="3259855"/>
            <a:ext cx="392381" cy="344756"/>
          </a:xfrm>
          <a:custGeom>
            <a:avLst/>
            <a:gdLst>
              <a:gd name="T0" fmla="*/ 2048 w 2048"/>
              <a:gd name="T1" fmla="*/ 180 h 1800"/>
              <a:gd name="T2" fmla="*/ 180 w 2048"/>
              <a:gd name="T3" fmla="*/ 0 h 1800"/>
              <a:gd name="T4" fmla="*/ 0 w 2048"/>
              <a:gd name="T5" fmla="*/ 1620 h 1800"/>
              <a:gd name="T6" fmla="*/ 1868 w 2048"/>
              <a:gd name="T7" fmla="*/ 1800 h 1800"/>
              <a:gd name="T8" fmla="*/ 1564 w 2048"/>
              <a:gd name="T9" fmla="*/ 120 h 1800"/>
              <a:gd name="T10" fmla="*/ 1928 w 2048"/>
              <a:gd name="T11" fmla="*/ 180 h 1800"/>
              <a:gd name="T12" fmla="*/ 1564 w 2048"/>
              <a:gd name="T13" fmla="*/ 240 h 1800"/>
              <a:gd name="T14" fmla="*/ 1084 w 2048"/>
              <a:gd name="T15" fmla="*/ 120 h 1800"/>
              <a:gd name="T16" fmla="*/ 1444 w 2048"/>
              <a:gd name="T17" fmla="*/ 240 h 1800"/>
              <a:gd name="T18" fmla="*/ 1084 w 2048"/>
              <a:gd name="T19" fmla="*/ 120 h 1800"/>
              <a:gd name="T20" fmla="*/ 964 w 2048"/>
              <a:gd name="T21" fmla="*/ 120 h 1800"/>
              <a:gd name="T22" fmla="*/ 604 w 2048"/>
              <a:gd name="T23" fmla="*/ 240 h 1800"/>
              <a:gd name="T24" fmla="*/ 120 w 2048"/>
              <a:gd name="T25" fmla="*/ 180 h 1800"/>
              <a:gd name="T26" fmla="*/ 484 w 2048"/>
              <a:gd name="T27" fmla="*/ 120 h 1800"/>
              <a:gd name="T28" fmla="*/ 120 w 2048"/>
              <a:gd name="T29" fmla="*/ 240 h 1800"/>
              <a:gd name="T30" fmla="*/ 120 w 2048"/>
              <a:gd name="T31" fmla="*/ 360 h 1800"/>
              <a:gd name="T32" fmla="*/ 1928 w 2048"/>
              <a:gd name="T33" fmla="*/ 1440 h 1800"/>
              <a:gd name="T34" fmla="*/ 120 w 2048"/>
              <a:gd name="T35" fmla="*/ 360 h 1800"/>
              <a:gd name="T36" fmla="*/ 180 w 2048"/>
              <a:gd name="T37" fmla="*/ 1680 h 1800"/>
              <a:gd name="T38" fmla="*/ 120 w 2048"/>
              <a:gd name="T39" fmla="*/ 1560 h 1800"/>
              <a:gd name="T40" fmla="*/ 484 w 2048"/>
              <a:gd name="T41" fmla="*/ 1680 h 1800"/>
              <a:gd name="T42" fmla="*/ 604 w 2048"/>
              <a:gd name="T43" fmla="*/ 1680 h 1800"/>
              <a:gd name="T44" fmla="*/ 964 w 2048"/>
              <a:gd name="T45" fmla="*/ 1560 h 1800"/>
              <a:gd name="T46" fmla="*/ 1444 w 2048"/>
              <a:gd name="T47" fmla="*/ 1680 h 1800"/>
              <a:gd name="T48" fmla="*/ 1084 w 2048"/>
              <a:gd name="T49" fmla="*/ 1560 h 1800"/>
              <a:gd name="T50" fmla="*/ 1444 w 2048"/>
              <a:gd name="T51" fmla="*/ 1680 h 1800"/>
              <a:gd name="T52" fmla="*/ 1928 w 2048"/>
              <a:gd name="T53" fmla="*/ 1560 h 1800"/>
              <a:gd name="T54" fmla="*/ 1868 w 2048"/>
              <a:gd name="T55" fmla="*/ 1680 h 1800"/>
              <a:gd name="T56" fmla="*/ 1564 w 2048"/>
              <a:gd name="T57" fmla="*/ 1560 h 1800"/>
              <a:gd name="T58" fmla="*/ 820 w 2048"/>
              <a:gd name="T59" fmla="*/ 492 h 1800"/>
              <a:gd name="T60" fmla="*/ 724 w 2048"/>
              <a:gd name="T61" fmla="*/ 1260 h 1800"/>
              <a:gd name="T62" fmla="*/ 820 w 2048"/>
              <a:gd name="T63" fmla="*/ 1308 h 1800"/>
              <a:gd name="T64" fmla="*/ 1324 w 2048"/>
              <a:gd name="T65" fmla="*/ 900 h 1800"/>
              <a:gd name="T66" fmla="*/ 844 w 2048"/>
              <a:gd name="T67" fmla="*/ 1140 h 1800"/>
              <a:gd name="T68" fmla="*/ 1164 w 2048"/>
              <a:gd name="T69" fmla="*/ 900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48" h="1800">
                <a:moveTo>
                  <a:pt x="2048" y="1620"/>
                </a:moveTo>
                <a:cubicBezTo>
                  <a:pt x="2048" y="180"/>
                  <a:pt x="2048" y="180"/>
                  <a:pt x="2048" y="180"/>
                </a:cubicBezTo>
                <a:cubicBezTo>
                  <a:pt x="2048" y="81"/>
                  <a:pt x="1967" y="0"/>
                  <a:pt x="1868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81" y="0"/>
                  <a:pt x="0" y="81"/>
                  <a:pt x="0" y="180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0" y="1719"/>
                  <a:pt x="81" y="1800"/>
                  <a:pt x="180" y="1800"/>
                </a:cubicBezTo>
                <a:cubicBezTo>
                  <a:pt x="1868" y="1800"/>
                  <a:pt x="1868" y="1800"/>
                  <a:pt x="1868" y="1800"/>
                </a:cubicBezTo>
                <a:cubicBezTo>
                  <a:pt x="1967" y="1800"/>
                  <a:pt x="2048" y="1719"/>
                  <a:pt x="2048" y="1620"/>
                </a:cubicBezTo>
                <a:close/>
                <a:moveTo>
                  <a:pt x="1564" y="120"/>
                </a:moveTo>
                <a:cubicBezTo>
                  <a:pt x="1868" y="120"/>
                  <a:pt x="1868" y="120"/>
                  <a:pt x="1868" y="120"/>
                </a:cubicBezTo>
                <a:cubicBezTo>
                  <a:pt x="1901" y="120"/>
                  <a:pt x="1928" y="147"/>
                  <a:pt x="1928" y="180"/>
                </a:cubicBezTo>
                <a:cubicBezTo>
                  <a:pt x="1928" y="240"/>
                  <a:pt x="1928" y="240"/>
                  <a:pt x="1928" y="240"/>
                </a:cubicBezTo>
                <a:cubicBezTo>
                  <a:pt x="1564" y="240"/>
                  <a:pt x="1564" y="240"/>
                  <a:pt x="1564" y="240"/>
                </a:cubicBezTo>
                <a:lnTo>
                  <a:pt x="1564" y="120"/>
                </a:lnTo>
                <a:close/>
                <a:moveTo>
                  <a:pt x="1084" y="120"/>
                </a:moveTo>
                <a:cubicBezTo>
                  <a:pt x="1444" y="120"/>
                  <a:pt x="1444" y="120"/>
                  <a:pt x="1444" y="120"/>
                </a:cubicBezTo>
                <a:cubicBezTo>
                  <a:pt x="1444" y="240"/>
                  <a:pt x="1444" y="240"/>
                  <a:pt x="1444" y="240"/>
                </a:cubicBezTo>
                <a:cubicBezTo>
                  <a:pt x="1084" y="240"/>
                  <a:pt x="1084" y="240"/>
                  <a:pt x="1084" y="240"/>
                </a:cubicBezTo>
                <a:lnTo>
                  <a:pt x="1084" y="120"/>
                </a:lnTo>
                <a:close/>
                <a:moveTo>
                  <a:pt x="604" y="120"/>
                </a:moveTo>
                <a:cubicBezTo>
                  <a:pt x="964" y="120"/>
                  <a:pt x="964" y="120"/>
                  <a:pt x="964" y="120"/>
                </a:cubicBezTo>
                <a:cubicBezTo>
                  <a:pt x="964" y="240"/>
                  <a:pt x="964" y="240"/>
                  <a:pt x="964" y="240"/>
                </a:cubicBezTo>
                <a:cubicBezTo>
                  <a:pt x="604" y="240"/>
                  <a:pt x="604" y="240"/>
                  <a:pt x="604" y="240"/>
                </a:cubicBezTo>
                <a:lnTo>
                  <a:pt x="604" y="120"/>
                </a:lnTo>
                <a:close/>
                <a:moveTo>
                  <a:pt x="120" y="180"/>
                </a:moveTo>
                <a:cubicBezTo>
                  <a:pt x="120" y="147"/>
                  <a:pt x="147" y="120"/>
                  <a:pt x="180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84" y="240"/>
                  <a:pt x="484" y="240"/>
                  <a:pt x="484" y="240"/>
                </a:cubicBezTo>
                <a:cubicBezTo>
                  <a:pt x="120" y="240"/>
                  <a:pt x="120" y="240"/>
                  <a:pt x="120" y="240"/>
                </a:cubicBezTo>
                <a:lnTo>
                  <a:pt x="120" y="180"/>
                </a:lnTo>
                <a:close/>
                <a:moveTo>
                  <a:pt x="120" y="360"/>
                </a:moveTo>
                <a:cubicBezTo>
                  <a:pt x="1928" y="360"/>
                  <a:pt x="1928" y="360"/>
                  <a:pt x="1928" y="360"/>
                </a:cubicBezTo>
                <a:cubicBezTo>
                  <a:pt x="1928" y="1440"/>
                  <a:pt x="1928" y="1440"/>
                  <a:pt x="1928" y="1440"/>
                </a:cubicBezTo>
                <a:cubicBezTo>
                  <a:pt x="120" y="1440"/>
                  <a:pt x="120" y="1440"/>
                  <a:pt x="120" y="1440"/>
                </a:cubicBezTo>
                <a:lnTo>
                  <a:pt x="120" y="360"/>
                </a:lnTo>
                <a:close/>
                <a:moveTo>
                  <a:pt x="484" y="1680"/>
                </a:moveTo>
                <a:cubicBezTo>
                  <a:pt x="180" y="1680"/>
                  <a:pt x="180" y="1680"/>
                  <a:pt x="180" y="1680"/>
                </a:cubicBezTo>
                <a:cubicBezTo>
                  <a:pt x="147" y="1680"/>
                  <a:pt x="120" y="1653"/>
                  <a:pt x="120" y="1620"/>
                </a:cubicBezTo>
                <a:cubicBezTo>
                  <a:pt x="120" y="1560"/>
                  <a:pt x="120" y="1560"/>
                  <a:pt x="120" y="1560"/>
                </a:cubicBezTo>
                <a:cubicBezTo>
                  <a:pt x="484" y="1560"/>
                  <a:pt x="484" y="1560"/>
                  <a:pt x="484" y="1560"/>
                </a:cubicBezTo>
                <a:lnTo>
                  <a:pt x="484" y="1680"/>
                </a:lnTo>
                <a:close/>
                <a:moveTo>
                  <a:pt x="964" y="1680"/>
                </a:moveTo>
                <a:cubicBezTo>
                  <a:pt x="604" y="1680"/>
                  <a:pt x="604" y="1680"/>
                  <a:pt x="604" y="1680"/>
                </a:cubicBezTo>
                <a:cubicBezTo>
                  <a:pt x="604" y="1560"/>
                  <a:pt x="604" y="1560"/>
                  <a:pt x="604" y="1560"/>
                </a:cubicBezTo>
                <a:cubicBezTo>
                  <a:pt x="964" y="1560"/>
                  <a:pt x="964" y="1560"/>
                  <a:pt x="964" y="1560"/>
                </a:cubicBezTo>
                <a:lnTo>
                  <a:pt x="964" y="1680"/>
                </a:lnTo>
                <a:close/>
                <a:moveTo>
                  <a:pt x="1444" y="1680"/>
                </a:moveTo>
                <a:cubicBezTo>
                  <a:pt x="1084" y="1680"/>
                  <a:pt x="1084" y="1680"/>
                  <a:pt x="1084" y="1680"/>
                </a:cubicBezTo>
                <a:cubicBezTo>
                  <a:pt x="1084" y="1560"/>
                  <a:pt x="1084" y="1560"/>
                  <a:pt x="1084" y="1560"/>
                </a:cubicBezTo>
                <a:cubicBezTo>
                  <a:pt x="1444" y="1560"/>
                  <a:pt x="1444" y="1560"/>
                  <a:pt x="1444" y="1560"/>
                </a:cubicBezTo>
                <a:lnTo>
                  <a:pt x="1444" y="1680"/>
                </a:lnTo>
                <a:close/>
                <a:moveTo>
                  <a:pt x="1564" y="1560"/>
                </a:moveTo>
                <a:cubicBezTo>
                  <a:pt x="1928" y="1560"/>
                  <a:pt x="1928" y="1560"/>
                  <a:pt x="1928" y="1560"/>
                </a:cubicBezTo>
                <a:cubicBezTo>
                  <a:pt x="1928" y="1620"/>
                  <a:pt x="1928" y="1620"/>
                  <a:pt x="1928" y="1620"/>
                </a:cubicBezTo>
                <a:cubicBezTo>
                  <a:pt x="1928" y="1653"/>
                  <a:pt x="1901" y="1680"/>
                  <a:pt x="1868" y="1680"/>
                </a:cubicBezTo>
                <a:cubicBezTo>
                  <a:pt x="1564" y="1680"/>
                  <a:pt x="1564" y="1680"/>
                  <a:pt x="1564" y="1680"/>
                </a:cubicBezTo>
                <a:lnTo>
                  <a:pt x="1564" y="1560"/>
                </a:lnTo>
                <a:close/>
                <a:moveTo>
                  <a:pt x="1300" y="852"/>
                </a:moveTo>
                <a:cubicBezTo>
                  <a:pt x="820" y="492"/>
                  <a:pt x="820" y="492"/>
                  <a:pt x="820" y="492"/>
                </a:cubicBezTo>
                <a:cubicBezTo>
                  <a:pt x="780" y="462"/>
                  <a:pt x="724" y="491"/>
                  <a:pt x="724" y="540"/>
                </a:cubicBezTo>
                <a:cubicBezTo>
                  <a:pt x="724" y="1260"/>
                  <a:pt x="724" y="1260"/>
                  <a:pt x="724" y="1260"/>
                </a:cubicBezTo>
                <a:cubicBezTo>
                  <a:pt x="724" y="1283"/>
                  <a:pt x="737" y="1303"/>
                  <a:pt x="757" y="1314"/>
                </a:cubicBezTo>
                <a:cubicBezTo>
                  <a:pt x="777" y="1324"/>
                  <a:pt x="802" y="1322"/>
                  <a:pt x="820" y="1308"/>
                </a:cubicBezTo>
                <a:cubicBezTo>
                  <a:pt x="1300" y="948"/>
                  <a:pt x="1300" y="948"/>
                  <a:pt x="1300" y="948"/>
                </a:cubicBezTo>
                <a:cubicBezTo>
                  <a:pt x="1315" y="937"/>
                  <a:pt x="1324" y="919"/>
                  <a:pt x="1324" y="900"/>
                </a:cubicBezTo>
                <a:cubicBezTo>
                  <a:pt x="1324" y="881"/>
                  <a:pt x="1315" y="863"/>
                  <a:pt x="1300" y="852"/>
                </a:cubicBezTo>
                <a:close/>
                <a:moveTo>
                  <a:pt x="844" y="1140"/>
                </a:moveTo>
                <a:cubicBezTo>
                  <a:pt x="844" y="660"/>
                  <a:pt x="844" y="660"/>
                  <a:pt x="844" y="660"/>
                </a:cubicBezTo>
                <a:cubicBezTo>
                  <a:pt x="1164" y="900"/>
                  <a:pt x="1164" y="900"/>
                  <a:pt x="1164" y="900"/>
                </a:cubicBezTo>
                <a:lnTo>
                  <a:pt x="844" y="11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3" name="Freeform 362"/>
          <p:cNvSpPr>
            <a:spLocks noEditPoints="1"/>
          </p:cNvSpPr>
          <p:nvPr/>
        </p:nvSpPr>
        <p:spPr bwMode="auto">
          <a:xfrm>
            <a:off x="11073622" y="3910039"/>
            <a:ext cx="392381" cy="392264"/>
          </a:xfrm>
          <a:custGeom>
            <a:avLst/>
            <a:gdLst>
              <a:gd name="T0" fmla="*/ 2048 w 2048"/>
              <a:gd name="T1" fmla="*/ 1024 h 2048"/>
              <a:gd name="T2" fmla="*/ 1024 w 2048"/>
              <a:gd name="T3" fmla="*/ 0 h 2048"/>
              <a:gd name="T4" fmla="*/ 0 w 2048"/>
              <a:gd name="T5" fmla="*/ 1024 h 2048"/>
              <a:gd name="T6" fmla="*/ 1024 w 2048"/>
              <a:gd name="T7" fmla="*/ 2048 h 2048"/>
              <a:gd name="T8" fmla="*/ 2048 w 2048"/>
              <a:gd name="T9" fmla="*/ 1024 h 2048"/>
              <a:gd name="T10" fmla="*/ 1704 w 2048"/>
              <a:gd name="T11" fmla="*/ 1619 h 2048"/>
              <a:gd name="T12" fmla="*/ 1446 w 2048"/>
              <a:gd name="T13" fmla="*/ 1361 h 2048"/>
              <a:gd name="T14" fmla="*/ 1561 w 2048"/>
              <a:gd name="T15" fmla="*/ 1084 h 2048"/>
              <a:gd name="T16" fmla="*/ 1926 w 2048"/>
              <a:gd name="T17" fmla="*/ 1084 h 2048"/>
              <a:gd name="T18" fmla="*/ 1704 w 2048"/>
              <a:gd name="T19" fmla="*/ 1619 h 2048"/>
              <a:gd name="T20" fmla="*/ 1084 w 2048"/>
              <a:gd name="T21" fmla="*/ 122 h 2048"/>
              <a:gd name="T22" fmla="*/ 1926 w 2048"/>
              <a:gd name="T23" fmla="*/ 964 h 2048"/>
              <a:gd name="T24" fmla="*/ 1561 w 2048"/>
              <a:gd name="T25" fmla="*/ 964 h 2048"/>
              <a:gd name="T26" fmla="*/ 1084 w 2048"/>
              <a:gd name="T27" fmla="*/ 487 h 2048"/>
              <a:gd name="T28" fmla="*/ 1084 w 2048"/>
              <a:gd name="T29" fmla="*/ 122 h 2048"/>
              <a:gd name="T30" fmla="*/ 1444 w 2048"/>
              <a:gd name="T31" fmla="*/ 1024 h 2048"/>
              <a:gd name="T32" fmla="*/ 1024 w 2048"/>
              <a:gd name="T33" fmla="*/ 1444 h 2048"/>
              <a:gd name="T34" fmla="*/ 604 w 2048"/>
              <a:gd name="T35" fmla="*/ 1024 h 2048"/>
              <a:gd name="T36" fmla="*/ 1024 w 2048"/>
              <a:gd name="T37" fmla="*/ 604 h 2048"/>
              <a:gd name="T38" fmla="*/ 1444 w 2048"/>
              <a:gd name="T39" fmla="*/ 1024 h 2048"/>
              <a:gd name="T40" fmla="*/ 120 w 2048"/>
              <a:gd name="T41" fmla="*/ 1024 h 2048"/>
              <a:gd name="T42" fmla="*/ 964 w 2048"/>
              <a:gd name="T43" fmla="*/ 122 h 2048"/>
              <a:gd name="T44" fmla="*/ 964 w 2048"/>
              <a:gd name="T45" fmla="*/ 487 h 2048"/>
              <a:gd name="T46" fmla="*/ 484 w 2048"/>
              <a:gd name="T47" fmla="*/ 1024 h 2048"/>
              <a:gd name="T48" fmla="*/ 1024 w 2048"/>
              <a:gd name="T49" fmla="*/ 1564 h 2048"/>
              <a:gd name="T50" fmla="*/ 1361 w 2048"/>
              <a:gd name="T51" fmla="*/ 1446 h 2048"/>
              <a:gd name="T52" fmla="*/ 1619 w 2048"/>
              <a:gd name="T53" fmla="*/ 1704 h 2048"/>
              <a:gd name="T54" fmla="*/ 1024 w 2048"/>
              <a:gd name="T55" fmla="*/ 1928 h 2048"/>
              <a:gd name="T56" fmla="*/ 120 w 2048"/>
              <a:gd name="T57" fmla="*/ 102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48" h="2048">
                <a:moveTo>
                  <a:pt x="2048" y="1024"/>
                </a:moveTo>
                <a:cubicBezTo>
                  <a:pt x="2048" y="460"/>
                  <a:pt x="1588" y="0"/>
                  <a:pt x="1024" y="0"/>
                </a:cubicBezTo>
                <a:cubicBezTo>
                  <a:pt x="460" y="0"/>
                  <a:pt x="0" y="460"/>
                  <a:pt x="0" y="1024"/>
                </a:cubicBezTo>
                <a:cubicBezTo>
                  <a:pt x="0" y="1588"/>
                  <a:pt x="460" y="2048"/>
                  <a:pt x="1024" y="2048"/>
                </a:cubicBezTo>
                <a:cubicBezTo>
                  <a:pt x="1588" y="2048"/>
                  <a:pt x="2048" y="1588"/>
                  <a:pt x="2048" y="1024"/>
                </a:cubicBezTo>
                <a:close/>
                <a:moveTo>
                  <a:pt x="1704" y="1619"/>
                </a:moveTo>
                <a:cubicBezTo>
                  <a:pt x="1446" y="1361"/>
                  <a:pt x="1446" y="1361"/>
                  <a:pt x="1446" y="1361"/>
                </a:cubicBezTo>
                <a:cubicBezTo>
                  <a:pt x="1508" y="1283"/>
                  <a:pt x="1549" y="1188"/>
                  <a:pt x="1561" y="1084"/>
                </a:cubicBezTo>
                <a:cubicBezTo>
                  <a:pt x="1926" y="1084"/>
                  <a:pt x="1926" y="1084"/>
                  <a:pt x="1926" y="1084"/>
                </a:cubicBezTo>
                <a:cubicBezTo>
                  <a:pt x="1913" y="1288"/>
                  <a:pt x="1831" y="1474"/>
                  <a:pt x="1704" y="1619"/>
                </a:cubicBezTo>
                <a:close/>
                <a:moveTo>
                  <a:pt x="1084" y="122"/>
                </a:moveTo>
                <a:cubicBezTo>
                  <a:pt x="1535" y="152"/>
                  <a:pt x="1896" y="513"/>
                  <a:pt x="1926" y="964"/>
                </a:cubicBezTo>
                <a:cubicBezTo>
                  <a:pt x="1561" y="964"/>
                  <a:pt x="1561" y="964"/>
                  <a:pt x="1561" y="964"/>
                </a:cubicBezTo>
                <a:cubicBezTo>
                  <a:pt x="1533" y="714"/>
                  <a:pt x="1334" y="515"/>
                  <a:pt x="1084" y="487"/>
                </a:cubicBezTo>
                <a:lnTo>
                  <a:pt x="1084" y="122"/>
                </a:lnTo>
                <a:close/>
                <a:moveTo>
                  <a:pt x="1444" y="1024"/>
                </a:moveTo>
                <a:cubicBezTo>
                  <a:pt x="1444" y="1255"/>
                  <a:pt x="1256" y="1444"/>
                  <a:pt x="1024" y="1444"/>
                </a:cubicBezTo>
                <a:cubicBezTo>
                  <a:pt x="792" y="1444"/>
                  <a:pt x="604" y="1255"/>
                  <a:pt x="604" y="1024"/>
                </a:cubicBezTo>
                <a:cubicBezTo>
                  <a:pt x="604" y="792"/>
                  <a:pt x="792" y="604"/>
                  <a:pt x="1024" y="604"/>
                </a:cubicBezTo>
                <a:cubicBezTo>
                  <a:pt x="1256" y="604"/>
                  <a:pt x="1444" y="792"/>
                  <a:pt x="1444" y="1024"/>
                </a:cubicBezTo>
                <a:close/>
                <a:moveTo>
                  <a:pt x="120" y="1024"/>
                </a:moveTo>
                <a:cubicBezTo>
                  <a:pt x="120" y="546"/>
                  <a:pt x="493" y="153"/>
                  <a:pt x="964" y="122"/>
                </a:cubicBezTo>
                <a:cubicBezTo>
                  <a:pt x="964" y="487"/>
                  <a:pt x="964" y="487"/>
                  <a:pt x="964" y="487"/>
                </a:cubicBezTo>
                <a:cubicBezTo>
                  <a:pt x="694" y="517"/>
                  <a:pt x="484" y="746"/>
                  <a:pt x="484" y="1024"/>
                </a:cubicBezTo>
                <a:cubicBezTo>
                  <a:pt x="484" y="1322"/>
                  <a:pt x="726" y="1564"/>
                  <a:pt x="1024" y="1564"/>
                </a:cubicBezTo>
                <a:cubicBezTo>
                  <a:pt x="1151" y="1564"/>
                  <a:pt x="1268" y="1520"/>
                  <a:pt x="1361" y="1446"/>
                </a:cubicBezTo>
                <a:cubicBezTo>
                  <a:pt x="1619" y="1704"/>
                  <a:pt x="1619" y="1704"/>
                  <a:pt x="1619" y="1704"/>
                </a:cubicBezTo>
                <a:cubicBezTo>
                  <a:pt x="1460" y="1843"/>
                  <a:pt x="1252" y="1928"/>
                  <a:pt x="1024" y="1928"/>
                </a:cubicBezTo>
                <a:cubicBezTo>
                  <a:pt x="526" y="1928"/>
                  <a:pt x="120" y="1522"/>
                  <a:pt x="120" y="10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4" name="Freeform 369"/>
          <p:cNvSpPr>
            <a:spLocks noEditPoints="1"/>
          </p:cNvSpPr>
          <p:nvPr/>
        </p:nvSpPr>
        <p:spPr bwMode="auto">
          <a:xfrm>
            <a:off x="11073681" y="4584916"/>
            <a:ext cx="392264" cy="392264"/>
          </a:xfrm>
          <a:custGeom>
            <a:avLst/>
            <a:gdLst>
              <a:gd name="T0" fmla="*/ 484 w 2048"/>
              <a:gd name="T1" fmla="*/ 1924 h 2048"/>
              <a:gd name="T2" fmla="*/ 604 w 2048"/>
              <a:gd name="T3" fmla="*/ 1988 h 2048"/>
              <a:gd name="T4" fmla="*/ 724 w 2048"/>
              <a:gd name="T5" fmla="*/ 1988 h 2048"/>
              <a:gd name="T6" fmla="*/ 844 w 2048"/>
              <a:gd name="T7" fmla="*/ 1924 h 2048"/>
              <a:gd name="T8" fmla="*/ 904 w 2048"/>
              <a:gd name="T9" fmla="*/ 2048 h 2048"/>
              <a:gd name="T10" fmla="*/ 964 w 2048"/>
              <a:gd name="T11" fmla="*/ 1924 h 2048"/>
              <a:gd name="T12" fmla="*/ 1084 w 2048"/>
              <a:gd name="T13" fmla="*/ 1988 h 2048"/>
              <a:gd name="T14" fmla="*/ 1204 w 2048"/>
              <a:gd name="T15" fmla="*/ 1988 h 2048"/>
              <a:gd name="T16" fmla="*/ 1324 w 2048"/>
              <a:gd name="T17" fmla="*/ 1924 h 2048"/>
              <a:gd name="T18" fmla="*/ 1384 w 2048"/>
              <a:gd name="T19" fmla="*/ 2048 h 2048"/>
              <a:gd name="T20" fmla="*/ 1444 w 2048"/>
              <a:gd name="T21" fmla="*/ 1924 h 2048"/>
              <a:gd name="T22" fmla="*/ 1564 w 2048"/>
              <a:gd name="T23" fmla="*/ 1988 h 2048"/>
              <a:gd name="T24" fmla="*/ 1684 w 2048"/>
              <a:gd name="T25" fmla="*/ 1988 h 2048"/>
              <a:gd name="T26" fmla="*/ 1804 w 2048"/>
              <a:gd name="T27" fmla="*/ 1924 h 2048"/>
              <a:gd name="T28" fmla="*/ 1864 w 2048"/>
              <a:gd name="T29" fmla="*/ 2048 h 2048"/>
              <a:gd name="T30" fmla="*/ 1924 w 2048"/>
              <a:gd name="T31" fmla="*/ 1924 h 2048"/>
              <a:gd name="T32" fmla="*/ 2048 w 2048"/>
              <a:gd name="T33" fmla="*/ 1864 h 2048"/>
              <a:gd name="T34" fmla="*/ 1924 w 2048"/>
              <a:gd name="T35" fmla="*/ 1804 h 2048"/>
              <a:gd name="T36" fmla="*/ 1887 w 2048"/>
              <a:gd name="T37" fmla="*/ 368 h 2048"/>
              <a:gd name="T38" fmla="*/ 784 w 2048"/>
              <a:gd name="T39" fmla="*/ 1419 h 2048"/>
              <a:gd name="T40" fmla="*/ 401 w 2048"/>
              <a:gd name="T41" fmla="*/ 1088 h 2048"/>
              <a:gd name="T42" fmla="*/ 364 w 2048"/>
              <a:gd name="T43" fmla="*/ 1804 h 2048"/>
              <a:gd name="T44" fmla="*/ 244 w 2048"/>
              <a:gd name="T45" fmla="*/ 60 h 2048"/>
              <a:gd name="T46" fmla="*/ 124 w 2048"/>
              <a:gd name="T47" fmla="*/ 60 h 2048"/>
              <a:gd name="T48" fmla="*/ 60 w 2048"/>
              <a:gd name="T49" fmla="*/ 124 h 2048"/>
              <a:gd name="T50" fmla="*/ 60 w 2048"/>
              <a:gd name="T51" fmla="*/ 244 h 2048"/>
              <a:gd name="T52" fmla="*/ 124 w 2048"/>
              <a:gd name="T53" fmla="*/ 364 h 2048"/>
              <a:gd name="T54" fmla="*/ 0 w 2048"/>
              <a:gd name="T55" fmla="*/ 424 h 2048"/>
              <a:gd name="T56" fmla="*/ 124 w 2048"/>
              <a:gd name="T57" fmla="*/ 484 h 2048"/>
              <a:gd name="T58" fmla="*/ 60 w 2048"/>
              <a:gd name="T59" fmla="*/ 604 h 2048"/>
              <a:gd name="T60" fmla="*/ 60 w 2048"/>
              <a:gd name="T61" fmla="*/ 724 h 2048"/>
              <a:gd name="T62" fmla="*/ 124 w 2048"/>
              <a:gd name="T63" fmla="*/ 844 h 2048"/>
              <a:gd name="T64" fmla="*/ 0 w 2048"/>
              <a:gd name="T65" fmla="*/ 904 h 2048"/>
              <a:gd name="T66" fmla="*/ 124 w 2048"/>
              <a:gd name="T67" fmla="*/ 964 h 2048"/>
              <a:gd name="T68" fmla="*/ 60 w 2048"/>
              <a:gd name="T69" fmla="*/ 1084 h 2048"/>
              <a:gd name="T70" fmla="*/ 60 w 2048"/>
              <a:gd name="T71" fmla="*/ 1204 h 2048"/>
              <a:gd name="T72" fmla="*/ 124 w 2048"/>
              <a:gd name="T73" fmla="*/ 1324 h 2048"/>
              <a:gd name="T74" fmla="*/ 0 w 2048"/>
              <a:gd name="T75" fmla="*/ 1384 h 2048"/>
              <a:gd name="T76" fmla="*/ 124 w 2048"/>
              <a:gd name="T77" fmla="*/ 1444 h 2048"/>
              <a:gd name="T78" fmla="*/ 60 w 2048"/>
              <a:gd name="T79" fmla="*/ 1564 h 2048"/>
              <a:gd name="T80" fmla="*/ 60 w 2048"/>
              <a:gd name="T81" fmla="*/ 1684 h 2048"/>
              <a:gd name="T82" fmla="*/ 124 w 2048"/>
              <a:gd name="T83" fmla="*/ 1804 h 2048"/>
              <a:gd name="T84" fmla="*/ 0 w 2048"/>
              <a:gd name="T85" fmla="*/ 1864 h 2048"/>
              <a:gd name="T86" fmla="*/ 124 w 2048"/>
              <a:gd name="T87" fmla="*/ 1924 h 2048"/>
              <a:gd name="T88" fmla="*/ 184 w 2048"/>
              <a:gd name="T89" fmla="*/ 2048 h 2048"/>
              <a:gd name="T90" fmla="*/ 244 w 2048"/>
              <a:gd name="T91" fmla="*/ 1924 h 2048"/>
              <a:gd name="T92" fmla="*/ 364 w 2048"/>
              <a:gd name="T93" fmla="*/ 1988 h 2048"/>
              <a:gd name="T94" fmla="*/ 484 w 2048"/>
              <a:gd name="T95" fmla="*/ 1988 h 2048"/>
              <a:gd name="T96" fmla="*/ 1804 w 2048"/>
              <a:gd name="T97" fmla="*/ 569 h 2048"/>
              <a:gd name="T98" fmla="*/ 1549 w 2048"/>
              <a:gd name="T99" fmla="*/ 1804 h 2048"/>
              <a:gd name="T100" fmla="*/ 1206 w 2048"/>
              <a:gd name="T101" fmla="*/ 1166 h 2048"/>
              <a:gd name="T102" fmla="*/ 1429 w 2048"/>
              <a:gd name="T103" fmla="*/ 1804 h 2048"/>
              <a:gd name="T104" fmla="*/ 1206 w 2048"/>
              <a:gd name="T105" fmla="*/ 1166 h 2048"/>
              <a:gd name="T106" fmla="*/ 1086 w 2048"/>
              <a:gd name="T107" fmla="*/ 1286 h 2048"/>
              <a:gd name="T108" fmla="*/ 844 w 2048"/>
              <a:gd name="T109" fmla="*/ 1804 h 2048"/>
              <a:gd name="T110" fmla="*/ 484 w 2048"/>
              <a:gd name="T111" fmla="*/ 1289 h 2048"/>
              <a:gd name="T112" fmla="*/ 724 w 2048"/>
              <a:gd name="T113" fmla="*/ 1804 h 2048"/>
              <a:gd name="T114" fmla="*/ 484 w 2048"/>
              <a:gd name="T115" fmla="*/ 1289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48" h="2048">
                <a:moveTo>
                  <a:pt x="484" y="1988"/>
                </a:moveTo>
                <a:cubicBezTo>
                  <a:pt x="484" y="1924"/>
                  <a:pt x="484" y="1924"/>
                  <a:pt x="484" y="1924"/>
                </a:cubicBezTo>
                <a:cubicBezTo>
                  <a:pt x="604" y="1924"/>
                  <a:pt x="604" y="1924"/>
                  <a:pt x="604" y="1924"/>
                </a:cubicBezTo>
                <a:cubicBezTo>
                  <a:pt x="604" y="1988"/>
                  <a:pt x="604" y="1988"/>
                  <a:pt x="604" y="1988"/>
                </a:cubicBezTo>
                <a:cubicBezTo>
                  <a:pt x="604" y="2021"/>
                  <a:pt x="631" y="2048"/>
                  <a:pt x="664" y="2048"/>
                </a:cubicBezTo>
                <a:cubicBezTo>
                  <a:pt x="697" y="2048"/>
                  <a:pt x="724" y="2021"/>
                  <a:pt x="724" y="1988"/>
                </a:cubicBezTo>
                <a:cubicBezTo>
                  <a:pt x="724" y="1924"/>
                  <a:pt x="724" y="1924"/>
                  <a:pt x="724" y="1924"/>
                </a:cubicBezTo>
                <a:cubicBezTo>
                  <a:pt x="844" y="1924"/>
                  <a:pt x="844" y="1924"/>
                  <a:pt x="844" y="1924"/>
                </a:cubicBezTo>
                <a:cubicBezTo>
                  <a:pt x="844" y="1988"/>
                  <a:pt x="844" y="1988"/>
                  <a:pt x="844" y="1988"/>
                </a:cubicBezTo>
                <a:cubicBezTo>
                  <a:pt x="844" y="2021"/>
                  <a:pt x="871" y="2048"/>
                  <a:pt x="904" y="2048"/>
                </a:cubicBezTo>
                <a:cubicBezTo>
                  <a:pt x="937" y="2048"/>
                  <a:pt x="964" y="2021"/>
                  <a:pt x="964" y="1988"/>
                </a:cubicBezTo>
                <a:cubicBezTo>
                  <a:pt x="964" y="1924"/>
                  <a:pt x="964" y="1924"/>
                  <a:pt x="964" y="1924"/>
                </a:cubicBezTo>
                <a:cubicBezTo>
                  <a:pt x="1084" y="1924"/>
                  <a:pt x="1084" y="1924"/>
                  <a:pt x="1084" y="1924"/>
                </a:cubicBezTo>
                <a:cubicBezTo>
                  <a:pt x="1084" y="1988"/>
                  <a:pt x="1084" y="1988"/>
                  <a:pt x="1084" y="1988"/>
                </a:cubicBezTo>
                <a:cubicBezTo>
                  <a:pt x="1084" y="2021"/>
                  <a:pt x="1111" y="2048"/>
                  <a:pt x="1144" y="2048"/>
                </a:cubicBezTo>
                <a:cubicBezTo>
                  <a:pt x="1177" y="2048"/>
                  <a:pt x="1204" y="2021"/>
                  <a:pt x="1204" y="1988"/>
                </a:cubicBezTo>
                <a:cubicBezTo>
                  <a:pt x="1204" y="1924"/>
                  <a:pt x="1204" y="1924"/>
                  <a:pt x="1204" y="1924"/>
                </a:cubicBezTo>
                <a:cubicBezTo>
                  <a:pt x="1324" y="1924"/>
                  <a:pt x="1324" y="1924"/>
                  <a:pt x="1324" y="1924"/>
                </a:cubicBezTo>
                <a:cubicBezTo>
                  <a:pt x="1324" y="1988"/>
                  <a:pt x="1324" y="1988"/>
                  <a:pt x="1324" y="1988"/>
                </a:cubicBezTo>
                <a:cubicBezTo>
                  <a:pt x="1324" y="2021"/>
                  <a:pt x="1351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924"/>
                  <a:pt x="1444" y="1924"/>
                  <a:pt x="1444" y="1924"/>
                </a:cubicBezTo>
                <a:cubicBezTo>
                  <a:pt x="1564" y="1924"/>
                  <a:pt x="1564" y="1924"/>
                  <a:pt x="1564" y="1924"/>
                </a:cubicBezTo>
                <a:cubicBezTo>
                  <a:pt x="1564" y="1988"/>
                  <a:pt x="1564" y="1988"/>
                  <a:pt x="1564" y="1988"/>
                </a:cubicBezTo>
                <a:cubicBezTo>
                  <a:pt x="1564" y="2021"/>
                  <a:pt x="1591" y="2048"/>
                  <a:pt x="1624" y="2048"/>
                </a:cubicBezTo>
                <a:cubicBezTo>
                  <a:pt x="1657" y="2048"/>
                  <a:pt x="1684" y="2021"/>
                  <a:pt x="1684" y="1988"/>
                </a:cubicBezTo>
                <a:cubicBezTo>
                  <a:pt x="1684" y="1924"/>
                  <a:pt x="1684" y="1924"/>
                  <a:pt x="1684" y="1924"/>
                </a:cubicBezTo>
                <a:cubicBezTo>
                  <a:pt x="1804" y="1924"/>
                  <a:pt x="1804" y="1924"/>
                  <a:pt x="1804" y="1924"/>
                </a:cubicBezTo>
                <a:cubicBezTo>
                  <a:pt x="1804" y="1988"/>
                  <a:pt x="1804" y="1988"/>
                  <a:pt x="1804" y="1988"/>
                </a:cubicBezTo>
                <a:cubicBezTo>
                  <a:pt x="1804" y="2021"/>
                  <a:pt x="1831" y="2048"/>
                  <a:pt x="1864" y="2048"/>
                </a:cubicBezTo>
                <a:cubicBezTo>
                  <a:pt x="1897" y="2048"/>
                  <a:pt x="1924" y="2021"/>
                  <a:pt x="1924" y="1988"/>
                </a:cubicBezTo>
                <a:cubicBezTo>
                  <a:pt x="1924" y="1924"/>
                  <a:pt x="1924" y="1924"/>
                  <a:pt x="1924" y="1924"/>
                </a:cubicBezTo>
                <a:cubicBezTo>
                  <a:pt x="1988" y="1924"/>
                  <a:pt x="1988" y="1924"/>
                  <a:pt x="1988" y="1924"/>
                </a:cubicBezTo>
                <a:cubicBezTo>
                  <a:pt x="2021" y="1924"/>
                  <a:pt x="2048" y="1897"/>
                  <a:pt x="2048" y="1864"/>
                </a:cubicBezTo>
                <a:cubicBezTo>
                  <a:pt x="2048" y="1831"/>
                  <a:pt x="2021" y="1804"/>
                  <a:pt x="1988" y="1804"/>
                </a:cubicBezTo>
                <a:cubicBezTo>
                  <a:pt x="1924" y="1804"/>
                  <a:pt x="1924" y="1804"/>
                  <a:pt x="1924" y="1804"/>
                </a:cubicBezTo>
                <a:cubicBezTo>
                  <a:pt x="1924" y="424"/>
                  <a:pt x="1924" y="424"/>
                  <a:pt x="1924" y="424"/>
                </a:cubicBezTo>
                <a:cubicBezTo>
                  <a:pt x="1924" y="400"/>
                  <a:pt x="1909" y="378"/>
                  <a:pt x="1887" y="368"/>
                </a:cubicBezTo>
                <a:cubicBezTo>
                  <a:pt x="1865" y="359"/>
                  <a:pt x="1839" y="364"/>
                  <a:pt x="1822" y="381"/>
                </a:cubicBezTo>
                <a:cubicBezTo>
                  <a:pt x="1799" y="404"/>
                  <a:pt x="807" y="1396"/>
                  <a:pt x="784" y="1419"/>
                </a:cubicBezTo>
                <a:cubicBezTo>
                  <a:pt x="466" y="1101"/>
                  <a:pt x="466" y="1101"/>
                  <a:pt x="466" y="1101"/>
                </a:cubicBezTo>
                <a:cubicBezTo>
                  <a:pt x="449" y="1084"/>
                  <a:pt x="423" y="1079"/>
                  <a:pt x="401" y="1088"/>
                </a:cubicBezTo>
                <a:cubicBezTo>
                  <a:pt x="379" y="1098"/>
                  <a:pt x="364" y="1120"/>
                  <a:pt x="364" y="1144"/>
                </a:cubicBezTo>
                <a:cubicBezTo>
                  <a:pt x="364" y="1804"/>
                  <a:pt x="364" y="1804"/>
                  <a:pt x="364" y="1804"/>
                </a:cubicBezTo>
                <a:cubicBezTo>
                  <a:pt x="244" y="1804"/>
                  <a:pt x="244" y="1804"/>
                  <a:pt x="244" y="1804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44" y="27"/>
                  <a:pt x="217" y="0"/>
                  <a:pt x="184" y="0"/>
                </a:cubicBezTo>
                <a:cubicBezTo>
                  <a:pt x="151" y="0"/>
                  <a:pt x="124" y="27"/>
                  <a:pt x="124" y="60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27" y="124"/>
                  <a:pt x="0" y="151"/>
                  <a:pt x="0" y="184"/>
                </a:cubicBezTo>
                <a:cubicBezTo>
                  <a:pt x="0" y="217"/>
                  <a:pt x="27" y="244"/>
                  <a:pt x="60" y="244"/>
                </a:cubicBezTo>
                <a:cubicBezTo>
                  <a:pt x="124" y="244"/>
                  <a:pt x="124" y="244"/>
                  <a:pt x="124" y="244"/>
                </a:cubicBezTo>
                <a:cubicBezTo>
                  <a:pt x="124" y="364"/>
                  <a:pt x="124" y="364"/>
                  <a:pt x="124" y="364"/>
                </a:cubicBezTo>
                <a:cubicBezTo>
                  <a:pt x="60" y="364"/>
                  <a:pt x="60" y="364"/>
                  <a:pt x="60" y="364"/>
                </a:cubicBezTo>
                <a:cubicBezTo>
                  <a:pt x="27" y="364"/>
                  <a:pt x="0" y="391"/>
                  <a:pt x="0" y="424"/>
                </a:cubicBezTo>
                <a:cubicBezTo>
                  <a:pt x="0" y="457"/>
                  <a:pt x="27" y="484"/>
                  <a:pt x="60" y="484"/>
                </a:cubicBezTo>
                <a:cubicBezTo>
                  <a:pt x="124" y="484"/>
                  <a:pt x="124" y="484"/>
                  <a:pt x="124" y="484"/>
                </a:cubicBezTo>
                <a:cubicBezTo>
                  <a:pt x="124" y="604"/>
                  <a:pt x="124" y="604"/>
                  <a:pt x="124" y="604"/>
                </a:cubicBezTo>
                <a:cubicBezTo>
                  <a:pt x="60" y="604"/>
                  <a:pt x="60" y="604"/>
                  <a:pt x="60" y="604"/>
                </a:cubicBezTo>
                <a:cubicBezTo>
                  <a:pt x="27" y="604"/>
                  <a:pt x="0" y="631"/>
                  <a:pt x="0" y="664"/>
                </a:cubicBezTo>
                <a:cubicBezTo>
                  <a:pt x="0" y="697"/>
                  <a:pt x="27" y="724"/>
                  <a:pt x="60" y="724"/>
                </a:cubicBezTo>
                <a:cubicBezTo>
                  <a:pt x="124" y="724"/>
                  <a:pt x="124" y="724"/>
                  <a:pt x="124" y="724"/>
                </a:cubicBezTo>
                <a:cubicBezTo>
                  <a:pt x="124" y="844"/>
                  <a:pt x="124" y="844"/>
                  <a:pt x="124" y="844"/>
                </a:cubicBezTo>
                <a:cubicBezTo>
                  <a:pt x="60" y="844"/>
                  <a:pt x="60" y="844"/>
                  <a:pt x="60" y="844"/>
                </a:cubicBezTo>
                <a:cubicBezTo>
                  <a:pt x="27" y="844"/>
                  <a:pt x="0" y="871"/>
                  <a:pt x="0" y="904"/>
                </a:cubicBezTo>
                <a:cubicBezTo>
                  <a:pt x="0" y="937"/>
                  <a:pt x="27" y="964"/>
                  <a:pt x="60" y="964"/>
                </a:cubicBezTo>
                <a:cubicBezTo>
                  <a:pt x="124" y="964"/>
                  <a:pt x="124" y="964"/>
                  <a:pt x="124" y="964"/>
                </a:cubicBezTo>
                <a:cubicBezTo>
                  <a:pt x="124" y="1084"/>
                  <a:pt x="124" y="1084"/>
                  <a:pt x="124" y="1084"/>
                </a:cubicBezTo>
                <a:cubicBezTo>
                  <a:pt x="60" y="1084"/>
                  <a:pt x="60" y="1084"/>
                  <a:pt x="60" y="1084"/>
                </a:cubicBezTo>
                <a:cubicBezTo>
                  <a:pt x="27" y="1084"/>
                  <a:pt x="0" y="1111"/>
                  <a:pt x="0" y="1144"/>
                </a:cubicBezTo>
                <a:cubicBezTo>
                  <a:pt x="0" y="1177"/>
                  <a:pt x="27" y="1204"/>
                  <a:pt x="60" y="1204"/>
                </a:cubicBezTo>
                <a:cubicBezTo>
                  <a:pt x="124" y="1204"/>
                  <a:pt x="124" y="1204"/>
                  <a:pt x="124" y="1204"/>
                </a:cubicBezTo>
                <a:cubicBezTo>
                  <a:pt x="124" y="1324"/>
                  <a:pt x="124" y="1324"/>
                  <a:pt x="124" y="1324"/>
                </a:cubicBezTo>
                <a:cubicBezTo>
                  <a:pt x="60" y="1324"/>
                  <a:pt x="60" y="1324"/>
                  <a:pt x="60" y="1324"/>
                </a:cubicBezTo>
                <a:cubicBezTo>
                  <a:pt x="27" y="1324"/>
                  <a:pt x="0" y="1351"/>
                  <a:pt x="0" y="1384"/>
                </a:cubicBezTo>
                <a:cubicBezTo>
                  <a:pt x="0" y="1417"/>
                  <a:pt x="27" y="1444"/>
                  <a:pt x="60" y="1444"/>
                </a:cubicBezTo>
                <a:cubicBezTo>
                  <a:pt x="124" y="1444"/>
                  <a:pt x="124" y="1444"/>
                  <a:pt x="124" y="1444"/>
                </a:cubicBezTo>
                <a:cubicBezTo>
                  <a:pt x="124" y="1564"/>
                  <a:pt x="124" y="1564"/>
                  <a:pt x="124" y="1564"/>
                </a:cubicBezTo>
                <a:cubicBezTo>
                  <a:pt x="60" y="1564"/>
                  <a:pt x="60" y="1564"/>
                  <a:pt x="60" y="1564"/>
                </a:cubicBezTo>
                <a:cubicBezTo>
                  <a:pt x="27" y="1564"/>
                  <a:pt x="0" y="1591"/>
                  <a:pt x="0" y="1624"/>
                </a:cubicBezTo>
                <a:cubicBezTo>
                  <a:pt x="0" y="1657"/>
                  <a:pt x="27" y="1684"/>
                  <a:pt x="60" y="1684"/>
                </a:cubicBezTo>
                <a:cubicBezTo>
                  <a:pt x="124" y="1684"/>
                  <a:pt x="124" y="1684"/>
                  <a:pt x="124" y="1684"/>
                </a:cubicBezTo>
                <a:cubicBezTo>
                  <a:pt x="124" y="1804"/>
                  <a:pt x="124" y="1804"/>
                  <a:pt x="124" y="1804"/>
                </a:cubicBezTo>
                <a:cubicBezTo>
                  <a:pt x="60" y="1804"/>
                  <a:pt x="60" y="1804"/>
                  <a:pt x="60" y="1804"/>
                </a:cubicBezTo>
                <a:cubicBezTo>
                  <a:pt x="27" y="1804"/>
                  <a:pt x="0" y="1831"/>
                  <a:pt x="0" y="1864"/>
                </a:cubicBezTo>
                <a:cubicBezTo>
                  <a:pt x="0" y="1897"/>
                  <a:pt x="27" y="1924"/>
                  <a:pt x="60" y="1924"/>
                </a:cubicBezTo>
                <a:cubicBezTo>
                  <a:pt x="124" y="1924"/>
                  <a:pt x="124" y="1924"/>
                  <a:pt x="124" y="1924"/>
                </a:cubicBezTo>
                <a:cubicBezTo>
                  <a:pt x="124" y="1988"/>
                  <a:pt x="124" y="1988"/>
                  <a:pt x="124" y="1988"/>
                </a:cubicBezTo>
                <a:cubicBezTo>
                  <a:pt x="124" y="2021"/>
                  <a:pt x="151" y="2048"/>
                  <a:pt x="184" y="2048"/>
                </a:cubicBezTo>
                <a:cubicBezTo>
                  <a:pt x="217" y="2048"/>
                  <a:pt x="244" y="2021"/>
                  <a:pt x="244" y="1988"/>
                </a:cubicBezTo>
                <a:cubicBezTo>
                  <a:pt x="244" y="1924"/>
                  <a:pt x="244" y="1924"/>
                  <a:pt x="244" y="1924"/>
                </a:cubicBezTo>
                <a:cubicBezTo>
                  <a:pt x="364" y="1924"/>
                  <a:pt x="364" y="1924"/>
                  <a:pt x="364" y="1924"/>
                </a:cubicBezTo>
                <a:cubicBezTo>
                  <a:pt x="364" y="1988"/>
                  <a:pt x="364" y="1988"/>
                  <a:pt x="364" y="1988"/>
                </a:cubicBezTo>
                <a:cubicBezTo>
                  <a:pt x="364" y="2021"/>
                  <a:pt x="391" y="2048"/>
                  <a:pt x="424" y="2048"/>
                </a:cubicBezTo>
                <a:cubicBezTo>
                  <a:pt x="457" y="2048"/>
                  <a:pt x="484" y="2021"/>
                  <a:pt x="484" y="1988"/>
                </a:cubicBezTo>
                <a:close/>
                <a:moveTo>
                  <a:pt x="1549" y="824"/>
                </a:moveTo>
                <a:cubicBezTo>
                  <a:pt x="1804" y="569"/>
                  <a:pt x="1804" y="569"/>
                  <a:pt x="1804" y="569"/>
                </a:cubicBezTo>
                <a:cubicBezTo>
                  <a:pt x="1804" y="1804"/>
                  <a:pt x="1804" y="1804"/>
                  <a:pt x="1804" y="1804"/>
                </a:cubicBezTo>
                <a:cubicBezTo>
                  <a:pt x="1549" y="1804"/>
                  <a:pt x="1549" y="1804"/>
                  <a:pt x="1549" y="1804"/>
                </a:cubicBezTo>
                <a:lnTo>
                  <a:pt x="1549" y="824"/>
                </a:lnTo>
                <a:close/>
                <a:moveTo>
                  <a:pt x="1206" y="1166"/>
                </a:moveTo>
                <a:cubicBezTo>
                  <a:pt x="1429" y="944"/>
                  <a:pt x="1429" y="944"/>
                  <a:pt x="1429" y="944"/>
                </a:cubicBezTo>
                <a:cubicBezTo>
                  <a:pt x="1429" y="1804"/>
                  <a:pt x="1429" y="1804"/>
                  <a:pt x="1429" y="1804"/>
                </a:cubicBezTo>
                <a:cubicBezTo>
                  <a:pt x="1206" y="1804"/>
                  <a:pt x="1206" y="1804"/>
                  <a:pt x="1206" y="1804"/>
                </a:cubicBezTo>
                <a:lnTo>
                  <a:pt x="1206" y="1166"/>
                </a:lnTo>
                <a:close/>
                <a:moveTo>
                  <a:pt x="844" y="1529"/>
                </a:moveTo>
                <a:cubicBezTo>
                  <a:pt x="1086" y="1286"/>
                  <a:pt x="1086" y="1286"/>
                  <a:pt x="1086" y="1286"/>
                </a:cubicBezTo>
                <a:cubicBezTo>
                  <a:pt x="1086" y="1804"/>
                  <a:pt x="1086" y="1804"/>
                  <a:pt x="1086" y="1804"/>
                </a:cubicBezTo>
                <a:cubicBezTo>
                  <a:pt x="844" y="1804"/>
                  <a:pt x="844" y="1804"/>
                  <a:pt x="844" y="1804"/>
                </a:cubicBezTo>
                <a:lnTo>
                  <a:pt x="844" y="1529"/>
                </a:lnTo>
                <a:close/>
                <a:moveTo>
                  <a:pt x="484" y="1289"/>
                </a:moveTo>
                <a:cubicBezTo>
                  <a:pt x="724" y="1529"/>
                  <a:pt x="724" y="1529"/>
                  <a:pt x="724" y="1529"/>
                </a:cubicBezTo>
                <a:cubicBezTo>
                  <a:pt x="724" y="1804"/>
                  <a:pt x="724" y="1804"/>
                  <a:pt x="724" y="1804"/>
                </a:cubicBezTo>
                <a:cubicBezTo>
                  <a:pt x="484" y="1804"/>
                  <a:pt x="484" y="1804"/>
                  <a:pt x="484" y="1804"/>
                </a:cubicBezTo>
                <a:lnTo>
                  <a:pt x="484" y="128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5" name="Freeform 341"/>
          <p:cNvSpPr>
            <a:spLocks noEditPoints="1"/>
          </p:cNvSpPr>
          <p:nvPr/>
        </p:nvSpPr>
        <p:spPr bwMode="auto">
          <a:xfrm>
            <a:off x="11120368" y="1889812"/>
            <a:ext cx="298890" cy="392264"/>
          </a:xfrm>
          <a:custGeom>
            <a:avLst/>
            <a:gdLst>
              <a:gd name="T0" fmla="*/ 1560 w 1560"/>
              <a:gd name="T1" fmla="*/ 304 h 2048"/>
              <a:gd name="T2" fmla="*/ 1200 w 1560"/>
              <a:gd name="T3" fmla="*/ 244 h 2048"/>
              <a:gd name="T4" fmla="*/ 1140 w 1560"/>
              <a:gd name="T5" fmla="*/ 0 h 2048"/>
              <a:gd name="T6" fmla="*/ 360 w 1560"/>
              <a:gd name="T7" fmla="*/ 60 h 2048"/>
              <a:gd name="T8" fmla="*/ 60 w 1560"/>
              <a:gd name="T9" fmla="*/ 244 h 2048"/>
              <a:gd name="T10" fmla="*/ 0 w 1560"/>
              <a:gd name="T11" fmla="*/ 1988 h 2048"/>
              <a:gd name="T12" fmla="*/ 1500 w 1560"/>
              <a:gd name="T13" fmla="*/ 2048 h 2048"/>
              <a:gd name="T14" fmla="*/ 480 w 1560"/>
              <a:gd name="T15" fmla="*/ 120 h 2048"/>
              <a:gd name="T16" fmla="*/ 1080 w 1560"/>
              <a:gd name="T17" fmla="*/ 244 h 2048"/>
              <a:gd name="T18" fmla="*/ 480 w 1560"/>
              <a:gd name="T19" fmla="*/ 120 h 2048"/>
              <a:gd name="T20" fmla="*/ 120 w 1560"/>
              <a:gd name="T21" fmla="*/ 1928 h 2048"/>
              <a:gd name="T22" fmla="*/ 1440 w 1560"/>
              <a:gd name="T23" fmla="*/ 364 h 2048"/>
              <a:gd name="T24" fmla="*/ 420 w 1560"/>
              <a:gd name="T25" fmla="*/ 1804 h 2048"/>
              <a:gd name="T26" fmla="*/ 960 w 1560"/>
              <a:gd name="T27" fmla="*/ 1144 h 2048"/>
              <a:gd name="T28" fmla="*/ 1038 w 1560"/>
              <a:gd name="T29" fmla="*/ 766 h 2048"/>
              <a:gd name="T30" fmla="*/ 1122 w 1560"/>
              <a:gd name="T31" fmla="*/ 766 h 2048"/>
              <a:gd name="T32" fmla="*/ 942 w 1560"/>
              <a:gd name="T33" fmla="*/ 501 h 2048"/>
              <a:gd name="T34" fmla="*/ 678 w 1560"/>
              <a:gd name="T35" fmla="*/ 681 h 2048"/>
              <a:gd name="T36" fmla="*/ 762 w 1560"/>
              <a:gd name="T37" fmla="*/ 766 h 2048"/>
              <a:gd name="T38" fmla="*/ 840 w 1560"/>
              <a:gd name="T39" fmla="*/ 1144 h 2048"/>
              <a:gd name="T40" fmla="*/ 420 w 1560"/>
              <a:gd name="T41" fmla="*/ 1444 h 2048"/>
              <a:gd name="T42" fmla="*/ 420 w 1560"/>
              <a:gd name="T43" fmla="*/ 1804 h 2048"/>
              <a:gd name="T44" fmla="*/ 480 w 1560"/>
              <a:gd name="T45" fmla="*/ 1624 h 2048"/>
              <a:gd name="T46" fmla="*/ 360 w 1560"/>
              <a:gd name="T47" fmla="*/ 1624 h 2048"/>
              <a:gd name="T48" fmla="*/ 1140 w 1560"/>
              <a:gd name="T49" fmla="*/ 1539 h 2048"/>
              <a:gd name="T50" fmla="*/ 1302 w 1560"/>
              <a:gd name="T51" fmla="*/ 1461 h 2048"/>
              <a:gd name="T52" fmla="*/ 1225 w 1560"/>
              <a:gd name="T53" fmla="*/ 1624 h 2048"/>
              <a:gd name="T54" fmla="*/ 1302 w 1560"/>
              <a:gd name="T55" fmla="*/ 1786 h 2048"/>
              <a:gd name="T56" fmla="*/ 1140 w 1560"/>
              <a:gd name="T57" fmla="*/ 1708 h 2048"/>
              <a:gd name="T58" fmla="*/ 978 w 1560"/>
              <a:gd name="T59" fmla="*/ 1786 h 2048"/>
              <a:gd name="T60" fmla="*/ 1055 w 1560"/>
              <a:gd name="T61" fmla="*/ 1624 h 2048"/>
              <a:gd name="T62" fmla="*/ 978 w 1560"/>
              <a:gd name="T63" fmla="*/ 1461 h 2048"/>
              <a:gd name="T64" fmla="*/ 1140 w 1560"/>
              <a:gd name="T65" fmla="*/ 1539 h 2048"/>
              <a:gd name="T66" fmla="*/ 335 w 1560"/>
              <a:gd name="T67" fmla="*/ 1144 h 2048"/>
              <a:gd name="T68" fmla="*/ 258 w 1560"/>
              <a:gd name="T69" fmla="*/ 981 h 2048"/>
              <a:gd name="T70" fmla="*/ 420 w 1560"/>
              <a:gd name="T71" fmla="*/ 1059 h 2048"/>
              <a:gd name="T72" fmla="*/ 582 w 1560"/>
              <a:gd name="T73" fmla="*/ 981 h 2048"/>
              <a:gd name="T74" fmla="*/ 505 w 1560"/>
              <a:gd name="T75" fmla="*/ 1144 h 2048"/>
              <a:gd name="T76" fmla="*/ 582 w 1560"/>
              <a:gd name="T77" fmla="*/ 1306 h 2048"/>
              <a:gd name="T78" fmla="*/ 420 w 1560"/>
              <a:gd name="T79" fmla="*/ 1228 h 2048"/>
              <a:gd name="T80" fmla="*/ 258 w 1560"/>
              <a:gd name="T81" fmla="*/ 130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60" h="2048">
                <a:moveTo>
                  <a:pt x="1560" y="1988"/>
                </a:moveTo>
                <a:cubicBezTo>
                  <a:pt x="1560" y="304"/>
                  <a:pt x="1560" y="304"/>
                  <a:pt x="1560" y="304"/>
                </a:cubicBezTo>
                <a:cubicBezTo>
                  <a:pt x="1560" y="270"/>
                  <a:pt x="1533" y="244"/>
                  <a:pt x="1500" y="244"/>
                </a:cubicBezTo>
                <a:cubicBezTo>
                  <a:pt x="1200" y="244"/>
                  <a:pt x="1200" y="244"/>
                  <a:pt x="1200" y="244"/>
                </a:cubicBezTo>
                <a:cubicBezTo>
                  <a:pt x="1200" y="60"/>
                  <a:pt x="1200" y="60"/>
                  <a:pt x="1200" y="60"/>
                </a:cubicBezTo>
                <a:cubicBezTo>
                  <a:pt x="1200" y="26"/>
                  <a:pt x="1173" y="0"/>
                  <a:pt x="1140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87" y="0"/>
                  <a:pt x="360" y="26"/>
                  <a:pt x="360" y="60"/>
                </a:cubicBezTo>
                <a:cubicBezTo>
                  <a:pt x="360" y="244"/>
                  <a:pt x="360" y="244"/>
                  <a:pt x="360" y="244"/>
                </a:cubicBezTo>
                <a:cubicBezTo>
                  <a:pt x="60" y="244"/>
                  <a:pt x="60" y="244"/>
                  <a:pt x="60" y="244"/>
                </a:cubicBezTo>
                <a:cubicBezTo>
                  <a:pt x="27" y="244"/>
                  <a:pt x="0" y="270"/>
                  <a:pt x="0" y="304"/>
                </a:cubicBezTo>
                <a:cubicBezTo>
                  <a:pt x="0" y="1988"/>
                  <a:pt x="0" y="1988"/>
                  <a:pt x="0" y="1988"/>
                </a:cubicBezTo>
                <a:cubicBezTo>
                  <a:pt x="0" y="2021"/>
                  <a:pt x="27" y="2048"/>
                  <a:pt x="60" y="2048"/>
                </a:cubicBezTo>
                <a:cubicBezTo>
                  <a:pt x="1500" y="2048"/>
                  <a:pt x="1500" y="2048"/>
                  <a:pt x="1500" y="2048"/>
                </a:cubicBezTo>
                <a:cubicBezTo>
                  <a:pt x="1533" y="2048"/>
                  <a:pt x="1560" y="2021"/>
                  <a:pt x="1560" y="1988"/>
                </a:cubicBezTo>
                <a:close/>
                <a:moveTo>
                  <a:pt x="480" y="120"/>
                </a:moveTo>
                <a:cubicBezTo>
                  <a:pt x="1080" y="120"/>
                  <a:pt x="1080" y="120"/>
                  <a:pt x="1080" y="120"/>
                </a:cubicBezTo>
                <a:cubicBezTo>
                  <a:pt x="1080" y="244"/>
                  <a:pt x="1080" y="244"/>
                  <a:pt x="1080" y="244"/>
                </a:cubicBezTo>
                <a:cubicBezTo>
                  <a:pt x="480" y="244"/>
                  <a:pt x="480" y="244"/>
                  <a:pt x="480" y="244"/>
                </a:cubicBezTo>
                <a:lnTo>
                  <a:pt x="480" y="120"/>
                </a:lnTo>
                <a:close/>
                <a:moveTo>
                  <a:pt x="1440" y="1928"/>
                </a:moveTo>
                <a:cubicBezTo>
                  <a:pt x="120" y="1928"/>
                  <a:pt x="120" y="1928"/>
                  <a:pt x="120" y="1928"/>
                </a:cubicBezTo>
                <a:cubicBezTo>
                  <a:pt x="120" y="364"/>
                  <a:pt x="120" y="364"/>
                  <a:pt x="120" y="364"/>
                </a:cubicBezTo>
                <a:cubicBezTo>
                  <a:pt x="1440" y="364"/>
                  <a:pt x="1440" y="364"/>
                  <a:pt x="1440" y="364"/>
                </a:cubicBezTo>
                <a:lnTo>
                  <a:pt x="1440" y="1928"/>
                </a:lnTo>
                <a:close/>
                <a:moveTo>
                  <a:pt x="420" y="1804"/>
                </a:moveTo>
                <a:cubicBezTo>
                  <a:pt x="509" y="1804"/>
                  <a:pt x="583" y="1739"/>
                  <a:pt x="597" y="1654"/>
                </a:cubicBezTo>
                <a:cubicBezTo>
                  <a:pt x="813" y="1579"/>
                  <a:pt x="960" y="1375"/>
                  <a:pt x="960" y="1144"/>
                </a:cubicBezTo>
                <a:cubicBezTo>
                  <a:pt x="960" y="688"/>
                  <a:pt x="960" y="688"/>
                  <a:pt x="960" y="688"/>
                </a:cubicBezTo>
                <a:cubicBezTo>
                  <a:pt x="1038" y="766"/>
                  <a:pt x="1038" y="766"/>
                  <a:pt x="1038" y="766"/>
                </a:cubicBezTo>
                <a:cubicBezTo>
                  <a:pt x="1049" y="778"/>
                  <a:pt x="1065" y="784"/>
                  <a:pt x="1080" y="784"/>
                </a:cubicBezTo>
                <a:cubicBezTo>
                  <a:pt x="1095" y="784"/>
                  <a:pt x="1111" y="778"/>
                  <a:pt x="1122" y="766"/>
                </a:cubicBezTo>
                <a:cubicBezTo>
                  <a:pt x="1146" y="743"/>
                  <a:pt x="1146" y="705"/>
                  <a:pt x="1122" y="681"/>
                </a:cubicBezTo>
                <a:cubicBezTo>
                  <a:pt x="942" y="501"/>
                  <a:pt x="942" y="501"/>
                  <a:pt x="942" y="501"/>
                </a:cubicBezTo>
                <a:cubicBezTo>
                  <a:pt x="919" y="478"/>
                  <a:pt x="881" y="478"/>
                  <a:pt x="858" y="501"/>
                </a:cubicBezTo>
                <a:cubicBezTo>
                  <a:pt x="678" y="681"/>
                  <a:pt x="678" y="681"/>
                  <a:pt x="678" y="681"/>
                </a:cubicBezTo>
                <a:cubicBezTo>
                  <a:pt x="654" y="705"/>
                  <a:pt x="654" y="743"/>
                  <a:pt x="678" y="766"/>
                </a:cubicBezTo>
                <a:cubicBezTo>
                  <a:pt x="701" y="789"/>
                  <a:pt x="739" y="789"/>
                  <a:pt x="762" y="766"/>
                </a:cubicBezTo>
                <a:cubicBezTo>
                  <a:pt x="840" y="688"/>
                  <a:pt x="840" y="688"/>
                  <a:pt x="840" y="688"/>
                </a:cubicBezTo>
                <a:cubicBezTo>
                  <a:pt x="840" y="1144"/>
                  <a:pt x="840" y="1144"/>
                  <a:pt x="840" y="1144"/>
                </a:cubicBezTo>
                <a:cubicBezTo>
                  <a:pt x="840" y="1317"/>
                  <a:pt x="734" y="1471"/>
                  <a:pt x="576" y="1534"/>
                </a:cubicBezTo>
                <a:cubicBezTo>
                  <a:pt x="545" y="1480"/>
                  <a:pt x="487" y="1444"/>
                  <a:pt x="420" y="1444"/>
                </a:cubicBezTo>
                <a:cubicBezTo>
                  <a:pt x="321" y="1444"/>
                  <a:pt x="240" y="1524"/>
                  <a:pt x="240" y="1624"/>
                </a:cubicBezTo>
                <a:cubicBezTo>
                  <a:pt x="240" y="1723"/>
                  <a:pt x="321" y="1804"/>
                  <a:pt x="420" y="1804"/>
                </a:cubicBezTo>
                <a:close/>
                <a:moveTo>
                  <a:pt x="420" y="1564"/>
                </a:moveTo>
                <a:cubicBezTo>
                  <a:pt x="453" y="1564"/>
                  <a:pt x="480" y="1591"/>
                  <a:pt x="480" y="1624"/>
                </a:cubicBezTo>
                <a:cubicBezTo>
                  <a:pt x="480" y="1657"/>
                  <a:pt x="453" y="1684"/>
                  <a:pt x="420" y="1684"/>
                </a:cubicBezTo>
                <a:cubicBezTo>
                  <a:pt x="387" y="1684"/>
                  <a:pt x="360" y="1657"/>
                  <a:pt x="360" y="1624"/>
                </a:cubicBezTo>
                <a:cubicBezTo>
                  <a:pt x="360" y="1591"/>
                  <a:pt x="387" y="1564"/>
                  <a:pt x="420" y="1564"/>
                </a:cubicBezTo>
                <a:close/>
                <a:moveTo>
                  <a:pt x="1140" y="1539"/>
                </a:moveTo>
                <a:cubicBezTo>
                  <a:pt x="1218" y="1461"/>
                  <a:pt x="1218" y="1461"/>
                  <a:pt x="1218" y="1461"/>
                </a:cubicBezTo>
                <a:cubicBezTo>
                  <a:pt x="1241" y="1438"/>
                  <a:pt x="1279" y="1438"/>
                  <a:pt x="1302" y="1461"/>
                </a:cubicBezTo>
                <a:cubicBezTo>
                  <a:pt x="1326" y="1485"/>
                  <a:pt x="1326" y="1523"/>
                  <a:pt x="1302" y="1546"/>
                </a:cubicBezTo>
                <a:cubicBezTo>
                  <a:pt x="1225" y="1624"/>
                  <a:pt x="1225" y="1624"/>
                  <a:pt x="1225" y="1624"/>
                </a:cubicBezTo>
                <a:cubicBezTo>
                  <a:pt x="1302" y="1701"/>
                  <a:pt x="1302" y="1701"/>
                  <a:pt x="1302" y="1701"/>
                </a:cubicBezTo>
                <a:cubicBezTo>
                  <a:pt x="1326" y="1725"/>
                  <a:pt x="1326" y="1763"/>
                  <a:pt x="1302" y="1786"/>
                </a:cubicBezTo>
                <a:cubicBezTo>
                  <a:pt x="1279" y="1809"/>
                  <a:pt x="1241" y="1809"/>
                  <a:pt x="1218" y="1786"/>
                </a:cubicBezTo>
                <a:cubicBezTo>
                  <a:pt x="1140" y="1708"/>
                  <a:pt x="1140" y="1708"/>
                  <a:pt x="1140" y="1708"/>
                </a:cubicBezTo>
                <a:cubicBezTo>
                  <a:pt x="1062" y="1786"/>
                  <a:pt x="1062" y="1786"/>
                  <a:pt x="1062" y="1786"/>
                </a:cubicBezTo>
                <a:cubicBezTo>
                  <a:pt x="1039" y="1809"/>
                  <a:pt x="1001" y="1809"/>
                  <a:pt x="978" y="1786"/>
                </a:cubicBezTo>
                <a:cubicBezTo>
                  <a:pt x="954" y="1763"/>
                  <a:pt x="954" y="1725"/>
                  <a:pt x="978" y="1701"/>
                </a:cubicBezTo>
                <a:cubicBezTo>
                  <a:pt x="1055" y="1624"/>
                  <a:pt x="1055" y="1624"/>
                  <a:pt x="1055" y="1624"/>
                </a:cubicBezTo>
                <a:cubicBezTo>
                  <a:pt x="978" y="1546"/>
                  <a:pt x="978" y="1546"/>
                  <a:pt x="978" y="1546"/>
                </a:cubicBezTo>
                <a:cubicBezTo>
                  <a:pt x="954" y="1523"/>
                  <a:pt x="954" y="1485"/>
                  <a:pt x="978" y="1461"/>
                </a:cubicBezTo>
                <a:cubicBezTo>
                  <a:pt x="1001" y="1438"/>
                  <a:pt x="1039" y="1438"/>
                  <a:pt x="1062" y="1461"/>
                </a:cubicBezTo>
                <a:lnTo>
                  <a:pt x="1140" y="1539"/>
                </a:lnTo>
                <a:close/>
                <a:moveTo>
                  <a:pt x="258" y="1221"/>
                </a:moveTo>
                <a:cubicBezTo>
                  <a:pt x="335" y="1144"/>
                  <a:pt x="335" y="1144"/>
                  <a:pt x="335" y="1144"/>
                </a:cubicBezTo>
                <a:cubicBezTo>
                  <a:pt x="258" y="1066"/>
                  <a:pt x="258" y="1066"/>
                  <a:pt x="258" y="1066"/>
                </a:cubicBezTo>
                <a:cubicBezTo>
                  <a:pt x="234" y="1043"/>
                  <a:pt x="234" y="1005"/>
                  <a:pt x="258" y="981"/>
                </a:cubicBezTo>
                <a:cubicBezTo>
                  <a:pt x="281" y="958"/>
                  <a:pt x="319" y="958"/>
                  <a:pt x="342" y="981"/>
                </a:cubicBezTo>
                <a:cubicBezTo>
                  <a:pt x="420" y="1059"/>
                  <a:pt x="420" y="1059"/>
                  <a:pt x="420" y="1059"/>
                </a:cubicBezTo>
                <a:cubicBezTo>
                  <a:pt x="498" y="981"/>
                  <a:pt x="498" y="981"/>
                  <a:pt x="498" y="981"/>
                </a:cubicBezTo>
                <a:cubicBezTo>
                  <a:pt x="521" y="958"/>
                  <a:pt x="559" y="958"/>
                  <a:pt x="582" y="981"/>
                </a:cubicBezTo>
                <a:cubicBezTo>
                  <a:pt x="606" y="1005"/>
                  <a:pt x="606" y="1043"/>
                  <a:pt x="582" y="1066"/>
                </a:cubicBezTo>
                <a:cubicBezTo>
                  <a:pt x="505" y="1144"/>
                  <a:pt x="505" y="1144"/>
                  <a:pt x="505" y="1144"/>
                </a:cubicBezTo>
                <a:cubicBezTo>
                  <a:pt x="582" y="1221"/>
                  <a:pt x="582" y="1221"/>
                  <a:pt x="582" y="1221"/>
                </a:cubicBezTo>
                <a:cubicBezTo>
                  <a:pt x="606" y="1245"/>
                  <a:pt x="606" y="1283"/>
                  <a:pt x="582" y="1306"/>
                </a:cubicBezTo>
                <a:cubicBezTo>
                  <a:pt x="559" y="1329"/>
                  <a:pt x="521" y="1329"/>
                  <a:pt x="498" y="1306"/>
                </a:cubicBezTo>
                <a:cubicBezTo>
                  <a:pt x="420" y="1228"/>
                  <a:pt x="420" y="1228"/>
                  <a:pt x="420" y="1228"/>
                </a:cubicBezTo>
                <a:cubicBezTo>
                  <a:pt x="342" y="1306"/>
                  <a:pt x="342" y="1306"/>
                  <a:pt x="342" y="1306"/>
                </a:cubicBezTo>
                <a:cubicBezTo>
                  <a:pt x="319" y="1329"/>
                  <a:pt x="281" y="1329"/>
                  <a:pt x="258" y="1306"/>
                </a:cubicBezTo>
                <a:cubicBezTo>
                  <a:pt x="234" y="1283"/>
                  <a:pt x="234" y="1245"/>
                  <a:pt x="258" y="122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6" name="Freeform 382"/>
          <p:cNvSpPr>
            <a:spLocks noEditPoints="1"/>
          </p:cNvSpPr>
          <p:nvPr/>
        </p:nvSpPr>
        <p:spPr bwMode="auto">
          <a:xfrm>
            <a:off x="11120368" y="5931267"/>
            <a:ext cx="298890" cy="392145"/>
          </a:xfrm>
          <a:custGeom>
            <a:avLst/>
            <a:gdLst>
              <a:gd name="T0" fmla="*/ 240 w 1560"/>
              <a:gd name="T1" fmla="*/ 784 h 2048"/>
              <a:gd name="T2" fmla="*/ 1320 w 1560"/>
              <a:gd name="T3" fmla="*/ 784 h 2048"/>
              <a:gd name="T4" fmla="*/ 1077 w 1560"/>
              <a:gd name="T5" fmla="*/ 487 h 2048"/>
              <a:gd name="T6" fmla="*/ 997 w 1560"/>
              <a:gd name="T7" fmla="*/ 544 h 2048"/>
              <a:gd name="T8" fmla="*/ 1077 w 1560"/>
              <a:gd name="T9" fmla="*/ 487 h 2048"/>
              <a:gd name="T10" fmla="*/ 780 w 1560"/>
              <a:gd name="T11" fmla="*/ 364 h 2048"/>
              <a:gd name="T12" fmla="*/ 874 w 1560"/>
              <a:gd name="T13" fmla="*/ 544 h 2048"/>
              <a:gd name="T14" fmla="*/ 709 w 1560"/>
              <a:gd name="T15" fmla="*/ 466 h 2048"/>
              <a:gd name="T16" fmla="*/ 378 w 1560"/>
              <a:gd name="T17" fmla="*/ 663 h 2048"/>
              <a:gd name="T18" fmla="*/ 540 w 1560"/>
              <a:gd name="T19" fmla="*/ 784 h 2048"/>
              <a:gd name="T20" fmla="*/ 378 w 1560"/>
              <a:gd name="T21" fmla="*/ 904 h 2048"/>
              <a:gd name="T22" fmla="*/ 435 w 1560"/>
              <a:gd name="T23" fmla="*/ 1024 h 2048"/>
              <a:gd name="T24" fmla="*/ 605 w 1560"/>
              <a:gd name="T25" fmla="*/ 1166 h 2048"/>
              <a:gd name="T26" fmla="*/ 563 w 1560"/>
              <a:gd name="T27" fmla="*/ 544 h 2048"/>
              <a:gd name="T28" fmla="*/ 483 w 1560"/>
              <a:gd name="T29" fmla="*/ 487 h 2048"/>
              <a:gd name="T30" fmla="*/ 563 w 1560"/>
              <a:gd name="T31" fmla="*/ 544 h 2048"/>
              <a:gd name="T32" fmla="*/ 780 w 1560"/>
              <a:gd name="T33" fmla="*/ 1203 h 2048"/>
              <a:gd name="T34" fmla="*/ 686 w 1560"/>
              <a:gd name="T35" fmla="*/ 1023 h 2048"/>
              <a:gd name="T36" fmla="*/ 851 w 1560"/>
              <a:gd name="T37" fmla="*/ 1102 h 2048"/>
              <a:gd name="T38" fmla="*/ 666 w 1560"/>
              <a:gd name="T39" fmla="*/ 904 h 2048"/>
              <a:gd name="T40" fmla="*/ 666 w 1560"/>
              <a:gd name="T41" fmla="*/ 664 h 2048"/>
              <a:gd name="T42" fmla="*/ 900 w 1560"/>
              <a:gd name="T43" fmla="*/ 784 h 2048"/>
              <a:gd name="T44" fmla="*/ 1077 w 1560"/>
              <a:gd name="T45" fmla="*/ 1080 h 2048"/>
              <a:gd name="T46" fmla="*/ 997 w 1560"/>
              <a:gd name="T47" fmla="*/ 1023 h 2048"/>
              <a:gd name="T48" fmla="*/ 1077 w 1560"/>
              <a:gd name="T49" fmla="*/ 1080 h 2048"/>
              <a:gd name="T50" fmla="*/ 1020 w 1560"/>
              <a:gd name="T51" fmla="*/ 784 h 2048"/>
              <a:gd name="T52" fmla="*/ 1182 w 1560"/>
              <a:gd name="T53" fmla="*/ 664 h 2048"/>
              <a:gd name="T54" fmla="*/ 1015 w 1560"/>
              <a:gd name="T55" fmla="*/ 904 h 2048"/>
              <a:gd name="T56" fmla="*/ 0 w 1560"/>
              <a:gd name="T57" fmla="*/ 784 h 2048"/>
              <a:gd name="T58" fmla="*/ 660 w 1560"/>
              <a:gd name="T59" fmla="*/ 1928 h 2048"/>
              <a:gd name="T60" fmla="*/ 240 w 1560"/>
              <a:gd name="T61" fmla="*/ 1988 h 2048"/>
              <a:gd name="T62" fmla="*/ 1260 w 1560"/>
              <a:gd name="T63" fmla="*/ 2048 h 2048"/>
              <a:gd name="T64" fmla="*/ 1260 w 1560"/>
              <a:gd name="T65" fmla="*/ 1928 h 2048"/>
              <a:gd name="T66" fmla="*/ 1410 w 1560"/>
              <a:gd name="T67" fmla="*/ 1244 h 2048"/>
              <a:gd name="T68" fmla="*/ 1560 w 1560"/>
              <a:gd name="T69" fmla="*/ 784 h 2048"/>
              <a:gd name="T70" fmla="*/ 1313 w 1560"/>
              <a:gd name="T71" fmla="*/ 1173 h 2048"/>
              <a:gd name="T72" fmla="*/ 257 w 1560"/>
              <a:gd name="T73" fmla="*/ 1186 h 2048"/>
              <a:gd name="T74" fmla="*/ 780 w 1560"/>
              <a:gd name="T75" fmla="*/ 120 h 2048"/>
              <a:gd name="T76" fmla="*/ 1313 w 1560"/>
              <a:gd name="T77" fmla="*/ 1173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0" h="2048">
                <a:moveTo>
                  <a:pt x="780" y="244"/>
                </a:moveTo>
                <a:cubicBezTo>
                  <a:pt x="483" y="244"/>
                  <a:pt x="240" y="484"/>
                  <a:pt x="240" y="784"/>
                </a:cubicBezTo>
                <a:cubicBezTo>
                  <a:pt x="240" y="1083"/>
                  <a:pt x="482" y="1324"/>
                  <a:pt x="780" y="1324"/>
                </a:cubicBezTo>
                <a:cubicBezTo>
                  <a:pt x="1077" y="1324"/>
                  <a:pt x="1320" y="1084"/>
                  <a:pt x="1320" y="784"/>
                </a:cubicBezTo>
                <a:cubicBezTo>
                  <a:pt x="1320" y="485"/>
                  <a:pt x="1078" y="244"/>
                  <a:pt x="780" y="244"/>
                </a:cubicBezTo>
                <a:close/>
                <a:moveTo>
                  <a:pt x="1077" y="487"/>
                </a:moveTo>
                <a:cubicBezTo>
                  <a:pt x="1095" y="505"/>
                  <a:pt x="1111" y="524"/>
                  <a:pt x="1125" y="544"/>
                </a:cubicBezTo>
                <a:cubicBezTo>
                  <a:pt x="997" y="544"/>
                  <a:pt x="997" y="544"/>
                  <a:pt x="997" y="544"/>
                </a:cubicBezTo>
                <a:cubicBezTo>
                  <a:pt x="987" y="496"/>
                  <a:pt x="974" y="447"/>
                  <a:pt x="955" y="402"/>
                </a:cubicBezTo>
                <a:cubicBezTo>
                  <a:pt x="1000" y="422"/>
                  <a:pt x="1041" y="451"/>
                  <a:pt x="1077" y="487"/>
                </a:cubicBezTo>
                <a:close/>
                <a:moveTo>
                  <a:pt x="709" y="466"/>
                </a:moveTo>
                <a:cubicBezTo>
                  <a:pt x="740" y="383"/>
                  <a:pt x="771" y="364"/>
                  <a:pt x="780" y="364"/>
                </a:cubicBezTo>
                <a:cubicBezTo>
                  <a:pt x="789" y="364"/>
                  <a:pt x="820" y="383"/>
                  <a:pt x="851" y="466"/>
                </a:cubicBezTo>
                <a:cubicBezTo>
                  <a:pt x="860" y="490"/>
                  <a:pt x="868" y="516"/>
                  <a:pt x="874" y="544"/>
                </a:cubicBezTo>
                <a:cubicBezTo>
                  <a:pt x="686" y="544"/>
                  <a:pt x="686" y="544"/>
                  <a:pt x="686" y="544"/>
                </a:cubicBezTo>
                <a:cubicBezTo>
                  <a:pt x="692" y="516"/>
                  <a:pt x="700" y="490"/>
                  <a:pt x="709" y="466"/>
                </a:cubicBezTo>
                <a:close/>
                <a:moveTo>
                  <a:pt x="378" y="904"/>
                </a:moveTo>
                <a:cubicBezTo>
                  <a:pt x="354" y="826"/>
                  <a:pt x="354" y="741"/>
                  <a:pt x="378" y="663"/>
                </a:cubicBezTo>
                <a:cubicBezTo>
                  <a:pt x="545" y="663"/>
                  <a:pt x="545" y="663"/>
                  <a:pt x="545" y="663"/>
                </a:cubicBezTo>
                <a:cubicBezTo>
                  <a:pt x="542" y="702"/>
                  <a:pt x="540" y="743"/>
                  <a:pt x="540" y="784"/>
                </a:cubicBezTo>
                <a:cubicBezTo>
                  <a:pt x="540" y="825"/>
                  <a:pt x="542" y="865"/>
                  <a:pt x="545" y="904"/>
                </a:cubicBezTo>
                <a:lnTo>
                  <a:pt x="378" y="904"/>
                </a:lnTo>
                <a:close/>
                <a:moveTo>
                  <a:pt x="483" y="1081"/>
                </a:moveTo>
                <a:cubicBezTo>
                  <a:pt x="465" y="1063"/>
                  <a:pt x="449" y="1044"/>
                  <a:pt x="435" y="1024"/>
                </a:cubicBezTo>
                <a:cubicBezTo>
                  <a:pt x="563" y="1024"/>
                  <a:pt x="563" y="1024"/>
                  <a:pt x="563" y="1024"/>
                </a:cubicBezTo>
                <a:cubicBezTo>
                  <a:pt x="573" y="1072"/>
                  <a:pt x="586" y="1121"/>
                  <a:pt x="605" y="1166"/>
                </a:cubicBezTo>
                <a:cubicBezTo>
                  <a:pt x="560" y="1146"/>
                  <a:pt x="519" y="1117"/>
                  <a:pt x="483" y="1081"/>
                </a:cubicBezTo>
                <a:close/>
                <a:moveTo>
                  <a:pt x="563" y="544"/>
                </a:moveTo>
                <a:cubicBezTo>
                  <a:pt x="435" y="544"/>
                  <a:pt x="435" y="544"/>
                  <a:pt x="435" y="544"/>
                </a:cubicBezTo>
                <a:cubicBezTo>
                  <a:pt x="449" y="524"/>
                  <a:pt x="465" y="505"/>
                  <a:pt x="483" y="487"/>
                </a:cubicBezTo>
                <a:cubicBezTo>
                  <a:pt x="519" y="451"/>
                  <a:pt x="560" y="422"/>
                  <a:pt x="605" y="402"/>
                </a:cubicBezTo>
                <a:cubicBezTo>
                  <a:pt x="586" y="447"/>
                  <a:pt x="573" y="496"/>
                  <a:pt x="563" y="544"/>
                </a:cubicBezTo>
                <a:close/>
                <a:moveTo>
                  <a:pt x="851" y="1102"/>
                </a:moveTo>
                <a:cubicBezTo>
                  <a:pt x="820" y="1185"/>
                  <a:pt x="789" y="1203"/>
                  <a:pt x="780" y="1203"/>
                </a:cubicBezTo>
                <a:cubicBezTo>
                  <a:pt x="771" y="1203"/>
                  <a:pt x="740" y="1185"/>
                  <a:pt x="709" y="1102"/>
                </a:cubicBezTo>
                <a:cubicBezTo>
                  <a:pt x="700" y="1078"/>
                  <a:pt x="692" y="1051"/>
                  <a:pt x="686" y="1023"/>
                </a:cubicBezTo>
                <a:cubicBezTo>
                  <a:pt x="874" y="1023"/>
                  <a:pt x="874" y="1023"/>
                  <a:pt x="874" y="1023"/>
                </a:cubicBezTo>
                <a:cubicBezTo>
                  <a:pt x="868" y="1051"/>
                  <a:pt x="860" y="1078"/>
                  <a:pt x="851" y="1102"/>
                </a:cubicBezTo>
                <a:close/>
                <a:moveTo>
                  <a:pt x="894" y="904"/>
                </a:moveTo>
                <a:cubicBezTo>
                  <a:pt x="666" y="904"/>
                  <a:pt x="666" y="904"/>
                  <a:pt x="666" y="904"/>
                </a:cubicBezTo>
                <a:cubicBezTo>
                  <a:pt x="662" y="865"/>
                  <a:pt x="660" y="825"/>
                  <a:pt x="660" y="784"/>
                </a:cubicBezTo>
                <a:cubicBezTo>
                  <a:pt x="660" y="743"/>
                  <a:pt x="662" y="703"/>
                  <a:pt x="666" y="664"/>
                </a:cubicBezTo>
                <a:cubicBezTo>
                  <a:pt x="894" y="664"/>
                  <a:pt x="894" y="664"/>
                  <a:pt x="894" y="664"/>
                </a:cubicBezTo>
                <a:cubicBezTo>
                  <a:pt x="898" y="703"/>
                  <a:pt x="900" y="743"/>
                  <a:pt x="900" y="784"/>
                </a:cubicBezTo>
                <a:cubicBezTo>
                  <a:pt x="900" y="825"/>
                  <a:pt x="898" y="865"/>
                  <a:pt x="894" y="904"/>
                </a:cubicBezTo>
                <a:close/>
                <a:moveTo>
                  <a:pt x="1077" y="1080"/>
                </a:moveTo>
                <a:cubicBezTo>
                  <a:pt x="1041" y="1116"/>
                  <a:pt x="1000" y="1145"/>
                  <a:pt x="955" y="1165"/>
                </a:cubicBezTo>
                <a:cubicBezTo>
                  <a:pt x="974" y="1120"/>
                  <a:pt x="987" y="1071"/>
                  <a:pt x="997" y="1023"/>
                </a:cubicBezTo>
                <a:cubicBezTo>
                  <a:pt x="1125" y="1023"/>
                  <a:pt x="1125" y="1023"/>
                  <a:pt x="1125" y="1023"/>
                </a:cubicBezTo>
                <a:cubicBezTo>
                  <a:pt x="1111" y="1043"/>
                  <a:pt x="1095" y="1062"/>
                  <a:pt x="1077" y="1080"/>
                </a:cubicBezTo>
                <a:close/>
                <a:moveTo>
                  <a:pt x="1015" y="904"/>
                </a:moveTo>
                <a:cubicBezTo>
                  <a:pt x="1018" y="865"/>
                  <a:pt x="1020" y="825"/>
                  <a:pt x="1020" y="784"/>
                </a:cubicBezTo>
                <a:cubicBezTo>
                  <a:pt x="1020" y="743"/>
                  <a:pt x="1018" y="703"/>
                  <a:pt x="1015" y="664"/>
                </a:cubicBezTo>
                <a:cubicBezTo>
                  <a:pt x="1182" y="664"/>
                  <a:pt x="1182" y="664"/>
                  <a:pt x="1182" y="664"/>
                </a:cubicBezTo>
                <a:cubicBezTo>
                  <a:pt x="1206" y="742"/>
                  <a:pt x="1206" y="826"/>
                  <a:pt x="1182" y="904"/>
                </a:cubicBezTo>
                <a:lnTo>
                  <a:pt x="1015" y="904"/>
                </a:lnTo>
                <a:close/>
                <a:moveTo>
                  <a:pt x="780" y="0"/>
                </a:moveTo>
                <a:cubicBezTo>
                  <a:pt x="350" y="0"/>
                  <a:pt x="0" y="352"/>
                  <a:pt x="0" y="784"/>
                </a:cubicBezTo>
                <a:cubicBezTo>
                  <a:pt x="0" y="958"/>
                  <a:pt x="56" y="1122"/>
                  <a:pt x="161" y="1259"/>
                </a:cubicBezTo>
                <a:cubicBezTo>
                  <a:pt x="660" y="1928"/>
                  <a:pt x="660" y="1928"/>
                  <a:pt x="660" y="1928"/>
                </a:cubicBezTo>
                <a:cubicBezTo>
                  <a:pt x="300" y="1928"/>
                  <a:pt x="300" y="1928"/>
                  <a:pt x="300" y="1928"/>
                </a:cubicBezTo>
                <a:cubicBezTo>
                  <a:pt x="267" y="1928"/>
                  <a:pt x="240" y="1955"/>
                  <a:pt x="240" y="1988"/>
                </a:cubicBezTo>
                <a:cubicBezTo>
                  <a:pt x="240" y="2021"/>
                  <a:pt x="267" y="2048"/>
                  <a:pt x="300" y="2048"/>
                </a:cubicBezTo>
                <a:cubicBezTo>
                  <a:pt x="1260" y="2048"/>
                  <a:pt x="1260" y="2048"/>
                  <a:pt x="1260" y="2048"/>
                </a:cubicBezTo>
                <a:cubicBezTo>
                  <a:pt x="1293" y="2048"/>
                  <a:pt x="1320" y="2021"/>
                  <a:pt x="1320" y="1988"/>
                </a:cubicBezTo>
                <a:cubicBezTo>
                  <a:pt x="1320" y="1955"/>
                  <a:pt x="1293" y="1928"/>
                  <a:pt x="1260" y="1928"/>
                </a:cubicBezTo>
                <a:cubicBezTo>
                  <a:pt x="900" y="1928"/>
                  <a:pt x="900" y="1928"/>
                  <a:pt x="900" y="1928"/>
                </a:cubicBezTo>
                <a:cubicBezTo>
                  <a:pt x="1410" y="1244"/>
                  <a:pt x="1410" y="1244"/>
                  <a:pt x="1410" y="1244"/>
                </a:cubicBezTo>
                <a:cubicBezTo>
                  <a:pt x="1410" y="1244"/>
                  <a:pt x="1410" y="1244"/>
                  <a:pt x="1410" y="1244"/>
                </a:cubicBezTo>
                <a:cubicBezTo>
                  <a:pt x="1508" y="1110"/>
                  <a:pt x="1560" y="951"/>
                  <a:pt x="1560" y="784"/>
                </a:cubicBezTo>
                <a:cubicBezTo>
                  <a:pt x="1560" y="352"/>
                  <a:pt x="1210" y="0"/>
                  <a:pt x="780" y="0"/>
                </a:cubicBezTo>
                <a:close/>
                <a:moveTo>
                  <a:pt x="1313" y="1173"/>
                </a:moveTo>
                <a:cubicBezTo>
                  <a:pt x="780" y="1888"/>
                  <a:pt x="780" y="1888"/>
                  <a:pt x="780" y="1888"/>
                </a:cubicBezTo>
                <a:cubicBezTo>
                  <a:pt x="780" y="1887"/>
                  <a:pt x="257" y="1187"/>
                  <a:pt x="257" y="1186"/>
                </a:cubicBezTo>
                <a:cubicBezTo>
                  <a:pt x="167" y="1070"/>
                  <a:pt x="120" y="931"/>
                  <a:pt x="120" y="784"/>
                </a:cubicBezTo>
                <a:cubicBezTo>
                  <a:pt x="120" y="418"/>
                  <a:pt x="416" y="120"/>
                  <a:pt x="780" y="120"/>
                </a:cubicBezTo>
                <a:cubicBezTo>
                  <a:pt x="1144" y="120"/>
                  <a:pt x="1440" y="418"/>
                  <a:pt x="1440" y="784"/>
                </a:cubicBezTo>
                <a:cubicBezTo>
                  <a:pt x="1440" y="925"/>
                  <a:pt x="1396" y="1059"/>
                  <a:pt x="1313" y="11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7" name="Freeform 383"/>
          <p:cNvSpPr>
            <a:spLocks noEditPoints="1"/>
          </p:cNvSpPr>
          <p:nvPr/>
        </p:nvSpPr>
        <p:spPr bwMode="auto">
          <a:xfrm>
            <a:off x="11120779" y="5260319"/>
            <a:ext cx="298069" cy="391560"/>
          </a:xfrm>
          <a:custGeom>
            <a:avLst/>
            <a:gdLst>
              <a:gd name="T0" fmla="*/ 1556 w 1556"/>
              <a:gd name="T1" fmla="*/ 1984 h 2044"/>
              <a:gd name="T2" fmla="*/ 1556 w 1556"/>
              <a:gd name="T3" fmla="*/ 60 h 2044"/>
              <a:gd name="T4" fmla="*/ 1497 w 1556"/>
              <a:gd name="T5" fmla="*/ 0 h 2044"/>
              <a:gd name="T6" fmla="*/ 179 w 1556"/>
              <a:gd name="T7" fmla="*/ 0 h 2044"/>
              <a:gd name="T8" fmla="*/ 0 w 1556"/>
              <a:gd name="T9" fmla="*/ 180 h 2044"/>
              <a:gd name="T10" fmla="*/ 0 w 1556"/>
              <a:gd name="T11" fmla="*/ 1864 h 2044"/>
              <a:gd name="T12" fmla="*/ 179 w 1556"/>
              <a:gd name="T13" fmla="*/ 2044 h 2044"/>
              <a:gd name="T14" fmla="*/ 1497 w 1556"/>
              <a:gd name="T15" fmla="*/ 2044 h 2044"/>
              <a:gd name="T16" fmla="*/ 1556 w 1556"/>
              <a:gd name="T17" fmla="*/ 1984 h 2044"/>
              <a:gd name="T18" fmla="*/ 119 w 1556"/>
              <a:gd name="T19" fmla="*/ 180 h 2044"/>
              <a:gd name="T20" fmla="*/ 179 w 1556"/>
              <a:gd name="T21" fmla="*/ 120 h 2044"/>
              <a:gd name="T22" fmla="*/ 239 w 1556"/>
              <a:gd name="T23" fmla="*/ 120 h 2044"/>
              <a:gd name="T24" fmla="*/ 239 w 1556"/>
              <a:gd name="T25" fmla="*/ 1685 h 2044"/>
              <a:gd name="T26" fmla="*/ 179 w 1556"/>
              <a:gd name="T27" fmla="*/ 1685 h 2044"/>
              <a:gd name="T28" fmla="*/ 119 w 1556"/>
              <a:gd name="T29" fmla="*/ 1695 h 2044"/>
              <a:gd name="T30" fmla="*/ 119 w 1556"/>
              <a:gd name="T31" fmla="*/ 180 h 2044"/>
              <a:gd name="T32" fmla="*/ 1437 w 1556"/>
              <a:gd name="T33" fmla="*/ 1924 h 2044"/>
              <a:gd name="T34" fmla="*/ 179 w 1556"/>
              <a:gd name="T35" fmla="*/ 1924 h 2044"/>
              <a:gd name="T36" fmla="*/ 119 w 1556"/>
              <a:gd name="T37" fmla="*/ 1864 h 2044"/>
              <a:gd name="T38" fmla="*/ 179 w 1556"/>
              <a:gd name="T39" fmla="*/ 1804 h 2044"/>
              <a:gd name="T40" fmla="*/ 1437 w 1556"/>
              <a:gd name="T41" fmla="*/ 1804 h 2044"/>
              <a:gd name="T42" fmla="*/ 1437 w 1556"/>
              <a:gd name="T43" fmla="*/ 1924 h 2044"/>
              <a:gd name="T44" fmla="*/ 1437 w 1556"/>
              <a:gd name="T45" fmla="*/ 1685 h 2044"/>
              <a:gd name="T46" fmla="*/ 359 w 1556"/>
              <a:gd name="T47" fmla="*/ 1685 h 2044"/>
              <a:gd name="T48" fmla="*/ 359 w 1556"/>
              <a:gd name="T49" fmla="*/ 120 h 2044"/>
              <a:gd name="T50" fmla="*/ 1437 w 1556"/>
              <a:gd name="T51" fmla="*/ 120 h 2044"/>
              <a:gd name="T52" fmla="*/ 1437 w 1556"/>
              <a:gd name="T53" fmla="*/ 1685 h 2044"/>
              <a:gd name="T54" fmla="*/ 479 w 1556"/>
              <a:gd name="T55" fmla="*/ 1022 h 2044"/>
              <a:gd name="T56" fmla="*/ 538 w 1556"/>
              <a:gd name="T57" fmla="*/ 962 h 2044"/>
              <a:gd name="T58" fmla="*/ 598 w 1556"/>
              <a:gd name="T59" fmla="*/ 962 h 2044"/>
              <a:gd name="T60" fmla="*/ 598 w 1556"/>
              <a:gd name="T61" fmla="*/ 423 h 2044"/>
              <a:gd name="T62" fmla="*/ 658 w 1556"/>
              <a:gd name="T63" fmla="*/ 363 h 2044"/>
              <a:gd name="T64" fmla="*/ 718 w 1556"/>
              <a:gd name="T65" fmla="*/ 423 h 2044"/>
              <a:gd name="T66" fmla="*/ 718 w 1556"/>
              <a:gd name="T67" fmla="*/ 824 h 2044"/>
              <a:gd name="T68" fmla="*/ 848 w 1556"/>
              <a:gd name="T69" fmla="*/ 629 h 2044"/>
              <a:gd name="T70" fmla="*/ 892 w 1556"/>
              <a:gd name="T71" fmla="*/ 603 h 2044"/>
              <a:gd name="T72" fmla="*/ 940 w 1556"/>
              <a:gd name="T73" fmla="*/ 620 h 2044"/>
              <a:gd name="T74" fmla="*/ 1008 w 1556"/>
              <a:gd name="T75" fmla="*/ 688 h 2044"/>
              <a:gd name="T76" fmla="*/ 1207 w 1556"/>
              <a:gd name="T77" fmla="*/ 390 h 2044"/>
              <a:gd name="T78" fmla="*/ 1290 w 1556"/>
              <a:gd name="T79" fmla="*/ 373 h 2044"/>
              <a:gd name="T80" fmla="*/ 1307 w 1556"/>
              <a:gd name="T81" fmla="*/ 456 h 2044"/>
              <a:gd name="T82" fmla="*/ 1067 w 1556"/>
              <a:gd name="T83" fmla="*/ 816 h 2044"/>
              <a:gd name="T84" fmla="*/ 1023 w 1556"/>
              <a:gd name="T85" fmla="*/ 842 h 2044"/>
              <a:gd name="T86" fmla="*/ 975 w 1556"/>
              <a:gd name="T87" fmla="*/ 825 h 2044"/>
              <a:gd name="T88" fmla="*/ 907 w 1556"/>
              <a:gd name="T89" fmla="*/ 757 h 2044"/>
              <a:gd name="T90" fmla="*/ 770 w 1556"/>
              <a:gd name="T91" fmla="*/ 962 h 2044"/>
              <a:gd name="T92" fmla="*/ 1257 w 1556"/>
              <a:gd name="T93" fmla="*/ 962 h 2044"/>
              <a:gd name="T94" fmla="*/ 1317 w 1556"/>
              <a:gd name="T95" fmla="*/ 1022 h 2044"/>
              <a:gd name="T96" fmla="*/ 1257 w 1556"/>
              <a:gd name="T97" fmla="*/ 1082 h 2044"/>
              <a:gd name="T98" fmla="*/ 718 w 1556"/>
              <a:gd name="T99" fmla="*/ 1082 h 2044"/>
              <a:gd name="T100" fmla="*/ 718 w 1556"/>
              <a:gd name="T101" fmla="*/ 1142 h 2044"/>
              <a:gd name="T102" fmla="*/ 658 w 1556"/>
              <a:gd name="T103" fmla="*/ 1202 h 2044"/>
              <a:gd name="T104" fmla="*/ 598 w 1556"/>
              <a:gd name="T105" fmla="*/ 1142 h 2044"/>
              <a:gd name="T106" fmla="*/ 598 w 1556"/>
              <a:gd name="T107" fmla="*/ 1082 h 2044"/>
              <a:gd name="T108" fmla="*/ 538 w 1556"/>
              <a:gd name="T109" fmla="*/ 1082 h 2044"/>
              <a:gd name="T110" fmla="*/ 479 w 1556"/>
              <a:gd name="T111" fmla="*/ 1022 h 2044"/>
              <a:gd name="T112" fmla="*/ 1197 w 1556"/>
              <a:gd name="T113" fmla="*/ 1381 h 2044"/>
              <a:gd name="T114" fmla="*/ 1137 w 1556"/>
              <a:gd name="T115" fmla="*/ 1441 h 2044"/>
              <a:gd name="T116" fmla="*/ 658 w 1556"/>
              <a:gd name="T117" fmla="*/ 1441 h 2044"/>
              <a:gd name="T118" fmla="*/ 598 w 1556"/>
              <a:gd name="T119" fmla="*/ 1381 h 2044"/>
              <a:gd name="T120" fmla="*/ 658 w 1556"/>
              <a:gd name="T121" fmla="*/ 1321 h 2044"/>
              <a:gd name="T122" fmla="*/ 1137 w 1556"/>
              <a:gd name="T123" fmla="*/ 1321 h 2044"/>
              <a:gd name="T124" fmla="*/ 1197 w 1556"/>
              <a:gd name="T125" fmla="*/ 1381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56" h="2044">
                <a:moveTo>
                  <a:pt x="1556" y="1984"/>
                </a:moveTo>
                <a:cubicBezTo>
                  <a:pt x="1556" y="60"/>
                  <a:pt x="1556" y="60"/>
                  <a:pt x="1556" y="60"/>
                </a:cubicBezTo>
                <a:cubicBezTo>
                  <a:pt x="1556" y="27"/>
                  <a:pt x="1530" y="0"/>
                  <a:pt x="1497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80" y="0"/>
                  <a:pt x="0" y="81"/>
                  <a:pt x="0" y="180"/>
                </a:cubicBezTo>
                <a:cubicBezTo>
                  <a:pt x="0" y="1864"/>
                  <a:pt x="0" y="1864"/>
                  <a:pt x="0" y="1864"/>
                </a:cubicBezTo>
                <a:cubicBezTo>
                  <a:pt x="0" y="1963"/>
                  <a:pt x="80" y="2044"/>
                  <a:pt x="179" y="2044"/>
                </a:cubicBezTo>
                <a:cubicBezTo>
                  <a:pt x="1497" y="2044"/>
                  <a:pt x="1497" y="2044"/>
                  <a:pt x="1497" y="2044"/>
                </a:cubicBezTo>
                <a:cubicBezTo>
                  <a:pt x="1530" y="2044"/>
                  <a:pt x="1556" y="2017"/>
                  <a:pt x="1556" y="1984"/>
                </a:cubicBezTo>
                <a:close/>
                <a:moveTo>
                  <a:pt x="119" y="180"/>
                </a:moveTo>
                <a:cubicBezTo>
                  <a:pt x="119" y="147"/>
                  <a:pt x="146" y="120"/>
                  <a:pt x="179" y="120"/>
                </a:cubicBezTo>
                <a:cubicBezTo>
                  <a:pt x="239" y="120"/>
                  <a:pt x="239" y="120"/>
                  <a:pt x="239" y="120"/>
                </a:cubicBezTo>
                <a:cubicBezTo>
                  <a:pt x="239" y="1685"/>
                  <a:pt x="239" y="1685"/>
                  <a:pt x="239" y="1685"/>
                </a:cubicBezTo>
                <a:cubicBezTo>
                  <a:pt x="179" y="1685"/>
                  <a:pt x="179" y="1685"/>
                  <a:pt x="179" y="1685"/>
                </a:cubicBezTo>
                <a:cubicBezTo>
                  <a:pt x="158" y="1685"/>
                  <a:pt x="138" y="1688"/>
                  <a:pt x="119" y="1695"/>
                </a:cubicBezTo>
                <a:lnTo>
                  <a:pt x="119" y="180"/>
                </a:lnTo>
                <a:close/>
                <a:moveTo>
                  <a:pt x="1437" y="1924"/>
                </a:moveTo>
                <a:cubicBezTo>
                  <a:pt x="179" y="1924"/>
                  <a:pt x="179" y="1924"/>
                  <a:pt x="179" y="1924"/>
                </a:cubicBezTo>
                <a:cubicBezTo>
                  <a:pt x="146" y="1924"/>
                  <a:pt x="119" y="1897"/>
                  <a:pt x="119" y="1864"/>
                </a:cubicBezTo>
                <a:cubicBezTo>
                  <a:pt x="119" y="1831"/>
                  <a:pt x="146" y="1804"/>
                  <a:pt x="179" y="1804"/>
                </a:cubicBezTo>
                <a:cubicBezTo>
                  <a:pt x="1437" y="1804"/>
                  <a:pt x="1437" y="1804"/>
                  <a:pt x="1437" y="1804"/>
                </a:cubicBezTo>
                <a:lnTo>
                  <a:pt x="1437" y="1924"/>
                </a:lnTo>
                <a:close/>
                <a:moveTo>
                  <a:pt x="1437" y="1685"/>
                </a:moveTo>
                <a:cubicBezTo>
                  <a:pt x="359" y="1685"/>
                  <a:pt x="359" y="1685"/>
                  <a:pt x="359" y="1685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1437" y="120"/>
                  <a:pt x="1437" y="120"/>
                  <a:pt x="1437" y="120"/>
                </a:cubicBezTo>
                <a:lnTo>
                  <a:pt x="1437" y="1685"/>
                </a:lnTo>
                <a:close/>
                <a:moveTo>
                  <a:pt x="479" y="1022"/>
                </a:moveTo>
                <a:cubicBezTo>
                  <a:pt x="479" y="989"/>
                  <a:pt x="505" y="962"/>
                  <a:pt x="538" y="962"/>
                </a:cubicBezTo>
                <a:cubicBezTo>
                  <a:pt x="598" y="962"/>
                  <a:pt x="598" y="962"/>
                  <a:pt x="598" y="962"/>
                </a:cubicBezTo>
                <a:cubicBezTo>
                  <a:pt x="598" y="423"/>
                  <a:pt x="598" y="423"/>
                  <a:pt x="598" y="423"/>
                </a:cubicBezTo>
                <a:cubicBezTo>
                  <a:pt x="598" y="390"/>
                  <a:pt x="625" y="363"/>
                  <a:pt x="658" y="363"/>
                </a:cubicBezTo>
                <a:cubicBezTo>
                  <a:pt x="691" y="363"/>
                  <a:pt x="718" y="390"/>
                  <a:pt x="718" y="423"/>
                </a:cubicBezTo>
                <a:cubicBezTo>
                  <a:pt x="718" y="824"/>
                  <a:pt x="718" y="824"/>
                  <a:pt x="718" y="824"/>
                </a:cubicBezTo>
                <a:cubicBezTo>
                  <a:pt x="848" y="629"/>
                  <a:pt x="848" y="629"/>
                  <a:pt x="848" y="629"/>
                </a:cubicBezTo>
                <a:cubicBezTo>
                  <a:pt x="858" y="615"/>
                  <a:pt x="874" y="605"/>
                  <a:pt x="892" y="603"/>
                </a:cubicBezTo>
                <a:cubicBezTo>
                  <a:pt x="910" y="601"/>
                  <a:pt x="927" y="608"/>
                  <a:pt x="940" y="620"/>
                </a:cubicBezTo>
                <a:cubicBezTo>
                  <a:pt x="1008" y="688"/>
                  <a:pt x="1008" y="688"/>
                  <a:pt x="1008" y="688"/>
                </a:cubicBezTo>
                <a:cubicBezTo>
                  <a:pt x="1207" y="390"/>
                  <a:pt x="1207" y="390"/>
                  <a:pt x="1207" y="390"/>
                </a:cubicBezTo>
                <a:cubicBezTo>
                  <a:pt x="1226" y="362"/>
                  <a:pt x="1263" y="355"/>
                  <a:pt x="1290" y="373"/>
                </a:cubicBezTo>
                <a:cubicBezTo>
                  <a:pt x="1318" y="392"/>
                  <a:pt x="1325" y="429"/>
                  <a:pt x="1307" y="456"/>
                </a:cubicBezTo>
                <a:cubicBezTo>
                  <a:pt x="1067" y="816"/>
                  <a:pt x="1067" y="816"/>
                  <a:pt x="1067" y="816"/>
                </a:cubicBezTo>
                <a:cubicBezTo>
                  <a:pt x="1057" y="831"/>
                  <a:pt x="1041" y="840"/>
                  <a:pt x="1023" y="842"/>
                </a:cubicBezTo>
                <a:cubicBezTo>
                  <a:pt x="1006" y="844"/>
                  <a:pt x="988" y="838"/>
                  <a:pt x="975" y="825"/>
                </a:cubicBezTo>
                <a:cubicBezTo>
                  <a:pt x="907" y="757"/>
                  <a:pt x="907" y="757"/>
                  <a:pt x="907" y="757"/>
                </a:cubicBezTo>
                <a:cubicBezTo>
                  <a:pt x="770" y="962"/>
                  <a:pt x="770" y="962"/>
                  <a:pt x="770" y="962"/>
                </a:cubicBezTo>
                <a:cubicBezTo>
                  <a:pt x="1257" y="962"/>
                  <a:pt x="1257" y="962"/>
                  <a:pt x="1257" y="962"/>
                </a:cubicBezTo>
                <a:cubicBezTo>
                  <a:pt x="1290" y="962"/>
                  <a:pt x="1317" y="989"/>
                  <a:pt x="1317" y="1022"/>
                </a:cubicBezTo>
                <a:cubicBezTo>
                  <a:pt x="1317" y="1055"/>
                  <a:pt x="1290" y="1082"/>
                  <a:pt x="1257" y="1082"/>
                </a:cubicBezTo>
                <a:cubicBezTo>
                  <a:pt x="718" y="1082"/>
                  <a:pt x="718" y="1082"/>
                  <a:pt x="718" y="1082"/>
                </a:cubicBezTo>
                <a:cubicBezTo>
                  <a:pt x="718" y="1142"/>
                  <a:pt x="718" y="1142"/>
                  <a:pt x="718" y="1142"/>
                </a:cubicBezTo>
                <a:cubicBezTo>
                  <a:pt x="718" y="1175"/>
                  <a:pt x="691" y="1202"/>
                  <a:pt x="658" y="1202"/>
                </a:cubicBezTo>
                <a:cubicBezTo>
                  <a:pt x="625" y="1202"/>
                  <a:pt x="598" y="1175"/>
                  <a:pt x="598" y="1142"/>
                </a:cubicBezTo>
                <a:cubicBezTo>
                  <a:pt x="598" y="1082"/>
                  <a:pt x="598" y="1082"/>
                  <a:pt x="598" y="1082"/>
                </a:cubicBezTo>
                <a:cubicBezTo>
                  <a:pt x="538" y="1082"/>
                  <a:pt x="538" y="1082"/>
                  <a:pt x="538" y="1082"/>
                </a:cubicBezTo>
                <a:cubicBezTo>
                  <a:pt x="505" y="1082"/>
                  <a:pt x="479" y="1055"/>
                  <a:pt x="479" y="1022"/>
                </a:cubicBezTo>
                <a:close/>
                <a:moveTo>
                  <a:pt x="1197" y="1381"/>
                </a:moveTo>
                <a:cubicBezTo>
                  <a:pt x="1197" y="1414"/>
                  <a:pt x="1170" y="1441"/>
                  <a:pt x="1137" y="1441"/>
                </a:cubicBezTo>
                <a:cubicBezTo>
                  <a:pt x="658" y="1441"/>
                  <a:pt x="658" y="1441"/>
                  <a:pt x="658" y="1441"/>
                </a:cubicBezTo>
                <a:cubicBezTo>
                  <a:pt x="625" y="1441"/>
                  <a:pt x="598" y="1414"/>
                  <a:pt x="598" y="1381"/>
                </a:cubicBezTo>
                <a:cubicBezTo>
                  <a:pt x="598" y="1348"/>
                  <a:pt x="625" y="1321"/>
                  <a:pt x="658" y="1321"/>
                </a:cubicBezTo>
                <a:cubicBezTo>
                  <a:pt x="1137" y="1321"/>
                  <a:pt x="1137" y="1321"/>
                  <a:pt x="1137" y="1321"/>
                </a:cubicBezTo>
                <a:cubicBezTo>
                  <a:pt x="1170" y="1321"/>
                  <a:pt x="1197" y="1348"/>
                  <a:pt x="1197" y="138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E7D2B-9C02-34D4-BEF8-4E43175AACE0}"/>
              </a:ext>
            </a:extLst>
          </p:cNvPr>
          <p:cNvSpPr txBox="1"/>
          <p:nvPr/>
        </p:nvSpPr>
        <p:spPr>
          <a:xfrm>
            <a:off x="-112453" y="7093793"/>
            <a:ext cx="6097628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799" dirty="0">
                <a:solidFill>
                  <a:schemeClr val="bg1">
                    <a:lumMod val="50000"/>
                  </a:schemeClr>
                </a:solidFill>
              </a:rPr>
              <a:t>www.rashasite.ir</a:t>
            </a:r>
          </a:p>
        </p:txBody>
      </p:sp>
    </p:spTree>
    <p:extLst>
      <p:ext uri="{BB962C8B-B14F-4D97-AF65-F5344CB8AC3E}">
        <p14:creationId xmlns:p14="http://schemas.microsoft.com/office/powerpoint/2010/main" val="26923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6E6AD6-30F7-8AE3-A9B6-06B8683AB6B3}"/>
              </a:ext>
            </a:extLst>
          </p:cNvPr>
          <p:cNvSpPr/>
          <p:nvPr/>
        </p:nvSpPr>
        <p:spPr>
          <a:xfrm>
            <a:off x="-9525" y="0"/>
            <a:ext cx="12201525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26" descr="A hand holding a chess piece&#10;&#10;Description automatically generated">
            <a:extLst>
              <a:ext uri="{FF2B5EF4-FFF2-40B4-BE49-F238E27FC236}">
                <a16:creationId xmlns:a16="http://schemas.microsoft.com/office/drawing/2014/main" id="{1A890928-9C10-5189-02B3-12EAFD62845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445" b="1445"/>
          <a:stretch>
            <a:fillRect/>
          </a:stretch>
        </p:blipFill>
        <p:spPr/>
      </p:pic>
      <p:sp>
        <p:nvSpPr>
          <p:cNvPr id="7" name="자유형 7">
            <a:extLst>
              <a:ext uri="{FF2B5EF4-FFF2-40B4-BE49-F238E27FC236}">
                <a16:creationId xmlns:a16="http://schemas.microsoft.com/office/drawing/2014/main" id="{4F028060-BE46-AF4C-7C29-D40135CC7F5E}"/>
              </a:ext>
            </a:extLst>
          </p:cNvPr>
          <p:cNvSpPr/>
          <p:nvPr/>
        </p:nvSpPr>
        <p:spPr>
          <a:xfrm>
            <a:off x="1419013" y="1"/>
            <a:ext cx="10772987" cy="6857999"/>
          </a:xfrm>
          <a:custGeom>
            <a:avLst/>
            <a:gdLst>
              <a:gd name="connsiteX0" fmla="*/ 0 w 10772987"/>
              <a:gd name="connsiteY0" fmla="*/ 0 h 6857999"/>
              <a:gd name="connsiteX1" fmla="*/ 10772987 w 10772987"/>
              <a:gd name="connsiteY1" fmla="*/ 0 h 6857999"/>
              <a:gd name="connsiteX2" fmla="*/ 10772987 w 10772987"/>
              <a:gd name="connsiteY2" fmla="*/ 3836061 h 6857999"/>
              <a:gd name="connsiteX3" fmla="*/ 8630768 w 10772987"/>
              <a:gd name="connsiteY3" fmla="*/ 6857999 h 6857999"/>
              <a:gd name="connsiteX4" fmla="*/ 4861560 w 10772987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987" h="6857999">
                <a:moveTo>
                  <a:pt x="0" y="0"/>
                </a:moveTo>
                <a:lnTo>
                  <a:pt x="10772987" y="0"/>
                </a:lnTo>
                <a:lnTo>
                  <a:pt x="10772987" y="3836061"/>
                </a:lnTo>
                <a:lnTo>
                  <a:pt x="8630768" y="6857999"/>
                </a:lnTo>
                <a:lnTo>
                  <a:pt x="4861560" y="6857999"/>
                </a:lnTo>
                <a:close/>
              </a:path>
            </a:pathLst>
          </a:cu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A33F2D7D-CAEA-3D59-C624-8076D8FD8AE6}"/>
              </a:ext>
            </a:extLst>
          </p:cNvPr>
          <p:cNvCxnSpPr>
            <a:cxnSpLocks/>
          </p:cNvCxnSpPr>
          <p:nvPr/>
        </p:nvCxnSpPr>
        <p:spPr>
          <a:xfrm flipV="1">
            <a:off x="-9525" y="-9525"/>
            <a:ext cx="3708869" cy="512566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061364-C538-A59F-9276-EB6B1FAA3DEF}"/>
              </a:ext>
            </a:extLst>
          </p:cNvPr>
          <p:cNvSpPr txBox="1"/>
          <p:nvPr/>
        </p:nvSpPr>
        <p:spPr>
          <a:xfrm flipH="1">
            <a:off x="6007510" y="2076711"/>
            <a:ext cx="41674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10000"/>
              </a:lnSpc>
            </a:pPr>
            <a:r>
              <a:rPr lang="fa-IR" sz="88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مدیریت </a:t>
            </a:r>
          </a:p>
          <a:p>
            <a:pPr algn="r" rtl="1">
              <a:lnSpc>
                <a:spcPct val="110000"/>
              </a:lnSpc>
            </a:pPr>
            <a:r>
              <a:rPr lang="fa-IR" sz="72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استراتژیک</a:t>
            </a:r>
            <a:endParaRPr lang="en-US" sz="72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46476-5449-7E44-A250-E9FB84A0F5F7}"/>
              </a:ext>
            </a:extLst>
          </p:cNvPr>
          <p:cNvSpPr txBox="1"/>
          <p:nvPr/>
        </p:nvSpPr>
        <p:spPr>
          <a:xfrm flipH="1">
            <a:off x="6562851" y="1671032"/>
            <a:ext cx="36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قالب پاورپوینت</a:t>
            </a:r>
            <a:endParaRPr lang="en-US" sz="24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DC961-E57E-438D-A56C-5802081220CF}"/>
              </a:ext>
            </a:extLst>
          </p:cNvPr>
          <p:cNvSpPr txBox="1"/>
          <p:nvPr/>
        </p:nvSpPr>
        <p:spPr>
          <a:xfrm flipH="1">
            <a:off x="181652" y="5014616"/>
            <a:ext cx="416747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lnSpc>
                <a:spcPct val="150000"/>
              </a:lnSpc>
              <a:spcAft>
                <a:spcPts val="1200"/>
              </a:spcAft>
              <a:buNone/>
            </a:pPr>
            <a:r>
              <a:rPr lang="fa-IR" sz="2000" b="1" dirty="0">
                <a:latin typeface="Shabnam" panose="020B0603030804020204" pitchFamily="34" charset="-78"/>
                <a:cs typeface="Shabnam" panose="020B0603030804020204" pitchFamily="34" charset="-78"/>
              </a:rPr>
              <a:t>عبارت یا جمله ای کوتاه بنویسید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A0D56-DA23-D05A-C2B3-9EE90A027A87}"/>
              </a:ext>
            </a:extLst>
          </p:cNvPr>
          <p:cNvSpPr txBox="1"/>
          <p:nvPr/>
        </p:nvSpPr>
        <p:spPr>
          <a:xfrm>
            <a:off x="1008857" y="5611834"/>
            <a:ext cx="3340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b="1" dirty="0">
                <a:latin typeface="Shabnam" panose="020B0603030804020204" pitchFamily="34" charset="-78"/>
                <a:cs typeface="Shabnam" panose="020B0603030804020204" pitchFamily="34" charset="-78"/>
              </a:rPr>
              <a:t>راشاسایت (</a:t>
            </a:r>
            <a:r>
              <a:rPr lang="en-US" sz="1800" b="1" dirty="0">
                <a:latin typeface="Shabnam" panose="020B0603030804020204" pitchFamily="34" charset="-78"/>
                <a:cs typeface="Shabnam" panose="020B0603030804020204" pitchFamily="34" charset="-78"/>
              </a:rPr>
              <a:t>rashasite.ir</a:t>
            </a:r>
            <a:r>
              <a:rPr lang="fa-IR" sz="1800" b="1" dirty="0">
                <a:latin typeface="Shabnam" panose="020B0603030804020204" pitchFamily="34" charset="-78"/>
                <a:cs typeface="Shabnam" panose="020B0603030804020204" pitchFamily="34" charset="-78"/>
              </a:rPr>
              <a:t>)</a:t>
            </a:r>
            <a:endParaRPr lang="en-US" sz="1800" b="1" dirty="0"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66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6000" y="534531"/>
            <a:ext cx="10740003" cy="52309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2799" dirty="0">
                <a:solidFill>
                  <a:schemeClr val="bg1"/>
                </a:solidFill>
                <a:latin typeface="+mj-lt"/>
                <a:cs typeface="B Titr" panose="00000700000000000000" pitchFamily="2" charset="-78"/>
              </a:rPr>
              <a:t>آیکن ها</a:t>
            </a:r>
            <a:endParaRPr lang="en-US" sz="2799" dirty="0">
              <a:solidFill>
                <a:schemeClr val="bg1"/>
              </a:solidFill>
              <a:latin typeface="+mj-lt"/>
              <a:cs typeface="B Titr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999" y="1194356"/>
            <a:ext cx="4764149" cy="4692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00"/>
              </a:spcBef>
            </a:pPr>
            <a:r>
              <a:rPr lang="fa-IR" sz="1999" i="1" dirty="0">
                <a:solidFill>
                  <a:schemeClr val="bg1"/>
                </a:solidFill>
                <a:cs typeface="B Titr" panose="00000700000000000000" pitchFamily="2" charset="-78"/>
              </a:rPr>
              <a:t>تکنولوژی</a:t>
            </a:r>
            <a:endParaRPr lang="en-US" sz="1999" i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7808" y="1194356"/>
            <a:ext cx="5008194" cy="4692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00"/>
              </a:spcBef>
            </a:pPr>
            <a:r>
              <a:rPr lang="fa-IR" sz="1999" i="1" dirty="0">
                <a:solidFill>
                  <a:schemeClr val="bg1"/>
                </a:solidFill>
                <a:cs typeface="B Titr" panose="00000700000000000000" pitchFamily="2" charset="-78"/>
              </a:rPr>
              <a:t>شبکه های اجتماعی</a:t>
            </a:r>
            <a:endParaRPr lang="en-US" sz="1999" i="1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734997" y="1913323"/>
            <a:ext cx="391366" cy="343963"/>
          </a:xfrm>
          <a:custGeom>
            <a:avLst/>
            <a:gdLst>
              <a:gd name="T0" fmla="*/ 1590 w 1638"/>
              <a:gd name="T1" fmla="*/ 1440 h 1440"/>
              <a:gd name="T2" fmla="*/ 1638 w 1638"/>
              <a:gd name="T3" fmla="*/ 48 h 1440"/>
              <a:gd name="T4" fmla="*/ 48 w 1638"/>
              <a:gd name="T5" fmla="*/ 0 h 1440"/>
              <a:gd name="T6" fmla="*/ 0 w 1638"/>
              <a:gd name="T7" fmla="*/ 1392 h 1440"/>
              <a:gd name="T8" fmla="*/ 96 w 1638"/>
              <a:gd name="T9" fmla="*/ 96 h 1440"/>
              <a:gd name="T10" fmla="*/ 1542 w 1638"/>
              <a:gd name="T11" fmla="*/ 384 h 1440"/>
              <a:gd name="T12" fmla="*/ 96 w 1638"/>
              <a:gd name="T13" fmla="*/ 96 h 1440"/>
              <a:gd name="T14" fmla="*/ 1542 w 1638"/>
              <a:gd name="T15" fmla="*/ 480 h 1440"/>
              <a:gd name="T16" fmla="*/ 96 w 1638"/>
              <a:gd name="T17" fmla="*/ 1344 h 1440"/>
              <a:gd name="T18" fmla="*/ 565 w 1638"/>
              <a:gd name="T19" fmla="*/ 850 h 1440"/>
              <a:gd name="T20" fmla="*/ 565 w 1638"/>
              <a:gd name="T21" fmla="*/ 1166 h 1440"/>
              <a:gd name="T22" fmla="*/ 497 w 1638"/>
              <a:gd name="T23" fmla="*/ 1234 h 1440"/>
              <a:gd name="T24" fmla="*/ 305 w 1638"/>
              <a:gd name="T25" fmla="*/ 974 h 1440"/>
              <a:gd name="T26" fmla="*/ 565 w 1638"/>
              <a:gd name="T27" fmla="*/ 782 h 1440"/>
              <a:gd name="T28" fmla="*/ 958 w 1638"/>
              <a:gd name="T29" fmla="*/ 837 h 1440"/>
              <a:gd name="T30" fmla="*/ 702 w 1638"/>
              <a:gd name="T31" fmla="*/ 1243 h 1440"/>
              <a:gd name="T32" fmla="*/ 872 w 1638"/>
              <a:gd name="T33" fmla="*/ 795 h 1440"/>
              <a:gd name="T34" fmla="*/ 958 w 1638"/>
              <a:gd name="T35" fmla="*/ 837 h 1440"/>
              <a:gd name="T36" fmla="*/ 1333 w 1638"/>
              <a:gd name="T37" fmla="*/ 1042 h 1440"/>
              <a:gd name="T38" fmla="*/ 1073 w 1638"/>
              <a:gd name="T39" fmla="*/ 1234 h 1440"/>
              <a:gd name="T40" fmla="*/ 1231 w 1638"/>
              <a:gd name="T41" fmla="*/ 1008 h 1440"/>
              <a:gd name="T42" fmla="*/ 1073 w 1638"/>
              <a:gd name="T43" fmla="*/ 782 h 1440"/>
              <a:gd name="T44" fmla="*/ 1333 w 1638"/>
              <a:gd name="T45" fmla="*/ 974 h 1440"/>
              <a:gd name="T46" fmla="*/ 1395 w 1638"/>
              <a:gd name="T47" fmla="*/ 672 h 1440"/>
              <a:gd name="T48" fmla="*/ 195 w 1638"/>
              <a:gd name="T49" fmla="*/ 624 h 1440"/>
              <a:gd name="T50" fmla="*/ 1395 w 1638"/>
              <a:gd name="T51" fmla="*/ 576 h 1440"/>
              <a:gd name="T52" fmla="*/ 1059 w 1638"/>
              <a:gd name="T53" fmla="*/ 240 h 1440"/>
              <a:gd name="T54" fmla="*/ 963 w 1638"/>
              <a:gd name="T55" fmla="*/ 240 h 1440"/>
              <a:gd name="T56" fmla="*/ 1059 w 1638"/>
              <a:gd name="T57" fmla="*/ 240 h 1440"/>
              <a:gd name="T58" fmla="*/ 1203 w 1638"/>
              <a:gd name="T59" fmla="*/ 288 h 1440"/>
              <a:gd name="T60" fmla="*/ 1203 w 1638"/>
              <a:gd name="T61" fmla="*/ 192 h 1440"/>
              <a:gd name="T62" fmla="*/ 1443 w 1638"/>
              <a:gd name="T63" fmla="*/ 240 h 1440"/>
              <a:gd name="T64" fmla="*/ 1347 w 1638"/>
              <a:gd name="T65" fmla="*/ 240 h 1440"/>
              <a:gd name="T66" fmla="*/ 1443 w 1638"/>
              <a:gd name="T67" fmla="*/ 240 h 1440"/>
              <a:gd name="T68" fmla="*/ 723 w 1638"/>
              <a:gd name="T69" fmla="*/ 288 h 1440"/>
              <a:gd name="T70" fmla="*/ 195 w 1638"/>
              <a:gd name="T71" fmla="*/ 240 h 1440"/>
              <a:gd name="T72" fmla="*/ 723 w 1638"/>
              <a:gd name="T73" fmla="*/ 192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38" h="1440">
                <a:moveTo>
                  <a:pt x="48" y="1440"/>
                </a:moveTo>
                <a:cubicBezTo>
                  <a:pt x="1590" y="1440"/>
                  <a:pt x="1590" y="1440"/>
                  <a:pt x="1590" y="1440"/>
                </a:cubicBezTo>
                <a:cubicBezTo>
                  <a:pt x="1617" y="1440"/>
                  <a:pt x="1638" y="1419"/>
                  <a:pt x="1638" y="1392"/>
                </a:cubicBezTo>
                <a:cubicBezTo>
                  <a:pt x="1638" y="48"/>
                  <a:pt x="1638" y="48"/>
                  <a:pt x="1638" y="48"/>
                </a:cubicBezTo>
                <a:cubicBezTo>
                  <a:pt x="1638" y="21"/>
                  <a:pt x="1617" y="0"/>
                  <a:pt x="159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1392"/>
                  <a:pt x="0" y="1392"/>
                  <a:pt x="0" y="1392"/>
                </a:cubicBezTo>
                <a:cubicBezTo>
                  <a:pt x="0" y="1419"/>
                  <a:pt x="21" y="1440"/>
                  <a:pt x="48" y="1440"/>
                </a:cubicBezTo>
                <a:close/>
                <a:moveTo>
                  <a:pt x="96" y="96"/>
                </a:moveTo>
                <a:cubicBezTo>
                  <a:pt x="1542" y="96"/>
                  <a:pt x="1542" y="96"/>
                  <a:pt x="1542" y="96"/>
                </a:cubicBezTo>
                <a:cubicBezTo>
                  <a:pt x="1542" y="384"/>
                  <a:pt x="1542" y="384"/>
                  <a:pt x="1542" y="384"/>
                </a:cubicBezTo>
                <a:cubicBezTo>
                  <a:pt x="96" y="384"/>
                  <a:pt x="96" y="384"/>
                  <a:pt x="96" y="384"/>
                </a:cubicBezTo>
                <a:lnTo>
                  <a:pt x="96" y="96"/>
                </a:lnTo>
                <a:close/>
                <a:moveTo>
                  <a:pt x="96" y="480"/>
                </a:moveTo>
                <a:cubicBezTo>
                  <a:pt x="1542" y="480"/>
                  <a:pt x="1542" y="480"/>
                  <a:pt x="1542" y="480"/>
                </a:cubicBezTo>
                <a:cubicBezTo>
                  <a:pt x="1542" y="1344"/>
                  <a:pt x="1542" y="1344"/>
                  <a:pt x="1542" y="1344"/>
                </a:cubicBezTo>
                <a:cubicBezTo>
                  <a:pt x="96" y="1344"/>
                  <a:pt x="96" y="1344"/>
                  <a:pt x="96" y="1344"/>
                </a:cubicBezTo>
                <a:lnTo>
                  <a:pt x="96" y="480"/>
                </a:lnTo>
                <a:close/>
                <a:moveTo>
                  <a:pt x="565" y="850"/>
                </a:moveTo>
                <a:cubicBezTo>
                  <a:pt x="407" y="1008"/>
                  <a:pt x="407" y="1008"/>
                  <a:pt x="407" y="1008"/>
                </a:cubicBezTo>
                <a:cubicBezTo>
                  <a:pt x="565" y="1166"/>
                  <a:pt x="565" y="1166"/>
                  <a:pt x="565" y="1166"/>
                </a:cubicBezTo>
                <a:cubicBezTo>
                  <a:pt x="584" y="1185"/>
                  <a:pt x="584" y="1215"/>
                  <a:pt x="565" y="1234"/>
                </a:cubicBezTo>
                <a:cubicBezTo>
                  <a:pt x="546" y="1253"/>
                  <a:pt x="516" y="1253"/>
                  <a:pt x="497" y="1234"/>
                </a:cubicBezTo>
                <a:cubicBezTo>
                  <a:pt x="305" y="1042"/>
                  <a:pt x="305" y="1042"/>
                  <a:pt x="305" y="1042"/>
                </a:cubicBezTo>
                <a:cubicBezTo>
                  <a:pt x="287" y="1023"/>
                  <a:pt x="287" y="993"/>
                  <a:pt x="305" y="974"/>
                </a:cubicBezTo>
                <a:cubicBezTo>
                  <a:pt x="497" y="782"/>
                  <a:pt x="497" y="782"/>
                  <a:pt x="497" y="782"/>
                </a:cubicBezTo>
                <a:cubicBezTo>
                  <a:pt x="516" y="763"/>
                  <a:pt x="546" y="763"/>
                  <a:pt x="565" y="782"/>
                </a:cubicBezTo>
                <a:cubicBezTo>
                  <a:pt x="584" y="801"/>
                  <a:pt x="584" y="831"/>
                  <a:pt x="565" y="850"/>
                </a:cubicBezTo>
                <a:close/>
                <a:moveTo>
                  <a:pt x="958" y="837"/>
                </a:moveTo>
                <a:cubicBezTo>
                  <a:pt x="766" y="1221"/>
                  <a:pt x="766" y="1221"/>
                  <a:pt x="766" y="1221"/>
                </a:cubicBezTo>
                <a:cubicBezTo>
                  <a:pt x="754" y="1245"/>
                  <a:pt x="725" y="1255"/>
                  <a:pt x="702" y="1243"/>
                </a:cubicBezTo>
                <a:cubicBezTo>
                  <a:pt x="678" y="1231"/>
                  <a:pt x="668" y="1202"/>
                  <a:pt x="680" y="1179"/>
                </a:cubicBezTo>
                <a:cubicBezTo>
                  <a:pt x="872" y="795"/>
                  <a:pt x="872" y="795"/>
                  <a:pt x="872" y="795"/>
                </a:cubicBezTo>
                <a:cubicBezTo>
                  <a:pt x="884" y="771"/>
                  <a:pt x="913" y="761"/>
                  <a:pt x="937" y="773"/>
                </a:cubicBezTo>
                <a:cubicBezTo>
                  <a:pt x="960" y="785"/>
                  <a:pt x="970" y="814"/>
                  <a:pt x="958" y="837"/>
                </a:cubicBezTo>
                <a:close/>
                <a:moveTo>
                  <a:pt x="1333" y="974"/>
                </a:moveTo>
                <a:cubicBezTo>
                  <a:pt x="1352" y="993"/>
                  <a:pt x="1352" y="1023"/>
                  <a:pt x="1333" y="1042"/>
                </a:cubicBezTo>
                <a:cubicBezTo>
                  <a:pt x="1141" y="1234"/>
                  <a:pt x="1141" y="1234"/>
                  <a:pt x="1141" y="1234"/>
                </a:cubicBezTo>
                <a:cubicBezTo>
                  <a:pt x="1122" y="1253"/>
                  <a:pt x="1092" y="1253"/>
                  <a:pt x="1073" y="1234"/>
                </a:cubicBezTo>
                <a:cubicBezTo>
                  <a:pt x="1055" y="1215"/>
                  <a:pt x="1055" y="1185"/>
                  <a:pt x="1073" y="1166"/>
                </a:cubicBezTo>
                <a:cubicBezTo>
                  <a:pt x="1231" y="1008"/>
                  <a:pt x="1231" y="1008"/>
                  <a:pt x="1231" y="1008"/>
                </a:cubicBezTo>
                <a:cubicBezTo>
                  <a:pt x="1073" y="850"/>
                  <a:pt x="1073" y="850"/>
                  <a:pt x="1073" y="850"/>
                </a:cubicBezTo>
                <a:cubicBezTo>
                  <a:pt x="1055" y="831"/>
                  <a:pt x="1055" y="801"/>
                  <a:pt x="1073" y="782"/>
                </a:cubicBezTo>
                <a:cubicBezTo>
                  <a:pt x="1092" y="763"/>
                  <a:pt x="1122" y="763"/>
                  <a:pt x="1141" y="782"/>
                </a:cubicBezTo>
                <a:lnTo>
                  <a:pt x="1333" y="974"/>
                </a:lnTo>
                <a:close/>
                <a:moveTo>
                  <a:pt x="1443" y="624"/>
                </a:moveTo>
                <a:cubicBezTo>
                  <a:pt x="1443" y="651"/>
                  <a:pt x="1422" y="672"/>
                  <a:pt x="1395" y="672"/>
                </a:cubicBezTo>
                <a:cubicBezTo>
                  <a:pt x="243" y="672"/>
                  <a:pt x="243" y="672"/>
                  <a:pt x="243" y="672"/>
                </a:cubicBezTo>
                <a:cubicBezTo>
                  <a:pt x="217" y="672"/>
                  <a:pt x="195" y="651"/>
                  <a:pt x="195" y="624"/>
                </a:cubicBezTo>
                <a:cubicBezTo>
                  <a:pt x="195" y="597"/>
                  <a:pt x="217" y="576"/>
                  <a:pt x="243" y="576"/>
                </a:cubicBezTo>
                <a:cubicBezTo>
                  <a:pt x="1395" y="576"/>
                  <a:pt x="1395" y="576"/>
                  <a:pt x="1395" y="576"/>
                </a:cubicBezTo>
                <a:cubicBezTo>
                  <a:pt x="1422" y="576"/>
                  <a:pt x="1443" y="597"/>
                  <a:pt x="1443" y="624"/>
                </a:cubicBezTo>
                <a:close/>
                <a:moveTo>
                  <a:pt x="1059" y="240"/>
                </a:moveTo>
                <a:cubicBezTo>
                  <a:pt x="1059" y="267"/>
                  <a:pt x="1038" y="288"/>
                  <a:pt x="1011" y="288"/>
                </a:cubicBezTo>
                <a:cubicBezTo>
                  <a:pt x="985" y="288"/>
                  <a:pt x="963" y="267"/>
                  <a:pt x="963" y="240"/>
                </a:cubicBezTo>
                <a:cubicBezTo>
                  <a:pt x="963" y="213"/>
                  <a:pt x="985" y="192"/>
                  <a:pt x="1011" y="192"/>
                </a:cubicBezTo>
                <a:cubicBezTo>
                  <a:pt x="1038" y="192"/>
                  <a:pt x="1059" y="213"/>
                  <a:pt x="1059" y="240"/>
                </a:cubicBezTo>
                <a:close/>
                <a:moveTo>
                  <a:pt x="1251" y="240"/>
                </a:moveTo>
                <a:cubicBezTo>
                  <a:pt x="1251" y="267"/>
                  <a:pt x="1230" y="288"/>
                  <a:pt x="1203" y="288"/>
                </a:cubicBezTo>
                <a:cubicBezTo>
                  <a:pt x="1177" y="288"/>
                  <a:pt x="1155" y="267"/>
                  <a:pt x="1155" y="240"/>
                </a:cubicBezTo>
                <a:cubicBezTo>
                  <a:pt x="1155" y="213"/>
                  <a:pt x="1177" y="192"/>
                  <a:pt x="1203" y="192"/>
                </a:cubicBezTo>
                <a:cubicBezTo>
                  <a:pt x="1230" y="192"/>
                  <a:pt x="1251" y="213"/>
                  <a:pt x="1251" y="240"/>
                </a:cubicBezTo>
                <a:close/>
                <a:moveTo>
                  <a:pt x="1443" y="240"/>
                </a:moveTo>
                <a:cubicBezTo>
                  <a:pt x="1443" y="267"/>
                  <a:pt x="1422" y="288"/>
                  <a:pt x="1395" y="288"/>
                </a:cubicBezTo>
                <a:cubicBezTo>
                  <a:pt x="1369" y="288"/>
                  <a:pt x="1347" y="267"/>
                  <a:pt x="1347" y="240"/>
                </a:cubicBezTo>
                <a:cubicBezTo>
                  <a:pt x="1347" y="213"/>
                  <a:pt x="1369" y="192"/>
                  <a:pt x="1395" y="192"/>
                </a:cubicBezTo>
                <a:cubicBezTo>
                  <a:pt x="1422" y="192"/>
                  <a:pt x="1443" y="213"/>
                  <a:pt x="1443" y="240"/>
                </a:cubicBezTo>
                <a:close/>
                <a:moveTo>
                  <a:pt x="771" y="240"/>
                </a:moveTo>
                <a:cubicBezTo>
                  <a:pt x="771" y="267"/>
                  <a:pt x="750" y="288"/>
                  <a:pt x="723" y="288"/>
                </a:cubicBezTo>
                <a:cubicBezTo>
                  <a:pt x="243" y="288"/>
                  <a:pt x="243" y="288"/>
                  <a:pt x="243" y="288"/>
                </a:cubicBezTo>
                <a:cubicBezTo>
                  <a:pt x="217" y="288"/>
                  <a:pt x="195" y="267"/>
                  <a:pt x="195" y="240"/>
                </a:cubicBezTo>
                <a:cubicBezTo>
                  <a:pt x="195" y="213"/>
                  <a:pt x="217" y="192"/>
                  <a:pt x="243" y="192"/>
                </a:cubicBezTo>
                <a:cubicBezTo>
                  <a:pt x="723" y="192"/>
                  <a:pt x="723" y="192"/>
                  <a:pt x="723" y="192"/>
                </a:cubicBezTo>
                <a:cubicBezTo>
                  <a:pt x="750" y="192"/>
                  <a:pt x="771" y="213"/>
                  <a:pt x="771" y="2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1464892" y="1913247"/>
            <a:ext cx="391366" cy="344110"/>
          </a:xfrm>
          <a:custGeom>
            <a:avLst/>
            <a:gdLst>
              <a:gd name="T0" fmla="*/ 48 w 1638"/>
              <a:gd name="T1" fmla="*/ 0 h 1440"/>
              <a:gd name="T2" fmla="*/ 0 w 1638"/>
              <a:gd name="T3" fmla="*/ 1392 h 1440"/>
              <a:gd name="T4" fmla="*/ 1590 w 1638"/>
              <a:gd name="T5" fmla="*/ 1440 h 1440"/>
              <a:gd name="T6" fmla="*/ 1638 w 1638"/>
              <a:gd name="T7" fmla="*/ 48 h 1440"/>
              <a:gd name="T8" fmla="*/ 1542 w 1638"/>
              <a:gd name="T9" fmla="*/ 1344 h 1440"/>
              <a:gd name="T10" fmla="*/ 96 w 1638"/>
              <a:gd name="T11" fmla="*/ 480 h 1440"/>
              <a:gd name="T12" fmla="*/ 1542 w 1638"/>
              <a:gd name="T13" fmla="*/ 1344 h 1440"/>
              <a:gd name="T14" fmla="*/ 96 w 1638"/>
              <a:gd name="T15" fmla="*/ 384 h 1440"/>
              <a:gd name="T16" fmla="*/ 1542 w 1638"/>
              <a:gd name="T17" fmla="*/ 96 h 1440"/>
              <a:gd name="T18" fmla="*/ 965 w 1638"/>
              <a:gd name="T19" fmla="*/ 240 h 1440"/>
              <a:gd name="T20" fmla="*/ 1061 w 1638"/>
              <a:gd name="T21" fmla="*/ 240 h 1440"/>
              <a:gd name="T22" fmla="*/ 965 w 1638"/>
              <a:gd name="T23" fmla="*/ 240 h 1440"/>
              <a:gd name="T24" fmla="*/ 1205 w 1638"/>
              <a:gd name="T25" fmla="*/ 192 h 1440"/>
              <a:gd name="T26" fmla="*/ 1205 w 1638"/>
              <a:gd name="T27" fmla="*/ 288 h 1440"/>
              <a:gd name="T28" fmla="*/ 1349 w 1638"/>
              <a:gd name="T29" fmla="*/ 240 h 1440"/>
              <a:gd name="T30" fmla="*/ 1445 w 1638"/>
              <a:gd name="T31" fmla="*/ 240 h 1440"/>
              <a:gd name="T32" fmla="*/ 1349 w 1638"/>
              <a:gd name="T33" fmla="*/ 240 h 1440"/>
              <a:gd name="T34" fmla="*/ 1395 w 1638"/>
              <a:gd name="T35" fmla="*/ 1248 h 1440"/>
              <a:gd name="T36" fmla="*/ 1443 w 1638"/>
              <a:gd name="T37" fmla="*/ 624 h 1440"/>
              <a:gd name="T38" fmla="*/ 243 w 1638"/>
              <a:gd name="T39" fmla="*/ 576 h 1440"/>
              <a:gd name="T40" fmla="*/ 195 w 1638"/>
              <a:gd name="T41" fmla="*/ 1200 h 1440"/>
              <a:gd name="T42" fmla="*/ 1059 w 1638"/>
              <a:gd name="T43" fmla="*/ 1152 h 1440"/>
              <a:gd name="T44" fmla="*/ 867 w 1638"/>
              <a:gd name="T45" fmla="*/ 864 h 1440"/>
              <a:gd name="T46" fmla="*/ 1059 w 1638"/>
              <a:gd name="T47" fmla="*/ 1152 h 1440"/>
              <a:gd name="T48" fmla="*/ 1155 w 1638"/>
              <a:gd name="T49" fmla="*/ 1152 h 1440"/>
              <a:gd name="T50" fmla="*/ 1347 w 1638"/>
              <a:gd name="T51" fmla="*/ 864 h 1440"/>
              <a:gd name="T52" fmla="*/ 579 w 1638"/>
              <a:gd name="T53" fmla="*/ 672 h 1440"/>
              <a:gd name="T54" fmla="*/ 1347 w 1638"/>
              <a:gd name="T55" fmla="*/ 768 h 1440"/>
              <a:gd name="T56" fmla="*/ 579 w 1638"/>
              <a:gd name="T57" fmla="*/ 672 h 1440"/>
              <a:gd name="T58" fmla="*/ 771 w 1638"/>
              <a:gd name="T59" fmla="*/ 864 h 1440"/>
              <a:gd name="T60" fmla="*/ 579 w 1638"/>
              <a:gd name="T61" fmla="*/ 1152 h 1440"/>
              <a:gd name="T62" fmla="*/ 291 w 1638"/>
              <a:gd name="T63" fmla="*/ 672 h 1440"/>
              <a:gd name="T64" fmla="*/ 483 w 1638"/>
              <a:gd name="T65" fmla="*/ 1152 h 1440"/>
              <a:gd name="T66" fmla="*/ 291 w 1638"/>
              <a:gd name="T67" fmla="*/ 672 h 1440"/>
              <a:gd name="T68" fmla="*/ 243 w 1638"/>
              <a:gd name="T69" fmla="*/ 192 h 1440"/>
              <a:gd name="T70" fmla="*/ 771 w 1638"/>
              <a:gd name="T71" fmla="*/ 240 h 1440"/>
              <a:gd name="T72" fmla="*/ 243 w 1638"/>
              <a:gd name="T73" fmla="*/ 288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38" h="1440">
                <a:moveTo>
                  <a:pt x="1590" y="0"/>
                </a:move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1392"/>
                  <a:pt x="0" y="1392"/>
                  <a:pt x="0" y="1392"/>
                </a:cubicBezTo>
                <a:cubicBezTo>
                  <a:pt x="0" y="1419"/>
                  <a:pt x="21" y="1440"/>
                  <a:pt x="48" y="1440"/>
                </a:cubicBezTo>
                <a:cubicBezTo>
                  <a:pt x="1590" y="1440"/>
                  <a:pt x="1590" y="1440"/>
                  <a:pt x="1590" y="1440"/>
                </a:cubicBezTo>
                <a:cubicBezTo>
                  <a:pt x="1617" y="1440"/>
                  <a:pt x="1638" y="1419"/>
                  <a:pt x="1638" y="1392"/>
                </a:cubicBezTo>
                <a:cubicBezTo>
                  <a:pt x="1638" y="48"/>
                  <a:pt x="1638" y="48"/>
                  <a:pt x="1638" y="48"/>
                </a:cubicBezTo>
                <a:cubicBezTo>
                  <a:pt x="1638" y="21"/>
                  <a:pt x="1617" y="0"/>
                  <a:pt x="1590" y="0"/>
                </a:cubicBezTo>
                <a:close/>
                <a:moveTo>
                  <a:pt x="1542" y="1344"/>
                </a:moveTo>
                <a:cubicBezTo>
                  <a:pt x="96" y="1344"/>
                  <a:pt x="96" y="1344"/>
                  <a:pt x="96" y="1344"/>
                </a:cubicBezTo>
                <a:cubicBezTo>
                  <a:pt x="96" y="480"/>
                  <a:pt x="96" y="480"/>
                  <a:pt x="96" y="480"/>
                </a:cubicBezTo>
                <a:cubicBezTo>
                  <a:pt x="1542" y="480"/>
                  <a:pt x="1542" y="480"/>
                  <a:pt x="1542" y="480"/>
                </a:cubicBezTo>
                <a:lnTo>
                  <a:pt x="1542" y="1344"/>
                </a:lnTo>
                <a:close/>
                <a:moveTo>
                  <a:pt x="1542" y="384"/>
                </a:moveTo>
                <a:cubicBezTo>
                  <a:pt x="96" y="384"/>
                  <a:pt x="96" y="384"/>
                  <a:pt x="96" y="384"/>
                </a:cubicBezTo>
                <a:cubicBezTo>
                  <a:pt x="96" y="96"/>
                  <a:pt x="96" y="96"/>
                  <a:pt x="96" y="96"/>
                </a:cubicBezTo>
                <a:cubicBezTo>
                  <a:pt x="1542" y="96"/>
                  <a:pt x="1542" y="96"/>
                  <a:pt x="1542" y="96"/>
                </a:cubicBezTo>
                <a:lnTo>
                  <a:pt x="1542" y="384"/>
                </a:lnTo>
                <a:close/>
                <a:moveTo>
                  <a:pt x="965" y="240"/>
                </a:moveTo>
                <a:cubicBezTo>
                  <a:pt x="965" y="213"/>
                  <a:pt x="987" y="192"/>
                  <a:pt x="1013" y="192"/>
                </a:cubicBezTo>
                <a:cubicBezTo>
                  <a:pt x="1040" y="192"/>
                  <a:pt x="1061" y="213"/>
                  <a:pt x="1061" y="240"/>
                </a:cubicBezTo>
                <a:cubicBezTo>
                  <a:pt x="1061" y="267"/>
                  <a:pt x="1040" y="288"/>
                  <a:pt x="1013" y="288"/>
                </a:cubicBezTo>
                <a:cubicBezTo>
                  <a:pt x="987" y="288"/>
                  <a:pt x="965" y="267"/>
                  <a:pt x="965" y="240"/>
                </a:cubicBezTo>
                <a:close/>
                <a:moveTo>
                  <a:pt x="1157" y="240"/>
                </a:moveTo>
                <a:cubicBezTo>
                  <a:pt x="1157" y="213"/>
                  <a:pt x="1179" y="192"/>
                  <a:pt x="1205" y="192"/>
                </a:cubicBezTo>
                <a:cubicBezTo>
                  <a:pt x="1232" y="192"/>
                  <a:pt x="1253" y="213"/>
                  <a:pt x="1253" y="240"/>
                </a:cubicBezTo>
                <a:cubicBezTo>
                  <a:pt x="1253" y="267"/>
                  <a:pt x="1232" y="288"/>
                  <a:pt x="1205" y="288"/>
                </a:cubicBezTo>
                <a:cubicBezTo>
                  <a:pt x="1179" y="288"/>
                  <a:pt x="1157" y="267"/>
                  <a:pt x="1157" y="240"/>
                </a:cubicBezTo>
                <a:close/>
                <a:moveTo>
                  <a:pt x="1349" y="240"/>
                </a:moveTo>
                <a:cubicBezTo>
                  <a:pt x="1349" y="213"/>
                  <a:pt x="1371" y="192"/>
                  <a:pt x="1397" y="192"/>
                </a:cubicBezTo>
                <a:cubicBezTo>
                  <a:pt x="1424" y="192"/>
                  <a:pt x="1445" y="213"/>
                  <a:pt x="1445" y="240"/>
                </a:cubicBezTo>
                <a:cubicBezTo>
                  <a:pt x="1445" y="267"/>
                  <a:pt x="1424" y="288"/>
                  <a:pt x="1397" y="288"/>
                </a:cubicBezTo>
                <a:cubicBezTo>
                  <a:pt x="1371" y="288"/>
                  <a:pt x="1349" y="267"/>
                  <a:pt x="1349" y="240"/>
                </a:cubicBezTo>
                <a:close/>
                <a:moveTo>
                  <a:pt x="243" y="1248"/>
                </a:moveTo>
                <a:cubicBezTo>
                  <a:pt x="1395" y="1248"/>
                  <a:pt x="1395" y="1248"/>
                  <a:pt x="1395" y="1248"/>
                </a:cubicBezTo>
                <a:cubicBezTo>
                  <a:pt x="1422" y="1248"/>
                  <a:pt x="1443" y="1227"/>
                  <a:pt x="1443" y="1200"/>
                </a:cubicBezTo>
                <a:cubicBezTo>
                  <a:pt x="1443" y="624"/>
                  <a:pt x="1443" y="624"/>
                  <a:pt x="1443" y="624"/>
                </a:cubicBezTo>
                <a:cubicBezTo>
                  <a:pt x="1443" y="597"/>
                  <a:pt x="1422" y="576"/>
                  <a:pt x="1395" y="576"/>
                </a:cubicBezTo>
                <a:cubicBezTo>
                  <a:pt x="243" y="576"/>
                  <a:pt x="243" y="576"/>
                  <a:pt x="243" y="576"/>
                </a:cubicBezTo>
                <a:cubicBezTo>
                  <a:pt x="216" y="576"/>
                  <a:pt x="195" y="597"/>
                  <a:pt x="195" y="624"/>
                </a:cubicBezTo>
                <a:cubicBezTo>
                  <a:pt x="195" y="1200"/>
                  <a:pt x="195" y="1200"/>
                  <a:pt x="195" y="1200"/>
                </a:cubicBezTo>
                <a:cubicBezTo>
                  <a:pt x="195" y="1227"/>
                  <a:pt x="216" y="1248"/>
                  <a:pt x="243" y="1248"/>
                </a:cubicBezTo>
                <a:close/>
                <a:moveTo>
                  <a:pt x="1059" y="1152"/>
                </a:moveTo>
                <a:cubicBezTo>
                  <a:pt x="867" y="1152"/>
                  <a:pt x="867" y="1152"/>
                  <a:pt x="867" y="1152"/>
                </a:cubicBezTo>
                <a:cubicBezTo>
                  <a:pt x="867" y="864"/>
                  <a:pt x="867" y="864"/>
                  <a:pt x="867" y="864"/>
                </a:cubicBezTo>
                <a:cubicBezTo>
                  <a:pt x="1059" y="864"/>
                  <a:pt x="1059" y="864"/>
                  <a:pt x="1059" y="864"/>
                </a:cubicBezTo>
                <a:lnTo>
                  <a:pt x="1059" y="1152"/>
                </a:lnTo>
                <a:close/>
                <a:moveTo>
                  <a:pt x="1347" y="1152"/>
                </a:moveTo>
                <a:cubicBezTo>
                  <a:pt x="1155" y="1152"/>
                  <a:pt x="1155" y="1152"/>
                  <a:pt x="1155" y="1152"/>
                </a:cubicBezTo>
                <a:cubicBezTo>
                  <a:pt x="1155" y="864"/>
                  <a:pt x="1155" y="864"/>
                  <a:pt x="1155" y="864"/>
                </a:cubicBezTo>
                <a:cubicBezTo>
                  <a:pt x="1347" y="864"/>
                  <a:pt x="1347" y="864"/>
                  <a:pt x="1347" y="864"/>
                </a:cubicBezTo>
                <a:lnTo>
                  <a:pt x="1347" y="1152"/>
                </a:lnTo>
                <a:close/>
                <a:moveTo>
                  <a:pt x="579" y="672"/>
                </a:moveTo>
                <a:cubicBezTo>
                  <a:pt x="1347" y="672"/>
                  <a:pt x="1347" y="672"/>
                  <a:pt x="1347" y="672"/>
                </a:cubicBezTo>
                <a:cubicBezTo>
                  <a:pt x="1347" y="768"/>
                  <a:pt x="1347" y="768"/>
                  <a:pt x="1347" y="768"/>
                </a:cubicBezTo>
                <a:cubicBezTo>
                  <a:pt x="579" y="768"/>
                  <a:pt x="579" y="768"/>
                  <a:pt x="579" y="768"/>
                </a:cubicBezTo>
                <a:lnTo>
                  <a:pt x="579" y="672"/>
                </a:lnTo>
                <a:close/>
                <a:moveTo>
                  <a:pt x="579" y="864"/>
                </a:moveTo>
                <a:cubicBezTo>
                  <a:pt x="771" y="864"/>
                  <a:pt x="771" y="864"/>
                  <a:pt x="771" y="864"/>
                </a:cubicBezTo>
                <a:cubicBezTo>
                  <a:pt x="771" y="1152"/>
                  <a:pt x="771" y="1152"/>
                  <a:pt x="771" y="1152"/>
                </a:cubicBezTo>
                <a:cubicBezTo>
                  <a:pt x="579" y="1152"/>
                  <a:pt x="579" y="1152"/>
                  <a:pt x="579" y="1152"/>
                </a:cubicBezTo>
                <a:lnTo>
                  <a:pt x="579" y="864"/>
                </a:lnTo>
                <a:close/>
                <a:moveTo>
                  <a:pt x="291" y="672"/>
                </a:moveTo>
                <a:cubicBezTo>
                  <a:pt x="483" y="672"/>
                  <a:pt x="483" y="672"/>
                  <a:pt x="483" y="672"/>
                </a:cubicBezTo>
                <a:cubicBezTo>
                  <a:pt x="483" y="1152"/>
                  <a:pt x="483" y="1152"/>
                  <a:pt x="483" y="1152"/>
                </a:cubicBezTo>
                <a:cubicBezTo>
                  <a:pt x="291" y="1152"/>
                  <a:pt x="291" y="1152"/>
                  <a:pt x="291" y="1152"/>
                </a:cubicBezTo>
                <a:lnTo>
                  <a:pt x="291" y="672"/>
                </a:lnTo>
                <a:close/>
                <a:moveTo>
                  <a:pt x="195" y="240"/>
                </a:moveTo>
                <a:cubicBezTo>
                  <a:pt x="195" y="213"/>
                  <a:pt x="216" y="192"/>
                  <a:pt x="243" y="192"/>
                </a:cubicBezTo>
                <a:cubicBezTo>
                  <a:pt x="723" y="192"/>
                  <a:pt x="723" y="192"/>
                  <a:pt x="723" y="192"/>
                </a:cubicBezTo>
                <a:cubicBezTo>
                  <a:pt x="750" y="192"/>
                  <a:pt x="771" y="213"/>
                  <a:pt x="771" y="240"/>
                </a:cubicBezTo>
                <a:cubicBezTo>
                  <a:pt x="771" y="267"/>
                  <a:pt x="750" y="288"/>
                  <a:pt x="723" y="288"/>
                </a:cubicBezTo>
                <a:cubicBezTo>
                  <a:pt x="243" y="288"/>
                  <a:pt x="243" y="288"/>
                  <a:pt x="243" y="288"/>
                </a:cubicBezTo>
                <a:cubicBezTo>
                  <a:pt x="216" y="288"/>
                  <a:pt x="195" y="267"/>
                  <a:pt x="195" y="2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2192006" y="1889695"/>
            <a:ext cx="394730" cy="391218"/>
          </a:xfrm>
          <a:custGeom>
            <a:avLst/>
            <a:gdLst>
              <a:gd name="T0" fmla="*/ 531 w 1652"/>
              <a:gd name="T1" fmla="*/ 288 h 1638"/>
              <a:gd name="T2" fmla="*/ 1062 w 1652"/>
              <a:gd name="T3" fmla="*/ 336 h 1638"/>
              <a:gd name="T4" fmla="*/ 531 w 1652"/>
              <a:gd name="T5" fmla="*/ 384 h 1638"/>
              <a:gd name="T6" fmla="*/ 1596 w 1652"/>
              <a:gd name="T7" fmla="*/ 138 h 1638"/>
              <a:gd name="T8" fmla="*/ 1254 w 1652"/>
              <a:gd name="T9" fmla="*/ 683 h 1638"/>
              <a:gd name="T10" fmla="*/ 1398 w 1652"/>
              <a:gd name="T11" fmla="*/ 1254 h 1638"/>
              <a:gd name="T12" fmla="*/ 1446 w 1652"/>
              <a:gd name="T13" fmla="*/ 1398 h 1638"/>
              <a:gd name="T14" fmla="*/ 240 w 1652"/>
              <a:gd name="T15" fmla="*/ 1638 h 1638"/>
              <a:gd name="T16" fmla="*/ 0 w 1652"/>
              <a:gd name="T17" fmla="*/ 336 h 1638"/>
              <a:gd name="T18" fmla="*/ 302 w 1652"/>
              <a:gd name="T19" fmla="*/ 14 h 1638"/>
              <a:gd name="T20" fmla="*/ 1206 w 1652"/>
              <a:gd name="T21" fmla="*/ 0 h 1638"/>
              <a:gd name="T22" fmla="*/ 1254 w 1652"/>
              <a:gd name="T23" fmla="*/ 276 h 1638"/>
              <a:gd name="T24" fmla="*/ 1596 w 1652"/>
              <a:gd name="T25" fmla="*/ 138 h 1638"/>
              <a:gd name="T26" fmla="*/ 288 w 1652"/>
              <a:gd name="T27" fmla="*/ 288 h 1638"/>
              <a:gd name="T28" fmla="*/ 164 w 1652"/>
              <a:gd name="T29" fmla="*/ 288 h 1638"/>
              <a:gd name="T30" fmla="*/ 1158 w 1652"/>
              <a:gd name="T31" fmla="*/ 1254 h 1638"/>
              <a:gd name="T32" fmla="*/ 915 w 1652"/>
              <a:gd name="T33" fmla="*/ 1023 h 1638"/>
              <a:gd name="T34" fmla="*/ 703 w 1652"/>
              <a:gd name="T35" fmla="*/ 1098 h 1638"/>
              <a:gd name="T36" fmla="*/ 624 w 1652"/>
              <a:gd name="T37" fmla="*/ 1152 h 1638"/>
              <a:gd name="T38" fmla="*/ 192 w 1652"/>
              <a:gd name="T39" fmla="*/ 1104 h 1638"/>
              <a:gd name="T40" fmla="*/ 611 w 1652"/>
              <a:gd name="T41" fmla="*/ 1056 h 1638"/>
              <a:gd name="T42" fmla="*/ 659 w 1652"/>
              <a:gd name="T43" fmla="*/ 960 h 1638"/>
              <a:gd name="T44" fmla="*/ 192 w 1652"/>
              <a:gd name="T45" fmla="*/ 912 h 1638"/>
              <a:gd name="T46" fmla="*/ 691 w 1652"/>
              <a:gd name="T47" fmla="*/ 864 h 1638"/>
              <a:gd name="T48" fmla="*/ 711 w 1652"/>
              <a:gd name="T49" fmla="*/ 819 h 1638"/>
              <a:gd name="T50" fmla="*/ 240 w 1652"/>
              <a:gd name="T51" fmla="*/ 768 h 1638"/>
              <a:gd name="T52" fmla="*/ 240 w 1652"/>
              <a:gd name="T53" fmla="*/ 672 h 1638"/>
              <a:gd name="T54" fmla="*/ 955 w 1652"/>
              <a:gd name="T55" fmla="*/ 576 h 1638"/>
              <a:gd name="T56" fmla="*/ 192 w 1652"/>
              <a:gd name="T57" fmla="*/ 528 h 1638"/>
              <a:gd name="T58" fmla="*/ 1051 w 1652"/>
              <a:gd name="T59" fmla="*/ 480 h 1638"/>
              <a:gd name="T60" fmla="*/ 1158 w 1652"/>
              <a:gd name="T61" fmla="*/ 96 h 1638"/>
              <a:gd name="T62" fmla="*/ 384 w 1652"/>
              <a:gd name="T63" fmla="*/ 336 h 1638"/>
              <a:gd name="T64" fmla="*/ 96 w 1652"/>
              <a:gd name="T65" fmla="*/ 384 h 1638"/>
              <a:gd name="T66" fmla="*/ 240 w 1652"/>
              <a:gd name="T67" fmla="*/ 1542 h 1638"/>
              <a:gd name="T68" fmla="*/ 384 w 1652"/>
              <a:gd name="T69" fmla="*/ 1302 h 1638"/>
              <a:gd name="T70" fmla="*/ 836 w 1652"/>
              <a:gd name="T71" fmla="*/ 830 h 1638"/>
              <a:gd name="T72" fmla="*/ 753 w 1652"/>
              <a:gd name="T73" fmla="*/ 981 h 1638"/>
              <a:gd name="T74" fmla="*/ 904 w 1652"/>
              <a:gd name="T75" fmla="*/ 897 h 1638"/>
              <a:gd name="T76" fmla="*/ 480 w 1652"/>
              <a:gd name="T77" fmla="*/ 1350 h 1638"/>
              <a:gd name="T78" fmla="*/ 432 w 1652"/>
              <a:gd name="T79" fmla="*/ 1542 h 1638"/>
              <a:gd name="T80" fmla="*/ 1350 w 1652"/>
              <a:gd name="T81" fmla="*/ 1398 h 1638"/>
              <a:gd name="T82" fmla="*/ 480 w 1652"/>
              <a:gd name="T83" fmla="*/ 1350 h 1638"/>
              <a:gd name="T84" fmla="*/ 1359 w 1652"/>
              <a:gd name="T85" fmla="*/ 307 h 1638"/>
              <a:gd name="T86" fmla="*/ 972 w 1652"/>
              <a:gd name="T87" fmla="*/ 830 h 1638"/>
              <a:gd name="T88" fmla="*/ 1528 w 1652"/>
              <a:gd name="T89" fmla="*/ 206 h 1638"/>
              <a:gd name="T90" fmla="*/ 1426 w 1652"/>
              <a:gd name="T91" fmla="*/ 240 h 1638"/>
              <a:gd name="T92" fmla="*/ 1528 w 1652"/>
              <a:gd name="T93" fmla="*/ 27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52" h="1638">
                <a:moveTo>
                  <a:pt x="483" y="336"/>
                </a:moveTo>
                <a:cubicBezTo>
                  <a:pt x="483" y="309"/>
                  <a:pt x="505" y="288"/>
                  <a:pt x="531" y="288"/>
                </a:cubicBezTo>
                <a:cubicBezTo>
                  <a:pt x="1014" y="288"/>
                  <a:pt x="1014" y="288"/>
                  <a:pt x="1014" y="288"/>
                </a:cubicBezTo>
                <a:cubicBezTo>
                  <a:pt x="1041" y="288"/>
                  <a:pt x="1062" y="309"/>
                  <a:pt x="1062" y="336"/>
                </a:cubicBezTo>
                <a:cubicBezTo>
                  <a:pt x="1062" y="362"/>
                  <a:pt x="1041" y="384"/>
                  <a:pt x="1014" y="384"/>
                </a:cubicBezTo>
                <a:cubicBezTo>
                  <a:pt x="531" y="384"/>
                  <a:pt x="531" y="384"/>
                  <a:pt x="531" y="384"/>
                </a:cubicBezTo>
                <a:cubicBezTo>
                  <a:pt x="505" y="384"/>
                  <a:pt x="483" y="362"/>
                  <a:pt x="483" y="336"/>
                </a:cubicBezTo>
                <a:close/>
                <a:moveTo>
                  <a:pt x="1596" y="138"/>
                </a:moveTo>
                <a:cubicBezTo>
                  <a:pt x="1652" y="194"/>
                  <a:pt x="1652" y="285"/>
                  <a:pt x="1596" y="341"/>
                </a:cubicBezTo>
                <a:cubicBezTo>
                  <a:pt x="1254" y="683"/>
                  <a:pt x="1254" y="683"/>
                  <a:pt x="1254" y="683"/>
                </a:cubicBezTo>
                <a:cubicBezTo>
                  <a:pt x="1254" y="1254"/>
                  <a:pt x="1254" y="1254"/>
                  <a:pt x="1254" y="1254"/>
                </a:cubicBezTo>
                <a:cubicBezTo>
                  <a:pt x="1398" y="1254"/>
                  <a:pt x="1398" y="1254"/>
                  <a:pt x="1398" y="1254"/>
                </a:cubicBezTo>
                <a:cubicBezTo>
                  <a:pt x="1425" y="1254"/>
                  <a:pt x="1446" y="1275"/>
                  <a:pt x="1446" y="1302"/>
                </a:cubicBezTo>
                <a:cubicBezTo>
                  <a:pt x="1446" y="1398"/>
                  <a:pt x="1446" y="1398"/>
                  <a:pt x="1446" y="1398"/>
                </a:cubicBezTo>
                <a:cubicBezTo>
                  <a:pt x="1446" y="1530"/>
                  <a:pt x="1339" y="1638"/>
                  <a:pt x="1206" y="1638"/>
                </a:cubicBezTo>
                <a:cubicBezTo>
                  <a:pt x="240" y="1638"/>
                  <a:pt x="240" y="1638"/>
                  <a:pt x="240" y="1638"/>
                </a:cubicBezTo>
                <a:cubicBezTo>
                  <a:pt x="108" y="1638"/>
                  <a:pt x="0" y="1530"/>
                  <a:pt x="0" y="1398"/>
                </a:cubicBezTo>
                <a:cubicBezTo>
                  <a:pt x="0" y="336"/>
                  <a:pt x="0" y="336"/>
                  <a:pt x="0" y="336"/>
                </a:cubicBezTo>
                <a:cubicBezTo>
                  <a:pt x="0" y="323"/>
                  <a:pt x="5" y="311"/>
                  <a:pt x="14" y="302"/>
                </a:cubicBezTo>
                <a:cubicBezTo>
                  <a:pt x="302" y="14"/>
                  <a:pt x="302" y="14"/>
                  <a:pt x="302" y="14"/>
                </a:cubicBezTo>
                <a:cubicBezTo>
                  <a:pt x="311" y="5"/>
                  <a:pt x="323" y="0"/>
                  <a:pt x="336" y="0"/>
                </a:cubicBezTo>
                <a:cubicBezTo>
                  <a:pt x="1206" y="0"/>
                  <a:pt x="1206" y="0"/>
                  <a:pt x="1206" y="0"/>
                </a:cubicBezTo>
                <a:cubicBezTo>
                  <a:pt x="1233" y="0"/>
                  <a:pt x="1254" y="21"/>
                  <a:pt x="1254" y="48"/>
                </a:cubicBezTo>
                <a:cubicBezTo>
                  <a:pt x="1254" y="276"/>
                  <a:pt x="1254" y="276"/>
                  <a:pt x="1254" y="276"/>
                </a:cubicBezTo>
                <a:cubicBezTo>
                  <a:pt x="1393" y="138"/>
                  <a:pt x="1393" y="138"/>
                  <a:pt x="1393" y="138"/>
                </a:cubicBezTo>
                <a:cubicBezTo>
                  <a:pt x="1449" y="81"/>
                  <a:pt x="1540" y="81"/>
                  <a:pt x="1596" y="138"/>
                </a:cubicBezTo>
                <a:close/>
                <a:moveTo>
                  <a:pt x="164" y="288"/>
                </a:moveTo>
                <a:cubicBezTo>
                  <a:pt x="288" y="288"/>
                  <a:pt x="288" y="288"/>
                  <a:pt x="288" y="288"/>
                </a:cubicBezTo>
                <a:cubicBezTo>
                  <a:pt x="288" y="163"/>
                  <a:pt x="288" y="163"/>
                  <a:pt x="288" y="163"/>
                </a:cubicBezTo>
                <a:lnTo>
                  <a:pt x="164" y="288"/>
                </a:lnTo>
                <a:close/>
                <a:moveTo>
                  <a:pt x="432" y="1254"/>
                </a:moveTo>
                <a:cubicBezTo>
                  <a:pt x="1158" y="1254"/>
                  <a:pt x="1158" y="1254"/>
                  <a:pt x="1158" y="1254"/>
                </a:cubicBezTo>
                <a:cubicBezTo>
                  <a:pt x="1158" y="779"/>
                  <a:pt x="1158" y="779"/>
                  <a:pt x="1158" y="779"/>
                </a:cubicBezTo>
                <a:cubicBezTo>
                  <a:pt x="915" y="1023"/>
                  <a:pt x="915" y="1023"/>
                  <a:pt x="915" y="1023"/>
                </a:cubicBezTo>
                <a:cubicBezTo>
                  <a:pt x="910" y="1028"/>
                  <a:pt x="903" y="1032"/>
                  <a:pt x="896" y="1034"/>
                </a:cubicBezTo>
                <a:cubicBezTo>
                  <a:pt x="703" y="1098"/>
                  <a:pt x="703" y="1098"/>
                  <a:pt x="703" y="1098"/>
                </a:cubicBezTo>
                <a:cubicBezTo>
                  <a:pt x="664" y="1137"/>
                  <a:pt x="664" y="1137"/>
                  <a:pt x="664" y="1137"/>
                </a:cubicBezTo>
                <a:cubicBezTo>
                  <a:pt x="652" y="1150"/>
                  <a:pt x="639" y="1152"/>
                  <a:pt x="624" y="1152"/>
                </a:cubicBezTo>
                <a:cubicBezTo>
                  <a:pt x="240" y="1152"/>
                  <a:pt x="240" y="1152"/>
                  <a:pt x="240" y="1152"/>
                </a:cubicBezTo>
                <a:cubicBezTo>
                  <a:pt x="213" y="1152"/>
                  <a:pt x="192" y="1130"/>
                  <a:pt x="192" y="1104"/>
                </a:cubicBezTo>
                <a:cubicBezTo>
                  <a:pt x="192" y="1077"/>
                  <a:pt x="213" y="1056"/>
                  <a:pt x="240" y="1056"/>
                </a:cubicBezTo>
                <a:cubicBezTo>
                  <a:pt x="611" y="1056"/>
                  <a:pt x="611" y="1056"/>
                  <a:pt x="611" y="1056"/>
                </a:cubicBezTo>
                <a:cubicBezTo>
                  <a:pt x="635" y="1031"/>
                  <a:pt x="635" y="1031"/>
                  <a:pt x="635" y="1031"/>
                </a:cubicBezTo>
                <a:cubicBezTo>
                  <a:pt x="659" y="960"/>
                  <a:pt x="659" y="960"/>
                  <a:pt x="659" y="960"/>
                </a:cubicBezTo>
                <a:cubicBezTo>
                  <a:pt x="240" y="960"/>
                  <a:pt x="240" y="960"/>
                  <a:pt x="240" y="960"/>
                </a:cubicBezTo>
                <a:cubicBezTo>
                  <a:pt x="213" y="960"/>
                  <a:pt x="192" y="938"/>
                  <a:pt x="192" y="912"/>
                </a:cubicBezTo>
                <a:cubicBezTo>
                  <a:pt x="192" y="885"/>
                  <a:pt x="213" y="864"/>
                  <a:pt x="240" y="864"/>
                </a:cubicBezTo>
                <a:cubicBezTo>
                  <a:pt x="691" y="864"/>
                  <a:pt x="691" y="864"/>
                  <a:pt x="691" y="864"/>
                </a:cubicBezTo>
                <a:cubicBezTo>
                  <a:pt x="700" y="838"/>
                  <a:pt x="700" y="838"/>
                  <a:pt x="700" y="838"/>
                </a:cubicBezTo>
                <a:cubicBezTo>
                  <a:pt x="702" y="831"/>
                  <a:pt x="706" y="824"/>
                  <a:pt x="711" y="819"/>
                </a:cubicBezTo>
                <a:cubicBezTo>
                  <a:pt x="763" y="768"/>
                  <a:pt x="763" y="768"/>
                  <a:pt x="763" y="768"/>
                </a:cubicBezTo>
                <a:cubicBezTo>
                  <a:pt x="240" y="768"/>
                  <a:pt x="240" y="768"/>
                  <a:pt x="240" y="768"/>
                </a:cubicBezTo>
                <a:cubicBezTo>
                  <a:pt x="213" y="768"/>
                  <a:pt x="192" y="746"/>
                  <a:pt x="192" y="720"/>
                </a:cubicBezTo>
                <a:cubicBezTo>
                  <a:pt x="192" y="693"/>
                  <a:pt x="213" y="672"/>
                  <a:pt x="240" y="672"/>
                </a:cubicBezTo>
                <a:cubicBezTo>
                  <a:pt x="859" y="672"/>
                  <a:pt x="859" y="672"/>
                  <a:pt x="859" y="672"/>
                </a:cubicBezTo>
                <a:cubicBezTo>
                  <a:pt x="955" y="576"/>
                  <a:pt x="955" y="576"/>
                  <a:pt x="955" y="576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13" y="576"/>
                  <a:pt x="192" y="554"/>
                  <a:pt x="192" y="528"/>
                </a:cubicBezTo>
                <a:cubicBezTo>
                  <a:pt x="192" y="501"/>
                  <a:pt x="213" y="480"/>
                  <a:pt x="240" y="480"/>
                </a:cubicBezTo>
                <a:cubicBezTo>
                  <a:pt x="1051" y="480"/>
                  <a:pt x="1051" y="480"/>
                  <a:pt x="1051" y="480"/>
                </a:cubicBezTo>
                <a:cubicBezTo>
                  <a:pt x="1158" y="372"/>
                  <a:pt x="1158" y="372"/>
                  <a:pt x="1158" y="372"/>
                </a:cubicBezTo>
                <a:cubicBezTo>
                  <a:pt x="1158" y="96"/>
                  <a:pt x="1158" y="96"/>
                  <a:pt x="1158" y="96"/>
                </a:cubicBezTo>
                <a:cubicBezTo>
                  <a:pt x="384" y="96"/>
                  <a:pt x="384" y="96"/>
                  <a:pt x="384" y="96"/>
                </a:cubicBezTo>
                <a:cubicBezTo>
                  <a:pt x="384" y="336"/>
                  <a:pt x="384" y="336"/>
                  <a:pt x="384" y="336"/>
                </a:cubicBezTo>
                <a:cubicBezTo>
                  <a:pt x="384" y="362"/>
                  <a:pt x="363" y="384"/>
                  <a:pt x="336" y="384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96" y="1398"/>
                  <a:pt x="96" y="1398"/>
                  <a:pt x="96" y="1398"/>
                </a:cubicBezTo>
                <a:cubicBezTo>
                  <a:pt x="96" y="1477"/>
                  <a:pt x="161" y="1542"/>
                  <a:pt x="240" y="1542"/>
                </a:cubicBezTo>
                <a:cubicBezTo>
                  <a:pt x="319" y="1542"/>
                  <a:pt x="384" y="1477"/>
                  <a:pt x="384" y="1398"/>
                </a:cubicBezTo>
                <a:cubicBezTo>
                  <a:pt x="384" y="1302"/>
                  <a:pt x="384" y="1302"/>
                  <a:pt x="384" y="1302"/>
                </a:cubicBezTo>
                <a:cubicBezTo>
                  <a:pt x="384" y="1275"/>
                  <a:pt x="405" y="1254"/>
                  <a:pt x="432" y="1254"/>
                </a:cubicBezTo>
                <a:close/>
                <a:moveTo>
                  <a:pt x="836" y="830"/>
                </a:moveTo>
                <a:cubicBezTo>
                  <a:pt x="787" y="879"/>
                  <a:pt x="787" y="879"/>
                  <a:pt x="787" y="879"/>
                </a:cubicBezTo>
                <a:cubicBezTo>
                  <a:pt x="753" y="981"/>
                  <a:pt x="753" y="981"/>
                  <a:pt x="753" y="981"/>
                </a:cubicBezTo>
                <a:cubicBezTo>
                  <a:pt x="855" y="947"/>
                  <a:pt x="855" y="947"/>
                  <a:pt x="855" y="947"/>
                </a:cubicBezTo>
                <a:cubicBezTo>
                  <a:pt x="904" y="897"/>
                  <a:pt x="904" y="897"/>
                  <a:pt x="904" y="897"/>
                </a:cubicBezTo>
                <a:lnTo>
                  <a:pt x="836" y="830"/>
                </a:lnTo>
                <a:close/>
                <a:moveTo>
                  <a:pt x="480" y="1350"/>
                </a:moveTo>
                <a:cubicBezTo>
                  <a:pt x="480" y="1398"/>
                  <a:pt x="480" y="1398"/>
                  <a:pt x="480" y="1398"/>
                </a:cubicBezTo>
                <a:cubicBezTo>
                  <a:pt x="480" y="1452"/>
                  <a:pt x="462" y="1502"/>
                  <a:pt x="432" y="1542"/>
                </a:cubicBezTo>
                <a:cubicBezTo>
                  <a:pt x="1206" y="1542"/>
                  <a:pt x="1206" y="1542"/>
                  <a:pt x="1206" y="1542"/>
                </a:cubicBezTo>
                <a:cubicBezTo>
                  <a:pt x="1286" y="1542"/>
                  <a:pt x="1350" y="1477"/>
                  <a:pt x="1350" y="1398"/>
                </a:cubicBezTo>
                <a:cubicBezTo>
                  <a:pt x="1350" y="1350"/>
                  <a:pt x="1350" y="1350"/>
                  <a:pt x="1350" y="1350"/>
                </a:cubicBezTo>
                <a:lnTo>
                  <a:pt x="480" y="1350"/>
                </a:lnTo>
                <a:close/>
                <a:moveTo>
                  <a:pt x="1426" y="375"/>
                </a:moveTo>
                <a:cubicBezTo>
                  <a:pt x="1359" y="307"/>
                  <a:pt x="1359" y="307"/>
                  <a:pt x="1359" y="307"/>
                </a:cubicBezTo>
                <a:cubicBezTo>
                  <a:pt x="904" y="762"/>
                  <a:pt x="904" y="762"/>
                  <a:pt x="904" y="762"/>
                </a:cubicBezTo>
                <a:cubicBezTo>
                  <a:pt x="972" y="830"/>
                  <a:pt x="972" y="830"/>
                  <a:pt x="972" y="830"/>
                </a:cubicBezTo>
                <a:lnTo>
                  <a:pt x="1426" y="375"/>
                </a:lnTo>
                <a:close/>
                <a:moveTo>
                  <a:pt x="1528" y="206"/>
                </a:moveTo>
                <a:cubicBezTo>
                  <a:pt x="1510" y="187"/>
                  <a:pt x="1479" y="187"/>
                  <a:pt x="1460" y="206"/>
                </a:cubicBezTo>
                <a:cubicBezTo>
                  <a:pt x="1426" y="240"/>
                  <a:pt x="1426" y="240"/>
                  <a:pt x="1426" y="240"/>
                </a:cubicBezTo>
                <a:cubicBezTo>
                  <a:pt x="1494" y="307"/>
                  <a:pt x="1494" y="307"/>
                  <a:pt x="1494" y="307"/>
                </a:cubicBezTo>
                <a:cubicBezTo>
                  <a:pt x="1528" y="273"/>
                  <a:pt x="1528" y="273"/>
                  <a:pt x="1528" y="273"/>
                </a:cubicBezTo>
                <a:cubicBezTo>
                  <a:pt x="1547" y="255"/>
                  <a:pt x="1547" y="224"/>
                  <a:pt x="1528" y="20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2924169" y="1901837"/>
            <a:ext cx="391366" cy="366933"/>
          </a:xfrm>
          <a:custGeom>
            <a:avLst/>
            <a:gdLst>
              <a:gd name="T0" fmla="*/ 144 w 1638"/>
              <a:gd name="T1" fmla="*/ 0 h 1536"/>
              <a:gd name="T2" fmla="*/ 0 w 1638"/>
              <a:gd name="T3" fmla="*/ 1104 h 1536"/>
              <a:gd name="T4" fmla="*/ 560 w 1638"/>
              <a:gd name="T5" fmla="*/ 1248 h 1536"/>
              <a:gd name="T6" fmla="*/ 339 w 1638"/>
              <a:gd name="T7" fmla="*/ 1440 h 1536"/>
              <a:gd name="T8" fmla="*/ 339 w 1638"/>
              <a:gd name="T9" fmla="*/ 1536 h 1536"/>
              <a:gd name="T10" fmla="*/ 1347 w 1638"/>
              <a:gd name="T11" fmla="*/ 1488 h 1536"/>
              <a:gd name="T12" fmla="*/ 1142 w 1638"/>
              <a:gd name="T13" fmla="*/ 1440 h 1536"/>
              <a:gd name="T14" fmla="*/ 1494 w 1638"/>
              <a:gd name="T15" fmla="*/ 1248 h 1536"/>
              <a:gd name="T16" fmla="*/ 1638 w 1638"/>
              <a:gd name="T17" fmla="*/ 144 h 1536"/>
              <a:gd name="T18" fmla="*/ 598 w 1638"/>
              <a:gd name="T19" fmla="*/ 1440 h 1536"/>
              <a:gd name="T20" fmla="*/ 976 w 1638"/>
              <a:gd name="T21" fmla="*/ 1248 h 1536"/>
              <a:gd name="T22" fmla="*/ 598 w 1638"/>
              <a:gd name="T23" fmla="*/ 1440 h 1536"/>
              <a:gd name="T24" fmla="*/ 1494 w 1638"/>
              <a:gd name="T25" fmla="*/ 1152 h 1536"/>
              <a:gd name="T26" fmla="*/ 96 w 1638"/>
              <a:gd name="T27" fmla="*/ 1104 h 1536"/>
              <a:gd name="T28" fmla="*/ 1542 w 1638"/>
              <a:gd name="T29" fmla="*/ 1056 h 1536"/>
              <a:gd name="T30" fmla="*/ 1542 w 1638"/>
              <a:gd name="T31" fmla="*/ 960 h 1536"/>
              <a:gd name="T32" fmla="*/ 96 w 1638"/>
              <a:gd name="T33" fmla="*/ 144 h 1536"/>
              <a:gd name="T34" fmla="*/ 1494 w 1638"/>
              <a:gd name="T35" fmla="*/ 96 h 1536"/>
              <a:gd name="T36" fmla="*/ 1542 w 1638"/>
              <a:gd name="T37" fmla="*/ 960 h 1536"/>
              <a:gd name="T38" fmla="*/ 915 w 1638"/>
              <a:gd name="T39" fmla="*/ 192 h 1536"/>
              <a:gd name="T40" fmla="*/ 915 w 1638"/>
              <a:gd name="T41" fmla="*/ 288 h 1536"/>
              <a:gd name="T42" fmla="*/ 675 w 1638"/>
              <a:gd name="T43" fmla="*/ 240 h 1536"/>
              <a:gd name="T44" fmla="*/ 771 w 1638"/>
              <a:gd name="T45" fmla="*/ 240 h 1536"/>
              <a:gd name="T46" fmla="*/ 675 w 1638"/>
              <a:gd name="T47" fmla="*/ 240 h 1536"/>
              <a:gd name="T48" fmla="*/ 1107 w 1638"/>
              <a:gd name="T49" fmla="*/ 192 h 1536"/>
              <a:gd name="T50" fmla="*/ 1107 w 1638"/>
              <a:gd name="T51" fmla="*/ 288 h 1536"/>
              <a:gd name="T52" fmla="*/ 531 w 1638"/>
              <a:gd name="T53" fmla="*/ 192 h 1536"/>
              <a:gd name="T54" fmla="*/ 195 w 1638"/>
              <a:gd name="T55" fmla="*/ 240 h 1536"/>
              <a:gd name="T56" fmla="*/ 243 w 1638"/>
              <a:gd name="T57" fmla="*/ 864 h 1536"/>
              <a:gd name="T58" fmla="*/ 579 w 1638"/>
              <a:gd name="T59" fmla="*/ 816 h 1536"/>
              <a:gd name="T60" fmla="*/ 531 w 1638"/>
              <a:gd name="T61" fmla="*/ 192 h 1536"/>
              <a:gd name="T62" fmla="*/ 291 w 1638"/>
              <a:gd name="T63" fmla="*/ 768 h 1536"/>
              <a:gd name="T64" fmla="*/ 483 w 1638"/>
              <a:gd name="T65" fmla="*/ 672 h 1536"/>
              <a:gd name="T66" fmla="*/ 483 w 1638"/>
              <a:gd name="T67" fmla="*/ 576 h 1536"/>
              <a:gd name="T68" fmla="*/ 291 w 1638"/>
              <a:gd name="T69" fmla="*/ 480 h 1536"/>
              <a:gd name="T70" fmla="*/ 483 w 1638"/>
              <a:gd name="T71" fmla="*/ 576 h 1536"/>
              <a:gd name="T72" fmla="*/ 291 w 1638"/>
              <a:gd name="T73" fmla="*/ 384 h 1536"/>
              <a:gd name="T74" fmla="*/ 483 w 1638"/>
              <a:gd name="T75" fmla="*/ 288 h 1536"/>
              <a:gd name="T76" fmla="*/ 1333 w 1638"/>
              <a:gd name="T77" fmla="*/ 782 h 1536"/>
              <a:gd name="T78" fmla="*/ 1265 w 1638"/>
              <a:gd name="T79" fmla="*/ 850 h 1536"/>
              <a:gd name="T80" fmla="*/ 1141 w 1638"/>
              <a:gd name="T81" fmla="*/ 850 h 1536"/>
              <a:gd name="T82" fmla="*/ 1067 w 1638"/>
              <a:gd name="T83" fmla="*/ 843 h 1536"/>
              <a:gd name="T84" fmla="*/ 763 w 1638"/>
              <a:gd name="T85" fmla="*/ 843 h 1536"/>
              <a:gd name="T86" fmla="*/ 683 w 1638"/>
              <a:gd name="T87" fmla="*/ 789 h 1536"/>
              <a:gd name="T88" fmla="*/ 915 w 1638"/>
              <a:gd name="T89" fmla="*/ 480 h 1536"/>
              <a:gd name="T90" fmla="*/ 1114 w 1638"/>
              <a:gd name="T91" fmla="*/ 741 h 1536"/>
              <a:gd name="T92" fmla="*/ 1237 w 1638"/>
              <a:gd name="T93" fmla="*/ 686 h 1536"/>
              <a:gd name="T94" fmla="*/ 1299 w 1638"/>
              <a:gd name="T95" fmla="*/ 288 h 1536"/>
              <a:gd name="T96" fmla="*/ 1299 w 1638"/>
              <a:gd name="T97" fmla="*/ 576 h 1536"/>
              <a:gd name="T98" fmla="*/ 1299 w 1638"/>
              <a:gd name="T99" fmla="*/ 288 h 1536"/>
              <a:gd name="T100" fmla="*/ 1251 w 1638"/>
              <a:gd name="T101" fmla="*/ 432 h 1536"/>
              <a:gd name="T102" fmla="*/ 1347 w 1638"/>
              <a:gd name="T103" fmla="*/ 43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38" h="1536">
                <a:moveTo>
                  <a:pt x="149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64" y="0"/>
                  <a:pt x="0" y="65"/>
                  <a:pt x="0" y="14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83"/>
                  <a:pt x="64" y="1248"/>
                  <a:pt x="144" y="1248"/>
                </a:cubicBezTo>
                <a:cubicBezTo>
                  <a:pt x="560" y="1248"/>
                  <a:pt x="560" y="1248"/>
                  <a:pt x="560" y="1248"/>
                </a:cubicBezTo>
                <a:cubicBezTo>
                  <a:pt x="496" y="1440"/>
                  <a:pt x="496" y="1440"/>
                  <a:pt x="496" y="1440"/>
                </a:cubicBezTo>
                <a:cubicBezTo>
                  <a:pt x="339" y="1440"/>
                  <a:pt x="339" y="1440"/>
                  <a:pt x="339" y="1440"/>
                </a:cubicBezTo>
                <a:cubicBezTo>
                  <a:pt x="312" y="1440"/>
                  <a:pt x="291" y="1461"/>
                  <a:pt x="291" y="1488"/>
                </a:cubicBezTo>
                <a:cubicBezTo>
                  <a:pt x="291" y="1515"/>
                  <a:pt x="312" y="1536"/>
                  <a:pt x="339" y="1536"/>
                </a:cubicBezTo>
                <a:cubicBezTo>
                  <a:pt x="1299" y="1536"/>
                  <a:pt x="1299" y="1536"/>
                  <a:pt x="1299" y="1536"/>
                </a:cubicBezTo>
                <a:cubicBezTo>
                  <a:pt x="1326" y="1536"/>
                  <a:pt x="1347" y="1515"/>
                  <a:pt x="1347" y="1488"/>
                </a:cubicBezTo>
                <a:cubicBezTo>
                  <a:pt x="1347" y="1461"/>
                  <a:pt x="1326" y="1440"/>
                  <a:pt x="1299" y="1440"/>
                </a:cubicBezTo>
                <a:cubicBezTo>
                  <a:pt x="1142" y="1440"/>
                  <a:pt x="1142" y="1440"/>
                  <a:pt x="1142" y="1440"/>
                </a:cubicBezTo>
                <a:cubicBezTo>
                  <a:pt x="1078" y="1248"/>
                  <a:pt x="1078" y="1248"/>
                  <a:pt x="1078" y="1248"/>
                </a:cubicBezTo>
                <a:cubicBezTo>
                  <a:pt x="1494" y="1248"/>
                  <a:pt x="1494" y="1248"/>
                  <a:pt x="1494" y="1248"/>
                </a:cubicBezTo>
                <a:cubicBezTo>
                  <a:pt x="1574" y="1248"/>
                  <a:pt x="1638" y="1183"/>
                  <a:pt x="1638" y="1104"/>
                </a:cubicBezTo>
                <a:cubicBezTo>
                  <a:pt x="1638" y="144"/>
                  <a:pt x="1638" y="144"/>
                  <a:pt x="1638" y="144"/>
                </a:cubicBezTo>
                <a:cubicBezTo>
                  <a:pt x="1638" y="65"/>
                  <a:pt x="1574" y="0"/>
                  <a:pt x="1494" y="0"/>
                </a:cubicBezTo>
                <a:close/>
                <a:moveTo>
                  <a:pt x="598" y="1440"/>
                </a:moveTo>
                <a:cubicBezTo>
                  <a:pt x="662" y="1248"/>
                  <a:pt x="662" y="1248"/>
                  <a:pt x="662" y="1248"/>
                </a:cubicBezTo>
                <a:cubicBezTo>
                  <a:pt x="976" y="1248"/>
                  <a:pt x="976" y="1248"/>
                  <a:pt x="976" y="1248"/>
                </a:cubicBezTo>
                <a:cubicBezTo>
                  <a:pt x="1040" y="1440"/>
                  <a:pt x="1040" y="1440"/>
                  <a:pt x="1040" y="1440"/>
                </a:cubicBezTo>
                <a:lnTo>
                  <a:pt x="598" y="1440"/>
                </a:lnTo>
                <a:close/>
                <a:moveTo>
                  <a:pt x="1542" y="1104"/>
                </a:moveTo>
                <a:cubicBezTo>
                  <a:pt x="1542" y="1130"/>
                  <a:pt x="1521" y="1152"/>
                  <a:pt x="1494" y="1152"/>
                </a:cubicBezTo>
                <a:cubicBezTo>
                  <a:pt x="144" y="1152"/>
                  <a:pt x="144" y="1152"/>
                  <a:pt x="144" y="1152"/>
                </a:cubicBezTo>
                <a:cubicBezTo>
                  <a:pt x="117" y="1152"/>
                  <a:pt x="96" y="1130"/>
                  <a:pt x="96" y="1104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1542" y="1056"/>
                  <a:pt x="1542" y="1056"/>
                  <a:pt x="1542" y="1056"/>
                </a:cubicBezTo>
                <a:lnTo>
                  <a:pt x="1542" y="1104"/>
                </a:lnTo>
                <a:close/>
                <a:moveTo>
                  <a:pt x="1542" y="960"/>
                </a:moveTo>
                <a:cubicBezTo>
                  <a:pt x="96" y="960"/>
                  <a:pt x="96" y="960"/>
                  <a:pt x="96" y="96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8"/>
                  <a:pt x="117" y="96"/>
                  <a:pt x="144" y="96"/>
                </a:cubicBezTo>
                <a:cubicBezTo>
                  <a:pt x="1494" y="96"/>
                  <a:pt x="1494" y="96"/>
                  <a:pt x="1494" y="96"/>
                </a:cubicBezTo>
                <a:cubicBezTo>
                  <a:pt x="1521" y="96"/>
                  <a:pt x="1542" y="118"/>
                  <a:pt x="1542" y="144"/>
                </a:cubicBezTo>
                <a:lnTo>
                  <a:pt x="1542" y="960"/>
                </a:lnTo>
                <a:close/>
                <a:moveTo>
                  <a:pt x="867" y="240"/>
                </a:moveTo>
                <a:cubicBezTo>
                  <a:pt x="867" y="213"/>
                  <a:pt x="888" y="192"/>
                  <a:pt x="915" y="192"/>
                </a:cubicBezTo>
                <a:cubicBezTo>
                  <a:pt x="942" y="192"/>
                  <a:pt x="963" y="213"/>
                  <a:pt x="963" y="240"/>
                </a:cubicBezTo>
                <a:cubicBezTo>
                  <a:pt x="963" y="267"/>
                  <a:pt x="942" y="288"/>
                  <a:pt x="915" y="288"/>
                </a:cubicBezTo>
                <a:cubicBezTo>
                  <a:pt x="888" y="288"/>
                  <a:pt x="867" y="267"/>
                  <a:pt x="867" y="240"/>
                </a:cubicBezTo>
                <a:close/>
                <a:moveTo>
                  <a:pt x="675" y="240"/>
                </a:moveTo>
                <a:cubicBezTo>
                  <a:pt x="675" y="213"/>
                  <a:pt x="696" y="192"/>
                  <a:pt x="723" y="192"/>
                </a:cubicBezTo>
                <a:cubicBezTo>
                  <a:pt x="750" y="192"/>
                  <a:pt x="771" y="213"/>
                  <a:pt x="771" y="240"/>
                </a:cubicBezTo>
                <a:cubicBezTo>
                  <a:pt x="771" y="267"/>
                  <a:pt x="750" y="288"/>
                  <a:pt x="723" y="288"/>
                </a:cubicBezTo>
                <a:cubicBezTo>
                  <a:pt x="696" y="288"/>
                  <a:pt x="675" y="267"/>
                  <a:pt x="675" y="240"/>
                </a:cubicBezTo>
                <a:close/>
                <a:moveTo>
                  <a:pt x="1059" y="240"/>
                </a:moveTo>
                <a:cubicBezTo>
                  <a:pt x="1059" y="213"/>
                  <a:pt x="1080" y="192"/>
                  <a:pt x="1107" y="192"/>
                </a:cubicBezTo>
                <a:cubicBezTo>
                  <a:pt x="1134" y="192"/>
                  <a:pt x="1155" y="213"/>
                  <a:pt x="1155" y="240"/>
                </a:cubicBezTo>
                <a:cubicBezTo>
                  <a:pt x="1155" y="267"/>
                  <a:pt x="1134" y="288"/>
                  <a:pt x="1107" y="288"/>
                </a:cubicBezTo>
                <a:cubicBezTo>
                  <a:pt x="1080" y="288"/>
                  <a:pt x="1059" y="267"/>
                  <a:pt x="1059" y="240"/>
                </a:cubicBezTo>
                <a:close/>
                <a:moveTo>
                  <a:pt x="531" y="192"/>
                </a:moveTo>
                <a:cubicBezTo>
                  <a:pt x="243" y="192"/>
                  <a:pt x="243" y="192"/>
                  <a:pt x="243" y="192"/>
                </a:cubicBezTo>
                <a:cubicBezTo>
                  <a:pt x="216" y="192"/>
                  <a:pt x="195" y="213"/>
                  <a:pt x="195" y="240"/>
                </a:cubicBezTo>
                <a:cubicBezTo>
                  <a:pt x="195" y="816"/>
                  <a:pt x="195" y="816"/>
                  <a:pt x="195" y="816"/>
                </a:cubicBezTo>
                <a:cubicBezTo>
                  <a:pt x="195" y="843"/>
                  <a:pt x="216" y="864"/>
                  <a:pt x="243" y="864"/>
                </a:cubicBezTo>
                <a:cubicBezTo>
                  <a:pt x="531" y="864"/>
                  <a:pt x="531" y="864"/>
                  <a:pt x="531" y="864"/>
                </a:cubicBezTo>
                <a:cubicBezTo>
                  <a:pt x="558" y="864"/>
                  <a:pt x="579" y="843"/>
                  <a:pt x="579" y="816"/>
                </a:cubicBezTo>
                <a:cubicBezTo>
                  <a:pt x="579" y="240"/>
                  <a:pt x="579" y="240"/>
                  <a:pt x="579" y="240"/>
                </a:cubicBezTo>
                <a:cubicBezTo>
                  <a:pt x="579" y="213"/>
                  <a:pt x="558" y="192"/>
                  <a:pt x="531" y="192"/>
                </a:cubicBezTo>
                <a:close/>
                <a:moveTo>
                  <a:pt x="483" y="768"/>
                </a:moveTo>
                <a:cubicBezTo>
                  <a:pt x="291" y="768"/>
                  <a:pt x="291" y="768"/>
                  <a:pt x="291" y="768"/>
                </a:cubicBezTo>
                <a:cubicBezTo>
                  <a:pt x="291" y="672"/>
                  <a:pt x="291" y="672"/>
                  <a:pt x="291" y="672"/>
                </a:cubicBezTo>
                <a:cubicBezTo>
                  <a:pt x="483" y="672"/>
                  <a:pt x="483" y="672"/>
                  <a:pt x="483" y="672"/>
                </a:cubicBezTo>
                <a:lnTo>
                  <a:pt x="483" y="768"/>
                </a:lnTo>
                <a:close/>
                <a:moveTo>
                  <a:pt x="483" y="576"/>
                </a:moveTo>
                <a:cubicBezTo>
                  <a:pt x="291" y="576"/>
                  <a:pt x="291" y="576"/>
                  <a:pt x="291" y="576"/>
                </a:cubicBezTo>
                <a:cubicBezTo>
                  <a:pt x="291" y="480"/>
                  <a:pt x="291" y="480"/>
                  <a:pt x="291" y="480"/>
                </a:cubicBezTo>
                <a:cubicBezTo>
                  <a:pt x="483" y="480"/>
                  <a:pt x="483" y="480"/>
                  <a:pt x="483" y="480"/>
                </a:cubicBezTo>
                <a:lnTo>
                  <a:pt x="483" y="576"/>
                </a:lnTo>
                <a:close/>
                <a:moveTo>
                  <a:pt x="483" y="384"/>
                </a:moveTo>
                <a:cubicBezTo>
                  <a:pt x="291" y="384"/>
                  <a:pt x="291" y="384"/>
                  <a:pt x="291" y="384"/>
                </a:cubicBezTo>
                <a:cubicBezTo>
                  <a:pt x="291" y="288"/>
                  <a:pt x="291" y="288"/>
                  <a:pt x="291" y="288"/>
                </a:cubicBezTo>
                <a:cubicBezTo>
                  <a:pt x="483" y="288"/>
                  <a:pt x="483" y="288"/>
                  <a:pt x="483" y="288"/>
                </a:cubicBezTo>
                <a:lnTo>
                  <a:pt x="483" y="384"/>
                </a:lnTo>
                <a:close/>
                <a:moveTo>
                  <a:pt x="1333" y="782"/>
                </a:moveTo>
                <a:cubicBezTo>
                  <a:pt x="1352" y="801"/>
                  <a:pt x="1352" y="831"/>
                  <a:pt x="1333" y="850"/>
                </a:cubicBezTo>
                <a:cubicBezTo>
                  <a:pt x="1314" y="869"/>
                  <a:pt x="1284" y="869"/>
                  <a:pt x="1265" y="850"/>
                </a:cubicBezTo>
                <a:cubicBezTo>
                  <a:pt x="1203" y="788"/>
                  <a:pt x="1203" y="788"/>
                  <a:pt x="1203" y="788"/>
                </a:cubicBezTo>
                <a:cubicBezTo>
                  <a:pt x="1141" y="850"/>
                  <a:pt x="1141" y="850"/>
                  <a:pt x="1141" y="850"/>
                </a:cubicBezTo>
                <a:cubicBezTo>
                  <a:pt x="1131" y="860"/>
                  <a:pt x="1117" y="865"/>
                  <a:pt x="1102" y="864"/>
                </a:cubicBezTo>
                <a:cubicBezTo>
                  <a:pt x="1088" y="862"/>
                  <a:pt x="1075" y="855"/>
                  <a:pt x="1067" y="843"/>
                </a:cubicBezTo>
                <a:cubicBezTo>
                  <a:pt x="915" y="615"/>
                  <a:pt x="915" y="615"/>
                  <a:pt x="915" y="615"/>
                </a:cubicBezTo>
                <a:cubicBezTo>
                  <a:pt x="763" y="843"/>
                  <a:pt x="763" y="843"/>
                  <a:pt x="763" y="843"/>
                </a:cubicBezTo>
                <a:cubicBezTo>
                  <a:pt x="748" y="865"/>
                  <a:pt x="718" y="871"/>
                  <a:pt x="696" y="856"/>
                </a:cubicBezTo>
                <a:cubicBezTo>
                  <a:pt x="674" y="841"/>
                  <a:pt x="668" y="811"/>
                  <a:pt x="683" y="789"/>
                </a:cubicBezTo>
                <a:cubicBezTo>
                  <a:pt x="875" y="501"/>
                  <a:pt x="875" y="501"/>
                  <a:pt x="875" y="501"/>
                </a:cubicBezTo>
                <a:cubicBezTo>
                  <a:pt x="884" y="488"/>
                  <a:pt x="899" y="480"/>
                  <a:pt x="915" y="480"/>
                </a:cubicBezTo>
                <a:cubicBezTo>
                  <a:pt x="931" y="480"/>
                  <a:pt x="946" y="488"/>
                  <a:pt x="955" y="501"/>
                </a:cubicBezTo>
                <a:cubicBezTo>
                  <a:pt x="1114" y="741"/>
                  <a:pt x="1114" y="741"/>
                  <a:pt x="1114" y="741"/>
                </a:cubicBezTo>
                <a:cubicBezTo>
                  <a:pt x="1169" y="686"/>
                  <a:pt x="1169" y="686"/>
                  <a:pt x="1169" y="686"/>
                </a:cubicBezTo>
                <a:cubicBezTo>
                  <a:pt x="1188" y="667"/>
                  <a:pt x="1218" y="667"/>
                  <a:pt x="1237" y="686"/>
                </a:cubicBezTo>
                <a:lnTo>
                  <a:pt x="1333" y="782"/>
                </a:lnTo>
                <a:close/>
                <a:moveTo>
                  <a:pt x="1299" y="288"/>
                </a:moveTo>
                <a:cubicBezTo>
                  <a:pt x="1220" y="288"/>
                  <a:pt x="1155" y="353"/>
                  <a:pt x="1155" y="432"/>
                </a:cubicBezTo>
                <a:cubicBezTo>
                  <a:pt x="1155" y="511"/>
                  <a:pt x="1220" y="576"/>
                  <a:pt x="1299" y="576"/>
                </a:cubicBezTo>
                <a:cubicBezTo>
                  <a:pt x="1378" y="576"/>
                  <a:pt x="1443" y="511"/>
                  <a:pt x="1443" y="432"/>
                </a:cubicBezTo>
                <a:cubicBezTo>
                  <a:pt x="1443" y="353"/>
                  <a:pt x="1378" y="288"/>
                  <a:pt x="1299" y="288"/>
                </a:cubicBezTo>
                <a:close/>
                <a:moveTo>
                  <a:pt x="1299" y="480"/>
                </a:moveTo>
                <a:cubicBezTo>
                  <a:pt x="1273" y="480"/>
                  <a:pt x="1251" y="458"/>
                  <a:pt x="1251" y="432"/>
                </a:cubicBezTo>
                <a:cubicBezTo>
                  <a:pt x="1251" y="406"/>
                  <a:pt x="1273" y="384"/>
                  <a:pt x="1299" y="384"/>
                </a:cubicBezTo>
                <a:cubicBezTo>
                  <a:pt x="1325" y="384"/>
                  <a:pt x="1347" y="406"/>
                  <a:pt x="1347" y="432"/>
                </a:cubicBezTo>
                <a:cubicBezTo>
                  <a:pt x="1347" y="458"/>
                  <a:pt x="1325" y="480"/>
                  <a:pt x="1299" y="4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3646748" y="1901837"/>
            <a:ext cx="391366" cy="366933"/>
          </a:xfrm>
          <a:custGeom>
            <a:avLst/>
            <a:gdLst>
              <a:gd name="T0" fmla="*/ 1494 w 1638"/>
              <a:gd name="T1" fmla="*/ 0 h 1536"/>
              <a:gd name="T2" fmla="*/ 144 w 1638"/>
              <a:gd name="T3" fmla="*/ 0 h 1536"/>
              <a:gd name="T4" fmla="*/ 0 w 1638"/>
              <a:gd name="T5" fmla="*/ 144 h 1536"/>
              <a:gd name="T6" fmla="*/ 0 w 1638"/>
              <a:gd name="T7" fmla="*/ 1104 h 1536"/>
              <a:gd name="T8" fmla="*/ 144 w 1638"/>
              <a:gd name="T9" fmla="*/ 1248 h 1536"/>
              <a:gd name="T10" fmla="*/ 561 w 1638"/>
              <a:gd name="T11" fmla="*/ 1248 h 1536"/>
              <a:gd name="T12" fmla="*/ 497 w 1638"/>
              <a:gd name="T13" fmla="*/ 1440 h 1536"/>
              <a:gd name="T14" fmla="*/ 339 w 1638"/>
              <a:gd name="T15" fmla="*/ 1440 h 1536"/>
              <a:gd name="T16" fmla="*/ 291 w 1638"/>
              <a:gd name="T17" fmla="*/ 1488 h 1536"/>
              <a:gd name="T18" fmla="*/ 339 w 1638"/>
              <a:gd name="T19" fmla="*/ 1536 h 1536"/>
              <a:gd name="T20" fmla="*/ 1494 w 1638"/>
              <a:gd name="T21" fmla="*/ 1536 h 1536"/>
              <a:gd name="T22" fmla="*/ 1638 w 1638"/>
              <a:gd name="T23" fmla="*/ 1392 h 1536"/>
              <a:gd name="T24" fmla="*/ 1638 w 1638"/>
              <a:gd name="T25" fmla="*/ 144 h 1536"/>
              <a:gd name="T26" fmla="*/ 1494 w 1638"/>
              <a:gd name="T27" fmla="*/ 0 h 1536"/>
              <a:gd name="T28" fmla="*/ 144 w 1638"/>
              <a:gd name="T29" fmla="*/ 1152 h 1536"/>
              <a:gd name="T30" fmla="*/ 96 w 1638"/>
              <a:gd name="T31" fmla="*/ 1104 h 1536"/>
              <a:gd name="T32" fmla="*/ 96 w 1638"/>
              <a:gd name="T33" fmla="*/ 1056 h 1536"/>
              <a:gd name="T34" fmla="*/ 966 w 1638"/>
              <a:gd name="T35" fmla="*/ 1056 h 1536"/>
              <a:gd name="T36" fmla="*/ 966 w 1638"/>
              <a:gd name="T37" fmla="*/ 1152 h 1536"/>
              <a:gd name="T38" fmla="*/ 144 w 1638"/>
              <a:gd name="T39" fmla="*/ 1152 h 1536"/>
              <a:gd name="T40" fmla="*/ 598 w 1638"/>
              <a:gd name="T41" fmla="*/ 1440 h 1536"/>
              <a:gd name="T42" fmla="*/ 662 w 1638"/>
              <a:gd name="T43" fmla="*/ 1248 h 1536"/>
              <a:gd name="T44" fmla="*/ 966 w 1638"/>
              <a:gd name="T45" fmla="*/ 1248 h 1536"/>
              <a:gd name="T46" fmla="*/ 966 w 1638"/>
              <a:gd name="T47" fmla="*/ 1392 h 1536"/>
              <a:gd name="T48" fmla="*/ 975 w 1638"/>
              <a:gd name="T49" fmla="*/ 1440 h 1536"/>
              <a:gd name="T50" fmla="*/ 598 w 1638"/>
              <a:gd name="T51" fmla="*/ 1440 h 1536"/>
              <a:gd name="T52" fmla="*/ 1542 w 1638"/>
              <a:gd name="T53" fmla="*/ 1392 h 1536"/>
              <a:gd name="T54" fmla="*/ 1494 w 1638"/>
              <a:gd name="T55" fmla="*/ 1440 h 1536"/>
              <a:gd name="T56" fmla="*/ 1110 w 1638"/>
              <a:gd name="T57" fmla="*/ 1440 h 1536"/>
              <a:gd name="T58" fmla="*/ 1062 w 1638"/>
              <a:gd name="T59" fmla="*/ 1392 h 1536"/>
              <a:gd name="T60" fmla="*/ 1062 w 1638"/>
              <a:gd name="T61" fmla="*/ 1344 h 1536"/>
              <a:gd name="T62" fmla="*/ 1542 w 1638"/>
              <a:gd name="T63" fmla="*/ 1344 h 1536"/>
              <a:gd name="T64" fmla="*/ 1542 w 1638"/>
              <a:gd name="T65" fmla="*/ 1392 h 1536"/>
              <a:gd name="T66" fmla="*/ 1542 w 1638"/>
              <a:gd name="T67" fmla="*/ 1248 h 1536"/>
              <a:gd name="T68" fmla="*/ 1062 w 1638"/>
              <a:gd name="T69" fmla="*/ 1248 h 1536"/>
              <a:gd name="T70" fmla="*/ 1062 w 1638"/>
              <a:gd name="T71" fmla="*/ 768 h 1536"/>
              <a:gd name="T72" fmla="*/ 1542 w 1638"/>
              <a:gd name="T73" fmla="*/ 768 h 1536"/>
              <a:gd name="T74" fmla="*/ 1542 w 1638"/>
              <a:gd name="T75" fmla="*/ 1248 h 1536"/>
              <a:gd name="T76" fmla="*/ 1542 w 1638"/>
              <a:gd name="T77" fmla="*/ 672 h 1536"/>
              <a:gd name="T78" fmla="*/ 1062 w 1638"/>
              <a:gd name="T79" fmla="*/ 672 h 1536"/>
              <a:gd name="T80" fmla="*/ 1062 w 1638"/>
              <a:gd name="T81" fmla="*/ 624 h 1536"/>
              <a:gd name="T82" fmla="*/ 1110 w 1638"/>
              <a:gd name="T83" fmla="*/ 576 h 1536"/>
              <a:gd name="T84" fmla="*/ 1494 w 1638"/>
              <a:gd name="T85" fmla="*/ 576 h 1536"/>
              <a:gd name="T86" fmla="*/ 1542 w 1638"/>
              <a:gd name="T87" fmla="*/ 624 h 1536"/>
              <a:gd name="T88" fmla="*/ 1542 w 1638"/>
              <a:gd name="T89" fmla="*/ 672 h 1536"/>
              <a:gd name="T90" fmla="*/ 1542 w 1638"/>
              <a:gd name="T91" fmla="*/ 488 h 1536"/>
              <a:gd name="T92" fmla="*/ 1494 w 1638"/>
              <a:gd name="T93" fmla="*/ 480 h 1536"/>
              <a:gd name="T94" fmla="*/ 1110 w 1638"/>
              <a:gd name="T95" fmla="*/ 480 h 1536"/>
              <a:gd name="T96" fmla="*/ 966 w 1638"/>
              <a:gd name="T97" fmla="*/ 624 h 1536"/>
              <a:gd name="T98" fmla="*/ 966 w 1638"/>
              <a:gd name="T99" fmla="*/ 960 h 1536"/>
              <a:gd name="T100" fmla="*/ 96 w 1638"/>
              <a:gd name="T101" fmla="*/ 960 h 1536"/>
              <a:gd name="T102" fmla="*/ 96 w 1638"/>
              <a:gd name="T103" fmla="*/ 144 h 1536"/>
              <a:gd name="T104" fmla="*/ 144 w 1638"/>
              <a:gd name="T105" fmla="*/ 96 h 1536"/>
              <a:gd name="T106" fmla="*/ 1494 w 1638"/>
              <a:gd name="T107" fmla="*/ 96 h 1536"/>
              <a:gd name="T108" fmla="*/ 1542 w 1638"/>
              <a:gd name="T109" fmla="*/ 144 h 1536"/>
              <a:gd name="T110" fmla="*/ 1542 w 1638"/>
              <a:gd name="T111" fmla="*/ 488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38" h="1536">
                <a:moveTo>
                  <a:pt x="149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65" y="0"/>
                  <a:pt x="0" y="65"/>
                  <a:pt x="0" y="14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83"/>
                  <a:pt x="65" y="1248"/>
                  <a:pt x="144" y="1248"/>
                </a:cubicBezTo>
                <a:cubicBezTo>
                  <a:pt x="561" y="1248"/>
                  <a:pt x="561" y="1248"/>
                  <a:pt x="561" y="1248"/>
                </a:cubicBezTo>
                <a:cubicBezTo>
                  <a:pt x="497" y="1440"/>
                  <a:pt x="497" y="1440"/>
                  <a:pt x="497" y="1440"/>
                </a:cubicBezTo>
                <a:cubicBezTo>
                  <a:pt x="339" y="1440"/>
                  <a:pt x="339" y="1440"/>
                  <a:pt x="339" y="1440"/>
                </a:cubicBezTo>
                <a:cubicBezTo>
                  <a:pt x="313" y="1440"/>
                  <a:pt x="291" y="1461"/>
                  <a:pt x="291" y="1488"/>
                </a:cubicBezTo>
                <a:cubicBezTo>
                  <a:pt x="291" y="1515"/>
                  <a:pt x="313" y="1536"/>
                  <a:pt x="339" y="1536"/>
                </a:cubicBezTo>
                <a:cubicBezTo>
                  <a:pt x="1494" y="1536"/>
                  <a:pt x="1494" y="1536"/>
                  <a:pt x="1494" y="1536"/>
                </a:cubicBezTo>
                <a:cubicBezTo>
                  <a:pt x="1574" y="1536"/>
                  <a:pt x="1638" y="1471"/>
                  <a:pt x="1638" y="1392"/>
                </a:cubicBezTo>
                <a:cubicBezTo>
                  <a:pt x="1638" y="144"/>
                  <a:pt x="1638" y="144"/>
                  <a:pt x="1638" y="144"/>
                </a:cubicBezTo>
                <a:cubicBezTo>
                  <a:pt x="1638" y="65"/>
                  <a:pt x="1574" y="0"/>
                  <a:pt x="1494" y="0"/>
                </a:cubicBezTo>
                <a:close/>
                <a:moveTo>
                  <a:pt x="144" y="1152"/>
                </a:moveTo>
                <a:cubicBezTo>
                  <a:pt x="118" y="1152"/>
                  <a:pt x="96" y="1130"/>
                  <a:pt x="96" y="1104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6" y="1056"/>
                  <a:pt x="966" y="1056"/>
                  <a:pt x="966" y="1056"/>
                </a:cubicBezTo>
                <a:cubicBezTo>
                  <a:pt x="966" y="1152"/>
                  <a:pt x="966" y="1152"/>
                  <a:pt x="966" y="1152"/>
                </a:cubicBezTo>
                <a:lnTo>
                  <a:pt x="144" y="1152"/>
                </a:lnTo>
                <a:close/>
                <a:moveTo>
                  <a:pt x="598" y="1440"/>
                </a:moveTo>
                <a:cubicBezTo>
                  <a:pt x="662" y="1248"/>
                  <a:pt x="662" y="1248"/>
                  <a:pt x="662" y="1248"/>
                </a:cubicBezTo>
                <a:cubicBezTo>
                  <a:pt x="966" y="1248"/>
                  <a:pt x="966" y="1248"/>
                  <a:pt x="966" y="1248"/>
                </a:cubicBezTo>
                <a:cubicBezTo>
                  <a:pt x="966" y="1392"/>
                  <a:pt x="966" y="1392"/>
                  <a:pt x="966" y="1392"/>
                </a:cubicBezTo>
                <a:cubicBezTo>
                  <a:pt x="966" y="1409"/>
                  <a:pt x="969" y="1425"/>
                  <a:pt x="975" y="1440"/>
                </a:cubicBezTo>
                <a:lnTo>
                  <a:pt x="598" y="1440"/>
                </a:lnTo>
                <a:close/>
                <a:moveTo>
                  <a:pt x="1542" y="1392"/>
                </a:moveTo>
                <a:cubicBezTo>
                  <a:pt x="1542" y="1418"/>
                  <a:pt x="1521" y="1440"/>
                  <a:pt x="1494" y="1440"/>
                </a:cubicBezTo>
                <a:cubicBezTo>
                  <a:pt x="1110" y="1440"/>
                  <a:pt x="1110" y="1440"/>
                  <a:pt x="1110" y="1440"/>
                </a:cubicBezTo>
                <a:cubicBezTo>
                  <a:pt x="1084" y="1440"/>
                  <a:pt x="1062" y="1418"/>
                  <a:pt x="1062" y="1392"/>
                </a:cubicBezTo>
                <a:cubicBezTo>
                  <a:pt x="1062" y="1344"/>
                  <a:pt x="1062" y="1344"/>
                  <a:pt x="1062" y="1344"/>
                </a:cubicBezTo>
                <a:cubicBezTo>
                  <a:pt x="1542" y="1344"/>
                  <a:pt x="1542" y="1344"/>
                  <a:pt x="1542" y="1344"/>
                </a:cubicBezTo>
                <a:lnTo>
                  <a:pt x="1542" y="1392"/>
                </a:lnTo>
                <a:close/>
                <a:moveTo>
                  <a:pt x="1542" y="1248"/>
                </a:moveTo>
                <a:cubicBezTo>
                  <a:pt x="1062" y="1248"/>
                  <a:pt x="1062" y="1248"/>
                  <a:pt x="1062" y="1248"/>
                </a:cubicBezTo>
                <a:cubicBezTo>
                  <a:pt x="1062" y="768"/>
                  <a:pt x="1062" y="768"/>
                  <a:pt x="1062" y="768"/>
                </a:cubicBezTo>
                <a:cubicBezTo>
                  <a:pt x="1542" y="768"/>
                  <a:pt x="1542" y="768"/>
                  <a:pt x="1542" y="768"/>
                </a:cubicBezTo>
                <a:lnTo>
                  <a:pt x="1542" y="1248"/>
                </a:lnTo>
                <a:close/>
                <a:moveTo>
                  <a:pt x="1542" y="672"/>
                </a:moveTo>
                <a:cubicBezTo>
                  <a:pt x="1062" y="672"/>
                  <a:pt x="1062" y="672"/>
                  <a:pt x="1062" y="672"/>
                </a:cubicBezTo>
                <a:cubicBezTo>
                  <a:pt x="1062" y="624"/>
                  <a:pt x="1062" y="624"/>
                  <a:pt x="1062" y="624"/>
                </a:cubicBezTo>
                <a:cubicBezTo>
                  <a:pt x="1062" y="598"/>
                  <a:pt x="1084" y="576"/>
                  <a:pt x="1110" y="576"/>
                </a:cubicBezTo>
                <a:cubicBezTo>
                  <a:pt x="1494" y="576"/>
                  <a:pt x="1494" y="576"/>
                  <a:pt x="1494" y="576"/>
                </a:cubicBezTo>
                <a:cubicBezTo>
                  <a:pt x="1521" y="576"/>
                  <a:pt x="1542" y="598"/>
                  <a:pt x="1542" y="624"/>
                </a:cubicBezTo>
                <a:lnTo>
                  <a:pt x="1542" y="672"/>
                </a:lnTo>
                <a:close/>
                <a:moveTo>
                  <a:pt x="1542" y="488"/>
                </a:moveTo>
                <a:cubicBezTo>
                  <a:pt x="1527" y="483"/>
                  <a:pt x="1511" y="480"/>
                  <a:pt x="1494" y="480"/>
                </a:cubicBezTo>
                <a:cubicBezTo>
                  <a:pt x="1110" y="480"/>
                  <a:pt x="1110" y="480"/>
                  <a:pt x="1110" y="480"/>
                </a:cubicBezTo>
                <a:cubicBezTo>
                  <a:pt x="1031" y="480"/>
                  <a:pt x="966" y="545"/>
                  <a:pt x="966" y="624"/>
                </a:cubicBezTo>
                <a:cubicBezTo>
                  <a:pt x="966" y="960"/>
                  <a:pt x="966" y="960"/>
                  <a:pt x="966" y="960"/>
                </a:cubicBezTo>
                <a:cubicBezTo>
                  <a:pt x="96" y="960"/>
                  <a:pt x="96" y="960"/>
                  <a:pt x="96" y="96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8"/>
                  <a:pt x="118" y="96"/>
                  <a:pt x="144" y="96"/>
                </a:cubicBezTo>
                <a:cubicBezTo>
                  <a:pt x="1494" y="96"/>
                  <a:pt x="1494" y="96"/>
                  <a:pt x="1494" y="96"/>
                </a:cubicBezTo>
                <a:cubicBezTo>
                  <a:pt x="1521" y="96"/>
                  <a:pt x="1542" y="118"/>
                  <a:pt x="1542" y="144"/>
                </a:cubicBezTo>
                <a:lnTo>
                  <a:pt x="1542" y="4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5095272" y="1924734"/>
            <a:ext cx="391366" cy="321140"/>
          </a:xfrm>
          <a:custGeom>
            <a:avLst/>
            <a:gdLst>
              <a:gd name="T0" fmla="*/ 96 w 1638"/>
              <a:gd name="T1" fmla="*/ 432 h 1344"/>
              <a:gd name="T2" fmla="*/ 192 w 1638"/>
              <a:gd name="T3" fmla="*/ 288 h 1344"/>
              <a:gd name="T4" fmla="*/ 288 w 1638"/>
              <a:gd name="T5" fmla="*/ 192 h 1344"/>
              <a:gd name="T6" fmla="*/ 432 w 1638"/>
              <a:gd name="T7" fmla="*/ 96 h 1344"/>
              <a:gd name="T8" fmla="*/ 240 w 1638"/>
              <a:gd name="T9" fmla="*/ 0 h 1344"/>
              <a:gd name="T10" fmla="*/ 0 w 1638"/>
              <a:gd name="T11" fmla="*/ 240 h 1344"/>
              <a:gd name="T12" fmla="*/ 192 w 1638"/>
              <a:gd name="T13" fmla="*/ 96 h 1344"/>
              <a:gd name="T14" fmla="*/ 96 w 1638"/>
              <a:gd name="T15" fmla="*/ 96 h 1344"/>
              <a:gd name="T16" fmla="*/ 1350 w 1638"/>
              <a:gd name="T17" fmla="*/ 240 h 1344"/>
              <a:gd name="T18" fmla="*/ 1446 w 1638"/>
              <a:gd name="T19" fmla="*/ 432 h 1344"/>
              <a:gd name="T20" fmla="*/ 1542 w 1638"/>
              <a:gd name="T21" fmla="*/ 288 h 1344"/>
              <a:gd name="T22" fmla="*/ 1638 w 1638"/>
              <a:gd name="T23" fmla="*/ 48 h 1344"/>
              <a:gd name="T24" fmla="*/ 1350 w 1638"/>
              <a:gd name="T25" fmla="*/ 48 h 1344"/>
              <a:gd name="T26" fmla="*/ 1158 w 1638"/>
              <a:gd name="T27" fmla="*/ 144 h 1344"/>
              <a:gd name="T28" fmla="*/ 1542 w 1638"/>
              <a:gd name="T29" fmla="*/ 96 h 1344"/>
              <a:gd name="T30" fmla="*/ 1446 w 1638"/>
              <a:gd name="T31" fmla="*/ 96 h 1344"/>
              <a:gd name="T32" fmla="*/ 1302 w 1638"/>
              <a:gd name="T33" fmla="*/ 288 h 1344"/>
              <a:gd name="T34" fmla="*/ 288 w 1638"/>
              <a:gd name="T35" fmla="*/ 1008 h 1344"/>
              <a:gd name="T36" fmla="*/ 1350 w 1638"/>
              <a:gd name="T37" fmla="*/ 1008 h 1344"/>
              <a:gd name="T38" fmla="*/ 384 w 1638"/>
              <a:gd name="T39" fmla="*/ 384 h 1344"/>
              <a:gd name="T40" fmla="*/ 48 w 1638"/>
              <a:gd name="T41" fmla="*/ 1344 h 1344"/>
              <a:gd name="T42" fmla="*/ 288 w 1638"/>
              <a:gd name="T43" fmla="*/ 1248 h 1344"/>
              <a:gd name="T44" fmla="*/ 432 w 1638"/>
              <a:gd name="T45" fmla="*/ 1152 h 1344"/>
              <a:gd name="T46" fmla="*/ 240 w 1638"/>
              <a:gd name="T47" fmla="*/ 1056 h 1344"/>
              <a:gd name="T48" fmla="*/ 144 w 1638"/>
              <a:gd name="T49" fmla="*/ 864 h 1344"/>
              <a:gd name="T50" fmla="*/ 48 w 1638"/>
              <a:gd name="T51" fmla="*/ 1056 h 1344"/>
              <a:gd name="T52" fmla="*/ 48 w 1638"/>
              <a:gd name="T53" fmla="*/ 1344 h 1344"/>
              <a:gd name="T54" fmla="*/ 192 w 1638"/>
              <a:gd name="T55" fmla="*/ 1248 h 1344"/>
              <a:gd name="T56" fmla="*/ 1398 w 1638"/>
              <a:gd name="T57" fmla="*/ 1344 h 1344"/>
              <a:gd name="T58" fmla="*/ 1638 w 1638"/>
              <a:gd name="T59" fmla="*/ 1104 h 1344"/>
              <a:gd name="T60" fmla="*/ 1542 w 1638"/>
              <a:gd name="T61" fmla="*/ 912 h 1344"/>
              <a:gd name="T62" fmla="*/ 1446 w 1638"/>
              <a:gd name="T63" fmla="*/ 1056 h 1344"/>
              <a:gd name="T64" fmla="*/ 1350 w 1638"/>
              <a:gd name="T65" fmla="*/ 1152 h 1344"/>
              <a:gd name="T66" fmla="*/ 1206 w 1638"/>
              <a:gd name="T67" fmla="*/ 1248 h 1344"/>
              <a:gd name="T68" fmla="*/ 1398 w 1638"/>
              <a:gd name="T69" fmla="*/ 1344 h 1344"/>
              <a:gd name="T70" fmla="*/ 1542 w 1638"/>
              <a:gd name="T71" fmla="*/ 1248 h 1344"/>
              <a:gd name="T72" fmla="*/ 720 w 1638"/>
              <a:gd name="T73" fmla="*/ 1152 h 1344"/>
              <a:gd name="T74" fmla="*/ 624 w 1638"/>
              <a:gd name="T75" fmla="*/ 1248 h 1344"/>
              <a:gd name="T76" fmla="*/ 720 w 1638"/>
              <a:gd name="T77" fmla="*/ 1152 h 1344"/>
              <a:gd name="T78" fmla="*/ 1014 w 1638"/>
              <a:gd name="T79" fmla="*/ 1248 h 1344"/>
              <a:gd name="T80" fmla="*/ 915 w 1638"/>
              <a:gd name="T81" fmla="*/ 1152 h 1344"/>
              <a:gd name="T82" fmla="*/ 624 w 1638"/>
              <a:gd name="T83" fmla="*/ 96 h 1344"/>
              <a:gd name="T84" fmla="*/ 720 w 1638"/>
              <a:gd name="T85" fmla="*/ 192 h 1344"/>
              <a:gd name="T86" fmla="*/ 867 w 1638"/>
              <a:gd name="T87" fmla="*/ 144 h 1344"/>
              <a:gd name="T88" fmla="*/ 1062 w 1638"/>
              <a:gd name="T89" fmla="*/ 144 h 1344"/>
              <a:gd name="T90" fmla="*/ 867 w 1638"/>
              <a:gd name="T91" fmla="*/ 144 h 1344"/>
              <a:gd name="T92" fmla="*/ 144 w 1638"/>
              <a:gd name="T93" fmla="*/ 768 h 1344"/>
              <a:gd name="T94" fmla="*/ 144 w 1638"/>
              <a:gd name="T95" fmla="*/ 576 h 1344"/>
              <a:gd name="T96" fmla="*/ 1446 w 1638"/>
              <a:gd name="T97" fmla="*/ 624 h 1344"/>
              <a:gd name="T98" fmla="*/ 1542 w 1638"/>
              <a:gd name="T99" fmla="*/ 72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38" h="1344">
                <a:moveTo>
                  <a:pt x="48" y="288"/>
                </a:moveTo>
                <a:cubicBezTo>
                  <a:pt x="96" y="288"/>
                  <a:pt x="96" y="288"/>
                  <a:pt x="96" y="288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59"/>
                  <a:pt x="117" y="480"/>
                  <a:pt x="144" y="480"/>
                </a:cubicBezTo>
                <a:cubicBezTo>
                  <a:pt x="171" y="480"/>
                  <a:pt x="192" y="459"/>
                  <a:pt x="192" y="432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240" y="288"/>
                  <a:pt x="240" y="288"/>
                  <a:pt x="240" y="288"/>
                </a:cubicBezTo>
                <a:cubicBezTo>
                  <a:pt x="267" y="288"/>
                  <a:pt x="288" y="267"/>
                  <a:pt x="288" y="240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432" y="192"/>
                  <a:pt x="432" y="192"/>
                  <a:pt x="432" y="192"/>
                </a:cubicBezTo>
                <a:cubicBezTo>
                  <a:pt x="459" y="192"/>
                  <a:pt x="480" y="171"/>
                  <a:pt x="480" y="144"/>
                </a:cubicBezTo>
                <a:cubicBezTo>
                  <a:pt x="480" y="117"/>
                  <a:pt x="459" y="96"/>
                  <a:pt x="432" y="96"/>
                </a:cubicBezTo>
                <a:cubicBezTo>
                  <a:pt x="288" y="96"/>
                  <a:pt x="288" y="96"/>
                  <a:pt x="288" y="96"/>
                </a:cubicBezTo>
                <a:cubicBezTo>
                  <a:pt x="288" y="48"/>
                  <a:pt x="288" y="48"/>
                  <a:pt x="288" y="48"/>
                </a:cubicBezTo>
                <a:cubicBezTo>
                  <a:pt x="288" y="21"/>
                  <a:pt x="267" y="0"/>
                  <a:pt x="24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7"/>
                  <a:pt x="21" y="288"/>
                  <a:pt x="48" y="288"/>
                </a:cubicBezTo>
                <a:close/>
                <a:moveTo>
                  <a:pt x="96" y="96"/>
                </a:moveTo>
                <a:cubicBezTo>
                  <a:pt x="192" y="96"/>
                  <a:pt x="192" y="96"/>
                  <a:pt x="192" y="96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lnTo>
                  <a:pt x="96" y="96"/>
                </a:lnTo>
                <a:close/>
                <a:moveTo>
                  <a:pt x="1206" y="192"/>
                </a:moveTo>
                <a:cubicBezTo>
                  <a:pt x="1350" y="192"/>
                  <a:pt x="1350" y="192"/>
                  <a:pt x="1350" y="192"/>
                </a:cubicBezTo>
                <a:cubicBezTo>
                  <a:pt x="1350" y="240"/>
                  <a:pt x="1350" y="240"/>
                  <a:pt x="1350" y="240"/>
                </a:cubicBezTo>
                <a:cubicBezTo>
                  <a:pt x="1350" y="267"/>
                  <a:pt x="1372" y="288"/>
                  <a:pt x="1398" y="288"/>
                </a:cubicBezTo>
                <a:cubicBezTo>
                  <a:pt x="1446" y="288"/>
                  <a:pt x="1446" y="288"/>
                  <a:pt x="1446" y="288"/>
                </a:cubicBezTo>
                <a:cubicBezTo>
                  <a:pt x="1446" y="432"/>
                  <a:pt x="1446" y="432"/>
                  <a:pt x="1446" y="432"/>
                </a:cubicBezTo>
                <a:cubicBezTo>
                  <a:pt x="1446" y="459"/>
                  <a:pt x="1468" y="480"/>
                  <a:pt x="1494" y="480"/>
                </a:cubicBezTo>
                <a:cubicBezTo>
                  <a:pt x="1521" y="480"/>
                  <a:pt x="1542" y="459"/>
                  <a:pt x="1542" y="432"/>
                </a:cubicBezTo>
                <a:cubicBezTo>
                  <a:pt x="1542" y="288"/>
                  <a:pt x="1542" y="288"/>
                  <a:pt x="1542" y="288"/>
                </a:cubicBezTo>
                <a:cubicBezTo>
                  <a:pt x="1590" y="288"/>
                  <a:pt x="1590" y="288"/>
                  <a:pt x="1590" y="288"/>
                </a:cubicBezTo>
                <a:cubicBezTo>
                  <a:pt x="1617" y="288"/>
                  <a:pt x="1638" y="267"/>
                  <a:pt x="1638" y="240"/>
                </a:cubicBezTo>
                <a:cubicBezTo>
                  <a:pt x="1638" y="48"/>
                  <a:pt x="1638" y="48"/>
                  <a:pt x="1638" y="48"/>
                </a:cubicBezTo>
                <a:cubicBezTo>
                  <a:pt x="1638" y="21"/>
                  <a:pt x="1617" y="0"/>
                  <a:pt x="1590" y="0"/>
                </a:cubicBezTo>
                <a:cubicBezTo>
                  <a:pt x="1398" y="0"/>
                  <a:pt x="1398" y="0"/>
                  <a:pt x="1398" y="0"/>
                </a:cubicBezTo>
                <a:cubicBezTo>
                  <a:pt x="1372" y="0"/>
                  <a:pt x="1350" y="21"/>
                  <a:pt x="1350" y="48"/>
                </a:cubicBezTo>
                <a:cubicBezTo>
                  <a:pt x="1350" y="96"/>
                  <a:pt x="1350" y="96"/>
                  <a:pt x="1350" y="96"/>
                </a:cubicBezTo>
                <a:cubicBezTo>
                  <a:pt x="1206" y="96"/>
                  <a:pt x="1206" y="96"/>
                  <a:pt x="1206" y="96"/>
                </a:cubicBezTo>
                <a:cubicBezTo>
                  <a:pt x="1180" y="96"/>
                  <a:pt x="1158" y="117"/>
                  <a:pt x="1158" y="144"/>
                </a:cubicBezTo>
                <a:cubicBezTo>
                  <a:pt x="1158" y="171"/>
                  <a:pt x="1180" y="192"/>
                  <a:pt x="1206" y="192"/>
                </a:cubicBezTo>
                <a:close/>
                <a:moveTo>
                  <a:pt x="1446" y="96"/>
                </a:moveTo>
                <a:cubicBezTo>
                  <a:pt x="1542" y="96"/>
                  <a:pt x="1542" y="96"/>
                  <a:pt x="1542" y="96"/>
                </a:cubicBezTo>
                <a:cubicBezTo>
                  <a:pt x="1542" y="192"/>
                  <a:pt x="1542" y="192"/>
                  <a:pt x="1542" y="192"/>
                </a:cubicBezTo>
                <a:cubicBezTo>
                  <a:pt x="1446" y="192"/>
                  <a:pt x="1446" y="192"/>
                  <a:pt x="1446" y="192"/>
                </a:cubicBezTo>
                <a:lnTo>
                  <a:pt x="1446" y="96"/>
                </a:lnTo>
                <a:close/>
                <a:moveTo>
                  <a:pt x="1350" y="1008"/>
                </a:moveTo>
                <a:cubicBezTo>
                  <a:pt x="1350" y="336"/>
                  <a:pt x="1350" y="336"/>
                  <a:pt x="1350" y="336"/>
                </a:cubicBezTo>
                <a:cubicBezTo>
                  <a:pt x="1350" y="309"/>
                  <a:pt x="1329" y="288"/>
                  <a:pt x="1302" y="288"/>
                </a:cubicBezTo>
                <a:cubicBezTo>
                  <a:pt x="336" y="288"/>
                  <a:pt x="336" y="288"/>
                  <a:pt x="336" y="288"/>
                </a:cubicBezTo>
                <a:cubicBezTo>
                  <a:pt x="309" y="288"/>
                  <a:pt x="288" y="309"/>
                  <a:pt x="288" y="336"/>
                </a:cubicBezTo>
                <a:cubicBezTo>
                  <a:pt x="288" y="1008"/>
                  <a:pt x="288" y="1008"/>
                  <a:pt x="288" y="1008"/>
                </a:cubicBezTo>
                <a:cubicBezTo>
                  <a:pt x="288" y="1035"/>
                  <a:pt x="309" y="1056"/>
                  <a:pt x="336" y="1056"/>
                </a:cubicBezTo>
                <a:cubicBezTo>
                  <a:pt x="1302" y="1056"/>
                  <a:pt x="1302" y="1056"/>
                  <a:pt x="1302" y="1056"/>
                </a:cubicBezTo>
                <a:cubicBezTo>
                  <a:pt x="1329" y="1056"/>
                  <a:pt x="1350" y="1035"/>
                  <a:pt x="1350" y="1008"/>
                </a:cubicBezTo>
                <a:close/>
                <a:moveTo>
                  <a:pt x="1254" y="960"/>
                </a:moveTo>
                <a:cubicBezTo>
                  <a:pt x="384" y="960"/>
                  <a:pt x="384" y="960"/>
                  <a:pt x="384" y="960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1254" y="384"/>
                  <a:pt x="1254" y="384"/>
                  <a:pt x="1254" y="384"/>
                </a:cubicBezTo>
                <a:lnTo>
                  <a:pt x="1254" y="960"/>
                </a:lnTo>
                <a:close/>
                <a:moveTo>
                  <a:pt x="48" y="1344"/>
                </a:moveTo>
                <a:cubicBezTo>
                  <a:pt x="240" y="1344"/>
                  <a:pt x="240" y="1344"/>
                  <a:pt x="240" y="1344"/>
                </a:cubicBezTo>
                <a:cubicBezTo>
                  <a:pt x="267" y="1344"/>
                  <a:pt x="288" y="1323"/>
                  <a:pt x="288" y="1296"/>
                </a:cubicBezTo>
                <a:cubicBezTo>
                  <a:pt x="288" y="1248"/>
                  <a:pt x="288" y="1248"/>
                  <a:pt x="288" y="1248"/>
                </a:cubicBezTo>
                <a:cubicBezTo>
                  <a:pt x="432" y="1248"/>
                  <a:pt x="432" y="1248"/>
                  <a:pt x="432" y="1248"/>
                </a:cubicBezTo>
                <a:cubicBezTo>
                  <a:pt x="459" y="1248"/>
                  <a:pt x="480" y="1227"/>
                  <a:pt x="480" y="1200"/>
                </a:cubicBezTo>
                <a:cubicBezTo>
                  <a:pt x="480" y="1173"/>
                  <a:pt x="459" y="1152"/>
                  <a:pt x="432" y="1152"/>
                </a:cubicBezTo>
                <a:cubicBezTo>
                  <a:pt x="288" y="1152"/>
                  <a:pt x="288" y="1152"/>
                  <a:pt x="288" y="1152"/>
                </a:cubicBezTo>
                <a:cubicBezTo>
                  <a:pt x="288" y="1104"/>
                  <a:pt x="288" y="1104"/>
                  <a:pt x="288" y="1104"/>
                </a:cubicBezTo>
                <a:cubicBezTo>
                  <a:pt x="288" y="1077"/>
                  <a:pt x="267" y="1056"/>
                  <a:pt x="240" y="1056"/>
                </a:cubicBezTo>
                <a:cubicBezTo>
                  <a:pt x="192" y="1056"/>
                  <a:pt x="192" y="1056"/>
                  <a:pt x="192" y="1056"/>
                </a:cubicBezTo>
                <a:cubicBezTo>
                  <a:pt x="192" y="912"/>
                  <a:pt x="192" y="912"/>
                  <a:pt x="192" y="912"/>
                </a:cubicBezTo>
                <a:cubicBezTo>
                  <a:pt x="192" y="885"/>
                  <a:pt x="171" y="864"/>
                  <a:pt x="144" y="864"/>
                </a:cubicBezTo>
                <a:cubicBezTo>
                  <a:pt x="117" y="864"/>
                  <a:pt x="96" y="885"/>
                  <a:pt x="96" y="91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48" y="1056"/>
                  <a:pt x="48" y="1056"/>
                  <a:pt x="48" y="1056"/>
                </a:cubicBezTo>
                <a:cubicBezTo>
                  <a:pt x="21" y="1056"/>
                  <a:pt x="0" y="1077"/>
                  <a:pt x="0" y="1104"/>
                </a:cubicBezTo>
                <a:cubicBezTo>
                  <a:pt x="0" y="1296"/>
                  <a:pt x="0" y="1296"/>
                  <a:pt x="0" y="1296"/>
                </a:cubicBezTo>
                <a:cubicBezTo>
                  <a:pt x="0" y="1323"/>
                  <a:pt x="21" y="1344"/>
                  <a:pt x="48" y="1344"/>
                </a:cubicBezTo>
                <a:close/>
                <a:moveTo>
                  <a:pt x="96" y="1152"/>
                </a:moveTo>
                <a:cubicBezTo>
                  <a:pt x="192" y="1152"/>
                  <a:pt x="192" y="1152"/>
                  <a:pt x="192" y="1152"/>
                </a:cubicBezTo>
                <a:cubicBezTo>
                  <a:pt x="192" y="1248"/>
                  <a:pt x="192" y="1248"/>
                  <a:pt x="192" y="1248"/>
                </a:cubicBezTo>
                <a:cubicBezTo>
                  <a:pt x="96" y="1248"/>
                  <a:pt x="96" y="1248"/>
                  <a:pt x="96" y="1248"/>
                </a:cubicBezTo>
                <a:lnTo>
                  <a:pt x="96" y="1152"/>
                </a:lnTo>
                <a:close/>
                <a:moveTo>
                  <a:pt x="1398" y="1344"/>
                </a:moveTo>
                <a:cubicBezTo>
                  <a:pt x="1590" y="1344"/>
                  <a:pt x="1590" y="1344"/>
                  <a:pt x="1590" y="1344"/>
                </a:cubicBezTo>
                <a:cubicBezTo>
                  <a:pt x="1617" y="1344"/>
                  <a:pt x="1638" y="1323"/>
                  <a:pt x="1638" y="1296"/>
                </a:cubicBezTo>
                <a:cubicBezTo>
                  <a:pt x="1638" y="1104"/>
                  <a:pt x="1638" y="1104"/>
                  <a:pt x="1638" y="1104"/>
                </a:cubicBezTo>
                <a:cubicBezTo>
                  <a:pt x="1638" y="1077"/>
                  <a:pt x="1617" y="1056"/>
                  <a:pt x="1590" y="1056"/>
                </a:cubicBezTo>
                <a:cubicBezTo>
                  <a:pt x="1542" y="1056"/>
                  <a:pt x="1542" y="1056"/>
                  <a:pt x="1542" y="1056"/>
                </a:cubicBezTo>
                <a:cubicBezTo>
                  <a:pt x="1542" y="912"/>
                  <a:pt x="1542" y="912"/>
                  <a:pt x="1542" y="912"/>
                </a:cubicBezTo>
                <a:cubicBezTo>
                  <a:pt x="1542" y="885"/>
                  <a:pt x="1521" y="864"/>
                  <a:pt x="1494" y="864"/>
                </a:cubicBezTo>
                <a:cubicBezTo>
                  <a:pt x="1468" y="864"/>
                  <a:pt x="1446" y="885"/>
                  <a:pt x="1446" y="912"/>
                </a:cubicBezTo>
                <a:cubicBezTo>
                  <a:pt x="1446" y="1056"/>
                  <a:pt x="1446" y="1056"/>
                  <a:pt x="1446" y="1056"/>
                </a:cubicBezTo>
                <a:cubicBezTo>
                  <a:pt x="1398" y="1056"/>
                  <a:pt x="1398" y="1056"/>
                  <a:pt x="1398" y="1056"/>
                </a:cubicBezTo>
                <a:cubicBezTo>
                  <a:pt x="1372" y="1056"/>
                  <a:pt x="1350" y="1077"/>
                  <a:pt x="1350" y="1104"/>
                </a:cubicBezTo>
                <a:cubicBezTo>
                  <a:pt x="1350" y="1152"/>
                  <a:pt x="1350" y="1152"/>
                  <a:pt x="1350" y="1152"/>
                </a:cubicBezTo>
                <a:cubicBezTo>
                  <a:pt x="1206" y="1152"/>
                  <a:pt x="1206" y="1152"/>
                  <a:pt x="1206" y="1152"/>
                </a:cubicBezTo>
                <a:cubicBezTo>
                  <a:pt x="1180" y="1152"/>
                  <a:pt x="1158" y="1173"/>
                  <a:pt x="1158" y="1200"/>
                </a:cubicBezTo>
                <a:cubicBezTo>
                  <a:pt x="1158" y="1227"/>
                  <a:pt x="1180" y="1248"/>
                  <a:pt x="1206" y="1248"/>
                </a:cubicBezTo>
                <a:cubicBezTo>
                  <a:pt x="1350" y="1248"/>
                  <a:pt x="1350" y="1248"/>
                  <a:pt x="1350" y="1248"/>
                </a:cubicBezTo>
                <a:cubicBezTo>
                  <a:pt x="1350" y="1296"/>
                  <a:pt x="1350" y="1296"/>
                  <a:pt x="1350" y="1296"/>
                </a:cubicBezTo>
                <a:cubicBezTo>
                  <a:pt x="1350" y="1323"/>
                  <a:pt x="1372" y="1344"/>
                  <a:pt x="1398" y="1344"/>
                </a:cubicBezTo>
                <a:close/>
                <a:moveTo>
                  <a:pt x="1446" y="1152"/>
                </a:moveTo>
                <a:cubicBezTo>
                  <a:pt x="1542" y="1152"/>
                  <a:pt x="1542" y="1152"/>
                  <a:pt x="1542" y="1152"/>
                </a:cubicBezTo>
                <a:cubicBezTo>
                  <a:pt x="1542" y="1248"/>
                  <a:pt x="1542" y="1248"/>
                  <a:pt x="1542" y="1248"/>
                </a:cubicBezTo>
                <a:cubicBezTo>
                  <a:pt x="1446" y="1248"/>
                  <a:pt x="1446" y="1248"/>
                  <a:pt x="1446" y="1248"/>
                </a:cubicBezTo>
                <a:lnTo>
                  <a:pt x="1446" y="1152"/>
                </a:lnTo>
                <a:close/>
                <a:moveTo>
                  <a:pt x="720" y="1152"/>
                </a:moveTo>
                <a:cubicBezTo>
                  <a:pt x="747" y="1152"/>
                  <a:pt x="768" y="1173"/>
                  <a:pt x="768" y="1200"/>
                </a:cubicBezTo>
                <a:cubicBezTo>
                  <a:pt x="768" y="1227"/>
                  <a:pt x="747" y="1248"/>
                  <a:pt x="720" y="1248"/>
                </a:cubicBezTo>
                <a:cubicBezTo>
                  <a:pt x="624" y="1248"/>
                  <a:pt x="624" y="1248"/>
                  <a:pt x="624" y="1248"/>
                </a:cubicBezTo>
                <a:cubicBezTo>
                  <a:pt x="597" y="1248"/>
                  <a:pt x="576" y="1227"/>
                  <a:pt x="576" y="1200"/>
                </a:cubicBezTo>
                <a:cubicBezTo>
                  <a:pt x="576" y="1173"/>
                  <a:pt x="597" y="1152"/>
                  <a:pt x="624" y="1152"/>
                </a:cubicBezTo>
                <a:lnTo>
                  <a:pt x="720" y="1152"/>
                </a:lnTo>
                <a:close/>
                <a:moveTo>
                  <a:pt x="1014" y="1152"/>
                </a:moveTo>
                <a:cubicBezTo>
                  <a:pt x="1041" y="1152"/>
                  <a:pt x="1062" y="1173"/>
                  <a:pt x="1062" y="1200"/>
                </a:cubicBezTo>
                <a:cubicBezTo>
                  <a:pt x="1062" y="1227"/>
                  <a:pt x="1041" y="1248"/>
                  <a:pt x="1014" y="1248"/>
                </a:cubicBezTo>
                <a:cubicBezTo>
                  <a:pt x="915" y="1248"/>
                  <a:pt x="915" y="1248"/>
                  <a:pt x="915" y="1248"/>
                </a:cubicBezTo>
                <a:cubicBezTo>
                  <a:pt x="889" y="1248"/>
                  <a:pt x="867" y="1227"/>
                  <a:pt x="867" y="1200"/>
                </a:cubicBezTo>
                <a:cubicBezTo>
                  <a:pt x="867" y="1173"/>
                  <a:pt x="889" y="1152"/>
                  <a:pt x="915" y="1152"/>
                </a:cubicBezTo>
                <a:lnTo>
                  <a:pt x="1014" y="1152"/>
                </a:lnTo>
                <a:close/>
                <a:moveTo>
                  <a:pt x="576" y="144"/>
                </a:moveTo>
                <a:cubicBezTo>
                  <a:pt x="576" y="117"/>
                  <a:pt x="597" y="96"/>
                  <a:pt x="624" y="96"/>
                </a:cubicBezTo>
                <a:cubicBezTo>
                  <a:pt x="720" y="96"/>
                  <a:pt x="720" y="96"/>
                  <a:pt x="720" y="96"/>
                </a:cubicBezTo>
                <a:cubicBezTo>
                  <a:pt x="747" y="96"/>
                  <a:pt x="768" y="117"/>
                  <a:pt x="768" y="144"/>
                </a:cubicBezTo>
                <a:cubicBezTo>
                  <a:pt x="768" y="171"/>
                  <a:pt x="747" y="192"/>
                  <a:pt x="720" y="192"/>
                </a:cubicBezTo>
                <a:cubicBezTo>
                  <a:pt x="624" y="192"/>
                  <a:pt x="624" y="192"/>
                  <a:pt x="624" y="192"/>
                </a:cubicBezTo>
                <a:cubicBezTo>
                  <a:pt x="597" y="192"/>
                  <a:pt x="576" y="171"/>
                  <a:pt x="576" y="144"/>
                </a:cubicBezTo>
                <a:close/>
                <a:moveTo>
                  <a:pt x="867" y="144"/>
                </a:moveTo>
                <a:cubicBezTo>
                  <a:pt x="867" y="117"/>
                  <a:pt x="889" y="96"/>
                  <a:pt x="915" y="96"/>
                </a:cubicBezTo>
                <a:cubicBezTo>
                  <a:pt x="1014" y="96"/>
                  <a:pt x="1014" y="96"/>
                  <a:pt x="1014" y="96"/>
                </a:cubicBezTo>
                <a:cubicBezTo>
                  <a:pt x="1041" y="96"/>
                  <a:pt x="1062" y="117"/>
                  <a:pt x="1062" y="144"/>
                </a:cubicBezTo>
                <a:cubicBezTo>
                  <a:pt x="1062" y="171"/>
                  <a:pt x="1041" y="192"/>
                  <a:pt x="1014" y="192"/>
                </a:cubicBezTo>
                <a:cubicBezTo>
                  <a:pt x="915" y="192"/>
                  <a:pt x="915" y="192"/>
                  <a:pt x="915" y="192"/>
                </a:cubicBezTo>
                <a:cubicBezTo>
                  <a:pt x="889" y="192"/>
                  <a:pt x="867" y="171"/>
                  <a:pt x="867" y="144"/>
                </a:cubicBezTo>
                <a:close/>
                <a:moveTo>
                  <a:pt x="192" y="624"/>
                </a:moveTo>
                <a:cubicBezTo>
                  <a:pt x="192" y="720"/>
                  <a:pt x="192" y="720"/>
                  <a:pt x="192" y="720"/>
                </a:cubicBezTo>
                <a:cubicBezTo>
                  <a:pt x="192" y="747"/>
                  <a:pt x="171" y="768"/>
                  <a:pt x="144" y="768"/>
                </a:cubicBezTo>
                <a:cubicBezTo>
                  <a:pt x="117" y="768"/>
                  <a:pt x="96" y="747"/>
                  <a:pt x="96" y="720"/>
                </a:cubicBezTo>
                <a:cubicBezTo>
                  <a:pt x="96" y="624"/>
                  <a:pt x="96" y="624"/>
                  <a:pt x="96" y="624"/>
                </a:cubicBezTo>
                <a:cubicBezTo>
                  <a:pt x="96" y="597"/>
                  <a:pt x="117" y="576"/>
                  <a:pt x="144" y="576"/>
                </a:cubicBezTo>
                <a:cubicBezTo>
                  <a:pt x="171" y="576"/>
                  <a:pt x="192" y="597"/>
                  <a:pt x="192" y="624"/>
                </a:cubicBezTo>
                <a:close/>
                <a:moveTo>
                  <a:pt x="1446" y="720"/>
                </a:moveTo>
                <a:cubicBezTo>
                  <a:pt x="1446" y="624"/>
                  <a:pt x="1446" y="624"/>
                  <a:pt x="1446" y="624"/>
                </a:cubicBezTo>
                <a:cubicBezTo>
                  <a:pt x="1446" y="597"/>
                  <a:pt x="1468" y="576"/>
                  <a:pt x="1494" y="576"/>
                </a:cubicBezTo>
                <a:cubicBezTo>
                  <a:pt x="1521" y="576"/>
                  <a:pt x="1542" y="597"/>
                  <a:pt x="1542" y="624"/>
                </a:cubicBezTo>
                <a:cubicBezTo>
                  <a:pt x="1542" y="720"/>
                  <a:pt x="1542" y="720"/>
                  <a:pt x="1542" y="720"/>
                </a:cubicBezTo>
                <a:cubicBezTo>
                  <a:pt x="1542" y="747"/>
                  <a:pt x="1521" y="768"/>
                  <a:pt x="1494" y="768"/>
                </a:cubicBezTo>
                <a:cubicBezTo>
                  <a:pt x="1468" y="768"/>
                  <a:pt x="1446" y="747"/>
                  <a:pt x="1446" y="7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4369255" y="1889694"/>
            <a:ext cx="391366" cy="391219"/>
          </a:xfrm>
          <a:custGeom>
            <a:avLst/>
            <a:gdLst>
              <a:gd name="T0" fmla="*/ 675 w 1638"/>
              <a:gd name="T1" fmla="*/ 723 h 1638"/>
              <a:gd name="T2" fmla="*/ 963 w 1638"/>
              <a:gd name="T3" fmla="*/ 723 h 1638"/>
              <a:gd name="T4" fmla="*/ 819 w 1638"/>
              <a:gd name="T5" fmla="*/ 771 h 1638"/>
              <a:gd name="T6" fmla="*/ 819 w 1638"/>
              <a:gd name="T7" fmla="*/ 675 h 1638"/>
              <a:gd name="T8" fmla="*/ 819 w 1638"/>
              <a:gd name="T9" fmla="*/ 771 h 1638"/>
              <a:gd name="T10" fmla="*/ 819 w 1638"/>
              <a:gd name="T11" fmla="*/ 1059 h 1638"/>
              <a:gd name="T12" fmla="*/ 819 w 1638"/>
              <a:gd name="T13" fmla="*/ 963 h 1638"/>
              <a:gd name="T14" fmla="*/ 288 w 1638"/>
              <a:gd name="T15" fmla="*/ 147 h 1638"/>
              <a:gd name="T16" fmla="*/ 336 w 1638"/>
              <a:gd name="T17" fmla="*/ 0 h 1638"/>
              <a:gd name="T18" fmla="*/ 384 w 1638"/>
              <a:gd name="T19" fmla="*/ 147 h 1638"/>
              <a:gd name="T20" fmla="*/ 288 w 1638"/>
              <a:gd name="T21" fmla="*/ 147 h 1638"/>
              <a:gd name="T22" fmla="*/ 96 w 1638"/>
              <a:gd name="T23" fmla="*/ 627 h 1638"/>
              <a:gd name="T24" fmla="*/ 192 w 1638"/>
              <a:gd name="T25" fmla="*/ 627 h 1638"/>
              <a:gd name="T26" fmla="*/ 144 w 1638"/>
              <a:gd name="T27" fmla="*/ 771 h 1638"/>
              <a:gd name="T28" fmla="*/ 288 w 1638"/>
              <a:gd name="T29" fmla="*/ 531 h 1638"/>
              <a:gd name="T30" fmla="*/ 336 w 1638"/>
              <a:gd name="T31" fmla="*/ 291 h 1638"/>
              <a:gd name="T32" fmla="*/ 384 w 1638"/>
              <a:gd name="T33" fmla="*/ 531 h 1638"/>
              <a:gd name="T34" fmla="*/ 288 w 1638"/>
              <a:gd name="T35" fmla="*/ 531 h 1638"/>
              <a:gd name="T36" fmla="*/ 1254 w 1638"/>
              <a:gd name="T37" fmla="*/ 48 h 1638"/>
              <a:gd name="T38" fmla="*/ 1350 w 1638"/>
              <a:gd name="T39" fmla="*/ 48 h 1638"/>
              <a:gd name="T40" fmla="*/ 1302 w 1638"/>
              <a:gd name="T41" fmla="*/ 195 h 1638"/>
              <a:gd name="T42" fmla="*/ 1254 w 1638"/>
              <a:gd name="T43" fmla="*/ 531 h 1638"/>
              <a:gd name="T44" fmla="*/ 1302 w 1638"/>
              <a:gd name="T45" fmla="*/ 291 h 1638"/>
              <a:gd name="T46" fmla="*/ 1350 w 1638"/>
              <a:gd name="T47" fmla="*/ 531 h 1638"/>
              <a:gd name="T48" fmla="*/ 1254 w 1638"/>
              <a:gd name="T49" fmla="*/ 531 h 1638"/>
              <a:gd name="T50" fmla="*/ 96 w 1638"/>
              <a:gd name="T51" fmla="*/ 243 h 1638"/>
              <a:gd name="T52" fmla="*/ 192 w 1638"/>
              <a:gd name="T53" fmla="*/ 243 h 1638"/>
              <a:gd name="T54" fmla="*/ 144 w 1638"/>
              <a:gd name="T55" fmla="*/ 483 h 1638"/>
              <a:gd name="T56" fmla="*/ 1446 w 1638"/>
              <a:gd name="T57" fmla="*/ 723 h 1638"/>
              <a:gd name="T58" fmla="*/ 1494 w 1638"/>
              <a:gd name="T59" fmla="*/ 579 h 1638"/>
              <a:gd name="T60" fmla="*/ 1542 w 1638"/>
              <a:gd name="T61" fmla="*/ 723 h 1638"/>
              <a:gd name="T62" fmla="*/ 1446 w 1638"/>
              <a:gd name="T63" fmla="*/ 723 h 1638"/>
              <a:gd name="T64" fmla="*/ 1446 w 1638"/>
              <a:gd name="T65" fmla="*/ 243 h 1638"/>
              <a:gd name="T66" fmla="*/ 1542 w 1638"/>
              <a:gd name="T67" fmla="*/ 243 h 1638"/>
              <a:gd name="T68" fmla="*/ 1494 w 1638"/>
              <a:gd name="T69" fmla="*/ 483 h 1638"/>
              <a:gd name="T70" fmla="*/ 384 w 1638"/>
              <a:gd name="T71" fmla="*/ 1638 h 1638"/>
              <a:gd name="T72" fmla="*/ 1638 w 1638"/>
              <a:gd name="T73" fmla="*/ 1251 h 1638"/>
              <a:gd name="T74" fmla="*/ 1155 w 1638"/>
              <a:gd name="T75" fmla="*/ 604 h 1638"/>
              <a:gd name="T76" fmla="*/ 1011 w 1638"/>
              <a:gd name="T77" fmla="*/ 195 h 1638"/>
              <a:gd name="T78" fmla="*/ 483 w 1638"/>
              <a:gd name="T79" fmla="*/ 339 h 1638"/>
              <a:gd name="T80" fmla="*/ 306 w 1638"/>
              <a:gd name="T81" fmla="*/ 875 h 1638"/>
              <a:gd name="T82" fmla="*/ 384 w 1638"/>
              <a:gd name="T83" fmla="*/ 1638 h 1638"/>
              <a:gd name="T84" fmla="*/ 627 w 1638"/>
              <a:gd name="T85" fmla="*/ 291 h 1638"/>
              <a:gd name="T86" fmla="*/ 1059 w 1638"/>
              <a:gd name="T87" fmla="*/ 339 h 1638"/>
              <a:gd name="T88" fmla="*/ 579 w 1638"/>
              <a:gd name="T89" fmla="*/ 387 h 1638"/>
              <a:gd name="T90" fmla="*/ 579 w 1638"/>
              <a:gd name="T91" fmla="*/ 483 h 1638"/>
              <a:gd name="T92" fmla="*/ 1059 w 1638"/>
              <a:gd name="T93" fmla="*/ 1155 h 1638"/>
              <a:gd name="T94" fmla="*/ 579 w 1638"/>
              <a:gd name="T95" fmla="*/ 483 h 1638"/>
              <a:gd name="T96" fmla="*/ 362 w 1638"/>
              <a:gd name="T97" fmla="*/ 964 h 1638"/>
              <a:gd name="T98" fmla="*/ 432 w 1638"/>
              <a:gd name="T99" fmla="*/ 915 h 1638"/>
              <a:gd name="T100" fmla="*/ 483 w 1638"/>
              <a:gd name="T101" fmla="*/ 739 h 1638"/>
              <a:gd name="T102" fmla="*/ 435 w 1638"/>
              <a:gd name="T103" fmla="*/ 1155 h 1638"/>
              <a:gd name="T104" fmla="*/ 435 w 1638"/>
              <a:gd name="T105" fmla="*/ 1251 h 1638"/>
              <a:gd name="T106" fmla="*/ 1254 w 1638"/>
              <a:gd name="T107" fmla="*/ 1203 h 1638"/>
              <a:gd name="T108" fmla="*/ 1155 w 1638"/>
              <a:gd name="T109" fmla="*/ 1155 h 1638"/>
              <a:gd name="T110" fmla="*/ 1231 w 1638"/>
              <a:gd name="T111" fmla="*/ 873 h 1638"/>
              <a:gd name="T112" fmla="*/ 1254 w 1638"/>
              <a:gd name="T113" fmla="*/ 963 h 1638"/>
              <a:gd name="T114" fmla="*/ 1287 w 1638"/>
              <a:gd name="T115" fmla="*/ 967 h 1638"/>
              <a:gd name="T116" fmla="*/ 1254 w 1638"/>
              <a:gd name="T117" fmla="*/ 1542 h 1638"/>
              <a:gd name="T118" fmla="*/ 96 w 1638"/>
              <a:gd name="T119" fmla="*/ 1251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8" h="1638">
                <a:moveTo>
                  <a:pt x="819" y="579"/>
                </a:moveTo>
                <a:cubicBezTo>
                  <a:pt x="740" y="579"/>
                  <a:pt x="675" y="644"/>
                  <a:pt x="675" y="723"/>
                </a:cubicBezTo>
                <a:cubicBezTo>
                  <a:pt x="675" y="802"/>
                  <a:pt x="740" y="867"/>
                  <a:pt x="819" y="867"/>
                </a:cubicBezTo>
                <a:cubicBezTo>
                  <a:pt x="898" y="867"/>
                  <a:pt x="963" y="802"/>
                  <a:pt x="963" y="723"/>
                </a:cubicBezTo>
                <a:cubicBezTo>
                  <a:pt x="963" y="644"/>
                  <a:pt x="898" y="579"/>
                  <a:pt x="819" y="579"/>
                </a:cubicBezTo>
                <a:close/>
                <a:moveTo>
                  <a:pt x="819" y="771"/>
                </a:moveTo>
                <a:cubicBezTo>
                  <a:pt x="793" y="771"/>
                  <a:pt x="771" y="749"/>
                  <a:pt x="771" y="723"/>
                </a:cubicBezTo>
                <a:cubicBezTo>
                  <a:pt x="771" y="697"/>
                  <a:pt x="793" y="675"/>
                  <a:pt x="819" y="675"/>
                </a:cubicBezTo>
                <a:cubicBezTo>
                  <a:pt x="845" y="675"/>
                  <a:pt x="867" y="697"/>
                  <a:pt x="867" y="723"/>
                </a:cubicBezTo>
                <a:cubicBezTo>
                  <a:pt x="867" y="749"/>
                  <a:pt x="845" y="771"/>
                  <a:pt x="819" y="771"/>
                </a:cubicBezTo>
                <a:close/>
                <a:moveTo>
                  <a:pt x="867" y="1011"/>
                </a:moveTo>
                <a:cubicBezTo>
                  <a:pt x="867" y="1038"/>
                  <a:pt x="846" y="1059"/>
                  <a:pt x="819" y="1059"/>
                </a:cubicBezTo>
                <a:cubicBezTo>
                  <a:pt x="792" y="1059"/>
                  <a:pt x="771" y="1038"/>
                  <a:pt x="771" y="1011"/>
                </a:cubicBezTo>
                <a:cubicBezTo>
                  <a:pt x="771" y="984"/>
                  <a:pt x="792" y="963"/>
                  <a:pt x="819" y="963"/>
                </a:cubicBezTo>
                <a:cubicBezTo>
                  <a:pt x="846" y="963"/>
                  <a:pt x="867" y="984"/>
                  <a:pt x="867" y="1011"/>
                </a:cubicBezTo>
                <a:close/>
                <a:moveTo>
                  <a:pt x="288" y="147"/>
                </a:moveTo>
                <a:cubicBezTo>
                  <a:pt x="288" y="48"/>
                  <a:pt x="288" y="48"/>
                  <a:pt x="288" y="48"/>
                </a:cubicBezTo>
                <a:cubicBezTo>
                  <a:pt x="288" y="21"/>
                  <a:pt x="309" y="0"/>
                  <a:pt x="336" y="0"/>
                </a:cubicBezTo>
                <a:cubicBezTo>
                  <a:pt x="362" y="0"/>
                  <a:pt x="384" y="21"/>
                  <a:pt x="384" y="48"/>
                </a:cubicBezTo>
                <a:cubicBezTo>
                  <a:pt x="384" y="147"/>
                  <a:pt x="384" y="147"/>
                  <a:pt x="384" y="147"/>
                </a:cubicBezTo>
                <a:cubicBezTo>
                  <a:pt x="384" y="174"/>
                  <a:pt x="362" y="195"/>
                  <a:pt x="336" y="195"/>
                </a:cubicBezTo>
                <a:cubicBezTo>
                  <a:pt x="309" y="195"/>
                  <a:pt x="288" y="174"/>
                  <a:pt x="288" y="147"/>
                </a:cubicBezTo>
                <a:close/>
                <a:moveTo>
                  <a:pt x="96" y="723"/>
                </a:moveTo>
                <a:cubicBezTo>
                  <a:pt x="96" y="627"/>
                  <a:pt x="96" y="627"/>
                  <a:pt x="96" y="627"/>
                </a:cubicBezTo>
                <a:cubicBezTo>
                  <a:pt x="96" y="600"/>
                  <a:pt x="117" y="579"/>
                  <a:pt x="144" y="579"/>
                </a:cubicBezTo>
                <a:cubicBezTo>
                  <a:pt x="170" y="579"/>
                  <a:pt x="192" y="600"/>
                  <a:pt x="192" y="627"/>
                </a:cubicBezTo>
                <a:cubicBezTo>
                  <a:pt x="192" y="723"/>
                  <a:pt x="192" y="723"/>
                  <a:pt x="192" y="723"/>
                </a:cubicBezTo>
                <a:cubicBezTo>
                  <a:pt x="192" y="750"/>
                  <a:pt x="170" y="771"/>
                  <a:pt x="144" y="771"/>
                </a:cubicBezTo>
                <a:cubicBezTo>
                  <a:pt x="117" y="771"/>
                  <a:pt x="96" y="750"/>
                  <a:pt x="96" y="723"/>
                </a:cubicBezTo>
                <a:close/>
                <a:moveTo>
                  <a:pt x="288" y="531"/>
                </a:moveTo>
                <a:cubicBezTo>
                  <a:pt x="288" y="339"/>
                  <a:pt x="288" y="339"/>
                  <a:pt x="288" y="339"/>
                </a:cubicBezTo>
                <a:cubicBezTo>
                  <a:pt x="288" y="312"/>
                  <a:pt x="309" y="291"/>
                  <a:pt x="336" y="291"/>
                </a:cubicBezTo>
                <a:cubicBezTo>
                  <a:pt x="362" y="291"/>
                  <a:pt x="384" y="312"/>
                  <a:pt x="384" y="339"/>
                </a:cubicBezTo>
                <a:cubicBezTo>
                  <a:pt x="384" y="531"/>
                  <a:pt x="384" y="531"/>
                  <a:pt x="384" y="531"/>
                </a:cubicBezTo>
                <a:cubicBezTo>
                  <a:pt x="384" y="558"/>
                  <a:pt x="362" y="579"/>
                  <a:pt x="336" y="579"/>
                </a:cubicBezTo>
                <a:cubicBezTo>
                  <a:pt x="309" y="579"/>
                  <a:pt x="288" y="558"/>
                  <a:pt x="288" y="531"/>
                </a:cubicBezTo>
                <a:close/>
                <a:moveTo>
                  <a:pt x="1254" y="147"/>
                </a:moveTo>
                <a:cubicBezTo>
                  <a:pt x="1254" y="48"/>
                  <a:pt x="1254" y="48"/>
                  <a:pt x="1254" y="48"/>
                </a:cubicBezTo>
                <a:cubicBezTo>
                  <a:pt x="1254" y="21"/>
                  <a:pt x="1276" y="0"/>
                  <a:pt x="1302" y="0"/>
                </a:cubicBezTo>
                <a:cubicBezTo>
                  <a:pt x="1329" y="0"/>
                  <a:pt x="1350" y="21"/>
                  <a:pt x="1350" y="48"/>
                </a:cubicBezTo>
                <a:cubicBezTo>
                  <a:pt x="1350" y="147"/>
                  <a:pt x="1350" y="147"/>
                  <a:pt x="1350" y="147"/>
                </a:cubicBezTo>
                <a:cubicBezTo>
                  <a:pt x="1350" y="174"/>
                  <a:pt x="1329" y="195"/>
                  <a:pt x="1302" y="195"/>
                </a:cubicBezTo>
                <a:cubicBezTo>
                  <a:pt x="1276" y="195"/>
                  <a:pt x="1254" y="174"/>
                  <a:pt x="1254" y="147"/>
                </a:cubicBezTo>
                <a:close/>
                <a:moveTo>
                  <a:pt x="1254" y="531"/>
                </a:moveTo>
                <a:cubicBezTo>
                  <a:pt x="1254" y="339"/>
                  <a:pt x="1254" y="339"/>
                  <a:pt x="1254" y="339"/>
                </a:cubicBezTo>
                <a:cubicBezTo>
                  <a:pt x="1254" y="312"/>
                  <a:pt x="1276" y="291"/>
                  <a:pt x="1302" y="291"/>
                </a:cubicBezTo>
                <a:cubicBezTo>
                  <a:pt x="1329" y="291"/>
                  <a:pt x="1350" y="312"/>
                  <a:pt x="1350" y="339"/>
                </a:cubicBezTo>
                <a:cubicBezTo>
                  <a:pt x="1350" y="531"/>
                  <a:pt x="1350" y="531"/>
                  <a:pt x="1350" y="531"/>
                </a:cubicBezTo>
                <a:cubicBezTo>
                  <a:pt x="1350" y="558"/>
                  <a:pt x="1329" y="579"/>
                  <a:pt x="1302" y="579"/>
                </a:cubicBezTo>
                <a:cubicBezTo>
                  <a:pt x="1276" y="579"/>
                  <a:pt x="1254" y="558"/>
                  <a:pt x="1254" y="531"/>
                </a:cubicBezTo>
                <a:close/>
                <a:moveTo>
                  <a:pt x="96" y="435"/>
                </a:moveTo>
                <a:cubicBezTo>
                  <a:pt x="96" y="243"/>
                  <a:pt x="96" y="243"/>
                  <a:pt x="96" y="243"/>
                </a:cubicBezTo>
                <a:cubicBezTo>
                  <a:pt x="96" y="216"/>
                  <a:pt x="117" y="195"/>
                  <a:pt x="144" y="195"/>
                </a:cubicBezTo>
                <a:cubicBezTo>
                  <a:pt x="170" y="195"/>
                  <a:pt x="192" y="216"/>
                  <a:pt x="192" y="243"/>
                </a:cubicBezTo>
                <a:cubicBezTo>
                  <a:pt x="192" y="435"/>
                  <a:pt x="192" y="435"/>
                  <a:pt x="192" y="435"/>
                </a:cubicBezTo>
                <a:cubicBezTo>
                  <a:pt x="192" y="462"/>
                  <a:pt x="170" y="483"/>
                  <a:pt x="144" y="483"/>
                </a:cubicBezTo>
                <a:cubicBezTo>
                  <a:pt x="117" y="483"/>
                  <a:pt x="96" y="462"/>
                  <a:pt x="96" y="435"/>
                </a:cubicBezTo>
                <a:close/>
                <a:moveTo>
                  <a:pt x="1446" y="723"/>
                </a:moveTo>
                <a:cubicBezTo>
                  <a:pt x="1446" y="627"/>
                  <a:pt x="1446" y="627"/>
                  <a:pt x="1446" y="627"/>
                </a:cubicBezTo>
                <a:cubicBezTo>
                  <a:pt x="1446" y="600"/>
                  <a:pt x="1468" y="579"/>
                  <a:pt x="1494" y="579"/>
                </a:cubicBezTo>
                <a:cubicBezTo>
                  <a:pt x="1521" y="579"/>
                  <a:pt x="1542" y="600"/>
                  <a:pt x="1542" y="627"/>
                </a:cubicBezTo>
                <a:cubicBezTo>
                  <a:pt x="1542" y="723"/>
                  <a:pt x="1542" y="723"/>
                  <a:pt x="1542" y="723"/>
                </a:cubicBezTo>
                <a:cubicBezTo>
                  <a:pt x="1542" y="750"/>
                  <a:pt x="1521" y="771"/>
                  <a:pt x="1494" y="771"/>
                </a:cubicBezTo>
                <a:cubicBezTo>
                  <a:pt x="1468" y="771"/>
                  <a:pt x="1446" y="750"/>
                  <a:pt x="1446" y="723"/>
                </a:cubicBezTo>
                <a:close/>
                <a:moveTo>
                  <a:pt x="1446" y="435"/>
                </a:moveTo>
                <a:cubicBezTo>
                  <a:pt x="1446" y="243"/>
                  <a:pt x="1446" y="243"/>
                  <a:pt x="1446" y="243"/>
                </a:cubicBezTo>
                <a:cubicBezTo>
                  <a:pt x="1446" y="216"/>
                  <a:pt x="1468" y="195"/>
                  <a:pt x="1494" y="195"/>
                </a:cubicBezTo>
                <a:cubicBezTo>
                  <a:pt x="1521" y="195"/>
                  <a:pt x="1542" y="216"/>
                  <a:pt x="1542" y="243"/>
                </a:cubicBezTo>
                <a:cubicBezTo>
                  <a:pt x="1542" y="435"/>
                  <a:pt x="1542" y="435"/>
                  <a:pt x="1542" y="435"/>
                </a:cubicBezTo>
                <a:cubicBezTo>
                  <a:pt x="1542" y="462"/>
                  <a:pt x="1521" y="483"/>
                  <a:pt x="1494" y="483"/>
                </a:cubicBezTo>
                <a:cubicBezTo>
                  <a:pt x="1468" y="483"/>
                  <a:pt x="1446" y="462"/>
                  <a:pt x="1446" y="435"/>
                </a:cubicBezTo>
                <a:close/>
                <a:moveTo>
                  <a:pt x="384" y="1638"/>
                </a:moveTo>
                <a:cubicBezTo>
                  <a:pt x="1254" y="1638"/>
                  <a:pt x="1254" y="1638"/>
                  <a:pt x="1254" y="1638"/>
                </a:cubicBezTo>
                <a:cubicBezTo>
                  <a:pt x="1466" y="1638"/>
                  <a:pt x="1638" y="1464"/>
                  <a:pt x="1638" y="1251"/>
                </a:cubicBezTo>
                <a:cubicBezTo>
                  <a:pt x="1638" y="1073"/>
                  <a:pt x="1512" y="912"/>
                  <a:pt x="1332" y="875"/>
                </a:cubicBezTo>
                <a:cubicBezTo>
                  <a:pt x="1304" y="770"/>
                  <a:pt x="1242" y="676"/>
                  <a:pt x="1155" y="604"/>
                </a:cubicBezTo>
                <a:cubicBezTo>
                  <a:pt x="1155" y="339"/>
                  <a:pt x="1155" y="339"/>
                  <a:pt x="1155" y="339"/>
                </a:cubicBezTo>
                <a:cubicBezTo>
                  <a:pt x="1155" y="260"/>
                  <a:pt x="1090" y="195"/>
                  <a:pt x="1011" y="195"/>
                </a:cubicBezTo>
                <a:cubicBezTo>
                  <a:pt x="627" y="195"/>
                  <a:pt x="627" y="195"/>
                  <a:pt x="627" y="195"/>
                </a:cubicBezTo>
                <a:cubicBezTo>
                  <a:pt x="548" y="195"/>
                  <a:pt x="483" y="260"/>
                  <a:pt x="483" y="339"/>
                </a:cubicBezTo>
                <a:cubicBezTo>
                  <a:pt x="483" y="604"/>
                  <a:pt x="483" y="604"/>
                  <a:pt x="483" y="604"/>
                </a:cubicBezTo>
                <a:cubicBezTo>
                  <a:pt x="396" y="676"/>
                  <a:pt x="334" y="770"/>
                  <a:pt x="306" y="875"/>
                </a:cubicBezTo>
                <a:cubicBezTo>
                  <a:pt x="126" y="912"/>
                  <a:pt x="0" y="1073"/>
                  <a:pt x="0" y="1251"/>
                </a:cubicBezTo>
                <a:cubicBezTo>
                  <a:pt x="0" y="1464"/>
                  <a:pt x="172" y="1638"/>
                  <a:pt x="384" y="1638"/>
                </a:cubicBezTo>
                <a:close/>
                <a:moveTo>
                  <a:pt x="579" y="339"/>
                </a:moveTo>
                <a:cubicBezTo>
                  <a:pt x="579" y="313"/>
                  <a:pt x="601" y="291"/>
                  <a:pt x="627" y="291"/>
                </a:cubicBezTo>
                <a:cubicBezTo>
                  <a:pt x="1011" y="291"/>
                  <a:pt x="1011" y="291"/>
                  <a:pt x="1011" y="291"/>
                </a:cubicBezTo>
                <a:cubicBezTo>
                  <a:pt x="1037" y="291"/>
                  <a:pt x="1059" y="313"/>
                  <a:pt x="1059" y="339"/>
                </a:cubicBezTo>
                <a:cubicBezTo>
                  <a:pt x="1059" y="387"/>
                  <a:pt x="1059" y="387"/>
                  <a:pt x="1059" y="387"/>
                </a:cubicBezTo>
                <a:cubicBezTo>
                  <a:pt x="579" y="387"/>
                  <a:pt x="579" y="387"/>
                  <a:pt x="579" y="387"/>
                </a:cubicBezTo>
                <a:lnTo>
                  <a:pt x="579" y="339"/>
                </a:lnTo>
                <a:close/>
                <a:moveTo>
                  <a:pt x="579" y="483"/>
                </a:moveTo>
                <a:cubicBezTo>
                  <a:pt x="1059" y="483"/>
                  <a:pt x="1059" y="483"/>
                  <a:pt x="1059" y="483"/>
                </a:cubicBezTo>
                <a:cubicBezTo>
                  <a:pt x="1059" y="1155"/>
                  <a:pt x="1059" y="1155"/>
                  <a:pt x="1059" y="1155"/>
                </a:cubicBezTo>
                <a:cubicBezTo>
                  <a:pt x="579" y="1155"/>
                  <a:pt x="579" y="1155"/>
                  <a:pt x="579" y="1155"/>
                </a:cubicBezTo>
                <a:lnTo>
                  <a:pt x="579" y="483"/>
                </a:lnTo>
                <a:close/>
                <a:moveTo>
                  <a:pt x="351" y="967"/>
                </a:moveTo>
                <a:cubicBezTo>
                  <a:pt x="354" y="966"/>
                  <a:pt x="358" y="965"/>
                  <a:pt x="362" y="964"/>
                </a:cubicBezTo>
                <a:cubicBezTo>
                  <a:pt x="369" y="963"/>
                  <a:pt x="376" y="963"/>
                  <a:pt x="384" y="963"/>
                </a:cubicBezTo>
                <a:cubicBezTo>
                  <a:pt x="410" y="963"/>
                  <a:pt x="432" y="942"/>
                  <a:pt x="432" y="915"/>
                </a:cubicBezTo>
                <a:cubicBezTo>
                  <a:pt x="432" y="897"/>
                  <a:pt x="422" y="881"/>
                  <a:pt x="407" y="873"/>
                </a:cubicBezTo>
                <a:cubicBezTo>
                  <a:pt x="424" y="824"/>
                  <a:pt x="449" y="779"/>
                  <a:pt x="483" y="739"/>
                </a:cubicBezTo>
                <a:cubicBezTo>
                  <a:pt x="483" y="1155"/>
                  <a:pt x="483" y="1155"/>
                  <a:pt x="483" y="1155"/>
                </a:cubicBezTo>
                <a:cubicBezTo>
                  <a:pt x="435" y="1155"/>
                  <a:pt x="435" y="1155"/>
                  <a:pt x="435" y="1155"/>
                </a:cubicBezTo>
                <a:cubicBezTo>
                  <a:pt x="408" y="1155"/>
                  <a:pt x="387" y="1176"/>
                  <a:pt x="387" y="1203"/>
                </a:cubicBezTo>
                <a:cubicBezTo>
                  <a:pt x="387" y="1230"/>
                  <a:pt x="408" y="1251"/>
                  <a:pt x="435" y="1251"/>
                </a:cubicBezTo>
                <a:cubicBezTo>
                  <a:pt x="1206" y="1251"/>
                  <a:pt x="1206" y="1251"/>
                  <a:pt x="1206" y="1251"/>
                </a:cubicBezTo>
                <a:cubicBezTo>
                  <a:pt x="1233" y="1251"/>
                  <a:pt x="1254" y="1230"/>
                  <a:pt x="1254" y="1203"/>
                </a:cubicBezTo>
                <a:cubicBezTo>
                  <a:pt x="1254" y="1176"/>
                  <a:pt x="1233" y="1155"/>
                  <a:pt x="1206" y="1155"/>
                </a:cubicBezTo>
                <a:cubicBezTo>
                  <a:pt x="1155" y="1155"/>
                  <a:pt x="1155" y="1155"/>
                  <a:pt x="1155" y="1155"/>
                </a:cubicBezTo>
                <a:cubicBezTo>
                  <a:pt x="1155" y="739"/>
                  <a:pt x="1155" y="739"/>
                  <a:pt x="1155" y="739"/>
                </a:cubicBezTo>
                <a:cubicBezTo>
                  <a:pt x="1189" y="779"/>
                  <a:pt x="1214" y="824"/>
                  <a:pt x="1231" y="873"/>
                </a:cubicBezTo>
                <a:cubicBezTo>
                  <a:pt x="1216" y="881"/>
                  <a:pt x="1206" y="897"/>
                  <a:pt x="1206" y="915"/>
                </a:cubicBezTo>
                <a:cubicBezTo>
                  <a:pt x="1206" y="942"/>
                  <a:pt x="1228" y="963"/>
                  <a:pt x="1254" y="963"/>
                </a:cubicBezTo>
                <a:cubicBezTo>
                  <a:pt x="1262" y="963"/>
                  <a:pt x="1269" y="963"/>
                  <a:pt x="1276" y="964"/>
                </a:cubicBezTo>
                <a:cubicBezTo>
                  <a:pt x="1280" y="965"/>
                  <a:pt x="1284" y="966"/>
                  <a:pt x="1287" y="967"/>
                </a:cubicBezTo>
                <a:cubicBezTo>
                  <a:pt x="1433" y="983"/>
                  <a:pt x="1542" y="1106"/>
                  <a:pt x="1542" y="1251"/>
                </a:cubicBezTo>
                <a:cubicBezTo>
                  <a:pt x="1542" y="1412"/>
                  <a:pt x="1413" y="1542"/>
                  <a:pt x="1254" y="1542"/>
                </a:cubicBezTo>
                <a:cubicBezTo>
                  <a:pt x="384" y="1542"/>
                  <a:pt x="384" y="1542"/>
                  <a:pt x="384" y="1542"/>
                </a:cubicBezTo>
                <a:cubicBezTo>
                  <a:pt x="225" y="1542"/>
                  <a:pt x="96" y="1412"/>
                  <a:pt x="96" y="1251"/>
                </a:cubicBezTo>
                <a:cubicBezTo>
                  <a:pt x="96" y="1106"/>
                  <a:pt x="205" y="983"/>
                  <a:pt x="351" y="96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726000" y="2549507"/>
            <a:ext cx="409361" cy="409215"/>
          </a:xfrm>
          <a:custGeom>
            <a:avLst/>
            <a:gdLst>
              <a:gd name="T0" fmla="*/ 587 w 1713"/>
              <a:gd name="T1" fmla="*/ 243 h 1713"/>
              <a:gd name="T2" fmla="*/ 497 w 1713"/>
              <a:gd name="T3" fmla="*/ 1012 h 1713"/>
              <a:gd name="T4" fmla="*/ 56 w 1713"/>
              <a:gd name="T5" fmla="*/ 1453 h 1713"/>
              <a:gd name="T6" fmla="*/ 56 w 1713"/>
              <a:gd name="T7" fmla="*/ 1657 h 1713"/>
              <a:gd name="T8" fmla="*/ 260 w 1713"/>
              <a:gd name="T9" fmla="*/ 1657 h 1713"/>
              <a:gd name="T10" fmla="*/ 463 w 1713"/>
              <a:gd name="T11" fmla="*/ 1453 h 1713"/>
              <a:gd name="T12" fmla="*/ 463 w 1713"/>
              <a:gd name="T13" fmla="*/ 1453 h 1713"/>
              <a:gd name="T14" fmla="*/ 701 w 1713"/>
              <a:gd name="T15" fmla="*/ 1216 h 1713"/>
              <a:gd name="T16" fmla="*/ 1470 w 1713"/>
              <a:gd name="T17" fmla="*/ 1126 h 1713"/>
              <a:gd name="T18" fmla="*/ 1470 w 1713"/>
              <a:gd name="T19" fmla="*/ 243 h 1713"/>
              <a:gd name="T20" fmla="*/ 587 w 1713"/>
              <a:gd name="T21" fmla="*/ 243 h 1713"/>
              <a:gd name="T22" fmla="*/ 192 w 1713"/>
              <a:gd name="T23" fmla="*/ 1589 h 1713"/>
              <a:gd name="T24" fmla="*/ 124 w 1713"/>
              <a:gd name="T25" fmla="*/ 1589 h 1713"/>
              <a:gd name="T26" fmla="*/ 124 w 1713"/>
              <a:gd name="T27" fmla="*/ 1521 h 1713"/>
              <a:gd name="T28" fmla="*/ 158 w 1713"/>
              <a:gd name="T29" fmla="*/ 1487 h 1713"/>
              <a:gd name="T30" fmla="*/ 226 w 1713"/>
              <a:gd name="T31" fmla="*/ 1555 h 1713"/>
              <a:gd name="T32" fmla="*/ 192 w 1713"/>
              <a:gd name="T33" fmla="*/ 1589 h 1713"/>
              <a:gd name="T34" fmla="*/ 294 w 1713"/>
              <a:gd name="T35" fmla="*/ 1487 h 1713"/>
              <a:gd name="T36" fmla="*/ 226 w 1713"/>
              <a:gd name="T37" fmla="*/ 1419 h 1713"/>
              <a:gd name="T38" fmla="*/ 294 w 1713"/>
              <a:gd name="T39" fmla="*/ 1352 h 1713"/>
              <a:gd name="T40" fmla="*/ 361 w 1713"/>
              <a:gd name="T41" fmla="*/ 1419 h 1713"/>
              <a:gd name="T42" fmla="*/ 294 w 1713"/>
              <a:gd name="T43" fmla="*/ 1487 h 1713"/>
              <a:gd name="T44" fmla="*/ 429 w 1713"/>
              <a:gd name="T45" fmla="*/ 1352 h 1713"/>
              <a:gd name="T46" fmla="*/ 361 w 1713"/>
              <a:gd name="T47" fmla="*/ 1284 h 1713"/>
              <a:gd name="T48" fmla="*/ 554 w 1713"/>
              <a:gd name="T49" fmla="*/ 1091 h 1713"/>
              <a:gd name="T50" fmla="*/ 587 w 1713"/>
              <a:gd name="T51" fmla="*/ 1126 h 1713"/>
              <a:gd name="T52" fmla="*/ 622 w 1713"/>
              <a:gd name="T53" fmla="*/ 1159 h 1713"/>
              <a:gd name="T54" fmla="*/ 429 w 1713"/>
              <a:gd name="T55" fmla="*/ 1352 h 1713"/>
              <a:gd name="T56" fmla="*/ 1402 w 1713"/>
              <a:gd name="T57" fmla="*/ 1058 h 1713"/>
              <a:gd name="T58" fmla="*/ 655 w 1713"/>
              <a:gd name="T59" fmla="*/ 1058 h 1713"/>
              <a:gd name="T60" fmla="*/ 655 w 1713"/>
              <a:gd name="T61" fmla="*/ 311 h 1713"/>
              <a:gd name="T62" fmla="*/ 1402 w 1713"/>
              <a:gd name="T63" fmla="*/ 311 h 1713"/>
              <a:gd name="T64" fmla="*/ 1402 w 1713"/>
              <a:gd name="T65" fmla="*/ 1058 h 1713"/>
              <a:gd name="T66" fmla="*/ 723 w 1713"/>
              <a:gd name="T67" fmla="*/ 379 h 1713"/>
              <a:gd name="T68" fmla="*/ 723 w 1713"/>
              <a:gd name="T69" fmla="*/ 990 h 1713"/>
              <a:gd name="T70" fmla="*/ 1334 w 1713"/>
              <a:gd name="T71" fmla="*/ 990 h 1713"/>
              <a:gd name="T72" fmla="*/ 1334 w 1713"/>
              <a:gd name="T73" fmla="*/ 379 h 1713"/>
              <a:gd name="T74" fmla="*/ 723 w 1713"/>
              <a:gd name="T75" fmla="*/ 379 h 1713"/>
              <a:gd name="T76" fmla="*/ 1266 w 1713"/>
              <a:gd name="T77" fmla="*/ 922 h 1713"/>
              <a:gd name="T78" fmla="*/ 791 w 1713"/>
              <a:gd name="T79" fmla="*/ 922 h 1713"/>
              <a:gd name="T80" fmla="*/ 791 w 1713"/>
              <a:gd name="T81" fmla="*/ 447 h 1713"/>
              <a:gd name="T82" fmla="*/ 1266 w 1713"/>
              <a:gd name="T83" fmla="*/ 447 h 1713"/>
              <a:gd name="T84" fmla="*/ 1266 w 1713"/>
              <a:gd name="T85" fmla="*/ 922 h 1713"/>
              <a:gd name="T86" fmla="*/ 1254 w 1713"/>
              <a:gd name="T87" fmla="*/ 619 h 1713"/>
              <a:gd name="T88" fmla="*/ 1158 w 1713"/>
              <a:gd name="T89" fmla="*/ 811 h 1713"/>
              <a:gd name="T90" fmla="*/ 1115 w 1713"/>
              <a:gd name="T91" fmla="*/ 838 h 1713"/>
              <a:gd name="T92" fmla="*/ 1072 w 1713"/>
              <a:gd name="T93" fmla="*/ 811 h 1713"/>
              <a:gd name="T94" fmla="*/ 1019 w 1713"/>
              <a:gd name="T95" fmla="*/ 705 h 1713"/>
              <a:gd name="T96" fmla="*/ 966 w 1713"/>
              <a:gd name="T97" fmla="*/ 811 h 1713"/>
              <a:gd name="T98" fmla="*/ 923 w 1713"/>
              <a:gd name="T99" fmla="*/ 838 h 1713"/>
              <a:gd name="T100" fmla="*/ 880 w 1713"/>
              <a:gd name="T101" fmla="*/ 811 h 1713"/>
              <a:gd name="T102" fmla="*/ 784 w 1713"/>
              <a:gd name="T103" fmla="*/ 619 h 1713"/>
              <a:gd name="T104" fmla="*/ 806 w 1713"/>
              <a:gd name="T105" fmla="*/ 555 h 1713"/>
              <a:gd name="T106" fmla="*/ 870 w 1713"/>
              <a:gd name="T107" fmla="*/ 576 h 1713"/>
              <a:gd name="T108" fmla="*/ 923 w 1713"/>
              <a:gd name="T109" fmla="*/ 683 h 1713"/>
              <a:gd name="T110" fmla="*/ 976 w 1713"/>
              <a:gd name="T111" fmla="*/ 576 h 1713"/>
              <a:gd name="T112" fmla="*/ 1019 w 1713"/>
              <a:gd name="T113" fmla="*/ 550 h 1713"/>
              <a:gd name="T114" fmla="*/ 1062 w 1713"/>
              <a:gd name="T115" fmla="*/ 576 h 1713"/>
              <a:gd name="T116" fmla="*/ 1115 w 1713"/>
              <a:gd name="T117" fmla="*/ 683 h 1713"/>
              <a:gd name="T118" fmla="*/ 1168 w 1713"/>
              <a:gd name="T119" fmla="*/ 576 h 1713"/>
              <a:gd name="T120" fmla="*/ 1233 w 1713"/>
              <a:gd name="T121" fmla="*/ 555 h 1713"/>
              <a:gd name="T122" fmla="*/ 1254 w 1713"/>
              <a:gd name="T123" fmla="*/ 619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13" h="1713">
                <a:moveTo>
                  <a:pt x="587" y="243"/>
                </a:moveTo>
                <a:cubicBezTo>
                  <a:pt x="379" y="452"/>
                  <a:pt x="349" y="772"/>
                  <a:pt x="497" y="1012"/>
                </a:cubicBezTo>
                <a:cubicBezTo>
                  <a:pt x="56" y="1453"/>
                  <a:pt x="56" y="1453"/>
                  <a:pt x="56" y="1453"/>
                </a:cubicBezTo>
                <a:cubicBezTo>
                  <a:pt x="0" y="1510"/>
                  <a:pt x="0" y="1601"/>
                  <a:pt x="56" y="1657"/>
                </a:cubicBezTo>
                <a:cubicBezTo>
                  <a:pt x="112" y="1713"/>
                  <a:pt x="203" y="1713"/>
                  <a:pt x="260" y="1657"/>
                </a:cubicBezTo>
                <a:cubicBezTo>
                  <a:pt x="463" y="1453"/>
                  <a:pt x="463" y="1453"/>
                  <a:pt x="463" y="1453"/>
                </a:cubicBezTo>
                <a:cubicBezTo>
                  <a:pt x="463" y="1453"/>
                  <a:pt x="463" y="1453"/>
                  <a:pt x="463" y="1453"/>
                </a:cubicBezTo>
                <a:cubicBezTo>
                  <a:pt x="701" y="1216"/>
                  <a:pt x="701" y="1216"/>
                  <a:pt x="701" y="1216"/>
                </a:cubicBezTo>
                <a:cubicBezTo>
                  <a:pt x="942" y="1365"/>
                  <a:pt x="1262" y="1334"/>
                  <a:pt x="1470" y="1126"/>
                </a:cubicBezTo>
                <a:cubicBezTo>
                  <a:pt x="1713" y="883"/>
                  <a:pt x="1713" y="487"/>
                  <a:pt x="1470" y="243"/>
                </a:cubicBezTo>
                <a:cubicBezTo>
                  <a:pt x="1226" y="0"/>
                  <a:pt x="830" y="0"/>
                  <a:pt x="587" y="243"/>
                </a:cubicBezTo>
                <a:close/>
                <a:moveTo>
                  <a:pt x="192" y="1589"/>
                </a:moveTo>
                <a:cubicBezTo>
                  <a:pt x="173" y="1608"/>
                  <a:pt x="143" y="1608"/>
                  <a:pt x="124" y="1589"/>
                </a:cubicBezTo>
                <a:cubicBezTo>
                  <a:pt x="105" y="1571"/>
                  <a:pt x="105" y="1540"/>
                  <a:pt x="124" y="1521"/>
                </a:cubicBezTo>
                <a:cubicBezTo>
                  <a:pt x="158" y="1487"/>
                  <a:pt x="158" y="1487"/>
                  <a:pt x="158" y="1487"/>
                </a:cubicBezTo>
                <a:cubicBezTo>
                  <a:pt x="226" y="1555"/>
                  <a:pt x="226" y="1555"/>
                  <a:pt x="226" y="1555"/>
                </a:cubicBezTo>
                <a:lnTo>
                  <a:pt x="192" y="1589"/>
                </a:lnTo>
                <a:close/>
                <a:moveTo>
                  <a:pt x="294" y="1487"/>
                </a:moveTo>
                <a:cubicBezTo>
                  <a:pt x="226" y="1419"/>
                  <a:pt x="226" y="1419"/>
                  <a:pt x="226" y="1419"/>
                </a:cubicBezTo>
                <a:cubicBezTo>
                  <a:pt x="294" y="1352"/>
                  <a:pt x="294" y="1352"/>
                  <a:pt x="294" y="1352"/>
                </a:cubicBezTo>
                <a:cubicBezTo>
                  <a:pt x="361" y="1419"/>
                  <a:pt x="361" y="1419"/>
                  <a:pt x="361" y="1419"/>
                </a:cubicBezTo>
                <a:lnTo>
                  <a:pt x="294" y="1487"/>
                </a:lnTo>
                <a:close/>
                <a:moveTo>
                  <a:pt x="429" y="1352"/>
                </a:moveTo>
                <a:cubicBezTo>
                  <a:pt x="361" y="1284"/>
                  <a:pt x="361" y="1284"/>
                  <a:pt x="361" y="1284"/>
                </a:cubicBezTo>
                <a:cubicBezTo>
                  <a:pt x="554" y="1091"/>
                  <a:pt x="554" y="1091"/>
                  <a:pt x="554" y="1091"/>
                </a:cubicBezTo>
                <a:cubicBezTo>
                  <a:pt x="565" y="1103"/>
                  <a:pt x="576" y="1115"/>
                  <a:pt x="587" y="1126"/>
                </a:cubicBezTo>
                <a:cubicBezTo>
                  <a:pt x="598" y="1137"/>
                  <a:pt x="610" y="1148"/>
                  <a:pt x="622" y="1159"/>
                </a:cubicBezTo>
                <a:lnTo>
                  <a:pt x="429" y="1352"/>
                </a:lnTo>
                <a:close/>
                <a:moveTo>
                  <a:pt x="1402" y="1058"/>
                </a:moveTo>
                <a:cubicBezTo>
                  <a:pt x="1196" y="1264"/>
                  <a:pt x="861" y="1264"/>
                  <a:pt x="655" y="1058"/>
                </a:cubicBezTo>
                <a:cubicBezTo>
                  <a:pt x="449" y="852"/>
                  <a:pt x="449" y="517"/>
                  <a:pt x="655" y="311"/>
                </a:cubicBezTo>
                <a:cubicBezTo>
                  <a:pt x="861" y="105"/>
                  <a:pt x="1196" y="105"/>
                  <a:pt x="1402" y="311"/>
                </a:cubicBezTo>
                <a:cubicBezTo>
                  <a:pt x="1608" y="517"/>
                  <a:pt x="1608" y="852"/>
                  <a:pt x="1402" y="1058"/>
                </a:cubicBezTo>
                <a:close/>
                <a:moveTo>
                  <a:pt x="723" y="379"/>
                </a:moveTo>
                <a:cubicBezTo>
                  <a:pt x="554" y="548"/>
                  <a:pt x="554" y="822"/>
                  <a:pt x="723" y="990"/>
                </a:cubicBezTo>
                <a:cubicBezTo>
                  <a:pt x="891" y="1159"/>
                  <a:pt x="1165" y="1159"/>
                  <a:pt x="1334" y="990"/>
                </a:cubicBezTo>
                <a:cubicBezTo>
                  <a:pt x="1503" y="822"/>
                  <a:pt x="1503" y="548"/>
                  <a:pt x="1334" y="379"/>
                </a:cubicBezTo>
                <a:cubicBezTo>
                  <a:pt x="1165" y="211"/>
                  <a:pt x="891" y="211"/>
                  <a:pt x="723" y="379"/>
                </a:cubicBezTo>
                <a:close/>
                <a:moveTo>
                  <a:pt x="1266" y="922"/>
                </a:moveTo>
                <a:cubicBezTo>
                  <a:pt x="1135" y="1053"/>
                  <a:pt x="922" y="1053"/>
                  <a:pt x="791" y="922"/>
                </a:cubicBezTo>
                <a:cubicBezTo>
                  <a:pt x="660" y="791"/>
                  <a:pt x="660" y="578"/>
                  <a:pt x="791" y="447"/>
                </a:cubicBezTo>
                <a:cubicBezTo>
                  <a:pt x="922" y="316"/>
                  <a:pt x="1135" y="316"/>
                  <a:pt x="1266" y="447"/>
                </a:cubicBezTo>
                <a:cubicBezTo>
                  <a:pt x="1397" y="578"/>
                  <a:pt x="1397" y="791"/>
                  <a:pt x="1266" y="922"/>
                </a:cubicBezTo>
                <a:close/>
                <a:moveTo>
                  <a:pt x="1254" y="619"/>
                </a:moveTo>
                <a:cubicBezTo>
                  <a:pt x="1158" y="811"/>
                  <a:pt x="1158" y="811"/>
                  <a:pt x="1158" y="811"/>
                </a:cubicBezTo>
                <a:cubicBezTo>
                  <a:pt x="1150" y="828"/>
                  <a:pt x="1133" y="838"/>
                  <a:pt x="1115" y="838"/>
                </a:cubicBezTo>
                <a:cubicBezTo>
                  <a:pt x="1097" y="838"/>
                  <a:pt x="1080" y="828"/>
                  <a:pt x="1072" y="811"/>
                </a:cubicBezTo>
                <a:cubicBezTo>
                  <a:pt x="1019" y="705"/>
                  <a:pt x="1019" y="705"/>
                  <a:pt x="1019" y="705"/>
                </a:cubicBezTo>
                <a:cubicBezTo>
                  <a:pt x="966" y="811"/>
                  <a:pt x="966" y="811"/>
                  <a:pt x="966" y="811"/>
                </a:cubicBezTo>
                <a:cubicBezTo>
                  <a:pt x="958" y="828"/>
                  <a:pt x="941" y="838"/>
                  <a:pt x="923" y="838"/>
                </a:cubicBezTo>
                <a:cubicBezTo>
                  <a:pt x="905" y="838"/>
                  <a:pt x="888" y="828"/>
                  <a:pt x="880" y="811"/>
                </a:cubicBezTo>
                <a:cubicBezTo>
                  <a:pt x="784" y="619"/>
                  <a:pt x="784" y="619"/>
                  <a:pt x="784" y="619"/>
                </a:cubicBezTo>
                <a:cubicBezTo>
                  <a:pt x="772" y="596"/>
                  <a:pt x="782" y="567"/>
                  <a:pt x="806" y="555"/>
                </a:cubicBezTo>
                <a:cubicBezTo>
                  <a:pt x="829" y="543"/>
                  <a:pt x="858" y="553"/>
                  <a:pt x="870" y="576"/>
                </a:cubicBezTo>
                <a:cubicBezTo>
                  <a:pt x="923" y="683"/>
                  <a:pt x="923" y="683"/>
                  <a:pt x="923" y="683"/>
                </a:cubicBezTo>
                <a:cubicBezTo>
                  <a:pt x="976" y="576"/>
                  <a:pt x="976" y="576"/>
                  <a:pt x="976" y="576"/>
                </a:cubicBezTo>
                <a:cubicBezTo>
                  <a:pt x="984" y="560"/>
                  <a:pt x="1001" y="550"/>
                  <a:pt x="1019" y="550"/>
                </a:cubicBezTo>
                <a:cubicBezTo>
                  <a:pt x="1037" y="550"/>
                  <a:pt x="1054" y="560"/>
                  <a:pt x="1062" y="576"/>
                </a:cubicBezTo>
                <a:cubicBezTo>
                  <a:pt x="1115" y="683"/>
                  <a:pt x="1115" y="683"/>
                  <a:pt x="1115" y="683"/>
                </a:cubicBezTo>
                <a:cubicBezTo>
                  <a:pt x="1168" y="576"/>
                  <a:pt x="1168" y="576"/>
                  <a:pt x="1168" y="576"/>
                </a:cubicBezTo>
                <a:cubicBezTo>
                  <a:pt x="1180" y="553"/>
                  <a:pt x="1209" y="543"/>
                  <a:pt x="1233" y="555"/>
                </a:cubicBezTo>
                <a:cubicBezTo>
                  <a:pt x="1256" y="567"/>
                  <a:pt x="1266" y="596"/>
                  <a:pt x="1254" y="61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1496421" y="2555651"/>
            <a:ext cx="328308" cy="396924"/>
          </a:xfrm>
          <a:custGeom>
            <a:avLst/>
            <a:gdLst>
              <a:gd name="T0" fmla="*/ 0 w 1374"/>
              <a:gd name="T1" fmla="*/ 1518 h 1662"/>
              <a:gd name="T2" fmla="*/ 144 w 1374"/>
              <a:gd name="T3" fmla="*/ 1662 h 1662"/>
              <a:gd name="T4" fmla="*/ 288 w 1374"/>
              <a:gd name="T5" fmla="*/ 1518 h 1662"/>
              <a:gd name="T6" fmla="*/ 235 w 1374"/>
              <a:gd name="T7" fmla="*/ 1371 h 1662"/>
              <a:gd name="T8" fmla="*/ 220 w 1374"/>
              <a:gd name="T9" fmla="*/ 1345 h 1662"/>
              <a:gd name="T10" fmla="*/ 262 w 1374"/>
              <a:gd name="T11" fmla="*/ 1316 h 1662"/>
              <a:gd name="T12" fmla="*/ 330 w 1374"/>
              <a:gd name="T13" fmla="*/ 1248 h 1662"/>
              <a:gd name="T14" fmla="*/ 534 w 1374"/>
              <a:gd name="T15" fmla="*/ 1180 h 1662"/>
              <a:gd name="T16" fmla="*/ 930 w 1374"/>
              <a:gd name="T17" fmla="*/ 783 h 1662"/>
              <a:gd name="T18" fmla="*/ 1098 w 1374"/>
              <a:gd name="T19" fmla="*/ 753 h 1662"/>
              <a:gd name="T20" fmla="*/ 1128 w 1374"/>
              <a:gd name="T21" fmla="*/ 586 h 1662"/>
              <a:gd name="T22" fmla="*/ 1281 w 1374"/>
              <a:gd name="T23" fmla="*/ 433 h 1662"/>
              <a:gd name="T24" fmla="*/ 1281 w 1374"/>
              <a:gd name="T25" fmla="*/ 94 h 1662"/>
              <a:gd name="T26" fmla="*/ 941 w 1374"/>
              <a:gd name="T27" fmla="*/ 94 h 1662"/>
              <a:gd name="T28" fmla="*/ 788 w 1374"/>
              <a:gd name="T29" fmla="*/ 247 h 1662"/>
              <a:gd name="T30" fmla="*/ 621 w 1374"/>
              <a:gd name="T31" fmla="*/ 277 h 1662"/>
              <a:gd name="T32" fmla="*/ 591 w 1374"/>
              <a:gd name="T33" fmla="*/ 444 h 1662"/>
              <a:gd name="T34" fmla="*/ 194 w 1374"/>
              <a:gd name="T35" fmla="*/ 840 h 1662"/>
              <a:gd name="T36" fmla="*/ 127 w 1374"/>
              <a:gd name="T37" fmla="*/ 1044 h 1662"/>
              <a:gd name="T38" fmla="*/ 59 w 1374"/>
              <a:gd name="T39" fmla="*/ 1112 h 1662"/>
              <a:gd name="T40" fmla="*/ 59 w 1374"/>
              <a:gd name="T41" fmla="*/ 1316 h 1662"/>
              <a:gd name="T42" fmla="*/ 76 w 1374"/>
              <a:gd name="T43" fmla="*/ 1331 h 1662"/>
              <a:gd name="T44" fmla="*/ 54 w 1374"/>
              <a:gd name="T45" fmla="*/ 1371 h 1662"/>
              <a:gd name="T46" fmla="*/ 0 w 1374"/>
              <a:gd name="T47" fmla="*/ 1518 h 1662"/>
              <a:gd name="T48" fmla="*/ 689 w 1374"/>
              <a:gd name="T49" fmla="*/ 345 h 1662"/>
              <a:gd name="T50" fmla="*/ 748 w 1374"/>
              <a:gd name="T51" fmla="*/ 336 h 1662"/>
              <a:gd name="T52" fmla="*/ 757 w 1374"/>
              <a:gd name="T53" fmla="*/ 345 h 1662"/>
              <a:gd name="T54" fmla="*/ 825 w 1374"/>
              <a:gd name="T55" fmla="*/ 345 h 1662"/>
              <a:gd name="T56" fmla="*/ 1009 w 1374"/>
              <a:gd name="T57" fmla="*/ 162 h 1662"/>
              <a:gd name="T58" fmla="*/ 1213 w 1374"/>
              <a:gd name="T59" fmla="*/ 162 h 1662"/>
              <a:gd name="T60" fmla="*/ 1213 w 1374"/>
              <a:gd name="T61" fmla="*/ 365 h 1662"/>
              <a:gd name="T62" fmla="*/ 1029 w 1374"/>
              <a:gd name="T63" fmla="*/ 549 h 1662"/>
              <a:gd name="T64" fmla="*/ 1029 w 1374"/>
              <a:gd name="T65" fmla="*/ 617 h 1662"/>
              <a:gd name="T66" fmla="*/ 1038 w 1374"/>
              <a:gd name="T67" fmla="*/ 626 h 1662"/>
              <a:gd name="T68" fmla="*/ 1030 w 1374"/>
              <a:gd name="T69" fmla="*/ 686 h 1662"/>
              <a:gd name="T70" fmla="*/ 970 w 1374"/>
              <a:gd name="T71" fmla="*/ 694 h 1662"/>
              <a:gd name="T72" fmla="*/ 680 w 1374"/>
              <a:gd name="T73" fmla="*/ 404 h 1662"/>
              <a:gd name="T74" fmla="*/ 689 w 1374"/>
              <a:gd name="T75" fmla="*/ 345 h 1662"/>
              <a:gd name="T76" fmla="*/ 656 w 1374"/>
              <a:gd name="T77" fmla="*/ 515 h 1662"/>
              <a:gd name="T78" fmla="*/ 859 w 1374"/>
              <a:gd name="T79" fmla="*/ 719 h 1662"/>
              <a:gd name="T80" fmla="*/ 795 w 1374"/>
              <a:gd name="T81" fmla="*/ 783 h 1662"/>
              <a:gd name="T82" fmla="*/ 502 w 1374"/>
              <a:gd name="T83" fmla="*/ 809 h 1662"/>
              <a:gd name="T84" fmla="*/ 333 w 1374"/>
              <a:gd name="T85" fmla="*/ 838 h 1662"/>
              <a:gd name="T86" fmla="*/ 656 w 1374"/>
              <a:gd name="T87" fmla="*/ 515 h 1662"/>
              <a:gd name="T88" fmla="*/ 127 w 1374"/>
              <a:gd name="T89" fmla="*/ 1180 h 1662"/>
              <a:gd name="T90" fmla="*/ 213 w 1374"/>
              <a:gd name="T91" fmla="*/ 1094 h 1662"/>
              <a:gd name="T92" fmla="*/ 225 w 1374"/>
              <a:gd name="T93" fmla="*/ 1047 h 1662"/>
              <a:gd name="T94" fmla="*/ 258 w 1374"/>
              <a:gd name="T95" fmla="*/ 913 h 1662"/>
              <a:gd name="T96" fmla="*/ 555 w 1374"/>
              <a:gd name="T97" fmla="*/ 889 h 1662"/>
              <a:gd name="T98" fmla="*/ 719 w 1374"/>
              <a:gd name="T99" fmla="*/ 858 h 1662"/>
              <a:gd name="T100" fmla="*/ 466 w 1374"/>
              <a:gd name="T101" fmla="*/ 1112 h 1662"/>
              <a:gd name="T102" fmla="*/ 327 w 1374"/>
              <a:gd name="T103" fmla="*/ 1149 h 1662"/>
              <a:gd name="T104" fmla="*/ 281 w 1374"/>
              <a:gd name="T105" fmla="*/ 1162 h 1662"/>
              <a:gd name="T106" fmla="*/ 194 w 1374"/>
              <a:gd name="T107" fmla="*/ 1248 h 1662"/>
              <a:gd name="T108" fmla="*/ 127 w 1374"/>
              <a:gd name="T109" fmla="*/ 1248 h 1662"/>
              <a:gd name="T110" fmla="*/ 127 w 1374"/>
              <a:gd name="T111" fmla="*/ 1180 h 1662"/>
              <a:gd name="T112" fmla="*/ 144 w 1374"/>
              <a:gd name="T113" fmla="*/ 1406 h 1662"/>
              <a:gd name="T114" fmla="*/ 192 w 1374"/>
              <a:gd name="T115" fmla="*/ 1518 h 1662"/>
              <a:gd name="T116" fmla="*/ 144 w 1374"/>
              <a:gd name="T117" fmla="*/ 1566 h 1662"/>
              <a:gd name="T118" fmla="*/ 96 w 1374"/>
              <a:gd name="T119" fmla="*/ 1518 h 1662"/>
              <a:gd name="T120" fmla="*/ 144 w 1374"/>
              <a:gd name="T121" fmla="*/ 1406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74" h="1662">
                <a:moveTo>
                  <a:pt x="0" y="1518"/>
                </a:moveTo>
                <a:cubicBezTo>
                  <a:pt x="0" y="1597"/>
                  <a:pt x="65" y="1662"/>
                  <a:pt x="144" y="1662"/>
                </a:cubicBezTo>
                <a:cubicBezTo>
                  <a:pt x="224" y="1662"/>
                  <a:pt x="288" y="1597"/>
                  <a:pt x="288" y="1518"/>
                </a:cubicBezTo>
                <a:cubicBezTo>
                  <a:pt x="288" y="1497"/>
                  <a:pt x="282" y="1461"/>
                  <a:pt x="235" y="1371"/>
                </a:cubicBezTo>
                <a:cubicBezTo>
                  <a:pt x="230" y="1362"/>
                  <a:pt x="225" y="1353"/>
                  <a:pt x="220" y="1345"/>
                </a:cubicBezTo>
                <a:cubicBezTo>
                  <a:pt x="236" y="1338"/>
                  <a:pt x="250" y="1328"/>
                  <a:pt x="262" y="1316"/>
                </a:cubicBezTo>
                <a:cubicBezTo>
                  <a:pt x="330" y="1248"/>
                  <a:pt x="330" y="1248"/>
                  <a:pt x="330" y="1248"/>
                </a:cubicBezTo>
                <a:cubicBezTo>
                  <a:pt x="404" y="1258"/>
                  <a:pt x="480" y="1233"/>
                  <a:pt x="534" y="1180"/>
                </a:cubicBezTo>
                <a:cubicBezTo>
                  <a:pt x="930" y="783"/>
                  <a:pt x="930" y="783"/>
                  <a:pt x="930" y="783"/>
                </a:cubicBezTo>
                <a:cubicBezTo>
                  <a:pt x="985" y="815"/>
                  <a:pt x="1052" y="799"/>
                  <a:pt x="1098" y="753"/>
                </a:cubicBezTo>
                <a:cubicBezTo>
                  <a:pt x="1142" y="708"/>
                  <a:pt x="1160" y="642"/>
                  <a:pt x="1128" y="586"/>
                </a:cubicBezTo>
                <a:cubicBezTo>
                  <a:pt x="1281" y="433"/>
                  <a:pt x="1281" y="433"/>
                  <a:pt x="1281" y="433"/>
                </a:cubicBezTo>
                <a:cubicBezTo>
                  <a:pt x="1374" y="339"/>
                  <a:pt x="1374" y="188"/>
                  <a:pt x="1281" y="94"/>
                </a:cubicBezTo>
                <a:cubicBezTo>
                  <a:pt x="1187" y="0"/>
                  <a:pt x="1035" y="0"/>
                  <a:pt x="941" y="94"/>
                </a:cubicBezTo>
                <a:cubicBezTo>
                  <a:pt x="788" y="247"/>
                  <a:pt x="788" y="247"/>
                  <a:pt x="788" y="247"/>
                </a:cubicBezTo>
                <a:cubicBezTo>
                  <a:pt x="732" y="215"/>
                  <a:pt x="666" y="232"/>
                  <a:pt x="621" y="277"/>
                </a:cubicBezTo>
                <a:cubicBezTo>
                  <a:pt x="576" y="321"/>
                  <a:pt x="559" y="388"/>
                  <a:pt x="591" y="444"/>
                </a:cubicBezTo>
                <a:cubicBezTo>
                  <a:pt x="194" y="840"/>
                  <a:pt x="194" y="840"/>
                  <a:pt x="194" y="840"/>
                </a:cubicBezTo>
                <a:cubicBezTo>
                  <a:pt x="141" y="894"/>
                  <a:pt x="116" y="970"/>
                  <a:pt x="127" y="1044"/>
                </a:cubicBezTo>
                <a:cubicBezTo>
                  <a:pt x="59" y="1112"/>
                  <a:pt x="59" y="1112"/>
                  <a:pt x="59" y="1112"/>
                </a:cubicBezTo>
                <a:cubicBezTo>
                  <a:pt x="2" y="1168"/>
                  <a:pt x="2" y="1259"/>
                  <a:pt x="59" y="1316"/>
                </a:cubicBezTo>
                <a:cubicBezTo>
                  <a:pt x="64" y="1321"/>
                  <a:pt x="70" y="1326"/>
                  <a:pt x="76" y="1331"/>
                </a:cubicBezTo>
                <a:cubicBezTo>
                  <a:pt x="69" y="1343"/>
                  <a:pt x="62" y="1357"/>
                  <a:pt x="54" y="1371"/>
                </a:cubicBezTo>
                <a:cubicBezTo>
                  <a:pt x="6" y="1461"/>
                  <a:pt x="0" y="1497"/>
                  <a:pt x="0" y="1518"/>
                </a:cubicBezTo>
                <a:close/>
                <a:moveTo>
                  <a:pt x="689" y="345"/>
                </a:moveTo>
                <a:cubicBezTo>
                  <a:pt x="706" y="327"/>
                  <a:pt x="730" y="318"/>
                  <a:pt x="748" y="336"/>
                </a:cubicBezTo>
                <a:cubicBezTo>
                  <a:pt x="757" y="345"/>
                  <a:pt x="757" y="345"/>
                  <a:pt x="757" y="345"/>
                </a:cubicBezTo>
                <a:cubicBezTo>
                  <a:pt x="776" y="364"/>
                  <a:pt x="807" y="364"/>
                  <a:pt x="825" y="345"/>
                </a:cubicBezTo>
                <a:cubicBezTo>
                  <a:pt x="1009" y="162"/>
                  <a:pt x="1009" y="162"/>
                  <a:pt x="1009" y="162"/>
                </a:cubicBezTo>
                <a:cubicBezTo>
                  <a:pt x="1065" y="105"/>
                  <a:pt x="1157" y="105"/>
                  <a:pt x="1213" y="162"/>
                </a:cubicBezTo>
                <a:cubicBezTo>
                  <a:pt x="1269" y="218"/>
                  <a:pt x="1269" y="309"/>
                  <a:pt x="1213" y="365"/>
                </a:cubicBezTo>
                <a:cubicBezTo>
                  <a:pt x="1029" y="549"/>
                  <a:pt x="1029" y="549"/>
                  <a:pt x="1029" y="549"/>
                </a:cubicBezTo>
                <a:cubicBezTo>
                  <a:pt x="1010" y="568"/>
                  <a:pt x="1010" y="598"/>
                  <a:pt x="1029" y="617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63" y="651"/>
                  <a:pt x="1033" y="682"/>
                  <a:pt x="1030" y="686"/>
                </a:cubicBezTo>
                <a:cubicBezTo>
                  <a:pt x="1026" y="689"/>
                  <a:pt x="995" y="719"/>
                  <a:pt x="970" y="694"/>
                </a:cubicBezTo>
                <a:cubicBezTo>
                  <a:pt x="680" y="404"/>
                  <a:pt x="680" y="404"/>
                  <a:pt x="680" y="404"/>
                </a:cubicBezTo>
                <a:cubicBezTo>
                  <a:pt x="656" y="379"/>
                  <a:pt x="685" y="348"/>
                  <a:pt x="689" y="345"/>
                </a:cubicBezTo>
                <a:close/>
                <a:moveTo>
                  <a:pt x="656" y="515"/>
                </a:moveTo>
                <a:cubicBezTo>
                  <a:pt x="859" y="719"/>
                  <a:pt x="859" y="719"/>
                  <a:pt x="859" y="719"/>
                </a:cubicBezTo>
                <a:cubicBezTo>
                  <a:pt x="795" y="783"/>
                  <a:pt x="795" y="783"/>
                  <a:pt x="795" y="783"/>
                </a:cubicBezTo>
                <a:cubicBezTo>
                  <a:pt x="700" y="742"/>
                  <a:pt x="589" y="751"/>
                  <a:pt x="502" y="809"/>
                </a:cubicBezTo>
                <a:cubicBezTo>
                  <a:pt x="451" y="842"/>
                  <a:pt x="390" y="852"/>
                  <a:pt x="333" y="838"/>
                </a:cubicBezTo>
                <a:lnTo>
                  <a:pt x="656" y="515"/>
                </a:lnTo>
                <a:close/>
                <a:moveTo>
                  <a:pt x="127" y="1180"/>
                </a:moveTo>
                <a:cubicBezTo>
                  <a:pt x="213" y="1094"/>
                  <a:pt x="213" y="1094"/>
                  <a:pt x="213" y="1094"/>
                </a:cubicBezTo>
                <a:cubicBezTo>
                  <a:pt x="225" y="1082"/>
                  <a:pt x="229" y="1064"/>
                  <a:pt x="225" y="1047"/>
                </a:cubicBezTo>
                <a:cubicBezTo>
                  <a:pt x="212" y="1000"/>
                  <a:pt x="225" y="949"/>
                  <a:pt x="258" y="913"/>
                </a:cubicBezTo>
                <a:cubicBezTo>
                  <a:pt x="355" y="957"/>
                  <a:pt x="467" y="947"/>
                  <a:pt x="555" y="889"/>
                </a:cubicBezTo>
                <a:cubicBezTo>
                  <a:pt x="604" y="856"/>
                  <a:pt x="664" y="846"/>
                  <a:pt x="719" y="858"/>
                </a:cubicBezTo>
                <a:cubicBezTo>
                  <a:pt x="466" y="1112"/>
                  <a:pt x="466" y="1112"/>
                  <a:pt x="466" y="1112"/>
                </a:cubicBezTo>
                <a:cubicBezTo>
                  <a:pt x="430" y="1148"/>
                  <a:pt x="376" y="1162"/>
                  <a:pt x="327" y="1149"/>
                </a:cubicBezTo>
                <a:cubicBezTo>
                  <a:pt x="310" y="1145"/>
                  <a:pt x="293" y="1150"/>
                  <a:pt x="281" y="1162"/>
                </a:cubicBezTo>
                <a:cubicBezTo>
                  <a:pt x="194" y="1248"/>
                  <a:pt x="194" y="1248"/>
                  <a:pt x="194" y="1248"/>
                </a:cubicBezTo>
                <a:cubicBezTo>
                  <a:pt x="176" y="1266"/>
                  <a:pt x="145" y="1266"/>
                  <a:pt x="127" y="1248"/>
                </a:cubicBezTo>
                <a:cubicBezTo>
                  <a:pt x="108" y="1229"/>
                  <a:pt x="108" y="1199"/>
                  <a:pt x="127" y="1180"/>
                </a:cubicBezTo>
                <a:close/>
                <a:moveTo>
                  <a:pt x="144" y="1406"/>
                </a:moveTo>
                <a:cubicBezTo>
                  <a:pt x="172" y="1457"/>
                  <a:pt x="192" y="1503"/>
                  <a:pt x="192" y="1518"/>
                </a:cubicBezTo>
                <a:cubicBezTo>
                  <a:pt x="192" y="1544"/>
                  <a:pt x="171" y="1566"/>
                  <a:pt x="144" y="1566"/>
                </a:cubicBezTo>
                <a:cubicBezTo>
                  <a:pt x="118" y="1566"/>
                  <a:pt x="96" y="1544"/>
                  <a:pt x="96" y="1518"/>
                </a:cubicBezTo>
                <a:cubicBezTo>
                  <a:pt x="97" y="1503"/>
                  <a:pt x="117" y="1457"/>
                  <a:pt x="144" y="140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2193689" y="2570648"/>
            <a:ext cx="391366" cy="366933"/>
          </a:xfrm>
          <a:custGeom>
            <a:avLst/>
            <a:gdLst>
              <a:gd name="T0" fmla="*/ 384 w 1638"/>
              <a:gd name="T1" fmla="*/ 1152 h 1536"/>
              <a:gd name="T2" fmla="*/ 507 w 1638"/>
              <a:gd name="T3" fmla="*/ 1152 h 1536"/>
              <a:gd name="T4" fmla="*/ 781 w 1638"/>
              <a:gd name="T5" fmla="*/ 1517 h 1536"/>
              <a:gd name="T6" fmla="*/ 819 w 1638"/>
              <a:gd name="T7" fmla="*/ 1536 h 1536"/>
              <a:gd name="T8" fmla="*/ 857 w 1638"/>
              <a:gd name="T9" fmla="*/ 1517 h 1536"/>
              <a:gd name="T10" fmla="*/ 1131 w 1638"/>
              <a:gd name="T11" fmla="*/ 1152 h 1536"/>
              <a:gd name="T12" fmla="*/ 1251 w 1638"/>
              <a:gd name="T13" fmla="*/ 1152 h 1536"/>
              <a:gd name="T14" fmla="*/ 1638 w 1638"/>
              <a:gd name="T15" fmla="*/ 768 h 1536"/>
              <a:gd name="T16" fmla="*/ 1251 w 1638"/>
              <a:gd name="T17" fmla="*/ 384 h 1536"/>
              <a:gd name="T18" fmla="*/ 1231 w 1638"/>
              <a:gd name="T19" fmla="*/ 384 h 1536"/>
              <a:gd name="T20" fmla="*/ 723 w 1638"/>
              <a:gd name="T21" fmla="*/ 0 h 1536"/>
              <a:gd name="T22" fmla="*/ 203 w 1638"/>
              <a:gd name="T23" fmla="*/ 429 h 1536"/>
              <a:gd name="T24" fmla="*/ 0 w 1638"/>
              <a:gd name="T25" fmla="*/ 768 h 1536"/>
              <a:gd name="T26" fmla="*/ 384 w 1638"/>
              <a:gd name="T27" fmla="*/ 1152 h 1536"/>
              <a:gd name="T28" fmla="*/ 819 w 1638"/>
              <a:gd name="T29" fmla="*/ 1408 h 1536"/>
              <a:gd name="T30" fmla="*/ 627 w 1638"/>
              <a:gd name="T31" fmla="*/ 1152 h 1536"/>
              <a:gd name="T32" fmla="*/ 723 w 1638"/>
              <a:gd name="T33" fmla="*/ 1152 h 1536"/>
              <a:gd name="T34" fmla="*/ 771 w 1638"/>
              <a:gd name="T35" fmla="*/ 1104 h 1536"/>
              <a:gd name="T36" fmla="*/ 771 w 1638"/>
              <a:gd name="T37" fmla="*/ 768 h 1536"/>
              <a:gd name="T38" fmla="*/ 867 w 1638"/>
              <a:gd name="T39" fmla="*/ 768 h 1536"/>
              <a:gd name="T40" fmla="*/ 867 w 1638"/>
              <a:gd name="T41" fmla="*/ 1104 h 1536"/>
              <a:gd name="T42" fmla="*/ 915 w 1638"/>
              <a:gd name="T43" fmla="*/ 1152 h 1536"/>
              <a:gd name="T44" fmla="*/ 1011 w 1638"/>
              <a:gd name="T45" fmla="*/ 1152 h 1536"/>
              <a:gd name="T46" fmla="*/ 819 w 1638"/>
              <a:gd name="T47" fmla="*/ 1408 h 1536"/>
              <a:gd name="T48" fmla="*/ 384 w 1638"/>
              <a:gd name="T49" fmla="*/ 480 h 1536"/>
              <a:gd name="T50" fmla="*/ 432 w 1638"/>
              <a:gd name="T51" fmla="*/ 432 h 1536"/>
              <a:gd name="T52" fmla="*/ 384 w 1638"/>
              <a:gd name="T53" fmla="*/ 384 h 1536"/>
              <a:gd name="T54" fmla="*/ 312 w 1638"/>
              <a:gd name="T55" fmla="*/ 391 h 1536"/>
              <a:gd name="T56" fmla="*/ 723 w 1638"/>
              <a:gd name="T57" fmla="*/ 96 h 1536"/>
              <a:gd name="T58" fmla="*/ 1136 w 1638"/>
              <a:gd name="T59" fmla="*/ 402 h 1536"/>
              <a:gd name="T60" fmla="*/ 1102 w 1638"/>
              <a:gd name="T61" fmla="*/ 415 h 1536"/>
              <a:gd name="T62" fmla="*/ 1076 w 1638"/>
              <a:gd name="T63" fmla="*/ 478 h 1536"/>
              <a:gd name="T64" fmla="*/ 1139 w 1638"/>
              <a:gd name="T65" fmla="*/ 503 h 1536"/>
              <a:gd name="T66" fmla="*/ 1251 w 1638"/>
              <a:gd name="T67" fmla="*/ 480 h 1536"/>
              <a:gd name="T68" fmla="*/ 1542 w 1638"/>
              <a:gd name="T69" fmla="*/ 768 h 1536"/>
              <a:gd name="T70" fmla="*/ 1251 w 1638"/>
              <a:gd name="T71" fmla="*/ 1056 h 1536"/>
              <a:gd name="T72" fmla="*/ 963 w 1638"/>
              <a:gd name="T73" fmla="*/ 1056 h 1536"/>
              <a:gd name="T74" fmla="*/ 963 w 1638"/>
              <a:gd name="T75" fmla="*/ 768 h 1536"/>
              <a:gd name="T76" fmla="*/ 1011 w 1638"/>
              <a:gd name="T77" fmla="*/ 768 h 1536"/>
              <a:gd name="T78" fmla="*/ 1059 w 1638"/>
              <a:gd name="T79" fmla="*/ 720 h 1536"/>
              <a:gd name="T80" fmla="*/ 1011 w 1638"/>
              <a:gd name="T81" fmla="*/ 672 h 1536"/>
              <a:gd name="T82" fmla="*/ 627 w 1638"/>
              <a:gd name="T83" fmla="*/ 672 h 1536"/>
              <a:gd name="T84" fmla="*/ 579 w 1638"/>
              <a:gd name="T85" fmla="*/ 720 h 1536"/>
              <a:gd name="T86" fmla="*/ 627 w 1638"/>
              <a:gd name="T87" fmla="*/ 768 h 1536"/>
              <a:gd name="T88" fmla="*/ 675 w 1638"/>
              <a:gd name="T89" fmla="*/ 768 h 1536"/>
              <a:gd name="T90" fmla="*/ 675 w 1638"/>
              <a:gd name="T91" fmla="*/ 1056 h 1536"/>
              <a:gd name="T92" fmla="*/ 384 w 1638"/>
              <a:gd name="T93" fmla="*/ 1056 h 1536"/>
              <a:gd name="T94" fmla="*/ 96 w 1638"/>
              <a:gd name="T95" fmla="*/ 768 h 1536"/>
              <a:gd name="T96" fmla="*/ 384 w 1638"/>
              <a:gd name="T97" fmla="*/ 48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8" h="1536">
                <a:moveTo>
                  <a:pt x="384" y="1152"/>
                </a:moveTo>
                <a:cubicBezTo>
                  <a:pt x="507" y="1152"/>
                  <a:pt x="507" y="1152"/>
                  <a:pt x="507" y="1152"/>
                </a:cubicBezTo>
                <a:cubicBezTo>
                  <a:pt x="781" y="1517"/>
                  <a:pt x="781" y="1517"/>
                  <a:pt x="781" y="1517"/>
                </a:cubicBezTo>
                <a:cubicBezTo>
                  <a:pt x="790" y="1529"/>
                  <a:pt x="804" y="1536"/>
                  <a:pt x="819" y="1536"/>
                </a:cubicBezTo>
                <a:cubicBezTo>
                  <a:pt x="834" y="1536"/>
                  <a:pt x="848" y="1529"/>
                  <a:pt x="857" y="1517"/>
                </a:cubicBezTo>
                <a:cubicBezTo>
                  <a:pt x="1131" y="1152"/>
                  <a:pt x="1131" y="1152"/>
                  <a:pt x="1131" y="1152"/>
                </a:cubicBezTo>
                <a:cubicBezTo>
                  <a:pt x="1251" y="1152"/>
                  <a:pt x="1251" y="1152"/>
                  <a:pt x="1251" y="1152"/>
                </a:cubicBezTo>
                <a:cubicBezTo>
                  <a:pt x="1464" y="1152"/>
                  <a:pt x="1638" y="980"/>
                  <a:pt x="1638" y="768"/>
                </a:cubicBezTo>
                <a:cubicBezTo>
                  <a:pt x="1638" y="557"/>
                  <a:pt x="1464" y="384"/>
                  <a:pt x="1251" y="384"/>
                </a:cubicBezTo>
                <a:cubicBezTo>
                  <a:pt x="1231" y="384"/>
                  <a:pt x="1231" y="384"/>
                  <a:pt x="1231" y="384"/>
                </a:cubicBezTo>
                <a:cubicBezTo>
                  <a:pt x="1167" y="158"/>
                  <a:pt x="960" y="0"/>
                  <a:pt x="723" y="0"/>
                </a:cubicBezTo>
                <a:cubicBezTo>
                  <a:pt x="469" y="0"/>
                  <a:pt x="251" y="182"/>
                  <a:pt x="203" y="429"/>
                </a:cubicBezTo>
                <a:cubicBezTo>
                  <a:pt x="77" y="497"/>
                  <a:pt x="0" y="630"/>
                  <a:pt x="0" y="768"/>
                </a:cubicBezTo>
                <a:cubicBezTo>
                  <a:pt x="0" y="980"/>
                  <a:pt x="172" y="1152"/>
                  <a:pt x="384" y="1152"/>
                </a:cubicBezTo>
                <a:close/>
                <a:moveTo>
                  <a:pt x="819" y="1408"/>
                </a:moveTo>
                <a:cubicBezTo>
                  <a:pt x="627" y="1152"/>
                  <a:pt x="627" y="1152"/>
                  <a:pt x="627" y="1152"/>
                </a:cubicBezTo>
                <a:cubicBezTo>
                  <a:pt x="723" y="1152"/>
                  <a:pt x="723" y="1152"/>
                  <a:pt x="723" y="1152"/>
                </a:cubicBezTo>
                <a:cubicBezTo>
                  <a:pt x="750" y="1152"/>
                  <a:pt x="771" y="1131"/>
                  <a:pt x="771" y="1104"/>
                </a:cubicBezTo>
                <a:cubicBezTo>
                  <a:pt x="771" y="768"/>
                  <a:pt x="771" y="768"/>
                  <a:pt x="771" y="768"/>
                </a:cubicBezTo>
                <a:cubicBezTo>
                  <a:pt x="867" y="768"/>
                  <a:pt x="867" y="768"/>
                  <a:pt x="867" y="768"/>
                </a:cubicBezTo>
                <a:cubicBezTo>
                  <a:pt x="867" y="1104"/>
                  <a:pt x="867" y="1104"/>
                  <a:pt x="867" y="1104"/>
                </a:cubicBezTo>
                <a:cubicBezTo>
                  <a:pt x="867" y="1131"/>
                  <a:pt x="888" y="1152"/>
                  <a:pt x="915" y="1152"/>
                </a:cubicBezTo>
                <a:cubicBezTo>
                  <a:pt x="1011" y="1152"/>
                  <a:pt x="1011" y="1152"/>
                  <a:pt x="1011" y="1152"/>
                </a:cubicBezTo>
                <a:lnTo>
                  <a:pt x="819" y="1408"/>
                </a:lnTo>
                <a:close/>
                <a:moveTo>
                  <a:pt x="384" y="480"/>
                </a:moveTo>
                <a:cubicBezTo>
                  <a:pt x="410" y="480"/>
                  <a:pt x="432" y="459"/>
                  <a:pt x="432" y="432"/>
                </a:cubicBezTo>
                <a:cubicBezTo>
                  <a:pt x="432" y="406"/>
                  <a:pt x="410" y="384"/>
                  <a:pt x="384" y="384"/>
                </a:cubicBezTo>
                <a:cubicBezTo>
                  <a:pt x="360" y="384"/>
                  <a:pt x="336" y="387"/>
                  <a:pt x="312" y="391"/>
                </a:cubicBezTo>
                <a:cubicBezTo>
                  <a:pt x="371" y="219"/>
                  <a:pt x="535" y="96"/>
                  <a:pt x="723" y="96"/>
                </a:cubicBezTo>
                <a:cubicBezTo>
                  <a:pt x="914" y="96"/>
                  <a:pt x="1081" y="223"/>
                  <a:pt x="1136" y="402"/>
                </a:cubicBezTo>
                <a:cubicBezTo>
                  <a:pt x="1124" y="406"/>
                  <a:pt x="1113" y="410"/>
                  <a:pt x="1102" y="415"/>
                </a:cubicBezTo>
                <a:cubicBezTo>
                  <a:pt x="1077" y="425"/>
                  <a:pt x="1066" y="453"/>
                  <a:pt x="1076" y="478"/>
                </a:cubicBezTo>
                <a:cubicBezTo>
                  <a:pt x="1086" y="502"/>
                  <a:pt x="1114" y="513"/>
                  <a:pt x="1139" y="503"/>
                </a:cubicBezTo>
                <a:cubicBezTo>
                  <a:pt x="1174" y="488"/>
                  <a:pt x="1212" y="480"/>
                  <a:pt x="1251" y="480"/>
                </a:cubicBezTo>
                <a:cubicBezTo>
                  <a:pt x="1412" y="480"/>
                  <a:pt x="1542" y="610"/>
                  <a:pt x="1542" y="768"/>
                </a:cubicBezTo>
                <a:cubicBezTo>
                  <a:pt x="1542" y="927"/>
                  <a:pt x="1412" y="1056"/>
                  <a:pt x="1251" y="1056"/>
                </a:cubicBezTo>
                <a:cubicBezTo>
                  <a:pt x="963" y="1056"/>
                  <a:pt x="963" y="1056"/>
                  <a:pt x="963" y="1056"/>
                </a:cubicBezTo>
                <a:cubicBezTo>
                  <a:pt x="963" y="768"/>
                  <a:pt x="963" y="768"/>
                  <a:pt x="963" y="768"/>
                </a:cubicBezTo>
                <a:cubicBezTo>
                  <a:pt x="1011" y="768"/>
                  <a:pt x="1011" y="768"/>
                  <a:pt x="1011" y="768"/>
                </a:cubicBezTo>
                <a:cubicBezTo>
                  <a:pt x="1038" y="768"/>
                  <a:pt x="1059" y="747"/>
                  <a:pt x="1059" y="720"/>
                </a:cubicBezTo>
                <a:cubicBezTo>
                  <a:pt x="1059" y="694"/>
                  <a:pt x="1038" y="672"/>
                  <a:pt x="1011" y="672"/>
                </a:cubicBezTo>
                <a:cubicBezTo>
                  <a:pt x="627" y="672"/>
                  <a:pt x="627" y="672"/>
                  <a:pt x="627" y="672"/>
                </a:cubicBezTo>
                <a:cubicBezTo>
                  <a:pt x="600" y="672"/>
                  <a:pt x="579" y="694"/>
                  <a:pt x="579" y="720"/>
                </a:cubicBezTo>
                <a:cubicBezTo>
                  <a:pt x="579" y="747"/>
                  <a:pt x="600" y="768"/>
                  <a:pt x="627" y="768"/>
                </a:cubicBezTo>
                <a:cubicBezTo>
                  <a:pt x="675" y="768"/>
                  <a:pt x="675" y="768"/>
                  <a:pt x="675" y="768"/>
                </a:cubicBezTo>
                <a:cubicBezTo>
                  <a:pt x="675" y="1056"/>
                  <a:pt x="675" y="1056"/>
                  <a:pt x="675" y="1056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225" y="1056"/>
                  <a:pt x="96" y="927"/>
                  <a:pt x="96" y="768"/>
                </a:cubicBezTo>
                <a:cubicBezTo>
                  <a:pt x="96" y="610"/>
                  <a:pt x="226" y="480"/>
                  <a:pt x="384" y="4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2924169" y="2605028"/>
            <a:ext cx="391366" cy="298170"/>
          </a:xfrm>
          <a:custGeom>
            <a:avLst/>
            <a:gdLst>
              <a:gd name="T0" fmla="*/ 819 w 1638"/>
              <a:gd name="T1" fmla="*/ 384 h 1248"/>
              <a:gd name="T2" fmla="*/ 15 w 1638"/>
              <a:gd name="T3" fmla="*/ 782 h 1248"/>
              <a:gd name="T4" fmla="*/ 15 w 1638"/>
              <a:gd name="T5" fmla="*/ 851 h 1248"/>
              <a:gd name="T6" fmla="*/ 819 w 1638"/>
              <a:gd name="T7" fmla="*/ 1248 h 1248"/>
              <a:gd name="T8" fmla="*/ 1623 w 1638"/>
              <a:gd name="T9" fmla="*/ 851 h 1248"/>
              <a:gd name="T10" fmla="*/ 1623 w 1638"/>
              <a:gd name="T11" fmla="*/ 782 h 1248"/>
              <a:gd name="T12" fmla="*/ 454 w 1638"/>
              <a:gd name="T13" fmla="*/ 1047 h 1248"/>
              <a:gd name="T14" fmla="*/ 454 w 1638"/>
              <a:gd name="T15" fmla="*/ 586 h 1248"/>
              <a:gd name="T16" fmla="*/ 454 w 1638"/>
              <a:gd name="T17" fmla="*/ 1047 h 1248"/>
              <a:gd name="T18" fmla="*/ 483 w 1638"/>
              <a:gd name="T19" fmla="*/ 816 h 1248"/>
              <a:gd name="T20" fmla="*/ 1155 w 1638"/>
              <a:gd name="T21" fmla="*/ 816 h 1248"/>
              <a:gd name="T22" fmla="*/ 1184 w 1638"/>
              <a:gd name="T23" fmla="*/ 1047 h 1248"/>
              <a:gd name="T24" fmla="*/ 1184 w 1638"/>
              <a:gd name="T25" fmla="*/ 586 h 1248"/>
              <a:gd name="T26" fmla="*/ 1184 w 1638"/>
              <a:gd name="T27" fmla="*/ 1047 h 1248"/>
              <a:gd name="T28" fmla="*/ 579 w 1638"/>
              <a:gd name="T29" fmla="*/ 816 h 1248"/>
              <a:gd name="T30" fmla="*/ 1059 w 1638"/>
              <a:gd name="T31" fmla="*/ 816 h 1248"/>
              <a:gd name="T32" fmla="*/ 819 w 1638"/>
              <a:gd name="T33" fmla="*/ 960 h 1248"/>
              <a:gd name="T34" fmla="*/ 819 w 1638"/>
              <a:gd name="T35" fmla="*/ 672 h 1248"/>
              <a:gd name="T36" fmla="*/ 819 w 1638"/>
              <a:gd name="T37" fmla="*/ 960 h 1248"/>
              <a:gd name="T38" fmla="*/ 819 w 1638"/>
              <a:gd name="T39" fmla="*/ 864 h 1248"/>
              <a:gd name="T40" fmla="*/ 819 w 1638"/>
              <a:gd name="T41" fmla="*/ 768 h 1248"/>
              <a:gd name="T42" fmla="*/ 819 w 1638"/>
              <a:gd name="T43" fmla="*/ 288 h 1248"/>
              <a:gd name="T44" fmla="*/ 771 w 1638"/>
              <a:gd name="T45" fmla="*/ 48 h 1248"/>
              <a:gd name="T46" fmla="*/ 867 w 1638"/>
              <a:gd name="T47" fmla="*/ 48 h 1248"/>
              <a:gd name="T48" fmla="*/ 819 w 1638"/>
              <a:gd name="T49" fmla="*/ 288 h 1248"/>
              <a:gd name="T50" fmla="*/ 200 w 1638"/>
              <a:gd name="T51" fmla="*/ 219 h 1248"/>
              <a:gd name="T52" fmla="*/ 456 w 1638"/>
              <a:gd name="T53" fmla="*/ 294 h 1248"/>
              <a:gd name="T54" fmla="*/ 414 w 1638"/>
              <a:gd name="T55" fmla="*/ 379 h 1248"/>
              <a:gd name="T56" fmla="*/ 1160 w 1638"/>
              <a:gd name="T57" fmla="*/ 358 h 1248"/>
              <a:gd name="T58" fmla="*/ 1374 w 1638"/>
              <a:gd name="T59" fmla="*/ 198 h 1248"/>
              <a:gd name="T60" fmla="*/ 1416 w 1638"/>
              <a:gd name="T61" fmla="*/ 283 h 1248"/>
              <a:gd name="T62" fmla="*/ 1160 w 1638"/>
              <a:gd name="T63" fmla="*/ 35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8" h="1248">
                <a:moveTo>
                  <a:pt x="1370" y="584"/>
                </a:moveTo>
                <a:cubicBezTo>
                  <a:pt x="1209" y="479"/>
                  <a:pt x="1012" y="384"/>
                  <a:pt x="819" y="384"/>
                </a:cubicBezTo>
                <a:cubicBezTo>
                  <a:pt x="626" y="384"/>
                  <a:pt x="429" y="479"/>
                  <a:pt x="268" y="584"/>
                </a:cubicBezTo>
                <a:cubicBezTo>
                  <a:pt x="119" y="682"/>
                  <a:pt x="19" y="778"/>
                  <a:pt x="15" y="782"/>
                </a:cubicBezTo>
                <a:cubicBezTo>
                  <a:pt x="5" y="791"/>
                  <a:pt x="0" y="803"/>
                  <a:pt x="0" y="816"/>
                </a:cubicBezTo>
                <a:cubicBezTo>
                  <a:pt x="0" y="830"/>
                  <a:pt x="5" y="842"/>
                  <a:pt x="15" y="851"/>
                </a:cubicBezTo>
                <a:cubicBezTo>
                  <a:pt x="19" y="855"/>
                  <a:pt x="119" y="951"/>
                  <a:pt x="268" y="1049"/>
                </a:cubicBezTo>
                <a:cubicBezTo>
                  <a:pt x="429" y="1154"/>
                  <a:pt x="625" y="1248"/>
                  <a:pt x="819" y="1248"/>
                </a:cubicBezTo>
                <a:cubicBezTo>
                  <a:pt x="1012" y="1248"/>
                  <a:pt x="1209" y="1154"/>
                  <a:pt x="1370" y="1049"/>
                </a:cubicBezTo>
                <a:cubicBezTo>
                  <a:pt x="1519" y="951"/>
                  <a:pt x="1619" y="855"/>
                  <a:pt x="1623" y="851"/>
                </a:cubicBezTo>
                <a:cubicBezTo>
                  <a:pt x="1633" y="842"/>
                  <a:pt x="1638" y="830"/>
                  <a:pt x="1638" y="816"/>
                </a:cubicBezTo>
                <a:cubicBezTo>
                  <a:pt x="1638" y="803"/>
                  <a:pt x="1633" y="791"/>
                  <a:pt x="1623" y="782"/>
                </a:cubicBezTo>
                <a:cubicBezTo>
                  <a:pt x="1619" y="778"/>
                  <a:pt x="1519" y="682"/>
                  <a:pt x="1370" y="584"/>
                </a:cubicBezTo>
                <a:close/>
                <a:moveTo>
                  <a:pt x="454" y="1047"/>
                </a:moveTo>
                <a:cubicBezTo>
                  <a:pt x="305" y="969"/>
                  <a:pt x="180" y="868"/>
                  <a:pt x="120" y="816"/>
                </a:cubicBezTo>
                <a:cubicBezTo>
                  <a:pt x="180" y="764"/>
                  <a:pt x="305" y="664"/>
                  <a:pt x="454" y="586"/>
                </a:cubicBezTo>
                <a:cubicBezTo>
                  <a:pt x="411" y="653"/>
                  <a:pt x="387" y="732"/>
                  <a:pt x="387" y="816"/>
                </a:cubicBezTo>
                <a:cubicBezTo>
                  <a:pt x="387" y="901"/>
                  <a:pt x="411" y="980"/>
                  <a:pt x="454" y="1047"/>
                </a:cubicBezTo>
                <a:close/>
                <a:moveTo>
                  <a:pt x="819" y="1152"/>
                </a:moveTo>
                <a:cubicBezTo>
                  <a:pt x="634" y="1152"/>
                  <a:pt x="483" y="1002"/>
                  <a:pt x="483" y="816"/>
                </a:cubicBezTo>
                <a:cubicBezTo>
                  <a:pt x="483" y="631"/>
                  <a:pt x="634" y="480"/>
                  <a:pt x="819" y="480"/>
                </a:cubicBezTo>
                <a:cubicBezTo>
                  <a:pt x="1004" y="480"/>
                  <a:pt x="1155" y="631"/>
                  <a:pt x="1155" y="816"/>
                </a:cubicBezTo>
                <a:cubicBezTo>
                  <a:pt x="1155" y="1002"/>
                  <a:pt x="1004" y="1152"/>
                  <a:pt x="819" y="1152"/>
                </a:cubicBezTo>
                <a:close/>
                <a:moveTo>
                  <a:pt x="1184" y="1047"/>
                </a:moveTo>
                <a:cubicBezTo>
                  <a:pt x="1227" y="980"/>
                  <a:pt x="1251" y="901"/>
                  <a:pt x="1251" y="816"/>
                </a:cubicBezTo>
                <a:cubicBezTo>
                  <a:pt x="1251" y="732"/>
                  <a:pt x="1227" y="653"/>
                  <a:pt x="1184" y="586"/>
                </a:cubicBezTo>
                <a:cubicBezTo>
                  <a:pt x="1333" y="664"/>
                  <a:pt x="1458" y="764"/>
                  <a:pt x="1518" y="816"/>
                </a:cubicBezTo>
                <a:cubicBezTo>
                  <a:pt x="1458" y="869"/>
                  <a:pt x="1333" y="969"/>
                  <a:pt x="1184" y="1047"/>
                </a:cubicBezTo>
                <a:close/>
                <a:moveTo>
                  <a:pt x="819" y="576"/>
                </a:moveTo>
                <a:cubicBezTo>
                  <a:pt x="687" y="576"/>
                  <a:pt x="579" y="684"/>
                  <a:pt x="579" y="816"/>
                </a:cubicBezTo>
                <a:cubicBezTo>
                  <a:pt x="579" y="949"/>
                  <a:pt x="687" y="1056"/>
                  <a:pt x="819" y="1056"/>
                </a:cubicBezTo>
                <a:cubicBezTo>
                  <a:pt x="951" y="1056"/>
                  <a:pt x="1059" y="949"/>
                  <a:pt x="1059" y="816"/>
                </a:cubicBezTo>
                <a:cubicBezTo>
                  <a:pt x="1059" y="684"/>
                  <a:pt x="951" y="576"/>
                  <a:pt x="819" y="576"/>
                </a:cubicBezTo>
                <a:close/>
                <a:moveTo>
                  <a:pt x="819" y="960"/>
                </a:moveTo>
                <a:cubicBezTo>
                  <a:pt x="740" y="960"/>
                  <a:pt x="675" y="896"/>
                  <a:pt x="675" y="816"/>
                </a:cubicBezTo>
                <a:cubicBezTo>
                  <a:pt x="675" y="737"/>
                  <a:pt x="740" y="672"/>
                  <a:pt x="819" y="672"/>
                </a:cubicBezTo>
                <a:cubicBezTo>
                  <a:pt x="898" y="672"/>
                  <a:pt x="963" y="737"/>
                  <a:pt x="963" y="816"/>
                </a:cubicBezTo>
                <a:cubicBezTo>
                  <a:pt x="963" y="896"/>
                  <a:pt x="898" y="960"/>
                  <a:pt x="819" y="960"/>
                </a:cubicBezTo>
                <a:close/>
                <a:moveTo>
                  <a:pt x="867" y="816"/>
                </a:moveTo>
                <a:cubicBezTo>
                  <a:pt x="867" y="843"/>
                  <a:pt x="846" y="864"/>
                  <a:pt x="819" y="864"/>
                </a:cubicBezTo>
                <a:cubicBezTo>
                  <a:pt x="792" y="864"/>
                  <a:pt x="771" y="843"/>
                  <a:pt x="771" y="816"/>
                </a:cubicBezTo>
                <a:cubicBezTo>
                  <a:pt x="771" y="790"/>
                  <a:pt x="792" y="768"/>
                  <a:pt x="819" y="768"/>
                </a:cubicBezTo>
                <a:cubicBezTo>
                  <a:pt x="846" y="768"/>
                  <a:pt x="867" y="790"/>
                  <a:pt x="867" y="816"/>
                </a:cubicBezTo>
                <a:close/>
                <a:moveTo>
                  <a:pt x="819" y="288"/>
                </a:moveTo>
                <a:cubicBezTo>
                  <a:pt x="792" y="288"/>
                  <a:pt x="771" y="267"/>
                  <a:pt x="771" y="240"/>
                </a:cubicBezTo>
                <a:cubicBezTo>
                  <a:pt x="771" y="48"/>
                  <a:pt x="771" y="48"/>
                  <a:pt x="771" y="48"/>
                </a:cubicBezTo>
                <a:cubicBezTo>
                  <a:pt x="771" y="22"/>
                  <a:pt x="792" y="0"/>
                  <a:pt x="819" y="0"/>
                </a:cubicBezTo>
                <a:cubicBezTo>
                  <a:pt x="846" y="0"/>
                  <a:pt x="867" y="22"/>
                  <a:pt x="867" y="48"/>
                </a:cubicBezTo>
                <a:cubicBezTo>
                  <a:pt x="867" y="240"/>
                  <a:pt x="867" y="240"/>
                  <a:pt x="867" y="240"/>
                </a:cubicBezTo>
                <a:cubicBezTo>
                  <a:pt x="867" y="267"/>
                  <a:pt x="846" y="288"/>
                  <a:pt x="819" y="288"/>
                </a:cubicBezTo>
                <a:close/>
                <a:moveTo>
                  <a:pt x="222" y="283"/>
                </a:moveTo>
                <a:cubicBezTo>
                  <a:pt x="198" y="272"/>
                  <a:pt x="188" y="243"/>
                  <a:pt x="200" y="219"/>
                </a:cubicBezTo>
                <a:cubicBezTo>
                  <a:pt x="212" y="195"/>
                  <a:pt x="241" y="186"/>
                  <a:pt x="264" y="198"/>
                </a:cubicBezTo>
                <a:cubicBezTo>
                  <a:pt x="456" y="294"/>
                  <a:pt x="456" y="294"/>
                  <a:pt x="456" y="294"/>
                </a:cubicBezTo>
                <a:cubicBezTo>
                  <a:pt x="480" y="305"/>
                  <a:pt x="490" y="334"/>
                  <a:pt x="478" y="358"/>
                </a:cubicBezTo>
                <a:cubicBezTo>
                  <a:pt x="466" y="382"/>
                  <a:pt x="437" y="391"/>
                  <a:pt x="414" y="379"/>
                </a:cubicBezTo>
                <a:lnTo>
                  <a:pt x="222" y="283"/>
                </a:lnTo>
                <a:close/>
                <a:moveTo>
                  <a:pt x="1160" y="358"/>
                </a:moveTo>
                <a:cubicBezTo>
                  <a:pt x="1148" y="334"/>
                  <a:pt x="1158" y="305"/>
                  <a:pt x="1182" y="294"/>
                </a:cubicBezTo>
                <a:cubicBezTo>
                  <a:pt x="1374" y="198"/>
                  <a:pt x="1374" y="198"/>
                  <a:pt x="1374" y="198"/>
                </a:cubicBezTo>
                <a:cubicBezTo>
                  <a:pt x="1397" y="186"/>
                  <a:pt x="1426" y="195"/>
                  <a:pt x="1438" y="219"/>
                </a:cubicBezTo>
                <a:cubicBezTo>
                  <a:pt x="1450" y="243"/>
                  <a:pt x="1440" y="272"/>
                  <a:pt x="1416" y="283"/>
                </a:cubicBezTo>
                <a:cubicBezTo>
                  <a:pt x="1224" y="379"/>
                  <a:pt x="1224" y="379"/>
                  <a:pt x="1224" y="379"/>
                </a:cubicBezTo>
                <a:cubicBezTo>
                  <a:pt x="1201" y="391"/>
                  <a:pt x="1172" y="382"/>
                  <a:pt x="1160" y="3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3670375" y="2558357"/>
            <a:ext cx="344110" cy="391512"/>
          </a:xfrm>
          <a:custGeom>
            <a:avLst/>
            <a:gdLst>
              <a:gd name="T0" fmla="*/ 1200 w 1440"/>
              <a:gd name="T1" fmla="*/ 967 h 1639"/>
              <a:gd name="T2" fmla="*/ 1152 w 1440"/>
              <a:gd name="T3" fmla="*/ 1159 h 1639"/>
              <a:gd name="T4" fmla="*/ 960 w 1440"/>
              <a:gd name="T5" fmla="*/ 1207 h 1639"/>
              <a:gd name="T6" fmla="*/ 864 w 1440"/>
              <a:gd name="T7" fmla="*/ 1351 h 1639"/>
              <a:gd name="T8" fmla="*/ 816 w 1440"/>
              <a:gd name="T9" fmla="*/ 1159 h 1639"/>
              <a:gd name="T10" fmla="*/ 960 w 1440"/>
              <a:gd name="T11" fmla="*/ 819 h 1639"/>
              <a:gd name="T12" fmla="*/ 864 w 1440"/>
              <a:gd name="T13" fmla="*/ 48 h 1639"/>
              <a:gd name="T14" fmla="*/ 624 w 1440"/>
              <a:gd name="T15" fmla="*/ 0 h 1639"/>
              <a:gd name="T16" fmla="*/ 576 w 1440"/>
              <a:gd name="T17" fmla="*/ 628 h 1639"/>
              <a:gd name="T18" fmla="*/ 632 w 1440"/>
              <a:gd name="T19" fmla="*/ 1159 h 1639"/>
              <a:gd name="T20" fmla="*/ 576 w 1440"/>
              <a:gd name="T21" fmla="*/ 1207 h 1639"/>
              <a:gd name="T22" fmla="*/ 480 w 1440"/>
              <a:gd name="T23" fmla="*/ 1351 h 1639"/>
              <a:gd name="T24" fmla="*/ 432 w 1440"/>
              <a:gd name="T25" fmla="*/ 1159 h 1639"/>
              <a:gd name="T26" fmla="*/ 288 w 1440"/>
              <a:gd name="T27" fmla="*/ 1015 h 1639"/>
              <a:gd name="T28" fmla="*/ 48 w 1440"/>
              <a:gd name="T29" fmla="*/ 967 h 1639"/>
              <a:gd name="T30" fmla="*/ 0 w 1440"/>
              <a:gd name="T31" fmla="*/ 1207 h 1639"/>
              <a:gd name="T32" fmla="*/ 192 w 1440"/>
              <a:gd name="T33" fmla="*/ 1255 h 1639"/>
              <a:gd name="T34" fmla="*/ 240 w 1440"/>
              <a:gd name="T35" fmla="*/ 1447 h 1639"/>
              <a:gd name="T36" fmla="*/ 384 w 1440"/>
              <a:gd name="T37" fmla="*/ 1591 h 1639"/>
              <a:gd name="T38" fmla="*/ 624 w 1440"/>
              <a:gd name="T39" fmla="*/ 1639 h 1639"/>
              <a:gd name="T40" fmla="*/ 672 w 1440"/>
              <a:gd name="T41" fmla="*/ 1447 h 1639"/>
              <a:gd name="T42" fmla="*/ 768 w 1440"/>
              <a:gd name="T43" fmla="*/ 1591 h 1639"/>
              <a:gd name="T44" fmla="*/ 1008 w 1440"/>
              <a:gd name="T45" fmla="*/ 1639 h 1639"/>
              <a:gd name="T46" fmla="*/ 1056 w 1440"/>
              <a:gd name="T47" fmla="*/ 1447 h 1639"/>
              <a:gd name="T48" fmla="*/ 1248 w 1440"/>
              <a:gd name="T49" fmla="*/ 1399 h 1639"/>
              <a:gd name="T50" fmla="*/ 1392 w 1440"/>
              <a:gd name="T51" fmla="*/ 1255 h 1639"/>
              <a:gd name="T52" fmla="*/ 1440 w 1440"/>
              <a:gd name="T53" fmla="*/ 1015 h 1639"/>
              <a:gd name="T54" fmla="*/ 192 w 1440"/>
              <a:gd name="T55" fmla="*/ 1159 h 1639"/>
              <a:gd name="T56" fmla="*/ 96 w 1440"/>
              <a:gd name="T57" fmla="*/ 1063 h 1639"/>
              <a:gd name="T58" fmla="*/ 192 w 1440"/>
              <a:gd name="T59" fmla="*/ 1159 h 1639"/>
              <a:gd name="T60" fmla="*/ 288 w 1440"/>
              <a:gd name="T61" fmla="*/ 1351 h 1639"/>
              <a:gd name="T62" fmla="*/ 384 w 1440"/>
              <a:gd name="T63" fmla="*/ 1255 h 1639"/>
              <a:gd name="T64" fmla="*/ 576 w 1440"/>
              <a:gd name="T65" fmla="*/ 1543 h 1639"/>
              <a:gd name="T66" fmla="*/ 480 w 1440"/>
              <a:gd name="T67" fmla="*/ 1447 h 1639"/>
              <a:gd name="T68" fmla="*/ 576 w 1440"/>
              <a:gd name="T69" fmla="*/ 1543 h 1639"/>
              <a:gd name="T70" fmla="*/ 768 w 1440"/>
              <a:gd name="T71" fmla="*/ 96 h 1639"/>
              <a:gd name="T72" fmla="*/ 672 w 1440"/>
              <a:gd name="T73" fmla="*/ 291 h 1639"/>
              <a:gd name="T74" fmla="*/ 672 w 1440"/>
              <a:gd name="T75" fmla="*/ 387 h 1639"/>
              <a:gd name="T76" fmla="*/ 768 w 1440"/>
              <a:gd name="T77" fmla="*/ 584 h 1639"/>
              <a:gd name="T78" fmla="*/ 672 w 1440"/>
              <a:gd name="T79" fmla="*/ 584 h 1639"/>
              <a:gd name="T80" fmla="*/ 768 w 1440"/>
              <a:gd name="T81" fmla="*/ 1351 h 1639"/>
              <a:gd name="T82" fmla="*/ 672 w 1440"/>
              <a:gd name="T83" fmla="*/ 1255 h 1639"/>
              <a:gd name="T84" fmla="*/ 768 w 1440"/>
              <a:gd name="T85" fmla="*/ 1351 h 1639"/>
              <a:gd name="T86" fmla="*/ 576 w 1440"/>
              <a:gd name="T87" fmla="*/ 819 h 1639"/>
              <a:gd name="T88" fmla="*/ 864 w 1440"/>
              <a:gd name="T89" fmla="*/ 819 h 1639"/>
              <a:gd name="T90" fmla="*/ 960 w 1440"/>
              <a:gd name="T91" fmla="*/ 1543 h 1639"/>
              <a:gd name="T92" fmla="*/ 864 w 1440"/>
              <a:gd name="T93" fmla="*/ 1447 h 1639"/>
              <a:gd name="T94" fmla="*/ 960 w 1440"/>
              <a:gd name="T95" fmla="*/ 1543 h 1639"/>
              <a:gd name="T96" fmla="*/ 1056 w 1440"/>
              <a:gd name="T97" fmla="*/ 1351 h 1639"/>
              <a:gd name="T98" fmla="*/ 1152 w 1440"/>
              <a:gd name="T99" fmla="*/ 1255 h 1639"/>
              <a:gd name="T100" fmla="*/ 1344 w 1440"/>
              <a:gd name="T101" fmla="*/ 1159 h 1639"/>
              <a:gd name="T102" fmla="*/ 1248 w 1440"/>
              <a:gd name="T103" fmla="*/ 1063 h 1639"/>
              <a:gd name="T104" fmla="*/ 1344 w 1440"/>
              <a:gd name="T105" fmla="*/ 1159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0" h="1639">
                <a:moveTo>
                  <a:pt x="1392" y="967"/>
                </a:moveTo>
                <a:cubicBezTo>
                  <a:pt x="1200" y="967"/>
                  <a:pt x="1200" y="967"/>
                  <a:pt x="1200" y="967"/>
                </a:cubicBezTo>
                <a:cubicBezTo>
                  <a:pt x="1174" y="967"/>
                  <a:pt x="1152" y="988"/>
                  <a:pt x="1152" y="1015"/>
                </a:cubicBezTo>
                <a:cubicBezTo>
                  <a:pt x="1152" y="1159"/>
                  <a:pt x="1152" y="1159"/>
                  <a:pt x="1152" y="1159"/>
                </a:cubicBezTo>
                <a:cubicBezTo>
                  <a:pt x="1008" y="1159"/>
                  <a:pt x="1008" y="1159"/>
                  <a:pt x="1008" y="1159"/>
                </a:cubicBezTo>
                <a:cubicBezTo>
                  <a:pt x="982" y="1159"/>
                  <a:pt x="960" y="1180"/>
                  <a:pt x="960" y="1207"/>
                </a:cubicBezTo>
                <a:cubicBezTo>
                  <a:pt x="960" y="1351"/>
                  <a:pt x="960" y="1351"/>
                  <a:pt x="960" y="1351"/>
                </a:cubicBezTo>
                <a:cubicBezTo>
                  <a:pt x="864" y="1351"/>
                  <a:pt x="864" y="1351"/>
                  <a:pt x="864" y="1351"/>
                </a:cubicBezTo>
                <a:cubicBezTo>
                  <a:pt x="864" y="1207"/>
                  <a:pt x="864" y="1207"/>
                  <a:pt x="864" y="1207"/>
                </a:cubicBezTo>
                <a:cubicBezTo>
                  <a:pt x="864" y="1180"/>
                  <a:pt x="843" y="1159"/>
                  <a:pt x="816" y="1159"/>
                </a:cubicBezTo>
                <a:cubicBezTo>
                  <a:pt x="809" y="1159"/>
                  <a:pt x="809" y="1159"/>
                  <a:pt x="809" y="1159"/>
                </a:cubicBezTo>
                <a:cubicBezTo>
                  <a:pt x="857" y="1081"/>
                  <a:pt x="960" y="910"/>
                  <a:pt x="960" y="819"/>
                </a:cubicBezTo>
                <a:cubicBezTo>
                  <a:pt x="960" y="741"/>
                  <a:pt x="923" y="671"/>
                  <a:pt x="864" y="628"/>
                </a:cubicBezTo>
                <a:cubicBezTo>
                  <a:pt x="864" y="48"/>
                  <a:pt x="864" y="48"/>
                  <a:pt x="864" y="48"/>
                </a:cubicBezTo>
                <a:cubicBezTo>
                  <a:pt x="864" y="22"/>
                  <a:pt x="843" y="0"/>
                  <a:pt x="816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598" y="0"/>
                  <a:pt x="576" y="22"/>
                  <a:pt x="576" y="48"/>
                </a:cubicBezTo>
                <a:cubicBezTo>
                  <a:pt x="576" y="628"/>
                  <a:pt x="576" y="628"/>
                  <a:pt x="576" y="628"/>
                </a:cubicBezTo>
                <a:cubicBezTo>
                  <a:pt x="518" y="671"/>
                  <a:pt x="480" y="741"/>
                  <a:pt x="480" y="819"/>
                </a:cubicBezTo>
                <a:cubicBezTo>
                  <a:pt x="480" y="910"/>
                  <a:pt x="583" y="1081"/>
                  <a:pt x="632" y="1159"/>
                </a:cubicBezTo>
                <a:cubicBezTo>
                  <a:pt x="624" y="1159"/>
                  <a:pt x="624" y="1159"/>
                  <a:pt x="624" y="1159"/>
                </a:cubicBezTo>
                <a:cubicBezTo>
                  <a:pt x="598" y="1159"/>
                  <a:pt x="576" y="1180"/>
                  <a:pt x="576" y="1207"/>
                </a:cubicBezTo>
                <a:cubicBezTo>
                  <a:pt x="576" y="1351"/>
                  <a:pt x="576" y="1351"/>
                  <a:pt x="576" y="1351"/>
                </a:cubicBezTo>
                <a:cubicBezTo>
                  <a:pt x="480" y="1351"/>
                  <a:pt x="480" y="1351"/>
                  <a:pt x="480" y="1351"/>
                </a:cubicBezTo>
                <a:cubicBezTo>
                  <a:pt x="480" y="1207"/>
                  <a:pt x="480" y="1207"/>
                  <a:pt x="480" y="1207"/>
                </a:cubicBezTo>
                <a:cubicBezTo>
                  <a:pt x="480" y="1180"/>
                  <a:pt x="459" y="1159"/>
                  <a:pt x="432" y="1159"/>
                </a:cubicBezTo>
                <a:cubicBezTo>
                  <a:pt x="288" y="1159"/>
                  <a:pt x="288" y="1159"/>
                  <a:pt x="288" y="1159"/>
                </a:cubicBezTo>
                <a:cubicBezTo>
                  <a:pt x="288" y="1015"/>
                  <a:pt x="288" y="1015"/>
                  <a:pt x="288" y="1015"/>
                </a:cubicBezTo>
                <a:cubicBezTo>
                  <a:pt x="288" y="988"/>
                  <a:pt x="267" y="967"/>
                  <a:pt x="240" y="967"/>
                </a:cubicBezTo>
                <a:cubicBezTo>
                  <a:pt x="48" y="967"/>
                  <a:pt x="48" y="967"/>
                  <a:pt x="48" y="967"/>
                </a:cubicBezTo>
                <a:cubicBezTo>
                  <a:pt x="22" y="967"/>
                  <a:pt x="0" y="988"/>
                  <a:pt x="0" y="1015"/>
                </a:cubicBezTo>
                <a:cubicBezTo>
                  <a:pt x="0" y="1207"/>
                  <a:pt x="0" y="1207"/>
                  <a:pt x="0" y="1207"/>
                </a:cubicBezTo>
                <a:cubicBezTo>
                  <a:pt x="0" y="1233"/>
                  <a:pt x="22" y="1255"/>
                  <a:pt x="48" y="1255"/>
                </a:cubicBezTo>
                <a:cubicBezTo>
                  <a:pt x="192" y="1255"/>
                  <a:pt x="192" y="1255"/>
                  <a:pt x="192" y="1255"/>
                </a:cubicBezTo>
                <a:cubicBezTo>
                  <a:pt x="192" y="1399"/>
                  <a:pt x="192" y="1399"/>
                  <a:pt x="192" y="1399"/>
                </a:cubicBezTo>
                <a:cubicBezTo>
                  <a:pt x="192" y="1425"/>
                  <a:pt x="214" y="1447"/>
                  <a:pt x="240" y="1447"/>
                </a:cubicBezTo>
                <a:cubicBezTo>
                  <a:pt x="384" y="1447"/>
                  <a:pt x="384" y="1447"/>
                  <a:pt x="384" y="1447"/>
                </a:cubicBezTo>
                <a:cubicBezTo>
                  <a:pt x="384" y="1591"/>
                  <a:pt x="384" y="1591"/>
                  <a:pt x="384" y="1591"/>
                </a:cubicBezTo>
                <a:cubicBezTo>
                  <a:pt x="384" y="1617"/>
                  <a:pt x="406" y="1639"/>
                  <a:pt x="432" y="1639"/>
                </a:cubicBezTo>
                <a:cubicBezTo>
                  <a:pt x="624" y="1639"/>
                  <a:pt x="624" y="1639"/>
                  <a:pt x="624" y="1639"/>
                </a:cubicBezTo>
                <a:cubicBezTo>
                  <a:pt x="651" y="1639"/>
                  <a:pt x="672" y="1617"/>
                  <a:pt x="672" y="1591"/>
                </a:cubicBezTo>
                <a:cubicBezTo>
                  <a:pt x="672" y="1447"/>
                  <a:pt x="672" y="1447"/>
                  <a:pt x="672" y="1447"/>
                </a:cubicBezTo>
                <a:cubicBezTo>
                  <a:pt x="768" y="1447"/>
                  <a:pt x="768" y="1447"/>
                  <a:pt x="768" y="1447"/>
                </a:cubicBezTo>
                <a:cubicBezTo>
                  <a:pt x="768" y="1591"/>
                  <a:pt x="768" y="1591"/>
                  <a:pt x="768" y="1591"/>
                </a:cubicBezTo>
                <a:cubicBezTo>
                  <a:pt x="768" y="1617"/>
                  <a:pt x="790" y="1639"/>
                  <a:pt x="816" y="1639"/>
                </a:cubicBezTo>
                <a:cubicBezTo>
                  <a:pt x="1008" y="1639"/>
                  <a:pt x="1008" y="1639"/>
                  <a:pt x="1008" y="1639"/>
                </a:cubicBezTo>
                <a:cubicBezTo>
                  <a:pt x="1035" y="1639"/>
                  <a:pt x="1056" y="1617"/>
                  <a:pt x="1056" y="1591"/>
                </a:cubicBezTo>
                <a:cubicBezTo>
                  <a:pt x="1056" y="1447"/>
                  <a:pt x="1056" y="1447"/>
                  <a:pt x="1056" y="1447"/>
                </a:cubicBezTo>
                <a:cubicBezTo>
                  <a:pt x="1200" y="1447"/>
                  <a:pt x="1200" y="1447"/>
                  <a:pt x="1200" y="1447"/>
                </a:cubicBezTo>
                <a:cubicBezTo>
                  <a:pt x="1227" y="1447"/>
                  <a:pt x="1248" y="1425"/>
                  <a:pt x="1248" y="1399"/>
                </a:cubicBezTo>
                <a:cubicBezTo>
                  <a:pt x="1248" y="1255"/>
                  <a:pt x="1248" y="1255"/>
                  <a:pt x="1248" y="1255"/>
                </a:cubicBezTo>
                <a:cubicBezTo>
                  <a:pt x="1392" y="1255"/>
                  <a:pt x="1392" y="1255"/>
                  <a:pt x="1392" y="1255"/>
                </a:cubicBezTo>
                <a:cubicBezTo>
                  <a:pt x="1419" y="1255"/>
                  <a:pt x="1440" y="1233"/>
                  <a:pt x="1440" y="1207"/>
                </a:cubicBezTo>
                <a:cubicBezTo>
                  <a:pt x="1440" y="1015"/>
                  <a:pt x="1440" y="1015"/>
                  <a:pt x="1440" y="1015"/>
                </a:cubicBezTo>
                <a:cubicBezTo>
                  <a:pt x="1440" y="988"/>
                  <a:pt x="1419" y="967"/>
                  <a:pt x="1392" y="967"/>
                </a:cubicBezTo>
                <a:close/>
                <a:moveTo>
                  <a:pt x="192" y="1159"/>
                </a:moveTo>
                <a:cubicBezTo>
                  <a:pt x="96" y="1159"/>
                  <a:pt x="96" y="1159"/>
                  <a:pt x="96" y="1159"/>
                </a:cubicBezTo>
                <a:cubicBezTo>
                  <a:pt x="96" y="1063"/>
                  <a:pt x="96" y="1063"/>
                  <a:pt x="96" y="1063"/>
                </a:cubicBezTo>
                <a:cubicBezTo>
                  <a:pt x="192" y="1063"/>
                  <a:pt x="192" y="1063"/>
                  <a:pt x="192" y="1063"/>
                </a:cubicBezTo>
                <a:lnTo>
                  <a:pt x="192" y="1159"/>
                </a:lnTo>
                <a:close/>
                <a:moveTo>
                  <a:pt x="384" y="1351"/>
                </a:moveTo>
                <a:cubicBezTo>
                  <a:pt x="288" y="1351"/>
                  <a:pt x="288" y="1351"/>
                  <a:pt x="288" y="1351"/>
                </a:cubicBezTo>
                <a:cubicBezTo>
                  <a:pt x="288" y="1255"/>
                  <a:pt x="288" y="1255"/>
                  <a:pt x="288" y="1255"/>
                </a:cubicBezTo>
                <a:cubicBezTo>
                  <a:pt x="384" y="1255"/>
                  <a:pt x="384" y="1255"/>
                  <a:pt x="384" y="1255"/>
                </a:cubicBezTo>
                <a:lnTo>
                  <a:pt x="384" y="1351"/>
                </a:lnTo>
                <a:close/>
                <a:moveTo>
                  <a:pt x="576" y="1543"/>
                </a:moveTo>
                <a:cubicBezTo>
                  <a:pt x="480" y="1543"/>
                  <a:pt x="480" y="1543"/>
                  <a:pt x="480" y="1543"/>
                </a:cubicBezTo>
                <a:cubicBezTo>
                  <a:pt x="480" y="1447"/>
                  <a:pt x="480" y="1447"/>
                  <a:pt x="480" y="1447"/>
                </a:cubicBezTo>
                <a:cubicBezTo>
                  <a:pt x="576" y="1447"/>
                  <a:pt x="576" y="1447"/>
                  <a:pt x="576" y="1447"/>
                </a:cubicBezTo>
                <a:lnTo>
                  <a:pt x="576" y="1543"/>
                </a:lnTo>
                <a:close/>
                <a:moveTo>
                  <a:pt x="672" y="96"/>
                </a:moveTo>
                <a:cubicBezTo>
                  <a:pt x="768" y="96"/>
                  <a:pt x="768" y="96"/>
                  <a:pt x="768" y="96"/>
                </a:cubicBezTo>
                <a:cubicBezTo>
                  <a:pt x="768" y="291"/>
                  <a:pt x="768" y="291"/>
                  <a:pt x="768" y="291"/>
                </a:cubicBezTo>
                <a:cubicBezTo>
                  <a:pt x="672" y="291"/>
                  <a:pt x="672" y="291"/>
                  <a:pt x="672" y="291"/>
                </a:cubicBezTo>
                <a:lnTo>
                  <a:pt x="672" y="96"/>
                </a:lnTo>
                <a:close/>
                <a:moveTo>
                  <a:pt x="672" y="387"/>
                </a:moveTo>
                <a:cubicBezTo>
                  <a:pt x="768" y="387"/>
                  <a:pt x="768" y="387"/>
                  <a:pt x="768" y="387"/>
                </a:cubicBezTo>
                <a:cubicBezTo>
                  <a:pt x="768" y="584"/>
                  <a:pt x="768" y="584"/>
                  <a:pt x="768" y="584"/>
                </a:cubicBezTo>
                <a:cubicBezTo>
                  <a:pt x="753" y="581"/>
                  <a:pt x="737" y="579"/>
                  <a:pt x="720" y="579"/>
                </a:cubicBezTo>
                <a:cubicBezTo>
                  <a:pt x="704" y="579"/>
                  <a:pt x="688" y="581"/>
                  <a:pt x="672" y="584"/>
                </a:cubicBezTo>
                <a:lnTo>
                  <a:pt x="672" y="387"/>
                </a:lnTo>
                <a:close/>
                <a:moveTo>
                  <a:pt x="768" y="1351"/>
                </a:moveTo>
                <a:cubicBezTo>
                  <a:pt x="672" y="1351"/>
                  <a:pt x="672" y="1351"/>
                  <a:pt x="672" y="1351"/>
                </a:cubicBezTo>
                <a:cubicBezTo>
                  <a:pt x="672" y="1255"/>
                  <a:pt x="672" y="1255"/>
                  <a:pt x="672" y="1255"/>
                </a:cubicBezTo>
                <a:cubicBezTo>
                  <a:pt x="768" y="1255"/>
                  <a:pt x="768" y="1255"/>
                  <a:pt x="768" y="1255"/>
                </a:cubicBezTo>
                <a:lnTo>
                  <a:pt x="768" y="1351"/>
                </a:lnTo>
                <a:close/>
                <a:moveTo>
                  <a:pt x="720" y="1119"/>
                </a:moveTo>
                <a:cubicBezTo>
                  <a:pt x="651" y="1010"/>
                  <a:pt x="576" y="872"/>
                  <a:pt x="576" y="819"/>
                </a:cubicBezTo>
                <a:cubicBezTo>
                  <a:pt x="576" y="740"/>
                  <a:pt x="641" y="675"/>
                  <a:pt x="720" y="675"/>
                </a:cubicBezTo>
                <a:cubicBezTo>
                  <a:pt x="800" y="675"/>
                  <a:pt x="864" y="740"/>
                  <a:pt x="864" y="819"/>
                </a:cubicBezTo>
                <a:cubicBezTo>
                  <a:pt x="864" y="872"/>
                  <a:pt x="790" y="1010"/>
                  <a:pt x="720" y="1119"/>
                </a:cubicBezTo>
                <a:close/>
                <a:moveTo>
                  <a:pt x="960" y="1543"/>
                </a:moveTo>
                <a:cubicBezTo>
                  <a:pt x="864" y="1543"/>
                  <a:pt x="864" y="1543"/>
                  <a:pt x="864" y="1543"/>
                </a:cubicBezTo>
                <a:cubicBezTo>
                  <a:pt x="864" y="1447"/>
                  <a:pt x="864" y="1447"/>
                  <a:pt x="864" y="1447"/>
                </a:cubicBezTo>
                <a:cubicBezTo>
                  <a:pt x="960" y="1447"/>
                  <a:pt x="960" y="1447"/>
                  <a:pt x="960" y="1447"/>
                </a:cubicBezTo>
                <a:lnTo>
                  <a:pt x="960" y="1543"/>
                </a:lnTo>
                <a:close/>
                <a:moveTo>
                  <a:pt x="1152" y="1351"/>
                </a:moveTo>
                <a:cubicBezTo>
                  <a:pt x="1056" y="1351"/>
                  <a:pt x="1056" y="1351"/>
                  <a:pt x="1056" y="1351"/>
                </a:cubicBezTo>
                <a:cubicBezTo>
                  <a:pt x="1056" y="1255"/>
                  <a:pt x="1056" y="1255"/>
                  <a:pt x="1056" y="1255"/>
                </a:cubicBezTo>
                <a:cubicBezTo>
                  <a:pt x="1152" y="1255"/>
                  <a:pt x="1152" y="1255"/>
                  <a:pt x="1152" y="1255"/>
                </a:cubicBezTo>
                <a:lnTo>
                  <a:pt x="1152" y="1351"/>
                </a:lnTo>
                <a:close/>
                <a:moveTo>
                  <a:pt x="1344" y="1159"/>
                </a:moveTo>
                <a:cubicBezTo>
                  <a:pt x="1248" y="1159"/>
                  <a:pt x="1248" y="1159"/>
                  <a:pt x="1248" y="1159"/>
                </a:cubicBezTo>
                <a:cubicBezTo>
                  <a:pt x="1248" y="1063"/>
                  <a:pt x="1248" y="1063"/>
                  <a:pt x="1248" y="1063"/>
                </a:cubicBezTo>
                <a:cubicBezTo>
                  <a:pt x="1344" y="1063"/>
                  <a:pt x="1344" y="1063"/>
                  <a:pt x="1344" y="1063"/>
                </a:cubicBezTo>
                <a:lnTo>
                  <a:pt x="1344" y="11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5095272" y="2582133"/>
            <a:ext cx="391366" cy="343963"/>
          </a:xfrm>
          <a:custGeom>
            <a:avLst/>
            <a:gdLst>
              <a:gd name="T0" fmla="*/ 1494 w 1638"/>
              <a:gd name="T1" fmla="*/ 1440 h 1440"/>
              <a:gd name="T2" fmla="*/ 1638 w 1638"/>
              <a:gd name="T3" fmla="*/ 1296 h 1440"/>
              <a:gd name="T4" fmla="*/ 1638 w 1638"/>
              <a:gd name="T5" fmla="*/ 241 h 1440"/>
              <a:gd name="T6" fmla="*/ 1590 w 1638"/>
              <a:gd name="T7" fmla="*/ 192 h 1440"/>
              <a:gd name="T8" fmla="*/ 1590 w 1638"/>
              <a:gd name="T9" fmla="*/ 192 h 1440"/>
              <a:gd name="T10" fmla="*/ 1155 w 1638"/>
              <a:gd name="T11" fmla="*/ 192 h 1440"/>
              <a:gd name="T12" fmla="*/ 1155 w 1638"/>
              <a:gd name="T13" fmla="*/ 144 h 1440"/>
              <a:gd name="T14" fmla="*/ 1011 w 1638"/>
              <a:gd name="T15" fmla="*/ 0 h 1440"/>
              <a:gd name="T16" fmla="*/ 627 w 1638"/>
              <a:gd name="T17" fmla="*/ 0 h 1440"/>
              <a:gd name="T18" fmla="*/ 483 w 1638"/>
              <a:gd name="T19" fmla="*/ 144 h 1440"/>
              <a:gd name="T20" fmla="*/ 483 w 1638"/>
              <a:gd name="T21" fmla="*/ 192 h 1440"/>
              <a:gd name="T22" fmla="*/ 48 w 1638"/>
              <a:gd name="T23" fmla="*/ 192 h 1440"/>
              <a:gd name="T24" fmla="*/ 0 w 1638"/>
              <a:gd name="T25" fmla="*/ 240 h 1440"/>
              <a:gd name="T26" fmla="*/ 0 w 1638"/>
              <a:gd name="T27" fmla="*/ 1296 h 1440"/>
              <a:gd name="T28" fmla="*/ 144 w 1638"/>
              <a:gd name="T29" fmla="*/ 1440 h 1440"/>
              <a:gd name="T30" fmla="*/ 1494 w 1638"/>
              <a:gd name="T31" fmla="*/ 1440 h 1440"/>
              <a:gd name="T32" fmla="*/ 579 w 1638"/>
              <a:gd name="T33" fmla="*/ 144 h 1440"/>
              <a:gd name="T34" fmla="*/ 627 w 1638"/>
              <a:gd name="T35" fmla="*/ 96 h 1440"/>
              <a:gd name="T36" fmla="*/ 1011 w 1638"/>
              <a:gd name="T37" fmla="*/ 96 h 1440"/>
              <a:gd name="T38" fmla="*/ 1059 w 1638"/>
              <a:gd name="T39" fmla="*/ 144 h 1440"/>
              <a:gd name="T40" fmla="*/ 1059 w 1638"/>
              <a:gd name="T41" fmla="*/ 192 h 1440"/>
              <a:gd name="T42" fmla="*/ 579 w 1638"/>
              <a:gd name="T43" fmla="*/ 192 h 1440"/>
              <a:gd name="T44" fmla="*/ 579 w 1638"/>
              <a:gd name="T45" fmla="*/ 144 h 1440"/>
              <a:gd name="T46" fmla="*/ 1524 w 1638"/>
              <a:gd name="T47" fmla="*/ 288 h 1440"/>
              <a:gd name="T48" fmla="*/ 1375 w 1638"/>
              <a:gd name="T49" fmla="*/ 736 h 1440"/>
              <a:gd name="T50" fmla="*/ 1329 w 1638"/>
              <a:gd name="T51" fmla="*/ 768 h 1440"/>
              <a:gd name="T52" fmla="*/ 1059 w 1638"/>
              <a:gd name="T53" fmla="*/ 768 h 1440"/>
              <a:gd name="T54" fmla="*/ 1059 w 1638"/>
              <a:gd name="T55" fmla="*/ 720 h 1440"/>
              <a:gd name="T56" fmla="*/ 1011 w 1638"/>
              <a:gd name="T57" fmla="*/ 672 h 1440"/>
              <a:gd name="T58" fmla="*/ 627 w 1638"/>
              <a:gd name="T59" fmla="*/ 672 h 1440"/>
              <a:gd name="T60" fmla="*/ 579 w 1638"/>
              <a:gd name="T61" fmla="*/ 720 h 1440"/>
              <a:gd name="T62" fmla="*/ 579 w 1638"/>
              <a:gd name="T63" fmla="*/ 768 h 1440"/>
              <a:gd name="T64" fmla="*/ 309 w 1638"/>
              <a:gd name="T65" fmla="*/ 768 h 1440"/>
              <a:gd name="T66" fmla="*/ 263 w 1638"/>
              <a:gd name="T67" fmla="*/ 736 h 1440"/>
              <a:gd name="T68" fmla="*/ 114 w 1638"/>
              <a:gd name="T69" fmla="*/ 288 h 1440"/>
              <a:gd name="T70" fmla="*/ 1524 w 1638"/>
              <a:gd name="T71" fmla="*/ 288 h 1440"/>
              <a:gd name="T72" fmla="*/ 963 w 1638"/>
              <a:gd name="T73" fmla="*/ 768 h 1440"/>
              <a:gd name="T74" fmla="*/ 963 w 1638"/>
              <a:gd name="T75" fmla="*/ 864 h 1440"/>
              <a:gd name="T76" fmla="*/ 675 w 1638"/>
              <a:gd name="T77" fmla="*/ 864 h 1440"/>
              <a:gd name="T78" fmla="*/ 675 w 1638"/>
              <a:gd name="T79" fmla="*/ 768 h 1440"/>
              <a:gd name="T80" fmla="*/ 963 w 1638"/>
              <a:gd name="T81" fmla="*/ 768 h 1440"/>
              <a:gd name="T82" fmla="*/ 96 w 1638"/>
              <a:gd name="T83" fmla="*/ 1296 h 1440"/>
              <a:gd name="T84" fmla="*/ 96 w 1638"/>
              <a:gd name="T85" fmla="*/ 536 h 1440"/>
              <a:gd name="T86" fmla="*/ 172 w 1638"/>
              <a:gd name="T87" fmla="*/ 766 h 1440"/>
              <a:gd name="T88" fmla="*/ 309 w 1638"/>
              <a:gd name="T89" fmla="*/ 864 h 1440"/>
              <a:gd name="T90" fmla="*/ 579 w 1638"/>
              <a:gd name="T91" fmla="*/ 864 h 1440"/>
              <a:gd name="T92" fmla="*/ 579 w 1638"/>
              <a:gd name="T93" fmla="*/ 912 h 1440"/>
              <a:gd name="T94" fmla="*/ 627 w 1638"/>
              <a:gd name="T95" fmla="*/ 960 h 1440"/>
              <a:gd name="T96" fmla="*/ 1011 w 1638"/>
              <a:gd name="T97" fmla="*/ 960 h 1440"/>
              <a:gd name="T98" fmla="*/ 1059 w 1638"/>
              <a:gd name="T99" fmla="*/ 912 h 1440"/>
              <a:gd name="T100" fmla="*/ 1059 w 1638"/>
              <a:gd name="T101" fmla="*/ 864 h 1440"/>
              <a:gd name="T102" fmla="*/ 1329 w 1638"/>
              <a:gd name="T103" fmla="*/ 864 h 1440"/>
              <a:gd name="T104" fmla="*/ 1466 w 1638"/>
              <a:gd name="T105" fmla="*/ 766 h 1440"/>
              <a:gd name="T106" fmla="*/ 1542 w 1638"/>
              <a:gd name="T107" fmla="*/ 536 h 1440"/>
              <a:gd name="T108" fmla="*/ 1542 w 1638"/>
              <a:gd name="T109" fmla="*/ 1296 h 1440"/>
              <a:gd name="T110" fmla="*/ 1494 w 1638"/>
              <a:gd name="T111" fmla="*/ 1344 h 1440"/>
              <a:gd name="T112" fmla="*/ 144 w 1638"/>
              <a:gd name="T113" fmla="*/ 1344 h 1440"/>
              <a:gd name="T114" fmla="*/ 96 w 1638"/>
              <a:gd name="T115" fmla="*/ 1296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38" h="1440">
                <a:moveTo>
                  <a:pt x="1494" y="1440"/>
                </a:moveTo>
                <a:cubicBezTo>
                  <a:pt x="1574" y="1440"/>
                  <a:pt x="1638" y="1376"/>
                  <a:pt x="1638" y="1296"/>
                </a:cubicBezTo>
                <a:cubicBezTo>
                  <a:pt x="1638" y="241"/>
                  <a:pt x="1638" y="241"/>
                  <a:pt x="1638" y="241"/>
                </a:cubicBezTo>
                <a:cubicBezTo>
                  <a:pt x="1636" y="210"/>
                  <a:pt x="1617" y="193"/>
                  <a:pt x="1590" y="192"/>
                </a:cubicBezTo>
                <a:cubicBezTo>
                  <a:pt x="1590" y="192"/>
                  <a:pt x="1590" y="192"/>
                  <a:pt x="1590" y="192"/>
                </a:cubicBezTo>
                <a:cubicBezTo>
                  <a:pt x="1155" y="192"/>
                  <a:pt x="1155" y="192"/>
                  <a:pt x="1155" y="192"/>
                </a:cubicBezTo>
                <a:cubicBezTo>
                  <a:pt x="1155" y="144"/>
                  <a:pt x="1155" y="144"/>
                  <a:pt x="1155" y="144"/>
                </a:cubicBezTo>
                <a:cubicBezTo>
                  <a:pt x="1155" y="65"/>
                  <a:pt x="1090" y="0"/>
                  <a:pt x="1011" y="0"/>
                </a:cubicBezTo>
                <a:cubicBezTo>
                  <a:pt x="627" y="0"/>
                  <a:pt x="627" y="0"/>
                  <a:pt x="627" y="0"/>
                </a:cubicBezTo>
                <a:cubicBezTo>
                  <a:pt x="548" y="0"/>
                  <a:pt x="483" y="65"/>
                  <a:pt x="483" y="144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" y="192"/>
                  <a:pt x="48" y="192"/>
                  <a:pt x="48" y="192"/>
                </a:cubicBezTo>
                <a:cubicBezTo>
                  <a:pt x="21" y="192"/>
                  <a:pt x="0" y="214"/>
                  <a:pt x="0" y="240"/>
                </a:cubicBezTo>
                <a:cubicBezTo>
                  <a:pt x="0" y="1296"/>
                  <a:pt x="0" y="1296"/>
                  <a:pt x="0" y="1296"/>
                </a:cubicBezTo>
                <a:cubicBezTo>
                  <a:pt x="0" y="1376"/>
                  <a:pt x="64" y="1440"/>
                  <a:pt x="144" y="1440"/>
                </a:cubicBezTo>
                <a:lnTo>
                  <a:pt x="1494" y="1440"/>
                </a:lnTo>
                <a:close/>
                <a:moveTo>
                  <a:pt x="579" y="144"/>
                </a:moveTo>
                <a:cubicBezTo>
                  <a:pt x="579" y="118"/>
                  <a:pt x="601" y="96"/>
                  <a:pt x="627" y="96"/>
                </a:cubicBezTo>
                <a:cubicBezTo>
                  <a:pt x="1011" y="96"/>
                  <a:pt x="1011" y="96"/>
                  <a:pt x="1011" y="96"/>
                </a:cubicBezTo>
                <a:cubicBezTo>
                  <a:pt x="1037" y="96"/>
                  <a:pt x="1059" y="118"/>
                  <a:pt x="1059" y="144"/>
                </a:cubicBezTo>
                <a:cubicBezTo>
                  <a:pt x="1059" y="192"/>
                  <a:pt x="1059" y="192"/>
                  <a:pt x="1059" y="192"/>
                </a:cubicBezTo>
                <a:cubicBezTo>
                  <a:pt x="579" y="192"/>
                  <a:pt x="579" y="192"/>
                  <a:pt x="579" y="192"/>
                </a:cubicBezTo>
                <a:lnTo>
                  <a:pt x="579" y="144"/>
                </a:lnTo>
                <a:close/>
                <a:moveTo>
                  <a:pt x="1524" y="288"/>
                </a:moveTo>
                <a:cubicBezTo>
                  <a:pt x="1375" y="736"/>
                  <a:pt x="1375" y="736"/>
                  <a:pt x="1375" y="736"/>
                </a:cubicBezTo>
                <a:cubicBezTo>
                  <a:pt x="1368" y="755"/>
                  <a:pt x="1350" y="768"/>
                  <a:pt x="1329" y="768"/>
                </a:cubicBezTo>
                <a:cubicBezTo>
                  <a:pt x="1059" y="768"/>
                  <a:pt x="1059" y="768"/>
                  <a:pt x="1059" y="768"/>
                </a:cubicBezTo>
                <a:cubicBezTo>
                  <a:pt x="1059" y="720"/>
                  <a:pt x="1059" y="720"/>
                  <a:pt x="1059" y="720"/>
                </a:cubicBezTo>
                <a:cubicBezTo>
                  <a:pt x="1059" y="694"/>
                  <a:pt x="1038" y="672"/>
                  <a:pt x="1011" y="672"/>
                </a:cubicBezTo>
                <a:cubicBezTo>
                  <a:pt x="627" y="672"/>
                  <a:pt x="627" y="672"/>
                  <a:pt x="627" y="672"/>
                </a:cubicBezTo>
                <a:cubicBezTo>
                  <a:pt x="600" y="672"/>
                  <a:pt x="579" y="694"/>
                  <a:pt x="579" y="720"/>
                </a:cubicBezTo>
                <a:cubicBezTo>
                  <a:pt x="579" y="768"/>
                  <a:pt x="579" y="768"/>
                  <a:pt x="579" y="768"/>
                </a:cubicBezTo>
                <a:cubicBezTo>
                  <a:pt x="309" y="768"/>
                  <a:pt x="309" y="768"/>
                  <a:pt x="309" y="768"/>
                </a:cubicBezTo>
                <a:cubicBezTo>
                  <a:pt x="288" y="768"/>
                  <a:pt x="270" y="755"/>
                  <a:pt x="263" y="736"/>
                </a:cubicBezTo>
                <a:cubicBezTo>
                  <a:pt x="114" y="288"/>
                  <a:pt x="114" y="288"/>
                  <a:pt x="114" y="288"/>
                </a:cubicBezTo>
                <a:lnTo>
                  <a:pt x="1524" y="288"/>
                </a:lnTo>
                <a:close/>
                <a:moveTo>
                  <a:pt x="963" y="768"/>
                </a:moveTo>
                <a:cubicBezTo>
                  <a:pt x="963" y="864"/>
                  <a:pt x="963" y="864"/>
                  <a:pt x="963" y="864"/>
                </a:cubicBezTo>
                <a:cubicBezTo>
                  <a:pt x="675" y="864"/>
                  <a:pt x="675" y="864"/>
                  <a:pt x="675" y="864"/>
                </a:cubicBezTo>
                <a:cubicBezTo>
                  <a:pt x="675" y="768"/>
                  <a:pt x="675" y="768"/>
                  <a:pt x="675" y="768"/>
                </a:cubicBezTo>
                <a:lnTo>
                  <a:pt x="963" y="768"/>
                </a:lnTo>
                <a:close/>
                <a:moveTo>
                  <a:pt x="96" y="1296"/>
                </a:moveTo>
                <a:cubicBezTo>
                  <a:pt x="96" y="536"/>
                  <a:pt x="96" y="536"/>
                  <a:pt x="96" y="536"/>
                </a:cubicBezTo>
                <a:cubicBezTo>
                  <a:pt x="172" y="766"/>
                  <a:pt x="172" y="766"/>
                  <a:pt x="172" y="766"/>
                </a:cubicBezTo>
                <a:cubicBezTo>
                  <a:pt x="192" y="825"/>
                  <a:pt x="247" y="864"/>
                  <a:pt x="309" y="864"/>
                </a:cubicBezTo>
                <a:cubicBezTo>
                  <a:pt x="579" y="864"/>
                  <a:pt x="579" y="864"/>
                  <a:pt x="579" y="864"/>
                </a:cubicBezTo>
                <a:cubicBezTo>
                  <a:pt x="579" y="912"/>
                  <a:pt x="579" y="912"/>
                  <a:pt x="579" y="912"/>
                </a:cubicBezTo>
                <a:cubicBezTo>
                  <a:pt x="579" y="939"/>
                  <a:pt x="600" y="960"/>
                  <a:pt x="627" y="960"/>
                </a:cubicBezTo>
                <a:cubicBezTo>
                  <a:pt x="1011" y="960"/>
                  <a:pt x="1011" y="960"/>
                  <a:pt x="1011" y="960"/>
                </a:cubicBezTo>
                <a:cubicBezTo>
                  <a:pt x="1038" y="960"/>
                  <a:pt x="1059" y="939"/>
                  <a:pt x="1059" y="912"/>
                </a:cubicBezTo>
                <a:cubicBezTo>
                  <a:pt x="1059" y="864"/>
                  <a:pt x="1059" y="864"/>
                  <a:pt x="1059" y="864"/>
                </a:cubicBezTo>
                <a:cubicBezTo>
                  <a:pt x="1329" y="864"/>
                  <a:pt x="1329" y="864"/>
                  <a:pt x="1329" y="864"/>
                </a:cubicBezTo>
                <a:cubicBezTo>
                  <a:pt x="1391" y="864"/>
                  <a:pt x="1446" y="825"/>
                  <a:pt x="1466" y="766"/>
                </a:cubicBezTo>
                <a:cubicBezTo>
                  <a:pt x="1542" y="536"/>
                  <a:pt x="1542" y="536"/>
                  <a:pt x="1542" y="536"/>
                </a:cubicBezTo>
                <a:cubicBezTo>
                  <a:pt x="1542" y="1296"/>
                  <a:pt x="1542" y="1296"/>
                  <a:pt x="1542" y="1296"/>
                </a:cubicBezTo>
                <a:cubicBezTo>
                  <a:pt x="1542" y="1323"/>
                  <a:pt x="1521" y="1344"/>
                  <a:pt x="1494" y="1344"/>
                </a:cubicBezTo>
                <a:cubicBezTo>
                  <a:pt x="144" y="1344"/>
                  <a:pt x="144" y="1344"/>
                  <a:pt x="144" y="1344"/>
                </a:cubicBezTo>
                <a:cubicBezTo>
                  <a:pt x="117" y="1344"/>
                  <a:pt x="96" y="1323"/>
                  <a:pt x="96" y="129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4369108" y="2558210"/>
            <a:ext cx="391658" cy="391806"/>
          </a:xfrm>
          <a:custGeom>
            <a:avLst/>
            <a:gdLst>
              <a:gd name="T0" fmla="*/ 937 w 1639"/>
              <a:gd name="T1" fmla="*/ 442 h 1640"/>
              <a:gd name="T2" fmla="*/ 894 w 1639"/>
              <a:gd name="T3" fmla="*/ 528 h 1640"/>
              <a:gd name="T4" fmla="*/ 745 w 1639"/>
              <a:gd name="T5" fmla="*/ 528 h 1640"/>
              <a:gd name="T6" fmla="*/ 702 w 1639"/>
              <a:gd name="T7" fmla="*/ 442 h 1640"/>
              <a:gd name="T8" fmla="*/ 841 w 1639"/>
              <a:gd name="T9" fmla="*/ 394 h 1640"/>
              <a:gd name="T10" fmla="*/ 1312 w 1639"/>
              <a:gd name="T11" fmla="*/ 629 h 1640"/>
              <a:gd name="T12" fmla="*/ 1639 w 1639"/>
              <a:gd name="T13" fmla="*/ 821 h 1640"/>
              <a:gd name="T14" fmla="*/ 1312 w 1639"/>
              <a:gd name="T15" fmla="*/ 1013 h 1640"/>
              <a:gd name="T16" fmla="*/ 1639 w 1639"/>
              <a:gd name="T17" fmla="*/ 1205 h 1640"/>
              <a:gd name="T18" fmla="*/ 1612 w 1639"/>
              <a:gd name="T19" fmla="*/ 1248 h 1640"/>
              <a:gd name="T20" fmla="*/ 819 w 1639"/>
              <a:gd name="T21" fmla="*/ 1640 h 1640"/>
              <a:gd name="T22" fmla="*/ 27 w 1639"/>
              <a:gd name="T23" fmla="*/ 1248 h 1640"/>
              <a:gd name="T24" fmla="*/ 0 w 1639"/>
              <a:gd name="T25" fmla="*/ 1205 h 1640"/>
              <a:gd name="T26" fmla="*/ 326 w 1639"/>
              <a:gd name="T27" fmla="*/ 1013 h 1640"/>
              <a:gd name="T28" fmla="*/ 0 w 1639"/>
              <a:gd name="T29" fmla="*/ 821 h 1640"/>
              <a:gd name="T30" fmla="*/ 326 w 1639"/>
              <a:gd name="T31" fmla="*/ 629 h 1640"/>
              <a:gd name="T32" fmla="*/ 0 w 1639"/>
              <a:gd name="T33" fmla="*/ 437 h 1640"/>
              <a:gd name="T34" fmla="*/ 798 w 1639"/>
              <a:gd name="T35" fmla="*/ 7 h 1640"/>
              <a:gd name="T36" fmla="*/ 1612 w 1639"/>
              <a:gd name="T37" fmla="*/ 394 h 1640"/>
              <a:gd name="T38" fmla="*/ 1612 w 1639"/>
              <a:gd name="T39" fmla="*/ 480 h 1640"/>
              <a:gd name="T40" fmla="*/ 841 w 1639"/>
              <a:gd name="T41" fmla="*/ 1248 h 1640"/>
              <a:gd name="T42" fmla="*/ 798 w 1639"/>
              <a:gd name="T43" fmla="*/ 1248 h 1640"/>
              <a:gd name="T44" fmla="*/ 156 w 1639"/>
              <a:gd name="T45" fmla="*/ 1205 h 1640"/>
              <a:gd name="T46" fmla="*/ 1483 w 1639"/>
              <a:gd name="T47" fmla="*/ 1205 h 1640"/>
              <a:gd name="T48" fmla="*/ 1205 w 1639"/>
              <a:gd name="T49" fmla="*/ 683 h 1640"/>
              <a:gd name="T50" fmla="*/ 937 w 1639"/>
              <a:gd name="T51" fmla="*/ 826 h 1640"/>
              <a:gd name="T52" fmla="*/ 894 w 1639"/>
              <a:gd name="T53" fmla="*/ 912 h 1640"/>
              <a:gd name="T54" fmla="*/ 745 w 1639"/>
              <a:gd name="T55" fmla="*/ 912 h 1640"/>
              <a:gd name="T56" fmla="*/ 702 w 1639"/>
              <a:gd name="T57" fmla="*/ 826 h 1640"/>
              <a:gd name="T58" fmla="*/ 434 w 1639"/>
              <a:gd name="T59" fmla="*/ 683 h 1640"/>
              <a:gd name="T60" fmla="*/ 434 w 1639"/>
              <a:gd name="T61" fmla="*/ 960 h 1640"/>
              <a:gd name="T62" fmla="*/ 586 w 1639"/>
              <a:gd name="T63" fmla="*/ 938 h 1640"/>
              <a:gd name="T64" fmla="*/ 542 w 1639"/>
              <a:gd name="T65" fmla="*/ 1013 h 1640"/>
              <a:gd name="T66" fmla="*/ 1097 w 1639"/>
              <a:gd name="T67" fmla="*/ 1013 h 1640"/>
              <a:gd name="T68" fmla="*/ 1053 w 1639"/>
              <a:gd name="T69" fmla="*/ 938 h 1640"/>
              <a:gd name="T70" fmla="*/ 1204 w 1639"/>
              <a:gd name="T71" fmla="*/ 960 h 1640"/>
              <a:gd name="T72" fmla="*/ 1205 w 1639"/>
              <a:gd name="T73" fmla="*/ 683 h 1640"/>
              <a:gd name="T74" fmla="*/ 819 w 1639"/>
              <a:gd name="T75" fmla="*/ 104 h 1640"/>
              <a:gd name="T76" fmla="*/ 434 w 1639"/>
              <a:gd name="T77" fmla="*/ 576 h 1640"/>
              <a:gd name="T78" fmla="*/ 586 w 1639"/>
              <a:gd name="T79" fmla="*/ 554 h 1640"/>
              <a:gd name="T80" fmla="*/ 542 w 1639"/>
              <a:gd name="T81" fmla="*/ 629 h 1640"/>
              <a:gd name="T82" fmla="*/ 1097 w 1639"/>
              <a:gd name="T83" fmla="*/ 629 h 1640"/>
              <a:gd name="T84" fmla="*/ 1053 w 1639"/>
              <a:gd name="T85" fmla="*/ 554 h 1640"/>
              <a:gd name="T86" fmla="*/ 1204 w 1639"/>
              <a:gd name="T87" fmla="*/ 576 h 1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39" h="1640">
                <a:moveTo>
                  <a:pt x="841" y="394"/>
                </a:moveTo>
                <a:cubicBezTo>
                  <a:pt x="937" y="442"/>
                  <a:pt x="937" y="442"/>
                  <a:pt x="937" y="442"/>
                </a:cubicBezTo>
                <a:cubicBezTo>
                  <a:pt x="961" y="454"/>
                  <a:pt x="970" y="483"/>
                  <a:pt x="958" y="507"/>
                </a:cubicBezTo>
                <a:cubicBezTo>
                  <a:pt x="946" y="530"/>
                  <a:pt x="918" y="540"/>
                  <a:pt x="894" y="528"/>
                </a:cubicBezTo>
                <a:cubicBezTo>
                  <a:pt x="819" y="491"/>
                  <a:pt x="819" y="491"/>
                  <a:pt x="819" y="491"/>
                </a:cubicBezTo>
                <a:cubicBezTo>
                  <a:pt x="745" y="528"/>
                  <a:pt x="745" y="528"/>
                  <a:pt x="745" y="528"/>
                </a:cubicBezTo>
                <a:cubicBezTo>
                  <a:pt x="721" y="540"/>
                  <a:pt x="692" y="530"/>
                  <a:pt x="680" y="507"/>
                </a:cubicBezTo>
                <a:cubicBezTo>
                  <a:pt x="669" y="483"/>
                  <a:pt x="678" y="454"/>
                  <a:pt x="702" y="442"/>
                </a:cubicBezTo>
                <a:cubicBezTo>
                  <a:pt x="798" y="394"/>
                  <a:pt x="798" y="394"/>
                  <a:pt x="798" y="394"/>
                </a:cubicBezTo>
                <a:cubicBezTo>
                  <a:pt x="811" y="387"/>
                  <a:pt x="827" y="387"/>
                  <a:pt x="841" y="394"/>
                </a:cubicBezTo>
                <a:close/>
                <a:moveTo>
                  <a:pt x="1612" y="480"/>
                </a:moveTo>
                <a:cubicBezTo>
                  <a:pt x="1312" y="629"/>
                  <a:pt x="1312" y="629"/>
                  <a:pt x="1312" y="629"/>
                </a:cubicBezTo>
                <a:cubicBezTo>
                  <a:pt x="1612" y="778"/>
                  <a:pt x="1612" y="778"/>
                  <a:pt x="1612" y="778"/>
                </a:cubicBezTo>
                <a:cubicBezTo>
                  <a:pt x="1628" y="786"/>
                  <a:pt x="1639" y="803"/>
                  <a:pt x="1639" y="821"/>
                </a:cubicBezTo>
                <a:cubicBezTo>
                  <a:pt x="1639" y="839"/>
                  <a:pt x="1628" y="856"/>
                  <a:pt x="1612" y="864"/>
                </a:cubicBezTo>
                <a:cubicBezTo>
                  <a:pt x="1312" y="1013"/>
                  <a:pt x="1312" y="1013"/>
                  <a:pt x="1312" y="1013"/>
                </a:cubicBezTo>
                <a:cubicBezTo>
                  <a:pt x="1612" y="1162"/>
                  <a:pt x="1612" y="1162"/>
                  <a:pt x="1612" y="1162"/>
                </a:cubicBezTo>
                <a:cubicBezTo>
                  <a:pt x="1628" y="1170"/>
                  <a:pt x="1639" y="1187"/>
                  <a:pt x="1639" y="1205"/>
                </a:cubicBezTo>
                <a:cubicBezTo>
                  <a:pt x="1639" y="1205"/>
                  <a:pt x="1639" y="1205"/>
                  <a:pt x="1639" y="1205"/>
                </a:cubicBezTo>
                <a:cubicBezTo>
                  <a:pt x="1639" y="1223"/>
                  <a:pt x="1628" y="1240"/>
                  <a:pt x="1612" y="1248"/>
                </a:cubicBezTo>
                <a:cubicBezTo>
                  <a:pt x="841" y="1635"/>
                  <a:pt x="841" y="1635"/>
                  <a:pt x="841" y="1635"/>
                </a:cubicBezTo>
                <a:cubicBezTo>
                  <a:pt x="834" y="1639"/>
                  <a:pt x="827" y="1640"/>
                  <a:pt x="819" y="1640"/>
                </a:cubicBezTo>
                <a:cubicBezTo>
                  <a:pt x="812" y="1640"/>
                  <a:pt x="805" y="1639"/>
                  <a:pt x="798" y="1635"/>
                </a:cubicBezTo>
                <a:cubicBezTo>
                  <a:pt x="27" y="1248"/>
                  <a:pt x="27" y="1248"/>
                  <a:pt x="27" y="1248"/>
                </a:cubicBezTo>
                <a:cubicBezTo>
                  <a:pt x="10" y="1240"/>
                  <a:pt x="0" y="1223"/>
                  <a:pt x="0" y="1205"/>
                </a:cubicBezTo>
                <a:cubicBezTo>
                  <a:pt x="0" y="1205"/>
                  <a:pt x="0" y="1205"/>
                  <a:pt x="0" y="1205"/>
                </a:cubicBezTo>
                <a:cubicBezTo>
                  <a:pt x="0" y="1187"/>
                  <a:pt x="11" y="1170"/>
                  <a:pt x="27" y="1162"/>
                </a:cubicBezTo>
                <a:cubicBezTo>
                  <a:pt x="326" y="1013"/>
                  <a:pt x="326" y="1013"/>
                  <a:pt x="326" y="1013"/>
                </a:cubicBezTo>
                <a:cubicBezTo>
                  <a:pt x="27" y="864"/>
                  <a:pt x="27" y="864"/>
                  <a:pt x="27" y="864"/>
                </a:cubicBezTo>
                <a:cubicBezTo>
                  <a:pt x="10" y="856"/>
                  <a:pt x="0" y="839"/>
                  <a:pt x="0" y="821"/>
                </a:cubicBezTo>
                <a:cubicBezTo>
                  <a:pt x="0" y="803"/>
                  <a:pt x="11" y="786"/>
                  <a:pt x="27" y="778"/>
                </a:cubicBezTo>
                <a:cubicBezTo>
                  <a:pt x="326" y="629"/>
                  <a:pt x="326" y="629"/>
                  <a:pt x="326" y="629"/>
                </a:cubicBezTo>
                <a:cubicBezTo>
                  <a:pt x="27" y="480"/>
                  <a:pt x="27" y="480"/>
                  <a:pt x="27" y="480"/>
                </a:cubicBezTo>
                <a:cubicBezTo>
                  <a:pt x="10" y="472"/>
                  <a:pt x="0" y="455"/>
                  <a:pt x="0" y="437"/>
                </a:cubicBezTo>
                <a:cubicBezTo>
                  <a:pt x="0" y="419"/>
                  <a:pt x="10" y="402"/>
                  <a:pt x="27" y="394"/>
                </a:cubicBezTo>
                <a:cubicBezTo>
                  <a:pt x="798" y="7"/>
                  <a:pt x="798" y="7"/>
                  <a:pt x="798" y="7"/>
                </a:cubicBezTo>
                <a:cubicBezTo>
                  <a:pt x="811" y="0"/>
                  <a:pt x="827" y="0"/>
                  <a:pt x="841" y="7"/>
                </a:cubicBezTo>
                <a:cubicBezTo>
                  <a:pt x="1612" y="394"/>
                  <a:pt x="1612" y="394"/>
                  <a:pt x="1612" y="394"/>
                </a:cubicBezTo>
                <a:cubicBezTo>
                  <a:pt x="1628" y="402"/>
                  <a:pt x="1639" y="419"/>
                  <a:pt x="1639" y="437"/>
                </a:cubicBezTo>
                <a:cubicBezTo>
                  <a:pt x="1639" y="455"/>
                  <a:pt x="1628" y="472"/>
                  <a:pt x="1612" y="480"/>
                </a:cubicBezTo>
                <a:close/>
                <a:moveTo>
                  <a:pt x="1205" y="1067"/>
                </a:moveTo>
                <a:cubicBezTo>
                  <a:pt x="841" y="1248"/>
                  <a:pt x="841" y="1248"/>
                  <a:pt x="841" y="1248"/>
                </a:cubicBezTo>
                <a:cubicBezTo>
                  <a:pt x="834" y="1252"/>
                  <a:pt x="827" y="1253"/>
                  <a:pt x="819" y="1253"/>
                </a:cubicBezTo>
                <a:cubicBezTo>
                  <a:pt x="812" y="1253"/>
                  <a:pt x="805" y="1252"/>
                  <a:pt x="798" y="1248"/>
                </a:cubicBezTo>
                <a:cubicBezTo>
                  <a:pt x="434" y="1067"/>
                  <a:pt x="434" y="1067"/>
                  <a:pt x="434" y="1067"/>
                </a:cubicBezTo>
                <a:cubicBezTo>
                  <a:pt x="156" y="1205"/>
                  <a:pt x="156" y="1205"/>
                  <a:pt x="156" y="1205"/>
                </a:cubicBezTo>
                <a:cubicBezTo>
                  <a:pt x="819" y="1539"/>
                  <a:pt x="819" y="1539"/>
                  <a:pt x="819" y="1539"/>
                </a:cubicBezTo>
                <a:cubicBezTo>
                  <a:pt x="1483" y="1205"/>
                  <a:pt x="1483" y="1205"/>
                  <a:pt x="1483" y="1205"/>
                </a:cubicBezTo>
                <a:lnTo>
                  <a:pt x="1205" y="1067"/>
                </a:lnTo>
                <a:close/>
                <a:moveTo>
                  <a:pt x="1205" y="683"/>
                </a:moveTo>
                <a:cubicBezTo>
                  <a:pt x="927" y="821"/>
                  <a:pt x="927" y="821"/>
                  <a:pt x="927" y="821"/>
                </a:cubicBezTo>
                <a:cubicBezTo>
                  <a:pt x="937" y="826"/>
                  <a:pt x="937" y="826"/>
                  <a:pt x="937" y="826"/>
                </a:cubicBezTo>
                <a:cubicBezTo>
                  <a:pt x="961" y="838"/>
                  <a:pt x="970" y="867"/>
                  <a:pt x="958" y="891"/>
                </a:cubicBezTo>
                <a:cubicBezTo>
                  <a:pt x="946" y="914"/>
                  <a:pt x="918" y="924"/>
                  <a:pt x="894" y="912"/>
                </a:cubicBezTo>
                <a:cubicBezTo>
                  <a:pt x="819" y="875"/>
                  <a:pt x="819" y="875"/>
                  <a:pt x="819" y="875"/>
                </a:cubicBezTo>
                <a:cubicBezTo>
                  <a:pt x="745" y="912"/>
                  <a:pt x="745" y="912"/>
                  <a:pt x="745" y="912"/>
                </a:cubicBezTo>
                <a:cubicBezTo>
                  <a:pt x="721" y="924"/>
                  <a:pt x="692" y="914"/>
                  <a:pt x="680" y="891"/>
                </a:cubicBezTo>
                <a:cubicBezTo>
                  <a:pt x="669" y="867"/>
                  <a:pt x="678" y="838"/>
                  <a:pt x="702" y="826"/>
                </a:cubicBezTo>
                <a:cubicBezTo>
                  <a:pt x="712" y="821"/>
                  <a:pt x="712" y="821"/>
                  <a:pt x="712" y="821"/>
                </a:cubicBezTo>
                <a:cubicBezTo>
                  <a:pt x="434" y="683"/>
                  <a:pt x="434" y="683"/>
                  <a:pt x="434" y="683"/>
                </a:cubicBezTo>
                <a:cubicBezTo>
                  <a:pt x="156" y="821"/>
                  <a:pt x="156" y="821"/>
                  <a:pt x="156" y="821"/>
                </a:cubicBezTo>
                <a:cubicBezTo>
                  <a:pt x="434" y="960"/>
                  <a:pt x="434" y="960"/>
                  <a:pt x="434" y="960"/>
                </a:cubicBezTo>
                <a:cubicBezTo>
                  <a:pt x="521" y="917"/>
                  <a:pt x="521" y="917"/>
                  <a:pt x="521" y="917"/>
                </a:cubicBezTo>
                <a:cubicBezTo>
                  <a:pt x="545" y="905"/>
                  <a:pt x="574" y="914"/>
                  <a:pt x="586" y="938"/>
                </a:cubicBezTo>
                <a:cubicBezTo>
                  <a:pt x="598" y="962"/>
                  <a:pt x="588" y="991"/>
                  <a:pt x="564" y="1003"/>
                </a:cubicBezTo>
                <a:cubicBezTo>
                  <a:pt x="542" y="1013"/>
                  <a:pt x="542" y="1013"/>
                  <a:pt x="542" y="1013"/>
                </a:cubicBezTo>
                <a:cubicBezTo>
                  <a:pt x="819" y="1152"/>
                  <a:pt x="819" y="1152"/>
                  <a:pt x="819" y="1152"/>
                </a:cubicBezTo>
                <a:cubicBezTo>
                  <a:pt x="1097" y="1013"/>
                  <a:pt x="1097" y="1013"/>
                  <a:pt x="1097" y="1013"/>
                </a:cubicBezTo>
                <a:cubicBezTo>
                  <a:pt x="1075" y="1003"/>
                  <a:pt x="1075" y="1003"/>
                  <a:pt x="1075" y="1003"/>
                </a:cubicBezTo>
                <a:cubicBezTo>
                  <a:pt x="1051" y="991"/>
                  <a:pt x="1041" y="962"/>
                  <a:pt x="1053" y="938"/>
                </a:cubicBezTo>
                <a:cubicBezTo>
                  <a:pt x="1065" y="914"/>
                  <a:pt x="1094" y="905"/>
                  <a:pt x="1117" y="917"/>
                </a:cubicBezTo>
                <a:cubicBezTo>
                  <a:pt x="1204" y="960"/>
                  <a:pt x="1204" y="960"/>
                  <a:pt x="1204" y="960"/>
                </a:cubicBezTo>
                <a:cubicBezTo>
                  <a:pt x="1483" y="821"/>
                  <a:pt x="1483" y="821"/>
                  <a:pt x="1483" y="821"/>
                </a:cubicBezTo>
                <a:lnTo>
                  <a:pt x="1205" y="683"/>
                </a:lnTo>
                <a:close/>
                <a:moveTo>
                  <a:pt x="1483" y="437"/>
                </a:moveTo>
                <a:cubicBezTo>
                  <a:pt x="819" y="104"/>
                  <a:pt x="819" y="104"/>
                  <a:pt x="819" y="104"/>
                </a:cubicBezTo>
                <a:cubicBezTo>
                  <a:pt x="156" y="437"/>
                  <a:pt x="156" y="437"/>
                  <a:pt x="156" y="437"/>
                </a:cubicBezTo>
                <a:cubicBezTo>
                  <a:pt x="434" y="576"/>
                  <a:pt x="434" y="576"/>
                  <a:pt x="434" y="576"/>
                </a:cubicBezTo>
                <a:cubicBezTo>
                  <a:pt x="521" y="533"/>
                  <a:pt x="521" y="533"/>
                  <a:pt x="521" y="533"/>
                </a:cubicBezTo>
                <a:cubicBezTo>
                  <a:pt x="545" y="521"/>
                  <a:pt x="574" y="530"/>
                  <a:pt x="586" y="554"/>
                </a:cubicBezTo>
                <a:cubicBezTo>
                  <a:pt x="598" y="578"/>
                  <a:pt x="588" y="607"/>
                  <a:pt x="564" y="619"/>
                </a:cubicBezTo>
                <a:cubicBezTo>
                  <a:pt x="542" y="629"/>
                  <a:pt x="542" y="629"/>
                  <a:pt x="542" y="629"/>
                </a:cubicBezTo>
                <a:cubicBezTo>
                  <a:pt x="819" y="768"/>
                  <a:pt x="819" y="768"/>
                  <a:pt x="819" y="768"/>
                </a:cubicBezTo>
                <a:cubicBezTo>
                  <a:pt x="1097" y="629"/>
                  <a:pt x="1097" y="629"/>
                  <a:pt x="1097" y="629"/>
                </a:cubicBezTo>
                <a:cubicBezTo>
                  <a:pt x="1075" y="619"/>
                  <a:pt x="1075" y="619"/>
                  <a:pt x="1075" y="619"/>
                </a:cubicBezTo>
                <a:cubicBezTo>
                  <a:pt x="1051" y="607"/>
                  <a:pt x="1041" y="578"/>
                  <a:pt x="1053" y="554"/>
                </a:cubicBezTo>
                <a:cubicBezTo>
                  <a:pt x="1065" y="530"/>
                  <a:pt x="1094" y="521"/>
                  <a:pt x="1117" y="533"/>
                </a:cubicBezTo>
                <a:cubicBezTo>
                  <a:pt x="1204" y="576"/>
                  <a:pt x="1204" y="576"/>
                  <a:pt x="1204" y="576"/>
                </a:cubicBezTo>
                <a:lnTo>
                  <a:pt x="1483" y="43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734997" y="3235434"/>
            <a:ext cx="391366" cy="391366"/>
          </a:xfrm>
          <a:custGeom>
            <a:avLst/>
            <a:gdLst>
              <a:gd name="T0" fmla="*/ 1296 w 1638"/>
              <a:gd name="T1" fmla="*/ 867 h 1638"/>
              <a:gd name="T2" fmla="*/ 1638 w 1638"/>
              <a:gd name="T3" fmla="*/ 723 h 1638"/>
              <a:gd name="T4" fmla="*/ 1296 w 1638"/>
              <a:gd name="T5" fmla="*/ 579 h 1638"/>
              <a:gd name="T6" fmla="*/ 1056 w 1638"/>
              <a:gd name="T7" fmla="*/ 675 h 1638"/>
              <a:gd name="T8" fmla="*/ 912 w 1638"/>
              <a:gd name="T9" fmla="*/ 0 h 1638"/>
              <a:gd name="T10" fmla="*/ 0 w 1638"/>
              <a:gd name="T11" fmla="*/ 144 h 1638"/>
              <a:gd name="T12" fmla="*/ 144 w 1638"/>
              <a:gd name="T13" fmla="*/ 1638 h 1638"/>
              <a:gd name="T14" fmla="*/ 1056 w 1638"/>
              <a:gd name="T15" fmla="*/ 1494 h 1638"/>
              <a:gd name="T16" fmla="*/ 1160 w 1638"/>
              <a:gd name="T17" fmla="*/ 1251 h 1638"/>
              <a:gd name="T18" fmla="*/ 1494 w 1638"/>
              <a:gd name="T19" fmla="*/ 1347 h 1638"/>
              <a:gd name="T20" fmla="*/ 1494 w 1638"/>
              <a:gd name="T21" fmla="*/ 1059 h 1638"/>
              <a:gd name="T22" fmla="*/ 1160 w 1638"/>
              <a:gd name="T23" fmla="*/ 1155 h 1638"/>
              <a:gd name="T24" fmla="*/ 1056 w 1638"/>
              <a:gd name="T25" fmla="*/ 771 h 1638"/>
              <a:gd name="T26" fmla="*/ 1296 w 1638"/>
              <a:gd name="T27" fmla="*/ 675 h 1638"/>
              <a:gd name="T28" fmla="*/ 1542 w 1638"/>
              <a:gd name="T29" fmla="*/ 723 h 1638"/>
              <a:gd name="T30" fmla="*/ 1296 w 1638"/>
              <a:gd name="T31" fmla="*/ 771 h 1638"/>
              <a:gd name="T32" fmla="*/ 1296 w 1638"/>
              <a:gd name="T33" fmla="*/ 675 h 1638"/>
              <a:gd name="T34" fmla="*/ 912 w 1638"/>
              <a:gd name="T35" fmla="*/ 1542 h 1638"/>
              <a:gd name="T36" fmla="*/ 96 w 1638"/>
              <a:gd name="T37" fmla="*/ 1494 h 1638"/>
              <a:gd name="T38" fmla="*/ 960 w 1638"/>
              <a:gd name="T39" fmla="*/ 1446 h 1638"/>
              <a:gd name="T40" fmla="*/ 960 w 1638"/>
              <a:gd name="T41" fmla="*/ 675 h 1638"/>
              <a:gd name="T42" fmla="*/ 528 w 1638"/>
              <a:gd name="T43" fmla="*/ 387 h 1638"/>
              <a:gd name="T44" fmla="*/ 528 w 1638"/>
              <a:gd name="T45" fmla="*/ 1059 h 1638"/>
              <a:gd name="T46" fmla="*/ 960 w 1638"/>
              <a:gd name="T47" fmla="*/ 771 h 1638"/>
              <a:gd name="T48" fmla="*/ 912 w 1638"/>
              <a:gd name="T49" fmla="*/ 1155 h 1638"/>
              <a:gd name="T50" fmla="*/ 912 w 1638"/>
              <a:gd name="T51" fmla="*/ 1251 h 1638"/>
              <a:gd name="T52" fmla="*/ 960 w 1638"/>
              <a:gd name="T53" fmla="*/ 1350 h 1638"/>
              <a:gd name="T54" fmla="*/ 96 w 1638"/>
              <a:gd name="T55" fmla="*/ 288 h 1638"/>
              <a:gd name="T56" fmla="*/ 960 w 1638"/>
              <a:gd name="T57" fmla="*/ 675 h 1638"/>
              <a:gd name="T58" fmla="*/ 648 w 1638"/>
              <a:gd name="T59" fmla="*/ 931 h 1638"/>
              <a:gd name="T60" fmla="*/ 408 w 1638"/>
              <a:gd name="T61" fmla="*/ 931 h 1638"/>
              <a:gd name="T62" fmla="*/ 480 w 1638"/>
              <a:gd name="T63" fmla="*/ 723 h 1638"/>
              <a:gd name="T64" fmla="*/ 576 w 1638"/>
              <a:gd name="T65" fmla="*/ 723 h 1638"/>
              <a:gd name="T66" fmla="*/ 480 w 1638"/>
              <a:gd name="T67" fmla="*/ 723 h 1638"/>
              <a:gd name="T68" fmla="*/ 672 w 1638"/>
              <a:gd name="T69" fmla="*/ 723 h 1638"/>
              <a:gd name="T70" fmla="*/ 384 w 1638"/>
              <a:gd name="T71" fmla="*/ 723 h 1638"/>
              <a:gd name="T72" fmla="*/ 336 w 1638"/>
              <a:gd name="T73" fmla="*/ 867 h 1638"/>
              <a:gd name="T74" fmla="*/ 528 w 1638"/>
              <a:gd name="T75" fmla="*/ 483 h 1638"/>
              <a:gd name="T76" fmla="*/ 720 w 1638"/>
              <a:gd name="T77" fmla="*/ 867 h 1638"/>
              <a:gd name="T78" fmla="*/ 960 w 1638"/>
              <a:gd name="T79" fmla="*/ 192 h 1638"/>
              <a:gd name="T80" fmla="*/ 96 w 1638"/>
              <a:gd name="T81" fmla="*/ 144 h 1638"/>
              <a:gd name="T82" fmla="*/ 912 w 1638"/>
              <a:gd name="T83" fmla="*/ 96 h 1638"/>
              <a:gd name="T84" fmla="*/ 960 w 1638"/>
              <a:gd name="T85" fmla="*/ 192 h 1638"/>
              <a:gd name="T86" fmla="*/ 1494 w 1638"/>
              <a:gd name="T87" fmla="*/ 1155 h 1638"/>
              <a:gd name="T88" fmla="*/ 1494 w 1638"/>
              <a:gd name="T89" fmla="*/ 1251 h 1638"/>
              <a:gd name="T90" fmla="*/ 1248 w 1638"/>
              <a:gd name="T91" fmla="*/ 1203 h 1638"/>
              <a:gd name="T92" fmla="*/ 480 w 1638"/>
              <a:gd name="T93" fmla="*/ 1203 h 1638"/>
              <a:gd name="T94" fmla="*/ 576 w 1638"/>
              <a:gd name="T95" fmla="*/ 1203 h 1638"/>
              <a:gd name="T96" fmla="*/ 480 w 1638"/>
              <a:gd name="T97" fmla="*/ 1203 h 1638"/>
              <a:gd name="T98" fmla="*/ 720 w 1638"/>
              <a:gd name="T99" fmla="*/ 1155 h 1638"/>
              <a:gd name="T100" fmla="*/ 720 w 1638"/>
              <a:gd name="T101" fmla="*/ 1251 h 1638"/>
              <a:gd name="T102" fmla="*/ 288 w 1638"/>
              <a:gd name="T103" fmla="*/ 1203 h 1638"/>
              <a:gd name="T104" fmla="*/ 384 w 1638"/>
              <a:gd name="T105" fmla="*/ 1203 h 1638"/>
              <a:gd name="T106" fmla="*/ 288 w 1638"/>
              <a:gd name="T107" fmla="*/ 120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38" h="1638">
                <a:moveTo>
                  <a:pt x="1160" y="771"/>
                </a:moveTo>
                <a:cubicBezTo>
                  <a:pt x="1180" y="827"/>
                  <a:pt x="1233" y="867"/>
                  <a:pt x="1296" y="867"/>
                </a:cubicBezTo>
                <a:cubicBezTo>
                  <a:pt x="1494" y="867"/>
                  <a:pt x="1494" y="867"/>
                  <a:pt x="1494" y="867"/>
                </a:cubicBezTo>
                <a:cubicBezTo>
                  <a:pt x="1574" y="867"/>
                  <a:pt x="1638" y="802"/>
                  <a:pt x="1638" y="723"/>
                </a:cubicBezTo>
                <a:cubicBezTo>
                  <a:pt x="1638" y="644"/>
                  <a:pt x="1574" y="579"/>
                  <a:pt x="1494" y="579"/>
                </a:cubicBezTo>
                <a:cubicBezTo>
                  <a:pt x="1296" y="579"/>
                  <a:pt x="1296" y="579"/>
                  <a:pt x="1296" y="579"/>
                </a:cubicBezTo>
                <a:cubicBezTo>
                  <a:pt x="1233" y="579"/>
                  <a:pt x="1180" y="619"/>
                  <a:pt x="1160" y="675"/>
                </a:cubicBezTo>
                <a:cubicBezTo>
                  <a:pt x="1056" y="675"/>
                  <a:pt x="1056" y="675"/>
                  <a:pt x="1056" y="675"/>
                </a:cubicBezTo>
                <a:cubicBezTo>
                  <a:pt x="1056" y="144"/>
                  <a:pt x="1056" y="144"/>
                  <a:pt x="1056" y="144"/>
                </a:cubicBezTo>
                <a:cubicBezTo>
                  <a:pt x="1056" y="64"/>
                  <a:pt x="991" y="0"/>
                  <a:pt x="912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65" y="0"/>
                  <a:pt x="0" y="64"/>
                  <a:pt x="0" y="144"/>
                </a:cubicBezTo>
                <a:cubicBezTo>
                  <a:pt x="0" y="1494"/>
                  <a:pt x="0" y="1494"/>
                  <a:pt x="0" y="1494"/>
                </a:cubicBezTo>
                <a:cubicBezTo>
                  <a:pt x="0" y="1574"/>
                  <a:pt x="65" y="1638"/>
                  <a:pt x="144" y="1638"/>
                </a:cubicBezTo>
                <a:cubicBezTo>
                  <a:pt x="912" y="1638"/>
                  <a:pt x="912" y="1638"/>
                  <a:pt x="912" y="1638"/>
                </a:cubicBezTo>
                <a:cubicBezTo>
                  <a:pt x="991" y="1638"/>
                  <a:pt x="1056" y="1574"/>
                  <a:pt x="1056" y="1494"/>
                </a:cubicBezTo>
                <a:cubicBezTo>
                  <a:pt x="1056" y="1251"/>
                  <a:pt x="1056" y="1251"/>
                  <a:pt x="1056" y="1251"/>
                </a:cubicBezTo>
                <a:cubicBezTo>
                  <a:pt x="1160" y="1251"/>
                  <a:pt x="1160" y="1251"/>
                  <a:pt x="1160" y="1251"/>
                </a:cubicBezTo>
                <a:cubicBezTo>
                  <a:pt x="1180" y="1307"/>
                  <a:pt x="1233" y="1347"/>
                  <a:pt x="1296" y="1347"/>
                </a:cubicBezTo>
                <a:cubicBezTo>
                  <a:pt x="1494" y="1347"/>
                  <a:pt x="1494" y="1347"/>
                  <a:pt x="1494" y="1347"/>
                </a:cubicBezTo>
                <a:cubicBezTo>
                  <a:pt x="1574" y="1347"/>
                  <a:pt x="1638" y="1282"/>
                  <a:pt x="1638" y="1203"/>
                </a:cubicBezTo>
                <a:cubicBezTo>
                  <a:pt x="1638" y="1124"/>
                  <a:pt x="1574" y="1059"/>
                  <a:pt x="1494" y="1059"/>
                </a:cubicBezTo>
                <a:cubicBezTo>
                  <a:pt x="1296" y="1059"/>
                  <a:pt x="1296" y="1059"/>
                  <a:pt x="1296" y="1059"/>
                </a:cubicBezTo>
                <a:cubicBezTo>
                  <a:pt x="1233" y="1059"/>
                  <a:pt x="1180" y="1099"/>
                  <a:pt x="1160" y="1155"/>
                </a:cubicBezTo>
                <a:cubicBezTo>
                  <a:pt x="1056" y="1155"/>
                  <a:pt x="1056" y="1155"/>
                  <a:pt x="1056" y="1155"/>
                </a:cubicBezTo>
                <a:cubicBezTo>
                  <a:pt x="1056" y="771"/>
                  <a:pt x="1056" y="771"/>
                  <a:pt x="1056" y="771"/>
                </a:cubicBezTo>
                <a:lnTo>
                  <a:pt x="1160" y="771"/>
                </a:lnTo>
                <a:close/>
                <a:moveTo>
                  <a:pt x="1296" y="675"/>
                </a:moveTo>
                <a:cubicBezTo>
                  <a:pt x="1494" y="675"/>
                  <a:pt x="1494" y="675"/>
                  <a:pt x="1494" y="675"/>
                </a:cubicBezTo>
                <a:cubicBezTo>
                  <a:pt x="1521" y="675"/>
                  <a:pt x="1542" y="697"/>
                  <a:pt x="1542" y="723"/>
                </a:cubicBezTo>
                <a:cubicBezTo>
                  <a:pt x="1542" y="749"/>
                  <a:pt x="1521" y="771"/>
                  <a:pt x="1494" y="771"/>
                </a:cubicBezTo>
                <a:cubicBezTo>
                  <a:pt x="1296" y="771"/>
                  <a:pt x="1296" y="771"/>
                  <a:pt x="1296" y="771"/>
                </a:cubicBezTo>
                <a:cubicBezTo>
                  <a:pt x="1270" y="771"/>
                  <a:pt x="1248" y="749"/>
                  <a:pt x="1248" y="723"/>
                </a:cubicBezTo>
                <a:cubicBezTo>
                  <a:pt x="1248" y="697"/>
                  <a:pt x="1270" y="675"/>
                  <a:pt x="1296" y="675"/>
                </a:cubicBezTo>
                <a:close/>
                <a:moveTo>
                  <a:pt x="960" y="1494"/>
                </a:moveTo>
                <a:cubicBezTo>
                  <a:pt x="960" y="1521"/>
                  <a:pt x="938" y="1542"/>
                  <a:pt x="912" y="1542"/>
                </a:cubicBezTo>
                <a:cubicBezTo>
                  <a:pt x="144" y="1542"/>
                  <a:pt x="144" y="1542"/>
                  <a:pt x="144" y="1542"/>
                </a:cubicBezTo>
                <a:cubicBezTo>
                  <a:pt x="118" y="1542"/>
                  <a:pt x="96" y="1521"/>
                  <a:pt x="96" y="1494"/>
                </a:cubicBezTo>
                <a:cubicBezTo>
                  <a:pt x="96" y="1446"/>
                  <a:pt x="96" y="1446"/>
                  <a:pt x="96" y="1446"/>
                </a:cubicBezTo>
                <a:cubicBezTo>
                  <a:pt x="960" y="1446"/>
                  <a:pt x="960" y="1446"/>
                  <a:pt x="960" y="1446"/>
                </a:cubicBezTo>
                <a:lnTo>
                  <a:pt x="960" y="1494"/>
                </a:lnTo>
                <a:close/>
                <a:moveTo>
                  <a:pt x="960" y="675"/>
                </a:moveTo>
                <a:cubicBezTo>
                  <a:pt x="861" y="675"/>
                  <a:pt x="861" y="675"/>
                  <a:pt x="861" y="675"/>
                </a:cubicBezTo>
                <a:cubicBezTo>
                  <a:pt x="837" y="512"/>
                  <a:pt x="697" y="387"/>
                  <a:pt x="528" y="387"/>
                </a:cubicBezTo>
                <a:cubicBezTo>
                  <a:pt x="343" y="387"/>
                  <a:pt x="192" y="538"/>
                  <a:pt x="192" y="723"/>
                </a:cubicBezTo>
                <a:cubicBezTo>
                  <a:pt x="192" y="908"/>
                  <a:pt x="342" y="1059"/>
                  <a:pt x="528" y="1059"/>
                </a:cubicBezTo>
                <a:cubicBezTo>
                  <a:pt x="696" y="1059"/>
                  <a:pt x="837" y="935"/>
                  <a:pt x="861" y="771"/>
                </a:cubicBezTo>
                <a:cubicBezTo>
                  <a:pt x="960" y="771"/>
                  <a:pt x="960" y="771"/>
                  <a:pt x="960" y="771"/>
                </a:cubicBezTo>
                <a:cubicBezTo>
                  <a:pt x="960" y="1155"/>
                  <a:pt x="960" y="1155"/>
                  <a:pt x="960" y="1155"/>
                </a:cubicBezTo>
                <a:cubicBezTo>
                  <a:pt x="912" y="1155"/>
                  <a:pt x="912" y="1155"/>
                  <a:pt x="912" y="1155"/>
                </a:cubicBezTo>
                <a:cubicBezTo>
                  <a:pt x="885" y="1155"/>
                  <a:pt x="864" y="1176"/>
                  <a:pt x="864" y="1203"/>
                </a:cubicBezTo>
                <a:cubicBezTo>
                  <a:pt x="864" y="1230"/>
                  <a:pt x="885" y="1251"/>
                  <a:pt x="912" y="1251"/>
                </a:cubicBezTo>
                <a:cubicBezTo>
                  <a:pt x="960" y="1251"/>
                  <a:pt x="960" y="1251"/>
                  <a:pt x="960" y="1251"/>
                </a:cubicBezTo>
                <a:cubicBezTo>
                  <a:pt x="960" y="1350"/>
                  <a:pt x="960" y="1350"/>
                  <a:pt x="960" y="1350"/>
                </a:cubicBezTo>
                <a:cubicBezTo>
                  <a:pt x="96" y="1350"/>
                  <a:pt x="96" y="1350"/>
                  <a:pt x="96" y="1350"/>
                </a:cubicBezTo>
                <a:cubicBezTo>
                  <a:pt x="96" y="288"/>
                  <a:pt x="96" y="288"/>
                  <a:pt x="96" y="288"/>
                </a:cubicBezTo>
                <a:cubicBezTo>
                  <a:pt x="960" y="288"/>
                  <a:pt x="960" y="288"/>
                  <a:pt x="960" y="288"/>
                </a:cubicBezTo>
                <a:lnTo>
                  <a:pt x="960" y="675"/>
                </a:lnTo>
                <a:close/>
                <a:moveTo>
                  <a:pt x="528" y="867"/>
                </a:moveTo>
                <a:cubicBezTo>
                  <a:pt x="577" y="867"/>
                  <a:pt x="621" y="892"/>
                  <a:pt x="648" y="931"/>
                </a:cubicBezTo>
                <a:cubicBezTo>
                  <a:pt x="612" y="951"/>
                  <a:pt x="572" y="963"/>
                  <a:pt x="528" y="963"/>
                </a:cubicBezTo>
                <a:cubicBezTo>
                  <a:pt x="484" y="963"/>
                  <a:pt x="444" y="951"/>
                  <a:pt x="408" y="931"/>
                </a:cubicBezTo>
                <a:cubicBezTo>
                  <a:pt x="435" y="892"/>
                  <a:pt x="479" y="867"/>
                  <a:pt x="528" y="867"/>
                </a:cubicBezTo>
                <a:close/>
                <a:moveTo>
                  <a:pt x="480" y="723"/>
                </a:moveTo>
                <a:cubicBezTo>
                  <a:pt x="480" y="697"/>
                  <a:pt x="502" y="675"/>
                  <a:pt x="528" y="675"/>
                </a:cubicBezTo>
                <a:cubicBezTo>
                  <a:pt x="554" y="675"/>
                  <a:pt x="576" y="697"/>
                  <a:pt x="576" y="723"/>
                </a:cubicBezTo>
                <a:cubicBezTo>
                  <a:pt x="576" y="749"/>
                  <a:pt x="554" y="771"/>
                  <a:pt x="528" y="771"/>
                </a:cubicBezTo>
                <a:cubicBezTo>
                  <a:pt x="502" y="771"/>
                  <a:pt x="480" y="749"/>
                  <a:pt x="480" y="723"/>
                </a:cubicBezTo>
                <a:close/>
                <a:moveTo>
                  <a:pt x="648" y="803"/>
                </a:moveTo>
                <a:cubicBezTo>
                  <a:pt x="663" y="780"/>
                  <a:pt x="672" y="753"/>
                  <a:pt x="672" y="723"/>
                </a:cubicBezTo>
                <a:cubicBezTo>
                  <a:pt x="672" y="644"/>
                  <a:pt x="607" y="579"/>
                  <a:pt x="528" y="579"/>
                </a:cubicBezTo>
                <a:cubicBezTo>
                  <a:pt x="449" y="579"/>
                  <a:pt x="384" y="644"/>
                  <a:pt x="384" y="723"/>
                </a:cubicBezTo>
                <a:cubicBezTo>
                  <a:pt x="384" y="753"/>
                  <a:pt x="393" y="780"/>
                  <a:pt x="408" y="803"/>
                </a:cubicBezTo>
                <a:cubicBezTo>
                  <a:pt x="380" y="819"/>
                  <a:pt x="356" y="841"/>
                  <a:pt x="336" y="867"/>
                </a:cubicBezTo>
                <a:cubicBezTo>
                  <a:pt x="306" y="827"/>
                  <a:pt x="288" y="777"/>
                  <a:pt x="288" y="723"/>
                </a:cubicBezTo>
                <a:cubicBezTo>
                  <a:pt x="288" y="591"/>
                  <a:pt x="396" y="483"/>
                  <a:pt x="528" y="483"/>
                </a:cubicBezTo>
                <a:cubicBezTo>
                  <a:pt x="660" y="483"/>
                  <a:pt x="768" y="591"/>
                  <a:pt x="768" y="723"/>
                </a:cubicBezTo>
                <a:cubicBezTo>
                  <a:pt x="768" y="777"/>
                  <a:pt x="750" y="827"/>
                  <a:pt x="720" y="867"/>
                </a:cubicBezTo>
                <a:cubicBezTo>
                  <a:pt x="700" y="841"/>
                  <a:pt x="676" y="819"/>
                  <a:pt x="648" y="803"/>
                </a:cubicBezTo>
                <a:close/>
                <a:moveTo>
                  <a:pt x="960" y="192"/>
                </a:moveTo>
                <a:cubicBezTo>
                  <a:pt x="96" y="192"/>
                  <a:pt x="96" y="192"/>
                  <a:pt x="96" y="192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7"/>
                  <a:pt x="118" y="96"/>
                  <a:pt x="144" y="96"/>
                </a:cubicBezTo>
                <a:cubicBezTo>
                  <a:pt x="912" y="96"/>
                  <a:pt x="912" y="96"/>
                  <a:pt x="912" y="96"/>
                </a:cubicBezTo>
                <a:cubicBezTo>
                  <a:pt x="938" y="96"/>
                  <a:pt x="960" y="117"/>
                  <a:pt x="960" y="144"/>
                </a:cubicBezTo>
                <a:lnTo>
                  <a:pt x="960" y="192"/>
                </a:lnTo>
                <a:close/>
                <a:moveTo>
                  <a:pt x="1296" y="1155"/>
                </a:moveTo>
                <a:cubicBezTo>
                  <a:pt x="1494" y="1155"/>
                  <a:pt x="1494" y="1155"/>
                  <a:pt x="1494" y="1155"/>
                </a:cubicBezTo>
                <a:cubicBezTo>
                  <a:pt x="1521" y="1155"/>
                  <a:pt x="1542" y="1177"/>
                  <a:pt x="1542" y="1203"/>
                </a:cubicBezTo>
                <a:cubicBezTo>
                  <a:pt x="1542" y="1229"/>
                  <a:pt x="1521" y="1251"/>
                  <a:pt x="1494" y="1251"/>
                </a:cubicBezTo>
                <a:cubicBezTo>
                  <a:pt x="1296" y="1251"/>
                  <a:pt x="1296" y="1251"/>
                  <a:pt x="1296" y="1251"/>
                </a:cubicBezTo>
                <a:cubicBezTo>
                  <a:pt x="1270" y="1251"/>
                  <a:pt x="1248" y="1229"/>
                  <a:pt x="1248" y="1203"/>
                </a:cubicBezTo>
                <a:cubicBezTo>
                  <a:pt x="1248" y="1177"/>
                  <a:pt x="1270" y="1155"/>
                  <a:pt x="1296" y="1155"/>
                </a:cubicBezTo>
                <a:close/>
                <a:moveTo>
                  <a:pt x="480" y="1203"/>
                </a:moveTo>
                <a:cubicBezTo>
                  <a:pt x="480" y="1176"/>
                  <a:pt x="501" y="1155"/>
                  <a:pt x="528" y="1155"/>
                </a:cubicBezTo>
                <a:cubicBezTo>
                  <a:pt x="555" y="1155"/>
                  <a:pt x="576" y="1176"/>
                  <a:pt x="576" y="1203"/>
                </a:cubicBezTo>
                <a:cubicBezTo>
                  <a:pt x="576" y="1230"/>
                  <a:pt x="555" y="1251"/>
                  <a:pt x="528" y="1251"/>
                </a:cubicBezTo>
                <a:cubicBezTo>
                  <a:pt x="501" y="1251"/>
                  <a:pt x="480" y="1230"/>
                  <a:pt x="480" y="1203"/>
                </a:cubicBezTo>
                <a:close/>
                <a:moveTo>
                  <a:pt x="672" y="1203"/>
                </a:moveTo>
                <a:cubicBezTo>
                  <a:pt x="672" y="1176"/>
                  <a:pt x="693" y="1155"/>
                  <a:pt x="720" y="1155"/>
                </a:cubicBezTo>
                <a:cubicBezTo>
                  <a:pt x="747" y="1155"/>
                  <a:pt x="768" y="1176"/>
                  <a:pt x="768" y="1203"/>
                </a:cubicBezTo>
                <a:cubicBezTo>
                  <a:pt x="768" y="1230"/>
                  <a:pt x="747" y="1251"/>
                  <a:pt x="720" y="1251"/>
                </a:cubicBezTo>
                <a:cubicBezTo>
                  <a:pt x="693" y="1251"/>
                  <a:pt x="672" y="1230"/>
                  <a:pt x="672" y="1203"/>
                </a:cubicBezTo>
                <a:close/>
                <a:moveTo>
                  <a:pt x="288" y="1203"/>
                </a:moveTo>
                <a:cubicBezTo>
                  <a:pt x="288" y="1176"/>
                  <a:pt x="309" y="1155"/>
                  <a:pt x="336" y="1155"/>
                </a:cubicBezTo>
                <a:cubicBezTo>
                  <a:pt x="363" y="1155"/>
                  <a:pt x="384" y="1176"/>
                  <a:pt x="384" y="1203"/>
                </a:cubicBezTo>
                <a:cubicBezTo>
                  <a:pt x="384" y="1230"/>
                  <a:pt x="363" y="1251"/>
                  <a:pt x="336" y="1251"/>
                </a:cubicBezTo>
                <a:cubicBezTo>
                  <a:pt x="309" y="1251"/>
                  <a:pt x="288" y="1230"/>
                  <a:pt x="288" y="120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464892" y="3235434"/>
            <a:ext cx="391366" cy="391366"/>
          </a:xfrm>
          <a:custGeom>
            <a:avLst/>
            <a:gdLst>
              <a:gd name="T0" fmla="*/ 819 w 1638"/>
              <a:gd name="T1" fmla="*/ 0 h 1638"/>
              <a:gd name="T2" fmla="*/ 0 w 1638"/>
              <a:gd name="T3" fmla="*/ 528 h 1638"/>
              <a:gd name="T4" fmla="*/ 75 w 1638"/>
              <a:gd name="T5" fmla="*/ 1158 h 1638"/>
              <a:gd name="T6" fmla="*/ 1590 w 1638"/>
              <a:gd name="T7" fmla="*/ 1158 h 1638"/>
              <a:gd name="T8" fmla="*/ 1590 w 1638"/>
              <a:gd name="T9" fmla="*/ 480 h 1638"/>
              <a:gd name="T10" fmla="*/ 1176 w 1638"/>
              <a:gd name="T11" fmla="*/ 352 h 1638"/>
              <a:gd name="T12" fmla="*/ 1248 w 1638"/>
              <a:gd name="T13" fmla="*/ 237 h 1638"/>
              <a:gd name="T14" fmla="*/ 1248 w 1638"/>
              <a:gd name="T15" fmla="*/ 237 h 1638"/>
              <a:gd name="T16" fmla="*/ 867 w 1638"/>
              <a:gd name="T17" fmla="*/ 287 h 1638"/>
              <a:gd name="T18" fmla="*/ 1080 w 1638"/>
              <a:gd name="T19" fmla="*/ 367 h 1638"/>
              <a:gd name="T20" fmla="*/ 867 w 1638"/>
              <a:gd name="T21" fmla="*/ 383 h 1638"/>
              <a:gd name="T22" fmla="*/ 600 w 1638"/>
              <a:gd name="T23" fmla="*/ 276 h 1638"/>
              <a:gd name="T24" fmla="*/ 771 w 1638"/>
              <a:gd name="T25" fmla="*/ 480 h 1638"/>
              <a:gd name="T26" fmla="*/ 771 w 1638"/>
              <a:gd name="T27" fmla="*/ 383 h 1638"/>
              <a:gd name="T28" fmla="*/ 390 w 1638"/>
              <a:gd name="T29" fmla="*/ 237 h 1638"/>
              <a:gd name="T30" fmla="*/ 462 w 1638"/>
              <a:gd name="T31" fmla="*/ 352 h 1638"/>
              <a:gd name="T32" fmla="*/ 304 w 1638"/>
              <a:gd name="T33" fmla="*/ 312 h 1638"/>
              <a:gd name="T34" fmla="*/ 462 w 1638"/>
              <a:gd name="T35" fmla="*/ 1286 h 1638"/>
              <a:gd name="T36" fmla="*/ 390 w 1638"/>
              <a:gd name="T37" fmla="*/ 1401 h 1638"/>
              <a:gd name="T38" fmla="*/ 390 w 1638"/>
              <a:gd name="T39" fmla="*/ 1401 h 1638"/>
              <a:gd name="T40" fmla="*/ 771 w 1638"/>
              <a:gd name="T41" fmla="*/ 1351 h 1638"/>
              <a:gd name="T42" fmla="*/ 558 w 1638"/>
              <a:gd name="T43" fmla="*/ 1271 h 1638"/>
              <a:gd name="T44" fmla="*/ 771 w 1638"/>
              <a:gd name="T45" fmla="*/ 1255 h 1638"/>
              <a:gd name="T46" fmla="*/ 1038 w 1638"/>
              <a:gd name="T47" fmla="*/ 1362 h 1638"/>
              <a:gd name="T48" fmla="*/ 867 w 1638"/>
              <a:gd name="T49" fmla="*/ 1158 h 1638"/>
              <a:gd name="T50" fmla="*/ 867 w 1638"/>
              <a:gd name="T51" fmla="*/ 1255 h 1638"/>
              <a:gd name="T52" fmla="*/ 1248 w 1638"/>
              <a:gd name="T53" fmla="*/ 1401 h 1638"/>
              <a:gd name="T54" fmla="*/ 1176 w 1638"/>
              <a:gd name="T55" fmla="*/ 1286 h 1638"/>
              <a:gd name="T56" fmla="*/ 1334 w 1638"/>
              <a:gd name="T57" fmla="*/ 1326 h 1638"/>
              <a:gd name="T58" fmla="*/ 96 w 1638"/>
              <a:gd name="T59" fmla="*/ 576 h 1638"/>
              <a:gd name="T60" fmla="*/ 584 w 1638"/>
              <a:gd name="T61" fmla="*/ 744 h 1638"/>
              <a:gd name="T62" fmla="*/ 723 w 1638"/>
              <a:gd name="T63" fmla="*/ 808 h 1638"/>
              <a:gd name="T64" fmla="*/ 862 w 1638"/>
              <a:gd name="T65" fmla="*/ 702 h 1638"/>
              <a:gd name="T66" fmla="*/ 1032 w 1638"/>
              <a:gd name="T67" fmla="*/ 680 h 1638"/>
              <a:gd name="T68" fmla="*/ 872 w 1638"/>
              <a:gd name="T69" fmla="*/ 936 h 1638"/>
              <a:gd name="T70" fmla="*/ 680 w 1638"/>
              <a:gd name="T71" fmla="*/ 936 h 1638"/>
              <a:gd name="T72" fmla="*/ 1203 w 1638"/>
              <a:gd name="T73" fmla="*/ 771 h 1638"/>
              <a:gd name="T74" fmla="*/ 1155 w 1638"/>
              <a:gd name="T75" fmla="*/ 819 h 1638"/>
              <a:gd name="T76" fmla="*/ 483 w 1638"/>
              <a:gd name="T77" fmla="*/ 819 h 1638"/>
              <a:gd name="T78" fmla="*/ 195 w 1638"/>
              <a:gd name="T79" fmla="*/ 819 h 1638"/>
              <a:gd name="T80" fmla="*/ 243 w 1638"/>
              <a:gd name="T81" fmla="*/ 867 h 1638"/>
              <a:gd name="T82" fmla="*/ 1395 w 1638"/>
              <a:gd name="T83" fmla="*/ 771 h 1638"/>
              <a:gd name="T84" fmla="*/ 1347 w 1638"/>
              <a:gd name="T85" fmla="*/ 819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38" h="1638">
                <a:moveTo>
                  <a:pt x="1590" y="480"/>
                </a:moveTo>
                <a:cubicBezTo>
                  <a:pt x="1563" y="480"/>
                  <a:pt x="1563" y="480"/>
                  <a:pt x="1563" y="480"/>
                </a:cubicBezTo>
                <a:cubicBezTo>
                  <a:pt x="1433" y="193"/>
                  <a:pt x="1146" y="0"/>
                  <a:pt x="819" y="0"/>
                </a:cubicBezTo>
                <a:cubicBezTo>
                  <a:pt x="492" y="0"/>
                  <a:pt x="205" y="193"/>
                  <a:pt x="75" y="480"/>
                </a:cubicBezTo>
                <a:cubicBezTo>
                  <a:pt x="48" y="480"/>
                  <a:pt x="48" y="480"/>
                  <a:pt x="48" y="480"/>
                </a:cubicBezTo>
                <a:cubicBezTo>
                  <a:pt x="21" y="480"/>
                  <a:pt x="0" y="501"/>
                  <a:pt x="0" y="528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37"/>
                  <a:pt x="21" y="1158"/>
                  <a:pt x="48" y="1158"/>
                </a:cubicBezTo>
                <a:cubicBezTo>
                  <a:pt x="75" y="1158"/>
                  <a:pt x="75" y="1158"/>
                  <a:pt x="75" y="1158"/>
                </a:cubicBezTo>
                <a:cubicBezTo>
                  <a:pt x="205" y="1445"/>
                  <a:pt x="492" y="1638"/>
                  <a:pt x="819" y="1638"/>
                </a:cubicBezTo>
                <a:cubicBezTo>
                  <a:pt x="1146" y="1638"/>
                  <a:pt x="1433" y="1445"/>
                  <a:pt x="1563" y="1158"/>
                </a:cubicBezTo>
                <a:cubicBezTo>
                  <a:pt x="1590" y="1158"/>
                  <a:pt x="1590" y="1158"/>
                  <a:pt x="1590" y="1158"/>
                </a:cubicBezTo>
                <a:cubicBezTo>
                  <a:pt x="1617" y="1158"/>
                  <a:pt x="1638" y="1137"/>
                  <a:pt x="1638" y="1110"/>
                </a:cubicBezTo>
                <a:cubicBezTo>
                  <a:pt x="1638" y="528"/>
                  <a:pt x="1638" y="528"/>
                  <a:pt x="1638" y="528"/>
                </a:cubicBezTo>
                <a:cubicBezTo>
                  <a:pt x="1638" y="501"/>
                  <a:pt x="1617" y="480"/>
                  <a:pt x="1590" y="480"/>
                </a:cubicBezTo>
                <a:close/>
                <a:moveTo>
                  <a:pt x="1456" y="480"/>
                </a:moveTo>
                <a:cubicBezTo>
                  <a:pt x="1214" y="480"/>
                  <a:pt x="1214" y="480"/>
                  <a:pt x="1214" y="480"/>
                </a:cubicBezTo>
                <a:cubicBezTo>
                  <a:pt x="1203" y="435"/>
                  <a:pt x="1191" y="392"/>
                  <a:pt x="1176" y="352"/>
                </a:cubicBezTo>
                <a:cubicBezTo>
                  <a:pt x="1232" y="341"/>
                  <a:pt x="1285" y="328"/>
                  <a:pt x="1334" y="312"/>
                </a:cubicBezTo>
                <a:cubicBezTo>
                  <a:pt x="1382" y="361"/>
                  <a:pt x="1423" y="417"/>
                  <a:pt x="1456" y="480"/>
                </a:cubicBezTo>
                <a:close/>
                <a:moveTo>
                  <a:pt x="1248" y="237"/>
                </a:moveTo>
                <a:cubicBezTo>
                  <a:pt x="1214" y="246"/>
                  <a:pt x="1177" y="254"/>
                  <a:pt x="1138" y="261"/>
                </a:cubicBezTo>
                <a:cubicBezTo>
                  <a:pt x="1117" y="218"/>
                  <a:pt x="1093" y="176"/>
                  <a:pt x="1063" y="138"/>
                </a:cubicBezTo>
                <a:cubicBezTo>
                  <a:pt x="1129" y="162"/>
                  <a:pt x="1192" y="195"/>
                  <a:pt x="1248" y="237"/>
                </a:cubicBezTo>
                <a:close/>
                <a:moveTo>
                  <a:pt x="867" y="104"/>
                </a:moveTo>
                <a:cubicBezTo>
                  <a:pt x="942" y="128"/>
                  <a:pt x="1001" y="206"/>
                  <a:pt x="1038" y="276"/>
                </a:cubicBezTo>
                <a:cubicBezTo>
                  <a:pt x="983" y="282"/>
                  <a:pt x="926" y="286"/>
                  <a:pt x="867" y="287"/>
                </a:cubicBezTo>
                <a:lnTo>
                  <a:pt x="867" y="104"/>
                </a:lnTo>
                <a:close/>
                <a:moveTo>
                  <a:pt x="867" y="383"/>
                </a:moveTo>
                <a:cubicBezTo>
                  <a:pt x="940" y="382"/>
                  <a:pt x="1011" y="376"/>
                  <a:pt x="1080" y="367"/>
                </a:cubicBezTo>
                <a:cubicBezTo>
                  <a:pt x="1093" y="402"/>
                  <a:pt x="1105" y="440"/>
                  <a:pt x="1115" y="480"/>
                </a:cubicBezTo>
                <a:cubicBezTo>
                  <a:pt x="867" y="480"/>
                  <a:pt x="867" y="480"/>
                  <a:pt x="867" y="480"/>
                </a:cubicBezTo>
                <a:lnTo>
                  <a:pt x="867" y="383"/>
                </a:lnTo>
                <a:close/>
                <a:moveTo>
                  <a:pt x="771" y="104"/>
                </a:moveTo>
                <a:cubicBezTo>
                  <a:pt x="771" y="287"/>
                  <a:pt x="771" y="287"/>
                  <a:pt x="771" y="287"/>
                </a:cubicBezTo>
                <a:cubicBezTo>
                  <a:pt x="712" y="286"/>
                  <a:pt x="655" y="282"/>
                  <a:pt x="600" y="276"/>
                </a:cubicBezTo>
                <a:cubicBezTo>
                  <a:pt x="637" y="206"/>
                  <a:pt x="696" y="128"/>
                  <a:pt x="771" y="104"/>
                </a:cubicBezTo>
                <a:close/>
                <a:moveTo>
                  <a:pt x="771" y="383"/>
                </a:moveTo>
                <a:cubicBezTo>
                  <a:pt x="771" y="480"/>
                  <a:pt x="771" y="480"/>
                  <a:pt x="771" y="480"/>
                </a:cubicBezTo>
                <a:cubicBezTo>
                  <a:pt x="523" y="480"/>
                  <a:pt x="523" y="480"/>
                  <a:pt x="523" y="480"/>
                </a:cubicBezTo>
                <a:cubicBezTo>
                  <a:pt x="533" y="440"/>
                  <a:pt x="545" y="402"/>
                  <a:pt x="558" y="367"/>
                </a:cubicBezTo>
                <a:cubicBezTo>
                  <a:pt x="626" y="376"/>
                  <a:pt x="698" y="382"/>
                  <a:pt x="771" y="383"/>
                </a:cubicBezTo>
                <a:close/>
                <a:moveTo>
                  <a:pt x="575" y="138"/>
                </a:moveTo>
                <a:cubicBezTo>
                  <a:pt x="545" y="176"/>
                  <a:pt x="521" y="218"/>
                  <a:pt x="500" y="261"/>
                </a:cubicBezTo>
                <a:cubicBezTo>
                  <a:pt x="461" y="254"/>
                  <a:pt x="424" y="246"/>
                  <a:pt x="390" y="237"/>
                </a:cubicBezTo>
                <a:cubicBezTo>
                  <a:pt x="446" y="195"/>
                  <a:pt x="509" y="162"/>
                  <a:pt x="575" y="138"/>
                </a:cubicBezTo>
                <a:close/>
                <a:moveTo>
                  <a:pt x="304" y="312"/>
                </a:moveTo>
                <a:cubicBezTo>
                  <a:pt x="353" y="328"/>
                  <a:pt x="406" y="341"/>
                  <a:pt x="462" y="352"/>
                </a:cubicBezTo>
                <a:cubicBezTo>
                  <a:pt x="447" y="392"/>
                  <a:pt x="435" y="435"/>
                  <a:pt x="424" y="480"/>
                </a:cubicBezTo>
                <a:cubicBezTo>
                  <a:pt x="182" y="480"/>
                  <a:pt x="182" y="480"/>
                  <a:pt x="182" y="480"/>
                </a:cubicBezTo>
                <a:cubicBezTo>
                  <a:pt x="215" y="417"/>
                  <a:pt x="256" y="361"/>
                  <a:pt x="304" y="312"/>
                </a:cubicBezTo>
                <a:close/>
                <a:moveTo>
                  <a:pt x="182" y="1158"/>
                </a:moveTo>
                <a:cubicBezTo>
                  <a:pt x="424" y="1158"/>
                  <a:pt x="424" y="1158"/>
                  <a:pt x="424" y="1158"/>
                </a:cubicBezTo>
                <a:cubicBezTo>
                  <a:pt x="435" y="1203"/>
                  <a:pt x="447" y="1246"/>
                  <a:pt x="462" y="1286"/>
                </a:cubicBezTo>
                <a:cubicBezTo>
                  <a:pt x="406" y="1297"/>
                  <a:pt x="353" y="1310"/>
                  <a:pt x="304" y="1326"/>
                </a:cubicBezTo>
                <a:cubicBezTo>
                  <a:pt x="256" y="1277"/>
                  <a:pt x="215" y="1221"/>
                  <a:pt x="182" y="1158"/>
                </a:cubicBezTo>
                <a:close/>
                <a:moveTo>
                  <a:pt x="390" y="1401"/>
                </a:moveTo>
                <a:cubicBezTo>
                  <a:pt x="424" y="1392"/>
                  <a:pt x="461" y="1384"/>
                  <a:pt x="500" y="1377"/>
                </a:cubicBezTo>
                <a:cubicBezTo>
                  <a:pt x="521" y="1420"/>
                  <a:pt x="545" y="1462"/>
                  <a:pt x="575" y="1500"/>
                </a:cubicBezTo>
                <a:cubicBezTo>
                  <a:pt x="509" y="1476"/>
                  <a:pt x="446" y="1443"/>
                  <a:pt x="390" y="1401"/>
                </a:cubicBezTo>
                <a:close/>
                <a:moveTo>
                  <a:pt x="771" y="1534"/>
                </a:moveTo>
                <a:cubicBezTo>
                  <a:pt x="696" y="1510"/>
                  <a:pt x="637" y="1432"/>
                  <a:pt x="600" y="1362"/>
                </a:cubicBezTo>
                <a:cubicBezTo>
                  <a:pt x="655" y="1356"/>
                  <a:pt x="712" y="1352"/>
                  <a:pt x="771" y="1351"/>
                </a:cubicBezTo>
                <a:lnTo>
                  <a:pt x="771" y="1534"/>
                </a:lnTo>
                <a:close/>
                <a:moveTo>
                  <a:pt x="771" y="1255"/>
                </a:moveTo>
                <a:cubicBezTo>
                  <a:pt x="698" y="1256"/>
                  <a:pt x="626" y="1262"/>
                  <a:pt x="558" y="1271"/>
                </a:cubicBezTo>
                <a:cubicBezTo>
                  <a:pt x="545" y="1236"/>
                  <a:pt x="533" y="1198"/>
                  <a:pt x="523" y="1158"/>
                </a:cubicBezTo>
                <a:cubicBezTo>
                  <a:pt x="771" y="1158"/>
                  <a:pt x="771" y="1158"/>
                  <a:pt x="771" y="1158"/>
                </a:cubicBezTo>
                <a:lnTo>
                  <a:pt x="771" y="1255"/>
                </a:lnTo>
                <a:close/>
                <a:moveTo>
                  <a:pt x="867" y="1534"/>
                </a:moveTo>
                <a:cubicBezTo>
                  <a:pt x="867" y="1351"/>
                  <a:pt x="867" y="1351"/>
                  <a:pt x="867" y="1351"/>
                </a:cubicBezTo>
                <a:cubicBezTo>
                  <a:pt x="926" y="1352"/>
                  <a:pt x="983" y="1356"/>
                  <a:pt x="1038" y="1362"/>
                </a:cubicBezTo>
                <a:cubicBezTo>
                  <a:pt x="1001" y="1432"/>
                  <a:pt x="942" y="1510"/>
                  <a:pt x="867" y="1534"/>
                </a:cubicBezTo>
                <a:close/>
                <a:moveTo>
                  <a:pt x="867" y="1255"/>
                </a:moveTo>
                <a:cubicBezTo>
                  <a:pt x="867" y="1158"/>
                  <a:pt x="867" y="1158"/>
                  <a:pt x="867" y="1158"/>
                </a:cubicBezTo>
                <a:cubicBezTo>
                  <a:pt x="1115" y="1158"/>
                  <a:pt x="1115" y="1158"/>
                  <a:pt x="1115" y="1158"/>
                </a:cubicBezTo>
                <a:cubicBezTo>
                  <a:pt x="1105" y="1198"/>
                  <a:pt x="1093" y="1236"/>
                  <a:pt x="1080" y="1271"/>
                </a:cubicBezTo>
                <a:cubicBezTo>
                  <a:pt x="1011" y="1262"/>
                  <a:pt x="940" y="1256"/>
                  <a:pt x="867" y="1255"/>
                </a:cubicBezTo>
                <a:close/>
                <a:moveTo>
                  <a:pt x="1063" y="1500"/>
                </a:moveTo>
                <a:cubicBezTo>
                  <a:pt x="1093" y="1462"/>
                  <a:pt x="1117" y="1420"/>
                  <a:pt x="1138" y="1377"/>
                </a:cubicBezTo>
                <a:cubicBezTo>
                  <a:pt x="1177" y="1384"/>
                  <a:pt x="1214" y="1392"/>
                  <a:pt x="1248" y="1401"/>
                </a:cubicBezTo>
                <a:cubicBezTo>
                  <a:pt x="1192" y="1443"/>
                  <a:pt x="1129" y="1476"/>
                  <a:pt x="1063" y="1500"/>
                </a:cubicBezTo>
                <a:close/>
                <a:moveTo>
                  <a:pt x="1334" y="1326"/>
                </a:moveTo>
                <a:cubicBezTo>
                  <a:pt x="1285" y="1310"/>
                  <a:pt x="1232" y="1297"/>
                  <a:pt x="1176" y="1286"/>
                </a:cubicBezTo>
                <a:cubicBezTo>
                  <a:pt x="1191" y="1246"/>
                  <a:pt x="1203" y="1203"/>
                  <a:pt x="1214" y="1158"/>
                </a:cubicBezTo>
                <a:cubicBezTo>
                  <a:pt x="1456" y="1158"/>
                  <a:pt x="1456" y="1158"/>
                  <a:pt x="1456" y="1158"/>
                </a:cubicBezTo>
                <a:cubicBezTo>
                  <a:pt x="1423" y="1220"/>
                  <a:pt x="1382" y="1277"/>
                  <a:pt x="1334" y="1326"/>
                </a:cubicBezTo>
                <a:close/>
                <a:moveTo>
                  <a:pt x="1542" y="1062"/>
                </a:moveTo>
                <a:cubicBezTo>
                  <a:pt x="96" y="1062"/>
                  <a:pt x="96" y="1062"/>
                  <a:pt x="96" y="1062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1542" y="576"/>
                  <a:pt x="1542" y="576"/>
                  <a:pt x="1542" y="576"/>
                </a:cubicBezTo>
                <a:lnTo>
                  <a:pt x="1542" y="1062"/>
                </a:lnTo>
                <a:close/>
                <a:moveTo>
                  <a:pt x="584" y="744"/>
                </a:moveTo>
                <a:cubicBezTo>
                  <a:pt x="572" y="721"/>
                  <a:pt x="582" y="692"/>
                  <a:pt x="606" y="680"/>
                </a:cubicBezTo>
                <a:cubicBezTo>
                  <a:pt x="629" y="668"/>
                  <a:pt x="658" y="678"/>
                  <a:pt x="670" y="702"/>
                </a:cubicBezTo>
                <a:cubicBezTo>
                  <a:pt x="723" y="808"/>
                  <a:pt x="723" y="808"/>
                  <a:pt x="723" y="808"/>
                </a:cubicBezTo>
                <a:cubicBezTo>
                  <a:pt x="776" y="702"/>
                  <a:pt x="776" y="702"/>
                  <a:pt x="776" y="702"/>
                </a:cubicBezTo>
                <a:cubicBezTo>
                  <a:pt x="784" y="685"/>
                  <a:pt x="801" y="675"/>
                  <a:pt x="819" y="675"/>
                </a:cubicBezTo>
                <a:cubicBezTo>
                  <a:pt x="837" y="675"/>
                  <a:pt x="854" y="685"/>
                  <a:pt x="862" y="702"/>
                </a:cubicBezTo>
                <a:cubicBezTo>
                  <a:pt x="915" y="808"/>
                  <a:pt x="915" y="808"/>
                  <a:pt x="915" y="808"/>
                </a:cubicBezTo>
                <a:cubicBezTo>
                  <a:pt x="968" y="702"/>
                  <a:pt x="968" y="702"/>
                  <a:pt x="968" y="702"/>
                </a:cubicBezTo>
                <a:cubicBezTo>
                  <a:pt x="980" y="678"/>
                  <a:pt x="1009" y="668"/>
                  <a:pt x="1032" y="680"/>
                </a:cubicBezTo>
                <a:cubicBezTo>
                  <a:pt x="1056" y="692"/>
                  <a:pt x="1066" y="721"/>
                  <a:pt x="1054" y="744"/>
                </a:cubicBezTo>
                <a:cubicBezTo>
                  <a:pt x="958" y="936"/>
                  <a:pt x="958" y="936"/>
                  <a:pt x="958" y="936"/>
                </a:cubicBezTo>
                <a:cubicBezTo>
                  <a:pt x="940" y="972"/>
                  <a:pt x="890" y="972"/>
                  <a:pt x="872" y="936"/>
                </a:cubicBezTo>
                <a:cubicBezTo>
                  <a:pt x="819" y="830"/>
                  <a:pt x="819" y="830"/>
                  <a:pt x="819" y="830"/>
                </a:cubicBezTo>
                <a:cubicBezTo>
                  <a:pt x="766" y="936"/>
                  <a:pt x="766" y="936"/>
                  <a:pt x="766" y="936"/>
                </a:cubicBezTo>
                <a:cubicBezTo>
                  <a:pt x="748" y="972"/>
                  <a:pt x="698" y="972"/>
                  <a:pt x="680" y="936"/>
                </a:cubicBezTo>
                <a:lnTo>
                  <a:pt x="584" y="744"/>
                </a:lnTo>
                <a:close/>
                <a:moveTo>
                  <a:pt x="1155" y="819"/>
                </a:moveTo>
                <a:cubicBezTo>
                  <a:pt x="1155" y="792"/>
                  <a:pt x="1176" y="771"/>
                  <a:pt x="1203" y="771"/>
                </a:cubicBezTo>
                <a:cubicBezTo>
                  <a:pt x="1230" y="771"/>
                  <a:pt x="1251" y="792"/>
                  <a:pt x="1251" y="819"/>
                </a:cubicBezTo>
                <a:cubicBezTo>
                  <a:pt x="1251" y="846"/>
                  <a:pt x="1230" y="867"/>
                  <a:pt x="1203" y="867"/>
                </a:cubicBezTo>
                <a:cubicBezTo>
                  <a:pt x="1176" y="867"/>
                  <a:pt x="1155" y="846"/>
                  <a:pt x="1155" y="819"/>
                </a:cubicBezTo>
                <a:close/>
                <a:moveTo>
                  <a:pt x="387" y="819"/>
                </a:moveTo>
                <a:cubicBezTo>
                  <a:pt x="387" y="792"/>
                  <a:pt x="408" y="771"/>
                  <a:pt x="435" y="771"/>
                </a:cubicBezTo>
                <a:cubicBezTo>
                  <a:pt x="462" y="771"/>
                  <a:pt x="483" y="792"/>
                  <a:pt x="483" y="819"/>
                </a:cubicBezTo>
                <a:cubicBezTo>
                  <a:pt x="483" y="846"/>
                  <a:pt x="462" y="867"/>
                  <a:pt x="435" y="867"/>
                </a:cubicBezTo>
                <a:cubicBezTo>
                  <a:pt x="408" y="867"/>
                  <a:pt x="387" y="846"/>
                  <a:pt x="387" y="819"/>
                </a:cubicBezTo>
                <a:close/>
                <a:moveTo>
                  <a:pt x="195" y="819"/>
                </a:moveTo>
                <a:cubicBezTo>
                  <a:pt x="195" y="792"/>
                  <a:pt x="216" y="771"/>
                  <a:pt x="243" y="771"/>
                </a:cubicBezTo>
                <a:cubicBezTo>
                  <a:pt x="270" y="771"/>
                  <a:pt x="291" y="792"/>
                  <a:pt x="291" y="819"/>
                </a:cubicBezTo>
                <a:cubicBezTo>
                  <a:pt x="291" y="846"/>
                  <a:pt x="270" y="867"/>
                  <a:pt x="243" y="867"/>
                </a:cubicBezTo>
                <a:cubicBezTo>
                  <a:pt x="216" y="867"/>
                  <a:pt x="195" y="846"/>
                  <a:pt x="195" y="819"/>
                </a:cubicBezTo>
                <a:close/>
                <a:moveTo>
                  <a:pt x="1347" y="819"/>
                </a:moveTo>
                <a:cubicBezTo>
                  <a:pt x="1347" y="792"/>
                  <a:pt x="1368" y="771"/>
                  <a:pt x="1395" y="771"/>
                </a:cubicBezTo>
                <a:cubicBezTo>
                  <a:pt x="1422" y="771"/>
                  <a:pt x="1443" y="792"/>
                  <a:pt x="1443" y="819"/>
                </a:cubicBezTo>
                <a:cubicBezTo>
                  <a:pt x="1443" y="846"/>
                  <a:pt x="1422" y="867"/>
                  <a:pt x="1395" y="867"/>
                </a:cubicBezTo>
                <a:cubicBezTo>
                  <a:pt x="1368" y="867"/>
                  <a:pt x="1347" y="846"/>
                  <a:pt x="1347" y="81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2213514" y="3227315"/>
            <a:ext cx="351717" cy="407605"/>
          </a:xfrm>
          <a:custGeom>
            <a:avLst/>
            <a:gdLst>
              <a:gd name="T0" fmla="*/ 846 w 1472"/>
              <a:gd name="T1" fmla="*/ 1706 h 1706"/>
              <a:gd name="T2" fmla="*/ 894 w 1472"/>
              <a:gd name="T3" fmla="*/ 1411 h 1706"/>
              <a:gd name="T4" fmla="*/ 1278 w 1472"/>
              <a:gd name="T5" fmla="*/ 1267 h 1706"/>
              <a:gd name="T6" fmla="*/ 1444 w 1472"/>
              <a:gd name="T7" fmla="*/ 1022 h 1706"/>
              <a:gd name="T8" fmla="*/ 1462 w 1472"/>
              <a:gd name="T9" fmla="*/ 953 h 1706"/>
              <a:gd name="T10" fmla="*/ 521 w 1472"/>
              <a:gd name="T11" fmla="*/ 81 h 1706"/>
              <a:gd name="T12" fmla="*/ 222 w 1472"/>
              <a:gd name="T13" fmla="*/ 1142 h 1706"/>
              <a:gd name="T14" fmla="*/ 270 w 1472"/>
              <a:gd name="T15" fmla="*/ 1706 h 1706"/>
              <a:gd name="T16" fmla="*/ 540 w 1472"/>
              <a:gd name="T17" fmla="*/ 175 h 1706"/>
              <a:gd name="T18" fmla="*/ 1190 w 1472"/>
              <a:gd name="T19" fmla="*/ 718 h 1706"/>
              <a:gd name="T20" fmla="*/ 1209 w 1472"/>
              <a:gd name="T21" fmla="*/ 1033 h 1706"/>
              <a:gd name="T22" fmla="*/ 1182 w 1472"/>
              <a:gd name="T23" fmla="*/ 1267 h 1706"/>
              <a:gd name="T24" fmla="*/ 846 w 1472"/>
              <a:gd name="T25" fmla="*/ 1315 h 1706"/>
              <a:gd name="T26" fmla="*/ 798 w 1472"/>
              <a:gd name="T27" fmla="*/ 1610 h 1706"/>
              <a:gd name="T28" fmla="*/ 318 w 1472"/>
              <a:gd name="T29" fmla="*/ 1121 h 1706"/>
              <a:gd name="T30" fmla="*/ 138 w 1472"/>
              <a:gd name="T31" fmla="*/ 580 h 1706"/>
              <a:gd name="T32" fmla="*/ 750 w 1472"/>
              <a:gd name="T33" fmla="*/ 1219 h 1706"/>
              <a:gd name="T34" fmla="*/ 510 w 1472"/>
              <a:gd name="T35" fmla="*/ 1171 h 1706"/>
              <a:gd name="T36" fmla="*/ 750 w 1472"/>
              <a:gd name="T37" fmla="*/ 1123 h 1706"/>
              <a:gd name="T38" fmla="*/ 366 w 1472"/>
              <a:gd name="T39" fmla="*/ 739 h 1706"/>
              <a:gd name="T40" fmla="*/ 472 w 1472"/>
              <a:gd name="T41" fmla="*/ 848 h 1706"/>
              <a:gd name="T42" fmla="*/ 510 w 1472"/>
              <a:gd name="T43" fmla="*/ 979 h 1706"/>
              <a:gd name="T44" fmla="*/ 750 w 1472"/>
              <a:gd name="T45" fmla="*/ 1027 h 1706"/>
              <a:gd name="T46" fmla="*/ 798 w 1472"/>
              <a:gd name="T47" fmla="*/ 923 h 1706"/>
              <a:gd name="T48" fmla="*/ 889 w 1472"/>
              <a:gd name="T49" fmla="*/ 739 h 1706"/>
              <a:gd name="T50" fmla="*/ 990 w 1472"/>
              <a:gd name="T51" fmla="*/ 691 h 1706"/>
              <a:gd name="T52" fmla="*/ 889 w 1472"/>
              <a:gd name="T53" fmla="*/ 643 h 1706"/>
              <a:gd name="T54" fmla="*/ 892 w 1472"/>
              <a:gd name="T55" fmla="*/ 522 h 1706"/>
              <a:gd name="T56" fmla="*/ 824 w 1472"/>
              <a:gd name="T57" fmla="*/ 454 h 1706"/>
              <a:gd name="T58" fmla="*/ 702 w 1472"/>
              <a:gd name="T59" fmla="*/ 456 h 1706"/>
              <a:gd name="T60" fmla="*/ 654 w 1472"/>
              <a:gd name="T61" fmla="*/ 355 h 1706"/>
              <a:gd name="T62" fmla="*/ 606 w 1472"/>
              <a:gd name="T63" fmla="*/ 456 h 1706"/>
              <a:gd name="T64" fmla="*/ 522 w 1472"/>
              <a:gd name="T65" fmla="*/ 491 h 1706"/>
              <a:gd name="T66" fmla="*/ 417 w 1472"/>
              <a:gd name="T67" fmla="*/ 454 h 1706"/>
              <a:gd name="T68" fmla="*/ 454 w 1472"/>
              <a:gd name="T69" fmla="*/ 559 h 1706"/>
              <a:gd name="T70" fmla="*/ 419 w 1472"/>
              <a:gd name="T71" fmla="*/ 643 h 1706"/>
              <a:gd name="T72" fmla="*/ 318 w 1472"/>
              <a:gd name="T73" fmla="*/ 691 h 1706"/>
              <a:gd name="T74" fmla="*/ 515 w 1472"/>
              <a:gd name="T75" fmla="*/ 654 h 1706"/>
              <a:gd name="T76" fmla="*/ 798 w 1472"/>
              <a:gd name="T77" fmla="*/ 691 h 1706"/>
              <a:gd name="T78" fmla="*/ 702 w 1472"/>
              <a:gd name="T79" fmla="*/ 923 h 1706"/>
              <a:gd name="T80" fmla="*/ 606 w 1472"/>
              <a:gd name="T81" fmla="*/ 931 h 1706"/>
              <a:gd name="T82" fmla="*/ 515 w 1472"/>
              <a:gd name="T83" fmla="*/ 654 h 1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2" h="1706">
                <a:moveTo>
                  <a:pt x="270" y="1706"/>
                </a:moveTo>
                <a:cubicBezTo>
                  <a:pt x="846" y="1706"/>
                  <a:pt x="846" y="1706"/>
                  <a:pt x="846" y="1706"/>
                </a:cubicBezTo>
                <a:cubicBezTo>
                  <a:pt x="873" y="1706"/>
                  <a:pt x="894" y="1684"/>
                  <a:pt x="894" y="1658"/>
                </a:cubicBezTo>
                <a:cubicBezTo>
                  <a:pt x="894" y="1411"/>
                  <a:pt x="894" y="1411"/>
                  <a:pt x="894" y="1411"/>
                </a:cubicBezTo>
                <a:cubicBezTo>
                  <a:pt x="1134" y="1411"/>
                  <a:pt x="1134" y="1411"/>
                  <a:pt x="1134" y="1411"/>
                </a:cubicBezTo>
                <a:cubicBezTo>
                  <a:pt x="1214" y="1411"/>
                  <a:pt x="1278" y="1347"/>
                  <a:pt x="1278" y="1267"/>
                </a:cubicBezTo>
                <a:cubicBezTo>
                  <a:pt x="1278" y="1105"/>
                  <a:pt x="1278" y="1105"/>
                  <a:pt x="1278" y="1105"/>
                </a:cubicBezTo>
                <a:cubicBezTo>
                  <a:pt x="1444" y="1022"/>
                  <a:pt x="1444" y="1022"/>
                  <a:pt x="1444" y="1022"/>
                </a:cubicBezTo>
                <a:cubicBezTo>
                  <a:pt x="1456" y="1016"/>
                  <a:pt x="1465" y="1005"/>
                  <a:pt x="1469" y="992"/>
                </a:cubicBezTo>
                <a:cubicBezTo>
                  <a:pt x="1472" y="979"/>
                  <a:pt x="1470" y="964"/>
                  <a:pt x="1462" y="953"/>
                </a:cubicBezTo>
                <a:cubicBezTo>
                  <a:pt x="1278" y="677"/>
                  <a:pt x="1278" y="677"/>
                  <a:pt x="1278" y="677"/>
                </a:cubicBezTo>
                <a:cubicBezTo>
                  <a:pt x="1269" y="291"/>
                  <a:pt x="913" y="0"/>
                  <a:pt x="521" y="81"/>
                </a:cubicBezTo>
                <a:cubicBezTo>
                  <a:pt x="284" y="131"/>
                  <a:pt x="92" y="323"/>
                  <a:pt x="44" y="561"/>
                </a:cubicBezTo>
                <a:cubicBezTo>
                  <a:pt x="0" y="777"/>
                  <a:pt x="66" y="992"/>
                  <a:pt x="222" y="1142"/>
                </a:cubicBezTo>
                <a:cubicBezTo>
                  <a:pt x="222" y="1658"/>
                  <a:pt x="222" y="1658"/>
                  <a:pt x="222" y="1658"/>
                </a:cubicBezTo>
                <a:cubicBezTo>
                  <a:pt x="222" y="1684"/>
                  <a:pt x="244" y="1706"/>
                  <a:pt x="270" y="1706"/>
                </a:cubicBezTo>
                <a:close/>
                <a:moveTo>
                  <a:pt x="138" y="580"/>
                </a:moveTo>
                <a:cubicBezTo>
                  <a:pt x="178" y="380"/>
                  <a:pt x="340" y="217"/>
                  <a:pt x="540" y="175"/>
                </a:cubicBezTo>
                <a:cubicBezTo>
                  <a:pt x="879" y="105"/>
                  <a:pt x="1182" y="359"/>
                  <a:pt x="1182" y="691"/>
                </a:cubicBezTo>
                <a:cubicBezTo>
                  <a:pt x="1182" y="701"/>
                  <a:pt x="1185" y="710"/>
                  <a:pt x="1190" y="718"/>
                </a:cubicBezTo>
                <a:cubicBezTo>
                  <a:pt x="1352" y="961"/>
                  <a:pt x="1352" y="961"/>
                  <a:pt x="1352" y="961"/>
                </a:cubicBezTo>
                <a:cubicBezTo>
                  <a:pt x="1209" y="1033"/>
                  <a:pt x="1209" y="1033"/>
                  <a:pt x="1209" y="1033"/>
                </a:cubicBezTo>
                <a:cubicBezTo>
                  <a:pt x="1193" y="1041"/>
                  <a:pt x="1182" y="1057"/>
                  <a:pt x="1182" y="1075"/>
                </a:cubicBezTo>
                <a:cubicBezTo>
                  <a:pt x="1182" y="1267"/>
                  <a:pt x="1182" y="1267"/>
                  <a:pt x="1182" y="1267"/>
                </a:cubicBezTo>
                <a:cubicBezTo>
                  <a:pt x="1182" y="1294"/>
                  <a:pt x="1161" y="1315"/>
                  <a:pt x="1134" y="1315"/>
                </a:cubicBezTo>
                <a:cubicBezTo>
                  <a:pt x="846" y="1315"/>
                  <a:pt x="846" y="1315"/>
                  <a:pt x="846" y="1315"/>
                </a:cubicBezTo>
                <a:cubicBezTo>
                  <a:pt x="820" y="1315"/>
                  <a:pt x="798" y="1337"/>
                  <a:pt x="798" y="1363"/>
                </a:cubicBezTo>
                <a:cubicBezTo>
                  <a:pt x="798" y="1610"/>
                  <a:pt x="798" y="1610"/>
                  <a:pt x="798" y="1610"/>
                </a:cubicBezTo>
                <a:cubicBezTo>
                  <a:pt x="318" y="1610"/>
                  <a:pt x="318" y="1610"/>
                  <a:pt x="318" y="1610"/>
                </a:cubicBezTo>
                <a:cubicBezTo>
                  <a:pt x="318" y="1121"/>
                  <a:pt x="318" y="1121"/>
                  <a:pt x="318" y="1121"/>
                </a:cubicBezTo>
                <a:cubicBezTo>
                  <a:pt x="318" y="1107"/>
                  <a:pt x="312" y="1094"/>
                  <a:pt x="302" y="1085"/>
                </a:cubicBezTo>
                <a:cubicBezTo>
                  <a:pt x="161" y="958"/>
                  <a:pt x="99" y="769"/>
                  <a:pt x="138" y="580"/>
                </a:cubicBezTo>
                <a:close/>
                <a:moveTo>
                  <a:pt x="798" y="1171"/>
                </a:moveTo>
                <a:cubicBezTo>
                  <a:pt x="798" y="1198"/>
                  <a:pt x="777" y="1219"/>
                  <a:pt x="750" y="1219"/>
                </a:cubicBezTo>
                <a:cubicBezTo>
                  <a:pt x="558" y="1219"/>
                  <a:pt x="558" y="1219"/>
                  <a:pt x="558" y="1219"/>
                </a:cubicBezTo>
                <a:cubicBezTo>
                  <a:pt x="532" y="1219"/>
                  <a:pt x="510" y="1198"/>
                  <a:pt x="510" y="1171"/>
                </a:cubicBezTo>
                <a:cubicBezTo>
                  <a:pt x="510" y="1145"/>
                  <a:pt x="532" y="1123"/>
                  <a:pt x="558" y="1123"/>
                </a:cubicBezTo>
                <a:cubicBezTo>
                  <a:pt x="750" y="1123"/>
                  <a:pt x="750" y="1123"/>
                  <a:pt x="750" y="1123"/>
                </a:cubicBezTo>
                <a:cubicBezTo>
                  <a:pt x="777" y="1123"/>
                  <a:pt x="798" y="1145"/>
                  <a:pt x="798" y="1171"/>
                </a:cubicBezTo>
                <a:close/>
                <a:moveTo>
                  <a:pt x="366" y="739"/>
                </a:moveTo>
                <a:cubicBezTo>
                  <a:pt x="419" y="739"/>
                  <a:pt x="419" y="739"/>
                  <a:pt x="419" y="739"/>
                </a:cubicBezTo>
                <a:cubicBezTo>
                  <a:pt x="427" y="779"/>
                  <a:pt x="445" y="816"/>
                  <a:pt x="472" y="848"/>
                </a:cubicBezTo>
                <a:cubicBezTo>
                  <a:pt x="498" y="877"/>
                  <a:pt x="510" y="906"/>
                  <a:pt x="510" y="935"/>
                </a:cubicBezTo>
                <a:cubicBezTo>
                  <a:pt x="510" y="979"/>
                  <a:pt x="510" y="979"/>
                  <a:pt x="510" y="979"/>
                </a:cubicBezTo>
                <a:cubicBezTo>
                  <a:pt x="510" y="1006"/>
                  <a:pt x="532" y="1027"/>
                  <a:pt x="558" y="1027"/>
                </a:cubicBezTo>
                <a:cubicBezTo>
                  <a:pt x="750" y="1027"/>
                  <a:pt x="750" y="1027"/>
                  <a:pt x="750" y="1027"/>
                </a:cubicBezTo>
                <a:cubicBezTo>
                  <a:pt x="777" y="1027"/>
                  <a:pt x="798" y="1006"/>
                  <a:pt x="798" y="979"/>
                </a:cubicBezTo>
                <a:cubicBezTo>
                  <a:pt x="798" y="923"/>
                  <a:pt x="798" y="923"/>
                  <a:pt x="798" y="923"/>
                </a:cubicBezTo>
                <a:cubicBezTo>
                  <a:pt x="798" y="895"/>
                  <a:pt x="815" y="871"/>
                  <a:pt x="829" y="856"/>
                </a:cubicBezTo>
                <a:cubicBezTo>
                  <a:pt x="860" y="823"/>
                  <a:pt x="881" y="783"/>
                  <a:pt x="889" y="739"/>
                </a:cubicBezTo>
                <a:cubicBezTo>
                  <a:pt x="942" y="739"/>
                  <a:pt x="942" y="739"/>
                  <a:pt x="942" y="739"/>
                </a:cubicBezTo>
                <a:cubicBezTo>
                  <a:pt x="969" y="739"/>
                  <a:pt x="990" y="718"/>
                  <a:pt x="990" y="691"/>
                </a:cubicBezTo>
                <a:cubicBezTo>
                  <a:pt x="990" y="665"/>
                  <a:pt x="969" y="643"/>
                  <a:pt x="942" y="643"/>
                </a:cubicBezTo>
                <a:cubicBezTo>
                  <a:pt x="889" y="643"/>
                  <a:pt x="889" y="643"/>
                  <a:pt x="889" y="643"/>
                </a:cubicBezTo>
                <a:cubicBezTo>
                  <a:pt x="883" y="613"/>
                  <a:pt x="871" y="585"/>
                  <a:pt x="855" y="559"/>
                </a:cubicBezTo>
                <a:cubicBezTo>
                  <a:pt x="892" y="522"/>
                  <a:pt x="892" y="522"/>
                  <a:pt x="892" y="522"/>
                </a:cubicBezTo>
                <a:cubicBezTo>
                  <a:pt x="911" y="503"/>
                  <a:pt x="911" y="473"/>
                  <a:pt x="892" y="454"/>
                </a:cubicBezTo>
                <a:cubicBezTo>
                  <a:pt x="873" y="435"/>
                  <a:pt x="843" y="435"/>
                  <a:pt x="824" y="454"/>
                </a:cubicBezTo>
                <a:cubicBezTo>
                  <a:pt x="787" y="491"/>
                  <a:pt x="787" y="491"/>
                  <a:pt x="787" y="491"/>
                </a:cubicBezTo>
                <a:cubicBezTo>
                  <a:pt x="761" y="474"/>
                  <a:pt x="732" y="462"/>
                  <a:pt x="702" y="456"/>
                </a:cubicBezTo>
                <a:cubicBezTo>
                  <a:pt x="702" y="403"/>
                  <a:pt x="702" y="403"/>
                  <a:pt x="702" y="403"/>
                </a:cubicBezTo>
                <a:cubicBezTo>
                  <a:pt x="702" y="377"/>
                  <a:pt x="681" y="355"/>
                  <a:pt x="654" y="355"/>
                </a:cubicBezTo>
                <a:cubicBezTo>
                  <a:pt x="628" y="355"/>
                  <a:pt x="606" y="377"/>
                  <a:pt x="606" y="403"/>
                </a:cubicBezTo>
                <a:cubicBezTo>
                  <a:pt x="606" y="456"/>
                  <a:pt x="606" y="456"/>
                  <a:pt x="606" y="456"/>
                </a:cubicBezTo>
                <a:cubicBezTo>
                  <a:pt x="605" y="456"/>
                  <a:pt x="604" y="457"/>
                  <a:pt x="603" y="457"/>
                </a:cubicBezTo>
                <a:cubicBezTo>
                  <a:pt x="574" y="463"/>
                  <a:pt x="546" y="475"/>
                  <a:pt x="522" y="491"/>
                </a:cubicBezTo>
                <a:cubicBezTo>
                  <a:pt x="485" y="454"/>
                  <a:pt x="485" y="454"/>
                  <a:pt x="485" y="454"/>
                </a:cubicBezTo>
                <a:cubicBezTo>
                  <a:pt x="466" y="435"/>
                  <a:pt x="435" y="435"/>
                  <a:pt x="417" y="454"/>
                </a:cubicBezTo>
                <a:cubicBezTo>
                  <a:pt x="398" y="473"/>
                  <a:pt x="398" y="503"/>
                  <a:pt x="417" y="522"/>
                </a:cubicBezTo>
                <a:cubicBezTo>
                  <a:pt x="454" y="559"/>
                  <a:pt x="454" y="559"/>
                  <a:pt x="454" y="559"/>
                </a:cubicBezTo>
                <a:cubicBezTo>
                  <a:pt x="439" y="581"/>
                  <a:pt x="428" y="605"/>
                  <a:pt x="422" y="631"/>
                </a:cubicBezTo>
                <a:cubicBezTo>
                  <a:pt x="421" y="635"/>
                  <a:pt x="420" y="639"/>
                  <a:pt x="419" y="643"/>
                </a:cubicBezTo>
                <a:cubicBezTo>
                  <a:pt x="366" y="643"/>
                  <a:pt x="366" y="643"/>
                  <a:pt x="366" y="643"/>
                </a:cubicBezTo>
                <a:cubicBezTo>
                  <a:pt x="340" y="643"/>
                  <a:pt x="318" y="665"/>
                  <a:pt x="318" y="691"/>
                </a:cubicBezTo>
                <a:cubicBezTo>
                  <a:pt x="318" y="718"/>
                  <a:pt x="340" y="739"/>
                  <a:pt x="366" y="739"/>
                </a:cubicBezTo>
                <a:close/>
                <a:moveTo>
                  <a:pt x="515" y="654"/>
                </a:moveTo>
                <a:cubicBezTo>
                  <a:pt x="528" y="603"/>
                  <a:pt x="571" y="562"/>
                  <a:pt x="622" y="551"/>
                </a:cubicBezTo>
                <a:cubicBezTo>
                  <a:pt x="717" y="531"/>
                  <a:pt x="798" y="602"/>
                  <a:pt x="798" y="691"/>
                </a:cubicBezTo>
                <a:cubicBezTo>
                  <a:pt x="798" y="728"/>
                  <a:pt x="784" y="763"/>
                  <a:pt x="759" y="790"/>
                </a:cubicBezTo>
                <a:cubicBezTo>
                  <a:pt x="722" y="830"/>
                  <a:pt x="702" y="876"/>
                  <a:pt x="702" y="923"/>
                </a:cubicBezTo>
                <a:cubicBezTo>
                  <a:pt x="702" y="931"/>
                  <a:pt x="702" y="931"/>
                  <a:pt x="702" y="931"/>
                </a:cubicBezTo>
                <a:cubicBezTo>
                  <a:pt x="606" y="931"/>
                  <a:pt x="606" y="931"/>
                  <a:pt x="606" y="931"/>
                </a:cubicBezTo>
                <a:cubicBezTo>
                  <a:pt x="605" y="881"/>
                  <a:pt x="585" y="832"/>
                  <a:pt x="545" y="785"/>
                </a:cubicBezTo>
                <a:cubicBezTo>
                  <a:pt x="514" y="750"/>
                  <a:pt x="503" y="702"/>
                  <a:pt x="515" y="6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2924169" y="3235508"/>
            <a:ext cx="391366" cy="391219"/>
          </a:xfrm>
          <a:custGeom>
            <a:avLst/>
            <a:gdLst>
              <a:gd name="T0" fmla="*/ 288 w 1638"/>
              <a:gd name="T1" fmla="*/ 1542 h 1638"/>
              <a:gd name="T2" fmla="*/ 1350 w 1638"/>
              <a:gd name="T3" fmla="*/ 1590 h 1638"/>
              <a:gd name="T4" fmla="*/ 1590 w 1638"/>
              <a:gd name="T5" fmla="*/ 1638 h 1638"/>
              <a:gd name="T6" fmla="*/ 1638 w 1638"/>
              <a:gd name="T7" fmla="*/ 1398 h 1638"/>
              <a:gd name="T8" fmla="*/ 1398 w 1638"/>
              <a:gd name="T9" fmla="*/ 1350 h 1638"/>
              <a:gd name="T10" fmla="*/ 1350 w 1638"/>
              <a:gd name="T11" fmla="*/ 1446 h 1638"/>
              <a:gd name="T12" fmla="*/ 1541 w 1638"/>
              <a:gd name="T13" fmla="*/ 870 h 1638"/>
              <a:gd name="T14" fmla="*/ 1638 w 1638"/>
              <a:gd name="T15" fmla="*/ 822 h 1638"/>
              <a:gd name="T16" fmla="*/ 1590 w 1638"/>
              <a:gd name="T17" fmla="*/ 582 h 1638"/>
              <a:gd name="T18" fmla="*/ 1350 w 1638"/>
              <a:gd name="T19" fmla="*/ 630 h 1638"/>
              <a:gd name="T20" fmla="*/ 1398 w 1638"/>
              <a:gd name="T21" fmla="*/ 870 h 1638"/>
              <a:gd name="T22" fmla="*/ 892 w 1638"/>
              <a:gd name="T23" fmla="*/ 1442 h 1638"/>
              <a:gd name="T24" fmla="*/ 1237 w 1638"/>
              <a:gd name="T25" fmla="*/ 760 h 1638"/>
              <a:gd name="T26" fmla="*/ 1060 w 1638"/>
              <a:gd name="T27" fmla="*/ 291 h 1638"/>
              <a:gd name="T28" fmla="*/ 1155 w 1638"/>
              <a:gd name="T29" fmla="*/ 243 h 1638"/>
              <a:gd name="T30" fmla="*/ 1059 w 1638"/>
              <a:gd name="T31" fmla="*/ 195 h 1638"/>
              <a:gd name="T32" fmla="*/ 1011 w 1638"/>
              <a:gd name="T33" fmla="*/ 0 h 1638"/>
              <a:gd name="T34" fmla="*/ 579 w 1638"/>
              <a:gd name="T35" fmla="*/ 48 h 1638"/>
              <a:gd name="T36" fmla="*/ 531 w 1638"/>
              <a:gd name="T37" fmla="*/ 195 h 1638"/>
              <a:gd name="T38" fmla="*/ 531 w 1638"/>
              <a:gd name="T39" fmla="*/ 291 h 1638"/>
              <a:gd name="T40" fmla="*/ 401 w 1638"/>
              <a:gd name="T41" fmla="*/ 692 h 1638"/>
              <a:gd name="T42" fmla="*/ 677 w 1638"/>
              <a:gd name="T43" fmla="*/ 1261 h 1638"/>
              <a:gd name="T44" fmla="*/ 194 w 1638"/>
              <a:gd name="T45" fmla="*/ 870 h 1638"/>
              <a:gd name="T46" fmla="*/ 288 w 1638"/>
              <a:gd name="T47" fmla="*/ 822 h 1638"/>
              <a:gd name="T48" fmla="*/ 240 w 1638"/>
              <a:gd name="T49" fmla="*/ 582 h 1638"/>
              <a:gd name="T50" fmla="*/ 0 w 1638"/>
              <a:gd name="T51" fmla="*/ 630 h 1638"/>
              <a:gd name="T52" fmla="*/ 48 w 1638"/>
              <a:gd name="T53" fmla="*/ 870 h 1638"/>
              <a:gd name="T54" fmla="*/ 459 w 1638"/>
              <a:gd name="T55" fmla="*/ 1446 h 1638"/>
              <a:gd name="T56" fmla="*/ 288 w 1638"/>
              <a:gd name="T57" fmla="*/ 1398 h 1638"/>
              <a:gd name="T58" fmla="*/ 48 w 1638"/>
              <a:gd name="T59" fmla="*/ 1350 h 1638"/>
              <a:gd name="T60" fmla="*/ 0 w 1638"/>
              <a:gd name="T61" fmla="*/ 1590 h 1638"/>
              <a:gd name="T62" fmla="*/ 240 w 1638"/>
              <a:gd name="T63" fmla="*/ 1638 h 1638"/>
              <a:gd name="T64" fmla="*/ 1446 w 1638"/>
              <a:gd name="T65" fmla="*/ 1446 h 1638"/>
              <a:gd name="T66" fmla="*/ 1542 w 1638"/>
              <a:gd name="T67" fmla="*/ 1542 h 1638"/>
              <a:gd name="T68" fmla="*/ 1446 w 1638"/>
              <a:gd name="T69" fmla="*/ 1446 h 1638"/>
              <a:gd name="T70" fmla="*/ 1542 w 1638"/>
              <a:gd name="T71" fmla="*/ 678 h 1638"/>
              <a:gd name="T72" fmla="*/ 1446 w 1638"/>
              <a:gd name="T73" fmla="*/ 774 h 1638"/>
              <a:gd name="T74" fmla="*/ 819 w 1638"/>
              <a:gd name="T75" fmla="*/ 678 h 1638"/>
              <a:gd name="T76" fmla="*/ 819 w 1638"/>
              <a:gd name="T77" fmla="*/ 582 h 1638"/>
              <a:gd name="T78" fmla="*/ 819 w 1638"/>
              <a:gd name="T79" fmla="*/ 678 h 1638"/>
              <a:gd name="T80" fmla="*/ 963 w 1638"/>
              <a:gd name="T81" fmla="*/ 96 h 1638"/>
              <a:gd name="T82" fmla="*/ 675 w 1638"/>
              <a:gd name="T83" fmla="*/ 195 h 1638"/>
              <a:gd name="T84" fmla="*/ 501 w 1638"/>
              <a:gd name="T85" fmla="*/ 726 h 1638"/>
              <a:gd name="T86" fmla="*/ 964 w 1638"/>
              <a:gd name="T87" fmla="*/ 291 h 1638"/>
              <a:gd name="T88" fmla="*/ 871 w 1638"/>
              <a:gd name="T89" fmla="*/ 1228 h 1638"/>
              <a:gd name="T90" fmla="*/ 867 w 1638"/>
              <a:gd name="T91" fmla="*/ 766 h 1638"/>
              <a:gd name="T92" fmla="*/ 819 w 1638"/>
              <a:gd name="T93" fmla="*/ 486 h 1638"/>
              <a:gd name="T94" fmla="*/ 771 w 1638"/>
              <a:gd name="T95" fmla="*/ 766 h 1638"/>
              <a:gd name="T96" fmla="*/ 767 w 1638"/>
              <a:gd name="T97" fmla="*/ 1228 h 1638"/>
              <a:gd name="T98" fmla="*/ 192 w 1638"/>
              <a:gd name="T99" fmla="*/ 774 h 1638"/>
              <a:gd name="T100" fmla="*/ 96 w 1638"/>
              <a:gd name="T101" fmla="*/ 678 h 1638"/>
              <a:gd name="T102" fmla="*/ 192 w 1638"/>
              <a:gd name="T103" fmla="*/ 774 h 1638"/>
              <a:gd name="T104" fmla="*/ 96 w 1638"/>
              <a:gd name="T105" fmla="*/ 1542 h 1638"/>
              <a:gd name="T106" fmla="*/ 192 w 1638"/>
              <a:gd name="T107" fmla="*/ 1446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38" h="1638">
                <a:moveTo>
                  <a:pt x="288" y="1590"/>
                </a:moveTo>
                <a:cubicBezTo>
                  <a:pt x="288" y="1542"/>
                  <a:pt x="288" y="1542"/>
                  <a:pt x="288" y="1542"/>
                </a:cubicBezTo>
                <a:cubicBezTo>
                  <a:pt x="1350" y="1542"/>
                  <a:pt x="1350" y="1542"/>
                  <a:pt x="1350" y="1542"/>
                </a:cubicBezTo>
                <a:cubicBezTo>
                  <a:pt x="1350" y="1590"/>
                  <a:pt x="1350" y="1590"/>
                  <a:pt x="1350" y="1590"/>
                </a:cubicBezTo>
                <a:cubicBezTo>
                  <a:pt x="1350" y="1617"/>
                  <a:pt x="1372" y="1638"/>
                  <a:pt x="1398" y="1638"/>
                </a:cubicBezTo>
                <a:cubicBezTo>
                  <a:pt x="1590" y="1638"/>
                  <a:pt x="1590" y="1638"/>
                  <a:pt x="1590" y="1638"/>
                </a:cubicBezTo>
                <a:cubicBezTo>
                  <a:pt x="1617" y="1638"/>
                  <a:pt x="1638" y="1617"/>
                  <a:pt x="1638" y="1590"/>
                </a:cubicBezTo>
                <a:cubicBezTo>
                  <a:pt x="1638" y="1398"/>
                  <a:pt x="1638" y="1398"/>
                  <a:pt x="1638" y="1398"/>
                </a:cubicBezTo>
                <a:cubicBezTo>
                  <a:pt x="1638" y="1372"/>
                  <a:pt x="1617" y="1350"/>
                  <a:pt x="1590" y="1350"/>
                </a:cubicBezTo>
                <a:cubicBezTo>
                  <a:pt x="1398" y="1350"/>
                  <a:pt x="1398" y="1350"/>
                  <a:pt x="1398" y="1350"/>
                </a:cubicBezTo>
                <a:cubicBezTo>
                  <a:pt x="1372" y="1350"/>
                  <a:pt x="1350" y="1372"/>
                  <a:pt x="1350" y="1398"/>
                </a:cubicBezTo>
                <a:cubicBezTo>
                  <a:pt x="1350" y="1446"/>
                  <a:pt x="1350" y="1446"/>
                  <a:pt x="1350" y="1446"/>
                </a:cubicBezTo>
                <a:cubicBezTo>
                  <a:pt x="1179" y="1446"/>
                  <a:pt x="1179" y="1446"/>
                  <a:pt x="1179" y="1446"/>
                </a:cubicBezTo>
                <a:cubicBezTo>
                  <a:pt x="1383" y="1329"/>
                  <a:pt x="1524" y="1116"/>
                  <a:pt x="1541" y="870"/>
                </a:cubicBezTo>
                <a:cubicBezTo>
                  <a:pt x="1590" y="870"/>
                  <a:pt x="1590" y="870"/>
                  <a:pt x="1590" y="870"/>
                </a:cubicBezTo>
                <a:cubicBezTo>
                  <a:pt x="1617" y="870"/>
                  <a:pt x="1638" y="849"/>
                  <a:pt x="1638" y="822"/>
                </a:cubicBezTo>
                <a:cubicBezTo>
                  <a:pt x="1638" y="630"/>
                  <a:pt x="1638" y="630"/>
                  <a:pt x="1638" y="630"/>
                </a:cubicBezTo>
                <a:cubicBezTo>
                  <a:pt x="1638" y="604"/>
                  <a:pt x="1617" y="582"/>
                  <a:pt x="1590" y="582"/>
                </a:cubicBezTo>
                <a:cubicBezTo>
                  <a:pt x="1398" y="582"/>
                  <a:pt x="1398" y="582"/>
                  <a:pt x="1398" y="582"/>
                </a:cubicBezTo>
                <a:cubicBezTo>
                  <a:pt x="1372" y="582"/>
                  <a:pt x="1350" y="604"/>
                  <a:pt x="1350" y="630"/>
                </a:cubicBezTo>
                <a:cubicBezTo>
                  <a:pt x="1350" y="822"/>
                  <a:pt x="1350" y="822"/>
                  <a:pt x="1350" y="822"/>
                </a:cubicBezTo>
                <a:cubicBezTo>
                  <a:pt x="1350" y="849"/>
                  <a:pt x="1372" y="870"/>
                  <a:pt x="1398" y="870"/>
                </a:cubicBezTo>
                <a:cubicBezTo>
                  <a:pt x="1444" y="870"/>
                  <a:pt x="1444" y="870"/>
                  <a:pt x="1444" y="870"/>
                </a:cubicBezTo>
                <a:cubicBezTo>
                  <a:pt x="1421" y="1168"/>
                  <a:pt x="1188" y="1408"/>
                  <a:pt x="892" y="1442"/>
                </a:cubicBezTo>
                <a:cubicBezTo>
                  <a:pt x="906" y="1406"/>
                  <a:pt x="908" y="1404"/>
                  <a:pt x="961" y="1261"/>
                </a:cubicBezTo>
                <a:cubicBezTo>
                  <a:pt x="1032" y="1070"/>
                  <a:pt x="1093" y="904"/>
                  <a:pt x="1237" y="760"/>
                </a:cubicBezTo>
                <a:cubicBezTo>
                  <a:pt x="1256" y="741"/>
                  <a:pt x="1256" y="711"/>
                  <a:pt x="1237" y="692"/>
                </a:cubicBezTo>
                <a:cubicBezTo>
                  <a:pt x="1131" y="587"/>
                  <a:pt x="1068" y="442"/>
                  <a:pt x="1060" y="291"/>
                </a:cubicBezTo>
                <a:cubicBezTo>
                  <a:pt x="1107" y="291"/>
                  <a:pt x="1107" y="291"/>
                  <a:pt x="1107" y="291"/>
                </a:cubicBezTo>
                <a:cubicBezTo>
                  <a:pt x="1134" y="291"/>
                  <a:pt x="1155" y="270"/>
                  <a:pt x="1155" y="243"/>
                </a:cubicBezTo>
                <a:cubicBezTo>
                  <a:pt x="1155" y="216"/>
                  <a:pt x="1134" y="195"/>
                  <a:pt x="1107" y="195"/>
                </a:cubicBezTo>
                <a:cubicBezTo>
                  <a:pt x="1059" y="195"/>
                  <a:pt x="1059" y="195"/>
                  <a:pt x="1059" y="195"/>
                </a:cubicBezTo>
                <a:cubicBezTo>
                  <a:pt x="1059" y="48"/>
                  <a:pt x="1059" y="48"/>
                  <a:pt x="1059" y="48"/>
                </a:cubicBezTo>
                <a:cubicBezTo>
                  <a:pt x="1059" y="21"/>
                  <a:pt x="1038" y="0"/>
                  <a:pt x="1011" y="0"/>
                </a:cubicBezTo>
                <a:cubicBezTo>
                  <a:pt x="627" y="0"/>
                  <a:pt x="627" y="0"/>
                  <a:pt x="627" y="0"/>
                </a:cubicBezTo>
                <a:cubicBezTo>
                  <a:pt x="600" y="0"/>
                  <a:pt x="579" y="21"/>
                  <a:pt x="579" y="48"/>
                </a:cubicBezTo>
                <a:cubicBezTo>
                  <a:pt x="579" y="195"/>
                  <a:pt x="579" y="195"/>
                  <a:pt x="579" y="195"/>
                </a:cubicBezTo>
                <a:cubicBezTo>
                  <a:pt x="531" y="195"/>
                  <a:pt x="531" y="195"/>
                  <a:pt x="531" y="195"/>
                </a:cubicBezTo>
                <a:cubicBezTo>
                  <a:pt x="504" y="195"/>
                  <a:pt x="483" y="216"/>
                  <a:pt x="483" y="243"/>
                </a:cubicBezTo>
                <a:cubicBezTo>
                  <a:pt x="483" y="270"/>
                  <a:pt x="504" y="291"/>
                  <a:pt x="531" y="291"/>
                </a:cubicBezTo>
                <a:cubicBezTo>
                  <a:pt x="578" y="291"/>
                  <a:pt x="578" y="291"/>
                  <a:pt x="578" y="291"/>
                </a:cubicBezTo>
                <a:cubicBezTo>
                  <a:pt x="570" y="442"/>
                  <a:pt x="507" y="587"/>
                  <a:pt x="401" y="692"/>
                </a:cubicBezTo>
                <a:cubicBezTo>
                  <a:pt x="382" y="711"/>
                  <a:pt x="382" y="741"/>
                  <a:pt x="401" y="760"/>
                </a:cubicBezTo>
                <a:cubicBezTo>
                  <a:pt x="545" y="904"/>
                  <a:pt x="606" y="1070"/>
                  <a:pt x="677" y="1261"/>
                </a:cubicBezTo>
                <a:cubicBezTo>
                  <a:pt x="729" y="1402"/>
                  <a:pt x="733" y="1407"/>
                  <a:pt x="746" y="1442"/>
                </a:cubicBezTo>
                <a:cubicBezTo>
                  <a:pt x="450" y="1408"/>
                  <a:pt x="217" y="1168"/>
                  <a:pt x="194" y="870"/>
                </a:cubicBezTo>
                <a:cubicBezTo>
                  <a:pt x="240" y="870"/>
                  <a:pt x="240" y="870"/>
                  <a:pt x="240" y="870"/>
                </a:cubicBezTo>
                <a:cubicBezTo>
                  <a:pt x="266" y="870"/>
                  <a:pt x="288" y="849"/>
                  <a:pt x="288" y="822"/>
                </a:cubicBezTo>
                <a:cubicBezTo>
                  <a:pt x="288" y="630"/>
                  <a:pt x="288" y="630"/>
                  <a:pt x="288" y="630"/>
                </a:cubicBezTo>
                <a:cubicBezTo>
                  <a:pt x="288" y="604"/>
                  <a:pt x="266" y="582"/>
                  <a:pt x="240" y="582"/>
                </a:cubicBezTo>
                <a:cubicBezTo>
                  <a:pt x="48" y="582"/>
                  <a:pt x="48" y="582"/>
                  <a:pt x="48" y="582"/>
                </a:cubicBezTo>
                <a:cubicBezTo>
                  <a:pt x="21" y="582"/>
                  <a:pt x="0" y="604"/>
                  <a:pt x="0" y="630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849"/>
                  <a:pt x="21" y="870"/>
                  <a:pt x="48" y="870"/>
                </a:cubicBezTo>
                <a:cubicBezTo>
                  <a:pt x="97" y="870"/>
                  <a:pt x="97" y="870"/>
                  <a:pt x="97" y="870"/>
                </a:cubicBezTo>
                <a:cubicBezTo>
                  <a:pt x="114" y="1116"/>
                  <a:pt x="255" y="1329"/>
                  <a:pt x="459" y="1446"/>
                </a:cubicBezTo>
                <a:cubicBezTo>
                  <a:pt x="288" y="1446"/>
                  <a:pt x="288" y="1446"/>
                  <a:pt x="288" y="1446"/>
                </a:cubicBezTo>
                <a:cubicBezTo>
                  <a:pt x="288" y="1398"/>
                  <a:pt x="288" y="1398"/>
                  <a:pt x="288" y="1398"/>
                </a:cubicBezTo>
                <a:cubicBezTo>
                  <a:pt x="288" y="1372"/>
                  <a:pt x="266" y="1350"/>
                  <a:pt x="240" y="1350"/>
                </a:cubicBezTo>
                <a:cubicBezTo>
                  <a:pt x="48" y="1350"/>
                  <a:pt x="48" y="1350"/>
                  <a:pt x="48" y="1350"/>
                </a:cubicBezTo>
                <a:cubicBezTo>
                  <a:pt x="21" y="1350"/>
                  <a:pt x="0" y="1372"/>
                  <a:pt x="0" y="1398"/>
                </a:cubicBezTo>
                <a:cubicBezTo>
                  <a:pt x="0" y="1590"/>
                  <a:pt x="0" y="1590"/>
                  <a:pt x="0" y="1590"/>
                </a:cubicBezTo>
                <a:cubicBezTo>
                  <a:pt x="0" y="1617"/>
                  <a:pt x="21" y="1638"/>
                  <a:pt x="48" y="1638"/>
                </a:cubicBezTo>
                <a:cubicBezTo>
                  <a:pt x="240" y="1638"/>
                  <a:pt x="240" y="1638"/>
                  <a:pt x="240" y="1638"/>
                </a:cubicBezTo>
                <a:cubicBezTo>
                  <a:pt x="266" y="1638"/>
                  <a:pt x="288" y="1617"/>
                  <a:pt x="288" y="1590"/>
                </a:cubicBezTo>
                <a:close/>
                <a:moveTo>
                  <a:pt x="1446" y="1446"/>
                </a:moveTo>
                <a:cubicBezTo>
                  <a:pt x="1542" y="1446"/>
                  <a:pt x="1542" y="1446"/>
                  <a:pt x="1542" y="1446"/>
                </a:cubicBezTo>
                <a:cubicBezTo>
                  <a:pt x="1542" y="1542"/>
                  <a:pt x="1542" y="1542"/>
                  <a:pt x="1542" y="1542"/>
                </a:cubicBezTo>
                <a:cubicBezTo>
                  <a:pt x="1446" y="1542"/>
                  <a:pt x="1446" y="1542"/>
                  <a:pt x="1446" y="1542"/>
                </a:cubicBezTo>
                <a:lnTo>
                  <a:pt x="1446" y="1446"/>
                </a:lnTo>
                <a:close/>
                <a:moveTo>
                  <a:pt x="1446" y="678"/>
                </a:moveTo>
                <a:cubicBezTo>
                  <a:pt x="1542" y="678"/>
                  <a:pt x="1542" y="678"/>
                  <a:pt x="1542" y="678"/>
                </a:cubicBezTo>
                <a:cubicBezTo>
                  <a:pt x="1542" y="774"/>
                  <a:pt x="1542" y="774"/>
                  <a:pt x="1542" y="774"/>
                </a:cubicBezTo>
                <a:cubicBezTo>
                  <a:pt x="1446" y="774"/>
                  <a:pt x="1446" y="774"/>
                  <a:pt x="1446" y="774"/>
                </a:cubicBezTo>
                <a:lnTo>
                  <a:pt x="1446" y="678"/>
                </a:lnTo>
                <a:close/>
                <a:moveTo>
                  <a:pt x="819" y="678"/>
                </a:moveTo>
                <a:cubicBezTo>
                  <a:pt x="793" y="678"/>
                  <a:pt x="771" y="657"/>
                  <a:pt x="771" y="630"/>
                </a:cubicBezTo>
                <a:cubicBezTo>
                  <a:pt x="771" y="604"/>
                  <a:pt x="793" y="582"/>
                  <a:pt x="819" y="582"/>
                </a:cubicBezTo>
                <a:cubicBezTo>
                  <a:pt x="845" y="582"/>
                  <a:pt x="867" y="604"/>
                  <a:pt x="867" y="630"/>
                </a:cubicBezTo>
                <a:cubicBezTo>
                  <a:pt x="867" y="657"/>
                  <a:pt x="845" y="678"/>
                  <a:pt x="819" y="678"/>
                </a:cubicBezTo>
                <a:close/>
                <a:moveTo>
                  <a:pt x="675" y="96"/>
                </a:moveTo>
                <a:cubicBezTo>
                  <a:pt x="963" y="96"/>
                  <a:pt x="963" y="96"/>
                  <a:pt x="963" y="96"/>
                </a:cubicBezTo>
                <a:cubicBezTo>
                  <a:pt x="963" y="195"/>
                  <a:pt x="963" y="195"/>
                  <a:pt x="963" y="195"/>
                </a:cubicBezTo>
                <a:cubicBezTo>
                  <a:pt x="675" y="195"/>
                  <a:pt x="675" y="195"/>
                  <a:pt x="675" y="195"/>
                </a:cubicBezTo>
                <a:lnTo>
                  <a:pt x="675" y="96"/>
                </a:lnTo>
                <a:close/>
                <a:moveTo>
                  <a:pt x="501" y="726"/>
                </a:moveTo>
                <a:cubicBezTo>
                  <a:pt x="605" y="606"/>
                  <a:pt x="667" y="451"/>
                  <a:pt x="674" y="291"/>
                </a:cubicBezTo>
                <a:cubicBezTo>
                  <a:pt x="964" y="291"/>
                  <a:pt x="964" y="291"/>
                  <a:pt x="964" y="291"/>
                </a:cubicBezTo>
                <a:cubicBezTo>
                  <a:pt x="971" y="451"/>
                  <a:pt x="1033" y="606"/>
                  <a:pt x="1137" y="726"/>
                </a:cubicBezTo>
                <a:cubicBezTo>
                  <a:pt x="1000" y="877"/>
                  <a:pt x="937" y="1048"/>
                  <a:pt x="871" y="1228"/>
                </a:cubicBezTo>
                <a:cubicBezTo>
                  <a:pt x="870" y="1231"/>
                  <a:pt x="868" y="1235"/>
                  <a:pt x="867" y="1238"/>
                </a:cubicBezTo>
                <a:cubicBezTo>
                  <a:pt x="867" y="766"/>
                  <a:pt x="867" y="766"/>
                  <a:pt x="867" y="766"/>
                </a:cubicBezTo>
                <a:cubicBezTo>
                  <a:pt x="923" y="746"/>
                  <a:pt x="963" y="693"/>
                  <a:pt x="963" y="630"/>
                </a:cubicBezTo>
                <a:cubicBezTo>
                  <a:pt x="963" y="551"/>
                  <a:pt x="898" y="486"/>
                  <a:pt x="819" y="486"/>
                </a:cubicBezTo>
                <a:cubicBezTo>
                  <a:pt x="740" y="486"/>
                  <a:pt x="675" y="551"/>
                  <a:pt x="675" y="630"/>
                </a:cubicBezTo>
                <a:cubicBezTo>
                  <a:pt x="675" y="693"/>
                  <a:pt x="715" y="746"/>
                  <a:pt x="771" y="766"/>
                </a:cubicBezTo>
                <a:cubicBezTo>
                  <a:pt x="771" y="1238"/>
                  <a:pt x="771" y="1238"/>
                  <a:pt x="771" y="1238"/>
                </a:cubicBezTo>
                <a:cubicBezTo>
                  <a:pt x="770" y="1235"/>
                  <a:pt x="768" y="1231"/>
                  <a:pt x="767" y="1228"/>
                </a:cubicBezTo>
                <a:cubicBezTo>
                  <a:pt x="701" y="1048"/>
                  <a:pt x="638" y="877"/>
                  <a:pt x="501" y="726"/>
                </a:cubicBezTo>
                <a:close/>
                <a:moveTo>
                  <a:pt x="192" y="774"/>
                </a:moveTo>
                <a:cubicBezTo>
                  <a:pt x="96" y="774"/>
                  <a:pt x="96" y="774"/>
                  <a:pt x="96" y="774"/>
                </a:cubicBezTo>
                <a:cubicBezTo>
                  <a:pt x="96" y="678"/>
                  <a:pt x="96" y="678"/>
                  <a:pt x="96" y="678"/>
                </a:cubicBezTo>
                <a:cubicBezTo>
                  <a:pt x="192" y="678"/>
                  <a:pt x="192" y="678"/>
                  <a:pt x="192" y="678"/>
                </a:cubicBezTo>
                <a:lnTo>
                  <a:pt x="192" y="774"/>
                </a:lnTo>
                <a:close/>
                <a:moveTo>
                  <a:pt x="192" y="1542"/>
                </a:moveTo>
                <a:cubicBezTo>
                  <a:pt x="96" y="1542"/>
                  <a:pt x="96" y="1542"/>
                  <a:pt x="96" y="1542"/>
                </a:cubicBezTo>
                <a:cubicBezTo>
                  <a:pt x="96" y="1446"/>
                  <a:pt x="96" y="1446"/>
                  <a:pt x="96" y="1446"/>
                </a:cubicBezTo>
                <a:cubicBezTo>
                  <a:pt x="192" y="1446"/>
                  <a:pt x="192" y="1446"/>
                  <a:pt x="192" y="1446"/>
                </a:cubicBezTo>
                <a:lnTo>
                  <a:pt x="192" y="15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3" name="Freeform 32"/>
          <p:cNvSpPr>
            <a:spLocks noEditPoints="1"/>
          </p:cNvSpPr>
          <p:nvPr/>
        </p:nvSpPr>
        <p:spPr bwMode="auto">
          <a:xfrm>
            <a:off x="3646748" y="3235434"/>
            <a:ext cx="391366" cy="391366"/>
          </a:xfrm>
          <a:custGeom>
            <a:avLst/>
            <a:gdLst>
              <a:gd name="T0" fmla="*/ 1381 w 1638"/>
              <a:gd name="T1" fmla="*/ 548 h 1638"/>
              <a:gd name="T2" fmla="*/ 1328 w 1638"/>
              <a:gd name="T3" fmla="*/ 174 h 1638"/>
              <a:gd name="T4" fmla="*/ 1026 w 1638"/>
              <a:gd name="T5" fmla="*/ 230 h 1638"/>
              <a:gd name="T6" fmla="*/ 723 w 1638"/>
              <a:gd name="T7" fmla="*/ 0 h 1638"/>
              <a:gd name="T8" fmla="*/ 549 w 1638"/>
              <a:gd name="T9" fmla="*/ 257 h 1638"/>
              <a:gd name="T10" fmla="*/ 174 w 1638"/>
              <a:gd name="T11" fmla="*/ 310 h 1638"/>
              <a:gd name="T12" fmla="*/ 230 w 1638"/>
              <a:gd name="T13" fmla="*/ 613 h 1638"/>
              <a:gd name="T14" fmla="*/ 0 w 1638"/>
              <a:gd name="T15" fmla="*/ 915 h 1638"/>
              <a:gd name="T16" fmla="*/ 257 w 1638"/>
              <a:gd name="T17" fmla="*/ 1089 h 1638"/>
              <a:gd name="T18" fmla="*/ 310 w 1638"/>
              <a:gd name="T19" fmla="*/ 1464 h 1638"/>
              <a:gd name="T20" fmla="*/ 613 w 1638"/>
              <a:gd name="T21" fmla="*/ 1408 h 1638"/>
              <a:gd name="T22" fmla="*/ 915 w 1638"/>
              <a:gd name="T23" fmla="*/ 1638 h 1638"/>
              <a:gd name="T24" fmla="*/ 1090 w 1638"/>
              <a:gd name="T25" fmla="*/ 1381 h 1638"/>
              <a:gd name="T26" fmla="*/ 1464 w 1638"/>
              <a:gd name="T27" fmla="*/ 1328 h 1638"/>
              <a:gd name="T28" fmla="*/ 1408 w 1638"/>
              <a:gd name="T29" fmla="*/ 1025 h 1638"/>
              <a:gd name="T30" fmla="*/ 1638 w 1638"/>
              <a:gd name="T31" fmla="*/ 723 h 1638"/>
              <a:gd name="T32" fmla="*/ 1355 w 1638"/>
              <a:gd name="T33" fmla="*/ 942 h 1638"/>
              <a:gd name="T34" fmla="*/ 1285 w 1638"/>
              <a:gd name="T35" fmla="*/ 1111 h 1638"/>
              <a:gd name="T36" fmla="*/ 1111 w 1638"/>
              <a:gd name="T37" fmla="*/ 1285 h 1638"/>
              <a:gd name="T38" fmla="*/ 942 w 1638"/>
              <a:gd name="T39" fmla="*/ 1355 h 1638"/>
              <a:gd name="T40" fmla="*/ 696 w 1638"/>
              <a:gd name="T41" fmla="*/ 1355 h 1638"/>
              <a:gd name="T42" fmla="*/ 527 w 1638"/>
              <a:gd name="T43" fmla="*/ 1285 h 1638"/>
              <a:gd name="T44" fmla="*/ 354 w 1638"/>
              <a:gd name="T45" fmla="*/ 1111 h 1638"/>
              <a:gd name="T46" fmla="*/ 283 w 1638"/>
              <a:gd name="T47" fmla="*/ 942 h 1638"/>
              <a:gd name="T48" fmla="*/ 283 w 1638"/>
              <a:gd name="T49" fmla="*/ 696 h 1638"/>
              <a:gd name="T50" fmla="*/ 354 w 1638"/>
              <a:gd name="T51" fmla="*/ 527 h 1638"/>
              <a:gd name="T52" fmla="*/ 527 w 1638"/>
              <a:gd name="T53" fmla="*/ 353 h 1638"/>
              <a:gd name="T54" fmla="*/ 696 w 1638"/>
              <a:gd name="T55" fmla="*/ 283 h 1638"/>
              <a:gd name="T56" fmla="*/ 942 w 1638"/>
              <a:gd name="T57" fmla="*/ 283 h 1638"/>
              <a:gd name="T58" fmla="*/ 1111 w 1638"/>
              <a:gd name="T59" fmla="*/ 353 h 1638"/>
              <a:gd name="T60" fmla="*/ 1285 w 1638"/>
              <a:gd name="T61" fmla="*/ 527 h 1638"/>
              <a:gd name="T62" fmla="*/ 1355 w 1638"/>
              <a:gd name="T63" fmla="*/ 696 h 1638"/>
              <a:gd name="T64" fmla="*/ 819 w 1638"/>
              <a:gd name="T65" fmla="*/ 387 h 1638"/>
              <a:gd name="T66" fmla="*/ 1251 w 1638"/>
              <a:gd name="T67" fmla="*/ 819 h 1638"/>
              <a:gd name="T68" fmla="*/ 483 w 1638"/>
              <a:gd name="T69" fmla="*/ 819 h 1638"/>
              <a:gd name="T70" fmla="*/ 579 w 1638"/>
              <a:gd name="T71" fmla="*/ 819 h 1638"/>
              <a:gd name="T72" fmla="*/ 543 w 1638"/>
              <a:gd name="T73" fmla="*/ 1011 h 1638"/>
              <a:gd name="T74" fmla="*/ 543 w 1638"/>
              <a:gd name="T75" fmla="*/ 1011 h 1638"/>
              <a:gd name="T76" fmla="*/ 635 w 1638"/>
              <a:gd name="T77" fmla="*/ 538 h 1638"/>
              <a:gd name="T78" fmla="*/ 692 w 1638"/>
              <a:gd name="T79" fmla="*/ 971 h 1638"/>
              <a:gd name="T80" fmla="*/ 771 w 1638"/>
              <a:gd name="T81" fmla="*/ 868 h 1638"/>
              <a:gd name="T82" fmla="*/ 678 w 1638"/>
              <a:gd name="T83" fmla="*/ 761 h 1638"/>
              <a:gd name="T84" fmla="*/ 771 w 1638"/>
              <a:gd name="T85" fmla="*/ 674 h 1638"/>
              <a:gd name="T86" fmla="*/ 771 w 1638"/>
              <a:gd name="T87" fmla="*/ 674 h 1638"/>
              <a:gd name="T88" fmla="*/ 867 w 1638"/>
              <a:gd name="T89" fmla="*/ 674 h 1638"/>
              <a:gd name="T90" fmla="*/ 867 w 1638"/>
              <a:gd name="T91" fmla="*/ 964 h 1638"/>
              <a:gd name="T92" fmla="*/ 961 w 1638"/>
              <a:gd name="T93" fmla="*/ 876 h 1638"/>
              <a:gd name="T94" fmla="*/ 961 w 1638"/>
              <a:gd name="T95" fmla="*/ 761 h 1638"/>
              <a:gd name="T96" fmla="*/ 1095 w 1638"/>
              <a:gd name="T97" fmla="*/ 627 h 1638"/>
              <a:gd name="T98" fmla="*/ 1095 w 1638"/>
              <a:gd name="T99" fmla="*/ 627 h 1638"/>
              <a:gd name="T100" fmla="*/ 1095 w 1638"/>
              <a:gd name="T101" fmla="*/ 1011 h 1638"/>
              <a:gd name="T102" fmla="*/ 1138 w 1638"/>
              <a:gd name="T103" fmla="*/ 925 h 1638"/>
              <a:gd name="T104" fmla="*/ 1056 w 1638"/>
              <a:gd name="T105" fmla="*/ 74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8" h="1638">
                <a:moveTo>
                  <a:pt x="1605" y="677"/>
                </a:moveTo>
                <a:cubicBezTo>
                  <a:pt x="1408" y="613"/>
                  <a:pt x="1408" y="613"/>
                  <a:pt x="1408" y="613"/>
                </a:cubicBezTo>
                <a:cubicBezTo>
                  <a:pt x="1400" y="591"/>
                  <a:pt x="1392" y="569"/>
                  <a:pt x="1381" y="548"/>
                </a:cubicBezTo>
                <a:cubicBezTo>
                  <a:pt x="1473" y="365"/>
                  <a:pt x="1473" y="365"/>
                  <a:pt x="1473" y="365"/>
                </a:cubicBezTo>
                <a:cubicBezTo>
                  <a:pt x="1482" y="347"/>
                  <a:pt x="1479" y="324"/>
                  <a:pt x="1464" y="310"/>
                </a:cubicBezTo>
                <a:cubicBezTo>
                  <a:pt x="1328" y="174"/>
                  <a:pt x="1328" y="174"/>
                  <a:pt x="1328" y="174"/>
                </a:cubicBezTo>
                <a:cubicBezTo>
                  <a:pt x="1314" y="159"/>
                  <a:pt x="1291" y="156"/>
                  <a:pt x="1273" y="165"/>
                </a:cubicBezTo>
                <a:cubicBezTo>
                  <a:pt x="1090" y="257"/>
                  <a:pt x="1090" y="257"/>
                  <a:pt x="1090" y="257"/>
                </a:cubicBezTo>
                <a:cubicBezTo>
                  <a:pt x="1069" y="247"/>
                  <a:pt x="1047" y="238"/>
                  <a:pt x="1026" y="230"/>
                </a:cubicBezTo>
                <a:cubicBezTo>
                  <a:pt x="961" y="33"/>
                  <a:pt x="961" y="33"/>
                  <a:pt x="961" y="33"/>
                </a:cubicBezTo>
                <a:cubicBezTo>
                  <a:pt x="954" y="13"/>
                  <a:pt x="936" y="0"/>
                  <a:pt x="915" y="0"/>
                </a:cubicBezTo>
                <a:cubicBezTo>
                  <a:pt x="723" y="0"/>
                  <a:pt x="723" y="0"/>
                  <a:pt x="723" y="0"/>
                </a:cubicBezTo>
                <a:cubicBezTo>
                  <a:pt x="702" y="0"/>
                  <a:pt x="684" y="13"/>
                  <a:pt x="678" y="33"/>
                </a:cubicBezTo>
                <a:cubicBezTo>
                  <a:pt x="613" y="230"/>
                  <a:pt x="613" y="230"/>
                  <a:pt x="613" y="230"/>
                </a:cubicBezTo>
                <a:cubicBezTo>
                  <a:pt x="591" y="238"/>
                  <a:pt x="570" y="247"/>
                  <a:pt x="549" y="257"/>
                </a:cubicBezTo>
                <a:cubicBezTo>
                  <a:pt x="365" y="165"/>
                  <a:pt x="365" y="165"/>
                  <a:pt x="365" y="165"/>
                </a:cubicBezTo>
                <a:cubicBezTo>
                  <a:pt x="347" y="156"/>
                  <a:pt x="325" y="159"/>
                  <a:pt x="310" y="174"/>
                </a:cubicBezTo>
                <a:cubicBezTo>
                  <a:pt x="174" y="310"/>
                  <a:pt x="174" y="310"/>
                  <a:pt x="174" y="310"/>
                </a:cubicBezTo>
                <a:cubicBezTo>
                  <a:pt x="160" y="324"/>
                  <a:pt x="156" y="347"/>
                  <a:pt x="165" y="365"/>
                </a:cubicBezTo>
                <a:cubicBezTo>
                  <a:pt x="257" y="548"/>
                  <a:pt x="257" y="548"/>
                  <a:pt x="257" y="548"/>
                </a:cubicBezTo>
                <a:cubicBezTo>
                  <a:pt x="247" y="569"/>
                  <a:pt x="238" y="591"/>
                  <a:pt x="230" y="613"/>
                </a:cubicBezTo>
                <a:cubicBezTo>
                  <a:pt x="33" y="677"/>
                  <a:pt x="33" y="677"/>
                  <a:pt x="33" y="677"/>
                </a:cubicBezTo>
                <a:cubicBezTo>
                  <a:pt x="13" y="684"/>
                  <a:pt x="0" y="702"/>
                  <a:pt x="0" y="723"/>
                </a:cubicBezTo>
                <a:cubicBezTo>
                  <a:pt x="0" y="915"/>
                  <a:pt x="0" y="915"/>
                  <a:pt x="0" y="915"/>
                </a:cubicBezTo>
                <a:cubicBezTo>
                  <a:pt x="0" y="936"/>
                  <a:pt x="13" y="954"/>
                  <a:pt x="33" y="961"/>
                </a:cubicBezTo>
                <a:cubicBezTo>
                  <a:pt x="230" y="1025"/>
                  <a:pt x="230" y="1025"/>
                  <a:pt x="230" y="1025"/>
                </a:cubicBezTo>
                <a:cubicBezTo>
                  <a:pt x="238" y="1047"/>
                  <a:pt x="247" y="1069"/>
                  <a:pt x="257" y="1089"/>
                </a:cubicBezTo>
                <a:cubicBezTo>
                  <a:pt x="165" y="1273"/>
                  <a:pt x="165" y="1273"/>
                  <a:pt x="165" y="1273"/>
                </a:cubicBezTo>
                <a:cubicBezTo>
                  <a:pt x="156" y="1291"/>
                  <a:pt x="160" y="1313"/>
                  <a:pt x="174" y="1328"/>
                </a:cubicBezTo>
                <a:cubicBezTo>
                  <a:pt x="310" y="1464"/>
                  <a:pt x="310" y="1464"/>
                  <a:pt x="310" y="1464"/>
                </a:cubicBezTo>
                <a:cubicBezTo>
                  <a:pt x="325" y="1478"/>
                  <a:pt x="347" y="1482"/>
                  <a:pt x="365" y="1473"/>
                </a:cubicBezTo>
                <a:cubicBezTo>
                  <a:pt x="549" y="1381"/>
                  <a:pt x="549" y="1381"/>
                  <a:pt x="549" y="1381"/>
                </a:cubicBezTo>
                <a:cubicBezTo>
                  <a:pt x="570" y="1391"/>
                  <a:pt x="591" y="1400"/>
                  <a:pt x="613" y="1408"/>
                </a:cubicBezTo>
                <a:cubicBezTo>
                  <a:pt x="678" y="1605"/>
                  <a:pt x="678" y="1605"/>
                  <a:pt x="678" y="1605"/>
                </a:cubicBezTo>
                <a:cubicBezTo>
                  <a:pt x="684" y="1625"/>
                  <a:pt x="702" y="1638"/>
                  <a:pt x="723" y="1638"/>
                </a:cubicBezTo>
                <a:cubicBezTo>
                  <a:pt x="915" y="1638"/>
                  <a:pt x="915" y="1638"/>
                  <a:pt x="915" y="1638"/>
                </a:cubicBezTo>
                <a:cubicBezTo>
                  <a:pt x="936" y="1638"/>
                  <a:pt x="954" y="1625"/>
                  <a:pt x="961" y="1605"/>
                </a:cubicBezTo>
                <a:cubicBezTo>
                  <a:pt x="1026" y="1408"/>
                  <a:pt x="1026" y="1408"/>
                  <a:pt x="1026" y="1408"/>
                </a:cubicBezTo>
                <a:cubicBezTo>
                  <a:pt x="1047" y="1400"/>
                  <a:pt x="1069" y="1391"/>
                  <a:pt x="1090" y="1381"/>
                </a:cubicBezTo>
                <a:cubicBezTo>
                  <a:pt x="1273" y="1473"/>
                  <a:pt x="1273" y="1473"/>
                  <a:pt x="1273" y="1473"/>
                </a:cubicBezTo>
                <a:cubicBezTo>
                  <a:pt x="1291" y="1482"/>
                  <a:pt x="1314" y="1478"/>
                  <a:pt x="1328" y="1464"/>
                </a:cubicBezTo>
                <a:cubicBezTo>
                  <a:pt x="1464" y="1328"/>
                  <a:pt x="1464" y="1328"/>
                  <a:pt x="1464" y="1328"/>
                </a:cubicBezTo>
                <a:cubicBezTo>
                  <a:pt x="1479" y="1313"/>
                  <a:pt x="1482" y="1291"/>
                  <a:pt x="1473" y="1273"/>
                </a:cubicBezTo>
                <a:cubicBezTo>
                  <a:pt x="1381" y="1089"/>
                  <a:pt x="1381" y="1089"/>
                  <a:pt x="1381" y="1089"/>
                </a:cubicBezTo>
                <a:cubicBezTo>
                  <a:pt x="1392" y="1069"/>
                  <a:pt x="1400" y="1047"/>
                  <a:pt x="1408" y="1025"/>
                </a:cubicBezTo>
                <a:cubicBezTo>
                  <a:pt x="1605" y="961"/>
                  <a:pt x="1605" y="961"/>
                  <a:pt x="1605" y="961"/>
                </a:cubicBezTo>
                <a:cubicBezTo>
                  <a:pt x="1625" y="954"/>
                  <a:pt x="1638" y="936"/>
                  <a:pt x="1638" y="915"/>
                </a:cubicBezTo>
                <a:cubicBezTo>
                  <a:pt x="1638" y="723"/>
                  <a:pt x="1638" y="723"/>
                  <a:pt x="1638" y="723"/>
                </a:cubicBezTo>
                <a:cubicBezTo>
                  <a:pt x="1638" y="702"/>
                  <a:pt x="1625" y="684"/>
                  <a:pt x="1605" y="677"/>
                </a:cubicBezTo>
                <a:close/>
                <a:moveTo>
                  <a:pt x="1542" y="880"/>
                </a:moveTo>
                <a:cubicBezTo>
                  <a:pt x="1355" y="942"/>
                  <a:pt x="1355" y="942"/>
                  <a:pt x="1355" y="942"/>
                </a:cubicBezTo>
                <a:cubicBezTo>
                  <a:pt x="1340" y="947"/>
                  <a:pt x="1329" y="958"/>
                  <a:pt x="1324" y="973"/>
                </a:cubicBezTo>
                <a:cubicBezTo>
                  <a:pt x="1314" y="1005"/>
                  <a:pt x="1301" y="1037"/>
                  <a:pt x="1285" y="1067"/>
                </a:cubicBezTo>
                <a:cubicBezTo>
                  <a:pt x="1278" y="1080"/>
                  <a:pt x="1278" y="1097"/>
                  <a:pt x="1285" y="1111"/>
                </a:cubicBezTo>
                <a:cubicBezTo>
                  <a:pt x="1372" y="1285"/>
                  <a:pt x="1372" y="1285"/>
                  <a:pt x="1372" y="1285"/>
                </a:cubicBezTo>
                <a:cubicBezTo>
                  <a:pt x="1285" y="1371"/>
                  <a:pt x="1285" y="1371"/>
                  <a:pt x="1285" y="1371"/>
                </a:cubicBezTo>
                <a:cubicBezTo>
                  <a:pt x="1111" y="1285"/>
                  <a:pt x="1111" y="1285"/>
                  <a:pt x="1111" y="1285"/>
                </a:cubicBezTo>
                <a:cubicBezTo>
                  <a:pt x="1097" y="1278"/>
                  <a:pt x="1081" y="1278"/>
                  <a:pt x="1067" y="1285"/>
                </a:cubicBezTo>
                <a:cubicBezTo>
                  <a:pt x="1037" y="1301"/>
                  <a:pt x="1006" y="1314"/>
                  <a:pt x="974" y="1324"/>
                </a:cubicBezTo>
                <a:cubicBezTo>
                  <a:pt x="959" y="1328"/>
                  <a:pt x="947" y="1340"/>
                  <a:pt x="942" y="1355"/>
                </a:cubicBezTo>
                <a:cubicBezTo>
                  <a:pt x="880" y="1542"/>
                  <a:pt x="880" y="1542"/>
                  <a:pt x="880" y="1542"/>
                </a:cubicBezTo>
                <a:cubicBezTo>
                  <a:pt x="758" y="1542"/>
                  <a:pt x="758" y="1542"/>
                  <a:pt x="758" y="1542"/>
                </a:cubicBezTo>
                <a:cubicBezTo>
                  <a:pt x="696" y="1355"/>
                  <a:pt x="696" y="1355"/>
                  <a:pt x="696" y="1355"/>
                </a:cubicBezTo>
                <a:cubicBezTo>
                  <a:pt x="692" y="1340"/>
                  <a:pt x="680" y="1328"/>
                  <a:pt x="665" y="1324"/>
                </a:cubicBezTo>
                <a:cubicBezTo>
                  <a:pt x="633" y="1314"/>
                  <a:pt x="601" y="1301"/>
                  <a:pt x="571" y="1285"/>
                </a:cubicBezTo>
                <a:cubicBezTo>
                  <a:pt x="558" y="1278"/>
                  <a:pt x="541" y="1278"/>
                  <a:pt x="527" y="1285"/>
                </a:cubicBezTo>
                <a:cubicBezTo>
                  <a:pt x="353" y="1371"/>
                  <a:pt x="353" y="1371"/>
                  <a:pt x="353" y="1371"/>
                </a:cubicBezTo>
                <a:cubicBezTo>
                  <a:pt x="267" y="1285"/>
                  <a:pt x="267" y="1285"/>
                  <a:pt x="267" y="1285"/>
                </a:cubicBezTo>
                <a:cubicBezTo>
                  <a:pt x="354" y="1111"/>
                  <a:pt x="354" y="1111"/>
                  <a:pt x="354" y="1111"/>
                </a:cubicBezTo>
                <a:cubicBezTo>
                  <a:pt x="361" y="1097"/>
                  <a:pt x="360" y="1080"/>
                  <a:pt x="353" y="1067"/>
                </a:cubicBezTo>
                <a:cubicBezTo>
                  <a:pt x="337" y="1037"/>
                  <a:pt x="324" y="1005"/>
                  <a:pt x="314" y="973"/>
                </a:cubicBezTo>
                <a:cubicBezTo>
                  <a:pt x="310" y="958"/>
                  <a:pt x="298" y="947"/>
                  <a:pt x="283" y="942"/>
                </a:cubicBezTo>
                <a:cubicBezTo>
                  <a:pt x="96" y="880"/>
                  <a:pt x="96" y="880"/>
                  <a:pt x="96" y="880"/>
                </a:cubicBezTo>
                <a:cubicBezTo>
                  <a:pt x="96" y="758"/>
                  <a:pt x="96" y="758"/>
                  <a:pt x="96" y="758"/>
                </a:cubicBezTo>
                <a:cubicBezTo>
                  <a:pt x="283" y="696"/>
                  <a:pt x="283" y="696"/>
                  <a:pt x="283" y="696"/>
                </a:cubicBezTo>
                <a:cubicBezTo>
                  <a:pt x="298" y="691"/>
                  <a:pt x="310" y="680"/>
                  <a:pt x="314" y="665"/>
                </a:cubicBezTo>
                <a:cubicBezTo>
                  <a:pt x="324" y="633"/>
                  <a:pt x="337" y="601"/>
                  <a:pt x="353" y="571"/>
                </a:cubicBezTo>
                <a:cubicBezTo>
                  <a:pt x="360" y="557"/>
                  <a:pt x="361" y="541"/>
                  <a:pt x="354" y="527"/>
                </a:cubicBezTo>
                <a:cubicBezTo>
                  <a:pt x="267" y="353"/>
                  <a:pt x="267" y="353"/>
                  <a:pt x="267" y="353"/>
                </a:cubicBezTo>
                <a:cubicBezTo>
                  <a:pt x="353" y="266"/>
                  <a:pt x="353" y="266"/>
                  <a:pt x="353" y="266"/>
                </a:cubicBezTo>
                <a:cubicBezTo>
                  <a:pt x="527" y="353"/>
                  <a:pt x="527" y="353"/>
                  <a:pt x="527" y="353"/>
                </a:cubicBezTo>
                <a:cubicBezTo>
                  <a:pt x="541" y="360"/>
                  <a:pt x="558" y="360"/>
                  <a:pt x="571" y="353"/>
                </a:cubicBezTo>
                <a:cubicBezTo>
                  <a:pt x="601" y="337"/>
                  <a:pt x="633" y="324"/>
                  <a:pt x="665" y="314"/>
                </a:cubicBezTo>
                <a:cubicBezTo>
                  <a:pt x="680" y="309"/>
                  <a:pt x="692" y="298"/>
                  <a:pt x="696" y="283"/>
                </a:cubicBezTo>
                <a:cubicBezTo>
                  <a:pt x="758" y="96"/>
                  <a:pt x="758" y="96"/>
                  <a:pt x="758" y="96"/>
                </a:cubicBezTo>
                <a:cubicBezTo>
                  <a:pt x="880" y="96"/>
                  <a:pt x="880" y="96"/>
                  <a:pt x="880" y="96"/>
                </a:cubicBezTo>
                <a:cubicBezTo>
                  <a:pt x="942" y="283"/>
                  <a:pt x="942" y="283"/>
                  <a:pt x="942" y="283"/>
                </a:cubicBezTo>
                <a:cubicBezTo>
                  <a:pt x="947" y="298"/>
                  <a:pt x="959" y="309"/>
                  <a:pt x="974" y="314"/>
                </a:cubicBezTo>
                <a:cubicBezTo>
                  <a:pt x="1006" y="324"/>
                  <a:pt x="1037" y="337"/>
                  <a:pt x="1067" y="353"/>
                </a:cubicBezTo>
                <a:cubicBezTo>
                  <a:pt x="1081" y="360"/>
                  <a:pt x="1097" y="360"/>
                  <a:pt x="1111" y="353"/>
                </a:cubicBezTo>
                <a:cubicBezTo>
                  <a:pt x="1285" y="266"/>
                  <a:pt x="1285" y="266"/>
                  <a:pt x="1285" y="266"/>
                </a:cubicBezTo>
                <a:cubicBezTo>
                  <a:pt x="1372" y="353"/>
                  <a:pt x="1372" y="353"/>
                  <a:pt x="1372" y="353"/>
                </a:cubicBezTo>
                <a:cubicBezTo>
                  <a:pt x="1285" y="527"/>
                  <a:pt x="1285" y="527"/>
                  <a:pt x="1285" y="527"/>
                </a:cubicBezTo>
                <a:cubicBezTo>
                  <a:pt x="1278" y="541"/>
                  <a:pt x="1278" y="557"/>
                  <a:pt x="1285" y="571"/>
                </a:cubicBezTo>
                <a:cubicBezTo>
                  <a:pt x="1301" y="601"/>
                  <a:pt x="1314" y="633"/>
                  <a:pt x="1324" y="665"/>
                </a:cubicBezTo>
                <a:cubicBezTo>
                  <a:pt x="1329" y="680"/>
                  <a:pt x="1340" y="691"/>
                  <a:pt x="1355" y="696"/>
                </a:cubicBezTo>
                <a:cubicBezTo>
                  <a:pt x="1542" y="758"/>
                  <a:pt x="1542" y="758"/>
                  <a:pt x="1542" y="758"/>
                </a:cubicBezTo>
                <a:lnTo>
                  <a:pt x="1542" y="880"/>
                </a:lnTo>
                <a:close/>
                <a:moveTo>
                  <a:pt x="819" y="387"/>
                </a:moveTo>
                <a:cubicBezTo>
                  <a:pt x="580" y="387"/>
                  <a:pt x="387" y="582"/>
                  <a:pt x="387" y="819"/>
                </a:cubicBezTo>
                <a:cubicBezTo>
                  <a:pt x="387" y="1056"/>
                  <a:pt x="580" y="1251"/>
                  <a:pt x="819" y="1251"/>
                </a:cubicBezTo>
                <a:cubicBezTo>
                  <a:pt x="1058" y="1251"/>
                  <a:pt x="1251" y="1056"/>
                  <a:pt x="1251" y="819"/>
                </a:cubicBezTo>
                <a:cubicBezTo>
                  <a:pt x="1251" y="582"/>
                  <a:pt x="1058" y="387"/>
                  <a:pt x="819" y="387"/>
                </a:cubicBezTo>
                <a:close/>
                <a:moveTo>
                  <a:pt x="500" y="925"/>
                </a:moveTo>
                <a:cubicBezTo>
                  <a:pt x="489" y="892"/>
                  <a:pt x="483" y="856"/>
                  <a:pt x="483" y="819"/>
                </a:cubicBezTo>
                <a:cubicBezTo>
                  <a:pt x="483" y="782"/>
                  <a:pt x="489" y="746"/>
                  <a:pt x="500" y="713"/>
                </a:cubicBezTo>
                <a:cubicBezTo>
                  <a:pt x="525" y="724"/>
                  <a:pt x="552" y="734"/>
                  <a:pt x="583" y="742"/>
                </a:cubicBezTo>
                <a:cubicBezTo>
                  <a:pt x="580" y="767"/>
                  <a:pt x="579" y="793"/>
                  <a:pt x="579" y="819"/>
                </a:cubicBezTo>
                <a:cubicBezTo>
                  <a:pt x="579" y="845"/>
                  <a:pt x="580" y="870"/>
                  <a:pt x="583" y="895"/>
                </a:cubicBezTo>
                <a:cubicBezTo>
                  <a:pt x="552" y="904"/>
                  <a:pt x="525" y="914"/>
                  <a:pt x="500" y="925"/>
                </a:cubicBezTo>
                <a:close/>
                <a:moveTo>
                  <a:pt x="543" y="1011"/>
                </a:moveTo>
                <a:cubicBezTo>
                  <a:pt x="560" y="1003"/>
                  <a:pt x="578" y="997"/>
                  <a:pt x="598" y="991"/>
                </a:cubicBezTo>
                <a:cubicBezTo>
                  <a:pt x="607" y="1030"/>
                  <a:pt x="619" y="1067"/>
                  <a:pt x="635" y="1100"/>
                </a:cubicBezTo>
                <a:cubicBezTo>
                  <a:pt x="599" y="1076"/>
                  <a:pt x="568" y="1046"/>
                  <a:pt x="543" y="1011"/>
                </a:cubicBezTo>
                <a:close/>
                <a:moveTo>
                  <a:pt x="598" y="647"/>
                </a:moveTo>
                <a:cubicBezTo>
                  <a:pt x="578" y="641"/>
                  <a:pt x="560" y="635"/>
                  <a:pt x="543" y="627"/>
                </a:cubicBezTo>
                <a:cubicBezTo>
                  <a:pt x="568" y="592"/>
                  <a:pt x="599" y="562"/>
                  <a:pt x="635" y="538"/>
                </a:cubicBezTo>
                <a:cubicBezTo>
                  <a:pt x="619" y="571"/>
                  <a:pt x="607" y="608"/>
                  <a:pt x="598" y="647"/>
                </a:cubicBezTo>
                <a:close/>
                <a:moveTo>
                  <a:pt x="771" y="1133"/>
                </a:moveTo>
                <a:cubicBezTo>
                  <a:pt x="739" y="1103"/>
                  <a:pt x="710" y="1046"/>
                  <a:pt x="692" y="971"/>
                </a:cubicBezTo>
                <a:cubicBezTo>
                  <a:pt x="718" y="968"/>
                  <a:pt x="744" y="965"/>
                  <a:pt x="771" y="964"/>
                </a:cubicBezTo>
                <a:lnTo>
                  <a:pt x="771" y="1133"/>
                </a:lnTo>
                <a:close/>
                <a:moveTo>
                  <a:pt x="771" y="868"/>
                </a:moveTo>
                <a:cubicBezTo>
                  <a:pt x="739" y="869"/>
                  <a:pt x="707" y="872"/>
                  <a:pt x="678" y="876"/>
                </a:cubicBezTo>
                <a:cubicBezTo>
                  <a:pt x="676" y="858"/>
                  <a:pt x="675" y="839"/>
                  <a:pt x="675" y="819"/>
                </a:cubicBezTo>
                <a:cubicBezTo>
                  <a:pt x="675" y="799"/>
                  <a:pt x="676" y="780"/>
                  <a:pt x="678" y="761"/>
                </a:cubicBezTo>
                <a:cubicBezTo>
                  <a:pt x="707" y="766"/>
                  <a:pt x="739" y="768"/>
                  <a:pt x="771" y="770"/>
                </a:cubicBezTo>
                <a:lnTo>
                  <a:pt x="771" y="868"/>
                </a:lnTo>
                <a:close/>
                <a:moveTo>
                  <a:pt x="771" y="674"/>
                </a:moveTo>
                <a:cubicBezTo>
                  <a:pt x="744" y="672"/>
                  <a:pt x="718" y="670"/>
                  <a:pt x="692" y="666"/>
                </a:cubicBezTo>
                <a:cubicBezTo>
                  <a:pt x="710" y="592"/>
                  <a:pt x="739" y="535"/>
                  <a:pt x="771" y="505"/>
                </a:cubicBezTo>
                <a:lnTo>
                  <a:pt x="771" y="674"/>
                </a:lnTo>
                <a:close/>
                <a:moveTo>
                  <a:pt x="867" y="505"/>
                </a:moveTo>
                <a:cubicBezTo>
                  <a:pt x="899" y="535"/>
                  <a:pt x="928" y="592"/>
                  <a:pt x="946" y="666"/>
                </a:cubicBezTo>
                <a:cubicBezTo>
                  <a:pt x="921" y="670"/>
                  <a:pt x="894" y="672"/>
                  <a:pt x="867" y="674"/>
                </a:cubicBezTo>
                <a:lnTo>
                  <a:pt x="867" y="505"/>
                </a:lnTo>
                <a:close/>
                <a:moveTo>
                  <a:pt x="867" y="1133"/>
                </a:moveTo>
                <a:cubicBezTo>
                  <a:pt x="867" y="964"/>
                  <a:pt x="867" y="964"/>
                  <a:pt x="867" y="964"/>
                </a:cubicBezTo>
                <a:cubicBezTo>
                  <a:pt x="894" y="965"/>
                  <a:pt x="921" y="968"/>
                  <a:pt x="946" y="971"/>
                </a:cubicBezTo>
                <a:cubicBezTo>
                  <a:pt x="928" y="1046"/>
                  <a:pt x="899" y="1103"/>
                  <a:pt x="867" y="1133"/>
                </a:cubicBezTo>
                <a:close/>
                <a:moveTo>
                  <a:pt x="961" y="876"/>
                </a:moveTo>
                <a:cubicBezTo>
                  <a:pt x="931" y="872"/>
                  <a:pt x="900" y="869"/>
                  <a:pt x="867" y="868"/>
                </a:cubicBezTo>
                <a:cubicBezTo>
                  <a:pt x="867" y="770"/>
                  <a:pt x="867" y="770"/>
                  <a:pt x="867" y="770"/>
                </a:cubicBezTo>
                <a:cubicBezTo>
                  <a:pt x="900" y="768"/>
                  <a:pt x="931" y="766"/>
                  <a:pt x="961" y="761"/>
                </a:cubicBezTo>
                <a:cubicBezTo>
                  <a:pt x="962" y="780"/>
                  <a:pt x="963" y="799"/>
                  <a:pt x="963" y="819"/>
                </a:cubicBezTo>
                <a:cubicBezTo>
                  <a:pt x="963" y="839"/>
                  <a:pt x="962" y="858"/>
                  <a:pt x="961" y="876"/>
                </a:cubicBezTo>
                <a:close/>
                <a:moveTo>
                  <a:pt x="1095" y="627"/>
                </a:moveTo>
                <a:cubicBezTo>
                  <a:pt x="1079" y="635"/>
                  <a:pt x="1060" y="641"/>
                  <a:pt x="1040" y="647"/>
                </a:cubicBezTo>
                <a:cubicBezTo>
                  <a:pt x="1031" y="608"/>
                  <a:pt x="1019" y="571"/>
                  <a:pt x="1004" y="538"/>
                </a:cubicBezTo>
                <a:cubicBezTo>
                  <a:pt x="1040" y="562"/>
                  <a:pt x="1071" y="592"/>
                  <a:pt x="1095" y="627"/>
                </a:cubicBezTo>
                <a:close/>
                <a:moveTo>
                  <a:pt x="1004" y="1100"/>
                </a:moveTo>
                <a:cubicBezTo>
                  <a:pt x="1019" y="1067"/>
                  <a:pt x="1031" y="1030"/>
                  <a:pt x="1040" y="991"/>
                </a:cubicBezTo>
                <a:cubicBezTo>
                  <a:pt x="1060" y="997"/>
                  <a:pt x="1079" y="1003"/>
                  <a:pt x="1095" y="1011"/>
                </a:cubicBezTo>
                <a:cubicBezTo>
                  <a:pt x="1071" y="1046"/>
                  <a:pt x="1040" y="1076"/>
                  <a:pt x="1004" y="1100"/>
                </a:cubicBezTo>
                <a:close/>
                <a:moveTo>
                  <a:pt x="1155" y="819"/>
                </a:moveTo>
                <a:cubicBezTo>
                  <a:pt x="1155" y="856"/>
                  <a:pt x="1149" y="892"/>
                  <a:pt x="1138" y="925"/>
                </a:cubicBezTo>
                <a:cubicBezTo>
                  <a:pt x="1114" y="914"/>
                  <a:pt x="1086" y="904"/>
                  <a:pt x="1056" y="895"/>
                </a:cubicBezTo>
                <a:cubicBezTo>
                  <a:pt x="1058" y="870"/>
                  <a:pt x="1059" y="845"/>
                  <a:pt x="1059" y="819"/>
                </a:cubicBezTo>
                <a:cubicBezTo>
                  <a:pt x="1059" y="793"/>
                  <a:pt x="1058" y="767"/>
                  <a:pt x="1056" y="742"/>
                </a:cubicBezTo>
                <a:cubicBezTo>
                  <a:pt x="1086" y="734"/>
                  <a:pt x="1114" y="724"/>
                  <a:pt x="1138" y="713"/>
                </a:cubicBezTo>
                <a:cubicBezTo>
                  <a:pt x="1149" y="746"/>
                  <a:pt x="1155" y="782"/>
                  <a:pt x="1155" y="81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5095272" y="3235508"/>
            <a:ext cx="391366" cy="391219"/>
          </a:xfrm>
          <a:custGeom>
            <a:avLst/>
            <a:gdLst>
              <a:gd name="T0" fmla="*/ 1158 w 1638"/>
              <a:gd name="T1" fmla="*/ 1302 h 1638"/>
              <a:gd name="T2" fmla="*/ 1446 w 1638"/>
              <a:gd name="T3" fmla="*/ 1302 h 1638"/>
              <a:gd name="T4" fmla="*/ 1302 w 1638"/>
              <a:gd name="T5" fmla="*/ 1350 h 1638"/>
              <a:gd name="T6" fmla="*/ 1302 w 1638"/>
              <a:gd name="T7" fmla="*/ 1254 h 1638"/>
              <a:gd name="T8" fmla="*/ 1302 w 1638"/>
              <a:gd name="T9" fmla="*/ 1350 h 1638"/>
              <a:gd name="T10" fmla="*/ 480 w 1638"/>
              <a:gd name="T11" fmla="*/ 339 h 1638"/>
              <a:gd name="T12" fmla="*/ 192 w 1638"/>
              <a:gd name="T13" fmla="*/ 339 h 1638"/>
              <a:gd name="T14" fmla="*/ 336 w 1638"/>
              <a:gd name="T15" fmla="*/ 291 h 1638"/>
              <a:gd name="T16" fmla="*/ 336 w 1638"/>
              <a:gd name="T17" fmla="*/ 387 h 1638"/>
              <a:gd name="T18" fmla="*/ 336 w 1638"/>
              <a:gd name="T19" fmla="*/ 291 h 1638"/>
              <a:gd name="T20" fmla="*/ 240 w 1638"/>
              <a:gd name="T21" fmla="*/ 579 h 1638"/>
              <a:gd name="T22" fmla="*/ 960 w 1638"/>
              <a:gd name="T23" fmla="*/ 627 h 1638"/>
              <a:gd name="T24" fmla="*/ 240 w 1638"/>
              <a:gd name="T25" fmla="*/ 675 h 1638"/>
              <a:gd name="T26" fmla="*/ 302 w 1638"/>
              <a:gd name="T27" fmla="*/ 1624 h 1638"/>
              <a:gd name="T28" fmla="*/ 1590 w 1638"/>
              <a:gd name="T29" fmla="*/ 1638 h 1638"/>
              <a:gd name="T30" fmla="*/ 1638 w 1638"/>
              <a:gd name="T31" fmla="*/ 819 h 1638"/>
              <a:gd name="T32" fmla="*/ 1152 w 1638"/>
              <a:gd name="T33" fmla="*/ 771 h 1638"/>
              <a:gd name="T34" fmla="*/ 1104 w 1638"/>
              <a:gd name="T35" fmla="*/ 0 h 1638"/>
              <a:gd name="T36" fmla="*/ 0 w 1638"/>
              <a:gd name="T37" fmla="*/ 48 h 1638"/>
              <a:gd name="T38" fmla="*/ 14 w 1638"/>
              <a:gd name="T39" fmla="*/ 1336 h 1638"/>
              <a:gd name="T40" fmla="*/ 302 w 1638"/>
              <a:gd name="T41" fmla="*/ 1624 h 1638"/>
              <a:gd name="T42" fmla="*/ 576 w 1638"/>
              <a:gd name="T43" fmla="*/ 1542 h 1638"/>
              <a:gd name="T44" fmla="*/ 686 w 1638"/>
              <a:gd name="T45" fmla="*/ 1045 h 1638"/>
              <a:gd name="T46" fmla="*/ 1398 w 1638"/>
              <a:gd name="T47" fmla="*/ 1059 h 1638"/>
              <a:gd name="T48" fmla="*/ 1542 w 1638"/>
              <a:gd name="T49" fmla="*/ 935 h 1638"/>
              <a:gd name="T50" fmla="*/ 1475 w 1638"/>
              <a:gd name="T51" fmla="*/ 867 h 1638"/>
              <a:gd name="T52" fmla="*/ 740 w 1638"/>
              <a:gd name="T53" fmla="*/ 963 h 1638"/>
              <a:gd name="T54" fmla="*/ 1475 w 1638"/>
              <a:gd name="T55" fmla="*/ 867 h 1638"/>
              <a:gd name="T56" fmla="*/ 1056 w 1638"/>
              <a:gd name="T57" fmla="*/ 96 h 1638"/>
              <a:gd name="T58" fmla="*/ 528 w 1638"/>
              <a:gd name="T59" fmla="*/ 771 h 1638"/>
              <a:gd name="T60" fmla="*/ 480 w 1638"/>
              <a:gd name="T61" fmla="*/ 819 h 1638"/>
              <a:gd name="T62" fmla="*/ 384 w 1638"/>
              <a:gd name="T63" fmla="*/ 1542 h 1638"/>
              <a:gd name="T64" fmla="*/ 336 w 1638"/>
              <a:gd name="T65" fmla="*/ 1254 h 1638"/>
              <a:gd name="T66" fmla="*/ 96 w 1638"/>
              <a:gd name="T67" fmla="*/ 96 h 1638"/>
              <a:gd name="T68" fmla="*/ 164 w 1638"/>
              <a:gd name="T69" fmla="*/ 1350 h 1638"/>
              <a:gd name="T70" fmla="*/ 288 w 1638"/>
              <a:gd name="T71" fmla="*/ 1474 h 1638"/>
              <a:gd name="T72" fmla="*/ 624 w 1638"/>
              <a:gd name="T73" fmla="*/ 387 h 1638"/>
              <a:gd name="T74" fmla="*/ 960 w 1638"/>
              <a:gd name="T75" fmla="*/ 435 h 1638"/>
              <a:gd name="T76" fmla="*/ 624 w 1638"/>
              <a:gd name="T77" fmla="*/ 483 h 1638"/>
              <a:gd name="T78" fmla="*/ 576 w 1638"/>
              <a:gd name="T79" fmla="*/ 243 h 1638"/>
              <a:gd name="T80" fmla="*/ 912 w 1638"/>
              <a:gd name="T81" fmla="*/ 195 h 1638"/>
              <a:gd name="T82" fmla="*/ 912 w 1638"/>
              <a:gd name="T83" fmla="*/ 291 h 1638"/>
              <a:gd name="T84" fmla="*/ 576 w 1638"/>
              <a:gd name="T85" fmla="*/ 243 h 1638"/>
              <a:gd name="T86" fmla="*/ 240 w 1638"/>
              <a:gd name="T87" fmla="*/ 771 h 1638"/>
              <a:gd name="T88" fmla="*/ 384 w 1638"/>
              <a:gd name="T89" fmla="*/ 819 h 1638"/>
              <a:gd name="T90" fmla="*/ 240 w 1638"/>
              <a:gd name="T91" fmla="*/ 867 h 1638"/>
              <a:gd name="T92" fmla="*/ 336 w 1638"/>
              <a:gd name="T93" fmla="*/ 1059 h 1638"/>
              <a:gd name="T94" fmla="*/ 192 w 1638"/>
              <a:gd name="T95" fmla="*/ 1011 h 1638"/>
              <a:gd name="T96" fmla="*/ 336 w 1638"/>
              <a:gd name="T97" fmla="*/ 963 h 1638"/>
              <a:gd name="T98" fmla="*/ 336 w 1638"/>
              <a:gd name="T99" fmla="*/ 1059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38" h="1638">
                <a:moveTo>
                  <a:pt x="1302" y="1158"/>
                </a:moveTo>
                <a:cubicBezTo>
                  <a:pt x="1223" y="1158"/>
                  <a:pt x="1158" y="1223"/>
                  <a:pt x="1158" y="1302"/>
                </a:cubicBezTo>
                <a:cubicBezTo>
                  <a:pt x="1158" y="1382"/>
                  <a:pt x="1223" y="1446"/>
                  <a:pt x="1302" y="1446"/>
                </a:cubicBezTo>
                <a:cubicBezTo>
                  <a:pt x="1382" y="1446"/>
                  <a:pt x="1446" y="1382"/>
                  <a:pt x="1446" y="1302"/>
                </a:cubicBezTo>
                <a:cubicBezTo>
                  <a:pt x="1446" y="1223"/>
                  <a:pt x="1382" y="1158"/>
                  <a:pt x="1302" y="1158"/>
                </a:cubicBezTo>
                <a:close/>
                <a:moveTo>
                  <a:pt x="1302" y="1350"/>
                </a:moveTo>
                <a:cubicBezTo>
                  <a:pt x="1276" y="1350"/>
                  <a:pt x="1254" y="1329"/>
                  <a:pt x="1254" y="1302"/>
                </a:cubicBezTo>
                <a:cubicBezTo>
                  <a:pt x="1254" y="1276"/>
                  <a:pt x="1276" y="1254"/>
                  <a:pt x="1302" y="1254"/>
                </a:cubicBezTo>
                <a:cubicBezTo>
                  <a:pt x="1329" y="1254"/>
                  <a:pt x="1350" y="1276"/>
                  <a:pt x="1350" y="1302"/>
                </a:cubicBezTo>
                <a:cubicBezTo>
                  <a:pt x="1350" y="1329"/>
                  <a:pt x="1329" y="1350"/>
                  <a:pt x="1302" y="1350"/>
                </a:cubicBezTo>
                <a:close/>
                <a:moveTo>
                  <a:pt x="336" y="483"/>
                </a:moveTo>
                <a:cubicBezTo>
                  <a:pt x="415" y="483"/>
                  <a:pt x="480" y="418"/>
                  <a:pt x="480" y="339"/>
                </a:cubicBezTo>
                <a:cubicBezTo>
                  <a:pt x="480" y="260"/>
                  <a:pt x="415" y="195"/>
                  <a:pt x="336" y="195"/>
                </a:cubicBezTo>
                <a:cubicBezTo>
                  <a:pt x="257" y="195"/>
                  <a:pt x="192" y="260"/>
                  <a:pt x="192" y="339"/>
                </a:cubicBezTo>
                <a:cubicBezTo>
                  <a:pt x="192" y="418"/>
                  <a:pt x="257" y="483"/>
                  <a:pt x="336" y="483"/>
                </a:cubicBezTo>
                <a:close/>
                <a:moveTo>
                  <a:pt x="336" y="291"/>
                </a:moveTo>
                <a:cubicBezTo>
                  <a:pt x="362" y="291"/>
                  <a:pt x="384" y="312"/>
                  <a:pt x="384" y="339"/>
                </a:cubicBezTo>
                <a:cubicBezTo>
                  <a:pt x="384" y="365"/>
                  <a:pt x="362" y="387"/>
                  <a:pt x="336" y="387"/>
                </a:cubicBezTo>
                <a:cubicBezTo>
                  <a:pt x="310" y="387"/>
                  <a:pt x="288" y="365"/>
                  <a:pt x="288" y="339"/>
                </a:cubicBezTo>
                <a:cubicBezTo>
                  <a:pt x="288" y="312"/>
                  <a:pt x="310" y="291"/>
                  <a:pt x="336" y="291"/>
                </a:cubicBezTo>
                <a:close/>
                <a:moveTo>
                  <a:pt x="192" y="627"/>
                </a:moveTo>
                <a:cubicBezTo>
                  <a:pt x="192" y="600"/>
                  <a:pt x="213" y="579"/>
                  <a:pt x="240" y="579"/>
                </a:cubicBezTo>
                <a:cubicBezTo>
                  <a:pt x="912" y="579"/>
                  <a:pt x="912" y="579"/>
                  <a:pt x="912" y="579"/>
                </a:cubicBezTo>
                <a:cubicBezTo>
                  <a:pt x="939" y="579"/>
                  <a:pt x="960" y="600"/>
                  <a:pt x="960" y="627"/>
                </a:cubicBezTo>
                <a:cubicBezTo>
                  <a:pt x="960" y="653"/>
                  <a:pt x="939" y="675"/>
                  <a:pt x="912" y="675"/>
                </a:cubicBezTo>
                <a:cubicBezTo>
                  <a:pt x="240" y="675"/>
                  <a:pt x="240" y="675"/>
                  <a:pt x="240" y="675"/>
                </a:cubicBezTo>
                <a:cubicBezTo>
                  <a:pt x="213" y="675"/>
                  <a:pt x="192" y="653"/>
                  <a:pt x="192" y="627"/>
                </a:cubicBezTo>
                <a:close/>
                <a:moveTo>
                  <a:pt x="302" y="1624"/>
                </a:moveTo>
                <a:cubicBezTo>
                  <a:pt x="311" y="1633"/>
                  <a:pt x="323" y="1638"/>
                  <a:pt x="336" y="1638"/>
                </a:cubicBezTo>
                <a:cubicBezTo>
                  <a:pt x="1590" y="1638"/>
                  <a:pt x="1590" y="1638"/>
                  <a:pt x="1590" y="1638"/>
                </a:cubicBezTo>
                <a:cubicBezTo>
                  <a:pt x="1617" y="1638"/>
                  <a:pt x="1638" y="1617"/>
                  <a:pt x="1638" y="1590"/>
                </a:cubicBezTo>
                <a:cubicBezTo>
                  <a:pt x="1638" y="819"/>
                  <a:pt x="1638" y="819"/>
                  <a:pt x="1638" y="819"/>
                </a:cubicBezTo>
                <a:cubicBezTo>
                  <a:pt x="1638" y="793"/>
                  <a:pt x="1617" y="771"/>
                  <a:pt x="1590" y="771"/>
                </a:cubicBezTo>
                <a:cubicBezTo>
                  <a:pt x="1152" y="771"/>
                  <a:pt x="1152" y="771"/>
                  <a:pt x="1152" y="771"/>
                </a:cubicBezTo>
                <a:cubicBezTo>
                  <a:pt x="1152" y="48"/>
                  <a:pt x="1152" y="48"/>
                  <a:pt x="1152" y="48"/>
                </a:cubicBezTo>
                <a:cubicBezTo>
                  <a:pt x="1152" y="21"/>
                  <a:pt x="1131" y="0"/>
                  <a:pt x="110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1302"/>
                  <a:pt x="0" y="1302"/>
                  <a:pt x="0" y="1302"/>
                </a:cubicBezTo>
                <a:cubicBezTo>
                  <a:pt x="0" y="1315"/>
                  <a:pt x="5" y="1327"/>
                  <a:pt x="14" y="1336"/>
                </a:cubicBezTo>
                <a:cubicBezTo>
                  <a:pt x="302" y="1624"/>
                  <a:pt x="302" y="1624"/>
                  <a:pt x="302" y="1624"/>
                </a:cubicBezTo>
                <a:cubicBezTo>
                  <a:pt x="302" y="1624"/>
                  <a:pt x="302" y="1624"/>
                  <a:pt x="302" y="1624"/>
                </a:cubicBezTo>
                <a:close/>
                <a:moveTo>
                  <a:pt x="1542" y="1542"/>
                </a:moveTo>
                <a:cubicBezTo>
                  <a:pt x="576" y="1542"/>
                  <a:pt x="576" y="1542"/>
                  <a:pt x="576" y="1542"/>
                </a:cubicBezTo>
                <a:cubicBezTo>
                  <a:pt x="576" y="935"/>
                  <a:pt x="576" y="935"/>
                  <a:pt x="576" y="935"/>
                </a:cubicBezTo>
                <a:cubicBezTo>
                  <a:pt x="686" y="1045"/>
                  <a:pt x="686" y="1045"/>
                  <a:pt x="686" y="1045"/>
                </a:cubicBezTo>
                <a:cubicBezTo>
                  <a:pt x="695" y="1054"/>
                  <a:pt x="707" y="1059"/>
                  <a:pt x="720" y="1059"/>
                </a:cubicBezTo>
                <a:cubicBezTo>
                  <a:pt x="1398" y="1059"/>
                  <a:pt x="1398" y="1059"/>
                  <a:pt x="1398" y="1059"/>
                </a:cubicBezTo>
                <a:cubicBezTo>
                  <a:pt x="1411" y="1059"/>
                  <a:pt x="1423" y="1054"/>
                  <a:pt x="1432" y="1045"/>
                </a:cubicBezTo>
                <a:cubicBezTo>
                  <a:pt x="1542" y="935"/>
                  <a:pt x="1542" y="935"/>
                  <a:pt x="1542" y="935"/>
                </a:cubicBezTo>
                <a:lnTo>
                  <a:pt x="1542" y="1542"/>
                </a:lnTo>
                <a:close/>
                <a:moveTo>
                  <a:pt x="1475" y="867"/>
                </a:moveTo>
                <a:cubicBezTo>
                  <a:pt x="1379" y="963"/>
                  <a:pt x="1379" y="963"/>
                  <a:pt x="1379" y="963"/>
                </a:cubicBezTo>
                <a:cubicBezTo>
                  <a:pt x="740" y="963"/>
                  <a:pt x="740" y="963"/>
                  <a:pt x="740" y="963"/>
                </a:cubicBezTo>
                <a:cubicBezTo>
                  <a:pt x="644" y="867"/>
                  <a:pt x="644" y="867"/>
                  <a:pt x="644" y="867"/>
                </a:cubicBezTo>
                <a:lnTo>
                  <a:pt x="1475" y="867"/>
                </a:lnTo>
                <a:close/>
                <a:moveTo>
                  <a:pt x="96" y="96"/>
                </a:moveTo>
                <a:cubicBezTo>
                  <a:pt x="1056" y="96"/>
                  <a:pt x="1056" y="96"/>
                  <a:pt x="1056" y="96"/>
                </a:cubicBezTo>
                <a:cubicBezTo>
                  <a:pt x="1056" y="771"/>
                  <a:pt x="1056" y="771"/>
                  <a:pt x="1056" y="771"/>
                </a:cubicBezTo>
                <a:cubicBezTo>
                  <a:pt x="528" y="771"/>
                  <a:pt x="528" y="771"/>
                  <a:pt x="528" y="771"/>
                </a:cubicBezTo>
                <a:cubicBezTo>
                  <a:pt x="502" y="771"/>
                  <a:pt x="480" y="792"/>
                  <a:pt x="480" y="819"/>
                </a:cubicBezTo>
                <a:cubicBezTo>
                  <a:pt x="480" y="819"/>
                  <a:pt x="480" y="819"/>
                  <a:pt x="480" y="819"/>
                </a:cubicBezTo>
                <a:cubicBezTo>
                  <a:pt x="480" y="1542"/>
                  <a:pt x="480" y="1542"/>
                  <a:pt x="480" y="1542"/>
                </a:cubicBezTo>
                <a:cubicBezTo>
                  <a:pt x="384" y="1542"/>
                  <a:pt x="384" y="1542"/>
                  <a:pt x="384" y="1542"/>
                </a:cubicBezTo>
                <a:cubicBezTo>
                  <a:pt x="384" y="1302"/>
                  <a:pt x="384" y="1302"/>
                  <a:pt x="384" y="1302"/>
                </a:cubicBezTo>
                <a:cubicBezTo>
                  <a:pt x="384" y="1276"/>
                  <a:pt x="363" y="1254"/>
                  <a:pt x="336" y="1254"/>
                </a:cubicBezTo>
                <a:cubicBezTo>
                  <a:pt x="96" y="1254"/>
                  <a:pt x="96" y="1254"/>
                  <a:pt x="96" y="1254"/>
                </a:cubicBezTo>
                <a:lnTo>
                  <a:pt x="96" y="96"/>
                </a:lnTo>
                <a:close/>
                <a:moveTo>
                  <a:pt x="288" y="1474"/>
                </a:moveTo>
                <a:cubicBezTo>
                  <a:pt x="164" y="1350"/>
                  <a:pt x="164" y="1350"/>
                  <a:pt x="164" y="1350"/>
                </a:cubicBezTo>
                <a:cubicBezTo>
                  <a:pt x="288" y="1350"/>
                  <a:pt x="288" y="1350"/>
                  <a:pt x="288" y="1350"/>
                </a:cubicBezTo>
                <a:lnTo>
                  <a:pt x="288" y="1474"/>
                </a:lnTo>
                <a:close/>
                <a:moveTo>
                  <a:pt x="576" y="435"/>
                </a:moveTo>
                <a:cubicBezTo>
                  <a:pt x="576" y="408"/>
                  <a:pt x="597" y="387"/>
                  <a:pt x="624" y="387"/>
                </a:cubicBezTo>
                <a:cubicBezTo>
                  <a:pt x="912" y="387"/>
                  <a:pt x="912" y="387"/>
                  <a:pt x="912" y="387"/>
                </a:cubicBezTo>
                <a:cubicBezTo>
                  <a:pt x="939" y="387"/>
                  <a:pt x="960" y="408"/>
                  <a:pt x="960" y="435"/>
                </a:cubicBezTo>
                <a:cubicBezTo>
                  <a:pt x="960" y="461"/>
                  <a:pt x="939" y="483"/>
                  <a:pt x="912" y="483"/>
                </a:cubicBezTo>
                <a:cubicBezTo>
                  <a:pt x="624" y="483"/>
                  <a:pt x="624" y="483"/>
                  <a:pt x="624" y="483"/>
                </a:cubicBezTo>
                <a:cubicBezTo>
                  <a:pt x="597" y="483"/>
                  <a:pt x="576" y="461"/>
                  <a:pt x="576" y="435"/>
                </a:cubicBezTo>
                <a:close/>
                <a:moveTo>
                  <a:pt x="576" y="243"/>
                </a:moveTo>
                <a:cubicBezTo>
                  <a:pt x="576" y="216"/>
                  <a:pt x="597" y="195"/>
                  <a:pt x="624" y="195"/>
                </a:cubicBezTo>
                <a:cubicBezTo>
                  <a:pt x="912" y="195"/>
                  <a:pt x="912" y="195"/>
                  <a:pt x="912" y="195"/>
                </a:cubicBezTo>
                <a:cubicBezTo>
                  <a:pt x="939" y="195"/>
                  <a:pt x="960" y="216"/>
                  <a:pt x="960" y="243"/>
                </a:cubicBezTo>
                <a:cubicBezTo>
                  <a:pt x="960" y="269"/>
                  <a:pt x="939" y="291"/>
                  <a:pt x="912" y="291"/>
                </a:cubicBezTo>
                <a:cubicBezTo>
                  <a:pt x="624" y="291"/>
                  <a:pt x="624" y="291"/>
                  <a:pt x="624" y="291"/>
                </a:cubicBezTo>
                <a:cubicBezTo>
                  <a:pt x="597" y="291"/>
                  <a:pt x="576" y="269"/>
                  <a:pt x="576" y="243"/>
                </a:cubicBezTo>
                <a:close/>
                <a:moveTo>
                  <a:pt x="192" y="819"/>
                </a:moveTo>
                <a:cubicBezTo>
                  <a:pt x="192" y="792"/>
                  <a:pt x="213" y="771"/>
                  <a:pt x="240" y="771"/>
                </a:cubicBezTo>
                <a:cubicBezTo>
                  <a:pt x="336" y="771"/>
                  <a:pt x="336" y="771"/>
                  <a:pt x="336" y="771"/>
                </a:cubicBezTo>
                <a:cubicBezTo>
                  <a:pt x="363" y="771"/>
                  <a:pt x="384" y="792"/>
                  <a:pt x="384" y="819"/>
                </a:cubicBezTo>
                <a:cubicBezTo>
                  <a:pt x="384" y="845"/>
                  <a:pt x="363" y="867"/>
                  <a:pt x="336" y="867"/>
                </a:cubicBezTo>
                <a:cubicBezTo>
                  <a:pt x="240" y="867"/>
                  <a:pt x="240" y="867"/>
                  <a:pt x="240" y="867"/>
                </a:cubicBezTo>
                <a:cubicBezTo>
                  <a:pt x="213" y="867"/>
                  <a:pt x="192" y="845"/>
                  <a:pt x="192" y="819"/>
                </a:cubicBezTo>
                <a:close/>
                <a:moveTo>
                  <a:pt x="336" y="1059"/>
                </a:moveTo>
                <a:cubicBezTo>
                  <a:pt x="240" y="1059"/>
                  <a:pt x="240" y="1059"/>
                  <a:pt x="240" y="1059"/>
                </a:cubicBezTo>
                <a:cubicBezTo>
                  <a:pt x="213" y="1059"/>
                  <a:pt x="192" y="1037"/>
                  <a:pt x="192" y="1011"/>
                </a:cubicBezTo>
                <a:cubicBezTo>
                  <a:pt x="192" y="984"/>
                  <a:pt x="213" y="963"/>
                  <a:pt x="240" y="963"/>
                </a:cubicBezTo>
                <a:cubicBezTo>
                  <a:pt x="336" y="963"/>
                  <a:pt x="336" y="963"/>
                  <a:pt x="336" y="963"/>
                </a:cubicBezTo>
                <a:cubicBezTo>
                  <a:pt x="363" y="963"/>
                  <a:pt x="384" y="984"/>
                  <a:pt x="384" y="1011"/>
                </a:cubicBezTo>
                <a:cubicBezTo>
                  <a:pt x="384" y="1037"/>
                  <a:pt x="363" y="1059"/>
                  <a:pt x="336" y="105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5" name="Freeform 34"/>
          <p:cNvSpPr>
            <a:spLocks noEditPoints="1"/>
          </p:cNvSpPr>
          <p:nvPr/>
        </p:nvSpPr>
        <p:spPr bwMode="auto">
          <a:xfrm>
            <a:off x="4369255" y="3247651"/>
            <a:ext cx="391366" cy="366933"/>
          </a:xfrm>
          <a:custGeom>
            <a:avLst/>
            <a:gdLst>
              <a:gd name="T0" fmla="*/ 483 w 1638"/>
              <a:gd name="T1" fmla="*/ 1296 h 1536"/>
              <a:gd name="T2" fmla="*/ 1107 w 1638"/>
              <a:gd name="T3" fmla="*/ 1344 h 1536"/>
              <a:gd name="T4" fmla="*/ 1155 w 1638"/>
              <a:gd name="T5" fmla="*/ 720 h 1536"/>
              <a:gd name="T6" fmla="*/ 1141 w 1638"/>
              <a:gd name="T7" fmla="*/ 686 h 1536"/>
              <a:gd name="T8" fmla="*/ 949 w 1638"/>
              <a:gd name="T9" fmla="*/ 494 h 1536"/>
              <a:gd name="T10" fmla="*/ 531 w 1638"/>
              <a:gd name="T11" fmla="*/ 480 h 1536"/>
              <a:gd name="T12" fmla="*/ 963 w 1638"/>
              <a:gd name="T13" fmla="*/ 644 h 1536"/>
              <a:gd name="T14" fmla="*/ 963 w 1638"/>
              <a:gd name="T15" fmla="*/ 672 h 1536"/>
              <a:gd name="T16" fmla="*/ 579 w 1638"/>
              <a:gd name="T17" fmla="*/ 576 h 1536"/>
              <a:gd name="T18" fmla="*/ 867 w 1638"/>
              <a:gd name="T19" fmla="*/ 720 h 1536"/>
              <a:gd name="T20" fmla="*/ 1059 w 1638"/>
              <a:gd name="T21" fmla="*/ 768 h 1536"/>
              <a:gd name="T22" fmla="*/ 579 w 1638"/>
              <a:gd name="T23" fmla="*/ 1248 h 1536"/>
              <a:gd name="T24" fmla="*/ 963 w 1638"/>
              <a:gd name="T25" fmla="*/ 1104 h 1536"/>
              <a:gd name="T26" fmla="*/ 723 w 1638"/>
              <a:gd name="T27" fmla="*/ 1152 h 1536"/>
              <a:gd name="T28" fmla="*/ 723 w 1638"/>
              <a:gd name="T29" fmla="*/ 1056 h 1536"/>
              <a:gd name="T30" fmla="*/ 963 w 1638"/>
              <a:gd name="T31" fmla="*/ 1104 h 1536"/>
              <a:gd name="T32" fmla="*/ 915 w 1638"/>
              <a:gd name="T33" fmla="*/ 960 h 1536"/>
              <a:gd name="T34" fmla="*/ 675 w 1638"/>
              <a:gd name="T35" fmla="*/ 912 h 1536"/>
              <a:gd name="T36" fmla="*/ 915 w 1638"/>
              <a:gd name="T37" fmla="*/ 864 h 1536"/>
              <a:gd name="T38" fmla="*/ 1494 w 1638"/>
              <a:gd name="T39" fmla="*/ 96 h 1536"/>
              <a:gd name="T40" fmla="*/ 599 w 1638"/>
              <a:gd name="T41" fmla="*/ 64 h 1536"/>
              <a:gd name="T42" fmla="*/ 144 w 1638"/>
              <a:gd name="T43" fmla="*/ 0 h 1536"/>
              <a:gd name="T44" fmla="*/ 0 w 1638"/>
              <a:gd name="T45" fmla="*/ 1392 h 1536"/>
              <a:gd name="T46" fmla="*/ 1494 w 1638"/>
              <a:gd name="T47" fmla="*/ 1536 h 1536"/>
              <a:gd name="T48" fmla="*/ 1638 w 1638"/>
              <a:gd name="T49" fmla="*/ 240 h 1536"/>
              <a:gd name="T50" fmla="*/ 1542 w 1638"/>
              <a:gd name="T51" fmla="*/ 432 h 1536"/>
              <a:gd name="T52" fmla="*/ 1494 w 1638"/>
              <a:gd name="T53" fmla="*/ 1440 h 1536"/>
              <a:gd name="T54" fmla="*/ 96 w 1638"/>
              <a:gd name="T55" fmla="*/ 1392 h 1536"/>
              <a:gd name="T56" fmla="*/ 144 w 1638"/>
              <a:gd name="T57" fmla="*/ 96 h 1536"/>
              <a:gd name="T58" fmla="*/ 520 w 1638"/>
              <a:gd name="T59" fmla="*/ 117 h 1536"/>
              <a:gd name="T60" fmla="*/ 774 w 1638"/>
              <a:gd name="T61" fmla="*/ 384 h 1536"/>
              <a:gd name="T62" fmla="*/ 1542 w 1638"/>
              <a:gd name="T63" fmla="*/ 432 h 1536"/>
              <a:gd name="T64" fmla="*/ 774 w 1638"/>
              <a:gd name="T65" fmla="*/ 288 h 1536"/>
              <a:gd name="T66" fmla="*/ 685 w 1638"/>
              <a:gd name="T67" fmla="*/ 192 h 1536"/>
              <a:gd name="T68" fmla="*/ 1542 w 1638"/>
              <a:gd name="T69" fmla="*/ 24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8" h="1536">
                <a:moveTo>
                  <a:pt x="483" y="528"/>
                </a:moveTo>
                <a:cubicBezTo>
                  <a:pt x="483" y="1296"/>
                  <a:pt x="483" y="1296"/>
                  <a:pt x="483" y="1296"/>
                </a:cubicBezTo>
                <a:cubicBezTo>
                  <a:pt x="483" y="1322"/>
                  <a:pt x="504" y="1344"/>
                  <a:pt x="531" y="1344"/>
                </a:cubicBezTo>
                <a:cubicBezTo>
                  <a:pt x="1107" y="1344"/>
                  <a:pt x="1107" y="1344"/>
                  <a:pt x="1107" y="1344"/>
                </a:cubicBezTo>
                <a:cubicBezTo>
                  <a:pt x="1134" y="1344"/>
                  <a:pt x="1155" y="1322"/>
                  <a:pt x="1155" y="1296"/>
                </a:cubicBezTo>
                <a:cubicBezTo>
                  <a:pt x="1155" y="720"/>
                  <a:pt x="1155" y="720"/>
                  <a:pt x="1155" y="720"/>
                </a:cubicBezTo>
                <a:cubicBezTo>
                  <a:pt x="1155" y="707"/>
                  <a:pt x="1150" y="695"/>
                  <a:pt x="1141" y="686"/>
                </a:cubicBezTo>
                <a:cubicBezTo>
                  <a:pt x="1141" y="686"/>
                  <a:pt x="1141" y="686"/>
                  <a:pt x="1141" y="686"/>
                </a:cubicBezTo>
                <a:cubicBezTo>
                  <a:pt x="949" y="494"/>
                  <a:pt x="949" y="494"/>
                  <a:pt x="949" y="494"/>
                </a:cubicBezTo>
                <a:cubicBezTo>
                  <a:pt x="949" y="494"/>
                  <a:pt x="949" y="494"/>
                  <a:pt x="949" y="494"/>
                </a:cubicBezTo>
                <a:cubicBezTo>
                  <a:pt x="940" y="485"/>
                  <a:pt x="927" y="480"/>
                  <a:pt x="915" y="480"/>
                </a:cubicBezTo>
                <a:cubicBezTo>
                  <a:pt x="531" y="480"/>
                  <a:pt x="531" y="480"/>
                  <a:pt x="531" y="480"/>
                </a:cubicBezTo>
                <a:cubicBezTo>
                  <a:pt x="504" y="480"/>
                  <a:pt x="483" y="501"/>
                  <a:pt x="483" y="528"/>
                </a:cubicBezTo>
                <a:close/>
                <a:moveTo>
                  <a:pt x="963" y="644"/>
                </a:moveTo>
                <a:cubicBezTo>
                  <a:pt x="991" y="672"/>
                  <a:pt x="991" y="672"/>
                  <a:pt x="991" y="672"/>
                </a:cubicBezTo>
                <a:cubicBezTo>
                  <a:pt x="963" y="672"/>
                  <a:pt x="963" y="672"/>
                  <a:pt x="963" y="672"/>
                </a:cubicBezTo>
                <a:lnTo>
                  <a:pt x="963" y="644"/>
                </a:lnTo>
                <a:close/>
                <a:moveTo>
                  <a:pt x="579" y="576"/>
                </a:moveTo>
                <a:cubicBezTo>
                  <a:pt x="867" y="576"/>
                  <a:pt x="867" y="576"/>
                  <a:pt x="867" y="576"/>
                </a:cubicBezTo>
                <a:cubicBezTo>
                  <a:pt x="867" y="720"/>
                  <a:pt x="867" y="720"/>
                  <a:pt x="867" y="720"/>
                </a:cubicBezTo>
                <a:cubicBezTo>
                  <a:pt x="867" y="746"/>
                  <a:pt x="888" y="768"/>
                  <a:pt x="915" y="768"/>
                </a:cubicBezTo>
                <a:cubicBezTo>
                  <a:pt x="1059" y="768"/>
                  <a:pt x="1059" y="768"/>
                  <a:pt x="1059" y="768"/>
                </a:cubicBezTo>
                <a:cubicBezTo>
                  <a:pt x="1059" y="1248"/>
                  <a:pt x="1059" y="1248"/>
                  <a:pt x="1059" y="1248"/>
                </a:cubicBezTo>
                <a:cubicBezTo>
                  <a:pt x="579" y="1248"/>
                  <a:pt x="579" y="1248"/>
                  <a:pt x="579" y="1248"/>
                </a:cubicBezTo>
                <a:lnTo>
                  <a:pt x="579" y="576"/>
                </a:lnTo>
                <a:close/>
                <a:moveTo>
                  <a:pt x="963" y="1104"/>
                </a:moveTo>
                <a:cubicBezTo>
                  <a:pt x="963" y="1130"/>
                  <a:pt x="942" y="1152"/>
                  <a:pt x="915" y="1152"/>
                </a:cubicBezTo>
                <a:cubicBezTo>
                  <a:pt x="723" y="1152"/>
                  <a:pt x="723" y="1152"/>
                  <a:pt x="723" y="1152"/>
                </a:cubicBezTo>
                <a:cubicBezTo>
                  <a:pt x="696" y="1152"/>
                  <a:pt x="675" y="1130"/>
                  <a:pt x="675" y="1104"/>
                </a:cubicBezTo>
                <a:cubicBezTo>
                  <a:pt x="675" y="1077"/>
                  <a:pt x="696" y="1056"/>
                  <a:pt x="723" y="1056"/>
                </a:cubicBezTo>
                <a:cubicBezTo>
                  <a:pt x="915" y="1056"/>
                  <a:pt x="915" y="1056"/>
                  <a:pt x="915" y="1056"/>
                </a:cubicBezTo>
                <a:cubicBezTo>
                  <a:pt x="942" y="1056"/>
                  <a:pt x="963" y="1077"/>
                  <a:pt x="963" y="1104"/>
                </a:cubicBezTo>
                <a:close/>
                <a:moveTo>
                  <a:pt x="963" y="912"/>
                </a:moveTo>
                <a:cubicBezTo>
                  <a:pt x="963" y="938"/>
                  <a:pt x="942" y="960"/>
                  <a:pt x="915" y="960"/>
                </a:cubicBezTo>
                <a:cubicBezTo>
                  <a:pt x="723" y="960"/>
                  <a:pt x="723" y="960"/>
                  <a:pt x="723" y="960"/>
                </a:cubicBezTo>
                <a:cubicBezTo>
                  <a:pt x="696" y="960"/>
                  <a:pt x="675" y="938"/>
                  <a:pt x="675" y="912"/>
                </a:cubicBezTo>
                <a:cubicBezTo>
                  <a:pt x="675" y="885"/>
                  <a:pt x="696" y="864"/>
                  <a:pt x="723" y="864"/>
                </a:cubicBezTo>
                <a:cubicBezTo>
                  <a:pt x="915" y="864"/>
                  <a:pt x="915" y="864"/>
                  <a:pt x="915" y="864"/>
                </a:cubicBezTo>
                <a:cubicBezTo>
                  <a:pt x="942" y="864"/>
                  <a:pt x="963" y="885"/>
                  <a:pt x="963" y="912"/>
                </a:cubicBezTo>
                <a:close/>
                <a:moveTo>
                  <a:pt x="1494" y="96"/>
                </a:moveTo>
                <a:cubicBezTo>
                  <a:pt x="621" y="96"/>
                  <a:pt x="621" y="96"/>
                  <a:pt x="621" y="96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73" y="24"/>
                  <a:pt x="528" y="0"/>
                  <a:pt x="48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64" y="0"/>
                  <a:pt x="0" y="65"/>
                  <a:pt x="0" y="144"/>
                </a:cubicBezTo>
                <a:cubicBezTo>
                  <a:pt x="0" y="1392"/>
                  <a:pt x="0" y="1392"/>
                  <a:pt x="0" y="1392"/>
                </a:cubicBezTo>
                <a:cubicBezTo>
                  <a:pt x="0" y="1471"/>
                  <a:pt x="64" y="1536"/>
                  <a:pt x="144" y="1536"/>
                </a:cubicBezTo>
                <a:cubicBezTo>
                  <a:pt x="1494" y="1536"/>
                  <a:pt x="1494" y="1536"/>
                  <a:pt x="1494" y="1536"/>
                </a:cubicBezTo>
                <a:cubicBezTo>
                  <a:pt x="1574" y="1536"/>
                  <a:pt x="1638" y="1471"/>
                  <a:pt x="1638" y="1392"/>
                </a:cubicBezTo>
                <a:cubicBezTo>
                  <a:pt x="1638" y="240"/>
                  <a:pt x="1638" y="240"/>
                  <a:pt x="1638" y="240"/>
                </a:cubicBezTo>
                <a:cubicBezTo>
                  <a:pt x="1638" y="161"/>
                  <a:pt x="1574" y="96"/>
                  <a:pt x="1494" y="96"/>
                </a:cubicBezTo>
                <a:close/>
                <a:moveTo>
                  <a:pt x="1542" y="432"/>
                </a:moveTo>
                <a:cubicBezTo>
                  <a:pt x="1542" y="1392"/>
                  <a:pt x="1542" y="1392"/>
                  <a:pt x="1542" y="1392"/>
                </a:cubicBezTo>
                <a:cubicBezTo>
                  <a:pt x="1542" y="1418"/>
                  <a:pt x="1521" y="1440"/>
                  <a:pt x="1494" y="1440"/>
                </a:cubicBezTo>
                <a:cubicBezTo>
                  <a:pt x="144" y="1440"/>
                  <a:pt x="144" y="1440"/>
                  <a:pt x="144" y="1440"/>
                </a:cubicBezTo>
                <a:cubicBezTo>
                  <a:pt x="117" y="1440"/>
                  <a:pt x="96" y="1418"/>
                  <a:pt x="96" y="1392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7"/>
                  <a:pt x="117" y="96"/>
                  <a:pt x="144" y="96"/>
                </a:cubicBezTo>
                <a:cubicBezTo>
                  <a:pt x="480" y="96"/>
                  <a:pt x="480" y="96"/>
                  <a:pt x="480" y="96"/>
                </a:cubicBezTo>
                <a:cubicBezTo>
                  <a:pt x="496" y="96"/>
                  <a:pt x="511" y="104"/>
                  <a:pt x="520" y="117"/>
                </a:cubicBezTo>
                <a:cubicBezTo>
                  <a:pt x="560" y="178"/>
                  <a:pt x="615" y="261"/>
                  <a:pt x="655" y="320"/>
                </a:cubicBezTo>
                <a:cubicBezTo>
                  <a:pt x="681" y="360"/>
                  <a:pt x="726" y="384"/>
                  <a:pt x="774" y="384"/>
                </a:cubicBezTo>
                <a:cubicBezTo>
                  <a:pt x="1542" y="384"/>
                  <a:pt x="1542" y="384"/>
                  <a:pt x="1542" y="384"/>
                </a:cubicBezTo>
                <a:lnTo>
                  <a:pt x="1542" y="432"/>
                </a:lnTo>
                <a:close/>
                <a:moveTo>
                  <a:pt x="1542" y="288"/>
                </a:moveTo>
                <a:cubicBezTo>
                  <a:pt x="774" y="288"/>
                  <a:pt x="774" y="288"/>
                  <a:pt x="774" y="288"/>
                </a:cubicBezTo>
                <a:cubicBezTo>
                  <a:pt x="758" y="288"/>
                  <a:pt x="743" y="280"/>
                  <a:pt x="734" y="267"/>
                </a:cubicBezTo>
                <a:cubicBezTo>
                  <a:pt x="685" y="192"/>
                  <a:pt x="685" y="192"/>
                  <a:pt x="685" y="192"/>
                </a:cubicBezTo>
                <a:cubicBezTo>
                  <a:pt x="1494" y="192"/>
                  <a:pt x="1494" y="192"/>
                  <a:pt x="1494" y="192"/>
                </a:cubicBezTo>
                <a:cubicBezTo>
                  <a:pt x="1521" y="192"/>
                  <a:pt x="1542" y="213"/>
                  <a:pt x="1542" y="240"/>
                </a:cubicBezTo>
                <a:lnTo>
                  <a:pt x="1542" y="28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auto">
          <a:xfrm>
            <a:off x="734997" y="3911339"/>
            <a:ext cx="391366" cy="391366"/>
          </a:xfrm>
          <a:custGeom>
            <a:avLst/>
            <a:gdLst>
              <a:gd name="T0" fmla="*/ 1398 w 1638"/>
              <a:gd name="T1" fmla="*/ 1638 h 1638"/>
              <a:gd name="T2" fmla="*/ 1638 w 1638"/>
              <a:gd name="T3" fmla="*/ 1011 h 1638"/>
              <a:gd name="T4" fmla="*/ 1638 w 1638"/>
              <a:gd name="T5" fmla="*/ 627 h 1638"/>
              <a:gd name="T6" fmla="*/ 1398 w 1638"/>
              <a:gd name="T7" fmla="*/ 0 h 1638"/>
              <a:gd name="T8" fmla="*/ 0 w 1638"/>
              <a:gd name="T9" fmla="*/ 240 h 1638"/>
              <a:gd name="T10" fmla="*/ 96 w 1638"/>
              <a:gd name="T11" fmla="*/ 819 h 1638"/>
              <a:gd name="T12" fmla="*/ 0 w 1638"/>
              <a:gd name="T13" fmla="*/ 1398 h 1638"/>
              <a:gd name="T14" fmla="*/ 96 w 1638"/>
              <a:gd name="T15" fmla="*/ 627 h 1638"/>
              <a:gd name="T16" fmla="*/ 240 w 1638"/>
              <a:gd name="T17" fmla="*/ 96 h 1638"/>
              <a:gd name="T18" fmla="*/ 1542 w 1638"/>
              <a:gd name="T19" fmla="*/ 240 h 1638"/>
              <a:gd name="T20" fmla="*/ 1398 w 1638"/>
              <a:gd name="T21" fmla="*/ 771 h 1638"/>
              <a:gd name="T22" fmla="*/ 96 w 1638"/>
              <a:gd name="T23" fmla="*/ 627 h 1638"/>
              <a:gd name="T24" fmla="*/ 240 w 1638"/>
              <a:gd name="T25" fmla="*/ 867 h 1638"/>
              <a:gd name="T26" fmla="*/ 1542 w 1638"/>
              <a:gd name="T27" fmla="*/ 1011 h 1638"/>
              <a:gd name="T28" fmla="*/ 1398 w 1638"/>
              <a:gd name="T29" fmla="*/ 1542 h 1638"/>
              <a:gd name="T30" fmla="*/ 96 w 1638"/>
              <a:gd name="T31" fmla="*/ 1398 h 1638"/>
              <a:gd name="T32" fmla="*/ 240 w 1638"/>
              <a:gd name="T33" fmla="*/ 675 h 1638"/>
              <a:gd name="T34" fmla="*/ 672 w 1638"/>
              <a:gd name="T35" fmla="*/ 627 h 1638"/>
              <a:gd name="T36" fmla="*/ 576 w 1638"/>
              <a:gd name="T37" fmla="*/ 339 h 1638"/>
              <a:gd name="T38" fmla="*/ 288 w 1638"/>
              <a:gd name="T39" fmla="*/ 339 h 1638"/>
              <a:gd name="T40" fmla="*/ 192 w 1638"/>
              <a:gd name="T41" fmla="*/ 627 h 1638"/>
              <a:gd name="T42" fmla="*/ 432 w 1638"/>
              <a:gd name="T43" fmla="*/ 291 h 1638"/>
              <a:gd name="T44" fmla="*/ 432 w 1638"/>
              <a:gd name="T45" fmla="*/ 387 h 1638"/>
              <a:gd name="T46" fmla="*/ 432 w 1638"/>
              <a:gd name="T47" fmla="*/ 291 h 1638"/>
              <a:gd name="T48" fmla="*/ 568 w 1638"/>
              <a:gd name="T49" fmla="*/ 579 h 1638"/>
              <a:gd name="T50" fmla="*/ 432 w 1638"/>
              <a:gd name="T51" fmla="*/ 483 h 1638"/>
              <a:gd name="T52" fmla="*/ 432 w 1638"/>
              <a:gd name="T53" fmla="*/ 1443 h 1638"/>
              <a:gd name="T54" fmla="*/ 480 w 1638"/>
              <a:gd name="T55" fmla="*/ 1107 h 1638"/>
              <a:gd name="T56" fmla="*/ 576 w 1638"/>
              <a:gd name="T57" fmla="*/ 1107 h 1638"/>
              <a:gd name="T58" fmla="*/ 672 w 1638"/>
              <a:gd name="T59" fmla="*/ 1107 h 1638"/>
              <a:gd name="T60" fmla="*/ 384 w 1638"/>
              <a:gd name="T61" fmla="*/ 1107 h 1638"/>
              <a:gd name="T62" fmla="*/ 240 w 1638"/>
              <a:gd name="T63" fmla="*/ 1155 h 1638"/>
              <a:gd name="T64" fmla="*/ 192 w 1638"/>
              <a:gd name="T65" fmla="*/ 1395 h 1638"/>
              <a:gd name="T66" fmla="*/ 288 w 1638"/>
              <a:gd name="T67" fmla="*/ 1251 h 1638"/>
              <a:gd name="T68" fmla="*/ 384 w 1638"/>
              <a:gd name="T69" fmla="*/ 1347 h 1638"/>
              <a:gd name="T70" fmla="*/ 288 w 1638"/>
              <a:gd name="T71" fmla="*/ 1251 h 1638"/>
              <a:gd name="T72" fmla="*/ 1059 w 1638"/>
              <a:gd name="T73" fmla="*/ 1203 h 1638"/>
              <a:gd name="T74" fmla="*/ 771 w 1638"/>
              <a:gd name="T75" fmla="*/ 1203 h 1638"/>
              <a:gd name="T76" fmla="*/ 915 w 1638"/>
              <a:gd name="T77" fmla="*/ 1155 h 1638"/>
              <a:gd name="T78" fmla="*/ 915 w 1638"/>
              <a:gd name="T79" fmla="*/ 1251 h 1638"/>
              <a:gd name="T80" fmla="*/ 915 w 1638"/>
              <a:gd name="T81" fmla="*/ 1155 h 1638"/>
              <a:gd name="T82" fmla="*/ 1059 w 1638"/>
              <a:gd name="T83" fmla="*/ 435 h 1638"/>
              <a:gd name="T84" fmla="*/ 771 w 1638"/>
              <a:gd name="T85" fmla="*/ 435 h 1638"/>
              <a:gd name="T86" fmla="*/ 915 w 1638"/>
              <a:gd name="T87" fmla="*/ 387 h 1638"/>
              <a:gd name="T88" fmla="*/ 915 w 1638"/>
              <a:gd name="T89" fmla="*/ 483 h 1638"/>
              <a:gd name="T90" fmla="*/ 915 w 1638"/>
              <a:gd name="T91" fmla="*/ 387 h 1638"/>
              <a:gd name="T92" fmla="*/ 1446 w 1638"/>
              <a:gd name="T93" fmla="*/ 435 h 1638"/>
              <a:gd name="T94" fmla="*/ 1158 w 1638"/>
              <a:gd name="T95" fmla="*/ 435 h 1638"/>
              <a:gd name="T96" fmla="*/ 1302 w 1638"/>
              <a:gd name="T97" fmla="*/ 387 h 1638"/>
              <a:gd name="T98" fmla="*/ 1302 w 1638"/>
              <a:gd name="T99" fmla="*/ 483 h 1638"/>
              <a:gd name="T100" fmla="*/ 1302 w 1638"/>
              <a:gd name="T101" fmla="*/ 387 h 1638"/>
              <a:gd name="T102" fmla="*/ 1446 w 1638"/>
              <a:gd name="T103" fmla="*/ 1203 h 1638"/>
              <a:gd name="T104" fmla="*/ 1158 w 1638"/>
              <a:gd name="T105" fmla="*/ 1203 h 1638"/>
              <a:gd name="T106" fmla="*/ 1302 w 1638"/>
              <a:gd name="T107" fmla="*/ 1155 h 1638"/>
              <a:gd name="T108" fmla="*/ 1302 w 1638"/>
              <a:gd name="T109" fmla="*/ 1251 h 1638"/>
              <a:gd name="T110" fmla="*/ 1302 w 1638"/>
              <a:gd name="T111" fmla="*/ 1155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38" h="1638">
                <a:moveTo>
                  <a:pt x="240" y="1638"/>
                </a:moveTo>
                <a:cubicBezTo>
                  <a:pt x="1398" y="1638"/>
                  <a:pt x="1398" y="1638"/>
                  <a:pt x="1398" y="1638"/>
                </a:cubicBezTo>
                <a:cubicBezTo>
                  <a:pt x="1531" y="1638"/>
                  <a:pt x="1638" y="1531"/>
                  <a:pt x="1638" y="1398"/>
                </a:cubicBezTo>
                <a:cubicBezTo>
                  <a:pt x="1638" y="1011"/>
                  <a:pt x="1638" y="1011"/>
                  <a:pt x="1638" y="1011"/>
                </a:cubicBezTo>
                <a:cubicBezTo>
                  <a:pt x="1638" y="933"/>
                  <a:pt x="1601" y="863"/>
                  <a:pt x="1542" y="819"/>
                </a:cubicBezTo>
                <a:cubicBezTo>
                  <a:pt x="1601" y="775"/>
                  <a:pt x="1638" y="705"/>
                  <a:pt x="1638" y="627"/>
                </a:cubicBezTo>
                <a:cubicBezTo>
                  <a:pt x="1638" y="240"/>
                  <a:pt x="1638" y="240"/>
                  <a:pt x="1638" y="240"/>
                </a:cubicBezTo>
                <a:cubicBezTo>
                  <a:pt x="1638" y="107"/>
                  <a:pt x="1531" y="0"/>
                  <a:pt x="1398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108" y="0"/>
                  <a:pt x="0" y="107"/>
                  <a:pt x="0" y="240"/>
                </a:cubicBezTo>
                <a:cubicBezTo>
                  <a:pt x="0" y="627"/>
                  <a:pt x="0" y="627"/>
                  <a:pt x="0" y="627"/>
                </a:cubicBezTo>
                <a:cubicBezTo>
                  <a:pt x="0" y="705"/>
                  <a:pt x="38" y="775"/>
                  <a:pt x="96" y="819"/>
                </a:cubicBezTo>
                <a:cubicBezTo>
                  <a:pt x="38" y="863"/>
                  <a:pt x="0" y="933"/>
                  <a:pt x="0" y="1011"/>
                </a:cubicBezTo>
                <a:cubicBezTo>
                  <a:pt x="0" y="1398"/>
                  <a:pt x="0" y="1398"/>
                  <a:pt x="0" y="1398"/>
                </a:cubicBezTo>
                <a:cubicBezTo>
                  <a:pt x="0" y="1531"/>
                  <a:pt x="108" y="1638"/>
                  <a:pt x="240" y="1638"/>
                </a:cubicBezTo>
                <a:close/>
                <a:moveTo>
                  <a:pt x="96" y="627"/>
                </a:moveTo>
                <a:cubicBezTo>
                  <a:pt x="96" y="240"/>
                  <a:pt x="96" y="240"/>
                  <a:pt x="96" y="240"/>
                </a:cubicBezTo>
                <a:cubicBezTo>
                  <a:pt x="96" y="160"/>
                  <a:pt x="161" y="96"/>
                  <a:pt x="240" y="96"/>
                </a:cubicBezTo>
                <a:cubicBezTo>
                  <a:pt x="1398" y="96"/>
                  <a:pt x="1398" y="96"/>
                  <a:pt x="1398" y="96"/>
                </a:cubicBezTo>
                <a:cubicBezTo>
                  <a:pt x="1478" y="96"/>
                  <a:pt x="1542" y="160"/>
                  <a:pt x="1542" y="240"/>
                </a:cubicBezTo>
                <a:cubicBezTo>
                  <a:pt x="1542" y="627"/>
                  <a:pt x="1542" y="627"/>
                  <a:pt x="1542" y="627"/>
                </a:cubicBezTo>
                <a:cubicBezTo>
                  <a:pt x="1542" y="706"/>
                  <a:pt x="1478" y="771"/>
                  <a:pt x="1398" y="771"/>
                </a:cubicBezTo>
                <a:cubicBezTo>
                  <a:pt x="240" y="771"/>
                  <a:pt x="240" y="771"/>
                  <a:pt x="240" y="771"/>
                </a:cubicBezTo>
                <a:cubicBezTo>
                  <a:pt x="161" y="771"/>
                  <a:pt x="96" y="706"/>
                  <a:pt x="96" y="627"/>
                </a:cubicBezTo>
                <a:close/>
                <a:moveTo>
                  <a:pt x="96" y="1011"/>
                </a:moveTo>
                <a:cubicBezTo>
                  <a:pt x="96" y="932"/>
                  <a:pt x="161" y="867"/>
                  <a:pt x="240" y="867"/>
                </a:cubicBezTo>
                <a:cubicBezTo>
                  <a:pt x="1398" y="867"/>
                  <a:pt x="1398" y="867"/>
                  <a:pt x="1398" y="867"/>
                </a:cubicBezTo>
                <a:cubicBezTo>
                  <a:pt x="1478" y="867"/>
                  <a:pt x="1542" y="932"/>
                  <a:pt x="1542" y="1011"/>
                </a:cubicBezTo>
                <a:cubicBezTo>
                  <a:pt x="1542" y="1398"/>
                  <a:pt x="1542" y="1398"/>
                  <a:pt x="1542" y="1398"/>
                </a:cubicBezTo>
                <a:cubicBezTo>
                  <a:pt x="1542" y="1478"/>
                  <a:pt x="1478" y="1542"/>
                  <a:pt x="1398" y="1542"/>
                </a:cubicBezTo>
                <a:cubicBezTo>
                  <a:pt x="240" y="1542"/>
                  <a:pt x="240" y="1542"/>
                  <a:pt x="240" y="1542"/>
                </a:cubicBezTo>
                <a:cubicBezTo>
                  <a:pt x="161" y="1542"/>
                  <a:pt x="96" y="1478"/>
                  <a:pt x="96" y="1398"/>
                </a:cubicBezTo>
                <a:lnTo>
                  <a:pt x="96" y="1011"/>
                </a:lnTo>
                <a:close/>
                <a:moveTo>
                  <a:pt x="240" y="675"/>
                </a:moveTo>
                <a:cubicBezTo>
                  <a:pt x="624" y="675"/>
                  <a:pt x="624" y="675"/>
                  <a:pt x="624" y="675"/>
                </a:cubicBezTo>
                <a:cubicBezTo>
                  <a:pt x="651" y="675"/>
                  <a:pt x="672" y="654"/>
                  <a:pt x="672" y="627"/>
                </a:cubicBezTo>
                <a:cubicBezTo>
                  <a:pt x="672" y="538"/>
                  <a:pt x="623" y="461"/>
                  <a:pt x="552" y="419"/>
                </a:cubicBezTo>
                <a:cubicBezTo>
                  <a:pt x="567" y="396"/>
                  <a:pt x="576" y="369"/>
                  <a:pt x="576" y="339"/>
                </a:cubicBezTo>
                <a:cubicBezTo>
                  <a:pt x="576" y="260"/>
                  <a:pt x="511" y="195"/>
                  <a:pt x="432" y="195"/>
                </a:cubicBezTo>
                <a:cubicBezTo>
                  <a:pt x="353" y="195"/>
                  <a:pt x="288" y="260"/>
                  <a:pt x="288" y="339"/>
                </a:cubicBezTo>
                <a:cubicBezTo>
                  <a:pt x="288" y="369"/>
                  <a:pt x="297" y="396"/>
                  <a:pt x="312" y="419"/>
                </a:cubicBezTo>
                <a:cubicBezTo>
                  <a:pt x="241" y="461"/>
                  <a:pt x="192" y="538"/>
                  <a:pt x="192" y="627"/>
                </a:cubicBezTo>
                <a:cubicBezTo>
                  <a:pt x="192" y="654"/>
                  <a:pt x="213" y="675"/>
                  <a:pt x="240" y="675"/>
                </a:cubicBezTo>
                <a:close/>
                <a:moveTo>
                  <a:pt x="432" y="291"/>
                </a:moveTo>
                <a:cubicBezTo>
                  <a:pt x="458" y="291"/>
                  <a:pt x="480" y="313"/>
                  <a:pt x="480" y="339"/>
                </a:cubicBezTo>
                <a:cubicBezTo>
                  <a:pt x="480" y="365"/>
                  <a:pt x="458" y="387"/>
                  <a:pt x="432" y="387"/>
                </a:cubicBezTo>
                <a:cubicBezTo>
                  <a:pt x="406" y="387"/>
                  <a:pt x="384" y="365"/>
                  <a:pt x="384" y="339"/>
                </a:cubicBezTo>
                <a:cubicBezTo>
                  <a:pt x="384" y="313"/>
                  <a:pt x="406" y="291"/>
                  <a:pt x="432" y="291"/>
                </a:cubicBezTo>
                <a:close/>
                <a:moveTo>
                  <a:pt x="432" y="483"/>
                </a:moveTo>
                <a:cubicBezTo>
                  <a:pt x="495" y="483"/>
                  <a:pt x="548" y="523"/>
                  <a:pt x="568" y="579"/>
                </a:cubicBezTo>
                <a:cubicBezTo>
                  <a:pt x="296" y="579"/>
                  <a:pt x="296" y="579"/>
                  <a:pt x="296" y="579"/>
                </a:cubicBezTo>
                <a:cubicBezTo>
                  <a:pt x="316" y="523"/>
                  <a:pt x="369" y="483"/>
                  <a:pt x="432" y="483"/>
                </a:cubicBezTo>
                <a:close/>
                <a:moveTo>
                  <a:pt x="240" y="1443"/>
                </a:moveTo>
                <a:cubicBezTo>
                  <a:pt x="432" y="1443"/>
                  <a:pt x="432" y="1443"/>
                  <a:pt x="432" y="1443"/>
                </a:cubicBezTo>
                <a:cubicBezTo>
                  <a:pt x="459" y="1443"/>
                  <a:pt x="480" y="1422"/>
                  <a:pt x="480" y="1395"/>
                </a:cubicBezTo>
                <a:cubicBezTo>
                  <a:pt x="480" y="1107"/>
                  <a:pt x="480" y="1107"/>
                  <a:pt x="480" y="1107"/>
                </a:cubicBezTo>
                <a:cubicBezTo>
                  <a:pt x="480" y="1081"/>
                  <a:pt x="502" y="1059"/>
                  <a:pt x="528" y="1059"/>
                </a:cubicBezTo>
                <a:cubicBezTo>
                  <a:pt x="554" y="1059"/>
                  <a:pt x="576" y="1081"/>
                  <a:pt x="576" y="1107"/>
                </a:cubicBezTo>
                <a:cubicBezTo>
                  <a:pt x="576" y="1134"/>
                  <a:pt x="597" y="1155"/>
                  <a:pt x="624" y="1155"/>
                </a:cubicBezTo>
                <a:cubicBezTo>
                  <a:pt x="651" y="1155"/>
                  <a:pt x="672" y="1134"/>
                  <a:pt x="672" y="1107"/>
                </a:cubicBezTo>
                <a:cubicBezTo>
                  <a:pt x="672" y="1028"/>
                  <a:pt x="607" y="963"/>
                  <a:pt x="528" y="963"/>
                </a:cubicBezTo>
                <a:cubicBezTo>
                  <a:pt x="449" y="963"/>
                  <a:pt x="384" y="1028"/>
                  <a:pt x="384" y="1107"/>
                </a:cubicBezTo>
                <a:cubicBezTo>
                  <a:pt x="384" y="1155"/>
                  <a:pt x="384" y="1155"/>
                  <a:pt x="384" y="1155"/>
                </a:cubicBezTo>
                <a:cubicBezTo>
                  <a:pt x="240" y="1155"/>
                  <a:pt x="240" y="1155"/>
                  <a:pt x="240" y="1155"/>
                </a:cubicBezTo>
                <a:cubicBezTo>
                  <a:pt x="213" y="1155"/>
                  <a:pt x="192" y="1176"/>
                  <a:pt x="192" y="1203"/>
                </a:cubicBezTo>
                <a:cubicBezTo>
                  <a:pt x="192" y="1395"/>
                  <a:pt x="192" y="1395"/>
                  <a:pt x="192" y="1395"/>
                </a:cubicBezTo>
                <a:cubicBezTo>
                  <a:pt x="192" y="1422"/>
                  <a:pt x="213" y="1443"/>
                  <a:pt x="240" y="1443"/>
                </a:cubicBezTo>
                <a:close/>
                <a:moveTo>
                  <a:pt x="288" y="1251"/>
                </a:moveTo>
                <a:cubicBezTo>
                  <a:pt x="384" y="1251"/>
                  <a:pt x="384" y="1251"/>
                  <a:pt x="384" y="1251"/>
                </a:cubicBezTo>
                <a:cubicBezTo>
                  <a:pt x="384" y="1347"/>
                  <a:pt x="384" y="1347"/>
                  <a:pt x="384" y="1347"/>
                </a:cubicBezTo>
                <a:cubicBezTo>
                  <a:pt x="288" y="1347"/>
                  <a:pt x="288" y="1347"/>
                  <a:pt x="288" y="1347"/>
                </a:cubicBezTo>
                <a:lnTo>
                  <a:pt x="288" y="1251"/>
                </a:lnTo>
                <a:close/>
                <a:moveTo>
                  <a:pt x="915" y="1347"/>
                </a:moveTo>
                <a:cubicBezTo>
                  <a:pt x="995" y="1347"/>
                  <a:pt x="1059" y="1282"/>
                  <a:pt x="1059" y="1203"/>
                </a:cubicBezTo>
                <a:cubicBezTo>
                  <a:pt x="1059" y="1124"/>
                  <a:pt x="995" y="1059"/>
                  <a:pt x="915" y="1059"/>
                </a:cubicBezTo>
                <a:cubicBezTo>
                  <a:pt x="836" y="1059"/>
                  <a:pt x="771" y="1124"/>
                  <a:pt x="771" y="1203"/>
                </a:cubicBezTo>
                <a:cubicBezTo>
                  <a:pt x="771" y="1282"/>
                  <a:pt x="836" y="1347"/>
                  <a:pt x="915" y="1347"/>
                </a:cubicBezTo>
                <a:close/>
                <a:moveTo>
                  <a:pt x="915" y="1155"/>
                </a:moveTo>
                <a:cubicBezTo>
                  <a:pt x="942" y="1155"/>
                  <a:pt x="963" y="1177"/>
                  <a:pt x="963" y="1203"/>
                </a:cubicBezTo>
                <a:cubicBezTo>
                  <a:pt x="963" y="1229"/>
                  <a:pt x="942" y="1251"/>
                  <a:pt x="915" y="1251"/>
                </a:cubicBezTo>
                <a:cubicBezTo>
                  <a:pt x="889" y="1251"/>
                  <a:pt x="867" y="1229"/>
                  <a:pt x="867" y="1203"/>
                </a:cubicBezTo>
                <a:cubicBezTo>
                  <a:pt x="867" y="1177"/>
                  <a:pt x="889" y="1155"/>
                  <a:pt x="915" y="1155"/>
                </a:cubicBezTo>
                <a:close/>
                <a:moveTo>
                  <a:pt x="915" y="579"/>
                </a:moveTo>
                <a:cubicBezTo>
                  <a:pt x="995" y="579"/>
                  <a:pt x="1059" y="514"/>
                  <a:pt x="1059" y="435"/>
                </a:cubicBezTo>
                <a:cubicBezTo>
                  <a:pt x="1059" y="356"/>
                  <a:pt x="995" y="291"/>
                  <a:pt x="915" y="291"/>
                </a:cubicBezTo>
                <a:cubicBezTo>
                  <a:pt x="836" y="291"/>
                  <a:pt x="771" y="356"/>
                  <a:pt x="771" y="435"/>
                </a:cubicBezTo>
                <a:cubicBezTo>
                  <a:pt x="771" y="514"/>
                  <a:pt x="836" y="579"/>
                  <a:pt x="915" y="579"/>
                </a:cubicBezTo>
                <a:close/>
                <a:moveTo>
                  <a:pt x="915" y="387"/>
                </a:moveTo>
                <a:cubicBezTo>
                  <a:pt x="942" y="387"/>
                  <a:pt x="963" y="409"/>
                  <a:pt x="963" y="435"/>
                </a:cubicBezTo>
                <a:cubicBezTo>
                  <a:pt x="963" y="461"/>
                  <a:pt x="942" y="483"/>
                  <a:pt x="915" y="483"/>
                </a:cubicBezTo>
                <a:cubicBezTo>
                  <a:pt x="889" y="483"/>
                  <a:pt x="867" y="461"/>
                  <a:pt x="867" y="435"/>
                </a:cubicBezTo>
                <a:cubicBezTo>
                  <a:pt x="867" y="409"/>
                  <a:pt x="889" y="387"/>
                  <a:pt x="915" y="387"/>
                </a:cubicBezTo>
                <a:close/>
                <a:moveTo>
                  <a:pt x="1302" y="579"/>
                </a:moveTo>
                <a:cubicBezTo>
                  <a:pt x="1382" y="579"/>
                  <a:pt x="1446" y="514"/>
                  <a:pt x="1446" y="435"/>
                </a:cubicBezTo>
                <a:cubicBezTo>
                  <a:pt x="1446" y="356"/>
                  <a:pt x="1382" y="291"/>
                  <a:pt x="1302" y="291"/>
                </a:cubicBezTo>
                <a:cubicBezTo>
                  <a:pt x="1223" y="291"/>
                  <a:pt x="1158" y="356"/>
                  <a:pt x="1158" y="435"/>
                </a:cubicBezTo>
                <a:cubicBezTo>
                  <a:pt x="1158" y="514"/>
                  <a:pt x="1223" y="579"/>
                  <a:pt x="1302" y="579"/>
                </a:cubicBezTo>
                <a:close/>
                <a:moveTo>
                  <a:pt x="1302" y="387"/>
                </a:moveTo>
                <a:cubicBezTo>
                  <a:pt x="1329" y="387"/>
                  <a:pt x="1350" y="409"/>
                  <a:pt x="1350" y="435"/>
                </a:cubicBezTo>
                <a:cubicBezTo>
                  <a:pt x="1350" y="461"/>
                  <a:pt x="1329" y="483"/>
                  <a:pt x="1302" y="483"/>
                </a:cubicBezTo>
                <a:cubicBezTo>
                  <a:pt x="1276" y="483"/>
                  <a:pt x="1254" y="461"/>
                  <a:pt x="1254" y="435"/>
                </a:cubicBezTo>
                <a:cubicBezTo>
                  <a:pt x="1254" y="409"/>
                  <a:pt x="1276" y="387"/>
                  <a:pt x="1302" y="387"/>
                </a:cubicBezTo>
                <a:close/>
                <a:moveTo>
                  <a:pt x="1302" y="1347"/>
                </a:moveTo>
                <a:cubicBezTo>
                  <a:pt x="1382" y="1347"/>
                  <a:pt x="1446" y="1282"/>
                  <a:pt x="1446" y="1203"/>
                </a:cubicBezTo>
                <a:cubicBezTo>
                  <a:pt x="1446" y="1124"/>
                  <a:pt x="1382" y="1059"/>
                  <a:pt x="1302" y="1059"/>
                </a:cubicBezTo>
                <a:cubicBezTo>
                  <a:pt x="1223" y="1059"/>
                  <a:pt x="1158" y="1124"/>
                  <a:pt x="1158" y="1203"/>
                </a:cubicBezTo>
                <a:cubicBezTo>
                  <a:pt x="1158" y="1282"/>
                  <a:pt x="1223" y="1347"/>
                  <a:pt x="1302" y="1347"/>
                </a:cubicBezTo>
                <a:close/>
                <a:moveTo>
                  <a:pt x="1302" y="1155"/>
                </a:moveTo>
                <a:cubicBezTo>
                  <a:pt x="1329" y="1155"/>
                  <a:pt x="1350" y="1177"/>
                  <a:pt x="1350" y="1203"/>
                </a:cubicBezTo>
                <a:cubicBezTo>
                  <a:pt x="1350" y="1229"/>
                  <a:pt x="1329" y="1251"/>
                  <a:pt x="1302" y="1251"/>
                </a:cubicBezTo>
                <a:cubicBezTo>
                  <a:pt x="1276" y="1251"/>
                  <a:pt x="1254" y="1229"/>
                  <a:pt x="1254" y="1203"/>
                </a:cubicBezTo>
                <a:cubicBezTo>
                  <a:pt x="1254" y="1177"/>
                  <a:pt x="1276" y="1155"/>
                  <a:pt x="1302" y="115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1464819" y="3923557"/>
            <a:ext cx="391511" cy="366931"/>
          </a:xfrm>
          <a:custGeom>
            <a:avLst/>
            <a:gdLst>
              <a:gd name="T0" fmla="*/ 560 w 1638"/>
              <a:gd name="T1" fmla="*/ 1248 h 1536"/>
              <a:gd name="T2" fmla="*/ 339 w 1638"/>
              <a:gd name="T3" fmla="*/ 1440 h 1536"/>
              <a:gd name="T4" fmla="*/ 339 w 1638"/>
              <a:gd name="T5" fmla="*/ 1536 h 1536"/>
              <a:gd name="T6" fmla="*/ 1347 w 1638"/>
              <a:gd name="T7" fmla="*/ 1488 h 1536"/>
              <a:gd name="T8" fmla="*/ 1142 w 1638"/>
              <a:gd name="T9" fmla="*/ 1440 h 1536"/>
              <a:gd name="T10" fmla="*/ 1494 w 1638"/>
              <a:gd name="T11" fmla="*/ 1248 h 1536"/>
              <a:gd name="T12" fmla="*/ 1638 w 1638"/>
              <a:gd name="T13" fmla="*/ 144 h 1536"/>
              <a:gd name="T14" fmla="*/ 144 w 1638"/>
              <a:gd name="T15" fmla="*/ 0 h 1536"/>
              <a:gd name="T16" fmla="*/ 0 w 1638"/>
              <a:gd name="T17" fmla="*/ 1104 h 1536"/>
              <a:gd name="T18" fmla="*/ 598 w 1638"/>
              <a:gd name="T19" fmla="*/ 1440 h 1536"/>
              <a:gd name="T20" fmla="*/ 976 w 1638"/>
              <a:gd name="T21" fmla="*/ 1248 h 1536"/>
              <a:gd name="T22" fmla="*/ 598 w 1638"/>
              <a:gd name="T23" fmla="*/ 1440 h 1536"/>
              <a:gd name="T24" fmla="*/ 144 w 1638"/>
              <a:gd name="T25" fmla="*/ 96 h 1536"/>
              <a:gd name="T26" fmla="*/ 1542 w 1638"/>
              <a:gd name="T27" fmla="*/ 144 h 1536"/>
              <a:gd name="T28" fmla="*/ 1347 w 1638"/>
              <a:gd name="T29" fmla="*/ 960 h 1536"/>
              <a:gd name="T30" fmla="*/ 1299 w 1638"/>
              <a:gd name="T31" fmla="*/ 768 h 1536"/>
              <a:gd name="T32" fmla="*/ 1208 w 1638"/>
              <a:gd name="T33" fmla="*/ 727 h 1536"/>
              <a:gd name="T34" fmla="*/ 1260 w 1638"/>
              <a:gd name="T35" fmla="*/ 607 h 1536"/>
              <a:gd name="T36" fmla="*/ 1091 w 1638"/>
              <a:gd name="T37" fmla="*/ 457 h 1536"/>
              <a:gd name="T38" fmla="*/ 1004 w 1638"/>
              <a:gd name="T39" fmla="*/ 523 h 1536"/>
              <a:gd name="T40" fmla="*/ 963 w 1638"/>
              <a:gd name="T41" fmla="*/ 432 h 1536"/>
              <a:gd name="T42" fmla="*/ 723 w 1638"/>
              <a:gd name="T43" fmla="*/ 384 h 1536"/>
              <a:gd name="T44" fmla="*/ 675 w 1638"/>
              <a:gd name="T45" fmla="*/ 506 h 1536"/>
              <a:gd name="T46" fmla="*/ 581 w 1638"/>
              <a:gd name="T47" fmla="*/ 471 h 1536"/>
              <a:gd name="T48" fmla="*/ 514 w 1638"/>
              <a:gd name="T49" fmla="*/ 471 h 1536"/>
              <a:gd name="T50" fmla="*/ 378 w 1638"/>
              <a:gd name="T51" fmla="*/ 674 h 1536"/>
              <a:gd name="T52" fmla="*/ 413 w 1638"/>
              <a:gd name="T53" fmla="*/ 768 h 1536"/>
              <a:gd name="T54" fmla="*/ 291 w 1638"/>
              <a:gd name="T55" fmla="*/ 816 h 1536"/>
              <a:gd name="T56" fmla="*/ 96 w 1638"/>
              <a:gd name="T57" fmla="*/ 960 h 1536"/>
              <a:gd name="T58" fmla="*/ 819 w 1638"/>
              <a:gd name="T59" fmla="*/ 672 h 1536"/>
              <a:gd name="T60" fmla="*/ 584 w 1638"/>
              <a:gd name="T61" fmla="*/ 960 h 1536"/>
              <a:gd name="T62" fmla="*/ 387 w 1638"/>
              <a:gd name="T63" fmla="*/ 864 h 1536"/>
              <a:gd name="T64" fmla="*/ 495 w 1638"/>
              <a:gd name="T65" fmla="*/ 828 h 1536"/>
              <a:gd name="T66" fmla="*/ 523 w 1638"/>
              <a:gd name="T67" fmla="*/ 684 h 1536"/>
              <a:gd name="T68" fmla="*/ 547 w 1638"/>
              <a:gd name="T69" fmla="*/ 573 h 1536"/>
              <a:gd name="T70" fmla="*/ 649 w 1638"/>
              <a:gd name="T71" fmla="*/ 624 h 1536"/>
              <a:gd name="T72" fmla="*/ 771 w 1638"/>
              <a:gd name="T73" fmla="*/ 542 h 1536"/>
              <a:gd name="T74" fmla="*/ 867 w 1638"/>
              <a:gd name="T75" fmla="*/ 480 h 1536"/>
              <a:gd name="T76" fmla="*/ 903 w 1638"/>
              <a:gd name="T77" fmla="*/ 588 h 1536"/>
              <a:gd name="T78" fmla="*/ 1047 w 1638"/>
              <a:gd name="T79" fmla="*/ 616 h 1536"/>
              <a:gd name="T80" fmla="*/ 1158 w 1638"/>
              <a:gd name="T81" fmla="*/ 640 h 1536"/>
              <a:gd name="T82" fmla="*/ 1107 w 1638"/>
              <a:gd name="T83" fmla="*/ 742 h 1536"/>
              <a:gd name="T84" fmla="*/ 1189 w 1638"/>
              <a:gd name="T85" fmla="*/ 864 h 1536"/>
              <a:gd name="T86" fmla="*/ 1251 w 1638"/>
              <a:gd name="T87" fmla="*/ 960 h 1536"/>
              <a:gd name="T88" fmla="*/ 1059 w 1638"/>
              <a:gd name="T89" fmla="*/ 912 h 1536"/>
              <a:gd name="T90" fmla="*/ 963 w 1638"/>
              <a:gd name="T91" fmla="*/ 912 h 1536"/>
              <a:gd name="T92" fmla="*/ 683 w 1638"/>
              <a:gd name="T93" fmla="*/ 960 h 1536"/>
              <a:gd name="T94" fmla="*/ 819 w 1638"/>
              <a:gd name="T95" fmla="*/ 768 h 1536"/>
              <a:gd name="T96" fmla="*/ 96 w 1638"/>
              <a:gd name="T97" fmla="*/ 1056 h 1536"/>
              <a:gd name="T98" fmla="*/ 1542 w 1638"/>
              <a:gd name="T99" fmla="*/ 1104 h 1536"/>
              <a:gd name="T100" fmla="*/ 144 w 1638"/>
              <a:gd name="T101" fmla="*/ 1152 h 1536"/>
              <a:gd name="T102" fmla="*/ 96 w 1638"/>
              <a:gd name="T103" fmla="*/ 1056 h 1536"/>
              <a:gd name="T104" fmla="*/ 1443 w 1638"/>
              <a:gd name="T105" fmla="*/ 336 h 1536"/>
              <a:gd name="T106" fmla="*/ 1155 w 1638"/>
              <a:gd name="T107" fmla="*/ 336 h 1536"/>
              <a:gd name="T108" fmla="*/ 1299 w 1638"/>
              <a:gd name="T109" fmla="*/ 288 h 1536"/>
              <a:gd name="T110" fmla="*/ 1299 w 1638"/>
              <a:gd name="T111" fmla="*/ 384 h 1536"/>
              <a:gd name="T112" fmla="*/ 1299 w 1638"/>
              <a:gd name="T113" fmla="*/ 288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8" h="1536">
                <a:moveTo>
                  <a:pt x="144" y="1248"/>
                </a:moveTo>
                <a:cubicBezTo>
                  <a:pt x="560" y="1248"/>
                  <a:pt x="560" y="1248"/>
                  <a:pt x="560" y="1248"/>
                </a:cubicBezTo>
                <a:cubicBezTo>
                  <a:pt x="496" y="1440"/>
                  <a:pt x="496" y="1440"/>
                  <a:pt x="496" y="1440"/>
                </a:cubicBezTo>
                <a:cubicBezTo>
                  <a:pt x="339" y="1440"/>
                  <a:pt x="339" y="1440"/>
                  <a:pt x="339" y="1440"/>
                </a:cubicBezTo>
                <a:cubicBezTo>
                  <a:pt x="312" y="1440"/>
                  <a:pt x="291" y="1461"/>
                  <a:pt x="291" y="1488"/>
                </a:cubicBezTo>
                <a:cubicBezTo>
                  <a:pt x="291" y="1515"/>
                  <a:pt x="312" y="1536"/>
                  <a:pt x="339" y="1536"/>
                </a:cubicBezTo>
                <a:cubicBezTo>
                  <a:pt x="1299" y="1536"/>
                  <a:pt x="1299" y="1536"/>
                  <a:pt x="1299" y="1536"/>
                </a:cubicBezTo>
                <a:cubicBezTo>
                  <a:pt x="1326" y="1536"/>
                  <a:pt x="1347" y="1515"/>
                  <a:pt x="1347" y="1488"/>
                </a:cubicBezTo>
                <a:cubicBezTo>
                  <a:pt x="1347" y="1461"/>
                  <a:pt x="1326" y="1440"/>
                  <a:pt x="1299" y="1440"/>
                </a:cubicBezTo>
                <a:cubicBezTo>
                  <a:pt x="1142" y="1440"/>
                  <a:pt x="1142" y="1440"/>
                  <a:pt x="1142" y="1440"/>
                </a:cubicBezTo>
                <a:cubicBezTo>
                  <a:pt x="1078" y="1248"/>
                  <a:pt x="1078" y="1248"/>
                  <a:pt x="1078" y="1248"/>
                </a:cubicBezTo>
                <a:cubicBezTo>
                  <a:pt x="1494" y="1248"/>
                  <a:pt x="1494" y="1248"/>
                  <a:pt x="1494" y="1248"/>
                </a:cubicBezTo>
                <a:cubicBezTo>
                  <a:pt x="1574" y="1248"/>
                  <a:pt x="1638" y="1183"/>
                  <a:pt x="1638" y="1104"/>
                </a:cubicBezTo>
                <a:cubicBezTo>
                  <a:pt x="1638" y="144"/>
                  <a:pt x="1638" y="144"/>
                  <a:pt x="1638" y="144"/>
                </a:cubicBezTo>
                <a:cubicBezTo>
                  <a:pt x="1638" y="65"/>
                  <a:pt x="1574" y="0"/>
                  <a:pt x="149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64" y="0"/>
                  <a:pt x="0" y="65"/>
                  <a:pt x="0" y="14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83"/>
                  <a:pt x="64" y="1248"/>
                  <a:pt x="144" y="1248"/>
                </a:cubicBezTo>
                <a:close/>
                <a:moveTo>
                  <a:pt x="598" y="1440"/>
                </a:moveTo>
                <a:cubicBezTo>
                  <a:pt x="662" y="1248"/>
                  <a:pt x="662" y="1248"/>
                  <a:pt x="662" y="1248"/>
                </a:cubicBezTo>
                <a:cubicBezTo>
                  <a:pt x="976" y="1248"/>
                  <a:pt x="976" y="1248"/>
                  <a:pt x="976" y="1248"/>
                </a:cubicBezTo>
                <a:cubicBezTo>
                  <a:pt x="1040" y="1440"/>
                  <a:pt x="1040" y="1440"/>
                  <a:pt x="1040" y="1440"/>
                </a:cubicBezTo>
                <a:lnTo>
                  <a:pt x="598" y="1440"/>
                </a:lnTo>
                <a:close/>
                <a:moveTo>
                  <a:pt x="96" y="144"/>
                </a:moveTo>
                <a:cubicBezTo>
                  <a:pt x="96" y="118"/>
                  <a:pt x="117" y="96"/>
                  <a:pt x="144" y="96"/>
                </a:cubicBezTo>
                <a:cubicBezTo>
                  <a:pt x="1494" y="96"/>
                  <a:pt x="1494" y="96"/>
                  <a:pt x="1494" y="96"/>
                </a:cubicBezTo>
                <a:cubicBezTo>
                  <a:pt x="1521" y="96"/>
                  <a:pt x="1542" y="118"/>
                  <a:pt x="1542" y="144"/>
                </a:cubicBezTo>
                <a:cubicBezTo>
                  <a:pt x="1542" y="960"/>
                  <a:pt x="1542" y="960"/>
                  <a:pt x="1542" y="960"/>
                </a:cubicBezTo>
                <a:cubicBezTo>
                  <a:pt x="1347" y="960"/>
                  <a:pt x="1347" y="960"/>
                  <a:pt x="1347" y="960"/>
                </a:cubicBezTo>
                <a:cubicBezTo>
                  <a:pt x="1347" y="816"/>
                  <a:pt x="1347" y="816"/>
                  <a:pt x="1347" y="816"/>
                </a:cubicBezTo>
                <a:cubicBezTo>
                  <a:pt x="1347" y="789"/>
                  <a:pt x="1326" y="768"/>
                  <a:pt x="1299" y="768"/>
                </a:cubicBezTo>
                <a:cubicBezTo>
                  <a:pt x="1225" y="768"/>
                  <a:pt x="1225" y="768"/>
                  <a:pt x="1225" y="768"/>
                </a:cubicBezTo>
                <a:cubicBezTo>
                  <a:pt x="1220" y="754"/>
                  <a:pt x="1214" y="740"/>
                  <a:pt x="1208" y="727"/>
                </a:cubicBezTo>
                <a:cubicBezTo>
                  <a:pt x="1260" y="674"/>
                  <a:pt x="1260" y="674"/>
                  <a:pt x="1260" y="674"/>
                </a:cubicBezTo>
                <a:cubicBezTo>
                  <a:pt x="1279" y="656"/>
                  <a:pt x="1279" y="625"/>
                  <a:pt x="1260" y="607"/>
                </a:cubicBezTo>
                <a:cubicBezTo>
                  <a:pt x="1124" y="471"/>
                  <a:pt x="1124" y="471"/>
                  <a:pt x="1124" y="471"/>
                </a:cubicBezTo>
                <a:cubicBezTo>
                  <a:pt x="1115" y="462"/>
                  <a:pt x="1103" y="457"/>
                  <a:pt x="1091" y="457"/>
                </a:cubicBezTo>
                <a:cubicBezTo>
                  <a:pt x="1078" y="457"/>
                  <a:pt x="1066" y="462"/>
                  <a:pt x="1057" y="471"/>
                </a:cubicBezTo>
                <a:cubicBezTo>
                  <a:pt x="1004" y="523"/>
                  <a:pt x="1004" y="523"/>
                  <a:pt x="1004" y="523"/>
                </a:cubicBezTo>
                <a:cubicBezTo>
                  <a:pt x="991" y="517"/>
                  <a:pt x="977" y="511"/>
                  <a:pt x="963" y="506"/>
                </a:cubicBezTo>
                <a:cubicBezTo>
                  <a:pt x="963" y="432"/>
                  <a:pt x="963" y="432"/>
                  <a:pt x="963" y="432"/>
                </a:cubicBezTo>
                <a:cubicBezTo>
                  <a:pt x="963" y="405"/>
                  <a:pt x="942" y="384"/>
                  <a:pt x="915" y="384"/>
                </a:cubicBezTo>
                <a:cubicBezTo>
                  <a:pt x="723" y="384"/>
                  <a:pt x="723" y="384"/>
                  <a:pt x="723" y="384"/>
                </a:cubicBezTo>
                <a:cubicBezTo>
                  <a:pt x="696" y="384"/>
                  <a:pt x="675" y="405"/>
                  <a:pt x="675" y="432"/>
                </a:cubicBezTo>
                <a:cubicBezTo>
                  <a:pt x="675" y="506"/>
                  <a:pt x="675" y="506"/>
                  <a:pt x="675" y="506"/>
                </a:cubicBezTo>
                <a:cubicBezTo>
                  <a:pt x="661" y="511"/>
                  <a:pt x="647" y="517"/>
                  <a:pt x="634" y="523"/>
                </a:cubicBezTo>
                <a:cubicBezTo>
                  <a:pt x="581" y="471"/>
                  <a:pt x="581" y="471"/>
                  <a:pt x="581" y="471"/>
                </a:cubicBezTo>
                <a:cubicBezTo>
                  <a:pt x="572" y="462"/>
                  <a:pt x="560" y="457"/>
                  <a:pt x="547" y="457"/>
                </a:cubicBezTo>
                <a:cubicBezTo>
                  <a:pt x="535" y="457"/>
                  <a:pt x="523" y="462"/>
                  <a:pt x="514" y="471"/>
                </a:cubicBezTo>
                <a:cubicBezTo>
                  <a:pt x="378" y="607"/>
                  <a:pt x="378" y="607"/>
                  <a:pt x="378" y="607"/>
                </a:cubicBezTo>
                <a:cubicBezTo>
                  <a:pt x="359" y="625"/>
                  <a:pt x="359" y="656"/>
                  <a:pt x="378" y="674"/>
                </a:cubicBezTo>
                <a:cubicBezTo>
                  <a:pt x="430" y="727"/>
                  <a:pt x="430" y="727"/>
                  <a:pt x="430" y="727"/>
                </a:cubicBezTo>
                <a:cubicBezTo>
                  <a:pt x="424" y="740"/>
                  <a:pt x="418" y="754"/>
                  <a:pt x="413" y="768"/>
                </a:cubicBezTo>
                <a:cubicBezTo>
                  <a:pt x="339" y="768"/>
                  <a:pt x="339" y="768"/>
                  <a:pt x="339" y="768"/>
                </a:cubicBezTo>
                <a:cubicBezTo>
                  <a:pt x="312" y="768"/>
                  <a:pt x="291" y="790"/>
                  <a:pt x="291" y="816"/>
                </a:cubicBezTo>
                <a:cubicBezTo>
                  <a:pt x="291" y="960"/>
                  <a:pt x="291" y="960"/>
                  <a:pt x="291" y="960"/>
                </a:cubicBezTo>
                <a:cubicBezTo>
                  <a:pt x="96" y="960"/>
                  <a:pt x="96" y="960"/>
                  <a:pt x="96" y="960"/>
                </a:cubicBezTo>
                <a:lnTo>
                  <a:pt x="96" y="144"/>
                </a:lnTo>
                <a:close/>
                <a:moveTo>
                  <a:pt x="819" y="672"/>
                </a:moveTo>
                <a:cubicBezTo>
                  <a:pt x="687" y="672"/>
                  <a:pt x="579" y="780"/>
                  <a:pt x="579" y="912"/>
                </a:cubicBezTo>
                <a:cubicBezTo>
                  <a:pt x="579" y="928"/>
                  <a:pt x="581" y="944"/>
                  <a:pt x="584" y="960"/>
                </a:cubicBezTo>
                <a:cubicBezTo>
                  <a:pt x="387" y="960"/>
                  <a:pt x="387" y="960"/>
                  <a:pt x="387" y="960"/>
                </a:cubicBezTo>
                <a:cubicBezTo>
                  <a:pt x="387" y="864"/>
                  <a:pt x="387" y="864"/>
                  <a:pt x="387" y="864"/>
                </a:cubicBezTo>
                <a:cubicBezTo>
                  <a:pt x="449" y="864"/>
                  <a:pt x="449" y="864"/>
                  <a:pt x="449" y="864"/>
                </a:cubicBezTo>
                <a:cubicBezTo>
                  <a:pt x="470" y="864"/>
                  <a:pt x="490" y="849"/>
                  <a:pt x="495" y="828"/>
                </a:cubicBezTo>
                <a:cubicBezTo>
                  <a:pt x="503" y="798"/>
                  <a:pt x="515" y="769"/>
                  <a:pt x="531" y="742"/>
                </a:cubicBezTo>
                <a:cubicBezTo>
                  <a:pt x="542" y="724"/>
                  <a:pt x="539" y="700"/>
                  <a:pt x="523" y="684"/>
                </a:cubicBezTo>
                <a:cubicBezTo>
                  <a:pt x="480" y="640"/>
                  <a:pt x="480" y="640"/>
                  <a:pt x="480" y="640"/>
                </a:cubicBezTo>
                <a:cubicBezTo>
                  <a:pt x="547" y="573"/>
                  <a:pt x="547" y="573"/>
                  <a:pt x="547" y="573"/>
                </a:cubicBezTo>
                <a:cubicBezTo>
                  <a:pt x="591" y="616"/>
                  <a:pt x="591" y="616"/>
                  <a:pt x="591" y="616"/>
                </a:cubicBezTo>
                <a:cubicBezTo>
                  <a:pt x="607" y="632"/>
                  <a:pt x="631" y="635"/>
                  <a:pt x="649" y="624"/>
                </a:cubicBezTo>
                <a:cubicBezTo>
                  <a:pt x="676" y="608"/>
                  <a:pt x="705" y="596"/>
                  <a:pt x="735" y="588"/>
                </a:cubicBezTo>
                <a:cubicBezTo>
                  <a:pt x="756" y="583"/>
                  <a:pt x="771" y="563"/>
                  <a:pt x="771" y="542"/>
                </a:cubicBezTo>
                <a:cubicBezTo>
                  <a:pt x="771" y="480"/>
                  <a:pt x="771" y="480"/>
                  <a:pt x="771" y="480"/>
                </a:cubicBezTo>
                <a:cubicBezTo>
                  <a:pt x="867" y="480"/>
                  <a:pt x="867" y="480"/>
                  <a:pt x="867" y="480"/>
                </a:cubicBezTo>
                <a:cubicBezTo>
                  <a:pt x="867" y="542"/>
                  <a:pt x="867" y="542"/>
                  <a:pt x="867" y="542"/>
                </a:cubicBezTo>
                <a:cubicBezTo>
                  <a:pt x="867" y="563"/>
                  <a:pt x="882" y="583"/>
                  <a:pt x="903" y="588"/>
                </a:cubicBezTo>
                <a:cubicBezTo>
                  <a:pt x="933" y="596"/>
                  <a:pt x="962" y="608"/>
                  <a:pt x="989" y="624"/>
                </a:cubicBezTo>
                <a:cubicBezTo>
                  <a:pt x="1007" y="635"/>
                  <a:pt x="1031" y="632"/>
                  <a:pt x="1047" y="616"/>
                </a:cubicBezTo>
                <a:cubicBezTo>
                  <a:pt x="1091" y="573"/>
                  <a:pt x="1091" y="573"/>
                  <a:pt x="1091" y="573"/>
                </a:cubicBezTo>
                <a:cubicBezTo>
                  <a:pt x="1158" y="640"/>
                  <a:pt x="1158" y="640"/>
                  <a:pt x="1158" y="640"/>
                </a:cubicBezTo>
                <a:cubicBezTo>
                  <a:pt x="1115" y="684"/>
                  <a:pt x="1115" y="684"/>
                  <a:pt x="1115" y="684"/>
                </a:cubicBezTo>
                <a:cubicBezTo>
                  <a:pt x="1099" y="700"/>
                  <a:pt x="1096" y="724"/>
                  <a:pt x="1107" y="742"/>
                </a:cubicBezTo>
                <a:cubicBezTo>
                  <a:pt x="1123" y="769"/>
                  <a:pt x="1135" y="798"/>
                  <a:pt x="1143" y="828"/>
                </a:cubicBezTo>
                <a:cubicBezTo>
                  <a:pt x="1148" y="849"/>
                  <a:pt x="1168" y="864"/>
                  <a:pt x="1189" y="864"/>
                </a:cubicBezTo>
                <a:cubicBezTo>
                  <a:pt x="1251" y="864"/>
                  <a:pt x="1251" y="864"/>
                  <a:pt x="1251" y="864"/>
                </a:cubicBezTo>
                <a:cubicBezTo>
                  <a:pt x="1251" y="960"/>
                  <a:pt x="1251" y="960"/>
                  <a:pt x="1251" y="960"/>
                </a:cubicBezTo>
                <a:cubicBezTo>
                  <a:pt x="1054" y="960"/>
                  <a:pt x="1054" y="960"/>
                  <a:pt x="1054" y="960"/>
                </a:cubicBezTo>
                <a:cubicBezTo>
                  <a:pt x="1057" y="944"/>
                  <a:pt x="1059" y="928"/>
                  <a:pt x="1059" y="912"/>
                </a:cubicBezTo>
                <a:cubicBezTo>
                  <a:pt x="1059" y="780"/>
                  <a:pt x="951" y="672"/>
                  <a:pt x="819" y="672"/>
                </a:cubicBezTo>
                <a:close/>
                <a:moveTo>
                  <a:pt x="963" y="912"/>
                </a:moveTo>
                <a:cubicBezTo>
                  <a:pt x="963" y="928"/>
                  <a:pt x="960" y="945"/>
                  <a:pt x="955" y="960"/>
                </a:cubicBezTo>
                <a:cubicBezTo>
                  <a:pt x="683" y="960"/>
                  <a:pt x="683" y="960"/>
                  <a:pt x="683" y="960"/>
                </a:cubicBezTo>
                <a:cubicBezTo>
                  <a:pt x="678" y="945"/>
                  <a:pt x="675" y="928"/>
                  <a:pt x="675" y="912"/>
                </a:cubicBezTo>
                <a:cubicBezTo>
                  <a:pt x="675" y="833"/>
                  <a:pt x="740" y="768"/>
                  <a:pt x="819" y="768"/>
                </a:cubicBezTo>
                <a:cubicBezTo>
                  <a:pt x="898" y="768"/>
                  <a:pt x="963" y="833"/>
                  <a:pt x="963" y="912"/>
                </a:cubicBezTo>
                <a:close/>
                <a:moveTo>
                  <a:pt x="96" y="1056"/>
                </a:moveTo>
                <a:cubicBezTo>
                  <a:pt x="1542" y="1056"/>
                  <a:pt x="1542" y="1056"/>
                  <a:pt x="1542" y="1056"/>
                </a:cubicBezTo>
                <a:cubicBezTo>
                  <a:pt x="1542" y="1104"/>
                  <a:pt x="1542" y="1104"/>
                  <a:pt x="1542" y="1104"/>
                </a:cubicBezTo>
                <a:cubicBezTo>
                  <a:pt x="1542" y="1130"/>
                  <a:pt x="1521" y="1152"/>
                  <a:pt x="1494" y="1152"/>
                </a:cubicBezTo>
                <a:cubicBezTo>
                  <a:pt x="144" y="1152"/>
                  <a:pt x="144" y="1152"/>
                  <a:pt x="144" y="1152"/>
                </a:cubicBezTo>
                <a:cubicBezTo>
                  <a:pt x="117" y="1152"/>
                  <a:pt x="96" y="1130"/>
                  <a:pt x="96" y="1104"/>
                </a:cubicBezTo>
                <a:lnTo>
                  <a:pt x="96" y="1056"/>
                </a:lnTo>
                <a:close/>
                <a:moveTo>
                  <a:pt x="1299" y="480"/>
                </a:moveTo>
                <a:cubicBezTo>
                  <a:pt x="1378" y="480"/>
                  <a:pt x="1443" y="415"/>
                  <a:pt x="1443" y="336"/>
                </a:cubicBezTo>
                <a:cubicBezTo>
                  <a:pt x="1443" y="257"/>
                  <a:pt x="1378" y="192"/>
                  <a:pt x="1299" y="192"/>
                </a:cubicBezTo>
                <a:cubicBezTo>
                  <a:pt x="1220" y="192"/>
                  <a:pt x="1155" y="257"/>
                  <a:pt x="1155" y="336"/>
                </a:cubicBezTo>
                <a:cubicBezTo>
                  <a:pt x="1155" y="415"/>
                  <a:pt x="1220" y="480"/>
                  <a:pt x="1299" y="480"/>
                </a:cubicBezTo>
                <a:close/>
                <a:moveTo>
                  <a:pt x="1299" y="288"/>
                </a:moveTo>
                <a:cubicBezTo>
                  <a:pt x="1325" y="288"/>
                  <a:pt x="1347" y="310"/>
                  <a:pt x="1347" y="336"/>
                </a:cubicBezTo>
                <a:cubicBezTo>
                  <a:pt x="1347" y="362"/>
                  <a:pt x="1325" y="384"/>
                  <a:pt x="1299" y="384"/>
                </a:cubicBezTo>
                <a:cubicBezTo>
                  <a:pt x="1273" y="384"/>
                  <a:pt x="1251" y="362"/>
                  <a:pt x="1251" y="336"/>
                </a:cubicBezTo>
                <a:cubicBezTo>
                  <a:pt x="1251" y="310"/>
                  <a:pt x="1273" y="288"/>
                  <a:pt x="1299" y="2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2185787" y="3903512"/>
            <a:ext cx="407168" cy="407020"/>
          </a:xfrm>
          <a:custGeom>
            <a:avLst/>
            <a:gdLst>
              <a:gd name="T0" fmla="*/ 1097 w 1704"/>
              <a:gd name="T1" fmla="*/ 131 h 1704"/>
              <a:gd name="T2" fmla="*/ 690 w 1704"/>
              <a:gd name="T3" fmla="*/ 538 h 1704"/>
              <a:gd name="T4" fmla="*/ 632 w 1704"/>
              <a:gd name="T5" fmla="*/ 616 h 1704"/>
              <a:gd name="T6" fmla="*/ 554 w 1704"/>
              <a:gd name="T7" fmla="*/ 674 h 1704"/>
              <a:gd name="T8" fmla="*/ 131 w 1704"/>
              <a:gd name="T9" fmla="*/ 1097 h 1704"/>
              <a:gd name="T10" fmla="*/ 131 w 1704"/>
              <a:gd name="T11" fmla="*/ 1573 h 1704"/>
              <a:gd name="T12" fmla="*/ 606 w 1704"/>
              <a:gd name="T13" fmla="*/ 1573 h 1704"/>
              <a:gd name="T14" fmla="*/ 1029 w 1704"/>
              <a:gd name="T15" fmla="*/ 1149 h 1704"/>
              <a:gd name="T16" fmla="*/ 1087 w 1704"/>
              <a:gd name="T17" fmla="*/ 1072 h 1704"/>
              <a:gd name="T18" fmla="*/ 1165 w 1704"/>
              <a:gd name="T19" fmla="*/ 1014 h 1704"/>
              <a:gd name="T20" fmla="*/ 1572 w 1704"/>
              <a:gd name="T21" fmla="*/ 606 h 1704"/>
              <a:gd name="T22" fmla="*/ 1572 w 1704"/>
              <a:gd name="T23" fmla="*/ 131 h 1704"/>
              <a:gd name="T24" fmla="*/ 1097 w 1704"/>
              <a:gd name="T25" fmla="*/ 131 h 1704"/>
              <a:gd name="T26" fmla="*/ 538 w 1704"/>
              <a:gd name="T27" fmla="*/ 1505 h 1704"/>
              <a:gd name="T28" fmla="*/ 199 w 1704"/>
              <a:gd name="T29" fmla="*/ 1505 h 1704"/>
              <a:gd name="T30" fmla="*/ 199 w 1704"/>
              <a:gd name="T31" fmla="*/ 1165 h 1704"/>
              <a:gd name="T32" fmla="*/ 622 w 1704"/>
              <a:gd name="T33" fmla="*/ 742 h 1704"/>
              <a:gd name="T34" fmla="*/ 961 w 1704"/>
              <a:gd name="T35" fmla="*/ 742 h 1704"/>
              <a:gd name="T36" fmla="*/ 992 w 1704"/>
              <a:gd name="T37" fmla="*/ 779 h 1704"/>
              <a:gd name="T38" fmla="*/ 961 w 1704"/>
              <a:gd name="T39" fmla="*/ 810 h 1704"/>
              <a:gd name="T40" fmla="*/ 893 w 1704"/>
              <a:gd name="T41" fmla="*/ 810 h 1704"/>
              <a:gd name="T42" fmla="*/ 690 w 1704"/>
              <a:gd name="T43" fmla="*/ 810 h 1704"/>
              <a:gd name="T44" fmla="*/ 266 w 1704"/>
              <a:gd name="T45" fmla="*/ 1233 h 1704"/>
              <a:gd name="T46" fmla="*/ 266 w 1704"/>
              <a:gd name="T47" fmla="*/ 1437 h 1704"/>
              <a:gd name="T48" fmla="*/ 470 w 1704"/>
              <a:gd name="T49" fmla="*/ 1437 h 1704"/>
              <a:gd name="T50" fmla="*/ 814 w 1704"/>
              <a:gd name="T51" fmla="*/ 1093 h 1704"/>
              <a:gd name="T52" fmla="*/ 927 w 1704"/>
              <a:gd name="T53" fmla="*/ 1112 h 1704"/>
              <a:gd name="T54" fmla="*/ 931 w 1704"/>
              <a:gd name="T55" fmla="*/ 1112 h 1704"/>
              <a:gd name="T56" fmla="*/ 538 w 1704"/>
              <a:gd name="T57" fmla="*/ 1505 h 1704"/>
              <a:gd name="T58" fmla="*/ 726 w 1704"/>
              <a:gd name="T59" fmla="*/ 1045 h 1704"/>
              <a:gd name="T60" fmla="*/ 402 w 1704"/>
              <a:gd name="T61" fmla="*/ 1369 h 1704"/>
              <a:gd name="T62" fmla="*/ 334 w 1704"/>
              <a:gd name="T63" fmla="*/ 1369 h 1704"/>
              <a:gd name="T64" fmla="*/ 334 w 1704"/>
              <a:gd name="T65" fmla="*/ 1301 h 1704"/>
              <a:gd name="T66" fmla="*/ 658 w 1704"/>
              <a:gd name="T67" fmla="*/ 977 h 1704"/>
              <a:gd name="T68" fmla="*/ 690 w 1704"/>
              <a:gd name="T69" fmla="*/ 1014 h 1704"/>
              <a:gd name="T70" fmla="*/ 726 w 1704"/>
              <a:gd name="T71" fmla="*/ 1045 h 1704"/>
              <a:gd name="T72" fmla="*/ 1504 w 1704"/>
              <a:gd name="T73" fmla="*/ 538 h 1704"/>
              <a:gd name="T74" fmla="*/ 1097 w 1704"/>
              <a:gd name="T75" fmla="*/ 946 h 1704"/>
              <a:gd name="T76" fmla="*/ 758 w 1704"/>
              <a:gd name="T77" fmla="*/ 946 h 1704"/>
              <a:gd name="T78" fmla="*/ 727 w 1704"/>
              <a:gd name="T79" fmla="*/ 908 h 1704"/>
              <a:gd name="T80" fmla="*/ 758 w 1704"/>
              <a:gd name="T81" fmla="*/ 878 h 1704"/>
              <a:gd name="T82" fmla="*/ 826 w 1704"/>
              <a:gd name="T83" fmla="*/ 878 h 1704"/>
              <a:gd name="T84" fmla="*/ 1029 w 1704"/>
              <a:gd name="T85" fmla="*/ 878 h 1704"/>
              <a:gd name="T86" fmla="*/ 1437 w 1704"/>
              <a:gd name="T87" fmla="*/ 470 h 1704"/>
              <a:gd name="T88" fmla="*/ 1437 w 1704"/>
              <a:gd name="T89" fmla="*/ 267 h 1704"/>
              <a:gd name="T90" fmla="*/ 1233 w 1704"/>
              <a:gd name="T91" fmla="*/ 267 h 1704"/>
              <a:gd name="T92" fmla="*/ 905 w 1704"/>
              <a:gd name="T93" fmla="*/ 595 h 1704"/>
              <a:gd name="T94" fmla="*/ 792 w 1704"/>
              <a:gd name="T95" fmla="*/ 576 h 1704"/>
              <a:gd name="T96" fmla="*/ 788 w 1704"/>
              <a:gd name="T97" fmla="*/ 576 h 1704"/>
              <a:gd name="T98" fmla="*/ 1165 w 1704"/>
              <a:gd name="T99" fmla="*/ 199 h 1704"/>
              <a:gd name="T100" fmla="*/ 1504 w 1704"/>
              <a:gd name="T101" fmla="*/ 199 h 1704"/>
              <a:gd name="T102" fmla="*/ 1504 w 1704"/>
              <a:gd name="T103" fmla="*/ 538 h 1704"/>
              <a:gd name="T104" fmla="*/ 993 w 1704"/>
              <a:gd name="T105" fmla="*/ 643 h 1704"/>
              <a:gd name="T106" fmla="*/ 1301 w 1704"/>
              <a:gd name="T107" fmla="*/ 335 h 1704"/>
              <a:gd name="T108" fmla="*/ 1369 w 1704"/>
              <a:gd name="T109" fmla="*/ 335 h 1704"/>
              <a:gd name="T110" fmla="*/ 1369 w 1704"/>
              <a:gd name="T111" fmla="*/ 403 h 1704"/>
              <a:gd name="T112" fmla="*/ 1061 w 1704"/>
              <a:gd name="T113" fmla="*/ 711 h 1704"/>
              <a:gd name="T114" fmla="*/ 1029 w 1704"/>
              <a:gd name="T115" fmla="*/ 674 h 1704"/>
              <a:gd name="T116" fmla="*/ 993 w 1704"/>
              <a:gd name="T117" fmla="*/ 643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04" h="1704">
                <a:moveTo>
                  <a:pt x="1097" y="131"/>
                </a:moveTo>
                <a:cubicBezTo>
                  <a:pt x="690" y="538"/>
                  <a:pt x="690" y="538"/>
                  <a:pt x="690" y="538"/>
                </a:cubicBezTo>
                <a:cubicBezTo>
                  <a:pt x="667" y="561"/>
                  <a:pt x="647" y="588"/>
                  <a:pt x="632" y="616"/>
                </a:cubicBezTo>
                <a:cubicBezTo>
                  <a:pt x="604" y="631"/>
                  <a:pt x="577" y="651"/>
                  <a:pt x="554" y="674"/>
                </a:cubicBezTo>
                <a:cubicBezTo>
                  <a:pt x="131" y="1097"/>
                  <a:pt x="131" y="1097"/>
                  <a:pt x="131" y="1097"/>
                </a:cubicBezTo>
                <a:cubicBezTo>
                  <a:pt x="0" y="1228"/>
                  <a:pt x="0" y="1442"/>
                  <a:pt x="131" y="1573"/>
                </a:cubicBezTo>
                <a:cubicBezTo>
                  <a:pt x="262" y="1704"/>
                  <a:pt x="475" y="1704"/>
                  <a:pt x="606" y="1573"/>
                </a:cubicBezTo>
                <a:cubicBezTo>
                  <a:pt x="1029" y="1149"/>
                  <a:pt x="1029" y="1149"/>
                  <a:pt x="1029" y="1149"/>
                </a:cubicBezTo>
                <a:cubicBezTo>
                  <a:pt x="1052" y="1126"/>
                  <a:pt x="1072" y="1100"/>
                  <a:pt x="1087" y="1072"/>
                </a:cubicBezTo>
                <a:cubicBezTo>
                  <a:pt x="1115" y="1056"/>
                  <a:pt x="1142" y="1037"/>
                  <a:pt x="1165" y="1014"/>
                </a:cubicBezTo>
                <a:cubicBezTo>
                  <a:pt x="1572" y="606"/>
                  <a:pt x="1572" y="606"/>
                  <a:pt x="1572" y="606"/>
                </a:cubicBezTo>
                <a:cubicBezTo>
                  <a:pt x="1704" y="475"/>
                  <a:pt x="1704" y="262"/>
                  <a:pt x="1572" y="131"/>
                </a:cubicBezTo>
                <a:cubicBezTo>
                  <a:pt x="1441" y="0"/>
                  <a:pt x="1228" y="0"/>
                  <a:pt x="1097" y="131"/>
                </a:cubicBezTo>
                <a:close/>
                <a:moveTo>
                  <a:pt x="538" y="1505"/>
                </a:moveTo>
                <a:cubicBezTo>
                  <a:pt x="444" y="1598"/>
                  <a:pt x="292" y="1598"/>
                  <a:pt x="199" y="1505"/>
                </a:cubicBezTo>
                <a:cubicBezTo>
                  <a:pt x="105" y="1411"/>
                  <a:pt x="105" y="1259"/>
                  <a:pt x="199" y="1165"/>
                </a:cubicBezTo>
                <a:cubicBezTo>
                  <a:pt x="622" y="742"/>
                  <a:pt x="622" y="742"/>
                  <a:pt x="622" y="742"/>
                </a:cubicBezTo>
                <a:cubicBezTo>
                  <a:pt x="716" y="648"/>
                  <a:pt x="868" y="648"/>
                  <a:pt x="961" y="742"/>
                </a:cubicBezTo>
                <a:cubicBezTo>
                  <a:pt x="973" y="753"/>
                  <a:pt x="983" y="766"/>
                  <a:pt x="992" y="779"/>
                </a:cubicBezTo>
                <a:cubicBezTo>
                  <a:pt x="961" y="810"/>
                  <a:pt x="961" y="810"/>
                  <a:pt x="961" y="810"/>
                </a:cubicBezTo>
                <a:cubicBezTo>
                  <a:pt x="943" y="829"/>
                  <a:pt x="912" y="829"/>
                  <a:pt x="893" y="810"/>
                </a:cubicBezTo>
                <a:cubicBezTo>
                  <a:pt x="837" y="754"/>
                  <a:pt x="746" y="754"/>
                  <a:pt x="690" y="810"/>
                </a:cubicBezTo>
                <a:cubicBezTo>
                  <a:pt x="266" y="1233"/>
                  <a:pt x="266" y="1233"/>
                  <a:pt x="266" y="1233"/>
                </a:cubicBezTo>
                <a:cubicBezTo>
                  <a:pt x="210" y="1289"/>
                  <a:pt x="210" y="1381"/>
                  <a:pt x="266" y="1437"/>
                </a:cubicBezTo>
                <a:cubicBezTo>
                  <a:pt x="323" y="1493"/>
                  <a:pt x="414" y="1493"/>
                  <a:pt x="470" y="1437"/>
                </a:cubicBezTo>
                <a:cubicBezTo>
                  <a:pt x="814" y="1093"/>
                  <a:pt x="814" y="1093"/>
                  <a:pt x="814" y="1093"/>
                </a:cubicBezTo>
                <a:cubicBezTo>
                  <a:pt x="850" y="1105"/>
                  <a:pt x="888" y="1112"/>
                  <a:pt x="927" y="1112"/>
                </a:cubicBezTo>
                <a:cubicBezTo>
                  <a:pt x="929" y="1112"/>
                  <a:pt x="930" y="1112"/>
                  <a:pt x="931" y="1112"/>
                </a:cubicBezTo>
                <a:lnTo>
                  <a:pt x="538" y="1505"/>
                </a:lnTo>
                <a:close/>
                <a:moveTo>
                  <a:pt x="726" y="1045"/>
                </a:moveTo>
                <a:cubicBezTo>
                  <a:pt x="402" y="1369"/>
                  <a:pt x="402" y="1369"/>
                  <a:pt x="402" y="1369"/>
                </a:cubicBezTo>
                <a:cubicBezTo>
                  <a:pt x="384" y="1388"/>
                  <a:pt x="353" y="1388"/>
                  <a:pt x="334" y="1369"/>
                </a:cubicBezTo>
                <a:cubicBezTo>
                  <a:pt x="316" y="1350"/>
                  <a:pt x="316" y="1320"/>
                  <a:pt x="334" y="1301"/>
                </a:cubicBezTo>
                <a:cubicBezTo>
                  <a:pt x="658" y="977"/>
                  <a:pt x="658" y="977"/>
                  <a:pt x="658" y="977"/>
                </a:cubicBezTo>
                <a:cubicBezTo>
                  <a:pt x="668" y="990"/>
                  <a:pt x="678" y="1002"/>
                  <a:pt x="690" y="1014"/>
                </a:cubicBezTo>
                <a:cubicBezTo>
                  <a:pt x="701" y="1025"/>
                  <a:pt x="713" y="1036"/>
                  <a:pt x="726" y="1045"/>
                </a:cubicBezTo>
                <a:close/>
                <a:moveTo>
                  <a:pt x="1504" y="538"/>
                </a:moveTo>
                <a:cubicBezTo>
                  <a:pt x="1097" y="946"/>
                  <a:pt x="1097" y="946"/>
                  <a:pt x="1097" y="946"/>
                </a:cubicBezTo>
                <a:cubicBezTo>
                  <a:pt x="1003" y="1040"/>
                  <a:pt x="851" y="1039"/>
                  <a:pt x="758" y="946"/>
                </a:cubicBezTo>
                <a:cubicBezTo>
                  <a:pt x="746" y="934"/>
                  <a:pt x="736" y="922"/>
                  <a:pt x="727" y="908"/>
                </a:cubicBezTo>
                <a:cubicBezTo>
                  <a:pt x="758" y="878"/>
                  <a:pt x="758" y="878"/>
                  <a:pt x="758" y="878"/>
                </a:cubicBezTo>
                <a:cubicBezTo>
                  <a:pt x="776" y="859"/>
                  <a:pt x="807" y="859"/>
                  <a:pt x="826" y="878"/>
                </a:cubicBezTo>
                <a:cubicBezTo>
                  <a:pt x="882" y="934"/>
                  <a:pt x="973" y="934"/>
                  <a:pt x="1029" y="878"/>
                </a:cubicBezTo>
                <a:cubicBezTo>
                  <a:pt x="1437" y="470"/>
                  <a:pt x="1437" y="470"/>
                  <a:pt x="1437" y="470"/>
                </a:cubicBezTo>
                <a:cubicBezTo>
                  <a:pt x="1493" y="414"/>
                  <a:pt x="1493" y="323"/>
                  <a:pt x="1437" y="267"/>
                </a:cubicBezTo>
                <a:cubicBezTo>
                  <a:pt x="1380" y="211"/>
                  <a:pt x="1289" y="211"/>
                  <a:pt x="1233" y="267"/>
                </a:cubicBezTo>
                <a:cubicBezTo>
                  <a:pt x="905" y="595"/>
                  <a:pt x="905" y="595"/>
                  <a:pt x="905" y="595"/>
                </a:cubicBezTo>
                <a:cubicBezTo>
                  <a:pt x="869" y="582"/>
                  <a:pt x="831" y="576"/>
                  <a:pt x="792" y="576"/>
                </a:cubicBezTo>
                <a:cubicBezTo>
                  <a:pt x="790" y="576"/>
                  <a:pt x="789" y="576"/>
                  <a:pt x="788" y="576"/>
                </a:cubicBezTo>
                <a:cubicBezTo>
                  <a:pt x="1165" y="199"/>
                  <a:pt x="1165" y="199"/>
                  <a:pt x="1165" y="199"/>
                </a:cubicBezTo>
                <a:cubicBezTo>
                  <a:pt x="1259" y="105"/>
                  <a:pt x="1411" y="105"/>
                  <a:pt x="1504" y="199"/>
                </a:cubicBezTo>
                <a:cubicBezTo>
                  <a:pt x="1598" y="293"/>
                  <a:pt x="1598" y="445"/>
                  <a:pt x="1504" y="538"/>
                </a:cubicBezTo>
                <a:close/>
                <a:moveTo>
                  <a:pt x="993" y="643"/>
                </a:moveTo>
                <a:cubicBezTo>
                  <a:pt x="1301" y="335"/>
                  <a:pt x="1301" y="335"/>
                  <a:pt x="1301" y="335"/>
                </a:cubicBezTo>
                <a:cubicBezTo>
                  <a:pt x="1320" y="316"/>
                  <a:pt x="1350" y="316"/>
                  <a:pt x="1369" y="335"/>
                </a:cubicBezTo>
                <a:cubicBezTo>
                  <a:pt x="1387" y="353"/>
                  <a:pt x="1387" y="384"/>
                  <a:pt x="1369" y="403"/>
                </a:cubicBezTo>
                <a:cubicBezTo>
                  <a:pt x="1061" y="711"/>
                  <a:pt x="1061" y="711"/>
                  <a:pt x="1061" y="711"/>
                </a:cubicBezTo>
                <a:cubicBezTo>
                  <a:pt x="1051" y="698"/>
                  <a:pt x="1041" y="686"/>
                  <a:pt x="1029" y="674"/>
                </a:cubicBezTo>
                <a:cubicBezTo>
                  <a:pt x="1018" y="663"/>
                  <a:pt x="1006" y="652"/>
                  <a:pt x="993" y="6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auto">
          <a:xfrm>
            <a:off x="2993662" y="3911337"/>
            <a:ext cx="252376" cy="391366"/>
          </a:xfrm>
          <a:custGeom>
            <a:avLst/>
            <a:gdLst>
              <a:gd name="T0" fmla="*/ 0 w 1056"/>
              <a:gd name="T1" fmla="*/ 144 h 1638"/>
              <a:gd name="T2" fmla="*/ 144 w 1056"/>
              <a:gd name="T3" fmla="*/ 1638 h 1638"/>
              <a:gd name="T4" fmla="*/ 1056 w 1056"/>
              <a:gd name="T5" fmla="*/ 1494 h 1638"/>
              <a:gd name="T6" fmla="*/ 912 w 1056"/>
              <a:gd name="T7" fmla="*/ 0 h 1638"/>
              <a:gd name="T8" fmla="*/ 960 w 1056"/>
              <a:gd name="T9" fmla="*/ 1494 h 1638"/>
              <a:gd name="T10" fmla="*/ 144 w 1056"/>
              <a:gd name="T11" fmla="*/ 1542 h 1638"/>
              <a:gd name="T12" fmla="*/ 96 w 1056"/>
              <a:gd name="T13" fmla="*/ 1446 h 1638"/>
              <a:gd name="T14" fmla="*/ 960 w 1056"/>
              <a:gd name="T15" fmla="*/ 1494 h 1638"/>
              <a:gd name="T16" fmla="*/ 96 w 1056"/>
              <a:gd name="T17" fmla="*/ 1350 h 1638"/>
              <a:gd name="T18" fmla="*/ 960 w 1056"/>
              <a:gd name="T19" fmla="*/ 288 h 1638"/>
              <a:gd name="T20" fmla="*/ 960 w 1056"/>
              <a:gd name="T21" fmla="*/ 144 h 1638"/>
              <a:gd name="T22" fmla="*/ 96 w 1056"/>
              <a:gd name="T23" fmla="*/ 192 h 1638"/>
              <a:gd name="T24" fmla="*/ 144 w 1056"/>
              <a:gd name="T25" fmla="*/ 96 h 1638"/>
              <a:gd name="T26" fmla="*/ 960 w 1056"/>
              <a:gd name="T27" fmla="*/ 144 h 1638"/>
              <a:gd name="T28" fmla="*/ 864 w 1056"/>
              <a:gd name="T29" fmla="*/ 723 h 1638"/>
              <a:gd name="T30" fmla="*/ 192 w 1056"/>
              <a:gd name="T31" fmla="*/ 723 h 1638"/>
              <a:gd name="T32" fmla="*/ 528 w 1056"/>
              <a:gd name="T33" fmla="*/ 963 h 1638"/>
              <a:gd name="T34" fmla="*/ 528 w 1056"/>
              <a:gd name="T35" fmla="*/ 867 h 1638"/>
              <a:gd name="T36" fmla="*/ 528 w 1056"/>
              <a:gd name="T37" fmla="*/ 963 h 1638"/>
              <a:gd name="T38" fmla="*/ 528 w 1056"/>
              <a:gd name="T39" fmla="*/ 675 h 1638"/>
              <a:gd name="T40" fmla="*/ 528 w 1056"/>
              <a:gd name="T41" fmla="*/ 771 h 1638"/>
              <a:gd name="T42" fmla="*/ 528 w 1056"/>
              <a:gd name="T43" fmla="*/ 483 h 1638"/>
              <a:gd name="T44" fmla="*/ 720 w 1056"/>
              <a:gd name="T45" fmla="*/ 867 h 1638"/>
              <a:gd name="T46" fmla="*/ 672 w 1056"/>
              <a:gd name="T47" fmla="*/ 723 h 1638"/>
              <a:gd name="T48" fmla="*/ 384 w 1056"/>
              <a:gd name="T49" fmla="*/ 723 h 1638"/>
              <a:gd name="T50" fmla="*/ 336 w 1056"/>
              <a:gd name="T51" fmla="*/ 867 h 1638"/>
              <a:gd name="T52" fmla="*/ 528 w 1056"/>
              <a:gd name="T53" fmla="*/ 483 h 1638"/>
              <a:gd name="T54" fmla="*/ 528 w 1056"/>
              <a:gd name="T55" fmla="*/ 1251 h 1638"/>
              <a:gd name="T56" fmla="*/ 528 w 1056"/>
              <a:gd name="T57" fmla="*/ 1155 h 1638"/>
              <a:gd name="T58" fmla="*/ 768 w 1056"/>
              <a:gd name="T59" fmla="*/ 1203 h 1638"/>
              <a:gd name="T60" fmla="*/ 672 w 1056"/>
              <a:gd name="T61" fmla="*/ 1203 h 1638"/>
              <a:gd name="T62" fmla="*/ 768 w 1056"/>
              <a:gd name="T63" fmla="*/ 1203 h 1638"/>
              <a:gd name="T64" fmla="*/ 336 w 1056"/>
              <a:gd name="T65" fmla="*/ 1251 h 1638"/>
              <a:gd name="T66" fmla="*/ 336 w 1056"/>
              <a:gd name="T67" fmla="*/ 1155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163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1494"/>
                  <a:pt x="0" y="1494"/>
                  <a:pt x="0" y="1494"/>
                </a:cubicBezTo>
                <a:cubicBezTo>
                  <a:pt x="0" y="1574"/>
                  <a:pt x="65" y="1638"/>
                  <a:pt x="144" y="1638"/>
                </a:cubicBezTo>
                <a:cubicBezTo>
                  <a:pt x="912" y="1638"/>
                  <a:pt x="912" y="1638"/>
                  <a:pt x="912" y="1638"/>
                </a:cubicBezTo>
                <a:cubicBezTo>
                  <a:pt x="991" y="1638"/>
                  <a:pt x="1056" y="1574"/>
                  <a:pt x="1056" y="1494"/>
                </a:cubicBezTo>
                <a:cubicBezTo>
                  <a:pt x="1056" y="144"/>
                  <a:pt x="1056" y="144"/>
                  <a:pt x="1056" y="144"/>
                </a:cubicBezTo>
                <a:cubicBezTo>
                  <a:pt x="1056" y="64"/>
                  <a:pt x="991" y="0"/>
                  <a:pt x="912" y="0"/>
                </a:cubicBezTo>
                <a:lnTo>
                  <a:pt x="144" y="0"/>
                </a:lnTo>
                <a:close/>
                <a:moveTo>
                  <a:pt x="960" y="1494"/>
                </a:moveTo>
                <a:cubicBezTo>
                  <a:pt x="960" y="1521"/>
                  <a:pt x="938" y="1542"/>
                  <a:pt x="912" y="1542"/>
                </a:cubicBezTo>
                <a:cubicBezTo>
                  <a:pt x="144" y="1542"/>
                  <a:pt x="144" y="1542"/>
                  <a:pt x="144" y="1542"/>
                </a:cubicBezTo>
                <a:cubicBezTo>
                  <a:pt x="118" y="1542"/>
                  <a:pt x="96" y="1521"/>
                  <a:pt x="96" y="1494"/>
                </a:cubicBezTo>
                <a:cubicBezTo>
                  <a:pt x="96" y="1446"/>
                  <a:pt x="96" y="1446"/>
                  <a:pt x="96" y="1446"/>
                </a:cubicBezTo>
                <a:cubicBezTo>
                  <a:pt x="960" y="1446"/>
                  <a:pt x="960" y="1446"/>
                  <a:pt x="960" y="1446"/>
                </a:cubicBezTo>
                <a:lnTo>
                  <a:pt x="960" y="1494"/>
                </a:lnTo>
                <a:close/>
                <a:moveTo>
                  <a:pt x="960" y="1350"/>
                </a:moveTo>
                <a:cubicBezTo>
                  <a:pt x="96" y="1350"/>
                  <a:pt x="96" y="1350"/>
                  <a:pt x="96" y="1350"/>
                </a:cubicBezTo>
                <a:cubicBezTo>
                  <a:pt x="96" y="288"/>
                  <a:pt x="96" y="288"/>
                  <a:pt x="96" y="288"/>
                </a:cubicBezTo>
                <a:cubicBezTo>
                  <a:pt x="960" y="288"/>
                  <a:pt x="960" y="288"/>
                  <a:pt x="960" y="288"/>
                </a:cubicBezTo>
                <a:lnTo>
                  <a:pt x="960" y="1350"/>
                </a:lnTo>
                <a:close/>
                <a:moveTo>
                  <a:pt x="960" y="144"/>
                </a:moveTo>
                <a:cubicBezTo>
                  <a:pt x="960" y="192"/>
                  <a:pt x="960" y="192"/>
                  <a:pt x="960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7"/>
                  <a:pt x="118" y="96"/>
                  <a:pt x="144" y="96"/>
                </a:cubicBezTo>
                <a:cubicBezTo>
                  <a:pt x="912" y="96"/>
                  <a:pt x="912" y="96"/>
                  <a:pt x="912" y="96"/>
                </a:cubicBezTo>
                <a:cubicBezTo>
                  <a:pt x="938" y="96"/>
                  <a:pt x="960" y="117"/>
                  <a:pt x="960" y="144"/>
                </a:cubicBezTo>
                <a:close/>
                <a:moveTo>
                  <a:pt x="528" y="1059"/>
                </a:moveTo>
                <a:cubicBezTo>
                  <a:pt x="714" y="1059"/>
                  <a:pt x="864" y="908"/>
                  <a:pt x="864" y="723"/>
                </a:cubicBezTo>
                <a:cubicBezTo>
                  <a:pt x="864" y="538"/>
                  <a:pt x="713" y="387"/>
                  <a:pt x="528" y="387"/>
                </a:cubicBezTo>
                <a:cubicBezTo>
                  <a:pt x="343" y="387"/>
                  <a:pt x="192" y="538"/>
                  <a:pt x="192" y="723"/>
                </a:cubicBezTo>
                <a:cubicBezTo>
                  <a:pt x="192" y="908"/>
                  <a:pt x="342" y="1059"/>
                  <a:pt x="528" y="1059"/>
                </a:cubicBezTo>
                <a:close/>
                <a:moveTo>
                  <a:pt x="528" y="963"/>
                </a:moveTo>
                <a:cubicBezTo>
                  <a:pt x="484" y="963"/>
                  <a:pt x="444" y="951"/>
                  <a:pt x="408" y="931"/>
                </a:cubicBezTo>
                <a:cubicBezTo>
                  <a:pt x="435" y="892"/>
                  <a:pt x="479" y="867"/>
                  <a:pt x="528" y="867"/>
                </a:cubicBezTo>
                <a:cubicBezTo>
                  <a:pt x="577" y="867"/>
                  <a:pt x="621" y="892"/>
                  <a:pt x="648" y="931"/>
                </a:cubicBezTo>
                <a:cubicBezTo>
                  <a:pt x="612" y="951"/>
                  <a:pt x="572" y="963"/>
                  <a:pt x="528" y="963"/>
                </a:cubicBezTo>
                <a:close/>
                <a:moveTo>
                  <a:pt x="480" y="723"/>
                </a:moveTo>
                <a:cubicBezTo>
                  <a:pt x="480" y="697"/>
                  <a:pt x="502" y="675"/>
                  <a:pt x="528" y="675"/>
                </a:cubicBezTo>
                <a:cubicBezTo>
                  <a:pt x="554" y="675"/>
                  <a:pt x="576" y="697"/>
                  <a:pt x="576" y="723"/>
                </a:cubicBezTo>
                <a:cubicBezTo>
                  <a:pt x="576" y="749"/>
                  <a:pt x="554" y="771"/>
                  <a:pt x="528" y="771"/>
                </a:cubicBezTo>
                <a:cubicBezTo>
                  <a:pt x="502" y="771"/>
                  <a:pt x="480" y="749"/>
                  <a:pt x="480" y="723"/>
                </a:cubicBezTo>
                <a:close/>
                <a:moveTo>
                  <a:pt x="528" y="483"/>
                </a:moveTo>
                <a:cubicBezTo>
                  <a:pt x="660" y="483"/>
                  <a:pt x="768" y="591"/>
                  <a:pt x="768" y="723"/>
                </a:cubicBezTo>
                <a:cubicBezTo>
                  <a:pt x="768" y="777"/>
                  <a:pt x="750" y="827"/>
                  <a:pt x="720" y="867"/>
                </a:cubicBezTo>
                <a:cubicBezTo>
                  <a:pt x="700" y="841"/>
                  <a:pt x="676" y="819"/>
                  <a:pt x="648" y="803"/>
                </a:cubicBezTo>
                <a:cubicBezTo>
                  <a:pt x="663" y="780"/>
                  <a:pt x="672" y="753"/>
                  <a:pt x="672" y="723"/>
                </a:cubicBezTo>
                <a:cubicBezTo>
                  <a:pt x="672" y="644"/>
                  <a:pt x="607" y="579"/>
                  <a:pt x="528" y="579"/>
                </a:cubicBezTo>
                <a:cubicBezTo>
                  <a:pt x="449" y="579"/>
                  <a:pt x="384" y="644"/>
                  <a:pt x="384" y="723"/>
                </a:cubicBezTo>
                <a:cubicBezTo>
                  <a:pt x="384" y="753"/>
                  <a:pt x="393" y="780"/>
                  <a:pt x="408" y="803"/>
                </a:cubicBezTo>
                <a:cubicBezTo>
                  <a:pt x="380" y="819"/>
                  <a:pt x="356" y="841"/>
                  <a:pt x="336" y="867"/>
                </a:cubicBezTo>
                <a:cubicBezTo>
                  <a:pt x="306" y="827"/>
                  <a:pt x="288" y="777"/>
                  <a:pt x="288" y="723"/>
                </a:cubicBezTo>
                <a:cubicBezTo>
                  <a:pt x="288" y="591"/>
                  <a:pt x="396" y="483"/>
                  <a:pt x="528" y="483"/>
                </a:cubicBezTo>
                <a:close/>
                <a:moveTo>
                  <a:pt x="576" y="1203"/>
                </a:moveTo>
                <a:cubicBezTo>
                  <a:pt x="576" y="1230"/>
                  <a:pt x="555" y="1251"/>
                  <a:pt x="528" y="1251"/>
                </a:cubicBezTo>
                <a:cubicBezTo>
                  <a:pt x="501" y="1251"/>
                  <a:pt x="480" y="1230"/>
                  <a:pt x="480" y="1203"/>
                </a:cubicBezTo>
                <a:cubicBezTo>
                  <a:pt x="480" y="1176"/>
                  <a:pt x="501" y="1155"/>
                  <a:pt x="528" y="1155"/>
                </a:cubicBezTo>
                <a:cubicBezTo>
                  <a:pt x="555" y="1155"/>
                  <a:pt x="576" y="1176"/>
                  <a:pt x="576" y="1203"/>
                </a:cubicBezTo>
                <a:close/>
                <a:moveTo>
                  <a:pt x="768" y="1203"/>
                </a:moveTo>
                <a:cubicBezTo>
                  <a:pt x="768" y="1230"/>
                  <a:pt x="747" y="1251"/>
                  <a:pt x="720" y="1251"/>
                </a:cubicBezTo>
                <a:cubicBezTo>
                  <a:pt x="693" y="1251"/>
                  <a:pt x="672" y="1230"/>
                  <a:pt x="672" y="1203"/>
                </a:cubicBezTo>
                <a:cubicBezTo>
                  <a:pt x="672" y="1176"/>
                  <a:pt x="693" y="1155"/>
                  <a:pt x="720" y="1155"/>
                </a:cubicBezTo>
                <a:cubicBezTo>
                  <a:pt x="747" y="1155"/>
                  <a:pt x="768" y="1176"/>
                  <a:pt x="768" y="1203"/>
                </a:cubicBezTo>
                <a:close/>
                <a:moveTo>
                  <a:pt x="384" y="1203"/>
                </a:moveTo>
                <a:cubicBezTo>
                  <a:pt x="384" y="1230"/>
                  <a:pt x="363" y="1251"/>
                  <a:pt x="336" y="1251"/>
                </a:cubicBezTo>
                <a:cubicBezTo>
                  <a:pt x="309" y="1251"/>
                  <a:pt x="288" y="1230"/>
                  <a:pt x="288" y="1203"/>
                </a:cubicBezTo>
                <a:cubicBezTo>
                  <a:pt x="288" y="1176"/>
                  <a:pt x="309" y="1155"/>
                  <a:pt x="336" y="1155"/>
                </a:cubicBezTo>
                <a:cubicBezTo>
                  <a:pt x="363" y="1155"/>
                  <a:pt x="384" y="1176"/>
                  <a:pt x="384" y="120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3670375" y="3910096"/>
            <a:ext cx="344110" cy="393853"/>
          </a:xfrm>
          <a:custGeom>
            <a:avLst/>
            <a:gdLst>
              <a:gd name="T0" fmla="*/ 24 w 1440"/>
              <a:gd name="T1" fmla="*/ 1248 h 1649"/>
              <a:gd name="T2" fmla="*/ 696 w 1440"/>
              <a:gd name="T3" fmla="*/ 1634 h 1649"/>
              <a:gd name="T4" fmla="*/ 744 w 1440"/>
              <a:gd name="T5" fmla="*/ 1635 h 1649"/>
              <a:gd name="T6" fmla="*/ 1416 w 1440"/>
              <a:gd name="T7" fmla="*/ 1247 h 1649"/>
              <a:gd name="T8" fmla="*/ 1440 w 1440"/>
              <a:gd name="T9" fmla="*/ 1206 h 1649"/>
              <a:gd name="T10" fmla="*/ 1440 w 1440"/>
              <a:gd name="T11" fmla="*/ 1206 h 1649"/>
              <a:gd name="T12" fmla="*/ 1440 w 1440"/>
              <a:gd name="T13" fmla="*/ 438 h 1649"/>
              <a:gd name="T14" fmla="*/ 1440 w 1440"/>
              <a:gd name="T15" fmla="*/ 437 h 1649"/>
              <a:gd name="T16" fmla="*/ 1417 w 1440"/>
              <a:gd name="T17" fmla="*/ 397 h 1649"/>
              <a:gd name="T18" fmla="*/ 1416 w 1440"/>
              <a:gd name="T19" fmla="*/ 396 h 1649"/>
              <a:gd name="T20" fmla="*/ 744 w 1440"/>
              <a:gd name="T21" fmla="*/ 9 h 1649"/>
              <a:gd name="T22" fmla="*/ 696 w 1440"/>
              <a:gd name="T23" fmla="*/ 9 h 1649"/>
              <a:gd name="T24" fmla="*/ 24 w 1440"/>
              <a:gd name="T25" fmla="*/ 396 h 1649"/>
              <a:gd name="T26" fmla="*/ 0 w 1440"/>
              <a:gd name="T27" fmla="*/ 437 h 1649"/>
              <a:gd name="T28" fmla="*/ 0 w 1440"/>
              <a:gd name="T29" fmla="*/ 438 h 1649"/>
              <a:gd name="T30" fmla="*/ 0 w 1440"/>
              <a:gd name="T31" fmla="*/ 1206 h 1649"/>
              <a:gd name="T32" fmla="*/ 0 w 1440"/>
              <a:gd name="T33" fmla="*/ 1206 h 1649"/>
              <a:gd name="T34" fmla="*/ 24 w 1440"/>
              <a:gd name="T35" fmla="*/ 1248 h 1649"/>
              <a:gd name="T36" fmla="*/ 672 w 1440"/>
              <a:gd name="T37" fmla="*/ 1509 h 1649"/>
              <a:gd name="T38" fmla="*/ 147 w 1440"/>
              <a:gd name="T39" fmla="*/ 1204 h 1649"/>
              <a:gd name="T40" fmla="*/ 338 w 1440"/>
              <a:gd name="T41" fmla="*/ 1095 h 1649"/>
              <a:gd name="T42" fmla="*/ 672 w 1440"/>
              <a:gd name="T43" fmla="*/ 1286 h 1649"/>
              <a:gd name="T44" fmla="*/ 672 w 1440"/>
              <a:gd name="T45" fmla="*/ 1509 h 1649"/>
              <a:gd name="T46" fmla="*/ 672 w 1440"/>
              <a:gd name="T47" fmla="*/ 1175 h 1649"/>
              <a:gd name="T48" fmla="*/ 384 w 1440"/>
              <a:gd name="T49" fmla="*/ 1011 h 1649"/>
              <a:gd name="T50" fmla="*/ 384 w 1440"/>
              <a:gd name="T51" fmla="*/ 685 h 1649"/>
              <a:gd name="T52" fmla="*/ 672 w 1440"/>
              <a:gd name="T53" fmla="*/ 850 h 1649"/>
              <a:gd name="T54" fmla="*/ 672 w 1440"/>
              <a:gd name="T55" fmla="*/ 1175 h 1649"/>
              <a:gd name="T56" fmla="*/ 768 w 1440"/>
              <a:gd name="T57" fmla="*/ 1510 h 1649"/>
              <a:gd name="T58" fmla="*/ 768 w 1440"/>
              <a:gd name="T59" fmla="*/ 1286 h 1649"/>
              <a:gd name="T60" fmla="*/ 1102 w 1440"/>
              <a:gd name="T61" fmla="*/ 1095 h 1649"/>
              <a:gd name="T62" fmla="*/ 1295 w 1440"/>
              <a:gd name="T63" fmla="*/ 1206 h 1649"/>
              <a:gd name="T64" fmla="*/ 768 w 1440"/>
              <a:gd name="T65" fmla="*/ 1510 h 1649"/>
              <a:gd name="T66" fmla="*/ 768 w 1440"/>
              <a:gd name="T67" fmla="*/ 1175 h 1649"/>
              <a:gd name="T68" fmla="*/ 768 w 1440"/>
              <a:gd name="T69" fmla="*/ 850 h 1649"/>
              <a:gd name="T70" fmla="*/ 1056 w 1440"/>
              <a:gd name="T71" fmla="*/ 685 h 1649"/>
              <a:gd name="T72" fmla="*/ 1056 w 1440"/>
              <a:gd name="T73" fmla="*/ 1011 h 1649"/>
              <a:gd name="T74" fmla="*/ 768 w 1440"/>
              <a:gd name="T75" fmla="*/ 1175 h 1649"/>
              <a:gd name="T76" fmla="*/ 1344 w 1440"/>
              <a:gd name="T77" fmla="*/ 1123 h 1649"/>
              <a:gd name="T78" fmla="*/ 1152 w 1440"/>
              <a:gd name="T79" fmla="*/ 1013 h 1649"/>
              <a:gd name="T80" fmla="*/ 1152 w 1440"/>
              <a:gd name="T81" fmla="*/ 630 h 1649"/>
              <a:gd name="T82" fmla="*/ 1344 w 1440"/>
              <a:gd name="T83" fmla="*/ 520 h 1649"/>
              <a:gd name="T84" fmla="*/ 1344 w 1440"/>
              <a:gd name="T85" fmla="*/ 1123 h 1649"/>
              <a:gd name="T86" fmla="*/ 768 w 1440"/>
              <a:gd name="T87" fmla="*/ 134 h 1649"/>
              <a:gd name="T88" fmla="*/ 1295 w 1440"/>
              <a:gd name="T89" fmla="*/ 438 h 1649"/>
              <a:gd name="T90" fmla="*/ 1102 w 1440"/>
              <a:gd name="T91" fmla="*/ 548 h 1649"/>
              <a:gd name="T92" fmla="*/ 768 w 1440"/>
              <a:gd name="T93" fmla="*/ 358 h 1649"/>
              <a:gd name="T94" fmla="*/ 768 w 1440"/>
              <a:gd name="T95" fmla="*/ 134 h 1649"/>
              <a:gd name="T96" fmla="*/ 720 w 1440"/>
              <a:gd name="T97" fmla="*/ 441 h 1649"/>
              <a:gd name="T98" fmla="*/ 1005 w 1440"/>
              <a:gd name="T99" fmla="*/ 604 h 1649"/>
              <a:gd name="T100" fmla="*/ 720 w 1440"/>
              <a:gd name="T101" fmla="*/ 766 h 1649"/>
              <a:gd name="T102" fmla="*/ 435 w 1440"/>
              <a:gd name="T103" fmla="*/ 604 h 1649"/>
              <a:gd name="T104" fmla="*/ 720 w 1440"/>
              <a:gd name="T105" fmla="*/ 441 h 1649"/>
              <a:gd name="T106" fmla="*/ 672 w 1440"/>
              <a:gd name="T107" fmla="*/ 134 h 1649"/>
              <a:gd name="T108" fmla="*/ 672 w 1440"/>
              <a:gd name="T109" fmla="*/ 358 h 1649"/>
              <a:gd name="T110" fmla="*/ 338 w 1440"/>
              <a:gd name="T111" fmla="*/ 548 h 1649"/>
              <a:gd name="T112" fmla="*/ 144 w 1440"/>
              <a:gd name="T113" fmla="*/ 438 h 1649"/>
              <a:gd name="T114" fmla="*/ 672 w 1440"/>
              <a:gd name="T115" fmla="*/ 134 h 1649"/>
              <a:gd name="T116" fmla="*/ 96 w 1440"/>
              <a:gd name="T117" fmla="*/ 520 h 1649"/>
              <a:gd name="T118" fmla="*/ 288 w 1440"/>
              <a:gd name="T119" fmla="*/ 630 h 1649"/>
              <a:gd name="T120" fmla="*/ 288 w 1440"/>
              <a:gd name="T121" fmla="*/ 1013 h 1649"/>
              <a:gd name="T122" fmla="*/ 96 w 1440"/>
              <a:gd name="T123" fmla="*/ 1123 h 1649"/>
              <a:gd name="T124" fmla="*/ 96 w 1440"/>
              <a:gd name="T125" fmla="*/ 520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40" h="1649">
                <a:moveTo>
                  <a:pt x="24" y="1248"/>
                </a:moveTo>
                <a:cubicBezTo>
                  <a:pt x="696" y="1634"/>
                  <a:pt x="696" y="1634"/>
                  <a:pt x="696" y="1634"/>
                </a:cubicBezTo>
                <a:cubicBezTo>
                  <a:pt x="721" y="1649"/>
                  <a:pt x="744" y="1634"/>
                  <a:pt x="744" y="1635"/>
                </a:cubicBezTo>
                <a:cubicBezTo>
                  <a:pt x="1321" y="1302"/>
                  <a:pt x="1416" y="1247"/>
                  <a:pt x="1416" y="1247"/>
                </a:cubicBezTo>
                <a:cubicBezTo>
                  <a:pt x="1416" y="1247"/>
                  <a:pt x="1440" y="1234"/>
                  <a:pt x="1440" y="1206"/>
                </a:cubicBezTo>
                <a:cubicBezTo>
                  <a:pt x="1440" y="1206"/>
                  <a:pt x="1440" y="1206"/>
                  <a:pt x="1440" y="1206"/>
                </a:cubicBezTo>
                <a:cubicBezTo>
                  <a:pt x="1440" y="438"/>
                  <a:pt x="1440" y="438"/>
                  <a:pt x="1440" y="438"/>
                </a:cubicBezTo>
                <a:cubicBezTo>
                  <a:pt x="1440" y="438"/>
                  <a:pt x="1440" y="437"/>
                  <a:pt x="1440" y="437"/>
                </a:cubicBezTo>
                <a:cubicBezTo>
                  <a:pt x="1440" y="421"/>
                  <a:pt x="1431" y="405"/>
                  <a:pt x="1417" y="397"/>
                </a:cubicBezTo>
                <a:cubicBezTo>
                  <a:pt x="1416" y="396"/>
                  <a:pt x="1416" y="396"/>
                  <a:pt x="1416" y="396"/>
                </a:cubicBezTo>
                <a:cubicBezTo>
                  <a:pt x="744" y="9"/>
                  <a:pt x="744" y="9"/>
                  <a:pt x="744" y="9"/>
                </a:cubicBezTo>
                <a:cubicBezTo>
                  <a:pt x="729" y="1"/>
                  <a:pt x="711" y="0"/>
                  <a:pt x="696" y="9"/>
                </a:cubicBezTo>
                <a:cubicBezTo>
                  <a:pt x="24" y="396"/>
                  <a:pt x="24" y="396"/>
                  <a:pt x="24" y="396"/>
                </a:cubicBezTo>
                <a:cubicBezTo>
                  <a:pt x="9" y="404"/>
                  <a:pt x="0" y="420"/>
                  <a:pt x="0" y="437"/>
                </a:cubicBezTo>
                <a:cubicBezTo>
                  <a:pt x="0" y="437"/>
                  <a:pt x="0" y="438"/>
                  <a:pt x="0" y="438"/>
                </a:cubicBezTo>
                <a:cubicBezTo>
                  <a:pt x="0" y="1206"/>
                  <a:pt x="0" y="1206"/>
                  <a:pt x="0" y="1206"/>
                </a:cubicBezTo>
                <a:cubicBezTo>
                  <a:pt x="0" y="1206"/>
                  <a:pt x="0" y="1206"/>
                  <a:pt x="0" y="1206"/>
                </a:cubicBezTo>
                <a:cubicBezTo>
                  <a:pt x="0" y="1223"/>
                  <a:pt x="9" y="1239"/>
                  <a:pt x="24" y="1248"/>
                </a:cubicBezTo>
                <a:close/>
                <a:moveTo>
                  <a:pt x="672" y="1509"/>
                </a:moveTo>
                <a:cubicBezTo>
                  <a:pt x="147" y="1204"/>
                  <a:pt x="147" y="1204"/>
                  <a:pt x="147" y="1204"/>
                </a:cubicBezTo>
                <a:cubicBezTo>
                  <a:pt x="338" y="1095"/>
                  <a:pt x="338" y="1095"/>
                  <a:pt x="338" y="1095"/>
                </a:cubicBezTo>
                <a:cubicBezTo>
                  <a:pt x="672" y="1286"/>
                  <a:pt x="672" y="1286"/>
                  <a:pt x="672" y="1286"/>
                </a:cubicBezTo>
                <a:lnTo>
                  <a:pt x="672" y="1509"/>
                </a:lnTo>
                <a:close/>
                <a:moveTo>
                  <a:pt x="672" y="1175"/>
                </a:moveTo>
                <a:cubicBezTo>
                  <a:pt x="384" y="1011"/>
                  <a:pt x="384" y="1011"/>
                  <a:pt x="384" y="1011"/>
                </a:cubicBezTo>
                <a:cubicBezTo>
                  <a:pt x="384" y="685"/>
                  <a:pt x="384" y="685"/>
                  <a:pt x="384" y="685"/>
                </a:cubicBezTo>
                <a:cubicBezTo>
                  <a:pt x="672" y="850"/>
                  <a:pt x="672" y="850"/>
                  <a:pt x="672" y="850"/>
                </a:cubicBezTo>
                <a:lnTo>
                  <a:pt x="672" y="1175"/>
                </a:lnTo>
                <a:close/>
                <a:moveTo>
                  <a:pt x="768" y="1510"/>
                </a:moveTo>
                <a:cubicBezTo>
                  <a:pt x="768" y="1286"/>
                  <a:pt x="768" y="1286"/>
                  <a:pt x="768" y="1286"/>
                </a:cubicBezTo>
                <a:cubicBezTo>
                  <a:pt x="1102" y="1095"/>
                  <a:pt x="1102" y="1095"/>
                  <a:pt x="1102" y="1095"/>
                </a:cubicBezTo>
                <a:cubicBezTo>
                  <a:pt x="1295" y="1206"/>
                  <a:pt x="1295" y="1206"/>
                  <a:pt x="1295" y="1206"/>
                </a:cubicBezTo>
                <a:lnTo>
                  <a:pt x="768" y="1510"/>
                </a:lnTo>
                <a:close/>
                <a:moveTo>
                  <a:pt x="768" y="1175"/>
                </a:moveTo>
                <a:cubicBezTo>
                  <a:pt x="768" y="850"/>
                  <a:pt x="768" y="850"/>
                  <a:pt x="768" y="850"/>
                </a:cubicBezTo>
                <a:cubicBezTo>
                  <a:pt x="1056" y="685"/>
                  <a:pt x="1056" y="685"/>
                  <a:pt x="1056" y="685"/>
                </a:cubicBezTo>
                <a:cubicBezTo>
                  <a:pt x="1056" y="1011"/>
                  <a:pt x="1056" y="1011"/>
                  <a:pt x="1056" y="1011"/>
                </a:cubicBezTo>
                <a:lnTo>
                  <a:pt x="768" y="1175"/>
                </a:lnTo>
                <a:close/>
                <a:moveTo>
                  <a:pt x="1344" y="1123"/>
                </a:moveTo>
                <a:cubicBezTo>
                  <a:pt x="1152" y="1013"/>
                  <a:pt x="1152" y="1013"/>
                  <a:pt x="1152" y="1013"/>
                </a:cubicBezTo>
                <a:cubicBezTo>
                  <a:pt x="1152" y="630"/>
                  <a:pt x="1152" y="630"/>
                  <a:pt x="1152" y="630"/>
                </a:cubicBezTo>
                <a:cubicBezTo>
                  <a:pt x="1344" y="520"/>
                  <a:pt x="1344" y="520"/>
                  <a:pt x="1344" y="520"/>
                </a:cubicBezTo>
                <a:lnTo>
                  <a:pt x="1344" y="1123"/>
                </a:lnTo>
                <a:close/>
                <a:moveTo>
                  <a:pt x="768" y="134"/>
                </a:moveTo>
                <a:cubicBezTo>
                  <a:pt x="1295" y="438"/>
                  <a:pt x="1295" y="438"/>
                  <a:pt x="1295" y="438"/>
                </a:cubicBezTo>
                <a:cubicBezTo>
                  <a:pt x="1102" y="548"/>
                  <a:pt x="1102" y="548"/>
                  <a:pt x="1102" y="548"/>
                </a:cubicBezTo>
                <a:cubicBezTo>
                  <a:pt x="768" y="358"/>
                  <a:pt x="768" y="358"/>
                  <a:pt x="768" y="358"/>
                </a:cubicBezTo>
                <a:lnTo>
                  <a:pt x="768" y="134"/>
                </a:lnTo>
                <a:close/>
                <a:moveTo>
                  <a:pt x="720" y="441"/>
                </a:moveTo>
                <a:cubicBezTo>
                  <a:pt x="1005" y="604"/>
                  <a:pt x="1005" y="604"/>
                  <a:pt x="1005" y="604"/>
                </a:cubicBezTo>
                <a:cubicBezTo>
                  <a:pt x="720" y="766"/>
                  <a:pt x="720" y="766"/>
                  <a:pt x="720" y="766"/>
                </a:cubicBezTo>
                <a:cubicBezTo>
                  <a:pt x="435" y="604"/>
                  <a:pt x="435" y="604"/>
                  <a:pt x="435" y="604"/>
                </a:cubicBezTo>
                <a:lnTo>
                  <a:pt x="720" y="441"/>
                </a:lnTo>
                <a:close/>
                <a:moveTo>
                  <a:pt x="672" y="134"/>
                </a:moveTo>
                <a:cubicBezTo>
                  <a:pt x="672" y="358"/>
                  <a:pt x="672" y="358"/>
                  <a:pt x="672" y="358"/>
                </a:cubicBezTo>
                <a:cubicBezTo>
                  <a:pt x="338" y="548"/>
                  <a:pt x="338" y="548"/>
                  <a:pt x="338" y="548"/>
                </a:cubicBezTo>
                <a:cubicBezTo>
                  <a:pt x="144" y="438"/>
                  <a:pt x="144" y="438"/>
                  <a:pt x="144" y="438"/>
                </a:cubicBezTo>
                <a:lnTo>
                  <a:pt x="672" y="134"/>
                </a:lnTo>
                <a:close/>
                <a:moveTo>
                  <a:pt x="96" y="520"/>
                </a:moveTo>
                <a:cubicBezTo>
                  <a:pt x="288" y="630"/>
                  <a:pt x="288" y="630"/>
                  <a:pt x="288" y="630"/>
                </a:cubicBezTo>
                <a:cubicBezTo>
                  <a:pt x="288" y="1013"/>
                  <a:pt x="288" y="1013"/>
                  <a:pt x="288" y="1013"/>
                </a:cubicBezTo>
                <a:cubicBezTo>
                  <a:pt x="96" y="1123"/>
                  <a:pt x="96" y="1123"/>
                  <a:pt x="96" y="1123"/>
                </a:cubicBezTo>
                <a:lnTo>
                  <a:pt x="96" y="52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2" name="Freeform 41"/>
          <p:cNvSpPr>
            <a:spLocks noEditPoints="1"/>
          </p:cNvSpPr>
          <p:nvPr/>
        </p:nvSpPr>
        <p:spPr bwMode="auto">
          <a:xfrm>
            <a:off x="5095272" y="3911266"/>
            <a:ext cx="391366" cy="391512"/>
          </a:xfrm>
          <a:custGeom>
            <a:avLst/>
            <a:gdLst>
              <a:gd name="T0" fmla="*/ 288 w 1638"/>
              <a:gd name="T1" fmla="*/ 240 h 1639"/>
              <a:gd name="T2" fmla="*/ 480 w 1638"/>
              <a:gd name="T3" fmla="*/ 144 h 1639"/>
              <a:gd name="T4" fmla="*/ 288 w 1638"/>
              <a:gd name="T5" fmla="*/ 48 h 1639"/>
              <a:gd name="T6" fmla="*/ 0 w 1638"/>
              <a:gd name="T7" fmla="*/ 48 h 1639"/>
              <a:gd name="T8" fmla="*/ 96 w 1638"/>
              <a:gd name="T9" fmla="*/ 288 h 1639"/>
              <a:gd name="T10" fmla="*/ 192 w 1638"/>
              <a:gd name="T11" fmla="*/ 432 h 1639"/>
              <a:gd name="T12" fmla="*/ 96 w 1638"/>
              <a:gd name="T13" fmla="*/ 96 h 1639"/>
              <a:gd name="T14" fmla="*/ 96 w 1638"/>
              <a:gd name="T15" fmla="*/ 192 h 1639"/>
              <a:gd name="T16" fmla="*/ 1350 w 1638"/>
              <a:gd name="T17" fmla="*/ 96 h 1639"/>
              <a:gd name="T18" fmla="*/ 1206 w 1638"/>
              <a:gd name="T19" fmla="*/ 192 h 1639"/>
              <a:gd name="T20" fmla="*/ 1398 w 1638"/>
              <a:gd name="T21" fmla="*/ 288 h 1639"/>
              <a:gd name="T22" fmla="*/ 1494 w 1638"/>
              <a:gd name="T23" fmla="*/ 480 h 1639"/>
              <a:gd name="T24" fmla="*/ 1590 w 1638"/>
              <a:gd name="T25" fmla="*/ 288 h 1639"/>
              <a:gd name="T26" fmla="*/ 1590 w 1638"/>
              <a:gd name="T27" fmla="*/ 0 h 1639"/>
              <a:gd name="T28" fmla="*/ 1446 w 1638"/>
              <a:gd name="T29" fmla="*/ 192 h 1639"/>
              <a:gd name="T30" fmla="*/ 1542 w 1638"/>
              <a:gd name="T31" fmla="*/ 192 h 1639"/>
              <a:gd name="T32" fmla="*/ 432 w 1638"/>
              <a:gd name="T33" fmla="*/ 1543 h 1639"/>
              <a:gd name="T34" fmla="*/ 288 w 1638"/>
              <a:gd name="T35" fmla="*/ 1447 h 1639"/>
              <a:gd name="T36" fmla="*/ 192 w 1638"/>
              <a:gd name="T37" fmla="*/ 1351 h 1639"/>
              <a:gd name="T38" fmla="*/ 96 w 1638"/>
              <a:gd name="T39" fmla="*/ 1207 h 1639"/>
              <a:gd name="T40" fmla="*/ 0 w 1638"/>
              <a:gd name="T41" fmla="*/ 1399 h 1639"/>
              <a:gd name="T42" fmla="*/ 240 w 1638"/>
              <a:gd name="T43" fmla="*/ 1639 h 1639"/>
              <a:gd name="T44" fmla="*/ 96 w 1638"/>
              <a:gd name="T45" fmla="*/ 1543 h 1639"/>
              <a:gd name="T46" fmla="*/ 192 w 1638"/>
              <a:gd name="T47" fmla="*/ 1543 h 1639"/>
              <a:gd name="T48" fmla="*/ 1350 w 1638"/>
              <a:gd name="T49" fmla="*/ 1399 h 1639"/>
              <a:gd name="T50" fmla="*/ 1158 w 1638"/>
              <a:gd name="T51" fmla="*/ 1495 h 1639"/>
              <a:gd name="T52" fmla="*/ 1350 w 1638"/>
              <a:gd name="T53" fmla="*/ 1591 h 1639"/>
              <a:gd name="T54" fmla="*/ 1638 w 1638"/>
              <a:gd name="T55" fmla="*/ 1591 h 1639"/>
              <a:gd name="T56" fmla="*/ 1542 w 1638"/>
              <a:gd name="T57" fmla="*/ 1351 h 1639"/>
              <a:gd name="T58" fmla="*/ 1446 w 1638"/>
              <a:gd name="T59" fmla="*/ 1207 h 1639"/>
              <a:gd name="T60" fmla="*/ 1542 w 1638"/>
              <a:gd name="T61" fmla="*/ 1543 h 1639"/>
              <a:gd name="T62" fmla="*/ 1542 w 1638"/>
              <a:gd name="T63" fmla="*/ 1447 h 1639"/>
              <a:gd name="T64" fmla="*/ 720 w 1638"/>
              <a:gd name="T65" fmla="*/ 1447 h 1639"/>
              <a:gd name="T66" fmla="*/ 624 w 1638"/>
              <a:gd name="T67" fmla="*/ 1543 h 1639"/>
              <a:gd name="T68" fmla="*/ 870 w 1638"/>
              <a:gd name="T69" fmla="*/ 1495 h 1639"/>
              <a:gd name="T70" fmla="*/ 1062 w 1638"/>
              <a:gd name="T71" fmla="*/ 1495 h 1639"/>
              <a:gd name="T72" fmla="*/ 624 w 1638"/>
              <a:gd name="T73" fmla="*/ 192 h 1639"/>
              <a:gd name="T74" fmla="*/ 720 w 1638"/>
              <a:gd name="T75" fmla="*/ 96 h 1639"/>
              <a:gd name="T76" fmla="*/ 624 w 1638"/>
              <a:gd name="T77" fmla="*/ 192 h 1639"/>
              <a:gd name="T78" fmla="*/ 918 w 1638"/>
              <a:gd name="T79" fmla="*/ 96 h 1639"/>
              <a:gd name="T80" fmla="*/ 1014 w 1638"/>
              <a:gd name="T81" fmla="*/ 192 h 1639"/>
              <a:gd name="T82" fmla="*/ 192 w 1638"/>
              <a:gd name="T83" fmla="*/ 1015 h 1639"/>
              <a:gd name="T84" fmla="*/ 96 w 1638"/>
              <a:gd name="T85" fmla="*/ 916 h 1639"/>
              <a:gd name="T86" fmla="*/ 1446 w 1638"/>
              <a:gd name="T87" fmla="*/ 916 h 1639"/>
              <a:gd name="T88" fmla="*/ 1542 w 1638"/>
              <a:gd name="T89" fmla="*/ 1015 h 1639"/>
              <a:gd name="T90" fmla="*/ 1446 w 1638"/>
              <a:gd name="T91" fmla="*/ 916 h 1639"/>
              <a:gd name="T92" fmla="*/ 96 w 1638"/>
              <a:gd name="T93" fmla="*/ 720 h 1639"/>
              <a:gd name="T94" fmla="*/ 192 w 1638"/>
              <a:gd name="T95" fmla="*/ 624 h 1639"/>
              <a:gd name="T96" fmla="*/ 1446 w 1638"/>
              <a:gd name="T97" fmla="*/ 624 h 1639"/>
              <a:gd name="T98" fmla="*/ 1542 w 1638"/>
              <a:gd name="T99" fmla="*/ 720 h 1639"/>
              <a:gd name="T100" fmla="*/ 1158 w 1638"/>
              <a:gd name="T101" fmla="*/ 1303 h 1639"/>
              <a:gd name="T102" fmla="*/ 966 w 1638"/>
              <a:gd name="T103" fmla="*/ 576 h 1639"/>
              <a:gd name="T104" fmla="*/ 1302 w 1638"/>
              <a:gd name="T105" fmla="*/ 768 h 1639"/>
              <a:gd name="T106" fmla="*/ 1302 w 1638"/>
              <a:gd name="T107" fmla="*/ 288 h 1639"/>
              <a:gd name="T108" fmla="*/ 288 w 1638"/>
              <a:gd name="T109" fmla="*/ 720 h 1639"/>
              <a:gd name="T110" fmla="*/ 528 w 1638"/>
              <a:gd name="T111" fmla="*/ 576 h 1639"/>
              <a:gd name="T112" fmla="*/ 528 w 1638"/>
              <a:gd name="T113" fmla="*/ 1255 h 1639"/>
              <a:gd name="T114" fmla="*/ 1110 w 1638"/>
              <a:gd name="T115" fmla="*/ 1351 h 1639"/>
              <a:gd name="T116" fmla="*/ 768 w 1638"/>
              <a:gd name="T117" fmla="*/ 1111 h 1639"/>
              <a:gd name="T118" fmla="*/ 528 w 1638"/>
              <a:gd name="T119" fmla="*/ 480 h 1639"/>
              <a:gd name="T120" fmla="*/ 1254 w 1638"/>
              <a:gd name="T121" fmla="*/ 384 h 1639"/>
              <a:gd name="T122" fmla="*/ 918 w 1638"/>
              <a:gd name="T123" fmla="*/ 480 h 1639"/>
              <a:gd name="T124" fmla="*/ 919 w 1638"/>
              <a:gd name="T125" fmla="*/ 125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8" h="1639">
                <a:moveTo>
                  <a:pt x="192" y="288"/>
                </a:moveTo>
                <a:cubicBezTo>
                  <a:pt x="240" y="288"/>
                  <a:pt x="240" y="288"/>
                  <a:pt x="240" y="288"/>
                </a:cubicBezTo>
                <a:cubicBezTo>
                  <a:pt x="267" y="288"/>
                  <a:pt x="288" y="267"/>
                  <a:pt x="288" y="240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432" y="192"/>
                  <a:pt x="432" y="192"/>
                  <a:pt x="432" y="192"/>
                </a:cubicBezTo>
                <a:cubicBezTo>
                  <a:pt x="459" y="192"/>
                  <a:pt x="480" y="171"/>
                  <a:pt x="480" y="144"/>
                </a:cubicBezTo>
                <a:cubicBezTo>
                  <a:pt x="480" y="118"/>
                  <a:pt x="459" y="96"/>
                  <a:pt x="432" y="96"/>
                </a:cubicBezTo>
                <a:cubicBezTo>
                  <a:pt x="288" y="96"/>
                  <a:pt x="288" y="96"/>
                  <a:pt x="288" y="96"/>
                </a:cubicBezTo>
                <a:cubicBezTo>
                  <a:pt x="288" y="48"/>
                  <a:pt x="288" y="48"/>
                  <a:pt x="288" y="48"/>
                </a:cubicBezTo>
                <a:cubicBezTo>
                  <a:pt x="288" y="22"/>
                  <a:pt x="267" y="0"/>
                  <a:pt x="24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2"/>
                  <a:pt x="0" y="48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7"/>
                  <a:pt x="21" y="288"/>
                  <a:pt x="48" y="288"/>
                </a:cubicBezTo>
                <a:cubicBezTo>
                  <a:pt x="96" y="288"/>
                  <a:pt x="96" y="288"/>
                  <a:pt x="96" y="288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459"/>
                  <a:pt x="117" y="480"/>
                  <a:pt x="144" y="480"/>
                </a:cubicBezTo>
                <a:cubicBezTo>
                  <a:pt x="171" y="480"/>
                  <a:pt x="192" y="459"/>
                  <a:pt x="192" y="432"/>
                </a:cubicBezTo>
                <a:lnTo>
                  <a:pt x="192" y="288"/>
                </a:lnTo>
                <a:close/>
                <a:moveTo>
                  <a:pt x="96" y="192"/>
                </a:moveTo>
                <a:cubicBezTo>
                  <a:pt x="96" y="96"/>
                  <a:pt x="96" y="96"/>
                  <a:pt x="96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92"/>
                  <a:pt x="192" y="192"/>
                  <a:pt x="192" y="192"/>
                </a:cubicBezTo>
                <a:lnTo>
                  <a:pt x="96" y="192"/>
                </a:lnTo>
                <a:close/>
                <a:moveTo>
                  <a:pt x="1398" y="0"/>
                </a:moveTo>
                <a:cubicBezTo>
                  <a:pt x="1372" y="0"/>
                  <a:pt x="1350" y="22"/>
                  <a:pt x="1350" y="48"/>
                </a:cubicBezTo>
                <a:cubicBezTo>
                  <a:pt x="1350" y="96"/>
                  <a:pt x="1350" y="96"/>
                  <a:pt x="1350" y="96"/>
                </a:cubicBezTo>
                <a:cubicBezTo>
                  <a:pt x="1206" y="96"/>
                  <a:pt x="1206" y="96"/>
                  <a:pt x="1206" y="96"/>
                </a:cubicBezTo>
                <a:cubicBezTo>
                  <a:pt x="1180" y="96"/>
                  <a:pt x="1158" y="118"/>
                  <a:pt x="1158" y="144"/>
                </a:cubicBezTo>
                <a:cubicBezTo>
                  <a:pt x="1158" y="171"/>
                  <a:pt x="1180" y="192"/>
                  <a:pt x="1206" y="192"/>
                </a:cubicBezTo>
                <a:cubicBezTo>
                  <a:pt x="1350" y="192"/>
                  <a:pt x="1350" y="192"/>
                  <a:pt x="1350" y="192"/>
                </a:cubicBezTo>
                <a:cubicBezTo>
                  <a:pt x="1350" y="240"/>
                  <a:pt x="1350" y="240"/>
                  <a:pt x="1350" y="240"/>
                </a:cubicBezTo>
                <a:cubicBezTo>
                  <a:pt x="1350" y="267"/>
                  <a:pt x="1372" y="288"/>
                  <a:pt x="1398" y="288"/>
                </a:cubicBezTo>
                <a:cubicBezTo>
                  <a:pt x="1446" y="288"/>
                  <a:pt x="1446" y="288"/>
                  <a:pt x="1446" y="288"/>
                </a:cubicBezTo>
                <a:cubicBezTo>
                  <a:pt x="1446" y="432"/>
                  <a:pt x="1446" y="432"/>
                  <a:pt x="1446" y="432"/>
                </a:cubicBezTo>
                <a:cubicBezTo>
                  <a:pt x="1446" y="459"/>
                  <a:pt x="1468" y="480"/>
                  <a:pt x="1494" y="480"/>
                </a:cubicBezTo>
                <a:cubicBezTo>
                  <a:pt x="1521" y="480"/>
                  <a:pt x="1542" y="459"/>
                  <a:pt x="1542" y="432"/>
                </a:cubicBezTo>
                <a:cubicBezTo>
                  <a:pt x="1542" y="288"/>
                  <a:pt x="1542" y="288"/>
                  <a:pt x="1542" y="288"/>
                </a:cubicBezTo>
                <a:cubicBezTo>
                  <a:pt x="1590" y="288"/>
                  <a:pt x="1590" y="288"/>
                  <a:pt x="1590" y="288"/>
                </a:cubicBezTo>
                <a:cubicBezTo>
                  <a:pt x="1617" y="288"/>
                  <a:pt x="1638" y="267"/>
                  <a:pt x="1638" y="240"/>
                </a:cubicBezTo>
                <a:cubicBezTo>
                  <a:pt x="1638" y="48"/>
                  <a:pt x="1638" y="48"/>
                  <a:pt x="1638" y="48"/>
                </a:cubicBezTo>
                <a:cubicBezTo>
                  <a:pt x="1638" y="22"/>
                  <a:pt x="1617" y="0"/>
                  <a:pt x="1590" y="0"/>
                </a:cubicBezTo>
                <a:lnTo>
                  <a:pt x="1398" y="0"/>
                </a:lnTo>
                <a:close/>
                <a:moveTo>
                  <a:pt x="1542" y="192"/>
                </a:moveTo>
                <a:cubicBezTo>
                  <a:pt x="1446" y="192"/>
                  <a:pt x="1446" y="192"/>
                  <a:pt x="1446" y="192"/>
                </a:cubicBezTo>
                <a:cubicBezTo>
                  <a:pt x="1446" y="96"/>
                  <a:pt x="1446" y="96"/>
                  <a:pt x="1446" y="96"/>
                </a:cubicBezTo>
                <a:cubicBezTo>
                  <a:pt x="1542" y="96"/>
                  <a:pt x="1542" y="96"/>
                  <a:pt x="1542" y="96"/>
                </a:cubicBezTo>
                <a:lnTo>
                  <a:pt x="1542" y="192"/>
                </a:lnTo>
                <a:close/>
                <a:moveTo>
                  <a:pt x="288" y="1591"/>
                </a:moveTo>
                <a:cubicBezTo>
                  <a:pt x="288" y="1543"/>
                  <a:pt x="288" y="1543"/>
                  <a:pt x="288" y="1543"/>
                </a:cubicBezTo>
                <a:cubicBezTo>
                  <a:pt x="432" y="1543"/>
                  <a:pt x="432" y="1543"/>
                  <a:pt x="432" y="1543"/>
                </a:cubicBezTo>
                <a:cubicBezTo>
                  <a:pt x="459" y="1543"/>
                  <a:pt x="480" y="1521"/>
                  <a:pt x="480" y="1495"/>
                </a:cubicBezTo>
                <a:cubicBezTo>
                  <a:pt x="480" y="1468"/>
                  <a:pt x="459" y="1447"/>
                  <a:pt x="432" y="1447"/>
                </a:cubicBezTo>
                <a:cubicBezTo>
                  <a:pt x="288" y="1447"/>
                  <a:pt x="288" y="1447"/>
                  <a:pt x="288" y="1447"/>
                </a:cubicBezTo>
                <a:cubicBezTo>
                  <a:pt x="288" y="1399"/>
                  <a:pt x="288" y="1399"/>
                  <a:pt x="288" y="1399"/>
                </a:cubicBezTo>
                <a:cubicBezTo>
                  <a:pt x="288" y="1372"/>
                  <a:pt x="267" y="1351"/>
                  <a:pt x="240" y="1351"/>
                </a:cubicBezTo>
                <a:cubicBezTo>
                  <a:pt x="192" y="1351"/>
                  <a:pt x="192" y="1351"/>
                  <a:pt x="192" y="1351"/>
                </a:cubicBezTo>
                <a:cubicBezTo>
                  <a:pt x="192" y="1207"/>
                  <a:pt x="192" y="1207"/>
                  <a:pt x="192" y="1207"/>
                </a:cubicBezTo>
                <a:cubicBezTo>
                  <a:pt x="192" y="1180"/>
                  <a:pt x="171" y="1159"/>
                  <a:pt x="144" y="1159"/>
                </a:cubicBezTo>
                <a:cubicBezTo>
                  <a:pt x="117" y="1159"/>
                  <a:pt x="96" y="1180"/>
                  <a:pt x="96" y="1207"/>
                </a:cubicBezTo>
                <a:cubicBezTo>
                  <a:pt x="96" y="1351"/>
                  <a:pt x="96" y="1351"/>
                  <a:pt x="96" y="1351"/>
                </a:cubicBezTo>
                <a:cubicBezTo>
                  <a:pt x="48" y="1351"/>
                  <a:pt x="48" y="1351"/>
                  <a:pt x="48" y="1351"/>
                </a:cubicBezTo>
                <a:cubicBezTo>
                  <a:pt x="21" y="1351"/>
                  <a:pt x="0" y="1372"/>
                  <a:pt x="0" y="1399"/>
                </a:cubicBezTo>
                <a:cubicBezTo>
                  <a:pt x="0" y="1591"/>
                  <a:pt x="0" y="1591"/>
                  <a:pt x="0" y="1591"/>
                </a:cubicBezTo>
                <a:cubicBezTo>
                  <a:pt x="0" y="1617"/>
                  <a:pt x="21" y="1639"/>
                  <a:pt x="48" y="1639"/>
                </a:cubicBezTo>
                <a:cubicBezTo>
                  <a:pt x="240" y="1639"/>
                  <a:pt x="240" y="1639"/>
                  <a:pt x="240" y="1639"/>
                </a:cubicBezTo>
                <a:cubicBezTo>
                  <a:pt x="267" y="1639"/>
                  <a:pt x="288" y="1617"/>
                  <a:pt x="288" y="1591"/>
                </a:cubicBezTo>
                <a:close/>
                <a:moveTo>
                  <a:pt x="192" y="1543"/>
                </a:moveTo>
                <a:cubicBezTo>
                  <a:pt x="96" y="1543"/>
                  <a:pt x="96" y="1543"/>
                  <a:pt x="96" y="1543"/>
                </a:cubicBezTo>
                <a:cubicBezTo>
                  <a:pt x="96" y="1447"/>
                  <a:pt x="96" y="1447"/>
                  <a:pt x="96" y="1447"/>
                </a:cubicBezTo>
                <a:cubicBezTo>
                  <a:pt x="192" y="1447"/>
                  <a:pt x="192" y="1447"/>
                  <a:pt x="192" y="1447"/>
                </a:cubicBezTo>
                <a:lnTo>
                  <a:pt x="192" y="1543"/>
                </a:lnTo>
                <a:close/>
                <a:moveTo>
                  <a:pt x="1446" y="1351"/>
                </a:moveTo>
                <a:cubicBezTo>
                  <a:pt x="1398" y="1351"/>
                  <a:pt x="1398" y="1351"/>
                  <a:pt x="1398" y="1351"/>
                </a:cubicBezTo>
                <a:cubicBezTo>
                  <a:pt x="1372" y="1351"/>
                  <a:pt x="1350" y="1372"/>
                  <a:pt x="1350" y="1399"/>
                </a:cubicBezTo>
                <a:cubicBezTo>
                  <a:pt x="1350" y="1447"/>
                  <a:pt x="1350" y="1447"/>
                  <a:pt x="1350" y="1447"/>
                </a:cubicBezTo>
                <a:cubicBezTo>
                  <a:pt x="1206" y="1447"/>
                  <a:pt x="1206" y="1447"/>
                  <a:pt x="1206" y="1447"/>
                </a:cubicBezTo>
                <a:cubicBezTo>
                  <a:pt x="1180" y="1447"/>
                  <a:pt x="1158" y="1468"/>
                  <a:pt x="1158" y="1495"/>
                </a:cubicBezTo>
                <a:cubicBezTo>
                  <a:pt x="1158" y="1521"/>
                  <a:pt x="1180" y="1543"/>
                  <a:pt x="1206" y="1543"/>
                </a:cubicBezTo>
                <a:cubicBezTo>
                  <a:pt x="1350" y="1543"/>
                  <a:pt x="1350" y="1543"/>
                  <a:pt x="1350" y="1543"/>
                </a:cubicBezTo>
                <a:cubicBezTo>
                  <a:pt x="1350" y="1591"/>
                  <a:pt x="1350" y="1591"/>
                  <a:pt x="1350" y="1591"/>
                </a:cubicBezTo>
                <a:cubicBezTo>
                  <a:pt x="1350" y="1617"/>
                  <a:pt x="1372" y="1639"/>
                  <a:pt x="1398" y="1639"/>
                </a:cubicBezTo>
                <a:cubicBezTo>
                  <a:pt x="1590" y="1639"/>
                  <a:pt x="1590" y="1639"/>
                  <a:pt x="1590" y="1639"/>
                </a:cubicBezTo>
                <a:cubicBezTo>
                  <a:pt x="1617" y="1639"/>
                  <a:pt x="1638" y="1617"/>
                  <a:pt x="1638" y="1591"/>
                </a:cubicBezTo>
                <a:cubicBezTo>
                  <a:pt x="1638" y="1399"/>
                  <a:pt x="1638" y="1399"/>
                  <a:pt x="1638" y="1399"/>
                </a:cubicBezTo>
                <a:cubicBezTo>
                  <a:pt x="1638" y="1372"/>
                  <a:pt x="1617" y="1351"/>
                  <a:pt x="1590" y="1351"/>
                </a:cubicBezTo>
                <a:cubicBezTo>
                  <a:pt x="1542" y="1351"/>
                  <a:pt x="1542" y="1351"/>
                  <a:pt x="1542" y="1351"/>
                </a:cubicBezTo>
                <a:cubicBezTo>
                  <a:pt x="1542" y="1207"/>
                  <a:pt x="1542" y="1207"/>
                  <a:pt x="1542" y="1207"/>
                </a:cubicBezTo>
                <a:cubicBezTo>
                  <a:pt x="1542" y="1180"/>
                  <a:pt x="1521" y="1159"/>
                  <a:pt x="1494" y="1159"/>
                </a:cubicBezTo>
                <a:cubicBezTo>
                  <a:pt x="1468" y="1159"/>
                  <a:pt x="1446" y="1180"/>
                  <a:pt x="1446" y="1207"/>
                </a:cubicBezTo>
                <a:lnTo>
                  <a:pt x="1446" y="1351"/>
                </a:lnTo>
                <a:close/>
                <a:moveTo>
                  <a:pt x="1542" y="1447"/>
                </a:moveTo>
                <a:cubicBezTo>
                  <a:pt x="1542" y="1543"/>
                  <a:pt x="1542" y="1543"/>
                  <a:pt x="1542" y="1543"/>
                </a:cubicBezTo>
                <a:cubicBezTo>
                  <a:pt x="1446" y="1543"/>
                  <a:pt x="1446" y="1543"/>
                  <a:pt x="1446" y="1543"/>
                </a:cubicBezTo>
                <a:cubicBezTo>
                  <a:pt x="1446" y="1447"/>
                  <a:pt x="1446" y="1447"/>
                  <a:pt x="1446" y="1447"/>
                </a:cubicBezTo>
                <a:lnTo>
                  <a:pt x="1542" y="1447"/>
                </a:lnTo>
                <a:close/>
                <a:moveTo>
                  <a:pt x="576" y="1495"/>
                </a:moveTo>
                <a:cubicBezTo>
                  <a:pt x="576" y="1468"/>
                  <a:pt x="597" y="1447"/>
                  <a:pt x="624" y="1447"/>
                </a:cubicBezTo>
                <a:cubicBezTo>
                  <a:pt x="720" y="1447"/>
                  <a:pt x="720" y="1447"/>
                  <a:pt x="720" y="1447"/>
                </a:cubicBezTo>
                <a:cubicBezTo>
                  <a:pt x="747" y="1447"/>
                  <a:pt x="768" y="1468"/>
                  <a:pt x="768" y="1495"/>
                </a:cubicBezTo>
                <a:cubicBezTo>
                  <a:pt x="768" y="1521"/>
                  <a:pt x="747" y="1543"/>
                  <a:pt x="720" y="1543"/>
                </a:cubicBezTo>
                <a:cubicBezTo>
                  <a:pt x="624" y="1543"/>
                  <a:pt x="624" y="1543"/>
                  <a:pt x="624" y="1543"/>
                </a:cubicBezTo>
                <a:cubicBezTo>
                  <a:pt x="597" y="1543"/>
                  <a:pt x="576" y="1521"/>
                  <a:pt x="576" y="1495"/>
                </a:cubicBezTo>
                <a:close/>
                <a:moveTo>
                  <a:pt x="918" y="1543"/>
                </a:moveTo>
                <a:cubicBezTo>
                  <a:pt x="892" y="1543"/>
                  <a:pt x="870" y="1521"/>
                  <a:pt x="870" y="1495"/>
                </a:cubicBezTo>
                <a:cubicBezTo>
                  <a:pt x="870" y="1468"/>
                  <a:pt x="892" y="1447"/>
                  <a:pt x="918" y="1447"/>
                </a:cubicBezTo>
                <a:cubicBezTo>
                  <a:pt x="1014" y="1447"/>
                  <a:pt x="1014" y="1447"/>
                  <a:pt x="1014" y="1447"/>
                </a:cubicBezTo>
                <a:cubicBezTo>
                  <a:pt x="1041" y="1447"/>
                  <a:pt x="1062" y="1468"/>
                  <a:pt x="1062" y="1495"/>
                </a:cubicBezTo>
                <a:cubicBezTo>
                  <a:pt x="1062" y="1521"/>
                  <a:pt x="1041" y="1543"/>
                  <a:pt x="1014" y="1543"/>
                </a:cubicBezTo>
                <a:lnTo>
                  <a:pt x="918" y="1543"/>
                </a:lnTo>
                <a:close/>
                <a:moveTo>
                  <a:pt x="624" y="192"/>
                </a:moveTo>
                <a:cubicBezTo>
                  <a:pt x="597" y="192"/>
                  <a:pt x="576" y="171"/>
                  <a:pt x="576" y="144"/>
                </a:cubicBezTo>
                <a:cubicBezTo>
                  <a:pt x="576" y="118"/>
                  <a:pt x="597" y="96"/>
                  <a:pt x="624" y="96"/>
                </a:cubicBezTo>
                <a:cubicBezTo>
                  <a:pt x="720" y="96"/>
                  <a:pt x="720" y="96"/>
                  <a:pt x="720" y="96"/>
                </a:cubicBezTo>
                <a:cubicBezTo>
                  <a:pt x="747" y="96"/>
                  <a:pt x="768" y="118"/>
                  <a:pt x="768" y="144"/>
                </a:cubicBezTo>
                <a:cubicBezTo>
                  <a:pt x="768" y="171"/>
                  <a:pt x="747" y="192"/>
                  <a:pt x="720" y="192"/>
                </a:cubicBezTo>
                <a:lnTo>
                  <a:pt x="624" y="192"/>
                </a:lnTo>
                <a:close/>
                <a:moveTo>
                  <a:pt x="918" y="192"/>
                </a:moveTo>
                <a:cubicBezTo>
                  <a:pt x="892" y="192"/>
                  <a:pt x="870" y="171"/>
                  <a:pt x="870" y="144"/>
                </a:cubicBezTo>
                <a:cubicBezTo>
                  <a:pt x="870" y="118"/>
                  <a:pt x="892" y="96"/>
                  <a:pt x="918" y="96"/>
                </a:cubicBezTo>
                <a:cubicBezTo>
                  <a:pt x="1014" y="96"/>
                  <a:pt x="1014" y="96"/>
                  <a:pt x="1014" y="96"/>
                </a:cubicBezTo>
                <a:cubicBezTo>
                  <a:pt x="1041" y="96"/>
                  <a:pt x="1062" y="118"/>
                  <a:pt x="1062" y="144"/>
                </a:cubicBezTo>
                <a:cubicBezTo>
                  <a:pt x="1062" y="171"/>
                  <a:pt x="1041" y="192"/>
                  <a:pt x="1014" y="192"/>
                </a:cubicBezTo>
                <a:lnTo>
                  <a:pt x="918" y="192"/>
                </a:lnTo>
                <a:close/>
                <a:moveTo>
                  <a:pt x="192" y="916"/>
                </a:moveTo>
                <a:cubicBezTo>
                  <a:pt x="192" y="1015"/>
                  <a:pt x="192" y="1015"/>
                  <a:pt x="192" y="1015"/>
                </a:cubicBezTo>
                <a:cubicBezTo>
                  <a:pt x="192" y="1041"/>
                  <a:pt x="171" y="1063"/>
                  <a:pt x="144" y="1063"/>
                </a:cubicBezTo>
                <a:cubicBezTo>
                  <a:pt x="117" y="1063"/>
                  <a:pt x="96" y="1041"/>
                  <a:pt x="96" y="1015"/>
                </a:cubicBezTo>
                <a:cubicBezTo>
                  <a:pt x="96" y="916"/>
                  <a:pt x="96" y="916"/>
                  <a:pt x="96" y="916"/>
                </a:cubicBezTo>
                <a:cubicBezTo>
                  <a:pt x="96" y="889"/>
                  <a:pt x="117" y="868"/>
                  <a:pt x="144" y="868"/>
                </a:cubicBezTo>
                <a:cubicBezTo>
                  <a:pt x="171" y="868"/>
                  <a:pt x="192" y="889"/>
                  <a:pt x="192" y="916"/>
                </a:cubicBezTo>
                <a:close/>
                <a:moveTo>
                  <a:pt x="1446" y="916"/>
                </a:moveTo>
                <a:cubicBezTo>
                  <a:pt x="1446" y="889"/>
                  <a:pt x="1468" y="868"/>
                  <a:pt x="1494" y="868"/>
                </a:cubicBezTo>
                <a:cubicBezTo>
                  <a:pt x="1521" y="868"/>
                  <a:pt x="1542" y="889"/>
                  <a:pt x="1542" y="916"/>
                </a:cubicBezTo>
                <a:cubicBezTo>
                  <a:pt x="1542" y="1015"/>
                  <a:pt x="1542" y="1015"/>
                  <a:pt x="1542" y="1015"/>
                </a:cubicBezTo>
                <a:cubicBezTo>
                  <a:pt x="1542" y="1041"/>
                  <a:pt x="1521" y="1063"/>
                  <a:pt x="1494" y="1063"/>
                </a:cubicBezTo>
                <a:cubicBezTo>
                  <a:pt x="1468" y="1063"/>
                  <a:pt x="1446" y="1041"/>
                  <a:pt x="1446" y="1015"/>
                </a:cubicBezTo>
                <a:lnTo>
                  <a:pt x="1446" y="916"/>
                </a:lnTo>
                <a:close/>
                <a:moveTo>
                  <a:pt x="192" y="720"/>
                </a:moveTo>
                <a:cubicBezTo>
                  <a:pt x="192" y="747"/>
                  <a:pt x="171" y="768"/>
                  <a:pt x="144" y="768"/>
                </a:cubicBezTo>
                <a:cubicBezTo>
                  <a:pt x="117" y="768"/>
                  <a:pt x="96" y="747"/>
                  <a:pt x="96" y="720"/>
                </a:cubicBezTo>
                <a:cubicBezTo>
                  <a:pt x="96" y="624"/>
                  <a:pt x="96" y="624"/>
                  <a:pt x="96" y="624"/>
                </a:cubicBezTo>
                <a:cubicBezTo>
                  <a:pt x="96" y="598"/>
                  <a:pt x="117" y="576"/>
                  <a:pt x="144" y="576"/>
                </a:cubicBezTo>
                <a:cubicBezTo>
                  <a:pt x="171" y="576"/>
                  <a:pt x="192" y="598"/>
                  <a:pt x="192" y="624"/>
                </a:cubicBezTo>
                <a:lnTo>
                  <a:pt x="192" y="720"/>
                </a:lnTo>
                <a:close/>
                <a:moveTo>
                  <a:pt x="1446" y="720"/>
                </a:moveTo>
                <a:cubicBezTo>
                  <a:pt x="1446" y="624"/>
                  <a:pt x="1446" y="624"/>
                  <a:pt x="1446" y="624"/>
                </a:cubicBezTo>
                <a:cubicBezTo>
                  <a:pt x="1446" y="598"/>
                  <a:pt x="1468" y="576"/>
                  <a:pt x="1494" y="576"/>
                </a:cubicBezTo>
                <a:cubicBezTo>
                  <a:pt x="1521" y="576"/>
                  <a:pt x="1542" y="598"/>
                  <a:pt x="1542" y="624"/>
                </a:cubicBezTo>
                <a:cubicBezTo>
                  <a:pt x="1542" y="720"/>
                  <a:pt x="1542" y="720"/>
                  <a:pt x="1542" y="720"/>
                </a:cubicBezTo>
                <a:cubicBezTo>
                  <a:pt x="1542" y="747"/>
                  <a:pt x="1521" y="768"/>
                  <a:pt x="1494" y="768"/>
                </a:cubicBezTo>
                <a:cubicBezTo>
                  <a:pt x="1468" y="768"/>
                  <a:pt x="1446" y="747"/>
                  <a:pt x="1446" y="720"/>
                </a:cubicBezTo>
                <a:close/>
                <a:moveTo>
                  <a:pt x="1158" y="1303"/>
                </a:moveTo>
                <a:cubicBezTo>
                  <a:pt x="1158" y="1276"/>
                  <a:pt x="1137" y="1255"/>
                  <a:pt x="1110" y="1255"/>
                </a:cubicBezTo>
                <a:cubicBezTo>
                  <a:pt x="1031" y="1255"/>
                  <a:pt x="966" y="1190"/>
                  <a:pt x="966" y="1111"/>
                </a:cubicBezTo>
                <a:cubicBezTo>
                  <a:pt x="966" y="576"/>
                  <a:pt x="966" y="576"/>
                  <a:pt x="966" y="576"/>
                </a:cubicBezTo>
                <a:cubicBezTo>
                  <a:pt x="1110" y="576"/>
                  <a:pt x="1110" y="576"/>
                  <a:pt x="1110" y="576"/>
                </a:cubicBezTo>
                <a:cubicBezTo>
                  <a:pt x="1190" y="576"/>
                  <a:pt x="1254" y="641"/>
                  <a:pt x="1254" y="720"/>
                </a:cubicBezTo>
                <a:cubicBezTo>
                  <a:pt x="1254" y="747"/>
                  <a:pt x="1276" y="768"/>
                  <a:pt x="1302" y="768"/>
                </a:cubicBezTo>
                <a:cubicBezTo>
                  <a:pt x="1329" y="768"/>
                  <a:pt x="1350" y="747"/>
                  <a:pt x="1350" y="720"/>
                </a:cubicBezTo>
                <a:cubicBezTo>
                  <a:pt x="1350" y="336"/>
                  <a:pt x="1350" y="336"/>
                  <a:pt x="1350" y="336"/>
                </a:cubicBezTo>
                <a:cubicBezTo>
                  <a:pt x="1350" y="310"/>
                  <a:pt x="1329" y="288"/>
                  <a:pt x="1302" y="288"/>
                </a:cubicBezTo>
                <a:cubicBezTo>
                  <a:pt x="336" y="288"/>
                  <a:pt x="336" y="288"/>
                  <a:pt x="336" y="288"/>
                </a:cubicBezTo>
                <a:cubicBezTo>
                  <a:pt x="309" y="288"/>
                  <a:pt x="288" y="310"/>
                  <a:pt x="288" y="336"/>
                </a:cubicBezTo>
                <a:cubicBezTo>
                  <a:pt x="288" y="720"/>
                  <a:pt x="288" y="720"/>
                  <a:pt x="288" y="720"/>
                </a:cubicBezTo>
                <a:cubicBezTo>
                  <a:pt x="288" y="747"/>
                  <a:pt x="309" y="768"/>
                  <a:pt x="336" y="768"/>
                </a:cubicBezTo>
                <a:cubicBezTo>
                  <a:pt x="363" y="768"/>
                  <a:pt x="384" y="747"/>
                  <a:pt x="384" y="720"/>
                </a:cubicBezTo>
                <a:cubicBezTo>
                  <a:pt x="384" y="641"/>
                  <a:pt x="449" y="576"/>
                  <a:pt x="528" y="576"/>
                </a:cubicBezTo>
                <a:cubicBezTo>
                  <a:pt x="672" y="576"/>
                  <a:pt x="672" y="576"/>
                  <a:pt x="672" y="576"/>
                </a:cubicBezTo>
                <a:cubicBezTo>
                  <a:pt x="672" y="1111"/>
                  <a:pt x="672" y="1111"/>
                  <a:pt x="672" y="1111"/>
                </a:cubicBezTo>
                <a:cubicBezTo>
                  <a:pt x="672" y="1190"/>
                  <a:pt x="607" y="1255"/>
                  <a:pt x="528" y="1255"/>
                </a:cubicBezTo>
                <a:cubicBezTo>
                  <a:pt x="501" y="1255"/>
                  <a:pt x="480" y="1276"/>
                  <a:pt x="480" y="1303"/>
                </a:cubicBezTo>
                <a:cubicBezTo>
                  <a:pt x="480" y="1329"/>
                  <a:pt x="501" y="1351"/>
                  <a:pt x="528" y="1351"/>
                </a:cubicBezTo>
                <a:cubicBezTo>
                  <a:pt x="1110" y="1351"/>
                  <a:pt x="1110" y="1351"/>
                  <a:pt x="1110" y="1351"/>
                </a:cubicBezTo>
                <a:cubicBezTo>
                  <a:pt x="1137" y="1351"/>
                  <a:pt x="1158" y="1329"/>
                  <a:pt x="1158" y="1303"/>
                </a:cubicBezTo>
                <a:close/>
                <a:moveTo>
                  <a:pt x="720" y="1255"/>
                </a:moveTo>
                <a:cubicBezTo>
                  <a:pt x="750" y="1215"/>
                  <a:pt x="768" y="1165"/>
                  <a:pt x="768" y="1111"/>
                </a:cubicBezTo>
                <a:cubicBezTo>
                  <a:pt x="768" y="528"/>
                  <a:pt x="768" y="528"/>
                  <a:pt x="768" y="528"/>
                </a:cubicBezTo>
                <a:cubicBezTo>
                  <a:pt x="768" y="502"/>
                  <a:pt x="747" y="480"/>
                  <a:pt x="720" y="480"/>
                </a:cubicBezTo>
                <a:cubicBezTo>
                  <a:pt x="528" y="480"/>
                  <a:pt x="528" y="480"/>
                  <a:pt x="528" y="480"/>
                </a:cubicBezTo>
                <a:cubicBezTo>
                  <a:pt x="474" y="480"/>
                  <a:pt x="424" y="498"/>
                  <a:pt x="384" y="529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1254" y="384"/>
                  <a:pt x="1254" y="384"/>
                  <a:pt x="1254" y="384"/>
                </a:cubicBezTo>
                <a:cubicBezTo>
                  <a:pt x="1254" y="529"/>
                  <a:pt x="1254" y="529"/>
                  <a:pt x="1254" y="529"/>
                </a:cubicBezTo>
                <a:cubicBezTo>
                  <a:pt x="1214" y="498"/>
                  <a:pt x="1164" y="480"/>
                  <a:pt x="1110" y="480"/>
                </a:cubicBezTo>
                <a:cubicBezTo>
                  <a:pt x="918" y="480"/>
                  <a:pt x="918" y="480"/>
                  <a:pt x="918" y="480"/>
                </a:cubicBezTo>
                <a:cubicBezTo>
                  <a:pt x="892" y="480"/>
                  <a:pt x="870" y="502"/>
                  <a:pt x="870" y="528"/>
                </a:cubicBezTo>
                <a:cubicBezTo>
                  <a:pt x="870" y="1111"/>
                  <a:pt x="870" y="1111"/>
                  <a:pt x="870" y="1111"/>
                </a:cubicBezTo>
                <a:cubicBezTo>
                  <a:pt x="870" y="1165"/>
                  <a:pt x="888" y="1215"/>
                  <a:pt x="919" y="1255"/>
                </a:cubicBezTo>
                <a:lnTo>
                  <a:pt x="720" y="125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3" name="Freeform 42"/>
          <p:cNvSpPr>
            <a:spLocks noEditPoints="1"/>
          </p:cNvSpPr>
          <p:nvPr/>
        </p:nvSpPr>
        <p:spPr bwMode="auto">
          <a:xfrm>
            <a:off x="4369255" y="3911339"/>
            <a:ext cx="391366" cy="391366"/>
          </a:xfrm>
          <a:custGeom>
            <a:avLst/>
            <a:gdLst>
              <a:gd name="T0" fmla="*/ 291 w 1638"/>
              <a:gd name="T1" fmla="*/ 1203 h 1638"/>
              <a:gd name="T2" fmla="*/ 413 w 1638"/>
              <a:gd name="T3" fmla="*/ 1251 h 1638"/>
              <a:gd name="T4" fmla="*/ 378 w 1638"/>
              <a:gd name="T5" fmla="*/ 1345 h 1638"/>
              <a:gd name="T6" fmla="*/ 514 w 1638"/>
              <a:gd name="T7" fmla="*/ 1548 h 1638"/>
              <a:gd name="T8" fmla="*/ 634 w 1638"/>
              <a:gd name="T9" fmla="*/ 1496 h 1638"/>
              <a:gd name="T10" fmla="*/ 675 w 1638"/>
              <a:gd name="T11" fmla="*/ 1590 h 1638"/>
              <a:gd name="T12" fmla="*/ 915 w 1638"/>
              <a:gd name="T13" fmla="*/ 1638 h 1638"/>
              <a:gd name="T14" fmla="*/ 963 w 1638"/>
              <a:gd name="T15" fmla="*/ 1513 h 1638"/>
              <a:gd name="T16" fmla="*/ 1057 w 1638"/>
              <a:gd name="T17" fmla="*/ 1548 h 1638"/>
              <a:gd name="T18" fmla="*/ 1124 w 1638"/>
              <a:gd name="T19" fmla="*/ 1548 h 1638"/>
              <a:gd name="T20" fmla="*/ 1260 w 1638"/>
              <a:gd name="T21" fmla="*/ 1345 h 1638"/>
              <a:gd name="T22" fmla="*/ 1225 w 1638"/>
              <a:gd name="T23" fmla="*/ 1251 h 1638"/>
              <a:gd name="T24" fmla="*/ 1347 w 1638"/>
              <a:gd name="T25" fmla="*/ 1203 h 1638"/>
              <a:gd name="T26" fmla="*/ 1494 w 1638"/>
              <a:gd name="T27" fmla="*/ 1059 h 1638"/>
              <a:gd name="T28" fmla="*/ 1638 w 1638"/>
              <a:gd name="T29" fmla="*/ 144 h 1638"/>
              <a:gd name="T30" fmla="*/ 144 w 1638"/>
              <a:gd name="T31" fmla="*/ 0 h 1638"/>
              <a:gd name="T32" fmla="*/ 0 w 1638"/>
              <a:gd name="T33" fmla="*/ 915 h 1638"/>
              <a:gd name="T34" fmla="*/ 291 w 1638"/>
              <a:gd name="T35" fmla="*/ 1059 h 1638"/>
              <a:gd name="T36" fmla="*/ 1189 w 1638"/>
              <a:gd name="T37" fmla="*/ 1155 h 1638"/>
              <a:gd name="T38" fmla="*/ 1107 w 1638"/>
              <a:gd name="T39" fmla="*/ 1277 h 1638"/>
              <a:gd name="T40" fmla="*/ 1158 w 1638"/>
              <a:gd name="T41" fmla="*/ 1379 h 1638"/>
              <a:gd name="T42" fmla="*/ 1047 w 1638"/>
              <a:gd name="T43" fmla="*/ 1403 h 1638"/>
              <a:gd name="T44" fmla="*/ 903 w 1638"/>
              <a:gd name="T45" fmla="*/ 1431 h 1638"/>
              <a:gd name="T46" fmla="*/ 867 w 1638"/>
              <a:gd name="T47" fmla="*/ 1542 h 1638"/>
              <a:gd name="T48" fmla="*/ 771 w 1638"/>
              <a:gd name="T49" fmla="*/ 1477 h 1638"/>
              <a:gd name="T50" fmla="*/ 649 w 1638"/>
              <a:gd name="T51" fmla="*/ 1395 h 1638"/>
              <a:gd name="T52" fmla="*/ 547 w 1638"/>
              <a:gd name="T53" fmla="*/ 1446 h 1638"/>
              <a:gd name="T54" fmla="*/ 523 w 1638"/>
              <a:gd name="T55" fmla="*/ 1335 h 1638"/>
              <a:gd name="T56" fmla="*/ 495 w 1638"/>
              <a:gd name="T57" fmla="*/ 1191 h 1638"/>
              <a:gd name="T58" fmla="*/ 387 w 1638"/>
              <a:gd name="T59" fmla="*/ 1155 h 1638"/>
              <a:gd name="T60" fmla="*/ 584 w 1638"/>
              <a:gd name="T61" fmla="*/ 1059 h 1638"/>
              <a:gd name="T62" fmla="*/ 819 w 1638"/>
              <a:gd name="T63" fmla="*/ 1347 h 1638"/>
              <a:gd name="T64" fmla="*/ 1054 w 1638"/>
              <a:gd name="T65" fmla="*/ 1059 h 1638"/>
              <a:gd name="T66" fmla="*/ 1251 w 1638"/>
              <a:gd name="T67" fmla="*/ 1155 h 1638"/>
              <a:gd name="T68" fmla="*/ 683 w 1638"/>
              <a:gd name="T69" fmla="*/ 1059 h 1638"/>
              <a:gd name="T70" fmla="*/ 963 w 1638"/>
              <a:gd name="T71" fmla="*/ 1107 h 1638"/>
              <a:gd name="T72" fmla="*/ 675 w 1638"/>
              <a:gd name="T73" fmla="*/ 1107 h 1638"/>
              <a:gd name="T74" fmla="*/ 96 w 1638"/>
              <a:gd name="T75" fmla="*/ 144 h 1638"/>
              <a:gd name="T76" fmla="*/ 1494 w 1638"/>
              <a:gd name="T77" fmla="*/ 96 h 1638"/>
              <a:gd name="T78" fmla="*/ 1542 w 1638"/>
              <a:gd name="T79" fmla="*/ 915 h 1638"/>
              <a:gd name="T80" fmla="*/ 144 w 1638"/>
              <a:gd name="T81" fmla="*/ 963 h 1638"/>
              <a:gd name="T82" fmla="*/ 705 w 1638"/>
              <a:gd name="T83" fmla="*/ 671 h 1638"/>
              <a:gd name="T84" fmla="*/ 949 w 1638"/>
              <a:gd name="T85" fmla="*/ 469 h 1638"/>
              <a:gd name="T86" fmla="*/ 757 w 1638"/>
              <a:gd name="T87" fmla="*/ 209 h 1638"/>
              <a:gd name="T88" fmla="*/ 675 w 1638"/>
              <a:gd name="T89" fmla="*/ 243 h 1638"/>
              <a:gd name="T90" fmla="*/ 705 w 1638"/>
              <a:gd name="T91" fmla="*/ 671 h 1638"/>
              <a:gd name="T92" fmla="*/ 847 w 1638"/>
              <a:gd name="T93" fmla="*/ 435 h 1638"/>
              <a:gd name="T94" fmla="*/ 771 w 1638"/>
              <a:gd name="T95" fmla="*/ 359 h 1638"/>
              <a:gd name="T96" fmla="*/ 192 w 1638"/>
              <a:gd name="T97" fmla="*/ 723 h 1638"/>
              <a:gd name="T98" fmla="*/ 288 w 1638"/>
              <a:gd name="T99" fmla="*/ 723 h 1638"/>
              <a:gd name="T100" fmla="*/ 483 w 1638"/>
              <a:gd name="T101" fmla="*/ 771 h 1638"/>
              <a:gd name="T102" fmla="*/ 531 w 1638"/>
              <a:gd name="T103" fmla="*/ 675 h 1638"/>
              <a:gd name="T104" fmla="*/ 579 w 1638"/>
              <a:gd name="T105" fmla="*/ 771 h 1638"/>
              <a:gd name="T106" fmla="*/ 963 w 1638"/>
              <a:gd name="T107" fmla="*/ 723 h 1638"/>
              <a:gd name="T108" fmla="*/ 1059 w 1638"/>
              <a:gd name="T109" fmla="*/ 723 h 1638"/>
              <a:gd name="T110" fmla="*/ 1155 w 1638"/>
              <a:gd name="T111" fmla="*/ 771 h 1638"/>
              <a:gd name="T112" fmla="*/ 1203 w 1638"/>
              <a:gd name="T113" fmla="*/ 675 h 1638"/>
              <a:gd name="T114" fmla="*/ 1251 w 1638"/>
              <a:gd name="T115" fmla="*/ 771 h 1638"/>
              <a:gd name="T116" fmla="*/ 1446 w 1638"/>
              <a:gd name="T117" fmla="*/ 819 h 1638"/>
              <a:gd name="T118" fmla="*/ 240 w 1638"/>
              <a:gd name="T119" fmla="*/ 86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8" h="1638">
                <a:moveTo>
                  <a:pt x="291" y="1059"/>
                </a:moveTo>
                <a:cubicBezTo>
                  <a:pt x="291" y="1203"/>
                  <a:pt x="291" y="1203"/>
                  <a:pt x="291" y="1203"/>
                </a:cubicBezTo>
                <a:cubicBezTo>
                  <a:pt x="291" y="1230"/>
                  <a:pt x="312" y="1251"/>
                  <a:pt x="339" y="1251"/>
                </a:cubicBezTo>
                <a:cubicBezTo>
                  <a:pt x="413" y="1251"/>
                  <a:pt x="413" y="1251"/>
                  <a:pt x="413" y="1251"/>
                </a:cubicBezTo>
                <a:cubicBezTo>
                  <a:pt x="418" y="1265"/>
                  <a:pt x="424" y="1279"/>
                  <a:pt x="430" y="1292"/>
                </a:cubicBezTo>
                <a:cubicBezTo>
                  <a:pt x="378" y="1345"/>
                  <a:pt x="378" y="1345"/>
                  <a:pt x="378" y="1345"/>
                </a:cubicBezTo>
                <a:cubicBezTo>
                  <a:pt x="359" y="1363"/>
                  <a:pt x="359" y="1394"/>
                  <a:pt x="378" y="1412"/>
                </a:cubicBezTo>
                <a:cubicBezTo>
                  <a:pt x="514" y="1548"/>
                  <a:pt x="514" y="1548"/>
                  <a:pt x="514" y="1548"/>
                </a:cubicBezTo>
                <a:cubicBezTo>
                  <a:pt x="532" y="1567"/>
                  <a:pt x="563" y="1567"/>
                  <a:pt x="581" y="1548"/>
                </a:cubicBezTo>
                <a:cubicBezTo>
                  <a:pt x="634" y="1496"/>
                  <a:pt x="634" y="1496"/>
                  <a:pt x="634" y="1496"/>
                </a:cubicBezTo>
                <a:cubicBezTo>
                  <a:pt x="647" y="1502"/>
                  <a:pt x="661" y="1508"/>
                  <a:pt x="675" y="1513"/>
                </a:cubicBezTo>
                <a:cubicBezTo>
                  <a:pt x="675" y="1590"/>
                  <a:pt x="675" y="1590"/>
                  <a:pt x="675" y="1590"/>
                </a:cubicBezTo>
                <a:cubicBezTo>
                  <a:pt x="675" y="1617"/>
                  <a:pt x="696" y="1638"/>
                  <a:pt x="723" y="1638"/>
                </a:cubicBezTo>
                <a:cubicBezTo>
                  <a:pt x="915" y="1638"/>
                  <a:pt x="915" y="1638"/>
                  <a:pt x="915" y="1638"/>
                </a:cubicBezTo>
                <a:cubicBezTo>
                  <a:pt x="942" y="1638"/>
                  <a:pt x="963" y="1617"/>
                  <a:pt x="963" y="1590"/>
                </a:cubicBezTo>
                <a:cubicBezTo>
                  <a:pt x="963" y="1513"/>
                  <a:pt x="963" y="1513"/>
                  <a:pt x="963" y="1513"/>
                </a:cubicBezTo>
                <a:cubicBezTo>
                  <a:pt x="977" y="1508"/>
                  <a:pt x="991" y="1502"/>
                  <a:pt x="1004" y="1496"/>
                </a:cubicBezTo>
                <a:cubicBezTo>
                  <a:pt x="1057" y="1548"/>
                  <a:pt x="1057" y="1548"/>
                  <a:pt x="1057" y="1548"/>
                </a:cubicBezTo>
                <a:cubicBezTo>
                  <a:pt x="1066" y="1557"/>
                  <a:pt x="1078" y="1562"/>
                  <a:pt x="1091" y="1562"/>
                </a:cubicBezTo>
                <a:cubicBezTo>
                  <a:pt x="1103" y="1562"/>
                  <a:pt x="1115" y="1557"/>
                  <a:pt x="1124" y="1548"/>
                </a:cubicBezTo>
                <a:cubicBezTo>
                  <a:pt x="1260" y="1412"/>
                  <a:pt x="1260" y="1412"/>
                  <a:pt x="1260" y="1412"/>
                </a:cubicBezTo>
                <a:cubicBezTo>
                  <a:pt x="1279" y="1394"/>
                  <a:pt x="1279" y="1363"/>
                  <a:pt x="1260" y="1345"/>
                </a:cubicBezTo>
                <a:cubicBezTo>
                  <a:pt x="1208" y="1292"/>
                  <a:pt x="1208" y="1292"/>
                  <a:pt x="1208" y="1292"/>
                </a:cubicBezTo>
                <a:cubicBezTo>
                  <a:pt x="1214" y="1279"/>
                  <a:pt x="1220" y="1265"/>
                  <a:pt x="1225" y="1251"/>
                </a:cubicBezTo>
                <a:cubicBezTo>
                  <a:pt x="1299" y="1251"/>
                  <a:pt x="1299" y="1251"/>
                  <a:pt x="1299" y="1251"/>
                </a:cubicBezTo>
                <a:cubicBezTo>
                  <a:pt x="1326" y="1251"/>
                  <a:pt x="1347" y="1230"/>
                  <a:pt x="1347" y="1203"/>
                </a:cubicBezTo>
                <a:cubicBezTo>
                  <a:pt x="1347" y="1059"/>
                  <a:pt x="1347" y="1059"/>
                  <a:pt x="1347" y="1059"/>
                </a:cubicBezTo>
                <a:cubicBezTo>
                  <a:pt x="1494" y="1059"/>
                  <a:pt x="1494" y="1059"/>
                  <a:pt x="1494" y="1059"/>
                </a:cubicBezTo>
                <a:cubicBezTo>
                  <a:pt x="1574" y="1059"/>
                  <a:pt x="1638" y="994"/>
                  <a:pt x="1638" y="915"/>
                </a:cubicBezTo>
                <a:cubicBezTo>
                  <a:pt x="1638" y="144"/>
                  <a:pt x="1638" y="144"/>
                  <a:pt x="1638" y="144"/>
                </a:cubicBezTo>
                <a:cubicBezTo>
                  <a:pt x="1638" y="64"/>
                  <a:pt x="1574" y="0"/>
                  <a:pt x="149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64" y="0"/>
                  <a:pt x="0" y="64"/>
                  <a:pt x="0" y="144"/>
                </a:cubicBezTo>
                <a:cubicBezTo>
                  <a:pt x="0" y="915"/>
                  <a:pt x="0" y="915"/>
                  <a:pt x="0" y="915"/>
                </a:cubicBezTo>
                <a:cubicBezTo>
                  <a:pt x="0" y="994"/>
                  <a:pt x="64" y="1059"/>
                  <a:pt x="144" y="1059"/>
                </a:cubicBezTo>
                <a:lnTo>
                  <a:pt x="291" y="1059"/>
                </a:lnTo>
                <a:close/>
                <a:moveTo>
                  <a:pt x="1251" y="1155"/>
                </a:moveTo>
                <a:cubicBezTo>
                  <a:pt x="1189" y="1155"/>
                  <a:pt x="1189" y="1155"/>
                  <a:pt x="1189" y="1155"/>
                </a:cubicBezTo>
                <a:cubicBezTo>
                  <a:pt x="1168" y="1155"/>
                  <a:pt x="1148" y="1170"/>
                  <a:pt x="1143" y="1191"/>
                </a:cubicBezTo>
                <a:cubicBezTo>
                  <a:pt x="1135" y="1221"/>
                  <a:pt x="1123" y="1250"/>
                  <a:pt x="1107" y="1277"/>
                </a:cubicBezTo>
                <a:cubicBezTo>
                  <a:pt x="1096" y="1295"/>
                  <a:pt x="1099" y="1319"/>
                  <a:pt x="1115" y="1335"/>
                </a:cubicBezTo>
                <a:cubicBezTo>
                  <a:pt x="1158" y="1379"/>
                  <a:pt x="1158" y="1379"/>
                  <a:pt x="1158" y="1379"/>
                </a:cubicBezTo>
                <a:cubicBezTo>
                  <a:pt x="1091" y="1446"/>
                  <a:pt x="1091" y="1446"/>
                  <a:pt x="1091" y="1446"/>
                </a:cubicBezTo>
                <a:cubicBezTo>
                  <a:pt x="1047" y="1403"/>
                  <a:pt x="1047" y="1403"/>
                  <a:pt x="1047" y="1403"/>
                </a:cubicBezTo>
                <a:cubicBezTo>
                  <a:pt x="1031" y="1387"/>
                  <a:pt x="1007" y="1384"/>
                  <a:pt x="989" y="1395"/>
                </a:cubicBezTo>
                <a:cubicBezTo>
                  <a:pt x="962" y="1411"/>
                  <a:pt x="933" y="1423"/>
                  <a:pt x="903" y="1431"/>
                </a:cubicBezTo>
                <a:cubicBezTo>
                  <a:pt x="882" y="1436"/>
                  <a:pt x="867" y="1456"/>
                  <a:pt x="867" y="1477"/>
                </a:cubicBezTo>
                <a:cubicBezTo>
                  <a:pt x="867" y="1542"/>
                  <a:pt x="867" y="1542"/>
                  <a:pt x="867" y="1542"/>
                </a:cubicBezTo>
                <a:cubicBezTo>
                  <a:pt x="771" y="1542"/>
                  <a:pt x="771" y="1542"/>
                  <a:pt x="771" y="1542"/>
                </a:cubicBezTo>
                <a:cubicBezTo>
                  <a:pt x="771" y="1477"/>
                  <a:pt x="771" y="1477"/>
                  <a:pt x="771" y="1477"/>
                </a:cubicBezTo>
                <a:cubicBezTo>
                  <a:pt x="771" y="1456"/>
                  <a:pt x="756" y="1436"/>
                  <a:pt x="735" y="1431"/>
                </a:cubicBezTo>
                <a:cubicBezTo>
                  <a:pt x="705" y="1423"/>
                  <a:pt x="676" y="1411"/>
                  <a:pt x="649" y="1395"/>
                </a:cubicBezTo>
                <a:cubicBezTo>
                  <a:pt x="631" y="1384"/>
                  <a:pt x="607" y="1387"/>
                  <a:pt x="591" y="1403"/>
                </a:cubicBezTo>
                <a:cubicBezTo>
                  <a:pt x="547" y="1446"/>
                  <a:pt x="547" y="1446"/>
                  <a:pt x="547" y="1446"/>
                </a:cubicBezTo>
                <a:cubicBezTo>
                  <a:pt x="480" y="1379"/>
                  <a:pt x="480" y="1379"/>
                  <a:pt x="480" y="1379"/>
                </a:cubicBezTo>
                <a:cubicBezTo>
                  <a:pt x="523" y="1335"/>
                  <a:pt x="523" y="1335"/>
                  <a:pt x="523" y="1335"/>
                </a:cubicBezTo>
                <a:cubicBezTo>
                  <a:pt x="539" y="1319"/>
                  <a:pt x="542" y="1295"/>
                  <a:pt x="531" y="1277"/>
                </a:cubicBezTo>
                <a:cubicBezTo>
                  <a:pt x="515" y="1250"/>
                  <a:pt x="503" y="1221"/>
                  <a:pt x="495" y="1191"/>
                </a:cubicBezTo>
                <a:cubicBezTo>
                  <a:pt x="490" y="1170"/>
                  <a:pt x="470" y="1155"/>
                  <a:pt x="449" y="1155"/>
                </a:cubicBezTo>
                <a:cubicBezTo>
                  <a:pt x="387" y="1155"/>
                  <a:pt x="387" y="1155"/>
                  <a:pt x="387" y="1155"/>
                </a:cubicBezTo>
                <a:cubicBezTo>
                  <a:pt x="387" y="1059"/>
                  <a:pt x="387" y="1059"/>
                  <a:pt x="387" y="1059"/>
                </a:cubicBezTo>
                <a:cubicBezTo>
                  <a:pt x="584" y="1059"/>
                  <a:pt x="584" y="1059"/>
                  <a:pt x="584" y="1059"/>
                </a:cubicBezTo>
                <a:cubicBezTo>
                  <a:pt x="581" y="1074"/>
                  <a:pt x="579" y="1091"/>
                  <a:pt x="579" y="1107"/>
                </a:cubicBezTo>
                <a:cubicBezTo>
                  <a:pt x="579" y="1239"/>
                  <a:pt x="687" y="1347"/>
                  <a:pt x="819" y="1347"/>
                </a:cubicBezTo>
                <a:cubicBezTo>
                  <a:pt x="951" y="1347"/>
                  <a:pt x="1059" y="1239"/>
                  <a:pt x="1059" y="1107"/>
                </a:cubicBezTo>
                <a:cubicBezTo>
                  <a:pt x="1059" y="1091"/>
                  <a:pt x="1057" y="1075"/>
                  <a:pt x="1054" y="1059"/>
                </a:cubicBezTo>
                <a:cubicBezTo>
                  <a:pt x="1251" y="1059"/>
                  <a:pt x="1251" y="1059"/>
                  <a:pt x="1251" y="1059"/>
                </a:cubicBezTo>
                <a:lnTo>
                  <a:pt x="1251" y="1155"/>
                </a:lnTo>
                <a:close/>
                <a:moveTo>
                  <a:pt x="675" y="1107"/>
                </a:moveTo>
                <a:cubicBezTo>
                  <a:pt x="675" y="1091"/>
                  <a:pt x="678" y="1074"/>
                  <a:pt x="683" y="1059"/>
                </a:cubicBezTo>
                <a:cubicBezTo>
                  <a:pt x="955" y="1059"/>
                  <a:pt x="955" y="1059"/>
                  <a:pt x="955" y="1059"/>
                </a:cubicBezTo>
                <a:cubicBezTo>
                  <a:pt x="960" y="1074"/>
                  <a:pt x="963" y="1091"/>
                  <a:pt x="963" y="1107"/>
                </a:cubicBezTo>
                <a:cubicBezTo>
                  <a:pt x="963" y="1186"/>
                  <a:pt x="898" y="1251"/>
                  <a:pt x="819" y="1251"/>
                </a:cubicBezTo>
                <a:cubicBezTo>
                  <a:pt x="740" y="1251"/>
                  <a:pt x="675" y="1186"/>
                  <a:pt x="675" y="1107"/>
                </a:cubicBezTo>
                <a:close/>
                <a:moveTo>
                  <a:pt x="96" y="915"/>
                </a:moveTo>
                <a:cubicBezTo>
                  <a:pt x="96" y="144"/>
                  <a:pt x="96" y="144"/>
                  <a:pt x="96" y="144"/>
                </a:cubicBezTo>
                <a:cubicBezTo>
                  <a:pt x="96" y="117"/>
                  <a:pt x="117" y="96"/>
                  <a:pt x="144" y="96"/>
                </a:cubicBezTo>
                <a:cubicBezTo>
                  <a:pt x="1494" y="96"/>
                  <a:pt x="1494" y="96"/>
                  <a:pt x="1494" y="96"/>
                </a:cubicBezTo>
                <a:cubicBezTo>
                  <a:pt x="1521" y="96"/>
                  <a:pt x="1542" y="117"/>
                  <a:pt x="1542" y="144"/>
                </a:cubicBezTo>
                <a:cubicBezTo>
                  <a:pt x="1542" y="915"/>
                  <a:pt x="1542" y="915"/>
                  <a:pt x="1542" y="915"/>
                </a:cubicBezTo>
                <a:cubicBezTo>
                  <a:pt x="1542" y="941"/>
                  <a:pt x="1521" y="963"/>
                  <a:pt x="1494" y="963"/>
                </a:cubicBezTo>
                <a:cubicBezTo>
                  <a:pt x="144" y="963"/>
                  <a:pt x="144" y="963"/>
                  <a:pt x="144" y="963"/>
                </a:cubicBezTo>
                <a:cubicBezTo>
                  <a:pt x="117" y="963"/>
                  <a:pt x="96" y="941"/>
                  <a:pt x="96" y="915"/>
                </a:cubicBezTo>
                <a:close/>
                <a:moveTo>
                  <a:pt x="705" y="671"/>
                </a:moveTo>
                <a:cubicBezTo>
                  <a:pt x="723" y="679"/>
                  <a:pt x="743" y="675"/>
                  <a:pt x="757" y="661"/>
                </a:cubicBezTo>
                <a:cubicBezTo>
                  <a:pt x="949" y="469"/>
                  <a:pt x="949" y="469"/>
                  <a:pt x="949" y="469"/>
                </a:cubicBezTo>
                <a:cubicBezTo>
                  <a:pt x="968" y="450"/>
                  <a:pt x="968" y="420"/>
                  <a:pt x="949" y="401"/>
                </a:cubicBezTo>
                <a:cubicBezTo>
                  <a:pt x="757" y="209"/>
                  <a:pt x="757" y="209"/>
                  <a:pt x="757" y="209"/>
                </a:cubicBezTo>
                <a:cubicBezTo>
                  <a:pt x="743" y="195"/>
                  <a:pt x="723" y="191"/>
                  <a:pt x="705" y="199"/>
                </a:cubicBezTo>
                <a:cubicBezTo>
                  <a:pt x="687" y="206"/>
                  <a:pt x="675" y="224"/>
                  <a:pt x="675" y="243"/>
                </a:cubicBezTo>
                <a:cubicBezTo>
                  <a:pt x="675" y="627"/>
                  <a:pt x="675" y="627"/>
                  <a:pt x="675" y="627"/>
                </a:cubicBezTo>
                <a:cubicBezTo>
                  <a:pt x="675" y="646"/>
                  <a:pt x="687" y="664"/>
                  <a:pt x="705" y="671"/>
                </a:cubicBezTo>
                <a:close/>
                <a:moveTo>
                  <a:pt x="771" y="359"/>
                </a:moveTo>
                <a:cubicBezTo>
                  <a:pt x="847" y="435"/>
                  <a:pt x="847" y="435"/>
                  <a:pt x="847" y="435"/>
                </a:cubicBezTo>
                <a:cubicBezTo>
                  <a:pt x="771" y="511"/>
                  <a:pt x="771" y="511"/>
                  <a:pt x="771" y="511"/>
                </a:cubicBezTo>
                <a:lnTo>
                  <a:pt x="771" y="359"/>
                </a:lnTo>
                <a:close/>
                <a:moveTo>
                  <a:pt x="192" y="819"/>
                </a:moveTo>
                <a:cubicBezTo>
                  <a:pt x="192" y="723"/>
                  <a:pt x="192" y="723"/>
                  <a:pt x="192" y="723"/>
                </a:cubicBezTo>
                <a:cubicBezTo>
                  <a:pt x="192" y="696"/>
                  <a:pt x="213" y="675"/>
                  <a:pt x="240" y="675"/>
                </a:cubicBezTo>
                <a:cubicBezTo>
                  <a:pt x="266" y="675"/>
                  <a:pt x="288" y="696"/>
                  <a:pt x="288" y="723"/>
                </a:cubicBezTo>
                <a:cubicBezTo>
                  <a:pt x="288" y="771"/>
                  <a:pt x="288" y="771"/>
                  <a:pt x="288" y="771"/>
                </a:cubicBezTo>
                <a:cubicBezTo>
                  <a:pt x="483" y="771"/>
                  <a:pt x="483" y="771"/>
                  <a:pt x="483" y="771"/>
                </a:cubicBezTo>
                <a:cubicBezTo>
                  <a:pt x="483" y="723"/>
                  <a:pt x="483" y="723"/>
                  <a:pt x="483" y="723"/>
                </a:cubicBezTo>
                <a:cubicBezTo>
                  <a:pt x="483" y="696"/>
                  <a:pt x="504" y="675"/>
                  <a:pt x="531" y="675"/>
                </a:cubicBezTo>
                <a:cubicBezTo>
                  <a:pt x="558" y="675"/>
                  <a:pt x="579" y="696"/>
                  <a:pt x="579" y="723"/>
                </a:cubicBezTo>
                <a:cubicBezTo>
                  <a:pt x="579" y="771"/>
                  <a:pt x="579" y="771"/>
                  <a:pt x="579" y="771"/>
                </a:cubicBezTo>
                <a:cubicBezTo>
                  <a:pt x="963" y="771"/>
                  <a:pt x="963" y="771"/>
                  <a:pt x="963" y="771"/>
                </a:cubicBezTo>
                <a:cubicBezTo>
                  <a:pt x="963" y="723"/>
                  <a:pt x="963" y="723"/>
                  <a:pt x="963" y="723"/>
                </a:cubicBezTo>
                <a:cubicBezTo>
                  <a:pt x="963" y="696"/>
                  <a:pt x="984" y="675"/>
                  <a:pt x="1011" y="675"/>
                </a:cubicBezTo>
                <a:cubicBezTo>
                  <a:pt x="1038" y="675"/>
                  <a:pt x="1059" y="696"/>
                  <a:pt x="1059" y="723"/>
                </a:cubicBezTo>
                <a:cubicBezTo>
                  <a:pt x="1059" y="771"/>
                  <a:pt x="1059" y="771"/>
                  <a:pt x="1059" y="771"/>
                </a:cubicBezTo>
                <a:cubicBezTo>
                  <a:pt x="1155" y="771"/>
                  <a:pt x="1155" y="771"/>
                  <a:pt x="1155" y="771"/>
                </a:cubicBezTo>
                <a:cubicBezTo>
                  <a:pt x="1155" y="723"/>
                  <a:pt x="1155" y="723"/>
                  <a:pt x="1155" y="723"/>
                </a:cubicBezTo>
                <a:cubicBezTo>
                  <a:pt x="1155" y="696"/>
                  <a:pt x="1176" y="675"/>
                  <a:pt x="1203" y="675"/>
                </a:cubicBezTo>
                <a:cubicBezTo>
                  <a:pt x="1230" y="675"/>
                  <a:pt x="1251" y="696"/>
                  <a:pt x="1251" y="723"/>
                </a:cubicBezTo>
                <a:cubicBezTo>
                  <a:pt x="1251" y="771"/>
                  <a:pt x="1251" y="771"/>
                  <a:pt x="1251" y="771"/>
                </a:cubicBezTo>
                <a:cubicBezTo>
                  <a:pt x="1398" y="771"/>
                  <a:pt x="1398" y="771"/>
                  <a:pt x="1398" y="771"/>
                </a:cubicBezTo>
                <a:cubicBezTo>
                  <a:pt x="1425" y="771"/>
                  <a:pt x="1446" y="792"/>
                  <a:pt x="1446" y="819"/>
                </a:cubicBezTo>
                <a:cubicBezTo>
                  <a:pt x="1446" y="846"/>
                  <a:pt x="1425" y="867"/>
                  <a:pt x="1398" y="867"/>
                </a:cubicBezTo>
                <a:cubicBezTo>
                  <a:pt x="240" y="867"/>
                  <a:pt x="240" y="867"/>
                  <a:pt x="240" y="867"/>
                </a:cubicBezTo>
                <a:cubicBezTo>
                  <a:pt x="213" y="867"/>
                  <a:pt x="192" y="846"/>
                  <a:pt x="192" y="81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5" name="Freeform 44"/>
          <p:cNvSpPr>
            <a:spLocks noEditPoints="1"/>
          </p:cNvSpPr>
          <p:nvPr/>
        </p:nvSpPr>
        <p:spPr bwMode="auto">
          <a:xfrm>
            <a:off x="728780" y="4579125"/>
            <a:ext cx="403801" cy="403949"/>
          </a:xfrm>
          <a:custGeom>
            <a:avLst/>
            <a:gdLst>
              <a:gd name="T0" fmla="*/ 1498 w 1690"/>
              <a:gd name="T1" fmla="*/ 535 h 1691"/>
              <a:gd name="T2" fmla="*/ 1653 w 1690"/>
              <a:gd name="T3" fmla="*/ 178 h 1691"/>
              <a:gd name="T4" fmla="*/ 1460 w 1690"/>
              <a:gd name="T5" fmla="*/ 34 h 1691"/>
              <a:gd name="T6" fmla="*/ 1136 w 1690"/>
              <a:gd name="T7" fmla="*/ 239 h 1691"/>
              <a:gd name="T8" fmla="*/ 845 w 1690"/>
              <a:gd name="T9" fmla="*/ 643 h 1691"/>
              <a:gd name="T10" fmla="*/ 602 w 1690"/>
              <a:gd name="T11" fmla="*/ 127 h 1691"/>
              <a:gd name="T12" fmla="*/ 193 w 1690"/>
              <a:gd name="T13" fmla="*/ 96 h 1691"/>
              <a:gd name="T14" fmla="*/ 364 w 1690"/>
              <a:gd name="T15" fmla="*/ 297 h 1691"/>
              <a:gd name="T16" fmla="*/ 138 w 1690"/>
              <a:gd name="T17" fmla="*/ 206 h 1691"/>
              <a:gd name="T18" fmla="*/ 61 w 1690"/>
              <a:gd name="T19" fmla="*/ 220 h 1691"/>
              <a:gd name="T20" fmla="*/ 477 w 1690"/>
              <a:gd name="T21" fmla="*/ 681 h 1691"/>
              <a:gd name="T22" fmla="*/ 99 w 1690"/>
              <a:gd name="T23" fmla="*/ 1257 h 1691"/>
              <a:gd name="T24" fmla="*/ 99 w 1690"/>
              <a:gd name="T25" fmla="*/ 1597 h 1691"/>
              <a:gd name="T26" fmla="*/ 99 w 1690"/>
              <a:gd name="T27" fmla="*/ 1597 h 1691"/>
              <a:gd name="T28" fmla="*/ 845 w 1690"/>
              <a:gd name="T29" fmla="*/ 1186 h 1691"/>
              <a:gd name="T30" fmla="*/ 1596 w 1690"/>
              <a:gd name="T31" fmla="*/ 1597 h 1691"/>
              <a:gd name="T32" fmla="*/ 1597 w 1690"/>
              <a:gd name="T33" fmla="*/ 1596 h 1691"/>
              <a:gd name="T34" fmla="*/ 1596 w 1690"/>
              <a:gd name="T35" fmla="*/ 1257 h 1691"/>
              <a:gd name="T36" fmla="*/ 1340 w 1690"/>
              <a:gd name="T37" fmla="*/ 560 h 1691"/>
              <a:gd name="T38" fmla="*/ 1232 w 1690"/>
              <a:gd name="T39" fmla="*/ 268 h 1691"/>
              <a:gd name="T40" fmla="*/ 1559 w 1690"/>
              <a:gd name="T41" fmla="*/ 221 h 1691"/>
              <a:gd name="T42" fmla="*/ 1340 w 1690"/>
              <a:gd name="T43" fmla="*/ 464 h 1691"/>
              <a:gd name="T44" fmla="*/ 1232 w 1690"/>
              <a:gd name="T45" fmla="*/ 268 h 1691"/>
              <a:gd name="T46" fmla="*/ 127 w 1690"/>
              <a:gd name="T47" fmla="*/ 331 h 1691"/>
              <a:gd name="T48" fmla="*/ 330 w 1690"/>
              <a:gd name="T49" fmla="*/ 466 h 1691"/>
              <a:gd name="T50" fmla="*/ 466 w 1690"/>
              <a:gd name="T51" fmla="*/ 263 h 1691"/>
              <a:gd name="T52" fmla="*/ 534 w 1690"/>
              <a:gd name="T53" fmla="*/ 195 h 1691"/>
              <a:gd name="T54" fmla="*/ 195 w 1690"/>
              <a:gd name="T55" fmla="*/ 534 h 1691"/>
              <a:gd name="T56" fmla="*/ 602 w 1690"/>
              <a:gd name="T57" fmla="*/ 602 h 1691"/>
              <a:gd name="T58" fmla="*/ 912 w 1690"/>
              <a:gd name="T59" fmla="*/ 847 h 1691"/>
              <a:gd name="T60" fmla="*/ 565 w 1690"/>
              <a:gd name="T61" fmla="*/ 634 h 1691"/>
              <a:gd name="T62" fmla="*/ 438 w 1690"/>
              <a:gd name="T63" fmla="*/ 1051 h 1691"/>
              <a:gd name="T64" fmla="*/ 138 w 1690"/>
              <a:gd name="T65" fmla="*/ 1489 h 1691"/>
              <a:gd name="T66" fmla="*/ 370 w 1690"/>
              <a:gd name="T67" fmla="*/ 1529 h 1691"/>
              <a:gd name="T68" fmla="*/ 573 w 1690"/>
              <a:gd name="T69" fmla="*/ 1186 h 1691"/>
              <a:gd name="T70" fmla="*/ 370 w 1690"/>
              <a:gd name="T71" fmla="*/ 1529 h 1691"/>
              <a:gd name="T72" fmla="*/ 506 w 1690"/>
              <a:gd name="T73" fmla="*/ 983 h 1691"/>
              <a:gd name="T74" fmla="*/ 776 w 1690"/>
              <a:gd name="T75" fmla="*/ 982 h 1691"/>
              <a:gd name="T76" fmla="*/ 743 w 1690"/>
              <a:gd name="T77" fmla="*/ 1084 h 1691"/>
              <a:gd name="T78" fmla="*/ 709 w 1690"/>
              <a:gd name="T79" fmla="*/ 1187 h 1691"/>
              <a:gd name="T80" fmla="*/ 1048 w 1690"/>
              <a:gd name="T81" fmla="*/ 1253 h 1691"/>
              <a:gd name="T82" fmla="*/ 1489 w 1690"/>
              <a:gd name="T83" fmla="*/ 1557 h 1691"/>
              <a:gd name="T84" fmla="*/ 1529 w 1690"/>
              <a:gd name="T85" fmla="*/ 1325 h 1691"/>
              <a:gd name="T86" fmla="*/ 1184 w 1690"/>
              <a:gd name="T87" fmla="*/ 1118 h 1691"/>
              <a:gd name="T88" fmla="*/ 1529 w 1690"/>
              <a:gd name="T89" fmla="*/ 1325 h 1691"/>
              <a:gd name="T90" fmla="*/ 980 w 1690"/>
              <a:gd name="T91" fmla="*/ 1186 h 1691"/>
              <a:gd name="T92" fmla="*/ 1048 w 1690"/>
              <a:gd name="T93" fmla="*/ 847 h 1691"/>
              <a:gd name="T94" fmla="*/ 980 w 1690"/>
              <a:gd name="T95" fmla="*/ 779 h 1691"/>
              <a:gd name="T96" fmla="*/ 1183 w 1690"/>
              <a:gd name="T97" fmla="*/ 443 h 1691"/>
              <a:gd name="T98" fmla="*/ 980 w 1690"/>
              <a:gd name="T99" fmla="*/ 779 h 1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90" h="1691">
                <a:moveTo>
                  <a:pt x="1456" y="560"/>
                </a:moveTo>
                <a:cubicBezTo>
                  <a:pt x="1474" y="560"/>
                  <a:pt x="1490" y="550"/>
                  <a:pt x="1498" y="535"/>
                </a:cubicBezTo>
                <a:cubicBezTo>
                  <a:pt x="1661" y="235"/>
                  <a:pt x="1661" y="235"/>
                  <a:pt x="1661" y="235"/>
                </a:cubicBezTo>
                <a:cubicBezTo>
                  <a:pt x="1671" y="217"/>
                  <a:pt x="1668" y="193"/>
                  <a:pt x="1653" y="178"/>
                </a:cubicBezTo>
                <a:cubicBezTo>
                  <a:pt x="1517" y="43"/>
                  <a:pt x="1517" y="43"/>
                  <a:pt x="1517" y="43"/>
                </a:cubicBezTo>
                <a:cubicBezTo>
                  <a:pt x="1502" y="28"/>
                  <a:pt x="1479" y="24"/>
                  <a:pt x="1460" y="34"/>
                </a:cubicBezTo>
                <a:cubicBezTo>
                  <a:pt x="1161" y="197"/>
                  <a:pt x="1161" y="197"/>
                  <a:pt x="1161" y="197"/>
                </a:cubicBezTo>
                <a:cubicBezTo>
                  <a:pt x="1145" y="205"/>
                  <a:pt x="1136" y="222"/>
                  <a:pt x="1136" y="239"/>
                </a:cubicBezTo>
                <a:cubicBezTo>
                  <a:pt x="1136" y="355"/>
                  <a:pt x="1136" y="355"/>
                  <a:pt x="1136" y="355"/>
                </a:cubicBezTo>
                <a:cubicBezTo>
                  <a:pt x="845" y="643"/>
                  <a:pt x="845" y="643"/>
                  <a:pt x="845" y="643"/>
                </a:cubicBezTo>
                <a:cubicBezTo>
                  <a:pt x="681" y="477"/>
                  <a:pt x="681" y="477"/>
                  <a:pt x="681" y="477"/>
                </a:cubicBezTo>
                <a:cubicBezTo>
                  <a:pt x="723" y="359"/>
                  <a:pt x="697" y="222"/>
                  <a:pt x="602" y="127"/>
                </a:cubicBezTo>
                <a:cubicBezTo>
                  <a:pt x="501" y="26"/>
                  <a:pt x="348" y="0"/>
                  <a:pt x="220" y="61"/>
                </a:cubicBezTo>
                <a:cubicBezTo>
                  <a:pt x="205" y="68"/>
                  <a:pt x="196" y="81"/>
                  <a:pt x="193" y="96"/>
                </a:cubicBezTo>
                <a:cubicBezTo>
                  <a:pt x="190" y="112"/>
                  <a:pt x="195" y="127"/>
                  <a:pt x="206" y="139"/>
                </a:cubicBezTo>
                <a:cubicBezTo>
                  <a:pt x="364" y="297"/>
                  <a:pt x="364" y="297"/>
                  <a:pt x="364" y="297"/>
                </a:cubicBezTo>
                <a:cubicBezTo>
                  <a:pt x="297" y="365"/>
                  <a:pt x="297" y="365"/>
                  <a:pt x="297" y="365"/>
                </a:cubicBezTo>
                <a:cubicBezTo>
                  <a:pt x="138" y="206"/>
                  <a:pt x="138" y="206"/>
                  <a:pt x="138" y="206"/>
                </a:cubicBezTo>
                <a:cubicBezTo>
                  <a:pt x="127" y="195"/>
                  <a:pt x="112" y="190"/>
                  <a:pt x="96" y="193"/>
                </a:cubicBezTo>
                <a:cubicBezTo>
                  <a:pt x="81" y="196"/>
                  <a:pt x="68" y="206"/>
                  <a:pt x="61" y="220"/>
                </a:cubicBezTo>
                <a:cubicBezTo>
                  <a:pt x="0" y="348"/>
                  <a:pt x="26" y="502"/>
                  <a:pt x="127" y="602"/>
                </a:cubicBezTo>
                <a:cubicBezTo>
                  <a:pt x="221" y="696"/>
                  <a:pt x="358" y="723"/>
                  <a:pt x="477" y="681"/>
                </a:cubicBezTo>
                <a:cubicBezTo>
                  <a:pt x="574" y="778"/>
                  <a:pt x="574" y="778"/>
                  <a:pt x="574" y="778"/>
                </a:cubicBezTo>
                <a:cubicBezTo>
                  <a:pt x="558" y="794"/>
                  <a:pt x="115" y="1240"/>
                  <a:pt x="99" y="1257"/>
                </a:cubicBezTo>
                <a:cubicBezTo>
                  <a:pt x="5" y="1351"/>
                  <a:pt x="5" y="1503"/>
                  <a:pt x="99" y="1597"/>
                </a:cubicBezTo>
                <a:cubicBezTo>
                  <a:pt x="99" y="1597"/>
                  <a:pt x="99" y="1597"/>
                  <a:pt x="99" y="1597"/>
                </a:cubicBezTo>
                <a:cubicBezTo>
                  <a:pt x="99" y="1597"/>
                  <a:pt x="99" y="1597"/>
                  <a:pt x="99" y="1597"/>
                </a:cubicBezTo>
                <a:cubicBezTo>
                  <a:pt x="99" y="1597"/>
                  <a:pt x="99" y="1597"/>
                  <a:pt x="99" y="1597"/>
                </a:cubicBezTo>
                <a:cubicBezTo>
                  <a:pt x="193" y="1690"/>
                  <a:pt x="344" y="1691"/>
                  <a:pt x="438" y="1596"/>
                </a:cubicBezTo>
                <a:cubicBezTo>
                  <a:pt x="845" y="1186"/>
                  <a:pt x="845" y="1186"/>
                  <a:pt x="845" y="1186"/>
                </a:cubicBezTo>
                <a:cubicBezTo>
                  <a:pt x="854" y="1195"/>
                  <a:pt x="911" y="1252"/>
                  <a:pt x="1257" y="1597"/>
                </a:cubicBezTo>
                <a:cubicBezTo>
                  <a:pt x="1351" y="1690"/>
                  <a:pt x="1503" y="1690"/>
                  <a:pt x="1596" y="1597"/>
                </a:cubicBezTo>
                <a:cubicBezTo>
                  <a:pt x="1597" y="1597"/>
                  <a:pt x="1597" y="1597"/>
                  <a:pt x="1597" y="1597"/>
                </a:cubicBezTo>
                <a:cubicBezTo>
                  <a:pt x="1597" y="1596"/>
                  <a:pt x="1597" y="1596"/>
                  <a:pt x="1597" y="1596"/>
                </a:cubicBezTo>
                <a:cubicBezTo>
                  <a:pt x="1597" y="1596"/>
                  <a:pt x="1597" y="1596"/>
                  <a:pt x="1597" y="1596"/>
                </a:cubicBezTo>
                <a:cubicBezTo>
                  <a:pt x="1690" y="1503"/>
                  <a:pt x="1690" y="1351"/>
                  <a:pt x="1596" y="1257"/>
                </a:cubicBezTo>
                <a:cubicBezTo>
                  <a:pt x="1117" y="780"/>
                  <a:pt x="1117" y="780"/>
                  <a:pt x="1117" y="780"/>
                </a:cubicBezTo>
                <a:cubicBezTo>
                  <a:pt x="1340" y="560"/>
                  <a:pt x="1340" y="560"/>
                  <a:pt x="1340" y="560"/>
                </a:cubicBezTo>
                <a:lnTo>
                  <a:pt x="1456" y="560"/>
                </a:lnTo>
                <a:close/>
                <a:moveTo>
                  <a:pt x="1232" y="268"/>
                </a:moveTo>
                <a:cubicBezTo>
                  <a:pt x="1474" y="136"/>
                  <a:pt x="1474" y="136"/>
                  <a:pt x="1474" y="136"/>
                </a:cubicBezTo>
                <a:cubicBezTo>
                  <a:pt x="1559" y="221"/>
                  <a:pt x="1559" y="221"/>
                  <a:pt x="1559" y="221"/>
                </a:cubicBezTo>
                <a:cubicBezTo>
                  <a:pt x="1428" y="464"/>
                  <a:pt x="1428" y="464"/>
                  <a:pt x="1428" y="464"/>
                </a:cubicBezTo>
                <a:cubicBezTo>
                  <a:pt x="1340" y="464"/>
                  <a:pt x="1340" y="464"/>
                  <a:pt x="1340" y="464"/>
                </a:cubicBezTo>
                <a:cubicBezTo>
                  <a:pt x="1232" y="355"/>
                  <a:pt x="1232" y="355"/>
                  <a:pt x="1232" y="355"/>
                </a:cubicBezTo>
                <a:lnTo>
                  <a:pt x="1232" y="268"/>
                </a:lnTo>
                <a:close/>
                <a:moveTo>
                  <a:pt x="195" y="534"/>
                </a:moveTo>
                <a:cubicBezTo>
                  <a:pt x="140" y="480"/>
                  <a:pt x="116" y="404"/>
                  <a:pt x="127" y="331"/>
                </a:cubicBezTo>
                <a:cubicBezTo>
                  <a:pt x="263" y="466"/>
                  <a:pt x="263" y="466"/>
                  <a:pt x="263" y="466"/>
                </a:cubicBezTo>
                <a:cubicBezTo>
                  <a:pt x="281" y="485"/>
                  <a:pt x="312" y="485"/>
                  <a:pt x="330" y="466"/>
                </a:cubicBezTo>
                <a:cubicBezTo>
                  <a:pt x="466" y="331"/>
                  <a:pt x="466" y="331"/>
                  <a:pt x="466" y="331"/>
                </a:cubicBezTo>
                <a:cubicBezTo>
                  <a:pt x="485" y="312"/>
                  <a:pt x="485" y="281"/>
                  <a:pt x="466" y="263"/>
                </a:cubicBezTo>
                <a:cubicBezTo>
                  <a:pt x="330" y="127"/>
                  <a:pt x="330" y="127"/>
                  <a:pt x="330" y="127"/>
                </a:cubicBezTo>
                <a:cubicBezTo>
                  <a:pt x="404" y="116"/>
                  <a:pt x="480" y="141"/>
                  <a:pt x="534" y="195"/>
                </a:cubicBezTo>
                <a:cubicBezTo>
                  <a:pt x="628" y="288"/>
                  <a:pt x="628" y="441"/>
                  <a:pt x="534" y="534"/>
                </a:cubicBezTo>
                <a:cubicBezTo>
                  <a:pt x="441" y="628"/>
                  <a:pt x="288" y="628"/>
                  <a:pt x="195" y="534"/>
                </a:cubicBezTo>
                <a:close/>
                <a:moveTo>
                  <a:pt x="565" y="634"/>
                </a:moveTo>
                <a:cubicBezTo>
                  <a:pt x="578" y="624"/>
                  <a:pt x="590" y="614"/>
                  <a:pt x="602" y="602"/>
                </a:cubicBezTo>
                <a:cubicBezTo>
                  <a:pt x="613" y="591"/>
                  <a:pt x="624" y="579"/>
                  <a:pt x="633" y="566"/>
                </a:cubicBezTo>
                <a:cubicBezTo>
                  <a:pt x="783" y="716"/>
                  <a:pt x="905" y="839"/>
                  <a:pt x="912" y="847"/>
                </a:cubicBezTo>
                <a:cubicBezTo>
                  <a:pt x="844" y="914"/>
                  <a:pt x="844" y="914"/>
                  <a:pt x="844" y="914"/>
                </a:cubicBezTo>
                <a:lnTo>
                  <a:pt x="565" y="634"/>
                </a:lnTo>
                <a:close/>
                <a:moveTo>
                  <a:pt x="167" y="1325"/>
                </a:moveTo>
                <a:cubicBezTo>
                  <a:pt x="438" y="1051"/>
                  <a:pt x="438" y="1051"/>
                  <a:pt x="438" y="1051"/>
                </a:cubicBezTo>
                <a:cubicBezTo>
                  <a:pt x="505" y="1118"/>
                  <a:pt x="505" y="1118"/>
                  <a:pt x="505" y="1118"/>
                </a:cubicBezTo>
                <a:cubicBezTo>
                  <a:pt x="138" y="1489"/>
                  <a:pt x="138" y="1489"/>
                  <a:pt x="138" y="1489"/>
                </a:cubicBezTo>
                <a:cubicBezTo>
                  <a:pt x="113" y="1436"/>
                  <a:pt x="121" y="1370"/>
                  <a:pt x="167" y="1325"/>
                </a:cubicBezTo>
                <a:close/>
                <a:moveTo>
                  <a:pt x="370" y="1529"/>
                </a:moveTo>
                <a:cubicBezTo>
                  <a:pt x="325" y="1574"/>
                  <a:pt x="259" y="1582"/>
                  <a:pt x="206" y="1557"/>
                </a:cubicBezTo>
                <a:cubicBezTo>
                  <a:pt x="573" y="1186"/>
                  <a:pt x="573" y="1186"/>
                  <a:pt x="573" y="1186"/>
                </a:cubicBezTo>
                <a:cubicBezTo>
                  <a:pt x="641" y="1255"/>
                  <a:pt x="641" y="1255"/>
                  <a:pt x="641" y="1255"/>
                </a:cubicBezTo>
                <a:lnTo>
                  <a:pt x="370" y="1529"/>
                </a:lnTo>
                <a:close/>
                <a:moveTo>
                  <a:pt x="709" y="1187"/>
                </a:moveTo>
                <a:cubicBezTo>
                  <a:pt x="687" y="1164"/>
                  <a:pt x="527" y="1004"/>
                  <a:pt x="506" y="983"/>
                </a:cubicBezTo>
                <a:cubicBezTo>
                  <a:pt x="641" y="847"/>
                  <a:pt x="641" y="847"/>
                  <a:pt x="641" y="847"/>
                </a:cubicBezTo>
                <a:cubicBezTo>
                  <a:pt x="776" y="982"/>
                  <a:pt x="776" y="982"/>
                  <a:pt x="776" y="982"/>
                </a:cubicBezTo>
                <a:cubicBezTo>
                  <a:pt x="742" y="1016"/>
                  <a:pt x="742" y="1016"/>
                  <a:pt x="742" y="1016"/>
                </a:cubicBezTo>
                <a:cubicBezTo>
                  <a:pt x="724" y="1035"/>
                  <a:pt x="724" y="1066"/>
                  <a:pt x="743" y="1084"/>
                </a:cubicBezTo>
                <a:cubicBezTo>
                  <a:pt x="777" y="1118"/>
                  <a:pt x="777" y="1118"/>
                  <a:pt x="777" y="1118"/>
                </a:cubicBezTo>
                <a:lnTo>
                  <a:pt x="709" y="1187"/>
                </a:lnTo>
                <a:close/>
                <a:moveTo>
                  <a:pt x="1325" y="1529"/>
                </a:moveTo>
                <a:cubicBezTo>
                  <a:pt x="1048" y="1253"/>
                  <a:pt x="1048" y="1253"/>
                  <a:pt x="1048" y="1253"/>
                </a:cubicBezTo>
                <a:cubicBezTo>
                  <a:pt x="1116" y="1186"/>
                  <a:pt x="1116" y="1186"/>
                  <a:pt x="1116" y="1186"/>
                </a:cubicBezTo>
                <a:cubicBezTo>
                  <a:pt x="1489" y="1557"/>
                  <a:pt x="1489" y="1557"/>
                  <a:pt x="1489" y="1557"/>
                </a:cubicBezTo>
                <a:cubicBezTo>
                  <a:pt x="1435" y="1582"/>
                  <a:pt x="1369" y="1573"/>
                  <a:pt x="1325" y="1529"/>
                </a:cubicBezTo>
                <a:close/>
                <a:moveTo>
                  <a:pt x="1529" y="1325"/>
                </a:moveTo>
                <a:cubicBezTo>
                  <a:pt x="1573" y="1369"/>
                  <a:pt x="1582" y="1436"/>
                  <a:pt x="1557" y="1489"/>
                </a:cubicBezTo>
                <a:cubicBezTo>
                  <a:pt x="1184" y="1118"/>
                  <a:pt x="1184" y="1118"/>
                  <a:pt x="1184" y="1118"/>
                </a:cubicBezTo>
                <a:cubicBezTo>
                  <a:pt x="1252" y="1050"/>
                  <a:pt x="1252" y="1050"/>
                  <a:pt x="1252" y="1050"/>
                </a:cubicBezTo>
                <a:lnTo>
                  <a:pt x="1529" y="1325"/>
                </a:lnTo>
                <a:close/>
                <a:moveTo>
                  <a:pt x="1184" y="982"/>
                </a:moveTo>
                <a:cubicBezTo>
                  <a:pt x="1162" y="1004"/>
                  <a:pt x="1002" y="1164"/>
                  <a:pt x="980" y="1186"/>
                </a:cubicBezTo>
                <a:cubicBezTo>
                  <a:pt x="844" y="1050"/>
                  <a:pt x="844" y="1050"/>
                  <a:pt x="844" y="1050"/>
                </a:cubicBezTo>
                <a:cubicBezTo>
                  <a:pt x="849" y="1046"/>
                  <a:pt x="808" y="1086"/>
                  <a:pt x="1048" y="847"/>
                </a:cubicBezTo>
                <a:lnTo>
                  <a:pt x="1184" y="982"/>
                </a:lnTo>
                <a:close/>
                <a:moveTo>
                  <a:pt x="980" y="779"/>
                </a:moveTo>
                <a:cubicBezTo>
                  <a:pt x="913" y="711"/>
                  <a:pt x="913" y="711"/>
                  <a:pt x="913" y="711"/>
                </a:cubicBezTo>
                <a:cubicBezTo>
                  <a:pt x="1183" y="443"/>
                  <a:pt x="1183" y="443"/>
                  <a:pt x="1183" y="443"/>
                </a:cubicBezTo>
                <a:cubicBezTo>
                  <a:pt x="1207" y="466"/>
                  <a:pt x="1228" y="487"/>
                  <a:pt x="1252" y="511"/>
                </a:cubicBezTo>
                <a:cubicBezTo>
                  <a:pt x="1148" y="614"/>
                  <a:pt x="1005" y="754"/>
                  <a:pt x="980" y="77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1464819" y="4597634"/>
            <a:ext cx="391511" cy="366931"/>
          </a:xfrm>
          <a:custGeom>
            <a:avLst/>
            <a:gdLst>
              <a:gd name="T0" fmla="*/ 675 w 1638"/>
              <a:gd name="T1" fmla="*/ 1152 h 1536"/>
              <a:gd name="T2" fmla="*/ 675 w 1638"/>
              <a:gd name="T3" fmla="*/ 1488 h 1536"/>
              <a:gd name="T4" fmla="*/ 723 w 1638"/>
              <a:gd name="T5" fmla="*/ 1536 h 1536"/>
              <a:gd name="T6" fmla="*/ 915 w 1638"/>
              <a:gd name="T7" fmla="*/ 1536 h 1536"/>
              <a:gd name="T8" fmla="*/ 963 w 1638"/>
              <a:gd name="T9" fmla="*/ 1488 h 1536"/>
              <a:gd name="T10" fmla="*/ 963 w 1638"/>
              <a:gd name="T11" fmla="*/ 1152 h 1536"/>
              <a:gd name="T12" fmla="*/ 1251 w 1638"/>
              <a:gd name="T13" fmla="*/ 1152 h 1536"/>
              <a:gd name="T14" fmla="*/ 1638 w 1638"/>
              <a:gd name="T15" fmla="*/ 768 h 1536"/>
              <a:gd name="T16" fmla="*/ 1251 w 1638"/>
              <a:gd name="T17" fmla="*/ 384 h 1536"/>
              <a:gd name="T18" fmla="*/ 1231 w 1638"/>
              <a:gd name="T19" fmla="*/ 384 h 1536"/>
              <a:gd name="T20" fmla="*/ 723 w 1638"/>
              <a:gd name="T21" fmla="*/ 0 h 1536"/>
              <a:gd name="T22" fmla="*/ 203 w 1638"/>
              <a:gd name="T23" fmla="*/ 429 h 1536"/>
              <a:gd name="T24" fmla="*/ 0 w 1638"/>
              <a:gd name="T25" fmla="*/ 768 h 1536"/>
              <a:gd name="T26" fmla="*/ 384 w 1638"/>
              <a:gd name="T27" fmla="*/ 1152 h 1536"/>
              <a:gd name="T28" fmla="*/ 675 w 1638"/>
              <a:gd name="T29" fmla="*/ 1152 h 1536"/>
              <a:gd name="T30" fmla="*/ 915 w 1638"/>
              <a:gd name="T31" fmla="*/ 1056 h 1536"/>
              <a:gd name="T32" fmla="*/ 867 w 1638"/>
              <a:gd name="T33" fmla="*/ 1104 h 1536"/>
              <a:gd name="T34" fmla="*/ 867 w 1638"/>
              <a:gd name="T35" fmla="*/ 1440 h 1536"/>
              <a:gd name="T36" fmla="*/ 771 w 1638"/>
              <a:gd name="T37" fmla="*/ 1440 h 1536"/>
              <a:gd name="T38" fmla="*/ 771 w 1638"/>
              <a:gd name="T39" fmla="*/ 1104 h 1536"/>
              <a:gd name="T40" fmla="*/ 723 w 1638"/>
              <a:gd name="T41" fmla="*/ 1056 h 1536"/>
              <a:gd name="T42" fmla="*/ 627 w 1638"/>
              <a:gd name="T43" fmla="*/ 1056 h 1536"/>
              <a:gd name="T44" fmla="*/ 819 w 1638"/>
              <a:gd name="T45" fmla="*/ 800 h 1536"/>
              <a:gd name="T46" fmla="*/ 1011 w 1638"/>
              <a:gd name="T47" fmla="*/ 1056 h 1536"/>
              <a:gd name="T48" fmla="*/ 915 w 1638"/>
              <a:gd name="T49" fmla="*/ 1056 h 1536"/>
              <a:gd name="T50" fmla="*/ 96 w 1638"/>
              <a:gd name="T51" fmla="*/ 768 h 1536"/>
              <a:gd name="T52" fmla="*/ 384 w 1638"/>
              <a:gd name="T53" fmla="*/ 480 h 1536"/>
              <a:gd name="T54" fmla="*/ 432 w 1638"/>
              <a:gd name="T55" fmla="*/ 432 h 1536"/>
              <a:gd name="T56" fmla="*/ 384 w 1638"/>
              <a:gd name="T57" fmla="*/ 384 h 1536"/>
              <a:gd name="T58" fmla="*/ 312 w 1638"/>
              <a:gd name="T59" fmla="*/ 391 h 1536"/>
              <a:gd name="T60" fmla="*/ 723 w 1638"/>
              <a:gd name="T61" fmla="*/ 96 h 1536"/>
              <a:gd name="T62" fmla="*/ 1136 w 1638"/>
              <a:gd name="T63" fmla="*/ 402 h 1536"/>
              <a:gd name="T64" fmla="*/ 1102 w 1638"/>
              <a:gd name="T65" fmla="*/ 414 h 1536"/>
              <a:gd name="T66" fmla="*/ 1076 w 1638"/>
              <a:gd name="T67" fmla="*/ 477 h 1536"/>
              <a:gd name="T68" fmla="*/ 1139 w 1638"/>
              <a:gd name="T69" fmla="*/ 503 h 1536"/>
              <a:gd name="T70" fmla="*/ 1251 w 1638"/>
              <a:gd name="T71" fmla="*/ 480 h 1536"/>
              <a:gd name="T72" fmla="*/ 1542 w 1638"/>
              <a:gd name="T73" fmla="*/ 768 h 1536"/>
              <a:gd name="T74" fmla="*/ 1251 w 1638"/>
              <a:gd name="T75" fmla="*/ 1056 h 1536"/>
              <a:gd name="T76" fmla="*/ 1131 w 1638"/>
              <a:gd name="T77" fmla="*/ 1056 h 1536"/>
              <a:gd name="T78" fmla="*/ 915 w 1638"/>
              <a:gd name="T79" fmla="*/ 768 h 1536"/>
              <a:gd name="T80" fmla="*/ 1011 w 1638"/>
              <a:gd name="T81" fmla="*/ 768 h 1536"/>
              <a:gd name="T82" fmla="*/ 1059 w 1638"/>
              <a:gd name="T83" fmla="*/ 720 h 1536"/>
              <a:gd name="T84" fmla="*/ 1011 w 1638"/>
              <a:gd name="T85" fmla="*/ 672 h 1536"/>
              <a:gd name="T86" fmla="*/ 627 w 1638"/>
              <a:gd name="T87" fmla="*/ 672 h 1536"/>
              <a:gd name="T88" fmla="*/ 579 w 1638"/>
              <a:gd name="T89" fmla="*/ 720 h 1536"/>
              <a:gd name="T90" fmla="*/ 627 w 1638"/>
              <a:gd name="T91" fmla="*/ 768 h 1536"/>
              <a:gd name="T92" fmla="*/ 723 w 1638"/>
              <a:gd name="T93" fmla="*/ 768 h 1536"/>
              <a:gd name="T94" fmla="*/ 507 w 1638"/>
              <a:gd name="T95" fmla="*/ 1056 h 1536"/>
              <a:gd name="T96" fmla="*/ 384 w 1638"/>
              <a:gd name="T97" fmla="*/ 1056 h 1536"/>
              <a:gd name="T98" fmla="*/ 96 w 1638"/>
              <a:gd name="T99" fmla="*/ 768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38" h="1536">
                <a:moveTo>
                  <a:pt x="675" y="1152"/>
                </a:moveTo>
                <a:cubicBezTo>
                  <a:pt x="675" y="1488"/>
                  <a:pt x="675" y="1488"/>
                  <a:pt x="675" y="1488"/>
                </a:cubicBezTo>
                <a:cubicBezTo>
                  <a:pt x="675" y="1515"/>
                  <a:pt x="696" y="1536"/>
                  <a:pt x="723" y="1536"/>
                </a:cubicBezTo>
                <a:cubicBezTo>
                  <a:pt x="915" y="1536"/>
                  <a:pt x="915" y="1536"/>
                  <a:pt x="915" y="1536"/>
                </a:cubicBezTo>
                <a:cubicBezTo>
                  <a:pt x="942" y="1536"/>
                  <a:pt x="963" y="1515"/>
                  <a:pt x="963" y="1488"/>
                </a:cubicBezTo>
                <a:cubicBezTo>
                  <a:pt x="963" y="1152"/>
                  <a:pt x="963" y="1152"/>
                  <a:pt x="963" y="1152"/>
                </a:cubicBezTo>
                <a:cubicBezTo>
                  <a:pt x="1251" y="1152"/>
                  <a:pt x="1251" y="1152"/>
                  <a:pt x="1251" y="1152"/>
                </a:cubicBezTo>
                <a:cubicBezTo>
                  <a:pt x="1464" y="1152"/>
                  <a:pt x="1638" y="980"/>
                  <a:pt x="1638" y="768"/>
                </a:cubicBezTo>
                <a:cubicBezTo>
                  <a:pt x="1638" y="556"/>
                  <a:pt x="1464" y="384"/>
                  <a:pt x="1251" y="384"/>
                </a:cubicBezTo>
                <a:cubicBezTo>
                  <a:pt x="1231" y="384"/>
                  <a:pt x="1231" y="384"/>
                  <a:pt x="1231" y="384"/>
                </a:cubicBezTo>
                <a:cubicBezTo>
                  <a:pt x="1167" y="158"/>
                  <a:pt x="960" y="0"/>
                  <a:pt x="723" y="0"/>
                </a:cubicBezTo>
                <a:cubicBezTo>
                  <a:pt x="469" y="0"/>
                  <a:pt x="251" y="182"/>
                  <a:pt x="203" y="429"/>
                </a:cubicBezTo>
                <a:cubicBezTo>
                  <a:pt x="82" y="494"/>
                  <a:pt x="0" y="624"/>
                  <a:pt x="0" y="768"/>
                </a:cubicBezTo>
                <a:cubicBezTo>
                  <a:pt x="0" y="980"/>
                  <a:pt x="172" y="1152"/>
                  <a:pt x="384" y="1152"/>
                </a:cubicBezTo>
                <a:lnTo>
                  <a:pt x="675" y="1152"/>
                </a:lnTo>
                <a:close/>
                <a:moveTo>
                  <a:pt x="915" y="1056"/>
                </a:moveTo>
                <a:cubicBezTo>
                  <a:pt x="888" y="1056"/>
                  <a:pt x="867" y="1078"/>
                  <a:pt x="867" y="1104"/>
                </a:cubicBezTo>
                <a:cubicBezTo>
                  <a:pt x="867" y="1440"/>
                  <a:pt x="867" y="1440"/>
                  <a:pt x="867" y="1440"/>
                </a:cubicBezTo>
                <a:cubicBezTo>
                  <a:pt x="771" y="1440"/>
                  <a:pt x="771" y="1440"/>
                  <a:pt x="771" y="1440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71" y="1078"/>
                  <a:pt x="750" y="1056"/>
                  <a:pt x="723" y="1056"/>
                </a:cubicBezTo>
                <a:cubicBezTo>
                  <a:pt x="627" y="1056"/>
                  <a:pt x="627" y="1056"/>
                  <a:pt x="627" y="1056"/>
                </a:cubicBezTo>
                <a:cubicBezTo>
                  <a:pt x="819" y="800"/>
                  <a:pt x="819" y="800"/>
                  <a:pt x="819" y="800"/>
                </a:cubicBezTo>
                <a:cubicBezTo>
                  <a:pt x="1011" y="1056"/>
                  <a:pt x="1011" y="1056"/>
                  <a:pt x="1011" y="1056"/>
                </a:cubicBezTo>
                <a:lnTo>
                  <a:pt x="915" y="1056"/>
                </a:lnTo>
                <a:close/>
                <a:moveTo>
                  <a:pt x="96" y="768"/>
                </a:moveTo>
                <a:cubicBezTo>
                  <a:pt x="96" y="610"/>
                  <a:pt x="226" y="480"/>
                  <a:pt x="384" y="480"/>
                </a:cubicBezTo>
                <a:cubicBezTo>
                  <a:pt x="410" y="480"/>
                  <a:pt x="432" y="459"/>
                  <a:pt x="432" y="432"/>
                </a:cubicBezTo>
                <a:cubicBezTo>
                  <a:pt x="432" y="406"/>
                  <a:pt x="410" y="384"/>
                  <a:pt x="384" y="384"/>
                </a:cubicBezTo>
                <a:cubicBezTo>
                  <a:pt x="360" y="384"/>
                  <a:pt x="336" y="386"/>
                  <a:pt x="312" y="391"/>
                </a:cubicBezTo>
                <a:cubicBezTo>
                  <a:pt x="371" y="218"/>
                  <a:pt x="535" y="96"/>
                  <a:pt x="723" y="96"/>
                </a:cubicBezTo>
                <a:cubicBezTo>
                  <a:pt x="914" y="96"/>
                  <a:pt x="1081" y="222"/>
                  <a:pt x="1136" y="402"/>
                </a:cubicBezTo>
                <a:cubicBezTo>
                  <a:pt x="1124" y="405"/>
                  <a:pt x="1113" y="410"/>
                  <a:pt x="1102" y="414"/>
                </a:cubicBezTo>
                <a:cubicBezTo>
                  <a:pt x="1077" y="425"/>
                  <a:pt x="1066" y="453"/>
                  <a:pt x="1076" y="477"/>
                </a:cubicBezTo>
                <a:cubicBezTo>
                  <a:pt x="1086" y="502"/>
                  <a:pt x="1115" y="513"/>
                  <a:pt x="1139" y="503"/>
                </a:cubicBezTo>
                <a:cubicBezTo>
                  <a:pt x="1174" y="488"/>
                  <a:pt x="1212" y="480"/>
                  <a:pt x="1251" y="480"/>
                </a:cubicBezTo>
                <a:cubicBezTo>
                  <a:pt x="1412" y="480"/>
                  <a:pt x="1542" y="609"/>
                  <a:pt x="1542" y="768"/>
                </a:cubicBezTo>
                <a:cubicBezTo>
                  <a:pt x="1542" y="927"/>
                  <a:pt x="1412" y="1056"/>
                  <a:pt x="1251" y="1056"/>
                </a:cubicBezTo>
                <a:cubicBezTo>
                  <a:pt x="1131" y="1056"/>
                  <a:pt x="1131" y="1056"/>
                  <a:pt x="1131" y="1056"/>
                </a:cubicBezTo>
                <a:cubicBezTo>
                  <a:pt x="915" y="768"/>
                  <a:pt x="915" y="768"/>
                  <a:pt x="915" y="768"/>
                </a:cubicBezTo>
                <a:cubicBezTo>
                  <a:pt x="1011" y="768"/>
                  <a:pt x="1011" y="768"/>
                  <a:pt x="1011" y="768"/>
                </a:cubicBezTo>
                <a:cubicBezTo>
                  <a:pt x="1038" y="768"/>
                  <a:pt x="1059" y="747"/>
                  <a:pt x="1059" y="720"/>
                </a:cubicBezTo>
                <a:cubicBezTo>
                  <a:pt x="1059" y="694"/>
                  <a:pt x="1038" y="672"/>
                  <a:pt x="1011" y="672"/>
                </a:cubicBezTo>
                <a:cubicBezTo>
                  <a:pt x="627" y="672"/>
                  <a:pt x="627" y="672"/>
                  <a:pt x="627" y="672"/>
                </a:cubicBezTo>
                <a:cubicBezTo>
                  <a:pt x="600" y="672"/>
                  <a:pt x="579" y="694"/>
                  <a:pt x="579" y="720"/>
                </a:cubicBezTo>
                <a:cubicBezTo>
                  <a:pt x="579" y="747"/>
                  <a:pt x="600" y="768"/>
                  <a:pt x="627" y="768"/>
                </a:cubicBezTo>
                <a:cubicBezTo>
                  <a:pt x="723" y="768"/>
                  <a:pt x="723" y="768"/>
                  <a:pt x="723" y="768"/>
                </a:cubicBezTo>
                <a:cubicBezTo>
                  <a:pt x="507" y="1056"/>
                  <a:pt x="507" y="1056"/>
                  <a:pt x="507" y="1056"/>
                </a:cubicBezTo>
                <a:cubicBezTo>
                  <a:pt x="384" y="1056"/>
                  <a:pt x="384" y="1056"/>
                  <a:pt x="384" y="1056"/>
                </a:cubicBezTo>
                <a:cubicBezTo>
                  <a:pt x="225" y="1056"/>
                  <a:pt x="96" y="927"/>
                  <a:pt x="96" y="7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2193689" y="4584976"/>
            <a:ext cx="391366" cy="392244"/>
          </a:xfrm>
          <a:custGeom>
            <a:avLst/>
            <a:gdLst>
              <a:gd name="T0" fmla="*/ 240 w 1638"/>
              <a:gd name="T1" fmla="*/ 288 h 1642"/>
              <a:gd name="T2" fmla="*/ 240 w 1638"/>
              <a:gd name="T3" fmla="*/ 192 h 1642"/>
              <a:gd name="T4" fmla="*/ 240 w 1638"/>
              <a:gd name="T5" fmla="*/ 384 h 1642"/>
              <a:gd name="T6" fmla="*/ 240 w 1638"/>
              <a:gd name="T7" fmla="*/ 480 h 1642"/>
              <a:gd name="T8" fmla="*/ 240 w 1638"/>
              <a:gd name="T9" fmla="*/ 384 h 1642"/>
              <a:gd name="T10" fmla="*/ 672 w 1638"/>
              <a:gd name="T11" fmla="*/ 1107 h 1642"/>
              <a:gd name="T12" fmla="*/ 768 w 1638"/>
              <a:gd name="T13" fmla="*/ 1107 h 1642"/>
              <a:gd name="T14" fmla="*/ 912 w 1638"/>
              <a:gd name="T15" fmla="*/ 1059 h 1642"/>
              <a:gd name="T16" fmla="*/ 912 w 1638"/>
              <a:gd name="T17" fmla="*/ 1155 h 1642"/>
              <a:gd name="T18" fmla="*/ 912 w 1638"/>
              <a:gd name="T19" fmla="*/ 1059 h 1642"/>
              <a:gd name="T20" fmla="*/ 1056 w 1638"/>
              <a:gd name="T21" fmla="*/ 1107 h 1642"/>
              <a:gd name="T22" fmla="*/ 1152 w 1638"/>
              <a:gd name="T23" fmla="*/ 1107 h 1642"/>
              <a:gd name="T24" fmla="*/ 1638 w 1638"/>
              <a:gd name="T25" fmla="*/ 240 h 1642"/>
              <a:gd name="T26" fmla="*/ 1398 w 1638"/>
              <a:gd name="T27" fmla="*/ 768 h 1642"/>
              <a:gd name="T28" fmla="*/ 274 w 1638"/>
              <a:gd name="T29" fmla="*/ 1045 h 1642"/>
              <a:gd name="T30" fmla="*/ 192 w 1638"/>
              <a:gd name="T31" fmla="*/ 1011 h 1642"/>
              <a:gd name="T32" fmla="*/ 0 w 1638"/>
              <a:gd name="T33" fmla="*/ 528 h 1642"/>
              <a:gd name="T34" fmla="*/ 240 w 1638"/>
              <a:gd name="T35" fmla="*/ 0 h 1642"/>
              <a:gd name="T36" fmla="*/ 1638 w 1638"/>
              <a:gd name="T37" fmla="*/ 240 h 1642"/>
              <a:gd name="T38" fmla="*/ 1398 w 1638"/>
              <a:gd name="T39" fmla="*/ 96 h 1642"/>
              <a:gd name="T40" fmla="*/ 96 w 1638"/>
              <a:gd name="T41" fmla="*/ 240 h 1642"/>
              <a:gd name="T42" fmla="*/ 240 w 1638"/>
              <a:gd name="T43" fmla="*/ 672 h 1642"/>
              <a:gd name="T44" fmla="*/ 288 w 1638"/>
              <a:gd name="T45" fmla="*/ 894 h 1642"/>
              <a:gd name="T46" fmla="*/ 528 w 1638"/>
              <a:gd name="T47" fmla="*/ 672 h 1642"/>
              <a:gd name="T48" fmla="*/ 1542 w 1638"/>
              <a:gd name="T49" fmla="*/ 528 h 1642"/>
              <a:gd name="T50" fmla="*/ 1638 w 1638"/>
              <a:gd name="T51" fmla="*/ 1107 h 1642"/>
              <a:gd name="T52" fmla="*/ 1446 w 1638"/>
              <a:gd name="T53" fmla="*/ 1438 h 1642"/>
              <a:gd name="T54" fmla="*/ 1417 w 1638"/>
              <a:gd name="T55" fmla="*/ 1635 h 1642"/>
              <a:gd name="T56" fmla="*/ 1183 w 1638"/>
              <a:gd name="T57" fmla="*/ 1443 h 1642"/>
              <a:gd name="T58" fmla="*/ 480 w 1638"/>
              <a:gd name="T59" fmla="*/ 1203 h 1642"/>
              <a:gd name="T60" fmla="*/ 720 w 1638"/>
              <a:gd name="T61" fmla="*/ 867 h 1642"/>
              <a:gd name="T62" fmla="*/ 1638 w 1638"/>
              <a:gd name="T63" fmla="*/ 1107 h 1642"/>
              <a:gd name="T64" fmla="*/ 1398 w 1638"/>
              <a:gd name="T65" fmla="*/ 963 h 1642"/>
              <a:gd name="T66" fmla="*/ 576 w 1638"/>
              <a:gd name="T67" fmla="*/ 1107 h 1642"/>
              <a:gd name="T68" fmla="*/ 720 w 1638"/>
              <a:gd name="T69" fmla="*/ 1347 h 1642"/>
              <a:gd name="T70" fmla="*/ 1237 w 1638"/>
              <a:gd name="T71" fmla="*/ 1361 h 1642"/>
              <a:gd name="T72" fmla="*/ 1350 w 1638"/>
              <a:gd name="T73" fmla="*/ 1395 h 1642"/>
              <a:gd name="T74" fmla="*/ 1542 w 1638"/>
              <a:gd name="T75" fmla="*/ 1203 h 1642"/>
              <a:gd name="T76" fmla="*/ 1398 w 1638"/>
              <a:gd name="T77" fmla="*/ 192 h 1642"/>
              <a:gd name="T78" fmla="*/ 384 w 1638"/>
              <a:gd name="T79" fmla="*/ 240 h 1642"/>
              <a:gd name="T80" fmla="*/ 1398 w 1638"/>
              <a:gd name="T81" fmla="*/ 288 h 1642"/>
              <a:gd name="T82" fmla="*/ 1398 w 1638"/>
              <a:gd name="T83" fmla="*/ 192 h 1642"/>
              <a:gd name="T84" fmla="*/ 432 w 1638"/>
              <a:gd name="T85" fmla="*/ 384 h 1642"/>
              <a:gd name="T86" fmla="*/ 432 w 1638"/>
              <a:gd name="T87" fmla="*/ 480 h 1642"/>
              <a:gd name="T88" fmla="*/ 1446 w 1638"/>
              <a:gd name="T89" fmla="*/ 432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8" h="1642">
                <a:moveTo>
                  <a:pt x="288" y="240"/>
                </a:moveTo>
                <a:cubicBezTo>
                  <a:pt x="288" y="266"/>
                  <a:pt x="266" y="288"/>
                  <a:pt x="240" y="288"/>
                </a:cubicBezTo>
                <a:cubicBezTo>
                  <a:pt x="213" y="288"/>
                  <a:pt x="192" y="266"/>
                  <a:pt x="192" y="240"/>
                </a:cubicBezTo>
                <a:cubicBezTo>
                  <a:pt x="192" y="213"/>
                  <a:pt x="213" y="192"/>
                  <a:pt x="240" y="192"/>
                </a:cubicBezTo>
                <a:cubicBezTo>
                  <a:pt x="266" y="192"/>
                  <a:pt x="288" y="213"/>
                  <a:pt x="288" y="240"/>
                </a:cubicBezTo>
                <a:close/>
                <a:moveTo>
                  <a:pt x="240" y="384"/>
                </a:moveTo>
                <a:cubicBezTo>
                  <a:pt x="213" y="384"/>
                  <a:pt x="192" y="405"/>
                  <a:pt x="192" y="432"/>
                </a:cubicBezTo>
                <a:cubicBezTo>
                  <a:pt x="192" y="458"/>
                  <a:pt x="213" y="480"/>
                  <a:pt x="240" y="480"/>
                </a:cubicBezTo>
                <a:cubicBezTo>
                  <a:pt x="266" y="480"/>
                  <a:pt x="288" y="458"/>
                  <a:pt x="288" y="432"/>
                </a:cubicBezTo>
                <a:cubicBezTo>
                  <a:pt x="288" y="405"/>
                  <a:pt x="266" y="384"/>
                  <a:pt x="240" y="384"/>
                </a:cubicBezTo>
                <a:close/>
                <a:moveTo>
                  <a:pt x="720" y="1059"/>
                </a:moveTo>
                <a:cubicBezTo>
                  <a:pt x="693" y="1059"/>
                  <a:pt x="672" y="1081"/>
                  <a:pt x="672" y="1107"/>
                </a:cubicBezTo>
                <a:cubicBezTo>
                  <a:pt x="672" y="1134"/>
                  <a:pt x="693" y="1155"/>
                  <a:pt x="720" y="1155"/>
                </a:cubicBezTo>
                <a:cubicBezTo>
                  <a:pt x="746" y="1155"/>
                  <a:pt x="768" y="1134"/>
                  <a:pt x="768" y="1107"/>
                </a:cubicBezTo>
                <a:cubicBezTo>
                  <a:pt x="768" y="1081"/>
                  <a:pt x="746" y="1059"/>
                  <a:pt x="720" y="1059"/>
                </a:cubicBezTo>
                <a:close/>
                <a:moveTo>
                  <a:pt x="912" y="1059"/>
                </a:moveTo>
                <a:cubicBezTo>
                  <a:pt x="885" y="1059"/>
                  <a:pt x="864" y="1081"/>
                  <a:pt x="864" y="1107"/>
                </a:cubicBezTo>
                <a:cubicBezTo>
                  <a:pt x="864" y="1134"/>
                  <a:pt x="885" y="1155"/>
                  <a:pt x="912" y="1155"/>
                </a:cubicBezTo>
                <a:cubicBezTo>
                  <a:pt x="938" y="1155"/>
                  <a:pt x="960" y="1134"/>
                  <a:pt x="960" y="1107"/>
                </a:cubicBezTo>
                <a:cubicBezTo>
                  <a:pt x="960" y="1081"/>
                  <a:pt x="938" y="1059"/>
                  <a:pt x="912" y="1059"/>
                </a:cubicBezTo>
                <a:close/>
                <a:moveTo>
                  <a:pt x="1104" y="1059"/>
                </a:moveTo>
                <a:cubicBezTo>
                  <a:pt x="1077" y="1059"/>
                  <a:pt x="1056" y="1081"/>
                  <a:pt x="1056" y="1107"/>
                </a:cubicBezTo>
                <a:cubicBezTo>
                  <a:pt x="1056" y="1134"/>
                  <a:pt x="1077" y="1155"/>
                  <a:pt x="1104" y="1155"/>
                </a:cubicBezTo>
                <a:cubicBezTo>
                  <a:pt x="1130" y="1155"/>
                  <a:pt x="1152" y="1134"/>
                  <a:pt x="1152" y="1107"/>
                </a:cubicBezTo>
                <a:cubicBezTo>
                  <a:pt x="1152" y="1081"/>
                  <a:pt x="1130" y="1059"/>
                  <a:pt x="1104" y="1059"/>
                </a:cubicBezTo>
                <a:close/>
                <a:moveTo>
                  <a:pt x="1638" y="240"/>
                </a:moveTo>
                <a:cubicBezTo>
                  <a:pt x="1638" y="528"/>
                  <a:pt x="1638" y="528"/>
                  <a:pt x="1638" y="528"/>
                </a:cubicBezTo>
                <a:cubicBezTo>
                  <a:pt x="1638" y="660"/>
                  <a:pt x="1531" y="768"/>
                  <a:pt x="1398" y="768"/>
                </a:cubicBezTo>
                <a:cubicBezTo>
                  <a:pt x="548" y="768"/>
                  <a:pt x="548" y="768"/>
                  <a:pt x="548" y="768"/>
                </a:cubicBezTo>
                <a:cubicBezTo>
                  <a:pt x="274" y="1045"/>
                  <a:pt x="274" y="1045"/>
                  <a:pt x="274" y="1045"/>
                </a:cubicBezTo>
                <a:cubicBezTo>
                  <a:pt x="260" y="1059"/>
                  <a:pt x="239" y="1063"/>
                  <a:pt x="222" y="1056"/>
                </a:cubicBezTo>
                <a:cubicBezTo>
                  <a:pt x="204" y="1048"/>
                  <a:pt x="192" y="1031"/>
                  <a:pt x="192" y="1011"/>
                </a:cubicBezTo>
                <a:cubicBezTo>
                  <a:pt x="192" y="763"/>
                  <a:pt x="192" y="763"/>
                  <a:pt x="192" y="763"/>
                </a:cubicBezTo>
                <a:cubicBezTo>
                  <a:pt x="82" y="741"/>
                  <a:pt x="0" y="644"/>
                  <a:pt x="0" y="528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108"/>
                  <a:pt x="107" y="0"/>
                  <a:pt x="240" y="0"/>
                </a:cubicBezTo>
                <a:cubicBezTo>
                  <a:pt x="1398" y="0"/>
                  <a:pt x="1398" y="0"/>
                  <a:pt x="1398" y="0"/>
                </a:cubicBezTo>
                <a:cubicBezTo>
                  <a:pt x="1531" y="0"/>
                  <a:pt x="1638" y="108"/>
                  <a:pt x="1638" y="240"/>
                </a:cubicBezTo>
                <a:close/>
                <a:moveTo>
                  <a:pt x="1542" y="240"/>
                </a:moveTo>
                <a:cubicBezTo>
                  <a:pt x="1542" y="161"/>
                  <a:pt x="1478" y="96"/>
                  <a:pt x="1398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160" y="96"/>
                  <a:pt x="96" y="161"/>
                  <a:pt x="96" y="240"/>
                </a:cubicBezTo>
                <a:cubicBezTo>
                  <a:pt x="96" y="528"/>
                  <a:pt x="96" y="528"/>
                  <a:pt x="96" y="528"/>
                </a:cubicBezTo>
                <a:cubicBezTo>
                  <a:pt x="96" y="607"/>
                  <a:pt x="160" y="672"/>
                  <a:pt x="240" y="672"/>
                </a:cubicBezTo>
                <a:cubicBezTo>
                  <a:pt x="266" y="672"/>
                  <a:pt x="288" y="693"/>
                  <a:pt x="288" y="720"/>
                </a:cubicBezTo>
                <a:cubicBezTo>
                  <a:pt x="288" y="894"/>
                  <a:pt x="288" y="894"/>
                  <a:pt x="288" y="894"/>
                </a:cubicBezTo>
                <a:cubicBezTo>
                  <a:pt x="494" y="686"/>
                  <a:pt x="494" y="686"/>
                  <a:pt x="494" y="686"/>
                </a:cubicBezTo>
                <a:cubicBezTo>
                  <a:pt x="503" y="677"/>
                  <a:pt x="515" y="672"/>
                  <a:pt x="528" y="672"/>
                </a:cubicBezTo>
                <a:cubicBezTo>
                  <a:pt x="1398" y="672"/>
                  <a:pt x="1398" y="672"/>
                  <a:pt x="1398" y="672"/>
                </a:cubicBezTo>
                <a:cubicBezTo>
                  <a:pt x="1478" y="672"/>
                  <a:pt x="1542" y="607"/>
                  <a:pt x="1542" y="528"/>
                </a:cubicBezTo>
                <a:lnTo>
                  <a:pt x="1542" y="240"/>
                </a:lnTo>
                <a:close/>
                <a:moveTo>
                  <a:pt x="1638" y="1107"/>
                </a:moveTo>
                <a:cubicBezTo>
                  <a:pt x="1638" y="1203"/>
                  <a:pt x="1638" y="1203"/>
                  <a:pt x="1638" y="1203"/>
                </a:cubicBezTo>
                <a:cubicBezTo>
                  <a:pt x="1638" y="1319"/>
                  <a:pt x="1556" y="1416"/>
                  <a:pt x="1446" y="1438"/>
                </a:cubicBezTo>
                <a:cubicBezTo>
                  <a:pt x="1446" y="1590"/>
                  <a:pt x="1446" y="1590"/>
                  <a:pt x="1446" y="1590"/>
                </a:cubicBezTo>
                <a:cubicBezTo>
                  <a:pt x="1446" y="1610"/>
                  <a:pt x="1434" y="1627"/>
                  <a:pt x="1417" y="1635"/>
                </a:cubicBezTo>
                <a:cubicBezTo>
                  <a:pt x="1399" y="1642"/>
                  <a:pt x="1378" y="1638"/>
                  <a:pt x="1364" y="1624"/>
                </a:cubicBezTo>
                <a:cubicBezTo>
                  <a:pt x="1183" y="1443"/>
                  <a:pt x="1183" y="1443"/>
                  <a:pt x="1183" y="1443"/>
                </a:cubicBezTo>
                <a:cubicBezTo>
                  <a:pt x="720" y="1443"/>
                  <a:pt x="720" y="1443"/>
                  <a:pt x="720" y="1443"/>
                </a:cubicBezTo>
                <a:cubicBezTo>
                  <a:pt x="587" y="1443"/>
                  <a:pt x="480" y="1335"/>
                  <a:pt x="480" y="1203"/>
                </a:cubicBezTo>
                <a:cubicBezTo>
                  <a:pt x="480" y="1107"/>
                  <a:pt x="480" y="1107"/>
                  <a:pt x="480" y="1107"/>
                </a:cubicBezTo>
                <a:cubicBezTo>
                  <a:pt x="480" y="975"/>
                  <a:pt x="587" y="867"/>
                  <a:pt x="720" y="867"/>
                </a:cubicBezTo>
                <a:cubicBezTo>
                  <a:pt x="1398" y="867"/>
                  <a:pt x="1398" y="867"/>
                  <a:pt x="1398" y="867"/>
                </a:cubicBezTo>
                <a:cubicBezTo>
                  <a:pt x="1531" y="867"/>
                  <a:pt x="1638" y="975"/>
                  <a:pt x="1638" y="1107"/>
                </a:cubicBezTo>
                <a:close/>
                <a:moveTo>
                  <a:pt x="1542" y="1107"/>
                </a:moveTo>
                <a:cubicBezTo>
                  <a:pt x="1542" y="1028"/>
                  <a:pt x="1478" y="963"/>
                  <a:pt x="1398" y="963"/>
                </a:cubicBezTo>
                <a:cubicBezTo>
                  <a:pt x="720" y="963"/>
                  <a:pt x="720" y="963"/>
                  <a:pt x="720" y="963"/>
                </a:cubicBezTo>
                <a:cubicBezTo>
                  <a:pt x="640" y="963"/>
                  <a:pt x="576" y="1028"/>
                  <a:pt x="576" y="1107"/>
                </a:cubicBezTo>
                <a:cubicBezTo>
                  <a:pt x="576" y="1203"/>
                  <a:pt x="576" y="1203"/>
                  <a:pt x="576" y="1203"/>
                </a:cubicBezTo>
                <a:cubicBezTo>
                  <a:pt x="576" y="1283"/>
                  <a:pt x="640" y="1347"/>
                  <a:pt x="720" y="1347"/>
                </a:cubicBezTo>
                <a:cubicBezTo>
                  <a:pt x="1203" y="1347"/>
                  <a:pt x="1203" y="1347"/>
                  <a:pt x="1203" y="1347"/>
                </a:cubicBezTo>
                <a:cubicBezTo>
                  <a:pt x="1216" y="1347"/>
                  <a:pt x="1228" y="1352"/>
                  <a:pt x="1237" y="1361"/>
                </a:cubicBezTo>
                <a:cubicBezTo>
                  <a:pt x="1350" y="1474"/>
                  <a:pt x="1350" y="1474"/>
                  <a:pt x="1350" y="1474"/>
                </a:cubicBezTo>
                <a:cubicBezTo>
                  <a:pt x="1350" y="1395"/>
                  <a:pt x="1350" y="1395"/>
                  <a:pt x="1350" y="1395"/>
                </a:cubicBezTo>
                <a:cubicBezTo>
                  <a:pt x="1350" y="1369"/>
                  <a:pt x="1372" y="1347"/>
                  <a:pt x="1398" y="1347"/>
                </a:cubicBezTo>
                <a:cubicBezTo>
                  <a:pt x="1478" y="1347"/>
                  <a:pt x="1542" y="1283"/>
                  <a:pt x="1542" y="1203"/>
                </a:cubicBezTo>
                <a:lnTo>
                  <a:pt x="1542" y="1107"/>
                </a:lnTo>
                <a:close/>
                <a:moveTo>
                  <a:pt x="1398" y="192"/>
                </a:moveTo>
                <a:cubicBezTo>
                  <a:pt x="432" y="192"/>
                  <a:pt x="432" y="192"/>
                  <a:pt x="432" y="192"/>
                </a:cubicBezTo>
                <a:cubicBezTo>
                  <a:pt x="405" y="192"/>
                  <a:pt x="384" y="213"/>
                  <a:pt x="384" y="240"/>
                </a:cubicBezTo>
                <a:cubicBezTo>
                  <a:pt x="384" y="266"/>
                  <a:pt x="405" y="288"/>
                  <a:pt x="432" y="288"/>
                </a:cubicBezTo>
                <a:cubicBezTo>
                  <a:pt x="1398" y="288"/>
                  <a:pt x="1398" y="288"/>
                  <a:pt x="1398" y="288"/>
                </a:cubicBezTo>
                <a:cubicBezTo>
                  <a:pt x="1425" y="288"/>
                  <a:pt x="1446" y="266"/>
                  <a:pt x="1446" y="240"/>
                </a:cubicBezTo>
                <a:cubicBezTo>
                  <a:pt x="1446" y="213"/>
                  <a:pt x="1425" y="192"/>
                  <a:pt x="1398" y="192"/>
                </a:cubicBezTo>
                <a:close/>
                <a:moveTo>
                  <a:pt x="1398" y="384"/>
                </a:moveTo>
                <a:cubicBezTo>
                  <a:pt x="432" y="384"/>
                  <a:pt x="432" y="384"/>
                  <a:pt x="432" y="384"/>
                </a:cubicBezTo>
                <a:cubicBezTo>
                  <a:pt x="405" y="384"/>
                  <a:pt x="384" y="405"/>
                  <a:pt x="384" y="432"/>
                </a:cubicBezTo>
                <a:cubicBezTo>
                  <a:pt x="384" y="458"/>
                  <a:pt x="405" y="480"/>
                  <a:pt x="432" y="480"/>
                </a:cubicBezTo>
                <a:cubicBezTo>
                  <a:pt x="1398" y="480"/>
                  <a:pt x="1398" y="480"/>
                  <a:pt x="1398" y="480"/>
                </a:cubicBezTo>
                <a:cubicBezTo>
                  <a:pt x="1425" y="480"/>
                  <a:pt x="1446" y="458"/>
                  <a:pt x="1446" y="432"/>
                </a:cubicBezTo>
                <a:cubicBezTo>
                  <a:pt x="1446" y="405"/>
                  <a:pt x="1425" y="384"/>
                  <a:pt x="1398" y="38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2936386" y="4585490"/>
            <a:ext cx="366933" cy="391219"/>
          </a:xfrm>
          <a:custGeom>
            <a:avLst/>
            <a:gdLst>
              <a:gd name="T0" fmla="*/ 1296 w 1536"/>
              <a:gd name="T1" fmla="*/ 1638 h 1638"/>
              <a:gd name="T2" fmla="*/ 1536 w 1536"/>
              <a:gd name="T3" fmla="*/ 240 h 1638"/>
              <a:gd name="T4" fmla="*/ 240 w 1536"/>
              <a:gd name="T5" fmla="*/ 0 h 1638"/>
              <a:gd name="T6" fmla="*/ 0 w 1536"/>
              <a:gd name="T7" fmla="*/ 1398 h 1638"/>
              <a:gd name="T8" fmla="*/ 96 w 1536"/>
              <a:gd name="T9" fmla="*/ 240 h 1638"/>
              <a:gd name="T10" fmla="*/ 1296 w 1536"/>
              <a:gd name="T11" fmla="*/ 96 h 1638"/>
              <a:gd name="T12" fmla="*/ 1440 w 1536"/>
              <a:gd name="T13" fmla="*/ 1398 h 1638"/>
              <a:gd name="T14" fmla="*/ 240 w 1536"/>
              <a:gd name="T15" fmla="*/ 1542 h 1638"/>
              <a:gd name="T16" fmla="*/ 96 w 1536"/>
              <a:gd name="T17" fmla="*/ 240 h 1638"/>
              <a:gd name="T18" fmla="*/ 576 w 1536"/>
              <a:gd name="T19" fmla="*/ 1398 h 1638"/>
              <a:gd name="T20" fmla="*/ 672 w 1536"/>
              <a:gd name="T21" fmla="*/ 1398 h 1638"/>
              <a:gd name="T22" fmla="*/ 768 w 1536"/>
              <a:gd name="T23" fmla="*/ 528 h 1638"/>
              <a:gd name="T24" fmla="*/ 672 w 1536"/>
              <a:gd name="T25" fmla="*/ 240 h 1638"/>
              <a:gd name="T26" fmla="*/ 576 w 1536"/>
              <a:gd name="T27" fmla="*/ 240 h 1638"/>
              <a:gd name="T28" fmla="*/ 480 w 1536"/>
              <a:gd name="T29" fmla="*/ 528 h 1638"/>
              <a:gd name="T30" fmla="*/ 624 w 1536"/>
              <a:gd name="T31" fmla="*/ 480 h 1638"/>
              <a:gd name="T32" fmla="*/ 624 w 1536"/>
              <a:gd name="T33" fmla="*/ 576 h 1638"/>
              <a:gd name="T34" fmla="*/ 576 w 1536"/>
              <a:gd name="T35" fmla="*/ 528 h 1638"/>
              <a:gd name="T36" fmla="*/ 864 w 1536"/>
              <a:gd name="T37" fmla="*/ 1342 h 1638"/>
              <a:gd name="T38" fmla="*/ 912 w 1536"/>
              <a:gd name="T39" fmla="*/ 1446 h 1638"/>
              <a:gd name="T40" fmla="*/ 960 w 1536"/>
              <a:gd name="T41" fmla="*/ 1342 h 1638"/>
              <a:gd name="T42" fmla="*/ 960 w 1536"/>
              <a:gd name="T43" fmla="*/ 1071 h 1638"/>
              <a:gd name="T44" fmla="*/ 912 w 1536"/>
              <a:gd name="T45" fmla="*/ 192 h 1638"/>
              <a:gd name="T46" fmla="*/ 864 w 1536"/>
              <a:gd name="T47" fmla="*/ 1071 h 1638"/>
              <a:gd name="T48" fmla="*/ 864 w 1536"/>
              <a:gd name="T49" fmla="*/ 1342 h 1638"/>
              <a:gd name="T50" fmla="*/ 960 w 1536"/>
              <a:gd name="T51" fmla="*/ 1206 h 1638"/>
              <a:gd name="T52" fmla="*/ 864 w 1536"/>
              <a:gd name="T53" fmla="*/ 1206 h 1638"/>
              <a:gd name="T54" fmla="*/ 1152 w 1536"/>
              <a:gd name="T55" fmla="*/ 568 h 1638"/>
              <a:gd name="T56" fmla="*/ 1200 w 1536"/>
              <a:gd name="T57" fmla="*/ 1446 h 1638"/>
              <a:gd name="T58" fmla="*/ 1248 w 1536"/>
              <a:gd name="T59" fmla="*/ 568 h 1638"/>
              <a:gd name="T60" fmla="*/ 1248 w 1536"/>
              <a:gd name="T61" fmla="*/ 296 h 1638"/>
              <a:gd name="T62" fmla="*/ 1200 w 1536"/>
              <a:gd name="T63" fmla="*/ 192 h 1638"/>
              <a:gd name="T64" fmla="*/ 1152 w 1536"/>
              <a:gd name="T65" fmla="*/ 296 h 1638"/>
              <a:gd name="T66" fmla="*/ 1152 w 1536"/>
              <a:gd name="T67" fmla="*/ 568 h 1638"/>
              <a:gd name="T68" fmla="*/ 1248 w 1536"/>
              <a:gd name="T69" fmla="*/ 432 h 1638"/>
              <a:gd name="T70" fmla="*/ 1152 w 1536"/>
              <a:gd name="T71" fmla="*/ 432 h 1638"/>
              <a:gd name="T72" fmla="*/ 288 w 1536"/>
              <a:gd name="T73" fmla="*/ 1054 h 1638"/>
              <a:gd name="T74" fmla="*/ 336 w 1536"/>
              <a:gd name="T75" fmla="*/ 1446 h 1638"/>
              <a:gd name="T76" fmla="*/ 384 w 1536"/>
              <a:gd name="T77" fmla="*/ 1054 h 1638"/>
              <a:gd name="T78" fmla="*/ 384 w 1536"/>
              <a:gd name="T79" fmla="*/ 783 h 1638"/>
              <a:gd name="T80" fmla="*/ 336 w 1536"/>
              <a:gd name="T81" fmla="*/ 192 h 1638"/>
              <a:gd name="T82" fmla="*/ 288 w 1536"/>
              <a:gd name="T83" fmla="*/ 783 h 1638"/>
              <a:gd name="T84" fmla="*/ 288 w 1536"/>
              <a:gd name="T85" fmla="*/ 1054 h 1638"/>
              <a:gd name="T86" fmla="*/ 336 w 1536"/>
              <a:gd name="T87" fmla="*/ 870 h 1638"/>
              <a:gd name="T88" fmla="*/ 336 w 1536"/>
              <a:gd name="T89" fmla="*/ 966 h 1638"/>
              <a:gd name="T90" fmla="*/ 336 w 1536"/>
              <a:gd name="T91" fmla="*/ 870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6" h="1638">
                <a:moveTo>
                  <a:pt x="240" y="1638"/>
                </a:moveTo>
                <a:cubicBezTo>
                  <a:pt x="1296" y="1638"/>
                  <a:pt x="1296" y="1638"/>
                  <a:pt x="1296" y="1638"/>
                </a:cubicBezTo>
                <a:cubicBezTo>
                  <a:pt x="1428" y="1638"/>
                  <a:pt x="1536" y="1531"/>
                  <a:pt x="1536" y="1398"/>
                </a:cubicBezTo>
                <a:cubicBezTo>
                  <a:pt x="1536" y="240"/>
                  <a:pt x="1536" y="240"/>
                  <a:pt x="1536" y="240"/>
                </a:cubicBezTo>
                <a:cubicBezTo>
                  <a:pt x="1536" y="108"/>
                  <a:pt x="1428" y="0"/>
                  <a:pt x="1296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108" y="0"/>
                  <a:pt x="0" y="108"/>
                  <a:pt x="0" y="240"/>
                </a:cubicBezTo>
                <a:cubicBezTo>
                  <a:pt x="0" y="1398"/>
                  <a:pt x="0" y="1398"/>
                  <a:pt x="0" y="1398"/>
                </a:cubicBezTo>
                <a:cubicBezTo>
                  <a:pt x="0" y="1531"/>
                  <a:pt x="108" y="1638"/>
                  <a:pt x="240" y="1638"/>
                </a:cubicBezTo>
                <a:close/>
                <a:moveTo>
                  <a:pt x="96" y="240"/>
                </a:moveTo>
                <a:cubicBezTo>
                  <a:pt x="96" y="161"/>
                  <a:pt x="161" y="96"/>
                  <a:pt x="240" y="96"/>
                </a:cubicBezTo>
                <a:cubicBezTo>
                  <a:pt x="1296" y="96"/>
                  <a:pt x="1296" y="96"/>
                  <a:pt x="1296" y="96"/>
                </a:cubicBezTo>
                <a:cubicBezTo>
                  <a:pt x="1375" y="96"/>
                  <a:pt x="1440" y="161"/>
                  <a:pt x="1440" y="240"/>
                </a:cubicBezTo>
                <a:cubicBezTo>
                  <a:pt x="1440" y="1398"/>
                  <a:pt x="1440" y="1398"/>
                  <a:pt x="1440" y="1398"/>
                </a:cubicBezTo>
                <a:cubicBezTo>
                  <a:pt x="1440" y="1478"/>
                  <a:pt x="1375" y="1542"/>
                  <a:pt x="1296" y="1542"/>
                </a:cubicBezTo>
                <a:cubicBezTo>
                  <a:pt x="240" y="1542"/>
                  <a:pt x="240" y="1542"/>
                  <a:pt x="240" y="1542"/>
                </a:cubicBezTo>
                <a:cubicBezTo>
                  <a:pt x="161" y="1542"/>
                  <a:pt x="96" y="1478"/>
                  <a:pt x="96" y="1398"/>
                </a:cubicBezTo>
                <a:lnTo>
                  <a:pt x="96" y="240"/>
                </a:lnTo>
                <a:close/>
                <a:moveTo>
                  <a:pt x="576" y="664"/>
                </a:moveTo>
                <a:cubicBezTo>
                  <a:pt x="576" y="1398"/>
                  <a:pt x="576" y="1398"/>
                  <a:pt x="576" y="1398"/>
                </a:cubicBezTo>
                <a:cubicBezTo>
                  <a:pt x="576" y="1425"/>
                  <a:pt x="597" y="1446"/>
                  <a:pt x="624" y="1446"/>
                </a:cubicBezTo>
                <a:cubicBezTo>
                  <a:pt x="651" y="1446"/>
                  <a:pt x="672" y="1425"/>
                  <a:pt x="672" y="1398"/>
                </a:cubicBezTo>
                <a:cubicBezTo>
                  <a:pt x="672" y="664"/>
                  <a:pt x="672" y="664"/>
                  <a:pt x="672" y="664"/>
                </a:cubicBezTo>
                <a:cubicBezTo>
                  <a:pt x="728" y="644"/>
                  <a:pt x="768" y="590"/>
                  <a:pt x="768" y="528"/>
                </a:cubicBezTo>
                <a:cubicBezTo>
                  <a:pt x="768" y="465"/>
                  <a:pt x="728" y="412"/>
                  <a:pt x="672" y="392"/>
                </a:cubicBezTo>
                <a:cubicBezTo>
                  <a:pt x="672" y="240"/>
                  <a:pt x="672" y="240"/>
                  <a:pt x="672" y="240"/>
                </a:cubicBezTo>
                <a:cubicBezTo>
                  <a:pt x="672" y="213"/>
                  <a:pt x="651" y="192"/>
                  <a:pt x="624" y="192"/>
                </a:cubicBezTo>
                <a:cubicBezTo>
                  <a:pt x="597" y="192"/>
                  <a:pt x="576" y="213"/>
                  <a:pt x="576" y="240"/>
                </a:cubicBezTo>
                <a:cubicBezTo>
                  <a:pt x="576" y="392"/>
                  <a:pt x="576" y="392"/>
                  <a:pt x="576" y="392"/>
                </a:cubicBezTo>
                <a:cubicBezTo>
                  <a:pt x="520" y="412"/>
                  <a:pt x="480" y="465"/>
                  <a:pt x="480" y="528"/>
                </a:cubicBezTo>
                <a:cubicBezTo>
                  <a:pt x="480" y="590"/>
                  <a:pt x="520" y="644"/>
                  <a:pt x="576" y="664"/>
                </a:cubicBezTo>
                <a:close/>
                <a:moveTo>
                  <a:pt x="624" y="480"/>
                </a:moveTo>
                <a:cubicBezTo>
                  <a:pt x="650" y="480"/>
                  <a:pt x="672" y="501"/>
                  <a:pt x="672" y="528"/>
                </a:cubicBezTo>
                <a:cubicBezTo>
                  <a:pt x="672" y="554"/>
                  <a:pt x="650" y="576"/>
                  <a:pt x="624" y="576"/>
                </a:cubicBezTo>
                <a:cubicBezTo>
                  <a:pt x="624" y="576"/>
                  <a:pt x="624" y="576"/>
                  <a:pt x="624" y="576"/>
                </a:cubicBezTo>
                <a:cubicBezTo>
                  <a:pt x="598" y="576"/>
                  <a:pt x="576" y="554"/>
                  <a:pt x="576" y="528"/>
                </a:cubicBezTo>
                <a:cubicBezTo>
                  <a:pt x="576" y="501"/>
                  <a:pt x="598" y="480"/>
                  <a:pt x="624" y="480"/>
                </a:cubicBezTo>
                <a:close/>
                <a:moveTo>
                  <a:pt x="864" y="1342"/>
                </a:moveTo>
                <a:cubicBezTo>
                  <a:pt x="864" y="1398"/>
                  <a:pt x="864" y="1398"/>
                  <a:pt x="864" y="1398"/>
                </a:cubicBezTo>
                <a:cubicBezTo>
                  <a:pt x="864" y="1425"/>
                  <a:pt x="885" y="1446"/>
                  <a:pt x="912" y="1446"/>
                </a:cubicBezTo>
                <a:cubicBezTo>
                  <a:pt x="939" y="1446"/>
                  <a:pt x="960" y="1425"/>
                  <a:pt x="960" y="1398"/>
                </a:cubicBezTo>
                <a:cubicBezTo>
                  <a:pt x="960" y="1342"/>
                  <a:pt x="960" y="1342"/>
                  <a:pt x="960" y="1342"/>
                </a:cubicBezTo>
                <a:cubicBezTo>
                  <a:pt x="1016" y="1322"/>
                  <a:pt x="1056" y="1269"/>
                  <a:pt x="1056" y="1206"/>
                </a:cubicBezTo>
                <a:cubicBezTo>
                  <a:pt x="1056" y="1144"/>
                  <a:pt x="1016" y="1090"/>
                  <a:pt x="960" y="1071"/>
                </a:cubicBezTo>
                <a:cubicBezTo>
                  <a:pt x="960" y="240"/>
                  <a:pt x="960" y="240"/>
                  <a:pt x="960" y="240"/>
                </a:cubicBezTo>
                <a:cubicBezTo>
                  <a:pt x="960" y="213"/>
                  <a:pt x="939" y="192"/>
                  <a:pt x="912" y="192"/>
                </a:cubicBezTo>
                <a:cubicBezTo>
                  <a:pt x="885" y="192"/>
                  <a:pt x="864" y="213"/>
                  <a:pt x="864" y="240"/>
                </a:cubicBezTo>
                <a:cubicBezTo>
                  <a:pt x="864" y="1071"/>
                  <a:pt x="864" y="1071"/>
                  <a:pt x="864" y="1071"/>
                </a:cubicBezTo>
                <a:cubicBezTo>
                  <a:pt x="808" y="1090"/>
                  <a:pt x="768" y="1144"/>
                  <a:pt x="768" y="1206"/>
                </a:cubicBezTo>
                <a:cubicBezTo>
                  <a:pt x="768" y="1269"/>
                  <a:pt x="808" y="1322"/>
                  <a:pt x="864" y="1342"/>
                </a:cubicBezTo>
                <a:close/>
                <a:moveTo>
                  <a:pt x="912" y="1158"/>
                </a:moveTo>
                <a:cubicBezTo>
                  <a:pt x="938" y="1158"/>
                  <a:pt x="960" y="1180"/>
                  <a:pt x="960" y="1206"/>
                </a:cubicBezTo>
                <a:cubicBezTo>
                  <a:pt x="960" y="1233"/>
                  <a:pt x="938" y="1254"/>
                  <a:pt x="912" y="1254"/>
                </a:cubicBezTo>
                <a:cubicBezTo>
                  <a:pt x="886" y="1254"/>
                  <a:pt x="864" y="1233"/>
                  <a:pt x="864" y="1206"/>
                </a:cubicBezTo>
                <a:cubicBezTo>
                  <a:pt x="864" y="1180"/>
                  <a:pt x="886" y="1158"/>
                  <a:pt x="912" y="1158"/>
                </a:cubicBezTo>
                <a:close/>
                <a:moveTo>
                  <a:pt x="1152" y="568"/>
                </a:moveTo>
                <a:cubicBezTo>
                  <a:pt x="1152" y="1398"/>
                  <a:pt x="1152" y="1398"/>
                  <a:pt x="1152" y="1398"/>
                </a:cubicBezTo>
                <a:cubicBezTo>
                  <a:pt x="1152" y="1425"/>
                  <a:pt x="1173" y="1446"/>
                  <a:pt x="1200" y="1446"/>
                </a:cubicBezTo>
                <a:cubicBezTo>
                  <a:pt x="1227" y="1446"/>
                  <a:pt x="1248" y="1425"/>
                  <a:pt x="1248" y="1398"/>
                </a:cubicBezTo>
                <a:cubicBezTo>
                  <a:pt x="1248" y="568"/>
                  <a:pt x="1248" y="568"/>
                  <a:pt x="1248" y="568"/>
                </a:cubicBezTo>
                <a:cubicBezTo>
                  <a:pt x="1304" y="548"/>
                  <a:pt x="1344" y="494"/>
                  <a:pt x="1344" y="432"/>
                </a:cubicBezTo>
                <a:cubicBezTo>
                  <a:pt x="1344" y="369"/>
                  <a:pt x="1304" y="316"/>
                  <a:pt x="1248" y="296"/>
                </a:cubicBezTo>
                <a:cubicBezTo>
                  <a:pt x="1248" y="240"/>
                  <a:pt x="1248" y="240"/>
                  <a:pt x="1248" y="240"/>
                </a:cubicBezTo>
                <a:cubicBezTo>
                  <a:pt x="1248" y="213"/>
                  <a:pt x="1227" y="192"/>
                  <a:pt x="1200" y="192"/>
                </a:cubicBezTo>
                <a:cubicBezTo>
                  <a:pt x="1173" y="192"/>
                  <a:pt x="1152" y="213"/>
                  <a:pt x="1152" y="240"/>
                </a:cubicBezTo>
                <a:cubicBezTo>
                  <a:pt x="1152" y="296"/>
                  <a:pt x="1152" y="296"/>
                  <a:pt x="1152" y="296"/>
                </a:cubicBezTo>
                <a:cubicBezTo>
                  <a:pt x="1096" y="316"/>
                  <a:pt x="1056" y="369"/>
                  <a:pt x="1056" y="432"/>
                </a:cubicBezTo>
                <a:cubicBezTo>
                  <a:pt x="1056" y="494"/>
                  <a:pt x="1096" y="548"/>
                  <a:pt x="1152" y="568"/>
                </a:cubicBezTo>
                <a:close/>
                <a:moveTo>
                  <a:pt x="1200" y="384"/>
                </a:moveTo>
                <a:cubicBezTo>
                  <a:pt x="1226" y="384"/>
                  <a:pt x="1248" y="405"/>
                  <a:pt x="1248" y="432"/>
                </a:cubicBezTo>
                <a:cubicBezTo>
                  <a:pt x="1248" y="458"/>
                  <a:pt x="1226" y="480"/>
                  <a:pt x="1200" y="480"/>
                </a:cubicBezTo>
                <a:cubicBezTo>
                  <a:pt x="1174" y="480"/>
                  <a:pt x="1152" y="458"/>
                  <a:pt x="1152" y="432"/>
                </a:cubicBezTo>
                <a:cubicBezTo>
                  <a:pt x="1152" y="405"/>
                  <a:pt x="1174" y="384"/>
                  <a:pt x="1200" y="384"/>
                </a:cubicBezTo>
                <a:close/>
                <a:moveTo>
                  <a:pt x="288" y="1054"/>
                </a:moveTo>
                <a:cubicBezTo>
                  <a:pt x="288" y="1398"/>
                  <a:pt x="288" y="1398"/>
                  <a:pt x="288" y="1398"/>
                </a:cubicBezTo>
                <a:cubicBezTo>
                  <a:pt x="288" y="1425"/>
                  <a:pt x="309" y="1446"/>
                  <a:pt x="336" y="1446"/>
                </a:cubicBezTo>
                <a:cubicBezTo>
                  <a:pt x="363" y="1446"/>
                  <a:pt x="384" y="1425"/>
                  <a:pt x="384" y="1398"/>
                </a:cubicBezTo>
                <a:cubicBezTo>
                  <a:pt x="384" y="1054"/>
                  <a:pt x="384" y="1054"/>
                  <a:pt x="384" y="1054"/>
                </a:cubicBezTo>
                <a:cubicBezTo>
                  <a:pt x="440" y="1034"/>
                  <a:pt x="480" y="981"/>
                  <a:pt x="480" y="918"/>
                </a:cubicBezTo>
                <a:cubicBezTo>
                  <a:pt x="480" y="856"/>
                  <a:pt x="440" y="802"/>
                  <a:pt x="384" y="783"/>
                </a:cubicBezTo>
                <a:cubicBezTo>
                  <a:pt x="384" y="240"/>
                  <a:pt x="384" y="240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783"/>
                  <a:pt x="288" y="783"/>
                  <a:pt x="288" y="783"/>
                </a:cubicBezTo>
                <a:cubicBezTo>
                  <a:pt x="232" y="802"/>
                  <a:pt x="192" y="856"/>
                  <a:pt x="192" y="918"/>
                </a:cubicBezTo>
                <a:cubicBezTo>
                  <a:pt x="192" y="981"/>
                  <a:pt x="232" y="1034"/>
                  <a:pt x="288" y="1054"/>
                </a:cubicBezTo>
                <a:close/>
                <a:moveTo>
                  <a:pt x="336" y="870"/>
                </a:moveTo>
                <a:cubicBezTo>
                  <a:pt x="336" y="870"/>
                  <a:pt x="336" y="870"/>
                  <a:pt x="336" y="870"/>
                </a:cubicBezTo>
                <a:cubicBezTo>
                  <a:pt x="362" y="870"/>
                  <a:pt x="384" y="892"/>
                  <a:pt x="384" y="918"/>
                </a:cubicBezTo>
                <a:cubicBezTo>
                  <a:pt x="384" y="945"/>
                  <a:pt x="362" y="966"/>
                  <a:pt x="336" y="966"/>
                </a:cubicBezTo>
                <a:cubicBezTo>
                  <a:pt x="310" y="966"/>
                  <a:pt x="288" y="945"/>
                  <a:pt x="288" y="918"/>
                </a:cubicBezTo>
                <a:cubicBezTo>
                  <a:pt x="288" y="892"/>
                  <a:pt x="310" y="870"/>
                  <a:pt x="336" y="8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3670451" y="4585490"/>
            <a:ext cx="343963" cy="391219"/>
          </a:xfrm>
          <a:custGeom>
            <a:avLst/>
            <a:gdLst>
              <a:gd name="T0" fmla="*/ 96 w 1440"/>
              <a:gd name="T1" fmla="*/ 1590 h 1638"/>
              <a:gd name="T2" fmla="*/ 1296 w 1440"/>
              <a:gd name="T3" fmla="*/ 1638 h 1638"/>
              <a:gd name="T4" fmla="*/ 1344 w 1440"/>
              <a:gd name="T5" fmla="*/ 1338 h 1638"/>
              <a:gd name="T6" fmla="*/ 1440 w 1440"/>
              <a:gd name="T7" fmla="*/ 627 h 1638"/>
              <a:gd name="T8" fmla="*/ 1344 w 1440"/>
              <a:gd name="T9" fmla="*/ 336 h 1638"/>
              <a:gd name="T10" fmla="*/ 1330 w 1440"/>
              <a:gd name="T11" fmla="*/ 302 h 1638"/>
              <a:gd name="T12" fmla="*/ 1042 w 1440"/>
              <a:gd name="T13" fmla="*/ 14 h 1638"/>
              <a:gd name="T14" fmla="*/ 144 w 1440"/>
              <a:gd name="T15" fmla="*/ 0 h 1638"/>
              <a:gd name="T16" fmla="*/ 96 w 1440"/>
              <a:gd name="T17" fmla="*/ 48 h 1638"/>
              <a:gd name="T18" fmla="*/ 0 w 1440"/>
              <a:gd name="T19" fmla="*/ 627 h 1638"/>
              <a:gd name="T20" fmla="*/ 96 w 1440"/>
              <a:gd name="T21" fmla="*/ 1338 h 1638"/>
              <a:gd name="T22" fmla="*/ 192 w 1440"/>
              <a:gd name="T23" fmla="*/ 1542 h 1638"/>
              <a:gd name="T24" fmla="*/ 1248 w 1440"/>
              <a:gd name="T25" fmla="*/ 1347 h 1638"/>
              <a:gd name="T26" fmla="*/ 1056 w 1440"/>
              <a:gd name="T27" fmla="*/ 163 h 1638"/>
              <a:gd name="T28" fmla="*/ 1056 w 1440"/>
              <a:gd name="T29" fmla="*/ 288 h 1638"/>
              <a:gd name="T30" fmla="*/ 192 w 1440"/>
              <a:gd name="T31" fmla="*/ 95 h 1638"/>
              <a:gd name="T32" fmla="*/ 960 w 1440"/>
              <a:gd name="T33" fmla="*/ 336 h 1638"/>
              <a:gd name="T34" fmla="*/ 1248 w 1440"/>
              <a:gd name="T35" fmla="*/ 384 h 1638"/>
              <a:gd name="T36" fmla="*/ 192 w 1440"/>
              <a:gd name="T37" fmla="*/ 483 h 1638"/>
              <a:gd name="T38" fmla="*/ 96 w 1440"/>
              <a:gd name="T39" fmla="*/ 627 h 1638"/>
              <a:gd name="T40" fmla="*/ 1296 w 1440"/>
              <a:gd name="T41" fmla="*/ 579 h 1638"/>
              <a:gd name="T42" fmla="*/ 1344 w 1440"/>
              <a:gd name="T43" fmla="*/ 1203 h 1638"/>
              <a:gd name="T44" fmla="*/ 144 w 1440"/>
              <a:gd name="T45" fmla="*/ 1251 h 1638"/>
              <a:gd name="T46" fmla="*/ 96 w 1440"/>
              <a:gd name="T47" fmla="*/ 627 h 1638"/>
              <a:gd name="T48" fmla="*/ 240 w 1440"/>
              <a:gd name="T49" fmla="*/ 867 h 1638"/>
              <a:gd name="T50" fmla="*/ 432 w 1440"/>
              <a:gd name="T51" fmla="*/ 675 h 1638"/>
              <a:gd name="T52" fmla="*/ 432 w 1440"/>
              <a:gd name="T53" fmla="*/ 771 h 1638"/>
              <a:gd name="T54" fmla="*/ 347 w 1440"/>
              <a:gd name="T55" fmla="*/ 915 h 1638"/>
              <a:gd name="T56" fmla="*/ 432 w 1440"/>
              <a:gd name="T57" fmla="*/ 1059 h 1638"/>
              <a:gd name="T58" fmla="*/ 432 w 1440"/>
              <a:gd name="T59" fmla="*/ 1155 h 1638"/>
              <a:gd name="T60" fmla="*/ 240 w 1440"/>
              <a:gd name="T61" fmla="*/ 963 h 1638"/>
              <a:gd name="T62" fmla="*/ 960 w 1440"/>
              <a:gd name="T63" fmla="*/ 723 h 1638"/>
              <a:gd name="T64" fmla="*/ 1152 w 1440"/>
              <a:gd name="T65" fmla="*/ 819 h 1638"/>
              <a:gd name="T66" fmla="*/ 1248 w 1440"/>
              <a:gd name="T67" fmla="*/ 915 h 1638"/>
              <a:gd name="T68" fmla="*/ 1152 w 1440"/>
              <a:gd name="T69" fmla="*/ 1011 h 1638"/>
              <a:gd name="T70" fmla="*/ 960 w 1440"/>
              <a:gd name="T71" fmla="*/ 1107 h 1638"/>
              <a:gd name="T72" fmla="*/ 1056 w 1440"/>
              <a:gd name="T73" fmla="*/ 1011 h 1638"/>
              <a:gd name="T74" fmla="*/ 1056 w 1440"/>
              <a:gd name="T75" fmla="*/ 819 h 1638"/>
              <a:gd name="T76" fmla="*/ 960 w 1440"/>
              <a:gd name="T77" fmla="*/ 723 h 1638"/>
              <a:gd name="T78" fmla="*/ 528 w 1440"/>
              <a:gd name="T79" fmla="*/ 867 h 1638"/>
              <a:gd name="T80" fmla="*/ 528 w 1440"/>
              <a:gd name="T81" fmla="*/ 963 h 1638"/>
              <a:gd name="T82" fmla="*/ 864 w 1440"/>
              <a:gd name="T83" fmla="*/ 915 h 1638"/>
              <a:gd name="T84" fmla="*/ 960 w 1440"/>
              <a:gd name="T85" fmla="*/ 915 h 1638"/>
              <a:gd name="T86" fmla="*/ 864 w 1440"/>
              <a:gd name="T87" fmla="*/ 915 h 1638"/>
              <a:gd name="T88" fmla="*/ 720 w 1440"/>
              <a:gd name="T89" fmla="*/ 867 h 1638"/>
              <a:gd name="T90" fmla="*/ 720 w 1440"/>
              <a:gd name="T91" fmla="*/ 96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0" h="1638">
                <a:moveTo>
                  <a:pt x="96" y="1338"/>
                </a:moveTo>
                <a:cubicBezTo>
                  <a:pt x="96" y="1590"/>
                  <a:pt x="96" y="1590"/>
                  <a:pt x="96" y="1590"/>
                </a:cubicBezTo>
                <a:cubicBezTo>
                  <a:pt x="96" y="1616"/>
                  <a:pt x="117" y="1638"/>
                  <a:pt x="144" y="1638"/>
                </a:cubicBezTo>
                <a:cubicBezTo>
                  <a:pt x="1296" y="1638"/>
                  <a:pt x="1296" y="1638"/>
                  <a:pt x="1296" y="1638"/>
                </a:cubicBezTo>
                <a:cubicBezTo>
                  <a:pt x="1323" y="1638"/>
                  <a:pt x="1344" y="1616"/>
                  <a:pt x="1344" y="1590"/>
                </a:cubicBezTo>
                <a:cubicBezTo>
                  <a:pt x="1344" y="1338"/>
                  <a:pt x="1344" y="1338"/>
                  <a:pt x="1344" y="1338"/>
                </a:cubicBezTo>
                <a:cubicBezTo>
                  <a:pt x="1400" y="1319"/>
                  <a:pt x="1440" y="1265"/>
                  <a:pt x="1440" y="1203"/>
                </a:cubicBezTo>
                <a:cubicBezTo>
                  <a:pt x="1440" y="627"/>
                  <a:pt x="1440" y="627"/>
                  <a:pt x="1440" y="627"/>
                </a:cubicBezTo>
                <a:cubicBezTo>
                  <a:pt x="1440" y="564"/>
                  <a:pt x="1400" y="511"/>
                  <a:pt x="1344" y="491"/>
                </a:cubicBezTo>
                <a:cubicBezTo>
                  <a:pt x="1344" y="336"/>
                  <a:pt x="1344" y="336"/>
                  <a:pt x="1344" y="336"/>
                </a:cubicBezTo>
                <a:cubicBezTo>
                  <a:pt x="1344" y="335"/>
                  <a:pt x="1344" y="335"/>
                  <a:pt x="1344" y="335"/>
                </a:cubicBezTo>
                <a:cubicBezTo>
                  <a:pt x="1344" y="323"/>
                  <a:pt x="1339" y="311"/>
                  <a:pt x="1330" y="302"/>
                </a:cubicBezTo>
                <a:cubicBezTo>
                  <a:pt x="1042" y="14"/>
                  <a:pt x="1042" y="14"/>
                  <a:pt x="1042" y="14"/>
                </a:cubicBezTo>
                <a:cubicBezTo>
                  <a:pt x="1042" y="14"/>
                  <a:pt x="1042" y="14"/>
                  <a:pt x="1042" y="14"/>
                </a:cubicBezTo>
                <a:cubicBezTo>
                  <a:pt x="1033" y="5"/>
                  <a:pt x="1021" y="0"/>
                  <a:pt x="1008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0"/>
                  <a:pt x="119" y="5"/>
                  <a:pt x="110" y="14"/>
                </a:cubicBezTo>
                <a:cubicBezTo>
                  <a:pt x="101" y="23"/>
                  <a:pt x="96" y="35"/>
                  <a:pt x="96" y="48"/>
                </a:cubicBezTo>
                <a:cubicBezTo>
                  <a:pt x="96" y="491"/>
                  <a:pt x="96" y="491"/>
                  <a:pt x="96" y="491"/>
                </a:cubicBezTo>
                <a:cubicBezTo>
                  <a:pt x="40" y="511"/>
                  <a:pt x="0" y="564"/>
                  <a:pt x="0" y="627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65"/>
                  <a:pt x="40" y="1319"/>
                  <a:pt x="96" y="1338"/>
                </a:cubicBezTo>
                <a:close/>
                <a:moveTo>
                  <a:pt x="1248" y="1542"/>
                </a:moveTo>
                <a:cubicBezTo>
                  <a:pt x="192" y="1542"/>
                  <a:pt x="192" y="1542"/>
                  <a:pt x="192" y="1542"/>
                </a:cubicBezTo>
                <a:cubicBezTo>
                  <a:pt x="192" y="1347"/>
                  <a:pt x="192" y="1347"/>
                  <a:pt x="192" y="1347"/>
                </a:cubicBezTo>
                <a:cubicBezTo>
                  <a:pt x="1248" y="1347"/>
                  <a:pt x="1248" y="1347"/>
                  <a:pt x="1248" y="1347"/>
                </a:cubicBezTo>
                <a:lnTo>
                  <a:pt x="1248" y="1542"/>
                </a:lnTo>
                <a:close/>
                <a:moveTo>
                  <a:pt x="1056" y="163"/>
                </a:moveTo>
                <a:cubicBezTo>
                  <a:pt x="1180" y="288"/>
                  <a:pt x="1180" y="288"/>
                  <a:pt x="1180" y="288"/>
                </a:cubicBezTo>
                <a:cubicBezTo>
                  <a:pt x="1056" y="288"/>
                  <a:pt x="1056" y="288"/>
                  <a:pt x="1056" y="288"/>
                </a:cubicBezTo>
                <a:lnTo>
                  <a:pt x="1056" y="163"/>
                </a:lnTo>
                <a:close/>
                <a:moveTo>
                  <a:pt x="192" y="95"/>
                </a:moveTo>
                <a:cubicBezTo>
                  <a:pt x="960" y="95"/>
                  <a:pt x="960" y="95"/>
                  <a:pt x="960" y="95"/>
                </a:cubicBezTo>
                <a:cubicBezTo>
                  <a:pt x="960" y="336"/>
                  <a:pt x="960" y="336"/>
                  <a:pt x="960" y="336"/>
                </a:cubicBezTo>
                <a:cubicBezTo>
                  <a:pt x="960" y="362"/>
                  <a:pt x="981" y="384"/>
                  <a:pt x="1008" y="384"/>
                </a:cubicBezTo>
                <a:cubicBezTo>
                  <a:pt x="1248" y="384"/>
                  <a:pt x="1248" y="384"/>
                  <a:pt x="1248" y="384"/>
                </a:cubicBezTo>
                <a:cubicBezTo>
                  <a:pt x="1248" y="483"/>
                  <a:pt x="1248" y="483"/>
                  <a:pt x="1248" y="483"/>
                </a:cubicBezTo>
                <a:cubicBezTo>
                  <a:pt x="192" y="483"/>
                  <a:pt x="192" y="483"/>
                  <a:pt x="192" y="483"/>
                </a:cubicBezTo>
                <a:lnTo>
                  <a:pt x="192" y="95"/>
                </a:lnTo>
                <a:close/>
                <a:moveTo>
                  <a:pt x="96" y="627"/>
                </a:moveTo>
                <a:cubicBezTo>
                  <a:pt x="96" y="600"/>
                  <a:pt x="118" y="579"/>
                  <a:pt x="144" y="579"/>
                </a:cubicBezTo>
                <a:cubicBezTo>
                  <a:pt x="1296" y="579"/>
                  <a:pt x="1296" y="579"/>
                  <a:pt x="1296" y="579"/>
                </a:cubicBezTo>
                <a:cubicBezTo>
                  <a:pt x="1322" y="579"/>
                  <a:pt x="1344" y="600"/>
                  <a:pt x="1344" y="627"/>
                </a:cubicBezTo>
                <a:cubicBezTo>
                  <a:pt x="1344" y="1203"/>
                  <a:pt x="1344" y="1203"/>
                  <a:pt x="1344" y="1203"/>
                </a:cubicBezTo>
                <a:cubicBezTo>
                  <a:pt x="1344" y="1229"/>
                  <a:pt x="1322" y="1251"/>
                  <a:pt x="1296" y="1251"/>
                </a:cubicBezTo>
                <a:cubicBezTo>
                  <a:pt x="144" y="1251"/>
                  <a:pt x="144" y="1251"/>
                  <a:pt x="144" y="1251"/>
                </a:cubicBezTo>
                <a:cubicBezTo>
                  <a:pt x="118" y="1251"/>
                  <a:pt x="96" y="1229"/>
                  <a:pt x="96" y="1203"/>
                </a:cubicBezTo>
                <a:lnTo>
                  <a:pt x="96" y="627"/>
                </a:lnTo>
                <a:close/>
                <a:moveTo>
                  <a:pt x="192" y="915"/>
                </a:moveTo>
                <a:cubicBezTo>
                  <a:pt x="192" y="888"/>
                  <a:pt x="213" y="867"/>
                  <a:pt x="240" y="867"/>
                </a:cubicBezTo>
                <a:cubicBezTo>
                  <a:pt x="266" y="867"/>
                  <a:pt x="288" y="845"/>
                  <a:pt x="288" y="819"/>
                </a:cubicBezTo>
                <a:cubicBezTo>
                  <a:pt x="288" y="739"/>
                  <a:pt x="353" y="675"/>
                  <a:pt x="432" y="675"/>
                </a:cubicBezTo>
                <a:cubicBezTo>
                  <a:pt x="459" y="675"/>
                  <a:pt x="480" y="696"/>
                  <a:pt x="480" y="723"/>
                </a:cubicBezTo>
                <a:cubicBezTo>
                  <a:pt x="480" y="749"/>
                  <a:pt x="459" y="771"/>
                  <a:pt x="432" y="771"/>
                </a:cubicBezTo>
                <a:cubicBezTo>
                  <a:pt x="406" y="771"/>
                  <a:pt x="384" y="792"/>
                  <a:pt x="384" y="819"/>
                </a:cubicBezTo>
                <a:cubicBezTo>
                  <a:pt x="384" y="856"/>
                  <a:pt x="370" y="889"/>
                  <a:pt x="347" y="915"/>
                </a:cubicBezTo>
                <a:cubicBezTo>
                  <a:pt x="370" y="940"/>
                  <a:pt x="384" y="974"/>
                  <a:pt x="384" y="1011"/>
                </a:cubicBezTo>
                <a:cubicBezTo>
                  <a:pt x="384" y="1037"/>
                  <a:pt x="406" y="1059"/>
                  <a:pt x="432" y="1059"/>
                </a:cubicBezTo>
                <a:cubicBezTo>
                  <a:pt x="459" y="1059"/>
                  <a:pt x="480" y="1080"/>
                  <a:pt x="480" y="1107"/>
                </a:cubicBezTo>
                <a:cubicBezTo>
                  <a:pt x="480" y="1133"/>
                  <a:pt x="459" y="1155"/>
                  <a:pt x="432" y="1155"/>
                </a:cubicBezTo>
                <a:cubicBezTo>
                  <a:pt x="353" y="1155"/>
                  <a:pt x="288" y="1090"/>
                  <a:pt x="288" y="1011"/>
                </a:cubicBezTo>
                <a:cubicBezTo>
                  <a:pt x="288" y="984"/>
                  <a:pt x="266" y="963"/>
                  <a:pt x="240" y="963"/>
                </a:cubicBezTo>
                <a:cubicBezTo>
                  <a:pt x="213" y="963"/>
                  <a:pt x="192" y="941"/>
                  <a:pt x="192" y="915"/>
                </a:cubicBezTo>
                <a:close/>
                <a:moveTo>
                  <a:pt x="960" y="723"/>
                </a:moveTo>
                <a:cubicBezTo>
                  <a:pt x="960" y="696"/>
                  <a:pt x="981" y="675"/>
                  <a:pt x="1008" y="675"/>
                </a:cubicBezTo>
                <a:cubicBezTo>
                  <a:pt x="1087" y="675"/>
                  <a:pt x="1152" y="739"/>
                  <a:pt x="1152" y="819"/>
                </a:cubicBezTo>
                <a:cubicBezTo>
                  <a:pt x="1152" y="845"/>
                  <a:pt x="1174" y="867"/>
                  <a:pt x="1200" y="867"/>
                </a:cubicBezTo>
                <a:cubicBezTo>
                  <a:pt x="1227" y="867"/>
                  <a:pt x="1248" y="888"/>
                  <a:pt x="1248" y="915"/>
                </a:cubicBezTo>
                <a:cubicBezTo>
                  <a:pt x="1248" y="941"/>
                  <a:pt x="1227" y="963"/>
                  <a:pt x="1200" y="963"/>
                </a:cubicBezTo>
                <a:cubicBezTo>
                  <a:pt x="1174" y="963"/>
                  <a:pt x="1152" y="984"/>
                  <a:pt x="1152" y="1011"/>
                </a:cubicBezTo>
                <a:cubicBezTo>
                  <a:pt x="1152" y="1090"/>
                  <a:pt x="1087" y="1155"/>
                  <a:pt x="1008" y="1155"/>
                </a:cubicBezTo>
                <a:cubicBezTo>
                  <a:pt x="981" y="1155"/>
                  <a:pt x="960" y="1133"/>
                  <a:pt x="960" y="1107"/>
                </a:cubicBezTo>
                <a:cubicBezTo>
                  <a:pt x="960" y="1080"/>
                  <a:pt x="981" y="1059"/>
                  <a:pt x="1008" y="1059"/>
                </a:cubicBezTo>
                <a:cubicBezTo>
                  <a:pt x="1034" y="1059"/>
                  <a:pt x="1056" y="1037"/>
                  <a:pt x="1056" y="1011"/>
                </a:cubicBezTo>
                <a:cubicBezTo>
                  <a:pt x="1056" y="974"/>
                  <a:pt x="1070" y="940"/>
                  <a:pt x="1093" y="915"/>
                </a:cubicBezTo>
                <a:cubicBezTo>
                  <a:pt x="1070" y="889"/>
                  <a:pt x="1056" y="856"/>
                  <a:pt x="1056" y="819"/>
                </a:cubicBezTo>
                <a:cubicBezTo>
                  <a:pt x="1056" y="792"/>
                  <a:pt x="1034" y="771"/>
                  <a:pt x="1008" y="771"/>
                </a:cubicBezTo>
                <a:cubicBezTo>
                  <a:pt x="981" y="771"/>
                  <a:pt x="960" y="749"/>
                  <a:pt x="960" y="723"/>
                </a:cubicBezTo>
                <a:close/>
                <a:moveTo>
                  <a:pt x="480" y="915"/>
                </a:moveTo>
                <a:cubicBezTo>
                  <a:pt x="480" y="888"/>
                  <a:pt x="501" y="867"/>
                  <a:pt x="528" y="867"/>
                </a:cubicBezTo>
                <a:cubicBezTo>
                  <a:pt x="555" y="867"/>
                  <a:pt x="576" y="888"/>
                  <a:pt x="576" y="915"/>
                </a:cubicBezTo>
                <a:cubicBezTo>
                  <a:pt x="576" y="941"/>
                  <a:pt x="555" y="963"/>
                  <a:pt x="528" y="963"/>
                </a:cubicBezTo>
                <a:cubicBezTo>
                  <a:pt x="501" y="963"/>
                  <a:pt x="480" y="941"/>
                  <a:pt x="480" y="915"/>
                </a:cubicBezTo>
                <a:close/>
                <a:moveTo>
                  <a:pt x="864" y="915"/>
                </a:moveTo>
                <a:cubicBezTo>
                  <a:pt x="864" y="888"/>
                  <a:pt x="885" y="867"/>
                  <a:pt x="912" y="867"/>
                </a:cubicBezTo>
                <a:cubicBezTo>
                  <a:pt x="939" y="867"/>
                  <a:pt x="960" y="888"/>
                  <a:pt x="960" y="915"/>
                </a:cubicBezTo>
                <a:cubicBezTo>
                  <a:pt x="960" y="941"/>
                  <a:pt x="939" y="963"/>
                  <a:pt x="912" y="963"/>
                </a:cubicBezTo>
                <a:cubicBezTo>
                  <a:pt x="885" y="963"/>
                  <a:pt x="864" y="941"/>
                  <a:pt x="864" y="915"/>
                </a:cubicBezTo>
                <a:close/>
                <a:moveTo>
                  <a:pt x="672" y="915"/>
                </a:moveTo>
                <a:cubicBezTo>
                  <a:pt x="672" y="888"/>
                  <a:pt x="693" y="867"/>
                  <a:pt x="720" y="867"/>
                </a:cubicBezTo>
                <a:cubicBezTo>
                  <a:pt x="747" y="867"/>
                  <a:pt x="768" y="888"/>
                  <a:pt x="768" y="915"/>
                </a:cubicBezTo>
                <a:cubicBezTo>
                  <a:pt x="768" y="941"/>
                  <a:pt x="747" y="963"/>
                  <a:pt x="720" y="963"/>
                </a:cubicBezTo>
                <a:cubicBezTo>
                  <a:pt x="693" y="963"/>
                  <a:pt x="672" y="941"/>
                  <a:pt x="672" y="91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0" name="Freeform 49"/>
          <p:cNvSpPr>
            <a:spLocks noEditPoints="1"/>
          </p:cNvSpPr>
          <p:nvPr/>
        </p:nvSpPr>
        <p:spPr bwMode="auto">
          <a:xfrm>
            <a:off x="5095124" y="4585490"/>
            <a:ext cx="391658" cy="391219"/>
          </a:xfrm>
          <a:custGeom>
            <a:avLst/>
            <a:gdLst>
              <a:gd name="T0" fmla="*/ 672 w 1639"/>
              <a:gd name="T1" fmla="*/ 1395 h 1638"/>
              <a:gd name="T2" fmla="*/ 144 w 1639"/>
              <a:gd name="T3" fmla="*/ 483 h 1638"/>
              <a:gd name="T4" fmla="*/ 144 w 1639"/>
              <a:gd name="T5" fmla="*/ 1539 h 1638"/>
              <a:gd name="T6" fmla="*/ 528 w 1639"/>
              <a:gd name="T7" fmla="*/ 579 h 1638"/>
              <a:gd name="T8" fmla="*/ 96 w 1639"/>
              <a:gd name="T9" fmla="*/ 675 h 1638"/>
              <a:gd name="T10" fmla="*/ 576 w 1639"/>
              <a:gd name="T11" fmla="*/ 771 h 1638"/>
              <a:gd name="T12" fmla="*/ 96 w 1639"/>
              <a:gd name="T13" fmla="*/ 771 h 1638"/>
              <a:gd name="T14" fmla="*/ 576 w 1639"/>
              <a:gd name="T15" fmla="*/ 1395 h 1638"/>
              <a:gd name="T16" fmla="*/ 96 w 1639"/>
              <a:gd name="T17" fmla="*/ 1395 h 1638"/>
              <a:gd name="T18" fmla="*/ 967 w 1639"/>
              <a:gd name="T19" fmla="*/ 627 h 1638"/>
              <a:gd name="T20" fmla="*/ 1495 w 1639"/>
              <a:gd name="T21" fmla="*/ 1539 h 1638"/>
              <a:gd name="T22" fmla="*/ 1495 w 1639"/>
              <a:gd name="T23" fmla="*/ 483 h 1638"/>
              <a:gd name="T24" fmla="*/ 1495 w 1639"/>
              <a:gd name="T25" fmla="*/ 1443 h 1638"/>
              <a:gd name="T26" fmla="*/ 1063 w 1639"/>
              <a:gd name="T27" fmla="*/ 1347 h 1638"/>
              <a:gd name="T28" fmla="*/ 1543 w 1639"/>
              <a:gd name="T29" fmla="*/ 1251 h 1638"/>
              <a:gd name="T30" fmla="*/ 1543 w 1639"/>
              <a:gd name="T31" fmla="*/ 771 h 1638"/>
              <a:gd name="T32" fmla="*/ 1543 w 1639"/>
              <a:gd name="T33" fmla="*/ 675 h 1638"/>
              <a:gd name="T34" fmla="*/ 1111 w 1639"/>
              <a:gd name="T35" fmla="*/ 579 h 1638"/>
              <a:gd name="T36" fmla="*/ 336 w 1639"/>
              <a:gd name="T37" fmla="*/ 867 h 1638"/>
              <a:gd name="T38" fmla="*/ 480 w 1639"/>
              <a:gd name="T39" fmla="*/ 1011 h 1638"/>
              <a:gd name="T40" fmla="*/ 288 w 1639"/>
              <a:gd name="T41" fmla="*/ 1011 h 1638"/>
              <a:gd name="T42" fmla="*/ 336 w 1639"/>
              <a:gd name="T43" fmla="*/ 1059 h 1638"/>
              <a:gd name="T44" fmla="*/ 1447 w 1639"/>
              <a:gd name="T45" fmla="*/ 1107 h 1638"/>
              <a:gd name="T46" fmla="*/ 1207 w 1639"/>
              <a:gd name="T47" fmla="*/ 867 h 1638"/>
              <a:gd name="T48" fmla="*/ 1207 w 1639"/>
              <a:gd name="T49" fmla="*/ 1155 h 1638"/>
              <a:gd name="T50" fmla="*/ 1351 w 1639"/>
              <a:gd name="T51" fmla="*/ 1059 h 1638"/>
              <a:gd name="T52" fmla="*/ 867 w 1639"/>
              <a:gd name="T53" fmla="*/ 723 h 1638"/>
              <a:gd name="T54" fmla="*/ 771 w 1639"/>
              <a:gd name="T55" fmla="*/ 627 h 1638"/>
              <a:gd name="T56" fmla="*/ 867 w 1639"/>
              <a:gd name="T57" fmla="*/ 723 h 1638"/>
              <a:gd name="T58" fmla="*/ 771 w 1639"/>
              <a:gd name="T59" fmla="*/ 435 h 1638"/>
              <a:gd name="T60" fmla="*/ 867 w 1639"/>
              <a:gd name="T61" fmla="*/ 339 h 1638"/>
              <a:gd name="T62" fmla="*/ 819 w 1639"/>
              <a:gd name="T63" fmla="*/ 195 h 1638"/>
              <a:gd name="T64" fmla="*/ 819 w 1639"/>
              <a:gd name="T65" fmla="*/ 0 h 1638"/>
              <a:gd name="T66" fmla="*/ 867 w 1639"/>
              <a:gd name="T67" fmla="*/ 1491 h 1638"/>
              <a:gd name="T68" fmla="*/ 771 w 1639"/>
              <a:gd name="T69" fmla="*/ 1590 h 1638"/>
              <a:gd name="T70" fmla="*/ 867 w 1639"/>
              <a:gd name="T71" fmla="*/ 1491 h 1638"/>
              <a:gd name="T72" fmla="*/ 771 w 1639"/>
              <a:gd name="T73" fmla="*/ 1299 h 1638"/>
              <a:gd name="T74" fmla="*/ 867 w 1639"/>
              <a:gd name="T75" fmla="*/ 1203 h 1638"/>
              <a:gd name="T76" fmla="*/ 819 w 1639"/>
              <a:gd name="T77" fmla="*/ 1059 h 1638"/>
              <a:gd name="T78" fmla="*/ 819 w 1639"/>
              <a:gd name="T79" fmla="*/ 867 h 1638"/>
              <a:gd name="T80" fmla="*/ 475 w 1639"/>
              <a:gd name="T81" fmla="*/ 168 h 1638"/>
              <a:gd name="T82" fmla="*/ 206 w 1639"/>
              <a:gd name="T83" fmla="*/ 277 h 1638"/>
              <a:gd name="T84" fmla="*/ 323 w 1639"/>
              <a:gd name="T85" fmla="*/ 258 h 1638"/>
              <a:gd name="T86" fmla="*/ 475 w 1639"/>
              <a:gd name="T87" fmla="*/ 168 h 1638"/>
              <a:gd name="T88" fmla="*/ 1433 w 1639"/>
              <a:gd name="T89" fmla="*/ 305 h 1638"/>
              <a:gd name="T90" fmla="*/ 1303 w 1639"/>
              <a:gd name="T91" fmla="*/ 311 h 1638"/>
              <a:gd name="T92" fmla="*/ 1173 w 1639"/>
              <a:gd name="T93" fmla="*/ 305 h 1638"/>
              <a:gd name="T94" fmla="*/ 1173 w 1639"/>
              <a:gd name="T95" fmla="*/ 113 h 1638"/>
              <a:gd name="T96" fmla="*/ 1365 w 1639"/>
              <a:gd name="T97" fmla="*/ 11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9" h="1638">
                <a:moveTo>
                  <a:pt x="144" y="1539"/>
                </a:moveTo>
                <a:cubicBezTo>
                  <a:pt x="528" y="1539"/>
                  <a:pt x="528" y="1539"/>
                  <a:pt x="528" y="1539"/>
                </a:cubicBezTo>
                <a:cubicBezTo>
                  <a:pt x="608" y="1539"/>
                  <a:pt x="672" y="1474"/>
                  <a:pt x="672" y="1395"/>
                </a:cubicBezTo>
                <a:cubicBezTo>
                  <a:pt x="672" y="627"/>
                  <a:pt x="672" y="627"/>
                  <a:pt x="672" y="627"/>
                </a:cubicBezTo>
                <a:cubicBezTo>
                  <a:pt x="672" y="547"/>
                  <a:pt x="608" y="483"/>
                  <a:pt x="528" y="483"/>
                </a:cubicBezTo>
                <a:cubicBezTo>
                  <a:pt x="144" y="483"/>
                  <a:pt x="144" y="483"/>
                  <a:pt x="144" y="483"/>
                </a:cubicBezTo>
                <a:cubicBezTo>
                  <a:pt x="65" y="483"/>
                  <a:pt x="0" y="547"/>
                  <a:pt x="0" y="627"/>
                </a:cubicBezTo>
                <a:cubicBezTo>
                  <a:pt x="0" y="1395"/>
                  <a:pt x="0" y="1395"/>
                  <a:pt x="0" y="1395"/>
                </a:cubicBezTo>
                <a:cubicBezTo>
                  <a:pt x="0" y="1474"/>
                  <a:pt x="65" y="1539"/>
                  <a:pt x="144" y="1539"/>
                </a:cubicBezTo>
                <a:close/>
                <a:moveTo>
                  <a:pt x="96" y="627"/>
                </a:moveTo>
                <a:cubicBezTo>
                  <a:pt x="96" y="600"/>
                  <a:pt x="118" y="579"/>
                  <a:pt x="144" y="579"/>
                </a:cubicBezTo>
                <a:cubicBezTo>
                  <a:pt x="528" y="579"/>
                  <a:pt x="528" y="579"/>
                  <a:pt x="528" y="579"/>
                </a:cubicBezTo>
                <a:cubicBezTo>
                  <a:pt x="555" y="579"/>
                  <a:pt x="576" y="600"/>
                  <a:pt x="576" y="627"/>
                </a:cubicBezTo>
                <a:cubicBezTo>
                  <a:pt x="576" y="675"/>
                  <a:pt x="576" y="675"/>
                  <a:pt x="576" y="675"/>
                </a:cubicBezTo>
                <a:cubicBezTo>
                  <a:pt x="96" y="675"/>
                  <a:pt x="96" y="675"/>
                  <a:pt x="96" y="675"/>
                </a:cubicBezTo>
                <a:lnTo>
                  <a:pt x="96" y="627"/>
                </a:lnTo>
                <a:close/>
                <a:moveTo>
                  <a:pt x="96" y="771"/>
                </a:moveTo>
                <a:cubicBezTo>
                  <a:pt x="576" y="771"/>
                  <a:pt x="576" y="771"/>
                  <a:pt x="576" y="771"/>
                </a:cubicBezTo>
                <a:cubicBezTo>
                  <a:pt x="576" y="1251"/>
                  <a:pt x="576" y="1251"/>
                  <a:pt x="576" y="1251"/>
                </a:cubicBezTo>
                <a:cubicBezTo>
                  <a:pt x="96" y="1251"/>
                  <a:pt x="96" y="1251"/>
                  <a:pt x="96" y="1251"/>
                </a:cubicBezTo>
                <a:lnTo>
                  <a:pt x="96" y="771"/>
                </a:lnTo>
                <a:close/>
                <a:moveTo>
                  <a:pt x="96" y="1347"/>
                </a:moveTo>
                <a:cubicBezTo>
                  <a:pt x="576" y="1347"/>
                  <a:pt x="576" y="1347"/>
                  <a:pt x="576" y="1347"/>
                </a:cubicBezTo>
                <a:cubicBezTo>
                  <a:pt x="576" y="1395"/>
                  <a:pt x="576" y="1395"/>
                  <a:pt x="576" y="1395"/>
                </a:cubicBezTo>
                <a:cubicBezTo>
                  <a:pt x="576" y="1421"/>
                  <a:pt x="555" y="1443"/>
                  <a:pt x="528" y="1443"/>
                </a:cubicBezTo>
                <a:cubicBezTo>
                  <a:pt x="144" y="1443"/>
                  <a:pt x="144" y="1443"/>
                  <a:pt x="144" y="1443"/>
                </a:cubicBezTo>
                <a:cubicBezTo>
                  <a:pt x="118" y="1443"/>
                  <a:pt x="96" y="1421"/>
                  <a:pt x="96" y="1395"/>
                </a:cubicBezTo>
                <a:lnTo>
                  <a:pt x="96" y="1347"/>
                </a:lnTo>
                <a:close/>
                <a:moveTo>
                  <a:pt x="1111" y="483"/>
                </a:moveTo>
                <a:cubicBezTo>
                  <a:pt x="1031" y="483"/>
                  <a:pt x="967" y="547"/>
                  <a:pt x="967" y="627"/>
                </a:cubicBezTo>
                <a:cubicBezTo>
                  <a:pt x="967" y="1395"/>
                  <a:pt x="967" y="1395"/>
                  <a:pt x="967" y="1395"/>
                </a:cubicBezTo>
                <a:cubicBezTo>
                  <a:pt x="967" y="1474"/>
                  <a:pt x="1031" y="1539"/>
                  <a:pt x="1111" y="1539"/>
                </a:cubicBezTo>
                <a:cubicBezTo>
                  <a:pt x="1495" y="1539"/>
                  <a:pt x="1495" y="1539"/>
                  <a:pt x="1495" y="1539"/>
                </a:cubicBezTo>
                <a:cubicBezTo>
                  <a:pt x="1574" y="1539"/>
                  <a:pt x="1639" y="1474"/>
                  <a:pt x="1639" y="1395"/>
                </a:cubicBezTo>
                <a:cubicBezTo>
                  <a:pt x="1639" y="627"/>
                  <a:pt x="1639" y="627"/>
                  <a:pt x="1639" y="627"/>
                </a:cubicBezTo>
                <a:cubicBezTo>
                  <a:pt x="1639" y="547"/>
                  <a:pt x="1574" y="483"/>
                  <a:pt x="1495" y="483"/>
                </a:cubicBezTo>
                <a:lnTo>
                  <a:pt x="1111" y="483"/>
                </a:lnTo>
                <a:close/>
                <a:moveTo>
                  <a:pt x="1543" y="1395"/>
                </a:moveTo>
                <a:cubicBezTo>
                  <a:pt x="1543" y="1421"/>
                  <a:pt x="1521" y="1443"/>
                  <a:pt x="1495" y="1443"/>
                </a:cubicBezTo>
                <a:cubicBezTo>
                  <a:pt x="1111" y="1443"/>
                  <a:pt x="1111" y="1443"/>
                  <a:pt x="1111" y="1443"/>
                </a:cubicBezTo>
                <a:cubicBezTo>
                  <a:pt x="1084" y="1443"/>
                  <a:pt x="1063" y="1421"/>
                  <a:pt x="1063" y="1395"/>
                </a:cubicBezTo>
                <a:cubicBezTo>
                  <a:pt x="1063" y="1347"/>
                  <a:pt x="1063" y="1347"/>
                  <a:pt x="1063" y="1347"/>
                </a:cubicBezTo>
                <a:cubicBezTo>
                  <a:pt x="1543" y="1347"/>
                  <a:pt x="1543" y="1347"/>
                  <a:pt x="1543" y="1347"/>
                </a:cubicBezTo>
                <a:lnTo>
                  <a:pt x="1543" y="1395"/>
                </a:lnTo>
                <a:close/>
                <a:moveTo>
                  <a:pt x="1543" y="1251"/>
                </a:moveTo>
                <a:cubicBezTo>
                  <a:pt x="1063" y="1251"/>
                  <a:pt x="1063" y="1251"/>
                  <a:pt x="1063" y="1251"/>
                </a:cubicBezTo>
                <a:cubicBezTo>
                  <a:pt x="1063" y="771"/>
                  <a:pt x="1063" y="771"/>
                  <a:pt x="1063" y="771"/>
                </a:cubicBezTo>
                <a:cubicBezTo>
                  <a:pt x="1543" y="771"/>
                  <a:pt x="1543" y="771"/>
                  <a:pt x="1543" y="771"/>
                </a:cubicBezTo>
                <a:lnTo>
                  <a:pt x="1543" y="1251"/>
                </a:lnTo>
                <a:close/>
                <a:moveTo>
                  <a:pt x="1543" y="627"/>
                </a:moveTo>
                <a:cubicBezTo>
                  <a:pt x="1543" y="675"/>
                  <a:pt x="1543" y="675"/>
                  <a:pt x="1543" y="675"/>
                </a:cubicBezTo>
                <a:cubicBezTo>
                  <a:pt x="1063" y="675"/>
                  <a:pt x="1063" y="675"/>
                  <a:pt x="1063" y="675"/>
                </a:cubicBezTo>
                <a:cubicBezTo>
                  <a:pt x="1063" y="627"/>
                  <a:pt x="1063" y="627"/>
                  <a:pt x="1063" y="627"/>
                </a:cubicBezTo>
                <a:cubicBezTo>
                  <a:pt x="1063" y="600"/>
                  <a:pt x="1084" y="579"/>
                  <a:pt x="1111" y="579"/>
                </a:cubicBezTo>
                <a:cubicBezTo>
                  <a:pt x="1495" y="579"/>
                  <a:pt x="1495" y="579"/>
                  <a:pt x="1495" y="579"/>
                </a:cubicBezTo>
                <a:cubicBezTo>
                  <a:pt x="1521" y="579"/>
                  <a:pt x="1543" y="600"/>
                  <a:pt x="1543" y="627"/>
                </a:cubicBezTo>
                <a:close/>
                <a:moveTo>
                  <a:pt x="336" y="867"/>
                </a:moveTo>
                <a:cubicBezTo>
                  <a:pt x="257" y="867"/>
                  <a:pt x="192" y="931"/>
                  <a:pt x="192" y="1011"/>
                </a:cubicBezTo>
                <a:cubicBezTo>
                  <a:pt x="192" y="1090"/>
                  <a:pt x="257" y="1155"/>
                  <a:pt x="336" y="1155"/>
                </a:cubicBezTo>
                <a:cubicBezTo>
                  <a:pt x="416" y="1155"/>
                  <a:pt x="480" y="1090"/>
                  <a:pt x="480" y="1011"/>
                </a:cubicBezTo>
                <a:cubicBezTo>
                  <a:pt x="480" y="931"/>
                  <a:pt x="416" y="867"/>
                  <a:pt x="336" y="867"/>
                </a:cubicBezTo>
                <a:close/>
                <a:moveTo>
                  <a:pt x="336" y="1059"/>
                </a:moveTo>
                <a:cubicBezTo>
                  <a:pt x="310" y="1059"/>
                  <a:pt x="288" y="1037"/>
                  <a:pt x="288" y="1011"/>
                </a:cubicBezTo>
                <a:cubicBezTo>
                  <a:pt x="288" y="984"/>
                  <a:pt x="310" y="963"/>
                  <a:pt x="336" y="963"/>
                </a:cubicBezTo>
                <a:cubicBezTo>
                  <a:pt x="363" y="963"/>
                  <a:pt x="384" y="984"/>
                  <a:pt x="384" y="1011"/>
                </a:cubicBezTo>
                <a:cubicBezTo>
                  <a:pt x="384" y="1037"/>
                  <a:pt x="363" y="1059"/>
                  <a:pt x="336" y="1059"/>
                </a:cubicBezTo>
                <a:close/>
                <a:moveTo>
                  <a:pt x="1207" y="1155"/>
                </a:moveTo>
                <a:cubicBezTo>
                  <a:pt x="1399" y="1155"/>
                  <a:pt x="1399" y="1155"/>
                  <a:pt x="1399" y="1155"/>
                </a:cubicBezTo>
                <a:cubicBezTo>
                  <a:pt x="1425" y="1155"/>
                  <a:pt x="1447" y="1133"/>
                  <a:pt x="1447" y="1107"/>
                </a:cubicBezTo>
                <a:cubicBezTo>
                  <a:pt x="1447" y="915"/>
                  <a:pt x="1447" y="915"/>
                  <a:pt x="1447" y="915"/>
                </a:cubicBezTo>
                <a:cubicBezTo>
                  <a:pt x="1447" y="888"/>
                  <a:pt x="1425" y="867"/>
                  <a:pt x="1399" y="867"/>
                </a:cubicBezTo>
                <a:cubicBezTo>
                  <a:pt x="1207" y="867"/>
                  <a:pt x="1207" y="867"/>
                  <a:pt x="1207" y="867"/>
                </a:cubicBezTo>
                <a:cubicBezTo>
                  <a:pt x="1180" y="867"/>
                  <a:pt x="1159" y="888"/>
                  <a:pt x="1159" y="915"/>
                </a:cubicBezTo>
                <a:cubicBezTo>
                  <a:pt x="1159" y="1107"/>
                  <a:pt x="1159" y="1107"/>
                  <a:pt x="1159" y="1107"/>
                </a:cubicBezTo>
                <a:cubicBezTo>
                  <a:pt x="1159" y="1133"/>
                  <a:pt x="1180" y="1155"/>
                  <a:pt x="1207" y="1155"/>
                </a:cubicBezTo>
                <a:close/>
                <a:moveTo>
                  <a:pt x="1255" y="963"/>
                </a:moveTo>
                <a:cubicBezTo>
                  <a:pt x="1351" y="963"/>
                  <a:pt x="1351" y="963"/>
                  <a:pt x="1351" y="963"/>
                </a:cubicBezTo>
                <a:cubicBezTo>
                  <a:pt x="1351" y="1059"/>
                  <a:pt x="1351" y="1059"/>
                  <a:pt x="1351" y="1059"/>
                </a:cubicBezTo>
                <a:cubicBezTo>
                  <a:pt x="1255" y="1059"/>
                  <a:pt x="1255" y="1059"/>
                  <a:pt x="1255" y="1059"/>
                </a:cubicBezTo>
                <a:lnTo>
                  <a:pt x="1255" y="963"/>
                </a:lnTo>
                <a:close/>
                <a:moveTo>
                  <a:pt x="867" y="723"/>
                </a:moveTo>
                <a:cubicBezTo>
                  <a:pt x="867" y="749"/>
                  <a:pt x="846" y="771"/>
                  <a:pt x="819" y="771"/>
                </a:cubicBezTo>
                <a:cubicBezTo>
                  <a:pt x="793" y="771"/>
                  <a:pt x="771" y="749"/>
                  <a:pt x="771" y="723"/>
                </a:cubicBezTo>
                <a:cubicBezTo>
                  <a:pt x="771" y="627"/>
                  <a:pt x="771" y="627"/>
                  <a:pt x="771" y="627"/>
                </a:cubicBezTo>
                <a:cubicBezTo>
                  <a:pt x="771" y="600"/>
                  <a:pt x="793" y="579"/>
                  <a:pt x="819" y="579"/>
                </a:cubicBezTo>
                <a:cubicBezTo>
                  <a:pt x="846" y="579"/>
                  <a:pt x="867" y="600"/>
                  <a:pt x="867" y="627"/>
                </a:cubicBezTo>
                <a:lnTo>
                  <a:pt x="867" y="723"/>
                </a:lnTo>
                <a:close/>
                <a:moveTo>
                  <a:pt x="867" y="435"/>
                </a:moveTo>
                <a:cubicBezTo>
                  <a:pt x="867" y="461"/>
                  <a:pt x="846" y="483"/>
                  <a:pt x="819" y="483"/>
                </a:cubicBezTo>
                <a:cubicBezTo>
                  <a:pt x="793" y="483"/>
                  <a:pt x="771" y="461"/>
                  <a:pt x="771" y="435"/>
                </a:cubicBezTo>
                <a:cubicBezTo>
                  <a:pt x="771" y="339"/>
                  <a:pt x="771" y="339"/>
                  <a:pt x="771" y="339"/>
                </a:cubicBezTo>
                <a:cubicBezTo>
                  <a:pt x="771" y="312"/>
                  <a:pt x="793" y="291"/>
                  <a:pt x="819" y="291"/>
                </a:cubicBezTo>
                <a:cubicBezTo>
                  <a:pt x="846" y="291"/>
                  <a:pt x="867" y="312"/>
                  <a:pt x="867" y="339"/>
                </a:cubicBezTo>
                <a:lnTo>
                  <a:pt x="867" y="435"/>
                </a:lnTo>
                <a:close/>
                <a:moveTo>
                  <a:pt x="867" y="147"/>
                </a:moveTo>
                <a:cubicBezTo>
                  <a:pt x="867" y="173"/>
                  <a:pt x="846" y="195"/>
                  <a:pt x="819" y="195"/>
                </a:cubicBezTo>
                <a:cubicBezTo>
                  <a:pt x="793" y="195"/>
                  <a:pt x="771" y="173"/>
                  <a:pt x="771" y="147"/>
                </a:cubicBezTo>
                <a:cubicBezTo>
                  <a:pt x="771" y="48"/>
                  <a:pt x="771" y="48"/>
                  <a:pt x="771" y="48"/>
                </a:cubicBezTo>
                <a:cubicBezTo>
                  <a:pt x="771" y="21"/>
                  <a:pt x="793" y="0"/>
                  <a:pt x="819" y="0"/>
                </a:cubicBezTo>
                <a:cubicBezTo>
                  <a:pt x="846" y="0"/>
                  <a:pt x="867" y="21"/>
                  <a:pt x="867" y="48"/>
                </a:cubicBezTo>
                <a:lnTo>
                  <a:pt x="867" y="147"/>
                </a:lnTo>
                <a:close/>
                <a:moveTo>
                  <a:pt x="867" y="1491"/>
                </a:moveTo>
                <a:cubicBezTo>
                  <a:pt x="867" y="1590"/>
                  <a:pt x="867" y="1590"/>
                  <a:pt x="867" y="1590"/>
                </a:cubicBezTo>
                <a:cubicBezTo>
                  <a:pt x="867" y="1616"/>
                  <a:pt x="846" y="1638"/>
                  <a:pt x="819" y="1638"/>
                </a:cubicBezTo>
                <a:cubicBezTo>
                  <a:pt x="793" y="1638"/>
                  <a:pt x="771" y="1616"/>
                  <a:pt x="771" y="1590"/>
                </a:cubicBezTo>
                <a:cubicBezTo>
                  <a:pt x="771" y="1491"/>
                  <a:pt x="771" y="1491"/>
                  <a:pt x="771" y="1491"/>
                </a:cubicBezTo>
                <a:cubicBezTo>
                  <a:pt x="771" y="1464"/>
                  <a:pt x="793" y="1443"/>
                  <a:pt x="819" y="1443"/>
                </a:cubicBezTo>
                <a:cubicBezTo>
                  <a:pt x="846" y="1443"/>
                  <a:pt x="867" y="1464"/>
                  <a:pt x="867" y="1491"/>
                </a:cubicBezTo>
                <a:close/>
                <a:moveTo>
                  <a:pt x="867" y="1299"/>
                </a:moveTo>
                <a:cubicBezTo>
                  <a:pt x="867" y="1325"/>
                  <a:pt x="846" y="1347"/>
                  <a:pt x="819" y="1347"/>
                </a:cubicBezTo>
                <a:cubicBezTo>
                  <a:pt x="793" y="1347"/>
                  <a:pt x="771" y="1325"/>
                  <a:pt x="771" y="1299"/>
                </a:cubicBezTo>
                <a:cubicBezTo>
                  <a:pt x="771" y="1203"/>
                  <a:pt x="771" y="1203"/>
                  <a:pt x="771" y="1203"/>
                </a:cubicBezTo>
                <a:cubicBezTo>
                  <a:pt x="771" y="1176"/>
                  <a:pt x="793" y="1155"/>
                  <a:pt x="819" y="1155"/>
                </a:cubicBezTo>
                <a:cubicBezTo>
                  <a:pt x="846" y="1155"/>
                  <a:pt x="867" y="1176"/>
                  <a:pt x="867" y="1203"/>
                </a:cubicBezTo>
                <a:lnTo>
                  <a:pt x="867" y="1299"/>
                </a:lnTo>
                <a:close/>
                <a:moveTo>
                  <a:pt x="867" y="1011"/>
                </a:moveTo>
                <a:cubicBezTo>
                  <a:pt x="867" y="1037"/>
                  <a:pt x="846" y="1059"/>
                  <a:pt x="819" y="1059"/>
                </a:cubicBezTo>
                <a:cubicBezTo>
                  <a:pt x="793" y="1059"/>
                  <a:pt x="771" y="1037"/>
                  <a:pt x="771" y="1011"/>
                </a:cubicBezTo>
                <a:cubicBezTo>
                  <a:pt x="771" y="915"/>
                  <a:pt x="771" y="915"/>
                  <a:pt x="771" y="915"/>
                </a:cubicBezTo>
                <a:cubicBezTo>
                  <a:pt x="771" y="888"/>
                  <a:pt x="793" y="867"/>
                  <a:pt x="819" y="867"/>
                </a:cubicBezTo>
                <a:cubicBezTo>
                  <a:pt x="846" y="867"/>
                  <a:pt x="867" y="888"/>
                  <a:pt x="867" y="915"/>
                </a:cubicBezTo>
                <a:lnTo>
                  <a:pt x="867" y="1011"/>
                </a:lnTo>
                <a:close/>
                <a:moveTo>
                  <a:pt x="475" y="168"/>
                </a:moveTo>
                <a:cubicBezTo>
                  <a:pt x="379" y="360"/>
                  <a:pt x="379" y="360"/>
                  <a:pt x="379" y="360"/>
                </a:cubicBezTo>
                <a:cubicBezTo>
                  <a:pt x="364" y="390"/>
                  <a:pt x="325" y="396"/>
                  <a:pt x="302" y="373"/>
                </a:cubicBezTo>
                <a:cubicBezTo>
                  <a:pt x="206" y="277"/>
                  <a:pt x="206" y="277"/>
                  <a:pt x="206" y="277"/>
                </a:cubicBezTo>
                <a:cubicBezTo>
                  <a:pt x="188" y="258"/>
                  <a:pt x="188" y="228"/>
                  <a:pt x="206" y="209"/>
                </a:cubicBezTo>
                <a:cubicBezTo>
                  <a:pt x="225" y="190"/>
                  <a:pt x="255" y="190"/>
                  <a:pt x="274" y="209"/>
                </a:cubicBezTo>
                <a:cubicBezTo>
                  <a:pt x="323" y="258"/>
                  <a:pt x="323" y="258"/>
                  <a:pt x="323" y="258"/>
                </a:cubicBezTo>
                <a:cubicBezTo>
                  <a:pt x="389" y="125"/>
                  <a:pt x="389" y="125"/>
                  <a:pt x="389" y="125"/>
                </a:cubicBezTo>
                <a:cubicBezTo>
                  <a:pt x="401" y="102"/>
                  <a:pt x="430" y="92"/>
                  <a:pt x="454" y="104"/>
                </a:cubicBezTo>
                <a:cubicBezTo>
                  <a:pt x="477" y="116"/>
                  <a:pt x="487" y="144"/>
                  <a:pt x="475" y="168"/>
                </a:cubicBezTo>
                <a:close/>
                <a:moveTo>
                  <a:pt x="1433" y="181"/>
                </a:moveTo>
                <a:cubicBezTo>
                  <a:pt x="1370" y="243"/>
                  <a:pt x="1370" y="243"/>
                  <a:pt x="1370" y="243"/>
                </a:cubicBezTo>
                <a:cubicBezTo>
                  <a:pt x="1433" y="305"/>
                  <a:pt x="1433" y="305"/>
                  <a:pt x="1433" y="305"/>
                </a:cubicBezTo>
                <a:cubicBezTo>
                  <a:pt x="1451" y="324"/>
                  <a:pt x="1451" y="354"/>
                  <a:pt x="1433" y="373"/>
                </a:cubicBezTo>
                <a:cubicBezTo>
                  <a:pt x="1414" y="391"/>
                  <a:pt x="1383" y="391"/>
                  <a:pt x="1365" y="373"/>
                </a:cubicBezTo>
                <a:cubicBezTo>
                  <a:pt x="1303" y="311"/>
                  <a:pt x="1303" y="311"/>
                  <a:pt x="1303" y="311"/>
                </a:cubicBezTo>
                <a:cubicBezTo>
                  <a:pt x="1241" y="373"/>
                  <a:pt x="1241" y="373"/>
                  <a:pt x="1241" y="373"/>
                </a:cubicBezTo>
                <a:cubicBezTo>
                  <a:pt x="1222" y="391"/>
                  <a:pt x="1191" y="391"/>
                  <a:pt x="1173" y="373"/>
                </a:cubicBezTo>
                <a:cubicBezTo>
                  <a:pt x="1154" y="354"/>
                  <a:pt x="1154" y="324"/>
                  <a:pt x="1173" y="305"/>
                </a:cubicBezTo>
                <a:cubicBezTo>
                  <a:pt x="1235" y="243"/>
                  <a:pt x="1235" y="243"/>
                  <a:pt x="1235" y="243"/>
                </a:cubicBezTo>
                <a:cubicBezTo>
                  <a:pt x="1173" y="181"/>
                  <a:pt x="1173" y="181"/>
                  <a:pt x="1173" y="181"/>
                </a:cubicBezTo>
                <a:cubicBezTo>
                  <a:pt x="1154" y="162"/>
                  <a:pt x="1154" y="132"/>
                  <a:pt x="1173" y="113"/>
                </a:cubicBezTo>
                <a:cubicBezTo>
                  <a:pt x="1191" y="94"/>
                  <a:pt x="1222" y="94"/>
                  <a:pt x="1241" y="113"/>
                </a:cubicBezTo>
                <a:cubicBezTo>
                  <a:pt x="1303" y="175"/>
                  <a:pt x="1303" y="175"/>
                  <a:pt x="1303" y="175"/>
                </a:cubicBezTo>
                <a:cubicBezTo>
                  <a:pt x="1365" y="113"/>
                  <a:pt x="1365" y="113"/>
                  <a:pt x="1365" y="113"/>
                </a:cubicBezTo>
                <a:cubicBezTo>
                  <a:pt x="1383" y="94"/>
                  <a:pt x="1414" y="94"/>
                  <a:pt x="1433" y="113"/>
                </a:cubicBezTo>
                <a:cubicBezTo>
                  <a:pt x="1451" y="132"/>
                  <a:pt x="1451" y="162"/>
                  <a:pt x="1433" y="18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1" name="Freeform 50"/>
          <p:cNvSpPr>
            <a:spLocks noEditPoints="1"/>
          </p:cNvSpPr>
          <p:nvPr/>
        </p:nvSpPr>
        <p:spPr bwMode="auto">
          <a:xfrm>
            <a:off x="4381400" y="4585490"/>
            <a:ext cx="367079" cy="391219"/>
          </a:xfrm>
          <a:custGeom>
            <a:avLst/>
            <a:gdLst>
              <a:gd name="T0" fmla="*/ 285 w 1536"/>
              <a:gd name="T1" fmla="*/ 499 h 1638"/>
              <a:gd name="T2" fmla="*/ 480 w 1536"/>
              <a:gd name="T3" fmla="*/ 432 h 1638"/>
              <a:gd name="T4" fmla="*/ 432 w 1536"/>
              <a:gd name="T5" fmla="*/ 672 h 1638"/>
              <a:gd name="T6" fmla="*/ 288 w 1536"/>
              <a:gd name="T7" fmla="*/ 1120 h 1638"/>
              <a:gd name="T8" fmla="*/ 480 w 1536"/>
              <a:gd name="T9" fmla="*/ 1511 h 1638"/>
              <a:gd name="T10" fmla="*/ 528 w 1536"/>
              <a:gd name="T11" fmla="*/ 1638 h 1638"/>
              <a:gd name="T12" fmla="*/ 1248 w 1536"/>
              <a:gd name="T13" fmla="*/ 1590 h 1638"/>
              <a:gd name="T14" fmla="*/ 1288 w 1536"/>
              <a:gd name="T15" fmla="*/ 1323 h 1638"/>
              <a:gd name="T16" fmla="*/ 1344 w 1536"/>
              <a:gd name="T17" fmla="*/ 720 h 1638"/>
              <a:gd name="T18" fmla="*/ 1147 w 1536"/>
              <a:gd name="T19" fmla="*/ 586 h 1638"/>
              <a:gd name="T20" fmla="*/ 912 w 1536"/>
              <a:gd name="T21" fmla="*/ 517 h 1638"/>
              <a:gd name="T22" fmla="*/ 768 w 1536"/>
              <a:gd name="T23" fmla="*/ 488 h 1638"/>
              <a:gd name="T24" fmla="*/ 851 w 1536"/>
              <a:gd name="T25" fmla="*/ 317 h 1638"/>
              <a:gd name="T26" fmla="*/ 1392 w 1536"/>
              <a:gd name="T27" fmla="*/ 480 h 1638"/>
              <a:gd name="T28" fmla="*/ 1392 w 1536"/>
              <a:gd name="T29" fmla="*/ 192 h 1638"/>
              <a:gd name="T30" fmla="*/ 863 w 1536"/>
              <a:gd name="T31" fmla="*/ 221 h 1638"/>
              <a:gd name="T32" fmla="*/ 384 w 1536"/>
              <a:gd name="T33" fmla="*/ 240 h 1638"/>
              <a:gd name="T34" fmla="*/ 236 w 1536"/>
              <a:gd name="T35" fmla="*/ 417 h 1638"/>
              <a:gd name="T36" fmla="*/ 0 w 1536"/>
              <a:gd name="T37" fmla="*/ 528 h 1638"/>
              <a:gd name="T38" fmla="*/ 288 w 1536"/>
              <a:gd name="T39" fmla="*/ 528 h 1638"/>
              <a:gd name="T40" fmla="*/ 1440 w 1536"/>
              <a:gd name="T41" fmla="*/ 336 h 1638"/>
              <a:gd name="T42" fmla="*/ 1344 w 1536"/>
              <a:gd name="T43" fmla="*/ 336 h 1638"/>
              <a:gd name="T44" fmla="*/ 816 w 1536"/>
              <a:gd name="T45" fmla="*/ 576 h 1638"/>
              <a:gd name="T46" fmla="*/ 864 w 1536"/>
              <a:gd name="T47" fmla="*/ 816 h 1638"/>
              <a:gd name="T48" fmla="*/ 960 w 1536"/>
              <a:gd name="T49" fmla="*/ 816 h 1638"/>
              <a:gd name="T50" fmla="*/ 1008 w 1536"/>
              <a:gd name="T51" fmla="*/ 576 h 1638"/>
              <a:gd name="T52" fmla="*/ 1056 w 1536"/>
              <a:gd name="T53" fmla="*/ 912 h 1638"/>
              <a:gd name="T54" fmla="*/ 1152 w 1536"/>
              <a:gd name="T55" fmla="*/ 912 h 1638"/>
              <a:gd name="T56" fmla="*/ 1200 w 1536"/>
              <a:gd name="T57" fmla="*/ 672 h 1638"/>
              <a:gd name="T58" fmla="*/ 1248 w 1536"/>
              <a:gd name="T59" fmla="*/ 1087 h 1638"/>
              <a:gd name="T60" fmla="*/ 1152 w 1536"/>
              <a:gd name="T61" fmla="*/ 1483 h 1638"/>
              <a:gd name="T62" fmla="*/ 576 w 1536"/>
              <a:gd name="T63" fmla="*/ 1542 h 1638"/>
              <a:gd name="T64" fmla="*/ 426 w 1536"/>
              <a:gd name="T65" fmla="*/ 1222 h 1638"/>
              <a:gd name="T66" fmla="*/ 384 w 1536"/>
              <a:gd name="T67" fmla="*/ 816 h 1638"/>
              <a:gd name="T68" fmla="*/ 480 w 1536"/>
              <a:gd name="T69" fmla="*/ 816 h 1638"/>
              <a:gd name="T70" fmla="*/ 528 w 1536"/>
              <a:gd name="T71" fmla="*/ 1056 h 1638"/>
              <a:gd name="T72" fmla="*/ 576 w 1536"/>
              <a:gd name="T73" fmla="*/ 336 h 1638"/>
              <a:gd name="T74" fmla="*/ 638 w 1536"/>
              <a:gd name="T75" fmla="*/ 290 h 1638"/>
              <a:gd name="T76" fmla="*/ 672 w 1536"/>
              <a:gd name="T77" fmla="*/ 816 h 1638"/>
              <a:gd name="T78" fmla="*/ 768 w 1536"/>
              <a:gd name="T79" fmla="*/ 816 h 1638"/>
              <a:gd name="T80" fmla="*/ 816 w 1536"/>
              <a:gd name="T81" fmla="*/ 576 h 1638"/>
              <a:gd name="T82" fmla="*/ 768 w 1536"/>
              <a:gd name="T83" fmla="*/ 240 h 1638"/>
              <a:gd name="T84" fmla="*/ 625 w 1536"/>
              <a:gd name="T85" fmla="*/ 192 h 1638"/>
              <a:gd name="T86" fmla="*/ 624 w 1536"/>
              <a:gd name="T87" fmla="*/ 192 h 1638"/>
              <a:gd name="T88" fmla="*/ 480 w 1536"/>
              <a:gd name="T89" fmla="*/ 240 h 1638"/>
              <a:gd name="T90" fmla="*/ 96 w 1536"/>
              <a:gd name="T91" fmla="*/ 528 h 1638"/>
              <a:gd name="T92" fmla="*/ 192 w 1536"/>
              <a:gd name="T93" fmla="*/ 528 h 1638"/>
              <a:gd name="T94" fmla="*/ 96 w 1536"/>
              <a:gd name="T95" fmla="*/ 52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36" h="1638">
                <a:moveTo>
                  <a:pt x="288" y="528"/>
                </a:moveTo>
                <a:cubicBezTo>
                  <a:pt x="288" y="518"/>
                  <a:pt x="287" y="509"/>
                  <a:pt x="285" y="499"/>
                </a:cubicBezTo>
                <a:cubicBezTo>
                  <a:pt x="447" y="402"/>
                  <a:pt x="447" y="402"/>
                  <a:pt x="447" y="402"/>
                </a:cubicBezTo>
                <a:cubicBezTo>
                  <a:pt x="457" y="413"/>
                  <a:pt x="468" y="423"/>
                  <a:pt x="480" y="432"/>
                </a:cubicBezTo>
                <a:cubicBezTo>
                  <a:pt x="480" y="680"/>
                  <a:pt x="480" y="680"/>
                  <a:pt x="480" y="680"/>
                </a:cubicBezTo>
                <a:cubicBezTo>
                  <a:pt x="465" y="675"/>
                  <a:pt x="449" y="672"/>
                  <a:pt x="432" y="672"/>
                </a:cubicBezTo>
                <a:cubicBezTo>
                  <a:pt x="353" y="672"/>
                  <a:pt x="288" y="737"/>
                  <a:pt x="288" y="816"/>
                </a:cubicBezTo>
                <a:cubicBezTo>
                  <a:pt x="288" y="1120"/>
                  <a:pt x="288" y="1120"/>
                  <a:pt x="288" y="1120"/>
                </a:cubicBezTo>
                <a:cubicBezTo>
                  <a:pt x="288" y="1184"/>
                  <a:pt x="313" y="1245"/>
                  <a:pt x="358" y="1290"/>
                </a:cubicBezTo>
                <a:cubicBezTo>
                  <a:pt x="383" y="1322"/>
                  <a:pt x="480" y="1379"/>
                  <a:pt x="480" y="1511"/>
                </a:cubicBezTo>
                <a:cubicBezTo>
                  <a:pt x="480" y="1590"/>
                  <a:pt x="480" y="1590"/>
                  <a:pt x="480" y="1590"/>
                </a:cubicBezTo>
                <a:cubicBezTo>
                  <a:pt x="480" y="1617"/>
                  <a:pt x="501" y="1638"/>
                  <a:pt x="528" y="1638"/>
                </a:cubicBezTo>
                <a:cubicBezTo>
                  <a:pt x="1200" y="1638"/>
                  <a:pt x="1200" y="1638"/>
                  <a:pt x="1200" y="1638"/>
                </a:cubicBezTo>
                <a:cubicBezTo>
                  <a:pt x="1227" y="1638"/>
                  <a:pt x="1248" y="1617"/>
                  <a:pt x="1248" y="1590"/>
                </a:cubicBezTo>
                <a:cubicBezTo>
                  <a:pt x="1248" y="1483"/>
                  <a:pt x="1248" y="1483"/>
                  <a:pt x="1248" y="1483"/>
                </a:cubicBezTo>
                <a:cubicBezTo>
                  <a:pt x="1248" y="1393"/>
                  <a:pt x="1287" y="1327"/>
                  <a:pt x="1288" y="1323"/>
                </a:cubicBezTo>
                <a:cubicBezTo>
                  <a:pt x="1325" y="1250"/>
                  <a:pt x="1344" y="1168"/>
                  <a:pt x="1344" y="1087"/>
                </a:cubicBezTo>
                <a:cubicBezTo>
                  <a:pt x="1344" y="720"/>
                  <a:pt x="1344" y="720"/>
                  <a:pt x="1344" y="720"/>
                </a:cubicBezTo>
                <a:cubicBezTo>
                  <a:pt x="1344" y="641"/>
                  <a:pt x="1279" y="576"/>
                  <a:pt x="1200" y="576"/>
                </a:cubicBezTo>
                <a:cubicBezTo>
                  <a:pt x="1181" y="576"/>
                  <a:pt x="1163" y="580"/>
                  <a:pt x="1147" y="586"/>
                </a:cubicBezTo>
                <a:cubicBezTo>
                  <a:pt x="1130" y="525"/>
                  <a:pt x="1074" y="480"/>
                  <a:pt x="1008" y="480"/>
                </a:cubicBezTo>
                <a:cubicBezTo>
                  <a:pt x="971" y="480"/>
                  <a:pt x="937" y="494"/>
                  <a:pt x="912" y="517"/>
                </a:cubicBezTo>
                <a:cubicBezTo>
                  <a:pt x="886" y="494"/>
                  <a:pt x="853" y="480"/>
                  <a:pt x="816" y="480"/>
                </a:cubicBezTo>
                <a:cubicBezTo>
                  <a:pt x="799" y="480"/>
                  <a:pt x="783" y="483"/>
                  <a:pt x="768" y="488"/>
                </a:cubicBezTo>
                <a:cubicBezTo>
                  <a:pt x="768" y="432"/>
                  <a:pt x="768" y="432"/>
                  <a:pt x="768" y="432"/>
                </a:cubicBezTo>
                <a:cubicBezTo>
                  <a:pt x="807" y="403"/>
                  <a:pt x="836" y="362"/>
                  <a:pt x="851" y="317"/>
                </a:cubicBezTo>
                <a:cubicBezTo>
                  <a:pt x="1251" y="367"/>
                  <a:pt x="1251" y="367"/>
                  <a:pt x="1251" y="367"/>
                </a:cubicBezTo>
                <a:cubicBezTo>
                  <a:pt x="1265" y="431"/>
                  <a:pt x="1323" y="480"/>
                  <a:pt x="1392" y="480"/>
                </a:cubicBezTo>
                <a:cubicBezTo>
                  <a:pt x="1471" y="480"/>
                  <a:pt x="1536" y="415"/>
                  <a:pt x="1536" y="336"/>
                </a:cubicBezTo>
                <a:cubicBezTo>
                  <a:pt x="1536" y="257"/>
                  <a:pt x="1471" y="192"/>
                  <a:pt x="1392" y="192"/>
                </a:cubicBezTo>
                <a:cubicBezTo>
                  <a:pt x="1336" y="192"/>
                  <a:pt x="1287" y="224"/>
                  <a:pt x="1263" y="271"/>
                </a:cubicBezTo>
                <a:cubicBezTo>
                  <a:pt x="863" y="221"/>
                  <a:pt x="863" y="221"/>
                  <a:pt x="863" y="221"/>
                </a:cubicBezTo>
                <a:cubicBezTo>
                  <a:pt x="854" y="98"/>
                  <a:pt x="750" y="0"/>
                  <a:pt x="624" y="0"/>
                </a:cubicBezTo>
                <a:cubicBezTo>
                  <a:pt x="492" y="0"/>
                  <a:pt x="384" y="108"/>
                  <a:pt x="384" y="240"/>
                </a:cubicBezTo>
                <a:cubicBezTo>
                  <a:pt x="384" y="267"/>
                  <a:pt x="389" y="294"/>
                  <a:pt x="398" y="320"/>
                </a:cubicBezTo>
                <a:cubicBezTo>
                  <a:pt x="236" y="417"/>
                  <a:pt x="236" y="417"/>
                  <a:pt x="236" y="417"/>
                </a:cubicBezTo>
                <a:cubicBezTo>
                  <a:pt x="211" y="396"/>
                  <a:pt x="179" y="384"/>
                  <a:pt x="144" y="384"/>
                </a:cubicBezTo>
                <a:cubicBezTo>
                  <a:pt x="65" y="384"/>
                  <a:pt x="0" y="449"/>
                  <a:pt x="0" y="528"/>
                </a:cubicBezTo>
                <a:cubicBezTo>
                  <a:pt x="0" y="607"/>
                  <a:pt x="65" y="672"/>
                  <a:pt x="144" y="672"/>
                </a:cubicBezTo>
                <a:cubicBezTo>
                  <a:pt x="223" y="672"/>
                  <a:pt x="288" y="607"/>
                  <a:pt x="288" y="528"/>
                </a:cubicBezTo>
                <a:close/>
                <a:moveTo>
                  <a:pt x="1392" y="288"/>
                </a:moveTo>
                <a:cubicBezTo>
                  <a:pt x="1418" y="288"/>
                  <a:pt x="1440" y="309"/>
                  <a:pt x="1440" y="336"/>
                </a:cubicBezTo>
                <a:cubicBezTo>
                  <a:pt x="1440" y="362"/>
                  <a:pt x="1418" y="384"/>
                  <a:pt x="1392" y="384"/>
                </a:cubicBezTo>
                <a:cubicBezTo>
                  <a:pt x="1366" y="384"/>
                  <a:pt x="1344" y="362"/>
                  <a:pt x="1344" y="336"/>
                </a:cubicBezTo>
                <a:cubicBezTo>
                  <a:pt x="1344" y="309"/>
                  <a:pt x="1366" y="288"/>
                  <a:pt x="1392" y="288"/>
                </a:cubicBezTo>
                <a:close/>
                <a:moveTo>
                  <a:pt x="816" y="576"/>
                </a:moveTo>
                <a:cubicBezTo>
                  <a:pt x="842" y="576"/>
                  <a:pt x="864" y="597"/>
                  <a:pt x="864" y="624"/>
                </a:cubicBezTo>
                <a:cubicBezTo>
                  <a:pt x="864" y="816"/>
                  <a:pt x="864" y="816"/>
                  <a:pt x="864" y="816"/>
                </a:cubicBezTo>
                <a:cubicBezTo>
                  <a:pt x="864" y="842"/>
                  <a:pt x="885" y="864"/>
                  <a:pt x="912" y="864"/>
                </a:cubicBezTo>
                <a:cubicBezTo>
                  <a:pt x="939" y="864"/>
                  <a:pt x="960" y="842"/>
                  <a:pt x="960" y="816"/>
                </a:cubicBezTo>
                <a:cubicBezTo>
                  <a:pt x="960" y="624"/>
                  <a:pt x="960" y="624"/>
                  <a:pt x="960" y="624"/>
                </a:cubicBezTo>
                <a:cubicBezTo>
                  <a:pt x="960" y="597"/>
                  <a:pt x="982" y="576"/>
                  <a:pt x="1008" y="576"/>
                </a:cubicBezTo>
                <a:cubicBezTo>
                  <a:pt x="1034" y="576"/>
                  <a:pt x="1056" y="597"/>
                  <a:pt x="1056" y="624"/>
                </a:cubicBezTo>
                <a:cubicBezTo>
                  <a:pt x="1056" y="912"/>
                  <a:pt x="1056" y="912"/>
                  <a:pt x="1056" y="912"/>
                </a:cubicBezTo>
                <a:cubicBezTo>
                  <a:pt x="1056" y="938"/>
                  <a:pt x="1077" y="960"/>
                  <a:pt x="1104" y="960"/>
                </a:cubicBezTo>
                <a:cubicBezTo>
                  <a:pt x="1131" y="960"/>
                  <a:pt x="1152" y="938"/>
                  <a:pt x="1152" y="912"/>
                </a:cubicBezTo>
                <a:cubicBezTo>
                  <a:pt x="1152" y="720"/>
                  <a:pt x="1152" y="720"/>
                  <a:pt x="1152" y="720"/>
                </a:cubicBezTo>
                <a:cubicBezTo>
                  <a:pt x="1152" y="693"/>
                  <a:pt x="1174" y="672"/>
                  <a:pt x="1200" y="672"/>
                </a:cubicBezTo>
                <a:cubicBezTo>
                  <a:pt x="1226" y="672"/>
                  <a:pt x="1248" y="693"/>
                  <a:pt x="1248" y="720"/>
                </a:cubicBezTo>
                <a:cubicBezTo>
                  <a:pt x="1248" y="1087"/>
                  <a:pt x="1248" y="1087"/>
                  <a:pt x="1248" y="1087"/>
                </a:cubicBezTo>
                <a:cubicBezTo>
                  <a:pt x="1248" y="1153"/>
                  <a:pt x="1232" y="1220"/>
                  <a:pt x="1202" y="1280"/>
                </a:cubicBezTo>
                <a:cubicBezTo>
                  <a:pt x="1200" y="1286"/>
                  <a:pt x="1152" y="1366"/>
                  <a:pt x="1152" y="1483"/>
                </a:cubicBezTo>
                <a:cubicBezTo>
                  <a:pt x="1152" y="1542"/>
                  <a:pt x="1152" y="1542"/>
                  <a:pt x="1152" y="1542"/>
                </a:cubicBezTo>
                <a:cubicBezTo>
                  <a:pt x="576" y="1542"/>
                  <a:pt x="576" y="1542"/>
                  <a:pt x="576" y="1542"/>
                </a:cubicBezTo>
                <a:cubicBezTo>
                  <a:pt x="576" y="1511"/>
                  <a:pt x="576" y="1511"/>
                  <a:pt x="576" y="1511"/>
                </a:cubicBezTo>
                <a:cubicBezTo>
                  <a:pt x="576" y="1333"/>
                  <a:pt x="448" y="1251"/>
                  <a:pt x="426" y="1222"/>
                </a:cubicBezTo>
                <a:cubicBezTo>
                  <a:pt x="399" y="1195"/>
                  <a:pt x="384" y="1159"/>
                  <a:pt x="384" y="1120"/>
                </a:cubicBezTo>
                <a:cubicBezTo>
                  <a:pt x="384" y="816"/>
                  <a:pt x="384" y="816"/>
                  <a:pt x="384" y="816"/>
                </a:cubicBezTo>
                <a:cubicBezTo>
                  <a:pt x="384" y="789"/>
                  <a:pt x="406" y="768"/>
                  <a:pt x="432" y="768"/>
                </a:cubicBezTo>
                <a:cubicBezTo>
                  <a:pt x="458" y="768"/>
                  <a:pt x="480" y="789"/>
                  <a:pt x="480" y="816"/>
                </a:cubicBezTo>
                <a:cubicBezTo>
                  <a:pt x="480" y="1008"/>
                  <a:pt x="480" y="1008"/>
                  <a:pt x="480" y="1008"/>
                </a:cubicBezTo>
                <a:cubicBezTo>
                  <a:pt x="480" y="1034"/>
                  <a:pt x="501" y="1056"/>
                  <a:pt x="528" y="1056"/>
                </a:cubicBezTo>
                <a:cubicBezTo>
                  <a:pt x="555" y="1056"/>
                  <a:pt x="576" y="1034"/>
                  <a:pt x="576" y="1008"/>
                </a:cubicBezTo>
                <a:cubicBezTo>
                  <a:pt x="576" y="336"/>
                  <a:pt x="576" y="336"/>
                  <a:pt x="576" y="336"/>
                </a:cubicBezTo>
                <a:cubicBezTo>
                  <a:pt x="576" y="310"/>
                  <a:pt x="596" y="289"/>
                  <a:pt x="622" y="288"/>
                </a:cubicBezTo>
                <a:cubicBezTo>
                  <a:pt x="638" y="290"/>
                  <a:pt x="638" y="290"/>
                  <a:pt x="638" y="290"/>
                </a:cubicBezTo>
                <a:cubicBezTo>
                  <a:pt x="658" y="296"/>
                  <a:pt x="672" y="314"/>
                  <a:pt x="672" y="336"/>
                </a:cubicBezTo>
                <a:cubicBezTo>
                  <a:pt x="672" y="816"/>
                  <a:pt x="672" y="816"/>
                  <a:pt x="672" y="816"/>
                </a:cubicBezTo>
                <a:cubicBezTo>
                  <a:pt x="672" y="842"/>
                  <a:pt x="693" y="864"/>
                  <a:pt x="720" y="864"/>
                </a:cubicBezTo>
                <a:cubicBezTo>
                  <a:pt x="747" y="864"/>
                  <a:pt x="768" y="842"/>
                  <a:pt x="768" y="816"/>
                </a:cubicBezTo>
                <a:cubicBezTo>
                  <a:pt x="768" y="624"/>
                  <a:pt x="768" y="624"/>
                  <a:pt x="768" y="624"/>
                </a:cubicBezTo>
                <a:cubicBezTo>
                  <a:pt x="768" y="597"/>
                  <a:pt x="790" y="576"/>
                  <a:pt x="816" y="576"/>
                </a:cubicBezTo>
                <a:close/>
                <a:moveTo>
                  <a:pt x="624" y="96"/>
                </a:moveTo>
                <a:cubicBezTo>
                  <a:pt x="703" y="96"/>
                  <a:pt x="768" y="161"/>
                  <a:pt x="768" y="240"/>
                </a:cubicBezTo>
                <a:cubicBezTo>
                  <a:pt x="768" y="256"/>
                  <a:pt x="765" y="273"/>
                  <a:pt x="760" y="288"/>
                </a:cubicBezTo>
                <a:cubicBezTo>
                  <a:pt x="740" y="232"/>
                  <a:pt x="686" y="193"/>
                  <a:pt x="625" y="192"/>
                </a:cubicBezTo>
                <a:cubicBezTo>
                  <a:pt x="625" y="192"/>
                  <a:pt x="625" y="192"/>
                  <a:pt x="625" y="192"/>
                </a:cubicBezTo>
                <a:cubicBezTo>
                  <a:pt x="624" y="192"/>
                  <a:pt x="624" y="192"/>
                  <a:pt x="624" y="192"/>
                </a:cubicBezTo>
                <a:cubicBezTo>
                  <a:pt x="561" y="192"/>
                  <a:pt x="508" y="232"/>
                  <a:pt x="488" y="288"/>
                </a:cubicBezTo>
                <a:cubicBezTo>
                  <a:pt x="483" y="273"/>
                  <a:pt x="480" y="256"/>
                  <a:pt x="480" y="240"/>
                </a:cubicBezTo>
                <a:cubicBezTo>
                  <a:pt x="480" y="161"/>
                  <a:pt x="545" y="96"/>
                  <a:pt x="624" y="96"/>
                </a:cubicBezTo>
                <a:close/>
                <a:moveTo>
                  <a:pt x="96" y="528"/>
                </a:moveTo>
                <a:cubicBezTo>
                  <a:pt x="96" y="501"/>
                  <a:pt x="118" y="480"/>
                  <a:pt x="144" y="480"/>
                </a:cubicBezTo>
                <a:cubicBezTo>
                  <a:pt x="170" y="480"/>
                  <a:pt x="192" y="501"/>
                  <a:pt x="192" y="528"/>
                </a:cubicBezTo>
                <a:cubicBezTo>
                  <a:pt x="192" y="554"/>
                  <a:pt x="170" y="576"/>
                  <a:pt x="144" y="576"/>
                </a:cubicBezTo>
                <a:cubicBezTo>
                  <a:pt x="118" y="576"/>
                  <a:pt x="96" y="554"/>
                  <a:pt x="96" y="52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3" name="Freeform 52"/>
          <p:cNvSpPr>
            <a:spLocks noEditPoints="1"/>
          </p:cNvSpPr>
          <p:nvPr/>
        </p:nvSpPr>
        <p:spPr bwMode="auto">
          <a:xfrm>
            <a:off x="734486" y="5928302"/>
            <a:ext cx="392389" cy="392243"/>
          </a:xfrm>
          <a:custGeom>
            <a:avLst/>
            <a:gdLst>
              <a:gd name="T0" fmla="*/ 1635 w 1642"/>
              <a:gd name="T1" fmla="*/ 226 h 1642"/>
              <a:gd name="T2" fmla="*/ 1447 w 1642"/>
              <a:gd name="T3" fmla="*/ 196 h 1642"/>
              <a:gd name="T4" fmla="*/ 1417 w 1642"/>
              <a:gd name="T5" fmla="*/ 8 h 1642"/>
              <a:gd name="T6" fmla="*/ 1255 w 1642"/>
              <a:gd name="T7" fmla="*/ 128 h 1642"/>
              <a:gd name="T8" fmla="*/ 0 w 1642"/>
              <a:gd name="T9" fmla="*/ 823 h 1642"/>
              <a:gd name="T10" fmla="*/ 1639 w 1642"/>
              <a:gd name="T11" fmla="*/ 823 h 1642"/>
              <a:gd name="T12" fmla="*/ 1625 w 1642"/>
              <a:gd name="T13" fmla="*/ 278 h 1642"/>
              <a:gd name="T14" fmla="*/ 1351 w 1642"/>
              <a:gd name="T15" fmla="*/ 168 h 1642"/>
              <a:gd name="T16" fmla="*/ 1399 w 1642"/>
              <a:gd name="T17" fmla="*/ 292 h 1642"/>
              <a:gd name="T18" fmla="*/ 1379 w 1642"/>
              <a:gd name="T19" fmla="*/ 388 h 1642"/>
              <a:gd name="T20" fmla="*/ 1255 w 1642"/>
              <a:gd name="T21" fmla="*/ 264 h 1642"/>
              <a:gd name="T22" fmla="*/ 1351 w 1642"/>
              <a:gd name="T23" fmla="*/ 823 h 1642"/>
              <a:gd name="T24" fmla="*/ 288 w 1642"/>
              <a:gd name="T25" fmla="*/ 823 h 1642"/>
              <a:gd name="T26" fmla="*/ 1159 w 1642"/>
              <a:gd name="T27" fmla="*/ 413 h 1642"/>
              <a:gd name="T28" fmla="*/ 1091 w 1642"/>
              <a:gd name="T29" fmla="*/ 484 h 1642"/>
              <a:gd name="T30" fmla="*/ 384 w 1642"/>
              <a:gd name="T31" fmla="*/ 823 h 1642"/>
              <a:gd name="T32" fmla="*/ 1255 w 1642"/>
              <a:gd name="T33" fmla="*/ 823 h 1642"/>
              <a:gd name="T34" fmla="*/ 1226 w 1642"/>
              <a:gd name="T35" fmla="*/ 484 h 1642"/>
              <a:gd name="T36" fmla="*/ 785 w 1642"/>
              <a:gd name="T37" fmla="*/ 857 h 1642"/>
              <a:gd name="T38" fmla="*/ 951 w 1642"/>
              <a:gd name="T39" fmla="*/ 759 h 1642"/>
              <a:gd name="T40" fmla="*/ 819 w 1642"/>
              <a:gd name="T41" fmla="*/ 967 h 1642"/>
              <a:gd name="T42" fmla="*/ 819 w 1642"/>
              <a:gd name="T43" fmla="*/ 676 h 1642"/>
              <a:gd name="T44" fmla="*/ 785 w 1642"/>
              <a:gd name="T45" fmla="*/ 789 h 1642"/>
              <a:gd name="T46" fmla="*/ 953 w 1642"/>
              <a:gd name="T47" fmla="*/ 621 h 1642"/>
              <a:gd name="T48" fmla="*/ 576 w 1642"/>
              <a:gd name="T49" fmla="*/ 823 h 1642"/>
              <a:gd name="T50" fmla="*/ 1063 w 1642"/>
              <a:gd name="T51" fmla="*/ 823 h 1642"/>
              <a:gd name="T52" fmla="*/ 1090 w 1642"/>
              <a:gd name="T53" fmla="*/ 621 h 1642"/>
              <a:gd name="T54" fmla="*/ 819 w 1642"/>
              <a:gd name="T55" fmla="*/ 1159 h 1642"/>
              <a:gd name="T56" fmla="*/ 819 w 1642"/>
              <a:gd name="T57" fmla="*/ 484 h 1642"/>
              <a:gd name="T58" fmla="*/ 953 w 1642"/>
              <a:gd name="T59" fmla="*/ 621 h 1642"/>
              <a:gd name="T60" fmla="*/ 819 w 1642"/>
              <a:gd name="T61" fmla="*/ 1546 h 1642"/>
              <a:gd name="T62" fmla="*/ 819 w 1642"/>
              <a:gd name="T63" fmla="*/ 100 h 1642"/>
              <a:gd name="T64" fmla="*/ 1173 w 1642"/>
              <a:gd name="T65" fmla="*/ 210 h 1642"/>
              <a:gd name="T66" fmla="*/ 1159 w 1642"/>
              <a:gd name="T67" fmla="*/ 294 h 1642"/>
              <a:gd name="T68" fmla="*/ 192 w 1642"/>
              <a:gd name="T69" fmla="*/ 823 h 1642"/>
              <a:gd name="T70" fmla="*/ 1447 w 1642"/>
              <a:gd name="T71" fmla="*/ 823 h 1642"/>
              <a:gd name="T72" fmla="*/ 1399 w 1642"/>
              <a:gd name="T73" fmla="*/ 484 h 1642"/>
              <a:gd name="T74" fmla="*/ 1445 w 1642"/>
              <a:gd name="T75" fmla="*/ 458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42" h="1642">
                <a:moveTo>
                  <a:pt x="1625" y="278"/>
                </a:moveTo>
                <a:cubicBezTo>
                  <a:pt x="1638" y="264"/>
                  <a:pt x="1642" y="244"/>
                  <a:pt x="1635" y="226"/>
                </a:cubicBezTo>
                <a:cubicBezTo>
                  <a:pt x="1627" y="208"/>
                  <a:pt x="1610" y="196"/>
                  <a:pt x="1591" y="196"/>
                </a:cubicBezTo>
                <a:cubicBezTo>
                  <a:pt x="1447" y="196"/>
                  <a:pt x="1447" y="196"/>
                  <a:pt x="1447" y="196"/>
                </a:cubicBezTo>
                <a:cubicBezTo>
                  <a:pt x="1447" y="52"/>
                  <a:pt x="1447" y="52"/>
                  <a:pt x="1447" y="52"/>
                </a:cubicBezTo>
                <a:cubicBezTo>
                  <a:pt x="1447" y="33"/>
                  <a:pt x="1435" y="15"/>
                  <a:pt x="1417" y="8"/>
                </a:cubicBezTo>
                <a:cubicBezTo>
                  <a:pt x="1399" y="0"/>
                  <a:pt x="1378" y="4"/>
                  <a:pt x="1365" y="18"/>
                </a:cubicBezTo>
                <a:cubicBezTo>
                  <a:pt x="1255" y="128"/>
                  <a:pt x="1255" y="128"/>
                  <a:pt x="1255" y="128"/>
                </a:cubicBezTo>
                <a:cubicBezTo>
                  <a:pt x="1126" y="48"/>
                  <a:pt x="973" y="4"/>
                  <a:pt x="819" y="4"/>
                </a:cubicBezTo>
                <a:cubicBezTo>
                  <a:pt x="368" y="4"/>
                  <a:pt x="0" y="372"/>
                  <a:pt x="0" y="823"/>
                </a:cubicBezTo>
                <a:cubicBezTo>
                  <a:pt x="0" y="1274"/>
                  <a:pt x="368" y="1642"/>
                  <a:pt x="819" y="1642"/>
                </a:cubicBezTo>
                <a:cubicBezTo>
                  <a:pt x="1270" y="1642"/>
                  <a:pt x="1639" y="1274"/>
                  <a:pt x="1639" y="823"/>
                </a:cubicBezTo>
                <a:cubicBezTo>
                  <a:pt x="1639" y="669"/>
                  <a:pt x="1595" y="516"/>
                  <a:pt x="1515" y="388"/>
                </a:cubicBezTo>
                <a:lnTo>
                  <a:pt x="1625" y="278"/>
                </a:lnTo>
                <a:close/>
                <a:moveTo>
                  <a:pt x="1255" y="264"/>
                </a:moveTo>
                <a:cubicBezTo>
                  <a:pt x="1351" y="168"/>
                  <a:pt x="1351" y="168"/>
                  <a:pt x="1351" y="168"/>
                </a:cubicBezTo>
                <a:cubicBezTo>
                  <a:pt x="1351" y="244"/>
                  <a:pt x="1351" y="244"/>
                  <a:pt x="1351" y="244"/>
                </a:cubicBezTo>
                <a:cubicBezTo>
                  <a:pt x="1351" y="271"/>
                  <a:pt x="1372" y="292"/>
                  <a:pt x="1399" y="292"/>
                </a:cubicBezTo>
                <a:cubicBezTo>
                  <a:pt x="1475" y="292"/>
                  <a:pt x="1475" y="292"/>
                  <a:pt x="1475" y="292"/>
                </a:cubicBezTo>
                <a:cubicBezTo>
                  <a:pt x="1379" y="388"/>
                  <a:pt x="1379" y="388"/>
                  <a:pt x="1379" y="388"/>
                </a:cubicBezTo>
                <a:cubicBezTo>
                  <a:pt x="1255" y="388"/>
                  <a:pt x="1255" y="388"/>
                  <a:pt x="1255" y="388"/>
                </a:cubicBezTo>
                <a:lnTo>
                  <a:pt x="1255" y="264"/>
                </a:lnTo>
                <a:close/>
                <a:moveTo>
                  <a:pt x="1230" y="484"/>
                </a:moveTo>
                <a:cubicBezTo>
                  <a:pt x="1308" y="579"/>
                  <a:pt x="1351" y="698"/>
                  <a:pt x="1351" y="823"/>
                </a:cubicBezTo>
                <a:cubicBezTo>
                  <a:pt x="1351" y="1114"/>
                  <a:pt x="1112" y="1351"/>
                  <a:pt x="819" y="1351"/>
                </a:cubicBezTo>
                <a:cubicBezTo>
                  <a:pt x="526" y="1351"/>
                  <a:pt x="288" y="1114"/>
                  <a:pt x="288" y="823"/>
                </a:cubicBezTo>
                <a:cubicBezTo>
                  <a:pt x="288" y="530"/>
                  <a:pt x="526" y="292"/>
                  <a:pt x="819" y="292"/>
                </a:cubicBezTo>
                <a:cubicBezTo>
                  <a:pt x="944" y="292"/>
                  <a:pt x="1064" y="335"/>
                  <a:pt x="1159" y="413"/>
                </a:cubicBezTo>
                <a:cubicBezTo>
                  <a:pt x="1159" y="416"/>
                  <a:pt x="1159" y="416"/>
                  <a:pt x="1159" y="416"/>
                </a:cubicBezTo>
                <a:cubicBezTo>
                  <a:pt x="1091" y="484"/>
                  <a:pt x="1091" y="484"/>
                  <a:pt x="1091" y="484"/>
                </a:cubicBezTo>
                <a:cubicBezTo>
                  <a:pt x="1013" y="422"/>
                  <a:pt x="919" y="388"/>
                  <a:pt x="819" y="388"/>
                </a:cubicBezTo>
                <a:cubicBezTo>
                  <a:pt x="581" y="388"/>
                  <a:pt x="384" y="584"/>
                  <a:pt x="384" y="823"/>
                </a:cubicBezTo>
                <a:cubicBezTo>
                  <a:pt x="384" y="1061"/>
                  <a:pt x="581" y="1255"/>
                  <a:pt x="819" y="1255"/>
                </a:cubicBezTo>
                <a:cubicBezTo>
                  <a:pt x="1058" y="1255"/>
                  <a:pt x="1255" y="1062"/>
                  <a:pt x="1255" y="823"/>
                </a:cubicBezTo>
                <a:cubicBezTo>
                  <a:pt x="1255" y="724"/>
                  <a:pt x="1221" y="629"/>
                  <a:pt x="1158" y="552"/>
                </a:cubicBezTo>
                <a:cubicBezTo>
                  <a:pt x="1226" y="484"/>
                  <a:pt x="1226" y="484"/>
                  <a:pt x="1226" y="484"/>
                </a:cubicBezTo>
                <a:lnTo>
                  <a:pt x="1230" y="484"/>
                </a:lnTo>
                <a:close/>
                <a:moveTo>
                  <a:pt x="785" y="857"/>
                </a:moveTo>
                <a:cubicBezTo>
                  <a:pt x="804" y="876"/>
                  <a:pt x="835" y="876"/>
                  <a:pt x="853" y="857"/>
                </a:cubicBezTo>
                <a:cubicBezTo>
                  <a:pt x="951" y="759"/>
                  <a:pt x="951" y="759"/>
                  <a:pt x="951" y="759"/>
                </a:cubicBezTo>
                <a:cubicBezTo>
                  <a:pt x="961" y="779"/>
                  <a:pt x="967" y="800"/>
                  <a:pt x="967" y="823"/>
                </a:cubicBezTo>
                <a:cubicBezTo>
                  <a:pt x="967" y="901"/>
                  <a:pt x="899" y="967"/>
                  <a:pt x="819" y="967"/>
                </a:cubicBezTo>
                <a:cubicBezTo>
                  <a:pt x="740" y="967"/>
                  <a:pt x="672" y="901"/>
                  <a:pt x="672" y="823"/>
                </a:cubicBezTo>
                <a:cubicBezTo>
                  <a:pt x="672" y="743"/>
                  <a:pt x="740" y="676"/>
                  <a:pt x="819" y="676"/>
                </a:cubicBezTo>
                <a:cubicBezTo>
                  <a:pt x="842" y="676"/>
                  <a:pt x="864" y="682"/>
                  <a:pt x="883" y="691"/>
                </a:cubicBezTo>
                <a:cubicBezTo>
                  <a:pt x="785" y="789"/>
                  <a:pt x="785" y="789"/>
                  <a:pt x="785" y="789"/>
                </a:cubicBezTo>
                <a:cubicBezTo>
                  <a:pt x="767" y="808"/>
                  <a:pt x="767" y="838"/>
                  <a:pt x="785" y="857"/>
                </a:cubicBezTo>
                <a:close/>
                <a:moveTo>
                  <a:pt x="953" y="621"/>
                </a:moveTo>
                <a:cubicBezTo>
                  <a:pt x="915" y="595"/>
                  <a:pt x="868" y="580"/>
                  <a:pt x="819" y="580"/>
                </a:cubicBezTo>
                <a:cubicBezTo>
                  <a:pt x="688" y="580"/>
                  <a:pt x="576" y="691"/>
                  <a:pt x="576" y="823"/>
                </a:cubicBezTo>
                <a:cubicBezTo>
                  <a:pt x="576" y="956"/>
                  <a:pt x="687" y="1063"/>
                  <a:pt x="819" y="1063"/>
                </a:cubicBezTo>
                <a:cubicBezTo>
                  <a:pt x="952" y="1063"/>
                  <a:pt x="1063" y="956"/>
                  <a:pt x="1063" y="823"/>
                </a:cubicBezTo>
                <a:cubicBezTo>
                  <a:pt x="1063" y="774"/>
                  <a:pt x="1047" y="728"/>
                  <a:pt x="1021" y="689"/>
                </a:cubicBezTo>
                <a:cubicBezTo>
                  <a:pt x="1090" y="621"/>
                  <a:pt x="1090" y="621"/>
                  <a:pt x="1090" y="621"/>
                </a:cubicBezTo>
                <a:cubicBezTo>
                  <a:pt x="1133" y="678"/>
                  <a:pt x="1159" y="748"/>
                  <a:pt x="1159" y="823"/>
                </a:cubicBezTo>
                <a:cubicBezTo>
                  <a:pt x="1159" y="1008"/>
                  <a:pt x="1006" y="1159"/>
                  <a:pt x="819" y="1159"/>
                </a:cubicBezTo>
                <a:cubicBezTo>
                  <a:pt x="632" y="1159"/>
                  <a:pt x="480" y="1008"/>
                  <a:pt x="480" y="823"/>
                </a:cubicBezTo>
                <a:cubicBezTo>
                  <a:pt x="480" y="639"/>
                  <a:pt x="636" y="484"/>
                  <a:pt x="819" y="484"/>
                </a:cubicBezTo>
                <a:cubicBezTo>
                  <a:pt x="894" y="484"/>
                  <a:pt x="965" y="510"/>
                  <a:pt x="1022" y="553"/>
                </a:cubicBezTo>
                <a:lnTo>
                  <a:pt x="953" y="621"/>
                </a:lnTo>
                <a:close/>
                <a:moveTo>
                  <a:pt x="1543" y="823"/>
                </a:moveTo>
                <a:cubicBezTo>
                  <a:pt x="1543" y="1222"/>
                  <a:pt x="1218" y="1546"/>
                  <a:pt x="819" y="1546"/>
                </a:cubicBezTo>
                <a:cubicBezTo>
                  <a:pt x="421" y="1546"/>
                  <a:pt x="96" y="1222"/>
                  <a:pt x="96" y="823"/>
                </a:cubicBezTo>
                <a:cubicBezTo>
                  <a:pt x="96" y="424"/>
                  <a:pt x="421" y="100"/>
                  <a:pt x="819" y="100"/>
                </a:cubicBezTo>
                <a:cubicBezTo>
                  <a:pt x="948" y="100"/>
                  <a:pt x="1075" y="134"/>
                  <a:pt x="1185" y="198"/>
                </a:cubicBezTo>
                <a:cubicBezTo>
                  <a:pt x="1173" y="210"/>
                  <a:pt x="1173" y="210"/>
                  <a:pt x="1173" y="210"/>
                </a:cubicBezTo>
                <a:cubicBezTo>
                  <a:pt x="1164" y="219"/>
                  <a:pt x="1159" y="231"/>
                  <a:pt x="1159" y="244"/>
                </a:cubicBezTo>
                <a:cubicBezTo>
                  <a:pt x="1159" y="294"/>
                  <a:pt x="1159" y="294"/>
                  <a:pt x="1159" y="294"/>
                </a:cubicBezTo>
                <a:cubicBezTo>
                  <a:pt x="1058" y="230"/>
                  <a:pt x="941" y="196"/>
                  <a:pt x="819" y="196"/>
                </a:cubicBezTo>
                <a:cubicBezTo>
                  <a:pt x="475" y="196"/>
                  <a:pt x="192" y="479"/>
                  <a:pt x="192" y="823"/>
                </a:cubicBezTo>
                <a:cubicBezTo>
                  <a:pt x="192" y="1167"/>
                  <a:pt x="475" y="1447"/>
                  <a:pt x="819" y="1447"/>
                </a:cubicBezTo>
                <a:cubicBezTo>
                  <a:pt x="1164" y="1447"/>
                  <a:pt x="1447" y="1168"/>
                  <a:pt x="1447" y="823"/>
                </a:cubicBezTo>
                <a:cubicBezTo>
                  <a:pt x="1447" y="702"/>
                  <a:pt x="1412" y="584"/>
                  <a:pt x="1348" y="484"/>
                </a:cubicBezTo>
                <a:cubicBezTo>
                  <a:pt x="1399" y="484"/>
                  <a:pt x="1399" y="484"/>
                  <a:pt x="1399" y="484"/>
                </a:cubicBezTo>
                <a:cubicBezTo>
                  <a:pt x="1411" y="484"/>
                  <a:pt x="1424" y="479"/>
                  <a:pt x="1433" y="470"/>
                </a:cubicBezTo>
                <a:cubicBezTo>
                  <a:pt x="1445" y="458"/>
                  <a:pt x="1445" y="458"/>
                  <a:pt x="1445" y="458"/>
                </a:cubicBezTo>
                <a:cubicBezTo>
                  <a:pt x="1508" y="567"/>
                  <a:pt x="1543" y="695"/>
                  <a:pt x="1543" y="82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4" name="Freeform 53"/>
          <p:cNvSpPr>
            <a:spLocks noEditPoints="1"/>
          </p:cNvSpPr>
          <p:nvPr/>
        </p:nvSpPr>
        <p:spPr bwMode="auto">
          <a:xfrm>
            <a:off x="1464892" y="5952444"/>
            <a:ext cx="391366" cy="343963"/>
          </a:xfrm>
          <a:custGeom>
            <a:avLst/>
            <a:gdLst>
              <a:gd name="T0" fmla="*/ 1238 w 1638"/>
              <a:gd name="T1" fmla="*/ 288 h 1440"/>
              <a:gd name="T2" fmla="*/ 1107 w 1638"/>
              <a:gd name="T3" fmla="*/ 0 h 1440"/>
              <a:gd name="T4" fmla="*/ 485 w 1638"/>
              <a:gd name="T5" fmla="*/ 33 h 1440"/>
              <a:gd name="T6" fmla="*/ 384 w 1638"/>
              <a:gd name="T7" fmla="*/ 288 h 1440"/>
              <a:gd name="T8" fmla="*/ 240 w 1638"/>
              <a:gd name="T9" fmla="*/ 96 h 1440"/>
              <a:gd name="T10" fmla="*/ 96 w 1638"/>
              <a:gd name="T11" fmla="*/ 288 h 1440"/>
              <a:gd name="T12" fmla="*/ 0 w 1638"/>
              <a:gd name="T13" fmla="*/ 336 h 1440"/>
              <a:gd name="T14" fmla="*/ 48 w 1638"/>
              <a:gd name="T15" fmla="*/ 1440 h 1440"/>
              <a:gd name="T16" fmla="*/ 1638 w 1638"/>
              <a:gd name="T17" fmla="*/ 1392 h 1440"/>
              <a:gd name="T18" fmla="*/ 1590 w 1638"/>
              <a:gd name="T19" fmla="*/ 288 h 1440"/>
              <a:gd name="T20" fmla="*/ 240 w 1638"/>
              <a:gd name="T21" fmla="*/ 192 h 1440"/>
              <a:gd name="T22" fmla="*/ 288 w 1638"/>
              <a:gd name="T23" fmla="*/ 288 h 1440"/>
              <a:gd name="T24" fmla="*/ 192 w 1638"/>
              <a:gd name="T25" fmla="*/ 240 h 1440"/>
              <a:gd name="T26" fmla="*/ 96 w 1638"/>
              <a:gd name="T27" fmla="*/ 1344 h 1440"/>
              <a:gd name="T28" fmla="*/ 412 w 1638"/>
              <a:gd name="T29" fmla="*/ 672 h 1440"/>
              <a:gd name="T30" fmla="*/ 819 w 1638"/>
              <a:gd name="T31" fmla="*/ 1248 h 1440"/>
              <a:gd name="T32" fmla="*/ 1226 w 1638"/>
              <a:gd name="T33" fmla="*/ 672 h 1440"/>
              <a:gd name="T34" fmla="*/ 1542 w 1638"/>
              <a:gd name="T35" fmla="*/ 1344 h 1440"/>
              <a:gd name="T36" fmla="*/ 819 w 1638"/>
              <a:gd name="T37" fmla="*/ 480 h 1440"/>
              <a:gd name="T38" fmla="*/ 819 w 1638"/>
              <a:gd name="T39" fmla="*/ 1152 h 1440"/>
              <a:gd name="T40" fmla="*/ 1542 w 1638"/>
              <a:gd name="T41" fmla="*/ 576 h 1440"/>
              <a:gd name="T42" fmla="*/ 819 w 1638"/>
              <a:gd name="T43" fmla="*/ 384 h 1440"/>
              <a:gd name="T44" fmla="*/ 96 w 1638"/>
              <a:gd name="T45" fmla="*/ 576 h 1440"/>
              <a:gd name="T46" fmla="*/ 435 w 1638"/>
              <a:gd name="T47" fmla="*/ 384 h 1440"/>
              <a:gd name="T48" fmla="*/ 566 w 1638"/>
              <a:gd name="T49" fmla="*/ 96 h 1440"/>
              <a:gd name="T50" fmla="*/ 1157 w 1638"/>
              <a:gd name="T51" fmla="*/ 352 h 1440"/>
              <a:gd name="T52" fmla="*/ 1542 w 1638"/>
              <a:gd name="T53" fmla="*/ 384 h 1440"/>
              <a:gd name="T54" fmla="*/ 819 w 1638"/>
              <a:gd name="T55" fmla="*/ 1056 h 1440"/>
              <a:gd name="T56" fmla="*/ 819 w 1638"/>
              <a:gd name="T57" fmla="*/ 576 h 1440"/>
              <a:gd name="T58" fmla="*/ 819 w 1638"/>
              <a:gd name="T59" fmla="*/ 1056 h 1440"/>
              <a:gd name="T60" fmla="*/ 963 w 1638"/>
              <a:gd name="T61" fmla="*/ 816 h 1440"/>
              <a:gd name="T62" fmla="*/ 675 w 1638"/>
              <a:gd name="T63" fmla="*/ 816 h 1440"/>
              <a:gd name="T64" fmla="*/ 1059 w 1638"/>
              <a:gd name="T65" fmla="*/ 240 h 1440"/>
              <a:gd name="T66" fmla="*/ 627 w 1638"/>
              <a:gd name="T67" fmla="*/ 288 h 1440"/>
              <a:gd name="T68" fmla="*/ 627 w 1638"/>
              <a:gd name="T69" fmla="*/ 192 h 1440"/>
              <a:gd name="T70" fmla="*/ 1059 w 1638"/>
              <a:gd name="T71" fmla="*/ 240 h 1440"/>
              <a:gd name="T72" fmla="*/ 240 w 1638"/>
              <a:gd name="T73" fmla="*/ 1248 h 1440"/>
              <a:gd name="T74" fmla="*/ 240 w 1638"/>
              <a:gd name="T75" fmla="*/ 1152 h 1440"/>
              <a:gd name="T76" fmla="*/ 288 w 1638"/>
              <a:gd name="T77" fmla="*/ 1008 h 1440"/>
              <a:gd name="T78" fmla="*/ 192 w 1638"/>
              <a:gd name="T79" fmla="*/ 1008 h 1440"/>
              <a:gd name="T80" fmla="*/ 288 w 1638"/>
              <a:gd name="T81" fmla="*/ 1008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38" h="1440">
                <a:moveTo>
                  <a:pt x="1590" y="288"/>
                </a:moveTo>
                <a:cubicBezTo>
                  <a:pt x="1238" y="288"/>
                  <a:pt x="1238" y="288"/>
                  <a:pt x="1238" y="288"/>
                </a:cubicBezTo>
                <a:cubicBezTo>
                  <a:pt x="1153" y="33"/>
                  <a:pt x="1153" y="33"/>
                  <a:pt x="1153" y="33"/>
                </a:cubicBezTo>
                <a:cubicBezTo>
                  <a:pt x="1146" y="14"/>
                  <a:pt x="1128" y="0"/>
                  <a:pt x="1107" y="0"/>
                </a:cubicBezTo>
                <a:cubicBezTo>
                  <a:pt x="531" y="0"/>
                  <a:pt x="531" y="0"/>
                  <a:pt x="531" y="0"/>
                </a:cubicBezTo>
                <a:cubicBezTo>
                  <a:pt x="510" y="0"/>
                  <a:pt x="492" y="14"/>
                  <a:pt x="485" y="33"/>
                </a:cubicBezTo>
                <a:cubicBezTo>
                  <a:pt x="400" y="288"/>
                  <a:pt x="400" y="288"/>
                  <a:pt x="400" y="288"/>
                </a:cubicBezTo>
                <a:cubicBezTo>
                  <a:pt x="384" y="288"/>
                  <a:pt x="384" y="288"/>
                  <a:pt x="384" y="288"/>
                </a:cubicBezTo>
                <a:cubicBezTo>
                  <a:pt x="384" y="240"/>
                  <a:pt x="384" y="240"/>
                  <a:pt x="384" y="240"/>
                </a:cubicBezTo>
                <a:cubicBezTo>
                  <a:pt x="384" y="161"/>
                  <a:pt x="319" y="96"/>
                  <a:pt x="240" y="96"/>
                </a:cubicBezTo>
                <a:cubicBezTo>
                  <a:pt x="160" y="96"/>
                  <a:pt x="96" y="161"/>
                  <a:pt x="96" y="240"/>
                </a:cubicBezTo>
                <a:cubicBezTo>
                  <a:pt x="96" y="288"/>
                  <a:pt x="96" y="288"/>
                  <a:pt x="96" y="288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21" y="288"/>
                  <a:pt x="0" y="310"/>
                  <a:pt x="0" y="336"/>
                </a:cubicBezTo>
                <a:cubicBezTo>
                  <a:pt x="0" y="1392"/>
                  <a:pt x="0" y="1392"/>
                  <a:pt x="0" y="1392"/>
                </a:cubicBezTo>
                <a:cubicBezTo>
                  <a:pt x="0" y="1419"/>
                  <a:pt x="21" y="1440"/>
                  <a:pt x="48" y="1440"/>
                </a:cubicBezTo>
                <a:cubicBezTo>
                  <a:pt x="1590" y="1440"/>
                  <a:pt x="1590" y="1440"/>
                  <a:pt x="1590" y="1440"/>
                </a:cubicBezTo>
                <a:cubicBezTo>
                  <a:pt x="1617" y="1440"/>
                  <a:pt x="1638" y="1419"/>
                  <a:pt x="1638" y="1392"/>
                </a:cubicBezTo>
                <a:cubicBezTo>
                  <a:pt x="1638" y="336"/>
                  <a:pt x="1638" y="336"/>
                  <a:pt x="1638" y="336"/>
                </a:cubicBezTo>
                <a:cubicBezTo>
                  <a:pt x="1638" y="310"/>
                  <a:pt x="1617" y="288"/>
                  <a:pt x="1590" y="288"/>
                </a:cubicBezTo>
                <a:close/>
                <a:moveTo>
                  <a:pt x="192" y="240"/>
                </a:moveTo>
                <a:cubicBezTo>
                  <a:pt x="192" y="214"/>
                  <a:pt x="213" y="192"/>
                  <a:pt x="240" y="192"/>
                </a:cubicBezTo>
                <a:cubicBezTo>
                  <a:pt x="266" y="192"/>
                  <a:pt x="288" y="214"/>
                  <a:pt x="288" y="240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192" y="288"/>
                  <a:pt x="192" y="288"/>
                  <a:pt x="192" y="288"/>
                </a:cubicBezTo>
                <a:lnTo>
                  <a:pt x="192" y="240"/>
                </a:lnTo>
                <a:close/>
                <a:moveTo>
                  <a:pt x="1542" y="1344"/>
                </a:moveTo>
                <a:cubicBezTo>
                  <a:pt x="96" y="1344"/>
                  <a:pt x="96" y="1344"/>
                  <a:pt x="96" y="1344"/>
                </a:cubicBezTo>
                <a:cubicBezTo>
                  <a:pt x="96" y="672"/>
                  <a:pt x="96" y="672"/>
                  <a:pt x="96" y="672"/>
                </a:cubicBezTo>
                <a:cubicBezTo>
                  <a:pt x="412" y="672"/>
                  <a:pt x="412" y="672"/>
                  <a:pt x="412" y="672"/>
                </a:cubicBezTo>
                <a:cubicBezTo>
                  <a:pt x="396" y="717"/>
                  <a:pt x="387" y="766"/>
                  <a:pt x="387" y="816"/>
                </a:cubicBezTo>
                <a:cubicBezTo>
                  <a:pt x="387" y="1055"/>
                  <a:pt x="581" y="1248"/>
                  <a:pt x="819" y="1248"/>
                </a:cubicBezTo>
                <a:cubicBezTo>
                  <a:pt x="1057" y="1248"/>
                  <a:pt x="1251" y="1055"/>
                  <a:pt x="1251" y="816"/>
                </a:cubicBezTo>
                <a:cubicBezTo>
                  <a:pt x="1251" y="766"/>
                  <a:pt x="1242" y="718"/>
                  <a:pt x="1226" y="672"/>
                </a:cubicBezTo>
                <a:cubicBezTo>
                  <a:pt x="1542" y="672"/>
                  <a:pt x="1542" y="672"/>
                  <a:pt x="1542" y="672"/>
                </a:cubicBezTo>
                <a:lnTo>
                  <a:pt x="1542" y="1344"/>
                </a:lnTo>
                <a:close/>
                <a:moveTo>
                  <a:pt x="483" y="816"/>
                </a:moveTo>
                <a:cubicBezTo>
                  <a:pt x="483" y="631"/>
                  <a:pt x="634" y="480"/>
                  <a:pt x="819" y="480"/>
                </a:cubicBezTo>
                <a:cubicBezTo>
                  <a:pt x="1004" y="480"/>
                  <a:pt x="1155" y="631"/>
                  <a:pt x="1155" y="816"/>
                </a:cubicBezTo>
                <a:cubicBezTo>
                  <a:pt x="1155" y="1002"/>
                  <a:pt x="1004" y="1152"/>
                  <a:pt x="819" y="1152"/>
                </a:cubicBezTo>
                <a:cubicBezTo>
                  <a:pt x="634" y="1152"/>
                  <a:pt x="483" y="1002"/>
                  <a:pt x="483" y="816"/>
                </a:cubicBezTo>
                <a:close/>
                <a:moveTo>
                  <a:pt x="1542" y="576"/>
                </a:moveTo>
                <a:cubicBezTo>
                  <a:pt x="1178" y="576"/>
                  <a:pt x="1178" y="576"/>
                  <a:pt x="1178" y="576"/>
                </a:cubicBezTo>
                <a:cubicBezTo>
                  <a:pt x="1100" y="461"/>
                  <a:pt x="968" y="384"/>
                  <a:pt x="819" y="384"/>
                </a:cubicBezTo>
                <a:cubicBezTo>
                  <a:pt x="670" y="384"/>
                  <a:pt x="538" y="461"/>
                  <a:pt x="460" y="576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35" y="384"/>
                  <a:pt x="435" y="384"/>
                  <a:pt x="435" y="384"/>
                </a:cubicBezTo>
                <a:cubicBezTo>
                  <a:pt x="456" y="384"/>
                  <a:pt x="474" y="371"/>
                  <a:pt x="481" y="352"/>
                </a:cubicBezTo>
                <a:cubicBezTo>
                  <a:pt x="566" y="96"/>
                  <a:pt x="566" y="96"/>
                  <a:pt x="566" y="96"/>
                </a:cubicBezTo>
                <a:cubicBezTo>
                  <a:pt x="1072" y="96"/>
                  <a:pt x="1072" y="96"/>
                  <a:pt x="1072" y="96"/>
                </a:cubicBezTo>
                <a:cubicBezTo>
                  <a:pt x="1157" y="352"/>
                  <a:pt x="1157" y="352"/>
                  <a:pt x="1157" y="352"/>
                </a:cubicBezTo>
                <a:cubicBezTo>
                  <a:pt x="1164" y="371"/>
                  <a:pt x="1182" y="384"/>
                  <a:pt x="1203" y="384"/>
                </a:cubicBezTo>
                <a:cubicBezTo>
                  <a:pt x="1542" y="384"/>
                  <a:pt x="1542" y="384"/>
                  <a:pt x="1542" y="384"/>
                </a:cubicBezTo>
                <a:lnTo>
                  <a:pt x="1542" y="576"/>
                </a:lnTo>
                <a:close/>
                <a:moveTo>
                  <a:pt x="819" y="1056"/>
                </a:moveTo>
                <a:cubicBezTo>
                  <a:pt x="951" y="1056"/>
                  <a:pt x="1059" y="949"/>
                  <a:pt x="1059" y="816"/>
                </a:cubicBezTo>
                <a:cubicBezTo>
                  <a:pt x="1059" y="684"/>
                  <a:pt x="951" y="576"/>
                  <a:pt x="819" y="576"/>
                </a:cubicBezTo>
                <a:cubicBezTo>
                  <a:pt x="687" y="576"/>
                  <a:pt x="579" y="684"/>
                  <a:pt x="579" y="816"/>
                </a:cubicBezTo>
                <a:cubicBezTo>
                  <a:pt x="579" y="949"/>
                  <a:pt x="687" y="1056"/>
                  <a:pt x="819" y="1056"/>
                </a:cubicBezTo>
                <a:close/>
                <a:moveTo>
                  <a:pt x="819" y="672"/>
                </a:moveTo>
                <a:cubicBezTo>
                  <a:pt x="898" y="672"/>
                  <a:pt x="963" y="737"/>
                  <a:pt x="963" y="816"/>
                </a:cubicBezTo>
                <a:cubicBezTo>
                  <a:pt x="963" y="896"/>
                  <a:pt x="898" y="960"/>
                  <a:pt x="819" y="960"/>
                </a:cubicBezTo>
                <a:cubicBezTo>
                  <a:pt x="740" y="960"/>
                  <a:pt x="675" y="896"/>
                  <a:pt x="675" y="816"/>
                </a:cubicBezTo>
                <a:cubicBezTo>
                  <a:pt x="675" y="737"/>
                  <a:pt x="740" y="672"/>
                  <a:pt x="819" y="672"/>
                </a:cubicBezTo>
                <a:close/>
                <a:moveTo>
                  <a:pt x="1059" y="240"/>
                </a:moveTo>
                <a:cubicBezTo>
                  <a:pt x="1059" y="267"/>
                  <a:pt x="1038" y="288"/>
                  <a:pt x="1011" y="288"/>
                </a:cubicBezTo>
                <a:cubicBezTo>
                  <a:pt x="627" y="288"/>
                  <a:pt x="627" y="288"/>
                  <a:pt x="627" y="288"/>
                </a:cubicBezTo>
                <a:cubicBezTo>
                  <a:pt x="600" y="288"/>
                  <a:pt x="579" y="267"/>
                  <a:pt x="579" y="240"/>
                </a:cubicBezTo>
                <a:cubicBezTo>
                  <a:pt x="579" y="214"/>
                  <a:pt x="600" y="192"/>
                  <a:pt x="627" y="192"/>
                </a:cubicBezTo>
                <a:cubicBezTo>
                  <a:pt x="1011" y="192"/>
                  <a:pt x="1011" y="192"/>
                  <a:pt x="1011" y="192"/>
                </a:cubicBezTo>
                <a:cubicBezTo>
                  <a:pt x="1038" y="192"/>
                  <a:pt x="1059" y="214"/>
                  <a:pt x="1059" y="240"/>
                </a:cubicBezTo>
                <a:close/>
                <a:moveTo>
                  <a:pt x="288" y="1200"/>
                </a:moveTo>
                <a:cubicBezTo>
                  <a:pt x="288" y="1227"/>
                  <a:pt x="266" y="1248"/>
                  <a:pt x="240" y="1248"/>
                </a:cubicBezTo>
                <a:cubicBezTo>
                  <a:pt x="213" y="1248"/>
                  <a:pt x="192" y="1227"/>
                  <a:pt x="192" y="1200"/>
                </a:cubicBezTo>
                <a:cubicBezTo>
                  <a:pt x="192" y="1174"/>
                  <a:pt x="213" y="1152"/>
                  <a:pt x="240" y="1152"/>
                </a:cubicBezTo>
                <a:cubicBezTo>
                  <a:pt x="266" y="1152"/>
                  <a:pt x="288" y="1174"/>
                  <a:pt x="288" y="1200"/>
                </a:cubicBezTo>
                <a:close/>
                <a:moveTo>
                  <a:pt x="288" y="1008"/>
                </a:moveTo>
                <a:cubicBezTo>
                  <a:pt x="288" y="1035"/>
                  <a:pt x="266" y="1056"/>
                  <a:pt x="240" y="1056"/>
                </a:cubicBezTo>
                <a:cubicBezTo>
                  <a:pt x="213" y="1056"/>
                  <a:pt x="192" y="1035"/>
                  <a:pt x="192" y="1008"/>
                </a:cubicBezTo>
                <a:cubicBezTo>
                  <a:pt x="192" y="982"/>
                  <a:pt x="213" y="960"/>
                  <a:pt x="240" y="960"/>
                </a:cubicBezTo>
                <a:cubicBezTo>
                  <a:pt x="266" y="960"/>
                  <a:pt x="288" y="982"/>
                  <a:pt x="288" y="10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5" name="Freeform 54"/>
          <p:cNvSpPr>
            <a:spLocks noEditPoints="1"/>
          </p:cNvSpPr>
          <p:nvPr/>
        </p:nvSpPr>
        <p:spPr bwMode="auto">
          <a:xfrm>
            <a:off x="2193689" y="5928668"/>
            <a:ext cx="391366" cy="391512"/>
          </a:xfrm>
          <a:custGeom>
            <a:avLst/>
            <a:gdLst>
              <a:gd name="T0" fmla="*/ 1107 w 1638"/>
              <a:gd name="T1" fmla="*/ 387 h 1639"/>
              <a:gd name="T2" fmla="*/ 531 w 1638"/>
              <a:gd name="T3" fmla="*/ 387 h 1639"/>
              <a:gd name="T4" fmla="*/ 299 w 1638"/>
              <a:gd name="T5" fmla="*/ 697 h 1639"/>
              <a:gd name="T6" fmla="*/ 294 w 1638"/>
              <a:gd name="T7" fmla="*/ 739 h 1639"/>
              <a:gd name="T8" fmla="*/ 782 w 1638"/>
              <a:gd name="T9" fmla="*/ 1330 h 1639"/>
              <a:gd name="T10" fmla="*/ 819 w 1638"/>
              <a:gd name="T11" fmla="*/ 1347 h 1639"/>
              <a:gd name="T12" fmla="*/ 856 w 1638"/>
              <a:gd name="T13" fmla="*/ 1330 h 1639"/>
              <a:gd name="T14" fmla="*/ 1344 w 1638"/>
              <a:gd name="T15" fmla="*/ 739 h 1639"/>
              <a:gd name="T16" fmla="*/ 1339 w 1638"/>
              <a:gd name="T17" fmla="*/ 697 h 1639"/>
              <a:gd name="T18" fmla="*/ 1107 w 1638"/>
              <a:gd name="T19" fmla="*/ 387 h 1639"/>
              <a:gd name="T20" fmla="*/ 996 w 1638"/>
              <a:gd name="T21" fmla="*/ 615 h 1639"/>
              <a:gd name="T22" fmla="*/ 1040 w 1638"/>
              <a:gd name="T23" fmla="*/ 483 h 1639"/>
              <a:gd name="T24" fmla="*/ 717 w 1638"/>
              <a:gd name="T25" fmla="*/ 675 h 1639"/>
              <a:gd name="T26" fmla="*/ 921 w 1638"/>
              <a:gd name="T27" fmla="*/ 675 h 1639"/>
              <a:gd name="T28" fmla="*/ 641 w 1638"/>
              <a:gd name="T29" fmla="*/ 615 h 1639"/>
              <a:gd name="T30" fmla="*/ 729 w 1638"/>
              <a:gd name="T31" fmla="*/ 483 h 1639"/>
              <a:gd name="T32" fmla="*/ 560 w 1638"/>
              <a:gd name="T33" fmla="*/ 675 h 1639"/>
              <a:gd name="T34" fmla="*/ 516 w 1638"/>
              <a:gd name="T35" fmla="*/ 544 h 1639"/>
              <a:gd name="T36" fmla="*/ 592 w 1638"/>
              <a:gd name="T37" fmla="*/ 771 h 1639"/>
              <a:gd name="T38" fmla="*/ 441 w 1638"/>
              <a:gd name="T39" fmla="*/ 771 h 1639"/>
              <a:gd name="T40" fmla="*/ 694 w 1638"/>
              <a:gd name="T41" fmla="*/ 771 h 1639"/>
              <a:gd name="T42" fmla="*/ 819 w 1638"/>
              <a:gd name="T43" fmla="*/ 1148 h 1639"/>
              <a:gd name="T44" fmla="*/ 1046 w 1638"/>
              <a:gd name="T45" fmla="*/ 771 h 1639"/>
              <a:gd name="T46" fmla="*/ 945 w 1638"/>
              <a:gd name="T47" fmla="*/ 1073 h 1639"/>
              <a:gd name="T48" fmla="*/ 1121 w 1638"/>
              <a:gd name="T49" fmla="*/ 544 h 1639"/>
              <a:gd name="T50" fmla="*/ 1078 w 1638"/>
              <a:gd name="T51" fmla="*/ 675 h 1639"/>
              <a:gd name="T52" fmla="*/ 147 w 1638"/>
              <a:gd name="T53" fmla="*/ 867 h 1639"/>
              <a:gd name="T54" fmla="*/ 0 w 1638"/>
              <a:gd name="T55" fmla="*/ 819 h 1639"/>
              <a:gd name="T56" fmla="*/ 147 w 1638"/>
              <a:gd name="T57" fmla="*/ 771 h 1639"/>
              <a:gd name="T58" fmla="*/ 1638 w 1638"/>
              <a:gd name="T59" fmla="*/ 819 h 1639"/>
              <a:gd name="T60" fmla="*/ 1491 w 1638"/>
              <a:gd name="T61" fmla="*/ 867 h 1639"/>
              <a:gd name="T62" fmla="*/ 1491 w 1638"/>
              <a:gd name="T63" fmla="*/ 771 h 1639"/>
              <a:gd name="T64" fmla="*/ 1638 w 1638"/>
              <a:gd name="T65" fmla="*/ 819 h 1639"/>
              <a:gd name="T66" fmla="*/ 378 w 1638"/>
              <a:gd name="T67" fmla="*/ 1265 h 1639"/>
              <a:gd name="T68" fmla="*/ 242 w 1638"/>
              <a:gd name="T69" fmla="*/ 1332 h 1639"/>
              <a:gd name="T70" fmla="*/ 310 w 1638"/>
              <a:gd name="T71" fmla="*/ 1197 h 1639"/>
              <a:gd name="T72" fmla="*/ 1308 w 1638"/>
              <a:gd name="T73" fmla="*/ 362 h 1639"/>
              <a:gd name="T74" fmla="*/ 1376 w 1638"/>
              <a:gd name="T75" fmla="*/ 226 h 1639"/>
              <a:gd name="T76" fmla="*/ 1444 w 1638"/>
              <a:gd name="T77" fmla="*/ 294 h 1639"/>
              <a:gd name="T78" fmla="*/ 1308 w 1638"/>
              <a:gd name="T79" fmla="*/ 362 h 1639"/>
              <a:gd name="T80" fmla="*/ 1396 w 1638"/>
              <a:gd name="T81" fmla="*/ 1332 h 1639"/>
              <a:gd name="T82" fmla="*/ 1260 w 1638"/>
              <a:gd name="T83" fmla="*/ 1265 h 1639"/>
              <a:gd name="T84" fmla="*/ 1328 w 1638"/>
              <a:gd name="T85" fmla="*/ 1197 h 1639"/>
              <a:gd name="T86" fmla="*/ 194 w 1638"/>
              <a:gd name="T87" fmla="*/ 226 h 1639"/>
              <a:gd name="T88" fmla="*/ 330 w 1638"/>
              <a:gd name="T89" fmla="*/ 294 h 1639"/>
              <a:gd name="T90" fmla="*/ 262 w 1638"/>
              <a:gd name="T91" fmla="*/ 362 h 1639"/>
              <a:gd name="T92" fmla="*/ 194 w 1638"/>
              <a:gd name="T93" fmla="*/ 226 h 1639"/>
              <a:gd name="T94" fmla="*/ 867 w 1638"/>
              <a:gd name="T95" fmla="*/ 1591 h 1639"/>
              <a:gd name="T96" fmla="*/ 771 w 1638"/>
              <a:gd name="T97" fmla="*/ 1591 h 1639"/>
              <a:gd name="T98" fmla="*/ 819 w 1638"/>
              <a:gd name="T99" fmla="*/ 1443 h 1639"/>
              <a:gd name="T100" fmla="*/ 819 w 1638"/>
              <a:gd name="T101" fmla="*/ 195 h 1639"/>
              <a:gd name="T102" fmla="*/ 771 w 1638"/>
              <a:gd name="T103" fmla="*/ 48 h 1639"/>
              <a:gd name="T104" fmla="*/ 867 w 1638"/>
              <a:gd name="T105" fmla="*/ 48 h 1639"/>
              <a:gd name="T106" fmla="*/ 819 w 1638"/>
              <a:gd name="T107" fmla="*/ 19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38" h="1639">
                <a:moveTo>
                  <a:pt x="1107" y="387"/>
                </a:moveTo>
                <a:cubicBezTo>
                  <a:pt x="1107" y="387"/>
                  <a:pt x="1107" y="387"/>
                  <a:pt x="1107" y="387"/>
                </a:cubicBezTo>
                <a:cubicBezTo>
                  <a:pt x="531" y="387"/>
                  <a:pt x="531" y="387"/>
                  <a:pt x="531" y="387"/>
                </a:cubicBezTo>
                <a:cubicBezTo>
                  <a:pt x="531" y="387"/>
                  <a:pt x="531" y="387"/>
                  <a:pt x="531" y="387"/>
                </a:cubicBezTo>
                <a:cubicBezTo>
                  <a:pt x="514" y="388"/>
                  <a:pt x="500" y="396"/>
                  <a:pt x="491" y="409"/>
                </a:cubicBezTo>
                <a:cubicBezTo>
                  <a:pt x="299" y="697"/>
                  <a:pt x="299" y="697"/>
                  <a:pt x="299" y="697"/>
                </a:cubicBezTo>
                <a:cubicBezTo>
                  <a:pt x="291" y="709"/>
                  <a:pt x="289" y="725"/>
                  <a:pt x="294" y="739"/>
                </a:cubicBezTo>
                <a:cubicBezTo>
                  <a:pt x="294" y="739"/>
                  <a:pt x="294" y="739"/>
                  <a:pt x="294" y="739"/>
                </a:cubicBezTo>
                <a:cubicBezTo>
                  <a:pt x="295" y="743"/>
                  <a:pt x="297" y="748"/>
                  <a:pt x="302" y="754"/>
                </a:cubicBezTo>
                <a:cubicBezTo>
                  <a:pt x="782" y="1330"/>
                  <a:pt x="782" y="1330"/>
                  <a:pt x="782" y="1330"/>
                </a:cubicBezTo>
                <a:cubicBezTo>
                  <a:pt x="782" y="1330"/>
                  <a:pt x="782" y="1330"/>
                  <a:pt x="782" y="1330"/>
                </a:cubicBezTo>
                <a:cubicBezTo>
                  <a:pt x="792" y="1342"/>
                  <a:pt x="806" y="1347"/>
                  <a:pt x="819" y="1347"/>
                </a:cubicBezTo>
                <a:cubicBezTo>
                  <a:pt x="832" y="1347"/>
                  <a:pt x="846" y="1342"/>
                  <a:pt x="856" y="1330"/>
                </a:cubicBezTo>
                <a:cubicBezTo>
                  <a:pt x="856" y="1330"/>
                  <a:pt x="856" y="1330"/>
                  <a:pt x="856" y="1330"/>
                </a:cubicBezTo>
                <a:cubicBezTo>
                  <a:pt x="1336" y="754"/>
                  <a:pt x="1336" y="754"/>
                  <a:pt x="1336" y="754"/>
                </a:cubicBezTo>
                <a:cubicBezTo>
                  <a:pt x="1342" y="747"/>
                  <a:pt x="1344" y="740"/>
                  <a:pt x="1344" y="739"/>
                </a:cubicBezTo>
                <a:cubicBezTo>
                  <a:pt x="1344" y="739"/>
                  <a:pt x="1344" y="739"/>
                  <a:pt x="1344" y="739"/>
                </a:cubicBezTo>
                <a:cubicBezTo>
                  <a:pt x="1349" y="725"/>
                  <a:pt x="1347" y="709"/>
                  <a:pt x="1339" y="697"/>
                </a:cubicBezTo>
                <a:cubicBezTo>
                  <a:pt x="1147" y="409"/>
                  <a:pt x="1147" y="409"/>
                  <a:pt x="1147" y="409"/>
                </a:cubicBezTo>
                <a:cubicBezTo>
                  <a:pt x="1138" y="395"/>
                  <a:pt x="1123" y="388"/>
                  <a:pt x="1107" y="387"/>
                </a:cubicBezTo>
                <a:close/>
                <a:moveTo>
                  <a:pt x="1040" y="483"/>
                </a:moveTo>
                <a:cubicBezTo>
                  <a:pt x="996" y="615"/>
                  <a:pt x="996" y="615"/>
                  <a:pt x="996" y="615"/>
                </a:cubicBezTo>
                <a:cubicBezTo>
                  <a:pt x="909" y="483"/>
                  <a:pt x="909" y="483"/>
                  <a:pt x="909" y="483"/>
                </a:cubicBezTo>
                <a:lnTo>
                  <a:pt x="1040" y="483"/>
                </a:lnTo>
                <a:close/>
                <a:moveTo>
                  <a:pt x="921" y="675"/>
                </a:moveTo>
                <a:cubicBezTo>
                  <a:pt x="717" y="675"/>
                  <a:pt x="717" y="675"/>
                  <a:pt x="717" y="675"/>
                </a:cubicBezTo>
                <a:cubicBezTo>
                  <a:pt x="819" y="522"/>
                  <a:pt x="819" y="522"/>
                  <a:pt x="819" y="522"/>
                </a:cubicBezTo>
                <a:lnTo>
                  <a:pt x="921" y="675"/>
                </a:lnTo>
                <a:close/>
                <a:moveTo>
                  <a:pt x="729" y="483"/>
                </a:moveTo>
                <a:cubicBezTo>
                  <a:pt x="641" y="615"/>
                  <a:pt x="641" y="615"/>
                  <a:pt x="641" y="615"/>
                </a:cubicBezTo>
                <a:cubicBezTo>
                  <a:pt x="598" y="483"/>
                  <a:pt x="598" y="483"/>
                  <a:pt x="598" y="483"/>
                </a:cubicBezTo>
                <a:lnTo>
                  <a:pt x="729" y="483"/>
                </a:lnTo>
                <a:close/>
                <a:moveTo>
                  <a:pt x="516" y="544"/>
                </a:moveTo>
                <a:cubicBezTo>
                  <a:pt x="560" y="675"/>
                  <a:pt x="560" y="675"/>
                  <a:pt x="560" y="675"/>
                </a:cubicBezTo>
                <a:cubicBezTo>
                  <a:pt x="429" y="675"/>
                  <a:pt x="429" y="675"/>
                  <a:pt x="429" y="675"/>
                </a:cubicBezTo>
                <a:lnTo>
                  <a:pt x="516" y="544"/>
                </a:lnTo>
                <a:close/>
                <a:moveTo>
                  <a:pt x="441" y="771"/>
                </a:moveTo>
                <a:cubicBezTo>
                  <a:pt x="592" y="771"/>
                  <a:pt x="592" y="771"/>
                  <a:pt x="592" y="771"/>
                </a:cubicBezTo>
                <a:cubicBezTo>
                  <a:pt x="693" y="1073"/>
                  <a:pt x="693" y="1073"/>
                  <a:pt x="693" y="1073"/>
                </a:cubicBezTo>
                <a:lnTo>
                  <a:pt x="441" y="771"/>
                </a:lnTo>
                <a:close/>
                <a:moveTo>
                  <a:pt x="819" y="1148"/>
                </a:moveTo>
                <a:cubicBezTo>
                  <a:pt x="694" y="771"/>
                  <a:pt x="694" y="771"/>
                  <a:pt x="694" y="771"/>
                </a:cubicBezTo>
                <a:cubicBezTo>
                  <a:pt x="944" y="771"/>
                  <a:pt x="944" y="771"/>
                  <a:pt x="944" y="771"/>
                </a:cubicBezTo>
                <a:lnTo>
                  <a:pt x="819" y="1148"/>
                </a:lnTo>
                <a:close/>
                <a:moveTo>
                  <a:pt x="945" y="1073"/>
                </a:moveTo>
                <a:cubicBezTo>
                  <a:pt x="1046" y="771"/>
                  <a:pt x="1046" y="771"/>
                  <a:pt x="1046" y="771"/>
                </a:cubicBezTo>
                <a:cubicBezTo>
                  <a:pt x="1197" y="771"/>
                  <a:pt x="1197" y="771"/>
                  <a:pt x="1197" y="771"/>
                </a:cubicBezTo>
                <a:lnTo>
                  <a:pt x="945" y="1073"/>
                </a:lnTo>
                <a:close/>
                <a:moveTo>
                  <a:pt x="1078" y="675"/>
                </a:moveTo>
                <a:cubicBezTo>
                  <a:pt x="1121" y="544"/>
                  <a:pt x="1121" y="544"/>
                  <a:pt x="1121" y="544"/>
                </a:cubicBezTo>
                <a:cubicBezTo>
                  <a:pt x="1209" y="675"/>
                  <a:pt x="1209" y="675"/>
                  <a:pt x="1209" y="675"/>
                </a:cubicBezTo>
                <a:lnTo>
                  <a:pt x="1078" y="675"/>
                </a:lnTo>
                <a:close/>
                <a:moveTo>
                  <a:pt x="195" y="819"/>
                </a:moveTo>
                <a:cubicBezTo>
                  <a:pt x="195" y="846"/>
                  <a:pt x="174" y="867"/>
                  <a:pt x="147" y="867"/>
                </a:cubicBezTo>
                <a:cubicBezTo>
                  <a:pt x="48" y="867"/>
                  <a:pt x="48" y="867"/>
                  <a:pt x="48" y="867"/>
                </a:cubicBezTo>
                <a:cubicBezTo>
                  <a:pt x="21" y="867"/>
                  <a:pt x="0" y="846"/>
                  <a:pt x="0" y="819"/>
                </a:cubicBezTo>
                <a:cubicBezTo>
                  <a:pt x="0" y="793"/>
                  <a:pt x="21" y="771"/>
                  <a:pt x="48" y="771"/>
                </a:cubicBezTo>
                <a:cubicBezTo>
                  <a:pt x="147" y="771"/>
                  <a:pt x="147" y="771"/>
                  <a:pt x="147" y="771"/>
                </a:cubicBezTo>
                <a:cubicBezTo>
                  <a:pt x="174" y="771"/>
                  <a:pt x="195" y="793"/>
                  <a:pt x="195" y="819"/>
                </a:cubicBezTo>
                <a:close/>
                <a:moveTo>
                  <a:pt x="1638" y="819"/>
                </a:moveTo>
                <a:cubicBezTo>
                  <a:pt x="1638" y="846"/>
                  <a:pt x="1617" y="867"/>
                  <a:pt x="1590" y="867"/>
                </a:cubicBezTo>
                <a:cubicBezTo>
                  <a:pt x="1491" y="867"/>
                  <a:pt x="1491" y="867"/>
                  <a:pt x="1491" y="867"/>
                </a:cubicBezTo>
                <a:cubicBezTo>
                  <a:pt x="1464" y="867"/>
                  <a:pt x="1443" y="846"/>
                  <a:pt x="1443" y="819"/>
                </a:cubicBezTo>
                <a:cubicBezTo>
                  <a:pt x="1443" y="793"/>
                  <a:pt x="1464" y="771"/>
                  <a:pt x="1491" y="771"/>
                </a:cubicBezTo>
                <a:cubicBezTo>
                  <a:pt x="1590" y="771"/>
                  <a:pt x="1590" y="771"/>
                  <a:pt x="1590" y="771"/>
                </a:cubicBezTo>
                <a:cubicBezTo>
                  <a:pt x="1617" y="771"/>
                  <a:pt x="1638" y="793"/>
                  <a:pt x="1638" y="819"/>
                </a:cubicBezTo>
                <a:close/>
                <a:moveTo>
                  <a:pt x="378" y="1197"/>
                </a:moveTo>
                <a:cubicBezTo>
                  <a:pt x="397" y="1215"/>
                  <a:pt x="397" y="1246"/>
                  <a:pt x="378" y="1265"/>
                </a:cubicBezTo>
                <a:cubicBezTo>
                  <a:pt x="310" y="1332"/>
                  <a:pt x="310" y="1332"/>
                  <a:pt x="310" y="1332"/>
                </a:cubicBezTo>
                <a:cubicBezTo>
                  <a:pt x="291" y="1351"/>
                  <a:pt x="261" y="1351"/>
                  <a:pt x="242" y="1332"/>
                </a:cubicBezTo>
                <a:cubicBezTo>
                  <a:pt x="223" y="1314"/>
                  <a:pt x="223" y="1283"/>
                  <a:pt x="242" y="1265"/>
                </a:cubicBezTo>
                <a:cubicBezTo>
                  <a:pt x="310" y="1197"/>
                  <a:pt x="310" y="1197"/>
                  <a:pt x="310" y="1197"/>
                </a:cubicBezTo>
                <a:cubicBezTo>
                  <a:pt x="329" y="1178"/>
                  <a:pt x="359" y="1178"/>
                  <a:pt x="378" y="1197"/>
                </a:cubicBezTo>
                <a:close/>
                <a:moveTo>
                  <a:pt x="1308" y="362"/>
                </a:moveTo>
                <a:cubicBezTo>
                  <a:pt x="1289" y="343"/>
                  <a:pt x="1289" y="313"/>
                  <a:pt x="1308" y="294"/>
                </a:cubicBezTo>
                <a:cubicBezTo>
                  <a:pt x="1376" y="226"/>
                  <a:pt x="1376" y="226"/>
                  <a:pt x="1376" y="226"/>
                </a:cubicBezTo>
                <a:cubicBezTo>
                  <a:pt x="1395" y="208"/>
                  <a:pt x="1425" y="208"/>
                  <a:pt x="1444" y="226"/>
                </a:cubicBezTo>
                <a:cubicBezTo>
                  <a:pt x="1463" y="245"/>
                  <a:pt x="1463" y="276"/>
                  <a:pt x="1444" y="294"/>
                </a:cubicBezTo>
                <a:cubicBezTo>
                  <a:pt x="1376" y="362"/>
                  <a:pt x="1376" y="362"/>
                  <a:pt x="1376" y="362"/>
                </a:cubicBezTo>
                <a:cubicBezTo>
                  <a:pt x="1357" y="381"/>
                  <a:pt x="1327" y="381"/>
                  <a:pt x="1308" y="362"/>
                </a:cubicBezTo>
                <a:close/>
                <a:moveTo>
                  <a:pt x="1396" y="1265"/>
                </a:moveTo>
                <a:cubicBezTo>
                  <a:pt x="1415" y="1283"/>
                  <a:pt x="1415" y="1314"/>
                  <a:pt x="1396" y="1332"/>
                </a:cubicBezTo>
                <a:cubicBezTo>
                  <a:pt x="1377" y="1351"/>
                  <a:pt x="1347" y="1351"/>
                  <a:pt x="1328" y="1332"/>
                </a:cubicBezTo>
                <a:cubicBezTo>
                  <a:pt x="1260" y="1265"/>
                  <a:pt x="1260" y="1265"/>
                  <a:pt x="1260" y="1265"/>
                </a:cubicBezTo>
                <a:cubicBezTo>
                  <a:pt x="1241" y="1246"/>
                  <a:pt x="1241" y="1215"/>
                  <a:pt x="1260" y="1197"/>
                </a:cubicBezTo>
                <a:cubicBezTo>
                  <a:pt x="1279" y="1178"/>
                  <a:pt x="1309" y="1178"/>
                  <a:pt x="1328" y="1197"/>
                </a:cubicBezTo>
                <a:lnTo>
                  <a:pt x="1396" y="1265"/>
                </a:lnTo>
                <a:close/>
                <a:moveTo>
                  <a:pt x="194" y="226"/>
                </a:moveTo>
                <a:cubicBezTo>
                  <a:pt x="213" y="208"/>
                  <a:pt x="243" y="208"/>
                  <a:pt x="262" y="226"/>
                </a:cubicBezTo>
                <a:cubicBezTo>
                  <a:pt x="330" y="294"/>
                  <a:pt x="330" y="294"/>
                  <a:pt x="330" y="294"/>
                </a:cubicBezTo>
                <a:cubicBezTo>
                  <a:pt x="349" y="313"/>
                  <a:pt x="349" y="343"/>
                  <a:pt x="330" y="362"/>
                </a:cubicBezTo>
                <a:cubicBezTo>
                  <a:pt x="311" y="381"/>
                  <a:pt x="281" y="381"/>
                  <a:pt x="262" y="362"/>
                </a:cubicBezTo>
                <a:cubicBezTo>
                  <a:pt x="194" y="294"/>
                  <a:pt x="194" y="294"/>
                  <a:pt x="194" y="294"/>
                </a:cubicBezTo>
                <a:cubicBezTo>
                  <a:pt x="175" y="276"/>
                  <a:pt x="175" y="245"/>
                  <a:pt x="194" y="226"/>
                </a:cubicBezTo>
                <a:close/>
                <a:moveTo>
                  <a:pt x="867" y="1491"/>
                </a:moveTo>
                <a:cubicBezTo>
                  <a:pt x="867" y="1591"/>
                  <a:pt x="867" y="1591"/>
                  <a:pt x="867" y="1591"/>
                </a:cubicBezTo>
                <a:cubicBezTo>
                  <a:pt x="867" y="1617"/>
                  <a:pt x="846" y="1639"/>
                  <a:pt x="819" y="1639"/>
                </a:cubicBezTo>
                <a:cubicBezTo>
                  <a:pt x="792" y="1639"/>
                  <a:pt x="771" y="1617"/>
                  <a:pt x="771" y="1591"/>
                </a:cubicBezTo>
                <a:cubicBezTo>
                  <a:pt x="771" y="1491"/>
                  <a:pt x="771" y="1491"/>
                  <a:pt x="771" y="1491"/>
                </a:cubicBezTo>
                <a:cubicBezTo>
                  <a:pt x="771" y="1465"/>
                  <a:pt x="792" y="1443"/>
                  <a:pt x="819" y="1443"/>
                </a:cubicBezTo>
                <a:cubicBezTo>
                  <a:pt x="846" y="1443"/>
                  <a:pt x="867" y="1465"/>
                  <a:pt x="867" y="1491"/>
                </a:cubicBezTo>
                <a:close/>
                <a:moveTo>
                  <a:pt x="819" y="195"/>
                </a:moveTo>
                <a:cubicBezTo>
                  <a:pt x="792" y="195"/>
                  <a:pt x="771" y="174"/>
                  <a:pt x="771" y="147"/>
                </a:cubicBezTo>
                <a:cubicBezTo>
                  <a:pt x="771" y="48"/>
                  <a:pt x="771" y="48"/>
                  <a:pt x="771" y="48"/>
                </a:cubicBezTo>
                <a:cubicBezTo>
                  <a:pt x="771" y="22"/>
                  <a:pt x="792" y="0"/>
                  <a:pt x="819" y="0"/>
                </a:cubicBezTo>
                <a:cubicBezTo>
                  <a:pt x="846" y="0"/>
                  <a:pt x="867" y="22"/>
                  <a:pt x="867" y="48"/>
                </a:cubicBezTo>
                <a:cubicBezTo>
                  <a:pt x="867" y="147"/>
                  <a:pt x="867" y="147"/>
                  <a:pt x="867" y="147"/>
                </a:cubicBezTo>
                <a:cubicBezTo>
                  <a:pt x="867" y="174"/>
                  <a:pt x="846" y="195"/>
                  <a:pt x="819" y="19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6" name="Freeform 55"/>
          <p:cNvSpPr>
            <a:spLocks noEditPoints="1"/>
          </p:cNvSpPr>
          <p:nvPr/>
        </p:nvSpPr>
        <p:spPr bwMode="auto">
          <a:xfrm>
            <a:off x="2922414" y="5927058"/>
            <a:ext cx="394876" cy="394730"/>
          </a:xfrm>
          <a:custGeom>
            <a:avLst/>
            <a:gdLst>
              <a:gd name="T0" fmla="*/ 1543 w 1653"/>
              <a:gd name="T1" fmla="*/ 542 h 1652"/>
              <a:gd name="T2" fmla="*/ 1447 w 1653"/>
              <a:gd name="T3" fmla="*/ 542 h 1652"/>
              <a:gd name="T4" fmla="*/ 1207 w 1653"/>
              <a:gd name="T5" fmla="*/ 782 h 1652"/>
              <a:gd name="T6" fmla="*/ 1207 w 1653"/>
              <a:gd name="T7" fmla="*/ 878 h 1652"/>
              <a:gd name="T8" fmla="*/ 1447 w 1653"/>
              <a:gd name="T9" fmla="*/ 1372 h 1652"/>
              <a:gd name="T10" fmla="*/ 871 w 1653"/>
              <a:gd name="T11" fmla="*/ 1460 h 1652"/>
              <a:gd name="T12" fmla="*/ 823 w 1653"/>
              <a:gd name="T13" fmla="*/ 1070 h 1652"/>
              <a:gd name="T14" fmla="*/ 775 w 1653"/>
              <a:gd name="T15" fmla="*/ 1460 h 1652"/>
              <a:gd name="T16" fmla="*/ 192 w 1653"/>
              <a:gd name="T17" fmla="*/ 1372 h 1652"/>
              <a:gd name="T18" fmla="*/ 535 w 1653"/>
              <a:gd name="T19" fmla="*/ 878 h 1652"/>
              <a:gd name="T20" fmla="*/ 535 w 1653"/>
              <a:gd name="T21" fmla="*/ 782 h 1652"/>
              <a:gd name="T22" fmla="*/ 192 w 1653"/>
              <a:gd name="T23" fmla="*/ 294 h 1652"/>
              <a:gd name="T24" fmla="*/ 775 w 1653"/>
              <a:gd name="T25" fmla="*/ 206 h 1652"/>
              <a:gd name="T26" fmla="*/ 823 w 1653"/>
              <a:gd name="T27" fmla="*/ 494 h 1652"/>
              <a:gd name="T28" fmla="*/ 871 w 1653"/>
              <a:gd name="T29" fmla="*/ 206 h 1652"/>
              <a:gd name="T30" fmla="*/ 1159 w 1653"/>
              <a:gd name="T31" fmla="*/ 158 h 1652"/>
              <a:gd name="T32" fmla="*/ 280 w 1653"/>
              <a:gd name="T33" fmla="*/ 110 h 1652"/>
              <a:gd name="T34" fmla="*/ 0 w 1653"/>
              <a:gd name="T35" fmla="*/ 158 h 1652"/>
              <a:gd name="T36" fmla="*/ 96 w 1653"/>
              <a:gd name="T37" fmla="*/ 1372 h 1652"/>
              <a:gd name="T38" fmla="*/ 144 w 1653"/>
              <a:gd name="T39" fmla="*/ 1652 h 1652"/>
              <a:gd name="T40" fmla="*/ 1359 w 1653"/>
              <a:gd name="T41" fmla="*/ 1556 h 1652"/>
              <a:gd name="T42" fmla="*/ 1639 w 1653"/>
              <a:gd name="T43" fmla="*/ 1508 h 1652"/>
              <a:gd name="T44" fmla="*/ 144 w 1653"/>
              <a:gd name="T45" fmla="*/ 110 h 1652"/>
              <a:gd name="T46" fmla="*/ 144 w 1653"/>
              <a:gd name="T47" fmla="*/ 206 h 1652"/>
              <a:gd name="T48" fmla="*/ 144 w 1653"/>
              <a:gd name="T49" fmla="*/ 110 h 1652"/>
              <a:gd name="T50" fmla="*/ 96 w 1653"/>
              <a:gd name="T51" fmla="*/ 1508 h 1652"/>
              <a:gd name="T52" fmla="*/ 192 w 1653"/>
              <a:gd name="T53" fmla="*/ 1508 h 1652"/>
              <a:gd name="T54" fmla="*/ 1495 w 1653"/>
              <a:gd name="T55" fmla="*/ 1556 h 1652"/>
              <a:gd name="T56" fmla="*/ 1495 w 1653"/>
              <a:gd name="T57" fmla="*/ 1460 h 1652"/>
              <a:gd name="T58" fmla="*/ 1495 w 1653"/>
              <a:gd name="T59" fmla="*/ 1556 h 1652"/>
              <a:gd name="T60" fmla="*/ 803 w 1653"/>
              <a:gd name="T61" fmla="*/ 646 h 1652"/>
              <a:gd name="T62" fmla="*/ 712 w 1653"/>
              <a:gd name="T63" fmla="*/ 737 h 1652"/>
              <a:gd name="T64" fmla="*/ 636 w 1653"/>
              <a:gd name="T65" fmla="*/ 949 h 1652"/>
              <a:gd name="T66" fmla="*/ 576 w 1653"/>
              <a:gd name="T67" fmla="*/ 1077 h 1652"/>
              <a:gd name="T68" fmla="*/ 703 w 1653"/>
              <a:gd name="T69" fmla="*/ 1017 h 1652"/>
              <a:gd name="T70" fmla="*/ 915 w 1653"/>
              <a:gd name="T71" fmla="*/ 941 h 1652"/>
              <a:gd name="T72" fmla="*/ 1596 w 1653"/>
              <a:gd name="T73" fmla="*/ 56 h 1652"/>
              <a:gd name="T74" fmla="*/ 855 w 1653"/>
              <a:gd name="T75" fmla="*/ 865 h 1652"/>
              <a:gd name="T76" fmla="*/ 787 w 1653"/>
              <a:gd name="T77" fmla="*/ 797 h 1652"/>
              <a:gd name="T78" fmla="*/ 904 w 1653"/>
              <a:gd name="T79" fmla="*/ 816 h 1652"/>
              <a:gd name="T80" fmla="*/ 972 w 1653"/>
              <a:gd name="T81" fmla="*/ 748 h 1652"/>
              <a:gd name="T82" fmla="*/ 1359 w 1653"/>
              <a:gd name="T83" fmla="*/ 226 h 1652"/>
              <a:gd name="T84" fmla="*/ 972 w 1653"/>
              <a:gd name="T85" fmla="*/ 748 h 1652"/>
              <a:gd name="T86" fmla="*/ 1495 w 1653"/>
              <a:gd name="T87" fmla="*/ 226 h 1652"/>
              <a:gd name="T88" fmla="*/ 1461 w 1653"/>
              <a:gd name="T89" fmla="*/ 124 h 1652"/>
              <a:gd name="T90" fmla="*/ 1528 w 1653"/>
              <a:gd name="T91" fmla="*/ 192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53" h="1652">
                <a:moveTo>
                  <a:pt x="1543" y="1372"/>
                </a:moveTo>
                <a:cubicBezTo>
                  <a:pt x="1543" y="542"/>
                  <a:pt x="1543" y="542"/>
                  <a:pt x="1543" y="542"/>
                </a:cubicBezTo>
                <a:cubicBezTo>
                  <a:pt x="1543" y="515"/>
                  <a:pt x="1521" y="494"/>
                  <a:pt x="1495" y="494"/>
                </a:cubicBezTo>
                <a:cubicBezTo>
                  <a:pt x="1468" y="494"/>
                  <a:pt x="1447" y="515"/>
                  <a:pt x="1447" y="542"/>
                </a:cubicBezTo>
                <a:cubicBezTo>
                  <a:pt x="1447" y="782"/>
                  <a:pt x="1447" y="782"/>
                  <a:pt x="1447" y="782"/>
                </a:cubicBezTo>
                <a:cubicBezTo>
                  <a:pt x="1207" y="782"/>
                  <a:pt x="1207" y="782"/>
                  <a:pt x="1207" y="782"/>
                </a:cubicBezTo>
                <a:cubicBezTo>
                  <a:pt x="1180" y="782"/>
                  <a:pt x="1159" y="803"/>
                  <a:pt x="1159" y="830"/>
                </a:cubicBezTo>
                <a:cubicBezTo>
                  <a:pt x="1159" y="856"/>
                  <a:pt x="1180" y="878"/>
                  <a:pt x="1207" y="878"/>
                </a:cubicBezTo>
                <a:cubicBezTo>
                  <a:pt x="1447" y="878"/>
                  <a:pt x="1447" y="878"/>
                  <a:pt x="1447" y="878"/>
                </a:cubicBezTo>
                <a:cubicBezTo>
                  <a:pt x="1447" y="1372"/>
                  <a:pt x="1447" y="1372"/>
                  <a:pt x="1447" y="1372"/>
                </a:cubicBezTo>
                <a:cubicBezTo>
                  <a:pt x="1406" y="1387"/>
                  <a:pt x="1373" y="1419"/>
                  <a:pt x="1359" y="1460"/>
                </a:cubicBezTo>
                <a:cubicBezTo>
                  <a:pt x="871" y="1460"/>
                  <a:pt x="871" y="1460"/>
                  <a:pt x="871" y="1460"/>
                </a:cubicBezTo>
                <a:cubicBezTo>
                  <a:pt x="871" y="1118"/>
                  <a:pt x="871" y="1118"/>
                  <a:pt x="871" y="1118"/>
                </a:cubicBezTo>
                <a:cubicBezTo>
                  <a:pt x="871" y="1091"/>
                  <a:pt x="849" y="1070"/>
                  <a:pt x="823" y="1070"/>
                </a:cubicBezTo>
                <a:cubicBezTo>
                  <a:pt x="796" y="1070"/>
                  <a:pt x="775" y="1091"/>
                  <a:pt x="775" y="1118"/>
                </a:cubicBezTo>
                <a:cubicBezTo>
                  <a:pt x="775" y="1460"/>
                  <a:pt x="775" y="1460"/>
                  <a:pt x="775" y="1460"/>
                </a:cubicBezTo>
                <a:cubicBezTo>
                  <a:pt x="280" y="1460"/>
                  <a:pt x="280" y="1460"/>
                  <a:pt x="280" y="1460"/>
                </a:cubicBezTo>
                <a:cubicBezTo>
                  <a:pt x="265" y="1419"/>
                  <a:pt x="233" y="1387"/>
                  <a:pt x="192" y="1372"/>
                </a:cubicBezTo>
                <a:cubicBezTo>
                  <a:pt x="192" y="878"/>
                  <a:pt x="192" y="878"/>
                  <a:pt x="192" y="878"/>
                </a:cubicBezTo>
                <a:cubicBezTo>
                  <a:pt x="535" y="878"/>
                  <a:pt x="535" y="878"/>
                  <a:pt x="535" y="878"/>
                </a:cubicBezTo>
                <a:cubicBezTo>
                  <a:pt x="561" y="878"/>
                  <a:pt x="583" y="856"/>
                  <a:pt x="583" y="830"/>
                </a:cubicBezTo>
                <a:cubicBezTo>
                  <a:pt x="583" y="803"/>
                  <a:pt x="561" y="782"/>
                  <a:pt x="535" y="782"/>
                </a:cubicBezTo>
                <a:cubicBezTo>
                  <a:pt x="192" y="782"/>
                  <a:pt x="192" y="782"/>
                  <a:pt x="192" y="782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233" y="279"/>
                  <a:pt x="265" y="247"/>
                  <a:pt x="280" y="206"/>
                </a:cubicBezTo>
                <a:cubicBezTo>
                  <a:pt x="775" y="206"/>
                  <a:pt x="775" y="206"/>
                  <a:pt x="775" y="206"/>
                </a:cubicBezTo>
                <a:cubicBezTo>
                  <a:pt x="775" y="446"/>
                  <a:pt x="775" y="446"/>
                  <a:pt x="775" y="446"/>
                </a:cubicBezTo>
                <a:cubicBezTo>
                  <a:pt x="775" y="472"/>
                  <a:pt x="796" y="494"/>
                  <a:pt x="823" y="494"/>
                </a:cubicBezTo>
                <a:cubicBezTo>
                  <a:pt x="849" y="494"/>
                  <a:pt x="871" y="472"/>
                  <a:pt x="871" y="446"/>
                </a:cubicBezTo>
                <a:cubicBezTo>
                  <a:pt x="871" y="206"/>
                  <a:pt x="871" y="206"/>
                  <a:pt x="871" y="206"/>
                </a:cubicBezTo>
                <a:cubicBezTo>
                  <a:pt x="1111" y="206"/>
                  <a:pt x="1111" y="206"/>
                  <a:pt x="1111" y="206"/>
                </a:cubicBezTo>
                <a:cubicBezTo>
                  <a:pt x="1137" y="206"/>
                  <a:pt x="1159" y="184"/>
                  <a:pt x="1159" y="158"/>
                </a:cubicBezTo>
                <a:cubicBezTo>
                  <a:pt x="1159" y="131"/>
                  <a:pt x="1137" y="110"/>
                  <a:pt x="1111" y="110"/>
                </a:cubicBezTo>
                <a:cubicBezTo>
                  <a:pt x="280" y="110"/>
                  <a:pt x="280" y="110"/>
                  <a:pt x="280" y="110"/>
                </a:cubicBezTo>
                <a:cubicBezTo>
                  <a:pt x="260" y="54"/>
                  <a:pt x="207" y="14"/>
                  <a:pt x="144" y="14"/>
                </a:cubicBezTo>
                <a:cubicBezTo>
                  <a:pt x="65" y="14"/>
                  <a:pt x="0" y="78"/>
                  <a:pt x="0" y="158"/>
                </a:cubicBezTo>
                <a:cubicBezTo>
                  <a:pt x="0" y="220"/>
                  <a:pt x="40" y="274"/>
                  <a:pt x="96" y="294"/>
                </a:cubicBezTo>
                <a:cubicBezTo>
                  <a:pt x="96" y="1372"/>
                  <a:pt x="96" y="1372"/>
                  <a:pt x="96" y="1372"/>
                </a:cubicBezTo>
                <a:cubicBezTo>
                  <a:pt x="40" y="1392"/>
                  <a:pt x="0" y="1446"/>
                  <a:pt x="0" y="1508"/>
                </a:cubicBezTo>
                <a:cubicBezTo>
                  <a:pt x="0" y="1588"/>
                  <a:pt x="65" y="1652"/>
                  <a:pt x="144" y="1652"/>
                </a:cubicBezTo>
                <a:cubicBezTo>
                  <a:pt x="207" y="1652"/>
                  <a:pt x="260" y="1612"/>
                  <a:pt x="280" y="1556"/>
                </a:cubicBezTo>
                <a:cubicBezTo>
                  <a:pt x="1359" y="1556"/>
                  <a:pt x="1359" y="1556"/>
                  <a:pt x="1359" y="1556"/>
                </a:cubicBezTo>
                <a:cubicBezTo>
                  <a:pt x="1379" y="1612"/>
                  <a:pt x="1432" y="1652"/>
                  <a:pt x="1495" y="1652"/>
                </a:cubicBezTo>
                <a:cubicBezTo>
                  <a:pt x="1574" y="1652"/>
                  <a:pt x="1639" y="1588"/>
                  <a:pt x="1639" y="1508"/>
                </a:cubicBezTo>
                <a:cubicBezTo>
                  <a:pt x="1639" y="1446"/>
                  <a:pt x="1598" y="1392"/>
                  <a:pt x="1543" y="1372"/>
                </a:cubicBezTo>
                <a:close/>
                <a:moveTo>
                  <a:pt x="144" y="110"/>
                </a:moveTo>
                <a:cubicBezTo>
                  <a:pt x="171" y="110"/>
                  <a:pt x="192" y="131"/>
                  <a:pt x="192" y="158"/>
                </a:cubicBezTo>
                <a:cubicBezTo>
                  <a:pt x="192" y="184"/>
                  <a:pt x="171" y="206"/>
                  <a:pt x="144" y="206"/>
                </a:cubicBezTo>
                <a:cubicBezTo>
                  <a:pt x="118" y="206"/>
                  <a:pt x="96" y="184"/>
                  <a:pt x="96" y="158"/>
                </a:cubicBezTo>
                <a:cubicBezTo>
                  <a:pt x="96" y="131"/>
                  <a:pt x="118" y="110"/>
                  <a:pt x="144" y="110"/>
                </a:cubicBezTo>
                <a:close/>
                <a:moveTo>
                  <a:pt x="144" y="1556"/>
                </a:moveTo>
                <a:cubicBezTo>
                  <a:pt x="118" y="1556"/>
                  <a:pt x="96" y="1535"/>
                  <a:pt x="96" y="1508"/>
                </a:cubicBezTo>
                <a:cubicBezTo>
                  <a:pt x="96" y="1482"/>
                  <a:pt x="118" y="1460"/>
                  <a:pt x="144" y="1460"/>
                </a:cubicBezTo>
                <a:cubicBezTo>
                  <a:pt x="171" y="1460"/>
                  <a:pt x="192" y="1482"/>
                  <a:pt x="192" y="1508"/>
                </a:cubicBezTo>
                <a:cubicBezTo>
                  <a:pt x="192" y="1535"/>
                  <a:pt x="171" y="1556"/>
                  <a:pt x="144" y="1556"/>
                </a:cubicBezTo>
                <a:close/>
                <a:moveTo>
                  <a:pt x="1495" y="1556"/>
                </a:moveTo>
                <a:cubicBezTo>
                  <a:pt x="1468" y="1556"/>
                  <a:pt x="1447" y="1535"/>
                  <a:pt x="1447" y="1508"/>
                </a:cubicBezTo>
                <a:cubicBezTo>
                  <a:pt x="1447" y="1482"/>
                  <a:pt x="1468" y="1460"/>
                  <a:pt x="1495" y="1460"/>
                </a:cubicBezTo>
                <a:cubicBezTo>
                  <a:pt x="1521" y="1460"/>
                  <a:pt x="1543" y="1482"/>
                  <a:pt x="1543" y="1508"/>
                </a:cubicBezTo>
                <a:cubicBezTo>
                  <a:pt x="1543" y="1535"/>
                  <a:pt x="1521" y="1556"/>
                  <a:pt x="1495" y="1556"/>
                </a:cubicBezTo>
                <a:close/>
                <a:moveTo>
                  <a:pt x="1393" y="56"/>
                </a:moveTo>
                <a:cubicBezTo>
                  <a:pt x="803" y="646"/>
                  <a:pt x="803" y="646"/>
                  <a:pt x="803" y="646"/>
                </a:cubicBezTo>
                <a:cubicBezTo>
                  <a:pt x="803" y="646"/>
                  <a:pt x="803" y="646"/>
                  <a:pt x="803" y="646"/>
                </a:cubicBezTo>
                <a:cubicBezTo>
                  <a:pt x="712" y="737"/>
                  <a:pt x="712" y="737"/>
                  <a:pt x="712" y="737"/>
                </a:cubicBezTo>
                <a:cubicBezTo>
                  <a:pt x="706" y="743"/>
                  <a:pt x="702" y="749"/>
                  <a:pt x="700" y="756"/>
                </a:cubicBezTo>
                <a:cubicBezTo>
                  <a:pt x="636" y="949"/>
                  <a:pt x="636" y="949"/>
                  <a:pt x="636" y="949"/>
                </a:cubicBezTo>
                <a:cubicBezTo>
                  <a:pt x="576" y="1009"/>
                  <a:pt x="576" y="1009"/>
                  <a:pt x="576" y="1009"/>
                </a:cubicBezTo>
                <a:cubicBezTo>
                  <a:pt x="557" y="1028"/>
                  <a:pt x="557" y="1058"/>
                  <a:pt x="576" y="1077"/>
                </a:cubicBezTo>
                <a:cubicBezTo>
                  <a:pt x="594" y="1095"/>
                  <a:pt x="625" y="1095"/>
                  <a:pt x="644" y="1077"/>
                </a:cubicBezTo>
                <a:cubicBezTo>
                  <a:pt x="703" y="1017"/>
                  <a:pt x="703" y="1017"/>
                  <a:pt x="703" y="1017"/>
                </a:cubicBezTo>
                <a:cubicBezTo>
                  <a:pt x="896" y="953"/>
                  <a:pt x="896" y="953"/>
                  <a:pt x="896" y="953"/>
                </a:cubicBezTo>
                <a:cubicBezTo>
                  <a:pt x="903" y="950"/>
                  <a:pt x="910" y="946"/>
                  <a:pt x="915" y="941"/>
                </a:cubicBezTo>
                <a:cubicBezTo>
                  <a:pt x="1596" y="260"/>
                  <a:pt x="1596" y="260"/>
                  <a:pt x="1596" y="260"/>
                </a:cubicBezTo>
                <a:cubicBezTo>
                  <a:pt x="1653" y="203"/>
                  <a:pt x="1653" y="112"/>
                  <a:pt x="1596" y="56"/>
                </a:cubicBezTo>
                <a:cubicBezTo>
                  <a:pt x="1540" y="0"/>
                  <a:pt x="1449" y="0"/>
                  <a:pt x="1393" y="56"/>
                </a:cubicBezTo>
                <a:close/>
                <a:moveTo>
                  <a:pt x="855" y="865"/>
                </a:moveTo>
                <a:cubicBezTo>
                  <a:pt x="753" y="899"/>
                  <a:pt x="753" y="899"/>
                  <a:pt x="753" y="899"/>
                </a:cubicBezTo>
                <a:cubicBezTo>
                  <a:pt x="787" y="797"/>
                  <a:pt x="787" y="797"/>
                  <a:pt x="787" y="797"/>
                </a:cubicBezTo>
                <a:cubicBezTo>
                  <a:pt x="837" y="748"/>
                  <a:pt x="837" y="748"/>
                  <a:pt x="837" y="748"/>
                </a:cubicBezTo>
                <a:cubicBezTo>
                  <a:pt x="904" y="816"/>
                  <a:pt x="904" y="816"/>
                  <a:pt x="904" y="816"/>
                </a:cubicBezTo>
                <a:lnTo>
                  <a:pt x="855" y="865"/>
                </a:lnTo>
                <a:close/>
                <a:moveTo>
                  <a:pt x="972" y="748"/>
                </a:moveTo>
                <a:cubicBezTo>
                  <a:pt x="904" y="680"/>
                  <a:pt x="904" y="680"/>
                  <a:pt x="904" y="680"/>
                </a:cubicBezTo>
                <a:cubicBezTo>
                  <a:pt x="1359" y="226"/>
                  <a:pt x="1359" y="226"/>
                  <a:pt x="1359" y="226"/>
                </a:cubicBezTo>
                <a:cubicBezTo>
                  <a:pt x="1427" y="294"/>
                  <a:pt x="1427" y="294"/>
                  <a:pt x="1427" y="294"/>
                </a:cubicBezTo>
                <a:lnTo>
                  <a:pt x="972" y="748"/>
                </a:lnTo>
                <a:close/>
                <a:moveTo>
                  <a:pt x="1528" y="192"/>
                </a:moveTo>
                <a:cubicBezTo>
                  <a:pt x="1495" y="226"/>
                  <a:pt x="1495" y="226"/>
                  <a:pt x="1495" y="226"/>
                </a:cubicBezTo>
                <a:cubicBezTo>
                  <a:pt x="1427" y="158"/>
                  <a:pt x="1427" y="158"/>
                  <a:pt x="1427" y="158"/>
                </a:cubicBezTo>
                <a:cubicBezTo>
                  <a:pt x="1461" y="124"/>
                  <a:pt x="1461" y="124"/>
                  <a:pt x="1461" y="124"/>
                </a:cubicBezTo>
                <a:cubicBezTo>
                  <a:pt x="1479" y="105"/>
                  <a:pt x="1510" y="105"/>
                  <a:pt x="1528" y="124"/>
                </a:cubicBezTo>
                <a:cubicBezTo>
                  <a:pt x="1547" y="143"/>
                  <a:pt x="1547" y="173"/>
                  <a:pt x="1528" y="19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7" name="Freeform 56"/>
          <p:cNvSpPr>
            <a:spLocks noEditPoints="1"/>
          </p:cNvSpPr>
          <p:nvPr/>
        </p:nvSpPr>
        <p:spPr bwMode="auto">
          <a:xfrm>
            <a:off x="3646748" y="5928668"/>
            <a:ext cx="391366" cy="391512"/>
          </a:xfrm>
          <a:custGeom>
            <a:avLst/>
            <a:gdLst>
              <a:gd name="T0" fmla="*/ 1443 w 1638"/>
              <a:gd name="T1" fmla="*/ 1351 h 1639"/>
              <a:gd name="T2" fmla="*/ 1395 w 1638"/>
              <a:gd name="T3" fmla="*/ 1159 h 1639"/>
              <a:gd name="T4" fmla="*/ 867 w 1638"/>
              <a:gd name="T5" fmla="*/ 1031 h 1639"/>
              <a:gd name="T6" fmla="*/ 1141 w 1638"/>
              <a:gd name="T7" fmla="*/ 690 h 1639"/>
              <a:gd name="T8" fmla="*/ 867 w 1638"/>
              <a:gd name="T9" fmla="*/ 288 h 1639"/>
              <a:gd name="T10" fmla="*/ 1155 w 1638"/>
              <a:gd name="T11" fmla="*/ 240 h 1639"/>
              <a:gd name="T12" fmla="*/ 1107 w 1638"/>
              <a:gd name="T13" fmla="*/ 0 h 1639"/>
              <a:gd name="T14" fmla="*/ 483 w 1638"/>
              <a:gd name="T15" fmla="*/ 48 h 1639"/>
              <a:gd name="T16" fmla="*/ 531 w 1638"/>
              <a:gd name="T17" fmla="*/ 288 h 1639"/>
              <a:gd name="T18" fmla="*/ 771 w 1638"/>
              <a:gd name="T19" fmla="*/ 416 h 1639"/>
              <a:gd name="T20" fmla="*/ 497 w 1638"/>
              <a:gd name="T21" fmla="*/ 757 h 1639"/>
              <a:gd name="T22" fmla="*/ 771 w 1638"/>
              <a:gd name="T23" fmla="*/ 1159 h 1639"/>
              <a:gd name="T24" fmla="*/ 192 w 1638"/>
              <a:gd name="T25" fmla="*/ 1207 h 1639"/>
              <a:gd name="T26" fmla="*/ 48 w 1638"/>
              <a:gd name="T27" fmla="*/ 1351 h 1639"/>
              <a:gd name="T28" fmla="*/ 0 w 1638"/>
              <a:gd name="T29" fmla="*/ 1591 h 1639"/>
              <a:gd name="T30" fmla="*/ 432 w 1638"/>
              <a:gd name="T31" fmla="*/ 1639 h 1639"/>
              <a:gd name="T32" fmla="*/ 480 w 1638"/>
              <a:gd name="T33" fmla="*/ 1399 h 1639"/>
              <a:gd name="T34" fmla="*/ 288 w 1638"/>
              <a:gd name="T35" fmla="*/ 1351 h 1639"/>
              <a:gd name="T36" fmla="*/ 771 w 1638"/>
              <a:gd name="T37" fmla="*/ 1255 h 1639"/>
              <a:gd name="T38" fmla="*/ 675 w 1638"/>
              <a:gd name="T39" fmla="*/ 1495 h 1639"/>
              <a:gd name="T40" fmla="*/ 963 w 1638"/>
              <a:gd name="T41" fmla="*/ 1495 h 1639"/>
              <a:gd name="T42" fmla="*/ 867 w 1638"/>
              <a:gd name="T43" fmla="*/ 1255 h 1639"/>
              <a:gd name="T44" fmla="*/ 1347 w 1638"/>
              <a:gd name="T45" fmla="*/ 1351 h 1639"/>
              <a:gd name="T46" fmla="*/ 1155 w 1638"/>
              <a:gd name="T47" fmla="*/ 1399 h 1639"/>
              <a:gd name="T48" fmla="*/ 1203 w 1638"/>
              <a:gd name="T49" fmla="*/ 1639 h 1639"/>
              <a:gd name="T50" fmla="*/ 1638 w 1638"/>
              <a:gd name="T51" fmla="*/ 1591 h 1639"/>
              <a:gd name="T52" fmla="*/ 1590 w 1638"/>
              <a:gd name="T53" fmla="*/ 1351 h 1639"/>
              <a:gd name="T54" fmla="*/ 384 w 1638"/>
              <a:gd name="T55" fmla="*/ 1543 h 1639"/>
              <a:gd name="T56" fmla="*/ 96 w 1638"/>
              <a:gd name="T57" fmla="*/ 1447 h 1639"/>
              <a:gd name="T58" fmla="*/ 579 w 1638"/>
              <a:gd name="T59" fmla="*/ 192 h 1639"/>
              <a:gd name="T60" fmla="*/ 1059 w 1638"/>
              <a:gd name="T61" fmla="*/ 96 h 1639"/>
              <a:gd name="T62" fmla="*/ 579 w 1638"/>
              <a:gd name="T63" fmla="*/ 192 h 1639"/>
              <a:gd name="T64" fmla="*/ 771 w 1638"/>
              <a:gd name="T65" fmla="*/ 1495 h 1639"/>
              <a:gd name="T66" fmla="*/ 867 w 1638"/>
              <a:gd name="T67" fmla="*/ 1495 h 1639"/>
              <a:gd name="T68" fmla="*/ 819 w 1638"/>
              <a:gd name="T69" fmla="*/ 944 h 1639"/>
              <a:gd name="T70" fmla="*/ 819 w 1638"/>
              <a:gd name="T71" fmla="*/ 503 h 1639"/>
              <a:gd name="T72" fmla="*/ 819 w 1638"/>
              <a:gd name="T73" fmla="*/ 944 h 1639"/>
              <a:gd name="T74" fmla="*/ 1251 w 1638"/>
              <a:gd name="T75" fmla="*/ 1543 h 1639"/>
              <a:gd name="T76" fmla="*/ 1542 w 1638"/>
              <a:gd name="T77" fmla="*/ 1447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38" h="1639">
                <a:moveTo>
                  <a:pt x="1590" y="1351"/>
                </a:moveTo>
                <a:cubicBezTo>
                  <a:pt x="1443" y="1351"/>
                  <a:pt x="1443" y="1351"/>
                  <a:pt x="1443" y="1351"/>
                </a:cubicBezTo>
                <a:cubicBezTo>
                  <a:pt x="1443" y="1207"/>
                  <a:pt x="1443" y="1207"/>
                  <a:pt x="1443" y="1207"/>
                </a:cubicBezTo>
                <a:cubicBezTo>
                  <a:pt x="1443" y="1180"/>
                  <a:pt x="1422" y="1159"/>
                  <a:pt x="1395" y="1159"/>
                </a:cubicBezTo>
                <a:cubicBezTo>
                  <a:pt x="867" y="1159"/>
                  <a:pt x="867" y="1159"/>
                  <a:pt x="867" y="1159"/>
                </a:cubicBezTo>
                <a:cubicBezTo>
                  <a:pt x="867" y="1031"/>
                  <a:pt x="867" y="1031"/>
                  <a:pt x="867" y="1031"/>
                </a:cubicBezTo>
                <a:cubicBezTo>
                  <a:pt x="1141" y="757"/>
                  <a:pt x="1141" y="757"/>
                  <a:pt x="1141" y="757"/>
                </a:cubicBezTo>
                <a:cubicBezTo>
                  <a:pt x="1160" y="739"/>
                  <a:pt x="1160" y="708"/>
                  <a:pt x="1141" y="690"/>
                </a:cubicBezTo>
                <a:cubicBezTo>
                  <a:pt x="867" y="416"/>
                  <a:pt x="867" y="416"/>
                  <a:pt x="867" y="416"/>
                </a:cubicBezTo>
                <a:cubicBezTo>
                  <a:pt x="867" y="288"/>
                  <a:pt x="867" y="288"/>
                  <a:pt x="867" y="288"/>
                </a:cubicBezTo>
                <a:cubicBezTo>
                  <a:pt x="1107" y="288"/>
                  <a:pt x="1107" y="288"/>
                  <a:pt x="1107" y="288"/>
                </a:cubicBezTo>
                <a:cubicBezTo>
                  <a:pt x="1134" y="288"/>
                  <a:pt x="1155" y="267"/>
                  <a:pt x="1155" y="24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22"/>
                  <a:pt x="1134" y="0"/>
                  <a:pt x="1107" y="0"/>
                </a:cubicBezTo>
                <a:cubicBezTo>
                  <a:pt x="531" y="0"/>
                  <a:pt x="531" y="0"/>
                  <a:pt x="531" y="0"/>
                </a:cubicBezTo>
                <a:cubicBezTo>
                  <a:pt x="504" y="0"/>
                  <a:pt x="483" y="22"/>
                  <a:pt x="483" y="48"/>
                </a:cubicBezTo>
                <a:cubicBezTo>
                  <a:pt x="483" y="240"/>
                  <a:pt x="483" y="240"/>
                  <a:pt x="483" y="240"/>
                </a:cubicBezTo>
                <a:cubicBezTo>
                  <a:pt x="483" y="267"/>
                  <a:pt x="504" y="288"/>
                  <a:pt x="531" y="288"/>
                </a:cubicBezTo>
                <a:cubicBezTo>
                  <a:pt x="771" y="288"/>
                  <a:pt x="771" y="288"/>
                  <a:pt x="771" y="288"/>
                </a:cubicBezTo>
                <a:cubicBezTo>
                  <a:pt x="771" y="416"/>
                  <a:pt x="771" y="416"/>
                  <a:pt x="771" y="416"/>
                </a:cubicBezTo>
                <a:cubicBezTo>
                  <a:pt x="497" y="690"/>
                  <a:pt x="497" y="690"/>
                  <a:pt x="497" y="690"/>
                </a:cubicBezTo>
                <a:cubicBezTo>
                  <a:pt x="478" y="708"/>
                  <a:pt x="478" y="739"/>
                  <a:pt x="497" y="757"/>
                </a:cubicBezTo>
                <a:cubicBezTo>
                  <a:pt x="771" y="1031"/>
                  <a:pt x="771" y="1031"/>
                  <a:pt x="771" y="1031"/>
                </a:cubicBezTo>
                <a:cubicBezTo>
                  <a:pt x="771" y="1159"/>
                  <a:pt x="771" y="1159"/>
                  <a:pt x="771" y="1159"/>
                </a:cubicBezTo>
                <a:cubicBezTo>
                  <a:pt x="240" y="1159"/>
                  <a:pt x="240" y="1159"/>
                  <a:pt x="240" y="1159"/>
                </a:cubicBezTo>
                <a:cubicBezTo>
                  <a:pt x="213" y="1159"/>
                  <a:pt x="192" y="1180"/>
                  <a:pt x="192" y="1207"/>
                </a:cubicBezTo>
                <a:cubicBezTo>
                  <a:pt x="192" y="1351"/>
                  <a:pt x="192" y="1351"/>
                  <a:pt x="192" y="1351"/>
                </a:cubicBezTo>
                <a:cubicBezTo>
                  <a:pt x="48" y="1351"/>
                  <a:pt x="48" y="1351"/>
                  <a:pt x="48" y="1351"/>
                </a:cubicBezTo>
                <a:cubicBezTo>
                  <a:pt x="21" y="1351"/>
                  <a:pt x="0" y="1372"/>
                  <a:pt x="0" y="1399"/>
                </a:cubicBezTo>
                <a:cubicBezTo>
                  <a:pt x="0" y="1591"/>
                  <a:pt x="0" y="1591"/>
                  <a:pt x="0" y="1591"/>
                </a:cubicBezTo>
                <a:cubicBezTo>
                  <a:pt x="0" y="1617"/>
                  <a:pt x="21" y="1639"/>
                  <a:pt x="48" y="1639"/>
                </a:cubicBezTo>
                <a:cubicBezTo>
                  <a:pt x="432" y="1639"/>
                  <a:pt x="432" y="1639"/>
                  <a:pt x="432" y="1639"/>
                </a:cubicBezTo>
                <a:cubicBezTo>
                  <a:pt x="458" y="1639"/>
                  <a:pt x="480" y="1617"/>
                  <a:pt x="480" y="1591"/>
                </a:cubicBezTo>
                <a:cubicBezTo>
                  <a:pt x="480" y="1399"/>
                  <a:pt x="480" y="1399"/>
                  <a:pt x="480" y="1399"/>
                </a:cubicBezTo>
                <a:cubicBezTo>
                  <a:pt x="480" y="1372"/>
                  <a:pt x="458" y="1351"/>
                  <a:pt x="432" y="1351"/>
                </a:cubicBezTo>
                <a:cubicBezTo>
                  <a:pt x="288" y="1351"/>
                  <a:pt x="288" y="1351"/>
                  <a:pt x="288" y="1351"/>
                </a:cubicBezTo>
                <a:cubicBezTo>
                  <a:pt x="288" y="1255"/>
                  <a:pt x="288" y="1255"/>
                  <a:pt x="288" y="1255"/>
                </a:cubicBezTo>
                <a:cubicBezTo>
                  <a:pt x="771" y="1255"/>
                  <a:pt x="771" y="1255"/>
                  <a:pt x="771" y="1255"/>
                </a:cubicBezTo>
                <a:cubicBezTo>
                  <a:pt x="771" y="1359"/>
                  <a:pt x="771" y="1359"/>
                  <a:pt x="771" y="1359"/>
                </a:cubicBezTo>
                <a:cubicBezTo>
                  <a:pt x="715" y="1379"/>
                  <a:pt x="675" y="1432"/>
                  <a:pt x="675" y="1495"/>
                </a:cubicBezTo>
                <a:cubicBezTo>
                  <a:pt x="675" y="1574"/>
                  <a:pt x="740" y="1639"/>
                  <a:pt x="819" y="1639"/>
                </a:cubicBezTo>
                <a:cubicBezTo>
                  <a:pt x="898" y="1639"/>
                  <a:pt x="963" y="1574"/>
                  <a:pt x="963" y="1495"/>
                </a:cubicBezTo>
                <a:cubicBezTo>
                  <a:pt x="963" y="1432"/>
                  <a:pt x="923" y="1379"/>
                  <a:pt x="867" y="1359"/>
                </a:cubicBezTo>
                <a:cubicBezTo>
                  <a:pt x="867" y="1255"/>
                  <a:pt x="867" y="1255"/>
                  <a:pt x="867" y="1255"/>
                </a:cubicBezTo>
                <a:cubicBezTo>
                  <a:pt x="1347" y="1255"/>
                  <a:pt x="1347" y="1255"/>
                  <a:pt x="1347" y="1255"/>
                </a:cubicBezTo>
                <a:cubicBezTo>
                  <a:pt x="1347" y="1351"/>
                  <a:pt x="1347" y="1351"/>
                  <a:pt x="1347" y="1351"/>
                </a:cubicBezTo>
                <a:cubicBezTo>
                  <a:pt x="1203" y="1351"/>
                  <a:pt x="1203" y="1351"/>
                  <a:pt x="1203" y="1351"/>
                </a:cubicBezTo>
                <a:cubicBezTo>
                  <a:pt x="1176" y="1351"/>
                  <a:pt x="1155" y="1372"/>
                  <a:pt x="1155" y="1399"/>
                </a:cubicBezTo>
                <a:cubicBezTo>
                  <a:pt x="1155" y="1591"/>
                  <a:pt x="1155" y="1591"/>
                  <a:pt x="1155" y="1591"/>
                </a:cubicBezTo>
                <a:cubicBezTo>
                  <a:pt x="1155" y="1617"/>
                  <a:pt x="1176" y="1639"/>
                  <a:pt x="1203" y="1639"/>
                </a:cubicBezTo>
                <a:cubicBezTo>
                  <a:pt x="1590" y="1639"/>
                  <a:pt x="1590" y="1639"/>
                  <a:pt x="1590" y="1639"/>
                </a:cubicBezTo>
                <a:cubicBezTo>
                  <a:pt x="1617" y="1639"/>
                  <a:pt x="1638" y="1617"/>
                  <a:pt x="1638" y="1591"/>
                </a:cubicBezTo>
                <a:cubicBezTo>
                  <a:pt x="1638" y="1399"/>
                  <a:pt x="1638" y="1399"/>
                  <a:pt x="1638" y="1399"/>
                </a:cubicBezTo>
                <a:cubicBezTo>
                  <a:pt x="1638" y="1372"/>
                  <a:pt x="1617" y="1351"/>
                  <a:pt x="1590" y="1351"/>
                </a:cubicBezTo>
                <a:close/>
                <a:moveTo>
                  <a:pt x="384" y="1447"/>
                </a:moveTo>
                <a:cubicBezTo>
                  <a:pt x="384" y="1543"/>
                  <a:pt x="384" y="1543"/>
                  <a:pt x="384" y="1543"/>
                </a:cubicBezTo>
                <a:cubicBezTo>
                  <a:pt x="96" y="1543"/>
                  <a:pt x="96" y="1543"/>
                  <a:pt x="96" y="1543"/>
                </a:cubicBezTo>
                <a:cubicBezTo>
                  <a:pt x="96" y="1447"/>
                  <a:pt x="96" y="1447"/>
                  <a:pt x="96" y="1447"/>
                </a:cubicBezTo>
                <a:lnTo>
                  <a:pt x="384" y="1447"/>
                </a:lnTo>
                <a:close/>
                <a:moveTo>
                  <a:pt x="579" y="192"/>
                </a:moveTo>
                <a:cubicBezTo>
                  <a:pt x="579" y="96"/>
                  <a:pt x="579" y="96"/>
                  <a:pt x="579" y="96"/>
                </a:cubicBezTo>
                <a:cubicBezTo>
                  <a:pt x="1059" y="96"/>
                  <a:pt x="1059" y="96"/>
                  <a:pt x="1059" y="96"/>
                </a:cubicBezTo>
                <a:cubicBezTo>
                  <a:pt x="1059" y="192"/>
                  <a:pt x="1059" y="192"/>
                  <a:pt x="1059" y="192"/>
                </a:cubicBezTo>
                <a:lnTo>
                  <a:pt x="579" y="192"/>
                </a:lnTo>
                <a:close/>
                <a:moveTo>
                  <a:pt x="819" y="1543"/>
                </a:moveTo>
                <a:cubicBezTo>
                  <a:pt x="793" y="1543"/>
                  <a:pt x="771" y="1521"/>
                  <a:pt x="771" y="1495"/>
                </a:cubicBezTo>
                <a:cubicBezTo>
                  <a:pt x="771" y="1468"/>
                  <a:pt x="793" y="1447"/>
                  <a:pt x="819" y="1447"/>
                </a:cubicBezTo>
                <a:cubicBezTo>
                  <a:pt x="845" y="1447"/>
                  <a:pt x="867" y="1468"/>
                  <a:pt x="867" y="1495"/>
                </a:cubicBezTo>
                <a:cubicBezTo>
                  <a:pt x="867" y="1521"/>
                  <a:pt x="845" y="1543"/>
                  <a:pt x="819" y="1543"/>
                </a:cubicBezTo>
                <a:close/>
                <a:moveTo>
                  <a:pt x="819" y="944"/>
                </a:moveTo>
                <a:cubicBezTo>
                  <a:pt x="599" y="723"/>
                  <a:pt x="599" y="723"/>
                  <a:pt x="599" y="723"/>
                </a:cubicBezTo>
                <a:cubicBezTo>
                  <a:pt x="819" y="503"/>
                  <a:pt x="819" y="503"/>
                  <a:pt x="819" y="503"/>
                </a:cubicBezTo>
                <a:cubicBezTo>
                  <a:pt x="1039" y="723"/>
                  <a:pt x="1039" y="723"/>
                  <a:pt x="1039" y="723"/>
                </a:cubicBezTo>
                <a:lnTo>
                  <a:pt x="819" y="944"/>
                </a:lnTo>
                <a:close/>
                <a:moveTo>
                  <a:pt x="1542" y="1543"/>
                </a:moveTo>
                <a:cubicBezTo>
                  <a:pt x="1251" y="1543"/>
                  <a:pt x="1251" y="1543"/>
                  <a:pt x="1251" y="1543"/>
                </a:cubicBezTo>
                <a:cubicBezTo>
                  <a:pt x="1251" y="1447"/>
                  <a:pt x="1251" y="1447"/>
                  <a:pt x="1251" y="1447"/>
                </a:cubicBezTo>
                <a:cubicBezTo>
                  <a:pt x="1542" y="1447"/>
                  <a:pt x="1542" y="1447"/>
                  <a:pt x="1542" y="1447"/>
                </a:cubicBezTo>
                <a:lnTo>
                  <a:pt x="1542" y="154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8" name="Freeform 57"/>
          <p:cNvSpPr>
            <a:spLocks noEditPoints="1"/>
          </p:cNvSpPr>
          <p:nvPr/>
        </p:nvSpPr>
        <p:spPr bwMode="auto">
          <a:xfrm>
            <a:off x="5091759" y="5925376"/>
            <a:ext cx="398388" cy="398095"/>
          </a:xfrm>
          <a:custGeom>
            <a:avLst/>
            <a:gdLst>
              <a:gd name="T0" fmla="*/ 1610 w 1667"/>
              <a:gd name="T1" fmla="*/ 396 h 1666"/>
              <a:gd name="T2" fmla="*/ 1475 w 1667"/>
              <a:gd name="T3" fmla="*/ 56 h 1666"/>
              <a:gd name="T4" fmla="*/ 833 w 1667"/>
              <a:gd name="T5" fmla="*/ 494 h 1666"/>
              <a:gd name="T6" fmla="*/ 520 w 1667"/>
              <a:gd name="T7" fmla="*/ 186 h 1666"/>
              <a:gd name="T8" fmla="*/ 28 w 1667"/>
              <a:gd name="T9" fmla="*/ 28 h 1666"/>
              <a:gd name="T10" fmla="*/ 186 w 1667"/>
              <a:gd name="T11" fmla="*/ 519 h 1666"/>
              <a:gd name="T12" fmla="*/ 197 w 1667"/>
              <a:gd name="T13" fmla="*/ 536 h 1666"/>
              <a:gd name="T14" fmla="*/ 56 w 1667"/>
              <a:gd name="T15" fmla="*/ 1271 h 1666"/>
              <a:gd name="T16" fmla="*/ 192 w 1667"/>
              <a:gd name="T17" fmla="*/ 1610 h 1666"/>
              <a:gd name="T18" fmla="*/ 833 w 1667"/>
              <a:gd name="T19" fmla="*/ 1173 h 1666"/>
              <a:gd name="T20" fmla="*/ 1475 w 1667"/>
              <a:gd name="T21" fmla="*/ 1610 h 1666"/>
              <a:gd name="T22" fmla="*/ 1610 w 1667"/>
              <a:gd name="T23" fmla="*/ 1271 h 1666"/>
              <a:gd name="T24" fmla="*/ 967 w 1667"/>
              <a:gd name="T25" fmla="*/ 496 h 1666"/>
              <a:gd name="T26" fmla="*/ 1137 w 1667"/>
              <a:gd name="T27" fmla="*/ 598 h 1666"/>
              <a:gd name="T28" fmla="*/ 1035 w 1667"/>
              <a:gd name="T29" fmla="*/ 428 h 1666"/>
              <a:gd name="T30" fmla="*/ 1137 w 1667"/>
              <a:gd name="T31" fmla="*/ 394 h 1666"/>
              <a:gd name="T32" fmla="*/ 1205 w 1667"/>
              <a:gd name="T33" fmla="*/ 326 h 1666"/>
              <a:gd name="T34" fmla="*/ 1239 w 1667"/>
              <a:gd name="T35" fmla="*/ 224 h 1666"/>
              <a:gd name="T36" fmla="*/ 1408 w 1667"/>
              <a:gd name="T37" fmla="*/ 326 h 1666"/>
              <a:gd name="T38" fmla="*/ 1307 w 1667"/>
              <a:gd name="T39" fmla="*/ 156 h 1666"/>
              <a:gd name="T40" fmla="*/ 1407 w 1667"/>
              <a:gd name="T41" fmla="*/ 124 h 1666"/>
              <a:gd name="T42" fmla="*/ 1542 w 1667"/>
              <a:gd name="T43" fmla="*/ 328 h 1666"/>
              <a:gd name="T44" fmla="*/ 901 w 1667"/>
              <a:gd name="T45" fmla="*/ 562 h 1666"/>
              <a:gd name="T46" fmla="*/ 502 w 1667"/>
              <a:gd name="T47" fmla="*/ 298 h 1666"/>
              <a:gd name="T48" fmla="*/ 1338 w 1667"/>
              <a:gd name="T49" fmla="*/ 1270 h 1666"/>
              <a:gd name="T50" fmla="*/ 502 w 1667"/>
              <a:gd name="T51" fmla="*/ 298 h 1666"/>
              <a:gd name="T52" fmla="*/ 416 w 1667"/>
              <a:gd name="T53" fmla="*/ 249 h 1666"/>
              <a:gd name="T54" fmla="*/ 146 w 1667"/>
              <a:gd name="T55" fmla="*/ 145 h 1666"/>
              <a:gd name="T56" fmla="*/ 260 w 1667"/>
              <a:gd name="T57" fmla="*/ 1542 h 1666"/>
              <a:gd name="T58" fmla="*/ 124 w 1667"/>
              <a:gd name="T59" fmla="*/ 1339 h 1666"/>
              <a:gd name="T60" fmla="*/ 254 w 1667"/>
              <a:gd name="T61" fmla="*/ 1412 h 1666"/>
              <a:gd name="T62" fmla="*/ 322 w 1667"/>
              <a:gd name="T63" fmla="*/ 1344 h 1666"/>
              <a:gd name="T64" fmla="*/ 288 w 1667"/>
              <a:gd name="T65" fmla="*/ 1175 h 1666"/>
              <a:gd name="T66" fmla="*/ 390 w 1667"/>
              <a:gd name="T67" fmla="*/ 1209 h 1666"/>
              <a:gd name="T68" fmla="*/ 356 w 1667"/>
              <a:gd name="T69" fmla="*/ 1107 h 1666"/>
              <a:gd name="T70" fmla="*/ 526 w 1667"/>
              <a:gd name="T71" fmla="*/ 1141 h 1666"/>
              <a:gd name="T72" fmla="*/ 594 w 1667"/>
              <a:gd name="T73" fmla="*/ 1073 h 1666"/>
              <a:gd name="T74" fmla="*/ 562 w 1667"/>
              <a:gd name="T75" fmla="*/ 901 h 1666"/>
              <a:gd name="T76" fmla="*/ 328 w 1667"/>
              <a:gd name="T77" fmla="*/ 1542 h 1666"/>
              <a:gd name="T78" fmla="*/ 367 w 1667"/>
              <a:gd name="T79" fmla="*/ 434 h 1666"/>
              <a:gd name="T80" fmla="*/ 1202 w 1667"/>
              <a:gd name="T81" fmla="*/ 1405 h 1666"/>
              <a:gd name="T82" fmla="*/ 1542 w 1667"/>
              <a:gd name="T83" fmla="*/ 1407 h 1666"/>
              <a:gd name="T84" fmla="*/ 1339 w 1667"/>
              <a:gd name="T85" fmla="*/ 1542 h 1666"/>
              <a:gd name="T86" fmla="*/ 1474 w 1667"/>
              <a:gd name="T87" fmla="*/ 1270 h 1666"/>
              <a:gd name="T88" fmla="*/ 1542 w 1667"/>
              <a:gd name="T89" fmla="*/ 1407 h 1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67" h="1666">
                <a:moveTo>
                  <a:pt x="1173" y="833"/>
                </a:moveTo>
                <a:cubicBezTo>
                  <a:pt x="1610" y="396"/>
                  <a:pt x="1610" y="396"/>
                  <a:pt x="1610" y="396"/>
                </a:cubicBezTo>
                <a:cubicBezTo>
                  <a:pt x="1667" y="339"/>
                  <a:pt x="1667" y="248"/>
                  <a:pt x="1610" y="192"/>
                </a:cubicBezTo>
                <a:cubicBezTo>
                  <a:pt x="1475" y="56"/>
                  <a:pt x="1475" y="56"/>
                  <a:pt x="1475" y="56"/>
                </a:cubicBezTo>
                <a:cubicBezTo>
                  <a:pt x="1418" y="0"/>
                  <a:pt x="1327" y="0"/>
                  <a:pt x="1271" y="56"/>
                </a:cubicBezTo>
                <a:cubicBezTo>
                  <a:pt x="833" y="494"/>
                  <a:pt x="833" y="494"/>
                  <a:pt x="833" y="494"/>
                </a:cubicBezTo>
                <a:cubicBezTo>
                  <a:pt x="536" y="197"/>
                  <a:pt x="536" y="197"/>
                  <a:pt x="536" y="197"/>
                </a:cubicBezTo>
                <a:cubicBezTo>
                  <a:pt x="532" y="192"/>
                  <a:pt x="526" y="188"/>
                  <a:pt x="520" y="186"/>
                </a:cubicBezTo>
                <a:cubicBezTo>
                  <a:pt x="79" y="17"/>
                  <a:pt x="79" y="17"/>
                  <a:pt x="79" y="17"/>
                </a:cubicBezTo>
                <a:cubicBezTo>
                  <a:pt x="62" y="10"/>
                  <a:pt x="42" y="15"/>
                  <a:pt x="28" y="28"/>
                </a:cubicBezTo>
                <a:cubicBezTo>
                  <a:pt x="15" y="41"/>
                  <a:pt x="11" y="61"/>
                  <a:pt x="17" y="79"/>
                </a:cubicBezTo>
                <a:cubicBezTo>
                  <a:pt x="186" y="519"/>
                  <a:pt x="186" y="519"/>
                  <a:pt x="186" y="519"/>
                </a:cubicBezTo>
                <a:cubicBezTo>
                  <a:pt x="186" y="520"/>
                  <a:pt x="186" y="520"/>
                  <a:pt x="186" y="520"/>
                </a:cubicBezTo>
                <a:cubicBezTo>
                  <a:pt x="188" y="525"/>
                  <a:pt x="192" y="531"/>
                  <a:pt x="197" y="536"/>
                </a:cubicBezTo>
                <a:cubicBezTo>
                  <a:pt x="494" y="833"/>
                  <a:pt x="494" y="833"/>
                  <a:pt x="494" y="833"/>
                </a:cubicBezTo>
                <a:cubicBezTo>
                  <a:pt x="56" y="1271"/>
                  <a:pt x="56" y="1271"/>
                  <a:pt x="56" y="1271"/>
                </a:cubicBezTo>
                <a:cubicBezTo>
                  <a:pt x="0" y="1327"/>
                  <a:pt x="0" y="1418"/>
                  <a:pt x="56" y="1474"/>
                </a:cubicBezTo>
                <a:cubicBezTo>
                  <a:pt x="192" y="1610"/>
                  <a:pt x="192" y="1610"/>
                  <a:pt x="192" y="1610"/>
                </a:cubicBezTo>
                <a:cubicBezTo>
                  <a:pt x="248" y="1666"/>
                  <a:pt x="340" y="1666"/>
                  <a:pt x="396" y="1610"/>
                </a:cubicBezTo>
                <a:cubicBezTo>
                  <a:pt x="833" y="1173"/>
                  <a:pt x="833" y="1173"/>
                  <a:pt x="833" y="1173"/>
                </a:cubicBezTo>
                <a:cubicBezTo>
                  <a:pt x="1271" y="1610"/>
                  <a:pt x="1271" y="1610"/>
                  <a:pt x="1271" y="1610"/>
                </a:cubicBezTo>
                <a:cubicBezTo>
                  <a:pt x="1327" y="1666"/>
                  <a:pt x="1418" y="1666"/>
                  <a:pt x="1475" y="1610"/>
                </a:cubicBezTo>
                <a:cubicBezTo>
                  <a:pt x="1610" y="1474"/>
                  <a:pt x="1610" y="1474"/>
                  <a:pt x="1610" y="1474"/>
                </a:cubicBezTo>
                <a:cubicBezTo>
                  <a:pt x="1667" y="1418"/>
                  <a:pt x="1667" y="1327"/>
                  <a:pt x="1610" y="1271"/>
                </a:cubicBezTo>
                <a:lnTo>
                  <a:pt x="1173" y="833"/>
                </a:lnTo>
                <a:close/>
                <a:moveTo>
                  <a:pt x="967" y="496"/>
                </a:moveTo>
                <a:cubicBezTo>
                  <a:pt x="1069" y="598"/>
                  <a:pt x="1069" y="598"/>
                  <a:pt x="1069" y="598"/>
                </a:cubicBezTo>
                <a:cubicBezTo>
                  <a:pt x="1088" y="616"/>
                  <a:pt x="1118" y="616"/>
                  <a:pt x="1137" y="598"/>
                </a:cubicBezTo>
                <a:cubicBezTo>
                  <a:pt x="1156" y="579"/>
                  <a:pt x="1156" y="548"/>
                  <a:pt x="1137" y="530"/>
                </a:cubicBezTo>
                <a:cubicBezTo>
                  <a:pt x="1035" y="428"/>
                  <a:pt x="1035" y="428"/>
                  <a:pt x="1035" y="428"/>
                </a:cubicBezTo>
                <a:cubicBezTo>
                  <a:pt x="1103" y="360"/>
                  <a:pt x="1103" y="360"/>
                  <a:pt x="1103" y="360"/>
                </a:cubicBezTo>
                <a:cubicBezTo>
                  <a:pt x="1137" y="394"/>
                  <a:pt x="1137" y="394"/>
                  <a:pt x="1137" y="394"/>
                </a:cubicBezTo>
                <a:cubicBezTo>
                  <a:pt x="1156" y="413"/>
                  <a:pt x="1186" y="413"/>
                  <a:pt x="1205" y="394"/>
                </a:cubicBezTo>
                <a:cubicBezTo>
                  <a:pt x="1223" y="375"/>
                  <a:pt x="1223" y="345"/>
                  <a:pt x="1205" y="326"/>
                </a:cubicBezTo>
                <a:cubicBezTo>
                  <a:pt x="1171" y="292"/>
                  <a:pt x="1171" y="292"/>
                  <a:pt x="1171" y="292"/>
                </a:cubicBezTo>
                <a:cubicBezTo>
                  <a:pt x="1239" y="224"/>
                  <a:pt x="1239" y="224"/>
                  <a:pt x="1239" y="224"/>
                </a:cubicBezTo>
                <a:cubicBezTo>
                  <a:pt x="1340" y="326"/>
                  <a:pt x="1340" y="326"/>
                  <a:pt x="1340" y="326"/>
                </a:cubicBezTo>
                <a:cubicBezTo>
                  <a:pt x="1359" y="345"/>
                  <a:pt x="1390" y="345"/>
                  <a:pt x="1408" y="326"/>
                </a:cubicBezTo>
                <a:cubicBezTo>
                  <a:pt x="1427" y="307"/>
                  <a:pt x="1427" y="277"/>
                  <a:pt x="1408" y="258"/>
                </a:cubicBezTo>
                <a:cubicBezTo>
                  <a:pt x="1307" y="156"/>
                  <a:pt x="1307" y="156"/>
                  <a:pt x="1307" y="156"/>
                </a:cubicBezTo>
                <a:cubicBezTo>
                  <a:pt x="1339" y="124"/>
                  <a:pt x="1339" y="124"/>
                  <a:pt x="1339" y="124"/>
                </a:cubicBezTo>
                <a:cubicBezTo>
                  <a:pt x="1358" y="105"/>
                  <a:pt x="1388" y="105"/>
                  <a:pt x="1407" y="124"/>
                </a:cubicBezTo>
                <a:cubicBezTo>
                  <a:pt x="1542" y="260"/>
                  <a:pt x="1542" y="260"/>
                  <a:pt x="1542" y="260"/>
                </a:cubicBezTo>
                <a:cubicBezTo>
                  <a:pt x="1561" y="279"/>
                  <a:pt x="1561" y="309"/>
                  <a:pt x="1542" y="328"/>
                </a:cubicBezTo>
                <a:cubicBezTo>
                  <a:pt x="1105" y="765"/>
                  <a:pt x="1105" y="765"/>
                  <a:pt x="1105" y="765"/>
                </a:cubicBezTo>
                <a:cubicBezTo>
                  <a:pt x="901" y="562"/>
                  <a:pt x="901" y="562"/>
                  <a:pt x="901" y="562"/>
                </a:cubicBezTo>
                <a:lnTo>
                  <a:pt x="967" y="496"/>
                </a:lnTo>
                <a:close/>
                <a:moveTo>
                  <a:pt x="502" y="298"/>
                </a:moveTo>
                <a:cubicBezTo>
                  <a:pt x="1406" y="1202"/>
                  <a:pt x="1406" y="1202"/>
                  <a:pt x="1406" y="1202"/>
                </a:cubicBezTo>
                <a:cubicBezTo>
                  <a:pt x="1338" y="1270"/>
                  <a:pt x="1338" y="1270"/>
                  <a:pt x="1338" y="1270"/>
                </a:cubicBezTo>
                <a:cubicBezTo>
                  <a:pt x="434" y="366"/>
                  <a:pt x="434" y="366"/>
                  <a:pt x="434" y="366"/>
                </a:cubicBezTo>
                <a:lnTo>
                  <a:pt x="502" y="298"/>
                </a:lnTo>
                <a:close/>
                <a:moveTo>
                  <a:pt x="146" y="145"/>
                </a:moveTo>
                <a:cubicBezTo>
                  <a:pt x="416" y="249"/>
                  <a:pt x="416" y="249"/>
                  <a:pt x="416" y="249"/>
                </a:cubicBezTo>
                <a:cubicBezTo>
                  <a:pt x="249" y="416"/>
                  <a:pt x="249" y="416"/>
                  <a:pt x="249" y="416"/>
                </a:cubicBezTo>
                <a:lnTo>
                  <a:pt x="146" y="145"/>
                </a:lnTo>
                <a:close/>
                <a:moveTo>
                  <a:pt x="328" y="1542"/>
                </a:moveTo>
                <a:cubicBezTo>
                  <a:pt x="309" y="1561"/>
                  <a:pt x="279" y="1561"/>
                  <a:pt x="260" y="1542"/>
                </a:cubicBezTo>
                <a:cubicBezTo>
                  <a:pt x="124" y="1407"/>
                  <a:pt x="124" y="1407"/>
                  <a:pt x="124" y="1407"/>
                </a:cubicBezTo>
                <a:cubicBezTo>
                  <a:pt x="105" y="1388"/>
                  <a:pt x="105" y="1357"/>
                  <a:pt x="124" y="1339"/>
                </a:cubicBezTo>
                <a:cubicBezTo>
                  <a:pt x="153" y="1310"/>
                  <a:pt x="153" y="1310"/>
                  <a:pt x="153" y="1310"/>
                </a:cubicBezTo>
                <a:cubicBezTo>
                  <a:pt x="254" y="1412"/>
                  <a:pt x="254" y="1412"/>
                  <a:pt x="254" y="1412"/>
                </a:cubicBezTo>
                <a:cubicBezTo>
                  <a:pt x="273" y="1431"/>
                  <a:pt x="304" y="1431"/>
                  <a:pt x="322" y="1412"/>
                </a:cubicBezTo>
                <a:cubicBezTo>
                  <a:pt x="341" y="1393"/>
                  <a:pt x="341" y="1363"/>
                  <a:pt x="322" y="1344"/>
                </a:cubicBezTo>
                <a:cubicBezTo>
                  <a:pt x="220" y="1242"/>
                  <a:pt x="220" y="1242"/>
                  <a:pt x="220" y="1242"/>
                </a:cubicBezTo>
                <a:cubicBezTo>
                  <a:pt x="288" y="1175"/>
                  <a:pt x="288" y="1175"/>
                  <a:pt x="288" y="1175"/>
                </a:cubicBezTo>
                <a:cubicBezTo>
                  <a:pt x="322" y="1209"/>
                  <a:pt x="322" y="1209"/>
                  <a:pt x="322" y="1209"/>
                </a:cubicBezTo>
                <a:cubicBezTo>
                  <a:pt x="341" y="1227"/>
                  <a:pt x="371" y="1227"/>
                  <a:pt x="390" y="1209"/>
                </a:cubicBezTo>
                <a:cubicBezTo>
                  <a:pt x="409" y="1190"/>
                  <a:pt x="409" y="1159"/>
                  <a:pt x="390" y="1141"/>
                </a:cubicBezTo>
                <a:cubicBezTo>
                  <a:pt x="356" y="1107"/>
                  <a:pt x="356" y="1107"/>
                  <a:pt x="356" y="1107"/>
                </a:cubicBezTo>
                <a:cubicBezTo>
                  <a:pt x="424" y="1039"/>
                  <a:pt x="424" y="1039"/>
                  <a:pt x="424" y="1039"/>
                </a:cubicBezTo>
                <a:cubicBezTo>
                  <a:pt x="526" y="1141"/>
                  <a:pt x="526" y="1141"/>
                  <a:pt x="526" y="1141"/>
                </a:cubicBezTo>
                <a:cubicBezTo>
                  <a:pt x="545" y="1159"/>
                  <a:pt x="575" y="1159"/>
                  <a:pt x="594" y="1141"/>
                </a:cubicBezTo>
                <a:cubicBezTo>
                  <a:pt x="613" y="1122"/>
                  <a:pt x="613" y="1092"/>
                  <a:pt x="594" y="1073"/>
                </a:cubicBezTo>
                <a:cubicBezTo>
                  <a:pt x="492" y="971"/>
                  <a:pt x="492" y="971"/>
                  <a:pt x="492" y="971"/>
                </a:cubicBezTo>
                <a:cubicBezTo>
                  <a:pt x="562" y="901"/>
                  <a:pt x="562" y="901"/>
                  <a:pt x="562" y="901"/>
                </a:cubicBezTo>
                <a:cubicBezTo>
                  <a:pt x="765" y="1105"/>
                  <a:pt x="765" y="1105"/>
                  <a:pt x="765" y="1105"/>
                </a:cubicBezTo>
                <a:lnTo>
                  <a:pt x="328" y="1542"/>
                </a:lnTo>
                <a:close/>
                <a:moveTo>
                  <a:pt x="299" y="502"/>
                </a:moveTo>
                <a:cubicBezTo>
                  <a:pt x="367" y="434"/>
                  <a:pt x="367" y="434"/>
                  <a:pt x="367" y="434"/>
                </a:cubicBezTo>
                <a:cubicBezTo>
                  <a:pt x="1270" y="1338"/>
                  <a:pt x="1270" y="1338"/>
                  <a:pt x="1270" y="1338"/>
                </a:cubicBezTo>
                <a:cubicBezTo>
                  <a:pt x="1202" y="1405"/>
                  <a:pt x="1202" y="1405"/>
                  <a:pt x="1202" y="1405"/>
                </a:cubicBezTo>
                <a:lnTo>
                  <a:pt x="299" y="502"/>
                </a:lnTo>
                <a:close/>
                <a:moveTo>
                  <a:pt x="1542" y="1407"/>
                </a:moveTo>
                <a:cubicBezTo>
                  <a:pt x="1407" y="1542"/>
                  <a:pt x="1407" y="1542"/>
                  <a:pt x="1407" y="1542"/>
                </a:cubicBezTo>
                <a:cubicBezTo>
                  <a:pt x="1388" y="1561"/>
                  <a:pt x="1358" y="1561"/>
                  <a:pt x="1339" y="1542"/>
                </a:cubicBezTo>
                <a:cubicBezTo>
                  <a:pt x="1270" y="1473"/>
                  <a:pt x="1270" y="1473"/>
                  <a:pt x="1270" y="1473"/>
                </a:cubicBezTo>
                <a:cubicBezTo>
                  <a:pt x="1474" y="1270"/>
                  <a:pt x="1474" y="1270"/>
                  <a:pt x="1474" y="1270"/>
                </a:cubicBezTo>
                <a:cubicBezTo>
                  <a:pt x="1542" y="1339"/>
                  <a:pt x="1542" y="1339"/>
                  <a:pt x="1542" y="1339"/>
                </a:cubicBezTo>
                <a:cubicBezTo>
                  <a:pt x="1561" y="1357"/>
                  <a:pt x="1561" y="1388"/>
                  <a:pt x="1542" y="140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9" name="Freeform 58"/>
          <p:cNvSpPr>
            <a:spLocks noEditPoints="1"/>
          </p:cNvSpPr>
          <p:nvPr/>
        </p:nvSpPr>
        <p:spPr bwMode="auto">
          <a:xfrm>
            <a:off x="4367572" y="5927129"/>
            <a:ext cx="394730" cy="394584"/>
          </a:xfrm>
          <a:custGeom>
            <a:avLst/>
            <a:gdLst>
              <a:gd name="T0" fmla="*/ 880 w 1652"/>
              <a:gd name="T1" fmla="*/ 773 h 1652"/>
              <a:gd name="T2" fmla="*/ 1220 w 1652"/>
              <a:gd name="T3" fmla="*/ 433 h 1652"/>
              <a:gd name="T4" fmla="*/ 1152 w 1652"/>
              <a:gd name="T5" fmla="*/ 705 h 1652"/>
              <a:gd name="T6" fmla="*/ 948 w 1652"/>
              <a:gd name="T7" fmla="*/ 501 h 1652"/>
              <a:gd name="T8" fmla="*/ 1152 w 1652"/>
              <a:gd name="T9" fmla="*/ 705 h 1652"/>
              <a:gd name="T10" fmla="*/ 748 w 1652"/>
              <a:gd name="T11" fmla="*/ 293 h 1652"/>
              <a:gd name="T12" fmla="*/ 561 w 1652"/>
              <a:gd name="T13" fmla="*/ 481 h 1652"/>
              <a:gd name="T14" fmla="*/ 104 w 1652"/>
              <a:gd name="T15" fmla="*/ 781 h 1652"/>
              <a:gd name="T16" fmla="*/ 147 w 1652"/>
              <a:gd name="T17" fmla="*/ 850 h 1652"/>
              <a:gd name="T18" fmla="*/ 328 w 1652"/>
              <a:gd name="T19" fmla="*/ 988 h 1652"/>
              <a:gd name="T20" fmla="*/ 235 w 1652"/>
              <a:gd name="T21" fmla="*/ 1078 h 1652"/>
              <a:gd name="T22" fmla="*/ 17 w 1652"/>
              <a:gd name="T23" fmla="*/ 1635 h 1652"/>
              <a:gd name="T24" fmla="*/ 575 w 1652"/>
              <a:gd name="T25" fmla="*/ 1418 h 1652"/>
              <a:gd name="T26" fmla="*/ 664 w 1652"/>
              <a:gd name="T27" fmla="*/ 1324 h 1652"/>
              <a:gd name="T28" fmla="*/ 797 w 1652"/>
              <a:gd name="T29" fmla="*/ 1501 h 1652"/>
              <a:gd name="T30" fmla="*/ 1091 w 1652"/>
              <a:gd name="T31" fmla="*/ 1349 h 1652"/>
              <a:gd name="T32" fmla="*/ 1165 w 1652"/>
              <a:gd name="T33" fmla="*/ 1054 h 1652"/>
              <a:gd name="T34" fmla="*/ 1640 w 1652"/>
              <a:gd name="T35" fmla="*/ 58 h 1652"/>
              <a:gd name="T36" fmla="*/ 225 w 1652"/>
              <a:gd name="T37" fmla="*/ 760 h 1652"/>
              <a:gd name="T38" fmla="*/ 434 w 1652"/>
              <a:gd name="T39" fmla="*/ 779 h 1652"/>
              <a:gd name="T40" fmla="*/ 507 w 1652"/>
              <a:gd name="T41" fmla="*/ 1350 h 1652"/>
              <a:gd name="T42" fmla="*/ 303 w 1652"/>
              <a:gd name="T43" fmla="*/ 1146 h 1652"/>
              <a:gd name="T44" fmla="*/ 439 w 1652"/>
              <a:gd name="T45" fmla="*/ 1146 h 1652"/>
              <a:gd name="T46" fmla="*/ 337 w 1652"/>
              <a:gd name="T47" fmla="*/ 1316 h 1652"/>
              <a:gd name="T48" fmla="*/ 507 w 1652"/>
              <a:gd name="T49" fmla="*/ 1214 h 1652"/>
              <a:gd name="T50" fmla="*/ 507 w 1652"/>
              <a:gd name="T51" fmla="*/ 1350 h 1652"/>
              <a:gd name="T52" fmla="*/ 430 w 1652"/>
              <a:gd name="T53" fmla="*/ 1001 h 1652"/>
              <a:gd name="T54" fmla="*/ 742 w 1652"/>
              <a:gd name="T55" fmla="*/ 1177 h 1652"/>
              <a:gd name="T56" fmla="*/ 889 w 1652"/>
              <a:gd name="T57" fmla="*/ 1422 h 1652"/>
              <a:gd name="T58" fmla="*/ 1068 w 1652"/>
              <a:gd name="T59" fmla="*/ 1113 h 1652"/>
              <a:gd name="T60" fmla="*/ 1293 w 1652"/>
              <a:gd name="T61" fmla="*/ 835 h 1652"/>
              <a:gd name="T62" fmla="*/ 521 w 1652"/>
              <a:gd name="T63" fmla="*/ 820 h 1652"/>
              <a:gd name="T64" fmla="*/ 1170 w 1652"/>
              <a:gd name="T65" fmla="*/ 147 h 1652"/>
              <a:gd name="T66" fmla="*/ 1505 w 1652"/>
              <a:gd name="T67" fmla="*/ 482 h 1652"/>
              <a:gd name="T68" fmla="*/ 1526 w 1652"/>
              <a:gd name="T69" fmla="*/ 388 h 1652"/>
              <a:gd name="T70" fmla="*/ 1545 w 1652"/>
              <a:gd name="T71" fmla="*/ 107 h 1652"/>
              <a:gd name="T72" fmla="*/ 812 w 1652"/>
              <a:gd name="T73" fmla="*/ 841 h 1652"/>
              <a:gd name="T74" fmla="*/ 744 w 1652"/>
              <a:gd name="T75" fmla="*/ 908 h 1652"/>
              <a:gd name="T76" fmla="*/ 812 w 1652"/>
              <a:gd name="T77" fmla="*/ 841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52" h="1652">
                <a:moveTo>
                  <a:pt x="880" y="433"/>
                </a:moveTo>
                <a:cubicBezTo>
                  <a:pt x="787" y="527"/>
                  <a:pt x="787" y="679"/>
                  <a:pt x="880" y="773"/>
                </a:cubicBezTo>
                <a:cubicBezTo>
                  <a:pt x="974" y="867"/>
                  <a:pt x="1126" y="867"/>
                  <a:pt x="1220" y="773"/>
                </a:cubicBezTo>
                <a:cubicBezTo>
                  <a:pt x="1313" y="679"/>
                  <a:pt x="1313" y="527"/>
                  <a:pt x="1220" y="433"/>
                </a:cubicBezTo>
                <a:cubicBezTo>
                  <a:pt x="1126" y="340"/>
                  <a:pt x="974" y="340"/>
                  <a:pt x="880" y="433"/>
                </a:cubicBezTo>
                <a:close/>
                <a:moveTo>
                  <a:pt x="1152" y="705"/>
                </a:moveTo>
                <a:cubicBezTo>
                  <a:pt x="1095" y="761"/>
                  <a:pt x="1004" y="761"/>
                  <a:pt x="948" y="705"/>
                </a:cubicBezTo>
                <a:cubicBezTo>
                  <a:pt x="892" y="649"/>
                  <a:pt x="892" y="557"/>
                  <a:pt x="948" y="501"/>
                </a:cubicBezTo>
                <a:cubicBezTo>
                  <a:pt x="1004" y="445"/>
                  <a:pt x="1095" y="445"/>
                  <a:pt x="1152" y="501"/>
                </a:cubicBezTo>
                <a:cubicBezTo>
                  <a:pt x="1208" y="557"/>
                  <a:pt x="1208" y="649"/>
                  <a:pt x="1152" y="705"/>
                </a:cubicBezTo>
                <a:close/>
                <a:moveTo>
                  <a:pt x="1594" y="12"/>
                </a:moveTo>
                <a:cubicBezTo>
                  <a:pt x="1262" y="0"/>
                  <a:pt x="979" y="54"/>
                  <a:pt x="748" y="293"/>
                </a:cubicBezTo>
                <a:cubicBezTo>
                  <a:pt x="696" y="347"/>
                  <a:pt x="647" y="410"/>
                  <a:pt x="601" y="481"/>
                </a:cubicBezTo>
                <a:cubicBezTo>
                  <a:pt x="561" y="481"/>
                  <a:pt x="561" y="481"/>
                  <a:pt x="561" y="481"/>
                </a:cubicBezTo>
                <a:cubicBezTo>
                  <a:pt x="374" y="481"/>
                  <a:pt x="201" y="588"/>
                  <a:pt x="116" y="758"/>
                </a:cubicBezTo>
                <a:cubicBezTo>
                  <a:pt x="104" y="781"/>
                  <a:pt x="104" y="781"/>
                  <a:pt x="104" y="781"/>
                </a:cubicBezTo>
                <a:cubicBezTo>
                  <a:pt x="97" y="796"/>
                  <a:pt x="97" y="813"/>
                  <a:pt x="106" y="828"/>
                </a:cubicBezTo>
                <a:cubicBezTo>
                  <a:pt x="115" y="842"/>
                  <a:pt x="130" y="850"/>
                  <a:pt x="147" y="850"/>
                </a:cubicBezTo>
                <a:cubicBezTo>
                  <a:pt x="174" y="850"/>
                  <a:pt x="132" y="849"/>
                  <a:pt x="387" y="871"/>
                </a:cubicBezTo>
                <a:cubicBezTo>
                  <a:pt x="367" y="912"/>
                  <a:pt x="347" y="952"/>
                  <a:pt x="328" y="988"/>
                </a:cubicBezTo>
                <a:cubicBezTo>
                  <a:pt x="324" y="997"/>
                  <a:pt x="323" y="1006"/>
                  <a:pt x="323" y="1014"/>
                </a:cubicBezTo>
                <a:cubicBezTo>
                  <a:pt x="291" y="1030"/>
                  <a:pt x="262" y="1052"/>
                  <a:pt x="235" y="1078"/>
                </a:cubicBezTo>
                <a:cubicBezTo>
                  <a:pt x="136" y="1177"/>
                  <a:pt x="18" y="1545"/>
                  <a:pt x="5" y="1587"/>
                </a:cubicBezTo>
                <a:cubicBezTo>
                  <a:pt x="0" y="1604"/>
                  <a:pt x="5" y="1622"/>
                  <a:pt x="17" y="1635"/>
                </a:cubicBezTo>
                <a:cubicBezTo>
                  <a:pt x="30" y="1647"/>
                  <a:pt x="48" y="1652"/>
                  <a:pt x="65" y="1647"/>
                </a:cubicBezTo>
                <a:cubicBezTo>
                  <a:pt x="107" y="1634"/>
                  <a:pt x="476" y="1517"/>
                  <a:pt x="575" y="1418"/>
                </a:cubicBezTo>
                <a:cubicBezTo>
                  <a:pt x="601" y="1391"/>
                  <a:pt x="623" y="1361"/>
                  <a:pt x="639" y="1329"/>
                </a:cubicBezTo>
                <a:cubicBezTo>
                  <a:pt x="648" y="1329"/>
                  <a:pt x="656" y="1327"/>
                  <a:pt x="664" y="1324"/>
                </a:cubicBezTo>
                <a:cubicBezTo>
                  <a:pt x="700" y="1305"/>
                  <a:pt x="739" y="1286"/>
                  <a:pt x="780" y="1265"/>
                </a:cubicBezTo>
                <a:cubicBezTo>
                  <a:pt x="799" y="1514"/>
                  <a:pt x="797" y="1473"/>
                  <a:pt x="797" y="1501"/>
                </a:cubicBezTo>
                <a:cubicBezTo>
                  <a:pt x="798" y="1537"/>
                  <a:pt x="835" y="1560"/>
                  <a:pt x="867" y="1544"/>
                </a:cubicBezTo>
                <a:cubicBezTo>
                  <a:pt x="879" y="1536"/>
                  <a:pt x="1003" y="1490"/>
                  <a:pt x="1091" y="1349"/>
                </a:cubicBezTo>
                <a:cubicBezTo>
                  <a:pt x="1139" y="1270"/>
                  <a:pt x="1165" y="1179"/>
                  <a:pt x="1165" y="1087"/>
                </a:cubicBezTo>
                <a:cubicBezTo>
                  <a:pt x="1165" y="1054"/>
                  <a:pt x="1165" y="1054"/>
                  <a:pt x="1165" y="1054"/>
                </a:cubicBezTo>
                <a:cubicBezTo>
                  <a:pt x="1237" y="1007"/>
                  <a:pt x="1304" y="957"/>
                  <a:pt x="1359" y="904"/>
                </a:cubicBezTo>
                <a:cubicBezTo>
                  <a:pt x="1598" y="673"/>
                  <a:pt x="1652" y="390"/>
                  <a:pt x="1640" y="58"/>
                </a:cubicBezTo>
                <a:cubicBezTo>
                  <a:pt x="1639" y="33"/>
                  <a:pt x="1619" y="13"/>
                  <a:pt x="1594" y="12"/>
                </a:cubicBezTo>
                <a:close/>
                <a:moveTo>
                  <a:pt x="225" y="760"/>
                </a:moveTo>
                <a:cubicBezTo>
                  <a:pt x="295" y="653"/>
                  <a:pt x="412" y="585"/>
                  <a:pt x="542" y="579"/>
                </a:cubicBezTo>
                <a:cubicBezTo>
                  <a:pt x="503" y="645"/>
                  <a:pt x="467" y="713"/>
                  <a:pt x="434" y="779"/>
                </a:cubicBezTo>
                <a:lnTo>
                  <a:pt x="225" y="760"/>
                </a:lnTo>
                <a:close/>
                <a:moveTo>
                  <a:pt x="507" y="1350"/>
                </a:moveTo>
                <a:cubicBezTo>
                  <a:pt x="452" y="1405"/>
                  <a:pt x="259" y="1480"/>
                  <a:pt x="127" y="1525"/>
                </a:cubicBezTo>
                <a:cubicBezTo>
                  <a:pt x="173" y="1394"/>
                  <a:pt x="248" y="1201"/>
                  <a:pt x="303" y="1146"/>
                </a:cubicBezTo>
                <a:cubicBezTo>
                  <a:pt x="327" y="1122"/>
                  <a:pt x="355" y="1103"/>
                  <a:pt x="385" y="1092"/>
                </a:cubicBezTo>
                <a:cubicBezTo>
                  <a:pt x="439" y="1146"/>
                  <a:pt x="439" y="1146"/>
                  <a:pt x="439" y="1146"/>
                </a:cubicBezTo>
                <a:cubicBezTo>
                  <a:pt x="337" y="1248"/>
                  <a:pt x="337" y="1248"/>
                  <a:pt x="337" y="1248"/>
                </a:cubicBezTo>
                <a:cubicBezTo>
                  <a:pt x="318" y="1267"/>
                  <a:pt x="318" y="1297"/>
                  <a:pt x="337" y="1316"/>
                </a:cubicBezTo>
                <a:cubicBezTo>
                  <a:pt x="356" y="1335"/>
                  <a:pt x="386" y="1335"/>
                  <a:pt x="405" y="1316"/>
                </a:cubicBezTo>
                <a:cubicBezTo>
                  <a:pt x="507" y="1214"/>
                  <a:pt x="507" y="1214"/>
                  <a:pt x="507" y="1214"/>
                </a:cubicBezTo>
                <a:cubicBezTo>
                  <a:pt x="561" y="1268"/>
                  <a:pt x="561" y="1268"/>
                  <a:pt x="561" y="1268"/>
                </a:cubicBezTo>
                <a:cubicBezTo>
                  <a:pt x="549" y="1298"/>
                  <a:pt x="531" y="1326"/>
                  <a:pt x="507" y="1350"/>
                </a:cubicBezTo>
                <a:close/>
                <a:moveTo>
                  <a:pt x="651" y="1222"/>
                </a:moveTo>
                <a:cubicBezTo>
                  <a:pt x="430" y="1001"/>
                  <a:pt x="430" y="1001"/>
                  <a:pt x="430" y="1001"/>
                </a:cubicBezTo>
                <a:cubicBezTo>
                  <a:pt x="444" y="973"/>
                  <a:pt x="458" y="944"/>
                  <a:pt x="475" y="911"/>
                </a:cubicBezTo>
                <a:cubicBezTo>
                  <a:pt x="742" y="1177"/>
                  <a:pt x="742" y="1177"/>
                  <a:pt x="742" y="1177"/>
                </a:cubicBezTo>
                <a:cubicBezTo>
                  <a:pt x="707" y="1195"/>
                  <a:pt x="679" y="1208"/>
                  <a:pt x="651" y="1222"/>
                </a:cubicBezTo>
                <a:close/>
                <a:moveTo>
                  <a:pt x="889" y="1422"/>
                </a:moveTo>
                <a:cubicBezTo>
                  <a:pt x="872" y="1219"/>
                  <a:pt x="872" y="1219"/>
                  <a:pt x="872" y="1219"/>
                </a:cubicBezTo>
                <a:cubicBezTo>
                  <a:pt x="937" y="1186"/>
                  <a:pt x="1003" y="1150"/>
                  <a:pt x="1068" y="1113"/>
                </a:cubicBezTo>
                <a:cubicBezTo>
                  <a:pt x="1060" y="1240"/>
                  <a:pt x="994" y="1353"/>
                  <a:pt x="889" y="1422"/>
                </a:cubicBezTo>
                <a:close/>
                <a:moveTo>
                  <a:pt x="1293" y="835"/>
                </a:moveTo>
                <a:cubicBezTo>
                  <a:pt x="1176" y="947"/>
                  <a:pt x="998" y="1047"/>
                  <a:pt x="832" y="1132"/>
                </a:cubicBezTo>
                <a:cubicBezTo>
                  <a:pt x="521" y="820"/>
                  <a:pt x="521" y="820"/>
                  <a:pt x="521" y="820"/>
                </a:cubicBezTo>
                <a:cubicBezTo>
                  <a:pt x="605" y="654"/>
                  <a:pt x="705" y="476"/>
                  <a:pt x="817" y="359"/>
                </a:cubicBezTo>
                <a:cubicBezTo>
                  <a:pt x="918" y="255"/>
                  <a:pt x="1030" y="186"/>
                  <a:pt x="1170" y="147"/>
                </a:cubicBezTo>
                <a:cubicBezTo>
                  <a:pt x="1184" y="230"/>
                  <a:pt x="1223" y="307"/>
                  <a:pt x="1284" y="368"/>
                </a:cubicBezTo>
                <a:cubicBezTo>
                  <a:pt x="1345" y="429"/>
                  <a:pt x="1422" y="468"/>
                  <a:pt x="1505" y="482"/>
                </a:cubicBezTo>
                <a:cubicBezTo>
                  <a:pt x="1466" y="622"/>
                  <a:pt x="1397" y="734"/>
                  <a:pt x="1293" y="835"/>
                </a:cubicBezTo>
                <a:close/>
                <a:moveTo>
                  <a:pt x="1526" y="388"/>
                </a:moveTo>
                <a:cubicBezTo>
                  <a:pt x="1390" y="369"/>
                  <a:pt x="1283" y="262"/>
                  <a:pt x="1264" y="126"/>
                </a:cubicBezTo>
                <a:cubicBezTo>
                  <a:pt x="1348" y="111"/>
                  <a:pt x="1440" y="105"/>
                  <a:pt x="1545" y="107"/>
                </a:cubicBezTo>
                <a:cubicBezTo>
                  <a:pt x="1547" y="212"/>
                  <a:pt x="1541" y="304"/>
                  <a:pt x="1526" y="388"/>
                </a:cubicBezTo>
                <a:close/>
                <a:moveTo>
                  <a:pt x="812" y="841"/>
                </a:moveTo>
                <a:cubicBezTo>
                  <a:pt x="830" y="859"/>
                  <a:pt x="830" y="890"/>
                  <a:pt x="812" y="908"/>
                </a:cubicBezTo>
                <a:cubicBezTo>
                  <a:pt x="793" y="927"/>
                  <a:pt x="762" y="927"/>
                  <a:pt x="744" y="908"/>
                </a:cubicBezTo>
                <a:cubicBezTo>
                  <a:pt x="725" y="890"/>
                  <a:pt x="725" y="859"/>
                  <a:pt x="744" y="841"/>
                </a:cubicBezTo>
                <a:cubicBezTo>
                  <a:pt x="762" y="822"/>
                  <a:pt x="793" y="822"/>
                  <a:pt x="812" y="84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1" name="Freeform 60"/>
          <p:cNvSpPr>
            <a:spLocks noEditPoints="1"/>
          </p:cNvSpPr>
          <p:nvPr/>
        </p:nvSpPr>
        <p:spPr bwMode="auto">
          <a:xfrm>
            <a:off x="758625" y="5257884"/>
            <a:ext cx="344110" cy="392683"/>
          </a:xfrm>
          <a:custGeom>
            <a:avLst/>
            <a:gdLst>
              <a:gd name="T0" fmla="*/ 1104 w 1440"/>
              <a:gd name="T1" fmla="*/ 5 h 1644"/>
              <a:gd name="T2" fmla="*/ 1056 w 1440"/>
              <a:gd name="T3" fmla="*/ 924 h 1644"/>
              <a:gd name="T4" fmla="*/ 384 w 1440"/>
              <a:gd name="T5" fmla="*/ 924 h 1644"/>
              <a:gd name="T6" fmla="*/ 336 w 1440"/>
              <a:gd name="T7" fmla="*/ 5 h 1644"/>
              <a:gd name="T8" fmla="*/ 0 w 1440"/>
              <a:gd name="T9" fmla="*/ 53 h 1644"/>
              <a:gd name="T10" fmla="*/ 720 w 1440"/>
              <a:gd name="T11" fmla="*/ 1644 h 1644"/>
              <a:gd name="T12" fmla="*/ 1440 w 1440"/>
              <a:gd name="T13" fmla="*/ 53 h 1644"/>
              <a:gd name="T14" fmla="*/ 96 w 1440"/>
              <a:gd name="T15" fmla="*/ 101 h 1644"/>
              <a:gd name="T16" fmla="*/ 288 w 1440"/>
              <a:gd name="T17" fmla="*/ 293 h 1644"/>
              <a:gd name="T18" fmla="*/ 96 w 1440"/>
              <a:gd name="T19" fmla="*/ 101 h 1644"/>
              <a:gd name="T20" fmla="*/ 720 w 1440"/>
              <a:gd name="T21" fmla="*/ 1548 h 1644"/>
              <a:gd name="T22" fmla="*/ 96 w 1440"/>
              <a:gd name="T23" fmla="*/ 389 h 1644"/>
              <a:gd name="T24" fmla="*/ 288 w 1440"/>
              <a:gd name="T25" fmla="*/ 924 h 1644"/>
              <a:gd name="T26" fmla="*/ 1152 w 1440"/>
              <a:gd name="T27" fmla="*/ 924 h 1644"/>
              <a:gd name="T28" fmla="*/ 1344 w 1440"/>
              <a:gd name="T29" fmla="*/ 389 h 1644"/>
              <a:gd name="T30" fmla="*/ 1344 w 1440"/>
              <a:gd name="T31" fmla="*/ 293 h 1644"/>
              <a:gd name="T32" fmla="*/ 1152 w 1440"/>
              <a:gd name="T33" fmla="*/ 101 h 1644"/>
              <a:gd name="T34" fmla="*/ 1344 w 1440"/>
              <a:gd name="T35" fmla="*/ 293 h 1644"/>
              <a:gd name="T36" fmla="*/ 782 w 1440"/>
              <a:gd name="T37" fmla="*/ 19 h 1644"/>
              <a:gd name="T38" fmla="*/ 481 w 1440"/>
              <a:gd name="T39" fmla="*/ 349 h 1644"/>
              <a:gd name="T40" fmla="*/ 656 w 1440"/>
              <a:gd name="T41" fmla="*/ 459 h 1644"/>
              <a:gd name="T42" fmla="*/ 596 w 1440"/>
              <a:gd name="T43" fmla="*/ 668 h 1644"/>
              <a:gd name="T44" fmla="*/ 946 w 1440"/>
              <a:gd name="T45" fmla="*/ 375 h 1644"/>
              <a:gd name="T46" fmla="*/ 934 w 1440"/>
              <a:gd name="T47" fmla="*/ 298 h 1644"/>
              <a:gd name="T48" fmla="*/ 859 w 1440"/>
              <a:gd name="T49" fmla="*/ 75 h 1644"/>
              <a:gd name="T50" fmla="*/ 831 w 1440"/>
              <a:gd name="T51" fmla="*/ 354 h 1644"/>
              <a:gd name="T52" fmla="*/ 742 w 1440"/>
              <a:gd name="T53" fmla="*/ 394 h 1644"/>
              <a:gd name="T54" fmla="*/ 675 w 1440"/>
              <a:gd name="T55" fmla="*/ 262 h 1644"/>
              <a:gd name="T56" fmla="*/ 831 w 1440"/>
              <a:gd name="T57" fmla="*/ 354 h 1644"/>
              <a:gd name="T58" fmla="*/ 720 w 1440"/>
              <a:gd name="T59" fmla="*/ 876 h 1644"/>
              <a:gd name="T60" fmla="*/ 720 w 1440"/>
              <a:gd name="T61" fmla="*/ 780 h 1644"/>
              <a:gd name="T62" fmla="*/ 768 w 1440"/>
              <a:gd name="T63" fmla="*/ 1020 h 1644"/>
              <a:gd name="T64" fmla="*/ 672 w 1440"/>
              <a:gd name="T65" fmla="*/ 1020 h 1644"/>
              <a:gd name="T66" fmla="*/ 768 w 1440"/>
              <a:gd name="T67" fmla="*/ 102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0" h="1644">
                <a:moveTo>
                  <a:pt x="1392" y="5"/>
                </a:moveTo>
                <a:cubicBezTo>
                  <a:pt x="1104" y="5"/>
                  <a:pt x="1104" y="5"/>
                  <a:pt x="1104" y="5"/>
                </a:cubicBezTo>
                <a:cubicBezTo>
                  <a:pt x="1078" y="5"/>
                  <a:pt x="1056" y="27"/>
                  <a:pt x="1056" y="53"/>
                </a:cubicBezTo>
                <a:cubicBezTo>
                  <a:pt x="1056" y="924"/>
                  <a:pt x="1056" y="924"/>
                  <a:pt x="1056" y="924"/>
                </a:cubicBezTo>
                <a:cubicBezTo>
                  <a:pt x="1056" y="1109"/>
                  <a:pt x="906" y="1260"/>
                  <a:pt x="720" y="1260"/>
                </a:cubicBezTo>
                <a:cubicBezTo>
                  <a:pt x="535" y="1260"/>
                  <a:pt x="384" y="1109"/>
                  <a:pt x="384" y="924"/>
                </a:cubicBezTo>
                <a:cubicBezTo>
                  <a:pt x="384" y="53"/>
                  <a:pt x="384" y="53"/>
                  <a:pt x="384" y="53"/>
                </a:cubicBezTo>
                <a:cubicBezTo>
                  <a:pt x="384" y="27"/>
                  <a:pt x="363" y="5"/>
                  <a:pt x="336" y="5"/>
                </a:cubicBezTo>
                <a:cubicBezTo>
                  <a:pt x="48" y="5"/>
                  <a:pt x="48" y="5"/>
                  <a:pt x="48" y="5"/>
                </a:cubicBezTo>
                <a:cubicBezTo>
                  <a:pt x="22" y="5"/>
                  <a:pt x="0" y="27"/>
                  <a:pt x="0" y="53"/>
                </a:cubicBezTo>
                <a:cubicBezTo>
                  <a:pt x="0" y="924"/>
                  <a:pt x="0" y="924"/>
                  <a:pt x="0" y="924"/>
                </a:cubicBezTo>
                <a:cubicBezTo>
                  <a:pt x="0" y="1321"/>
                  <a:pt x="322" y="1644"/>
                  <a:pt x="720" y="1644"/>
                </a:cubicBezTo>
                <a:cubicBezTo>
                  <a:pt x="1118" y="1644"/>
                  <a:pt x="1440" y="1322"/>
                  <a:pt x="1440" y="924"/>
                </a:cubicBezTo>
                <a:cubicBezTo>
                  <a:pt x="1440" y="53"/>
                  <a:pt x="1440" y="53"/>
                  <a:pt x="1440" y="53"/>
                </a:cubicBezTo>
                <a:cubicBezTo>
                  <a:pt x="1440" y="27"/>
                  <a:pt x="1419" y="5"/>
                  <a:pt x="1392" y="5"/>
                </a:cubicBezTo>
                <a:close/>
                <a:moveTo>
                  <a:pt x="96" y="101"/>
                </a:moveTo>
                <a:cubicBezTo>
                  <a:pt x="288" y="101"/>
                  <a:pt x="288" y="101"/>
                  <a:pt x="288" y="101"/>
                </a:cubicBezTo>
                <a:cubicBezTo>
                  <a:pt x="288" y="293"/>
                  <a:pt x="288" y="293"/>
                  <a:pt x="288" y="293"/>
                </a:cubicBezTo>
                <a:cubicBezTo>
                  <a:pt x="96" y="293"/>
                  <a:pt x="96" y="293"/>
                  <a:pt x="96" y="293"/>
                </a:cubicBezTo>
                <a:lnTo>
                  <a:pt x="96" y="101"/>
                </a:lnTo>
                <a:close/>
                <a:moveTo>
                  <a:pt x="1344" y="924"/>
                </a:moveTo>
                <a:cubicBezTo>
                  <a:pt x="1344" y="1268"/>
                  <a:pt x="1064" y="1548"/>
                  <a:pt x="720" y="1548"/>
                </a:cubicBezTo>
                <a:cubicBezTo>
                  <a:pt x="376" y="1548"/>
                  <a:pt x="96" y="1268"/>
                  <a:pt x="96" y="924"/>
                </a:cubicBezTo>
                <a:cubicBezTo>
                  <a:pt x="96" y="389"/>
                  <a:pt x="96" y="389"/>
                  <a:pt x="96" y="389"/>
                </a:cubicBezTo>
                <a:cubicBezTo>
                  <a:pt x="288" y="389"/>
                  <a:pt x="288" y="389"/>
                  <a:pt x="288" y="389"/>
                </a:cubicBezTo>
                <a:cubicBezTo>
                  <a:pt x="288" y="924"/>
                  <a:pt x="288" y="924"/>
                  <a:pt x="288" y="924"/>
                </a:cubicBezTo>
                <a:cubicBezTo>
                  <a:pt x="288" y="1162"/>
                  <a:pt x="482" y="1356"/>
                  <a:pt x="720" y="1356"/>
                </a:cubicBezTo>
                <a:cubicBezTo>
                  <a:pt x="958" y="1356"/>
                  <a:pt x="1152" y="1162"/>
                  <a:pt x="1152" y="924"/>
                </a:cubicBezTo>
                <a:cubicBezTo>
                  <a:pt x="1152" y="389"/>
                  <a:pt x="1152" y="389"/>
                  <a:pt x="1152" y="389"/>
                </a:cubicBezTo>
                <a:cubicBezTo>
                  <a:pt x="1344" y="389"/>
                  <a:pt x="1344" y="389"/>
                  <a:pt x="1344" y="389"/>
                </a:cubicBezTo>
                <a:lnTo>
                  <a:pt x="1344" y="924"/>
                </a:lnTo>
                <a:close/>
                <a:moveTo>
                  <a:pt x="1344" y="293"/>
                </a:moveTo>
                <a:cubicBezTo>
                  <a:pt x="1152" y="293"/>
                  <a:pt x="1152" y="293"/>
                  <a:pt x="1152" y="293"/>
                </a:cubicBezTo>
                <a:cubicBezTo>
                  <a:pt x="1152" y="101"/>
                  <a:pt x="1152" y="101"/>
                  <a:pt x="1152" y="101"/>
                </a:cubicBezTo>
                <a:cubicBezTo>
                  <a:pt x="1344" y="101"/>
                  <a:pt x="1344" y="101"/>
                  <a:pt x="1344" y="101"/>
                </a:cubicBezTo>
                <a:lnTo>
                  <a:pt x="1344" y="293"/>
                </a:lnTo>
                <a:close/>
                <a:moveTo>
                  <a:pt x="844" y="14"/>
                </a:moveTo>
                <a:cubicBezTo>
                  <a:pt x="825" y="0"/>
                  <a:pt x="799" y="3"/>
                  <a:pt x="782" y="19"/>
                </a:cubicBezTo>
                <a:cubicBezTo>
                  <a:pt x="494" y="307"/>
                  <a:pt x="494" y="307"/>
                  <a:pt x="494" y="307"/>
                </a:cubicBezTo>
                <a:cubicBezTo>
                  <a:pt x="483" y="318"/>
                  <a:pt x="478" y="334"/>
                  <a:pt x="481" y="349"/>
                </a:cubicBezTo>
                <a:cubicBezTo>
                  <a:pt x="483" y="364"/>
                  <a:pt x="493" y="377"/>
                  <a:pt x="507" y="384"/>
                </a:cubicBezTo>
                <a:cubicBezTo>
                  <a:pt x="656" y="459"/>
                  <a:pt x="656" y="459"/>
                  <a:pt x="656" y="459"/>
                </a:cubicBezTo>
                <a:cubicBezTo>
                  <a:pt x="581" y="608"/>
                  <a:pt x="581" y="608"/>
                  <a:pt x="581" y="608"/>
                </a:cubicBezTo>
                <a:cubicBezTo>
                  <a:pt x="571" y="629"/>
                  <a:pt x="577" y="654"/>
                  <a:pt x="596" y="668"/>
                </a:cubicBezTo>
                <a:cubicBezTo>
                  <a:pt x="615" y="682"/>
                  <a:pt x="642" y="680"/>
                  <a:pt x="658" y="663"/>
                </a:cubicBezTo>
                <a:cubicBezTo>
                  <a:pt x="946" y="375"/>
                  <a:pt x="946" y="375"/>
                  <a:pt x="946" y="375"/>
                </a:cubicBezTo>
                <a:cubicBezTo>
                  <a:pt x="957" y="364"/>
                  <a:pt x="962" y="349"/>
                  <a:pt x="960" y="333"/>
                </a:cubicBezTo>
                <a:cubicBezTo>
                  <a:pt x="957" y="318"/>
                  <a:pt x="948" y="305"/>
                  <a:pt x="934" y="298"/>
                </a:cubicBezTo>
                <a:cubicBezTo>
                  <a:pt x="785" y="224"/>
                  <a:pt x="785" y="224"/>
                  <a:pt x="785" y="224"/>
                </a:cubicBezTo>
                <a:cubicBezTo>
                  <a:pt x="859" y="75"/>
                  <a:pt x="859" y="75"/>
                  <a:pt x="859" y="75"/>
                </a:cubicBezTo>
                <a:cubicBezTo>
                  <a:pt x="870" y="54"/>
                  <a:pt x="863" y="28"/>
                  <a:pt x="844" y="14"/>
                </a:cubicBezTo>
                <a:close/>
                <a:moveTo>
                  <a:pt x="831" y="354"/>
                </a:moveTo>
                <a:cubicBezTo>
                  <a:pt x="765" y="420"/>
                  <a:pt x="765" y="420"/>
                  <a:pt x="765" y="420"/>
                </a:cubicBezTo>
                <a:cubicBezTo>
                  <a:pt x="761" y="409"/>
                  <a:pt x="753" y="400"/>
                  <a:pt x="742" y="394"/>
                </a:cubicBezTo>
                <a:cubicBezTo>
                  <a:pt x="609" y="328"/>
                  <a:pt x="609" y="328"/>
                  <a:pt x="609" y="328"/>
                </a:cubicBezTo>
                <a:cubicBezTo>
                  <a:pt x="675" y="262"/>
                  <a:pt x="675" y="262"/>
                  <a:pt x="675" y="262"/>
                </a:cubicBezTo>
                <a:cubicBezTo>
                  <a:pt x="679" y="273"/>
                  <a:pt x="688" y="282"/>
                  <a:pt x="699" y="288"/>
                </a:cubicBezTo>
                <a:lnTo>
                  <a:pt x="831" y="354"/>
                </a:lnTo>
                <a:close/>
                <a:moveTo>
                  <a:pt x="768" y="828"/>
                </a:moveTo>
                <a:cubicBezTo>
                  <a:pt x="768" y="854"/>
                  <a:pt x="747" y="876"/>
                  <a:pt x="720" y="876"/>
                </a:cubicBezTo>
                <a:cubicBezTo>
                  <a:pt x="694" y="876"/>
                  <a:pt x="672" y="854"/>
                  <a:pt x="672" y="828"/>
                </a:cubicBezTo>
                <a:cubicBezTo>
                  <a:pt x="672" y="801"/>
                  <a:pt x="694" y="780"/>
                  <a:pt x="720" y="780"/>
                </a:cubicBezTo>
                <a:cubicBezTo>
                  <a:pt x="747" y="780"/>
                  <a:pt x="768" y="801"/>
                  <a:pt x="768" y="828"/>
                </a:cubicBezTo>
                <a:close/>
                <a:moveTo>
                  <a:pt x="768" y="1020"/>
                </a:moveTo>
                <a:cubicBezTo>
                  <a:pt x="768" y="1046"/>
                  <a:pt x="747" y="1068"/>
                  <a:pt x="720" y="1068"/>
                </a:cubicBezTo>
                <a:cubicBezTo>
                  <a:pt x="694" y="1068"/>
                  <a:pt x="672" y="1046"/>
                  <a:pt x="672" y="1020"/>
                </a:cubicBezTo>
                <a:cubicBezTo>
                  <a:pt x="672" y="993"/>
                  <a:pt x="694" y="972"/>
                  <a:pt x="720" y="972"/>
                </a:cubicBezTo>
                <a:cubicBezTo>
                  <a:pt x="747" y="972"/>
                  <a:pt x="768" y="993"/>
                  <a:pt x="768" y="10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2" name="Freeform 61"/>
          <p:cNvSpPr>
            <a:spLocks noEditPoints="1"/>
          </p:cNvSpPr>
          <p:nvPr/>
        </p:nvSpPr>
        <p:spPr bwMode="auto">
          <a:xfrm>
            <a:off x="1511490" y="5258543"/>
            <a:ext cx="298170" cy="391366"/>
          </a:xfrm>
          <a:custGeom>
            <a:avLst/>
            <a:gdLst>
              <a:gd name="T0" fmla="*/ 1248 w 1248"/>
              <a:gd name="T1" fmla="*/ 1590 h 1638"/>
              <a:gd name="T2" fmla="*/ 1234 w 1248"/>
              <a:gd name="T3" fmla="*/ 302 h 1638"/>
              <a:gd name="T4" fmla="*/ 946 w 1248"/>
              <a:gd name="T5" fmla="*/ 14 h 1638"/>
              <a:gd name="T6" fmla="*/ 48 w 1248"/>
              <a:gd name="T7" fmla="*/ 0 h 1638"/>
              <a:gd name="T8" fmla="*/ 0 w 1248"/>
              <a:gd name="T9" fmla="*/ 1590 h 1638"/>
              <a:gd name="T10" fmla="*/ 1200 w 1248"/>
              <a:gd name="T11" fmla="*/ 1638 h 1638"/>
              <a:gd name="T12" fmla="*/ 1084 w 1248"/>
              <a:gd name="T13" fmla="*/ 288 h 1638"/>
              <a:gd name="T14" fmla="*/ 960 w 1248"/>
              <a:gd name="T15" fmla="*/ 164 h 1638"/>
              <a:gd name="T16" fmla="*/ 864 w 1248"/>
              <a:gd name="T17" fmla="*/ 96 h 1638"/>
              <a:gd name="T18" fmla="*/ 912 w 1248"/>
              <a:gd name="T19" fmla="*/ 384 h 1638"/>
              <a:gd name="T20" fmla="*/ 1152 w 1248"/>
              <a:gd name="T21" fmla="*/ 1542 h 1638"/>
              <a:gd name="T22" fmla="*/ 96 w 1248"/>
              <a:gd name="T23" fmla="*/ 96 h 1638"/>
              <a:gd name="T24" fmla="*/ 240 w 1248"/>
              <a:gd name="T25" fmla="*/ 483 h 1638"/>
              <a:gd name="T26" fmla="*/ 192 w 1248"/>
              <a:gd name="T27" fmla="*/ 723 h 1638"/>
              <a:gd name="T28" fmla="*/ 288 w 1248"/>
              <a:gd name="T29" fmla="*/ 771 h 1638"/>
              <a:gd name="T30" fmla="*/ 192 w 1248"/>
              <a:gd name="T31" fmla="*/ 1299 h 1638"/>
              <a:gd name="T32" fmla="*/ 472 w 1248"/>
              <a:gd name="T33" fmla="*/ 1347 h 1638"/>
              <a:gd name="T34" fmla="*/ 912 w 1248"/>
              <a:gd name="T35" fmla="*/ 1443 h 1638"/>
              <a:gd name="T36" fmla="*/ 960 w 1248"/>
              <a:gd name="T37" fmla="*/ 1163 h 1638"/>
              <a:gd name="T38" fmla="*/ 912 w 1248"/>
              <a:gd name="T39" fmla="*/ 963 h 1638"/>
              <a:gd name="T40" fmla="*/ 672 w 1248"/>
              <a:gd name="T41" fmla="*/ 875 h 1638"/>
              <a:gd name="T42" fmla="*/ 1008 w 1248"/>
              <a:gd name="T43" fmla="*/ 771 h 1638"/>
              <a:gd name="T44" fmla="*/ 1056 w 1248"/>
              <a:gd name="T45" fmla="*/ 531 h 1638"/>
              <a:gd name="T46" fmla="*/ 336 w 1248"/>
              <a:gd name="T47" fmla="*/ 1347 h 1638"/>
              <a:gd name="T48" fmla="*/ 336 w 1248"/>
              <a:gd name="T49" fmla="*/ 1251 h 1638"/>
              <a:gd name="T50" fmla="*/ 336 w 1248"/>
              <a:gd name="T51" fmla="*/ 1347 h 1638"/>
              <a:gd name="T52" fmla="*/ 960 w 1248"/>
              <a:gd name="T53" fmla="*/ 1299 h 1638"/>
              <a:gd name="T54" fmla="*/ 864 w 1248"/>
              <a:gd name="T55" fmla="*/ 1299 h 1638"/>
              <a:gd name="T56" fmla="*/ 760 w 1248"/>
              <a:gd name="T57" fmla="*/ 1059 h 1638"/>
              <a:gd name="T58" fmla="*/ 864 w 1248"/>
              <a:gd name="T59" fmla="*/ 1163 h 1638"/>
              <a:gd name="T60" fmla="*/ 472 w 1248"/>
              <a:gd name="T61" fmla="*/ 1251 h 1638"/>
              <a:gd name="T62" fmla="*/ 384 w 1248"/>
              <a:gd name="T63" fmla="*/ 771 h 1638"/>
              <a:gd name="T64" fmla="*/ 576 w 1248"/>
              <a:gd name="T65" fmla="*/ 875 h 1638"/>
              <a:gd name="T66" fmla="*/ 624 w 1248"/>
              <a:gd name="T67" fmla="*/ 1155 h 1638"/>
              <a:gd name="T68" fmla="*/ 624 w 1248"/>
              <a:gd name="T69" fmla="*/ 963 h 1638"/>
              <a:gd name="T70" fmla="*/ 624 w 1248"/>
              <a:gd name="T71" fmla="*/ 1059 h 1638"/>
              <a:gd name="T72" fmla="*/ 624 w 1248"/>
              <a:gd name="T73" fmla="*/ 963 h 1638"/>
              <a:gd name="T74" fmla="*/ 288 w 1248"/>
              <a:gd name="T75" fmla="*/ 675 h 1638"/>
              <a:gd name="T76" fmla="*/ 960 w 1248"/>
              <a:gd name="T77" fmla="*/ 579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8" h="1638">
                <a:moveTo>
                  <a:pt x="1200" y="1638"/>
                </a:moveTo>
                <a:cubicBezTo>
                  <a:pt x="1227" y="1638"/>
                  <a:pt x="1248" y="1617"/>
                  <a:pt x="1248" y="1590"/>
                </a:cubicBezTo>
                <a:cubicBezTo>
                  <a:pt x="1248" y="336"/>
                  <a:pt x="1248" y="336"/>
                  <a:pt x="1248" y="336"/>
                </a:cubicBezTo>
                <a:cubicBezTo>
                  <a:pt x="1248" y="324"/>
                  <a:pt x="1243" y="311"/>
                  <a:pt x="1234" y="302"/>
                </a:cubicBezTo>
                <a:cubicBezTo>
                  <a:pt x="1234" y="302"/>
                  <a:pt x="1234" y="302"/>
                  <a:pt x="1234" y="302"/>
                </a:cubicBezTo>
                <a:cubicBezTo>
                  <a:pt x="946" y="14"/>
                  <a:pt x="946" y="14"/>
                  <a:pt x="946" y="14"/>
                </a:cubicBezTo>
                <a:cubicBezTo>
                  <a:pt x="937" y="5"/>
                  <a:pt x="925" y="0"/>
                  <a:pt x="91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1590"/>
                  <a:pt x="0" y="1590"/>
                  <a:pt x="0" y="1590"/>
                </a:cubicBezTo>
                <a:cubicBezTo>
                  <a:pt x="0" y="1617"/>
                  <a:pt x="21" y="1638"/>
                  <a:pt x="48" y="1638"/>
                </a:cubicBezTo>
                <a:lnTo>
                  <a:pt x="1200" y="1638"/>
                </a:lnTo>
                <a:close/>
                <a:moveTo>
                  <a:pt x="960" y="164"/>
                </a:moveTo>
                <a:cubicBezTo>
                  <a:pt x="1084" y="288"/>
                  <a:pt x="1084" y="288"/>
                  <a:pt x="1084" y="288"/>
                </a:cubicBezTo>
                <a:cubicBezTo>
                  <a:pt x="960" y="288"/>
                  <a:pt x="960" y="288"/>
                  <a:pt x="960" y="288"/>
                </a:cubicBezTo>
                <a:lnTo>
                  <a:pt x="960" y="164"/>
                </a:lnTo>
                <a:close/>
                <a:moveTo>
                  <a:pt x="96" y="96"/>
                </a:moveTo>
                <a:cubicBezTo>
                  <a:pt x="864" y="96"/>
                  <a:pt x="864" y="96"/>
                  <a:pt x="864" y="9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362"/>
                  <a:pt x="885" y="384"/>
                  <a:pt x="912" y="384"/>
                </a:cubicBezTo>
                <a:cubicBezTo>
                  <a:pt x="1152" y="384"/>
                  <a:pt x="1152" y="384"/>
                  <a:pt x="1152" y="384"/>
                </a:cubicBezTo>
                <a:cubicBezTo>
                  <a:pt x="1152" y="1542"/>
                  <a:pt x="1152" y="1542"/>
                  <a:pt x="1152" y="1542"/>
                </a:cubicBezTo>
                <a:cubicBezTo>
                  <a:pt x="96" y="1542"/>
                  <a:pt x="96" y="1542"/>
                  <a:pt x="96" y="1542"/>
                </a:cubicBezTo>
                <a:lnTo>
                  <a:pt x="96" y="96"/>
                </a:lnTo>
                <a:close/>
                <a:moveTo>
                  <a:pt x="1008" y="483"/>
                </a:moveTo>
                <a:cubicBezTo>
                  <a:pt x="240" y="483"/>
                  <a:pt x="240" y="483"/>
                  <a:pt x="240" y="483"/>
                </a:cubicBezTo>
                <a:cubicBezTo>
                  <a:pt x="213" y="483"/>
                  <a:pt x="192" y="504"/>
                  <a:pt x="192" y="531"/>
                </a:cubicBezTo>
                <a:cubicBezTo>
                  <a:pt x="192" y="723"/>
                  <a:pt x="192" y="723"/>
                  <a:pt x="192" y="723"/>
                </a:cubicBezTo>
                <a:cubicBezTo>
                  <a:pt x="192" y="750"/>
                  <a:pt x="213" y="771"/>
                  <a:pt x="240" y="771"/>
                </a:cubicBezTo>
                <a:cubicBezTo>
                  <a:pt x="288" y="771"/>
                  <a:pt x="288" y="771"/>
                  <a:pt x="288" y="771"/>
                </a:cubicBezTo>
                <a:cubicBezTo>
                  <a:pt x="288" y="1163"/>
                  <a:pt x="288" y="1163"/>
                  <a:pt x="288" y="1163"/>
                </a:cubicBezTo>
                <a:cubicBezTo>
                  <a:pt x="232" y="1183"/>
                  <a:pt x="192" y="1236"/>
                  <a:pt x="192" y="1299"/>
                </a:cubicBezTo>
                <a:cubicBezTo>
                  <a:pt x="192" y="1378"/>
                  <a:pt x="257" y="1443"/>
                  <a:pt x="336" y="1443"/>
                </a:cubicBezTo>
                <a:cubicBezTo>
                  <a:pt x="399" y="1443"/>
                  <a:pt x="452" y="1403"/>
                  <a:pt x="472" y="1347"/>
                </a:cubicBezTo>
                <a:cubicBezTo>
                  <a:pt x="776" y="1347"/>
                  <a:pt x="776" y="1347"/>
                  <a:pt x="776" y="1347"/>
                </a:cubicBezTo>
                <a:cubicBezTo>
                  <a:pt x="796" y="1403"/>
                  <a:pt x="849" y="1443"/>
                  <a:pt x="912" y="1443"/>
                </a:cubicBezTo>
                <a:cubicBezTo>
                  <a:pt x="991" y="1443"/>
                  <a:pt x="1056" y="1378"/>
                  <a:pt x="1056" y="1299"/>
                </a:cubicBezTo>
                <a:cubicBezTo>
                  <a:pt x="1056" y="1236"/>
                  <a:pt x="1016" y="1183"/>
                  <a:pt x="960" y="1163"/>
                </a:cubicBezTo>
                <a:cubicBezTo>
                  <a:pt x="960" y="1011"/>
                  <a:pt x="960" y="1011"/>
                  <a:pt x="960" y="1011"/>
                </a:cubicBezTo>
                <a:cubicBezTo>
                  <a:pt x="960" y="984"/>
                  <a:pt x="939" y="963"/>
                  <a:pt x="912" y="963"/>
                </a:cubicBezTo>
                <a:cubicBezTo>
                  <a:pt x="760" y="963"/>
                  <a:pt x="760" y="963"/>
                  <a:pt x="760" y="963"/>
                </a:cubicBezTo>
                <a:cubicBezTo>
                  <a:pt x="745" y="922"/>
                  <a:pt x="713" y="890"/>
                  <a:pt x="672" y="875"/>
                </a:cubicBezTo>
                <a:cubicBezTo>
                  <a:pt x="672" y="771"/>
                  <a:pt x="672" y="771"/>
                  <a:pt x="672" y="771"/>
                </a:cubicBezTo>
                <a:cubicBezTo>
                  <a:pt x="1008" y="771"/>
                  <a:pt x="1008" y="771"/>
                  <a:pt x="1008" y="771"/>
                </a:cubicBezTo>
                <a:cubicBezTo>
                  <a:pt x="1035" y="771"/>
                  <a:pt x="1056" y="750"/>
                  <a:pt x="1056" y="723"/>
                </a:cubicBezTo>
                <a:cubicBezTo>
                  <a:pt x="1056" y="531"/>
                  <a:pt x="1056" y="531"/>
                  <a:pt x="1056" y="531"/>
                </a:cubicBezTo>
                <a:cubicBezTo>
                  <a:pt x="1056" y="504"/>
                  <a:pt x="1035" y="483"/>
                  <a:pt x="1008" y="483"/>
                </a:cubicBezTo>
                <a:close/>
                <a:moveTo>
                  <a:pt x="336" y="1347"/>
                </a:moveTo>
                <a:cubicBezTo>
                  <a:pt x="310" y="1347"/>
                  <a:pt x="288" y="1325"/>
                  <a:pt x="288" y="1299"/>
                </a:cubicBezTo>
                <a:cubicBezTo>
                  <a:pt x="288" y="1273"/>
                  <a:pt x="310" y="1251"/>
                  <a:pt x="336" y="1251"/>
                </a:cubicBezTo>
                <a:cubicBezTo>
                  <a:pt x="362" y="1251"/>
                  <a:pt x="384" y="1273"/>
                  <a:pt x="384" y="1299"/>
                </a:cubicBezTo>
                <a:cubicBezTo>
                  <a:pt x="384" y="1325"/>
                  <a:pt x="362" y="1347"/>
                  <a:pt x="336" y="1347"/>
                </a:cubicBezTo>
                <a:close/>
                <a:moveTo>
                  <a:pt x="912" y="1251"/>
                </a:moveTo>
                <a:cubicBezTo>
                  <a:pt x="938" y="1251"/>
                  <a:pt x="960" y="1273"/>
                  <a:pt x="960" y="1299"/>
                </a:cubicBezTo>
                <a:cubicBezTo>
                  <a:pt x="960" y="1325"/>
                  <a:pt x="938" y="1347"/>
                  <a:pt x="912" y="1347"/>
                </a:cubicBezTo>
                <a:cubicBezTo>
                  <a:pt x="886" y="1347"/>
                  <a:pt x="864" y="1325"/>
                  <a:pt x="864" y="1299"/>
                </a:cubicBezTo>
                <a:cubicBezTo>
                  <a:pt x="864" y="1273"/>
                  <a:pt x="886" y="1251"/>
                  <a:pt x="912" y="1251"/>
                </a:cubicBezTo>
                <a:close/>
                <a:moveTo>
                  <a:pt x="760" y="1059"/>
                </a:moveTo>
                <a:cubicBezTo>
                  <a:pt x="864" y="1059"/>
                  <a:pt x="864" y="1059"/>
                  <a:pt x="864" y="1059"/>
                </a:cubicBezTo>
                <a:cubicBezTo>
                  <a:pt x="864" y="1163"/>
                  <a:pt x="864" y="1163"/>
                  <a:pt x="864" y="1163"/>
                </a:cubicBezTo>
                <a:cubicBezTo>
                  <a:pt x="823" y="1178"/>
                  <a:pt x="791" y="1210"/>
                  <a:pt x="776" y="1251"/>
                </a:cubicBezTo>
                <a:cubicBezTo>
                  <a:pt x="472" y="1251"/>
                  <a:pt x="472" y="1251"/>
                  <a:pt x="472" y="1251"/>
                </a:cubicBezTo>
                <a:cubicBezTo>
                  <a:pt x="457" y="1210"/>
                  <a:pt x="425" y="1178"/>
                  <a:pt x="384" y="1163"/>
                </a:cubicBezTo>
                <a:cubicBezTo>
                  <a:pt x="384" y="771"/>
                  <a:pt x="384" y="771"/>
                  <a:pt x="384" y="771"/>
                </a:cubicBezTo>
                <a:cubicBezTo>
                  <a:pt x="576" y="771"/>
                  <a:pt x="576" y="771"/>
                  <a:pt x="576" y="771"/>
                </a:cubicBezTo>
                <a:cubicBezTo>
                  <a:pt x="576" y="875"/>
                  <a:pt x="576" y="875"/>
                  <a:pt x="576" y="875"/>
                </a:cubicBezTo>
                <a:cubicBezTo>
                  <a:pt x="520" y="895"/>
                  <a:pt x="480" y="948"/>
                  <a:pt x="480" y="1011"/>
                </a:cubicBezTo>
                <a:cubicBezTo>
                  <a:pt x="480" y="1090"/>
                  <a:pt x="545" y="1155"/>
                  <a:pt x="624" y="1155"/>
                </a:cubicBezTo>
                <a:cubicBezTo>
                  <a:pt x="687" y="1155"/>
                  <a:pt x="740" y="1115"/>
                  <a:pt x="760" y="1059"/>
                </a:cubicBezTo>
                <a:close/>
                <a:moveTo>
                  <a:pt x="624" y="963"/>
                </a:moveTo>
                <a:cubicBezTo>
                  <a:pt x="650" y="963"/>
                  <a:pt x="672" y="985"/>
                  <a:pt x="672" y="1011"/>
                </a:cubicBezTo>
                <a:cubicBezTo>
                  <a:pt x="672" y="1037"/>
                  <a:pt x="650" y="1059"/>
                  <a:pt x="624" y="1059"/>
                </a:cubicBezTo>
                <a:cubicBezTo>
                  <a:pt x="598" y="1059"/>
                  <a:pt x="576" y="1037"/>
                  <a:pt x="576" y="1011"/>
                </a:cubicBezTo>
                <a:cubicBezTo>
                  <a:pt x="576" y="985"/>
                  <a:pt x="598" y="963"/>
                  <a:pt x="624" y="963"/>
                </a:cubicBezTo>
                <a:close/>
                <a:moveTo>
                  <a:pt x="960" y="675"/>
                </a:moveTo>
                <a:cubicBezTo>
                  <a:pt x="288" y="675"/>
                  <a:pt x="288" y="675"/>
                  <a:pt x="288" y="675"/>
                </a:cubicBezTo>
                <a:cubicBezTo>
                  <a:pt x="288" y="579"/>
                  <a:pt x="288" y="579"/>
                  <a:pt x="288" y="579"/>
                </a:cubicBezTo>
                <a:cubicBezTo>
                  <a:pt x="960" y="579"/>
                  <a:pt x="960" y="579"/>
                  <a:pt x="960" y="579"/>
                </a:cubicBezTo>
                <a:lnTo>
                  <a:pt x="960" y="6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3" name="Freeform 62"/>
          <p:cNvSpPr>
            <a:spLocks noEditPoints="1"/>
          </p:cNvSpPr>
          <p:nvPr/>
        </p:nvSpPr>
        <p:spPr bwMode="auto">
          <a:xfrm>
            <a:off x="2261209" y="5251666"/>
            <a:ext cx="256327" cy="405118"/>
          </a:xfrm>
          <a:custGeom>
            <a:avLst/>
            <a:gdLst>
              <a:gd name="T0" fmla="*/ 432 w 1073"/>
              <a:gd name="T1" fmla="*/ 70 h 1696"/>
              <a:gd name="T2" fmla="*/ 26 w 1073"/>
              <a:gd name="T3" fmla="*/ 488 h 1696"/>
              <a:gd name="T4" fmla="*/ 120 w 1073"/>
              <a:gd name="T5" fmla="*/ 899 h 1696"/>
              <a:gd name="T6" fmla="*/ 209 w 1073"/>
              <a:gd name="T7" fmla="*/ 1148 h 1696"/>
              <a:gd name="T8" fmla="*/ 209 w 1073"/>
              <a:gd name="T9" fmla="*/ 1360 h 1696"/>
              <a:gd name="T10" fmla="*/ 309 w 1073"/>
              <a:gd name="T11" fmla="*/ 1497 h 1696"/>
              <a:gd name="T12" fmla="*/ 545 w 1073"/>
              <a:gd name="T13" fmla="*/ 1696 h 1696"/>
              <a:gd name="T14" fmla="*/ 782 w 1073"/>
              <a:gd name="T15" fmla="*/ 1497 h 1696"/>
              <a:gd name="T16" fmla="*/ 881 w 1073"/>
              <a:gd name="T17" fmla="*/ 1360 h 1696"/>
              <a:gd name="T18" fmla="*/ 881 w 1073"/>
              <a:gd name="T19" fmla="*/ 1147 h 1696"/>
              <a:gd name="T20" fmla="*/ 968 w 1073"/>
              <a:gd name="T21" fmla="*/ 902 h 1696"/>
              <a:gd name="T22" fmla="*/ 1073 w 1073"/>
              <a:gd name="T23" fmla="*/ 586 h 1696"/>
              <a:gd name="T24" fmla="*/ 432 w 1073"/>
              <a:gd name="T25" fmla="*/ 70 h 1696"/>
              <a:gd name="T26" fmla="*/ 545 w 1073"/>
              <a:gd name="T27" fmla="*/ 1600 h 1696"/>
              <a:gd name="T28" fmla="*/ 410 w 1073"/>
              <a:gd name="T29" fmla="*/ 1504 h 1696"/>
              <a:gd name="T30" fmla="*/ 681 w 1073"/>
              <a:gd name="T31" fmla="*/ 1504 h 1696"/>
              <a:gd name="T32" fmla="*/ 545 w 1073"/>
              <a:gd name="T33" fmla="*/ 1600 h 1696"/>
              <a:gd name="T34" fmla="*/ 785 w 1073"/>
              <a:gd name="T35" fmla="*/ 1360 h 1696"/>
              <a:gd name="T36" fmla="*/ 737 w 1073"/>
              <a:gd name="T37" fmla="*/ 1408 h 1696"/>
              <a:gd name="T38" fmla="*/ 353 w 1073"/>
              <a:gd name="T39" fmla="*/ 1408 h 1696"/>
              <a:gd name="T40" fmla="*/ 305 w 1073"/>
              <a:gd name="T41" fmla="*/ 1360 h 1696"/>
              <a:gd name="T42" fmla="*/ 305 w 1073"/>
              <a:gd name="T43" fmla="*/ 1306 h 1696"/>
              <a:gd name="T44" fmla="*/ 785 w 1073"/>
              <a:gd name="T45" fmla="*/ 1306 h 1696"/>
              <a:gd name="T46" fmla="*/ 785 w 1073"/>
              <a:gd name="T47" fmla="*/ 1360 h 1696"/>
              <a:gd name="T48" fmla="*/ 891 w 1073"/>
              <a:gd name="T49" fmla="*/ 845 h 1696"/>
              <a:gd name="T50" fmla="*/ 785 w 1073"/>
              <a:gd name="T51" fmla="*/ 1147 h 1696"/>
              <a:gd name="T52" fmla="*/ 785 w 1073"/>
              <a:gd name="T53" fmla="*/ 1210 h 1696"/>
              <a:gd name="T54" fmla="*/ 305 w 1073"/>
              <a:gd name="T55" fmla="*/ 1210 h 1696"/>
              <a:gd name="T56" fmla="*/ 305 w 1073"/>
              <a:gd name="T57" fmla="*/ 1148 h 1696"/>
              <a:gd name="T58" fmla="*/ 197 w 1073"/>
              <a:gd name="T59" fmla="*/ 842 h 1696"/>
              <a:gd name="T60" fmla="*/ 121 w 1073"/>
              <a:gd name="T61" fmla="*/ 505 h 1696"/>
              <a:gd name="T62" fmla="*/ 452 w 1073"/>
              <a:gd name="T63" fmla="*/ 164 h 1696"/>
              <a:gd name="T64" fmla="*/ 977 w 1073"/>
              <a:gd name="T65" fmla="*/ 586 h 1696"/>
              <a:gd name="T66" fmla="*/ 891 w 1073"/>
              <a:gd name="T67" fmla="*/ 845 h 1696"/>
              <a:gd name="T68" fmla="*/ 759 w 1073"/>
              <a:gd name="T69" fmla="*/ 543 h 1696"/>
              <a:gd name="T70" fmla="*/ 610 w 1073"/>
              <a:gd name="T71" fmla="*/ 469 h 1696"/>
              <a:gd name="T72" fmla="*/ 684 w 1073"/>
              <a:gd name="T73" fmla="*/ 319 h 1696"/>
              <a:gd name="T74" fmla="*/ 669 w 1073"/>
              <a:gd name="T75" fmla="*/ 259 h 1696"/>
              <a:gd name="T76" fmla="*/ 607 w 1073"/>
              <a:gd name="T77" fmla="*/ 264 h 1696"/>
              <a:gd name="T78" fmla="*/ 319 w 1073"/>
              <a:gd name="T79" fmla="*/ 552 h 1696"/>
              <a:gd name="T80" fmla="*/ 306 w 1073"/>
              <a:gd name="T81" fmla="*/ 594 h 1696"/>
              <a:gd name="T82" fmla="*/ 332 w 1073"/>
              <a:gd name="T83" fmla="*/ 629 h 1696"/>
              <a:gd name="T84" fmla="*/ 481 w 1073"/>
              <a:gd name="T85" fmla="*/ 703 h 1696"/>
              <a:gd name="T86" fmla="*/ 406 w 1073"/>
              <a:gd name="T87" fmla="*/ 853 h 1696"/>
              <a:gd name="T88" fmla="*/ 421 w 1073"/>
              <a:gd name="T89" fmla="*/ 913 h 1696"/>
              <a:gd name="T90" fmla="*/ 483 w 1073"/>
              <a:gd name="T91" fmla="*/ 908 h 1696"/>
              <a:gd name="T92" fmla="*/ 771 w 1073"/>
              <a:gd name="T93" fmla="*/ 620 h 1696"/>
              <a:gd name="T94" fmla="*/ 785 w 1073"/>
              <a:gd name="T95" fmla="*/ 578 h 1696"/>
              <a:gd name="T96" fmla="*/ 759 w 1073"/>
              <a:gd name="T97" fmla="*/ 543 h 1696"/>
              <a:gd name="T98" fmla="*/ 590 w 1073"/>
              <a:gd name="T99" fmla="*/ 665 h 1696"/>
              <a:gd name="T100" fmla="*/ 567 w 1073"/>
              <a:gd name="T101" fmla="*/ 639 h 1696"/>
              <a:gd name="T102" fmla="*/ 434 w 1073"/>
              <a:gd name="T103" fmla="*/ 573 h 1696"/>
              <a:gd name="T104" fmla="*/ 500 w 1073"/>
              <a:gd name="T105" fmla="*/ 507 h 1696"/>
              <a:gd name="T106" fmla="*/ 524 w 1073"/>
              <a:gd name="T107" fmla="*/ 533 h 1696"/>
              <a:gd name="T108" fmla="*/ 656 w 1073"/>
              <a:gd name="T109" fmla="*/ 599 h 1696"/>
              <a:gd name="T110" fmla="*/ 590 w 1073"/>
              <a:gd name="T111" fmla="*/ 665 h 1696"/>
              <a:gd name="T112" fmla="*/ 593 w 1073"/>
              <a:gd name="T113" fmla="*/ 1066 h 1696"/>
              <a:gd name="T114" fmla="*/ 545 w 1073"/>
              <a:gd name="T115" fmla="*/ 1114 h 1696"/>
              <a:gd name="T116" fmla="*/ 497 w 1073"/>
              <a:gd name="T117" fmla="*/ 1066 h 1696"/>
              <a:gd name="T118" fmla="*/ 545 w 1073"/>
              <a:gd name="T119" fmla="*/ 1018 h 1696"/>
              <a:gd name="T120" fmla="*/ 593 w 1073"/>
              <a:gd name="T121" fmla="*/ 1066 h 1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73" h="1696">
                <a:moveTo>
                  <a:pt x="432" y="70"/>
                </a:moveTo>
                <a:cubicBezTo>
                  <a:pt x="227" y="113"/>
                  <a:pt x="64" y="281"/>
                  <a:pt x="26" y="488"/>
                </a:cubicBezTo>
                <a:cubicBezTo>
                  <a:pt x="0" y="635"/>
                  <a:pt x="33" y="781"/>
                  <a:pt x="120" y="899"/>
                </a:cubicBezTo>
                <a:cubicBezTo>
                  <a:pt x="178" y="978"/>
                  <a:pt x="209" y="1064"/>
                  <a:pt x="209" y="1148"/>
                </a:cubicBezTo>
                <a:cubicBezTo>
                  <a:pt x="209" y="1360"/>
                  <a:pt x="209" y="1360"/>
                  <a:pt x="209" y="1360"/>
                </a:cubicBezTo>
                <a:cubicBezTo>
                  <a:pt x="209" y="1424"/>
                  <a:pt x="251" y="1479"/>
                  <a:pt x="309" y="1497"/>
                </a:cubicBezTo>
                <a:cubicBezTo>
                  <a:pt x="328" y="1610"/>
                  <a:pt x="427" y="1696"/>
                  <a:pt x="545" y="1696"/>
                </a:cubicBezTo>
                <a:cubicBezTo>
                  <a:pt x="664" y="1696"/>
                  <a:pt x="762" y="1610"/>
                  <a:pt x="782" y="1497"/>
                </a:cubicBezTo>
                <a:cubicBezTo>
                  <a:pt x="839" y="1479"/>
                  <a:pt x="881" y="1424"/>
                  <a:pt x="881" y="1360"/>
                </a:cubicBezTo>
                <a:cubicBezTo>
                  <a:pt x="881" y="1147"/>
                  <a:pt x="881" y="1147"/>
                  <a:pt x="881" y="1147"/>
                </a:cubicBezTo>
                <a:cubicBezTo>
                  <a:pt x="881" y="1063"/>
                  <a:pt x="911" y="978"/>
                  <a:pt x="968" y="902"/>
                </a:cubicBezTo>
                <a:cubicBezTo>
                  <a:pt x="1037" y="810"/>
                  <a:pt x="1073" y="701"/>
                  <a:pt x="1073" y="586"/>
                </a:cubicBezTo>
                <a:cubicBezTo>
                  <a:pt x="1073" y="253"/>
                  <a:pt x="769" y="0"/>
                  <a:pt x="432" y="70"/>
                </a:cubicBezTo>
                <a:close/>
                <a:moveTo>
                  <a:pt x="545" y="1600"/>
                </a:moveTo>
                <a:cubicBezTo>
                  <a:pt x="483" y="1600"/>
                  <a:pt x="429" y="1560"/>
                  <a:pt x="410" y="1504"/>
                </a:cubicBezTo>
                <a:cubicBezTo>
                  <a:pt x="681" y="1504"/>
                  <a:pt x="681" y="1504"/>
                  <a:pt x="681" y="1504"/>
                </a:cubicBezTo>
                <a:cubicBezTo>
                  <a:pt x="661" y="1560"/>
                  <a:pt x="608" y="1600"/>
                  <a:pt x="545" y="1600"/>
                </a:cubicBezTo>
                <a:close/>
                <a:moveTo>
                  <a:pt x="785" y="1360"/>
                </a:moveTo>
                <a:cubicBezTo>
                  <a:pt x="785" y="1387"/>
                  <a:pt x="764" y="1408"/>
                  <a:pt x="737" y="1408"/>
                </a:cubicBezTo>
                <a:cubicBezTo>
                  <a:pt x="353" y="1408"/>
                  <a:pt x="353" y="1408"/>
                  <a:pt x="353" y="1408"/>
                </a:cubicBezTo>
                <a:cubicBezTo>
                  <a:pt x="327" y="1408"/>
                  <a:pt x="305" y="1387"/>
                  <a:pt x="305" y="1360"/>
                </a:cubicBezTo>
                <a:cubicBezTo>
                  <a:pt x="305" y="1306"/>
                  <a:pt x="305" y="1306"/>
                  <a:pt x="305" y="1306"/>
                </a:cubicBezTo>
                <a:cubicBezTo>
                  <a:pt x="785" y="1306"/>
                  <a:pt x="785" y="1306"/>
                  <a:pt x="785" y="1306"/>
                </a:cubicBezTo>
                <a:lnTo>
                  <a:pt x="785" y="1360"/>
                </a:lnTo>
                <a:close/>
                <a:moveTo>
                  <a:pt x="891" y="845"/>
                </a:moveTo>
                <a:cubicBezTo>
                  <a:pt x="822" y="937"/>
                  <a:pt x="785" y="1042"/>
                  <a:pt x="785" y="1147"/>
                </a:cubicBezTo>
                <a:cubicBezTo>
                  <a:pt x="785" y="1210"/>
                  <a:pt x="785" y="1210"/>
                  <a:pt x="785" y="1210"/>
                </a:cubicBezTo>
                <a:cubicBezTo>
                  <a:pt x="305" y="1210"/>
                  <a:pt x="305" y="1210"/>
                  <a:pt x="305" y="1210"/>
                </a:cubicBezTo>
                <a:cubicBezTo>
                  <a:pt x="305" y="1148"/>
                  <a:pt x="305" y="1148"/>
                  <a:pt x="305" y="1148"/>
                </a:cubicBezTo>
                <a:cubicBezTo>
                  <a:pt x="305" y="1044"/>
                  <a:pt x="268" y="938"/>
                  <a:pt x="197" y="842"/>
                </a:cubicBezTo>
                <a:cubicBezTo>
                  <a:pt x="126" y="745"/>
                  <a:pt x="99" y="626"/>
                  <a:pt x="121" y="505"/>
                </a:cubicBezTo>
                <a:cubicBezTo>
                  <a:pt x="151" y="336"/>
                  <a:pt x="284" y="199"/>
                  <a:pt x="452" y="164"/>
                </a:cubicBezTo>
                <a:cubicBezTo>
                  <a:pt x="729" y="106"/>
                  <a:pt x="977" y="315"/>
                  <a:pt x="977" y="586"/>
                </a:cubicBezTo>
                <a:cubicBezTo>
                  <a:pt x="977" y="680"/>
                  <a:pt x="948" y="770"/>
                  <a:pt x="891" y="845"/>
                </a:cubicBezTo>
                <a:close/>
                <a:moveTo>
                  <a:pt x="759" y="543"/>
                </a:moveTo>
                <a:cubicBezTo>
                  <a:pt x="610" y="469"/>
                  <a:pt x="610" y="469"/>
                  <a:pt x="610" y="469"/>
                </a:cubicBezTo>
                <a:cubicBezTo>
                  <a:pt x="684" y="319"/>
                  <a:pt x="684" y="319"/>
                  <a:pt x="684" y="319"/>
                </a:cubicBezTo>
                <a:cubicBezTo>
                  <a:pt x="695" y="298"/>
                  <a:pt x="688" y="273"/>
                  <a:pt x="669" y="259"/>
                </a:cubicBezTo>
                <a:cubicBezTo>
                  <a:pt x="650" y="245"/>
                  <a:pt x="624" y="247"/>
                  <a:pt x="607" y="264"/>
                </a:cubicBezTo>
                <a:cubicBezTo>
                  <a:pt x="319" y="552"/>
                  <a:pt x="319" y="552"/>
                  <a:pt x="319" y="552"/>
                </a:cubicBezTo>
                <a:cubicBezTo>
                  <a:pt x="308" y="563"/>
                  <a:pt x="303" y="578"/>
                  <a:pt x="306" y="594"/>
                </a:cubicBezTo>
                <a:cubicBezTo>
                  <a:pt x="308" y="609"/>
                  <a:pt x="318" y="622"/>
                  <a:pt x="332" y="629"/>
                </a:cubicBezTo>
                <a:cubicBezTo>
                  <a:pt x="481" y="703"/>
                  <a:pt x="481" y="703"/>
                  <a:pt x="481" y="703"/>
                </a:cubicBezTo>
                <a:cubicBezTo>
                  <a:pt x="406" y="853"/>
                  <a:pt x="406" y="853"/>
                  <a:pt x="406" y="853"/>
                </a:cubicBezTo>
                <a:cubicBezTo>
                  <a:pt x="396" y="874"/>
                  <a:pt x="402" y="899"/>
                  <a:pt x="421" y="913"/>
                </a:cubicBezTo>
                <a:cubicBezTo>
                  <a:pt x="440" y="927"/>
                  <a:pt x="467" y="924"/>
                  <a:pt x="483" y="908"/>
                </a:cubicBezTo>
                <a:cubicBezTo>
                  <a:pt x="771" y="620"/>
                  <a:pt x="771" y="620"/>
                  <a:pt x="771" y="620"/>
                </a:cubicBezTo>
                <a:cubicBezTo>
                  <a:pt x="782" y="609"/>
                  <a:pt x="787" y="594"/>
                  <a:pt x="785" y="578"/>
                </a:cubicBezTo>
                <a:cubicBezTo>
                  <a:pt x="782" y="563"/>
                  <a:pt x="773" y="550"/>
                  <a:pt x="759" y="543"/>
                </a:cubicBezTo>
                <a:close/>
                <a:moveTo>
                  <a:pt x="590" y="665"/>
                </a:moveTo>
                <a:cubicBezTo>
                  <a:pt x="586" y="654"/>
                  <a:pt x="578" y="645"/>
                  <a:pt x="567" y="639"/>
                </a:cubicBezTo>
                <a:cubicBezTo>
                  <a:pt x="434" y="573"/>
                  <a:pt x="434" y="573"/>
                  <a:pt x="434" y="573"/>
                </a:cubicBezTo>
                <a:cubicBezTo>
                  <a:pt x="500" y="507"/>
                  <a:pt x="500" y="507"/>
                  <a:pt x="500" y="507"/>
                </a:cubicBezTo>
                <a:cubicBezTo>
                  <a:pt x="504" y="518"/>
                  <a:pt x="513" y="527"/>
                  <a:pt x="524" y="533"/>
                </a:cubicBezTo>
                <a:cubicBezTo>
                  <a:pt x="656" y="599"/>
                  <a:pt x="656" y="599"/>
                  <a:pt x="656" y="599"/>
                </a:cubicBezTo>
                <a:lnTo>
                  <a:pt x="590" y="665"/>
                </a:lnTo>
                <a:close/>
                <a:moveTo>
                  <a:pt x="593" y="1066"/>
                </a:moveTo>
                <a:cubicBezTo>
                  <a:pt x="593" y="1093"/>
                  <a:pt x="572" y="1114"/>
                  <a:pt x="545" y="1114"/>
                </a:cubicBezTo>
                <a:cubicBezTo>
                  <a:pt x="519" y="1114"/>
                  <a:pt x="497" y="1093"/>
                  <a:pt x="497" y="1066"/>
                </a:cubicBezTo>
                <a:cubicBezTo>
                  <a:pt x="497" y="1040"/>
                  <a:pt x="519" y="1018"/>
                  <a:pt x="545" y="1018"/>
                </a:cubicBezTo>
                <a:cubicBezTo>
                  <a:pt x="572" y="1018"/>
                  <a:pt x="593" y="1040"/>
                  <a:pt x="593" y="106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4" name="Freeform 63"/>
          <p:cNvSpPr>
            <a:spLocks noEditPoints="1"/>
          </p:cNvSpPr>
          <p:nvPr/>
        </p:nvSpPr>
        <p:spPr bwMode="auto">
          <a:xfrm>
            <a:off x="2924169" y="5258543"/>
            <a:ext cx="391366" cy="391366"/>
          </a:xfrm>
          <a:custGeom>
            <a:avLst/>
            <a:gdLst>
              <a:gd name="T0" fmla="*/ 1358 w 1638"/>
              <a:gd name="T1" fmla="*/ 771 h 1638"/>
              <a:gd name="T2" fmla="*/ 1156 w 1638"/>
              <a:gd name="T3" fmla="*/ 550 h 1638"/>
              <a:gd name="T4" fmla="*/ 1396 w 1638"/>
              <a:gd name="T5" fmla="*/ 446 h 1638"/>
              <a:gd name="T6" fmla="*/ 1192 w 1638"/>
              <a:gd name="T7" fmla="*/ 242 h 1638"/>
              <a:gd name="T8" fmla="*/ 1088 w 1638"/>
              <a:gd name="T9" fmla="*/ 482 h 1638"/>
              <a:gd name="T10" fmla="*/ 867 w 1638"/>
              <a:gd name="T11" fmla="*/ 280 h 1638"/>
              <a:gd name="T12" fmla="*/ 819 w 1638"/>
              <a:gd name="T13" fmla="*/ 0 h 1638"/>
              <a:gd name="T14" fmla="*/ 771 w 1638"/>
              <a:gd name="T15" fmla="*/ 280 h 1638"/>
              <a:gd name="T16" fmla="*/ 550 w 1638"/>
              <a:gd name="T17" fmla="*/ 482 h 1638"/>
              <a:gd name="T18" fmla="*/ 446 w 1638"/>
              <a:gd name="T19" fmla="*/ 242 h 1638"/>
              <a:gd name="T20" fmla="*/ 242 w 1638"/>
              <a:gd name="T21" fmla="*/ 446 h 1638"/>
              <a:gd name="T22" fmla="*/ 406 w 1638"/>
              <a:gd name="T23" fmla="*/ 474 h 1638"/>
              <a:gd name="T24" fmla="*/ 390 w 1638"/>
              <a:gd name="T25" fmla="*/ 771 h 1638"/>
              <a:gd name="T26" fmla="*/ 144 w 1638"/>
              <a:gd name="T27" fmla="*/ 675 h 1638"/>
              <a:gd name="T28" fmla="*/ 144 w 1638"/>
              <a:gd name="T29" fmla="*/ 963 h 1638"/>
              <a:gd name="T30" fmla="*/ 390 w 1638"/>
              <a:gd name="T31" fmla="*/ 867 h 1638"/>
              <a:gd name="T32" fmla="*/ 406 w 1638"/>
              <a:gd name="T33" fmla="*/ 1164 h 1638"/>
              <a:gd name="T34" fmla="*/ 242 w 1638"/>
              <a:gd name="T35" fmla="*/ 1396 h 1638"/>
              <a:gd name="T36" fmla="*/ 474 w 1638"/>
              <a:gd name="T37" fmla="*/ 1232 h 1638"/>
              <a:gd name="T38" fmla="*/ 771 w 1638"/>
              <a:gd name="T39" fmla="*/ 1248 h 1638"/>
              <a:gd name="T40" fmla="*/ 675 w 1638"/>
              <a:gd name="T41" fmla="*/ 1494 h 1638"/>
              <a:gd name="T42" fmla="*/ 963 w 1638"/>
              <a:gd name="T43" fmla="*/ 1494 h 1638"/>
              <a:gd name="T44" fmla="*/ 867 w 1638"/>
              <a:gd name="T45" fmla="*/ 1248 h 1638"/>
              <a:gd name="T46" fmla="*/ 1164 w 1638"/>
              <a:gd name="T47" fmla="*/ 1232 h 1638"/>
              <a:gd name="T48" fmla="*/ 1396 w 1638"/>
              <a:gd name="T49" fmla="*/ 1396 h 1638"/>
              <a:gd name="T50" fmla="*/ 1232 w 1638"/>
              <a:gd name="T51" fmla="*/ 1164 h 1638"/>
              <a:gd name="T52" fmla="*/ 1248 w 1638"/>
              <a:gd name="T53" fmla="*/ 867 h 1638"/>
              <a:gd name="T54" fmla="*/ 1494 w 1638"/>
              <a:gd name="T55" fmla="*/ 963 h 1638"/>
              <a:gd name="T56" fmla="*/ 1494 w 1638"/>
              <a:gd name="T57" fmla="*/ 675 h 1638"/>
              <a:gd name="T58" fmla="*/ 1328 w 1638"/>
              <a:gd name="T59" fmla="*/ 310 h 1638"/>
              <a:gd name="T60" fmla="*/ 1260 w 1638"/>
              <a:gd name="T61" fmla="*/ 378 h 1638"/>
              <a:gd name="T62" fmla="*/ 378 w 1638"/>
              <a:gd name="T63" fmla="*/ 378 h 1638"/>
              <a:gd name="T64" fmla="*/ 310 w 1638"/>
              <a:gd name="T65" fmla="*/ 310 h 1638"/>
              <a:gd name="T66" fmla="*/ 378 w 1638"/>
              <a:gd name="T67" fmla="*/ 378 h 1638"/>
              <a:gd name="T68" fmla="*/ 96 w 1638"/>
              <a:gd name="T69" fmla="*/ 819 h 1638"/>
              <a:gd name="T70" fmla="*/ 192 w 1638"/>
              <a:gd name="T71" fmla="*/ 819 h 1638"/>
              <a:gd name="T72" fmla="*/ 378 w 1638"/>
              <a:gd name="T73" fmla="*/ 1328 h 1638"/>
              <a:gd name="T74" fmla="*/ 310 w 1638"/>
              <a:gd name="T75" fmla="*/ 1260 h 1638"/>
              <a:gd name="T76" fmla="*/ 378 w 1638"/>
              <a:gd name="T77" fmla="*/ 1260 h 1638"/>
              <a:gd name="T78" fmla="*/ 1260 w 1638"/>
              <a:gd name="T79" fmla="*/ 1260 h 1638"/>
              <a:gd name="T80" fmla="*/ 1328 w 1638"/>
              <a:gd name="T81" fmla="*/ 1328 h 1638"/>
              <a:gd name="T82" fmla="*/ 1260 w 1638"/>
              <a:gd name="T83" fmla="*/ 1260 h 1638"/>
              <a:gd name="T84" fmla="*/ 867 w 1638"/>
              <a:gd name="T85" fmla="*/ 144 h 1638"/>
              <a:gd name="T86" fmla="*/ 771 w 1638"/>
              <a:gd name="T87" fmla="*/ 144 h 1638"/>
              <a:gd name="T88" fmla="*/ 819 w 1638"/>
              <a:gd name="T89" fmla="*/ 1542 h 1638"/>
              <a:gd name="T90" fmla="*/ 819 w 1638"/>
              <a:gd name="T91" fmla="*/ 1446 h 1638"/>
              <a:gd name="T92" fmla="*/ 819 w 1638"/>
              <a:gd name="T93" fmla="*/ 1542 h 1638"/>
              <a:gd name="T94" fmla="*/ 819 w 1638"/>
              <a:gd name="T95" fmla="*/ 1155 h 1638"/>
              <a:gd name="T96" fmla="*/ 675 w 1638"/>
              <a:gd name="T97" fmla="*/ 1107 h 1638"/>
              <a:gd name="T98" fmla="*/ 963 w 1638"/>
              <a:gd name="T99" fmla="*/ 1107 h 1638"/>
              <a:gd name="T100" fmla="*/ 723 w 1638"/>
              <a:gd name="T101" fmla="*/ 771 h 1638"/>
              <a:gd name="T102" fmla="*/ 915 w 1638"/>
              <a:gd name="T103" fmla="*/ 771 h 1638"/>
              <a:gd name="T104" fmla="*/ 723 w 1638"/>
              <a:gd name="T105" fmla="*/ 771 h 1638"/>
              <a:gd name="T106" fmla="*/ 953 w 1638"/>
              <a:gd name="T107" fmla="*/ 908 h 1638"/>
              <a:gd name="T108" fmla="*/ 819 w 1638"/>
              <a:gd name="T109" fmla="*/ 579 h 1638"/>
              <a:gd name="T110" fmla="*/ 685 w 1638"/>
              <a:gd name="T111" fmla="*/ 908 h 1638"/>
              <a:gd name="T112" fmla="*/ 483 w 1638"/>
              <a:gd name="T113" fmla="*/ 819 h 1638"/>
              <a:gd name="T114" fmla="*/ 1155 w 1638"/>
              <a:gd name="T115" fmla="*/ 819 h 1638"/>
              <a:gd name="T116" fmla="*/ 1494 w 1638"/>
              <a:gd name="T117" fmla="*/ 867 h 1638"/>
              <a:gd name="T118" fmla="*/ 1494 w 1638"/>
              <a:gd name="T119" fmla="*/ 771 h 1638"/>
              <a:gd name="T120" fmla="*/ 1494 w 1638"/>
              <a:gd name="T121" fmla="*/ 86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38" h="1638">
                <a:moveTo>
                  <a:pt x="1494" y="675"/>
                </a:moveTo>
                <a:cubicBezTo>
                  <a:pt x="1432" y="675"/>
                  <a:pt x="1378" y="715"/>
                  <a:pt x="1358" y="771"/>
                </a:cubicBezTo>
                <a:cubicBezTo>
                  <a:pt x="1248" y="771"/>
                  <a:pt x="1248" y="771"/>
                  <a:pt x="1248" y="771"/>
                </a:cubicBezTo>
                <a:cubicBezTo>
                  <a:pt x="1239" y="688"/>
                  <a:pt x="1206" y="612"/>
                  <a:pt x="1156" y="550"/>
                </a:cubicBezTo>
                <a:cubicBezTo>
                  <a:pt x="1232" y="474"/>
                  <a:pt x="1232" y="474"/>
                  <a:pt x="1232" y="474"/>
                </a:cubicBezTo>
                <a:cubicBezTo>
                  <a:pt x="1286" y="499"/>
                  <a:pt x="1352" y="490"/>
                  <a:pt x="1396" y="446"/>
                </a:cubicBezTo>
                <a:cubicBezTo>
                  <a:pt x="1452" y="390"/>
                  <a:pt x="1452" y="298"/>
                  <a:pt x="1396" y="242"/>
                </a:cubicBezTo>
                <a:cubicBezTo>
                  <a:pt x="1340" y="186"/>
                  <a:pt x="1248" y="186"/>
                  <a:pt x="1192" y="242"/>
                </a:cubicBezTo>
                <a:cubicBezTo>
                  <a:pt x="1148" y="286"/>
                  <a:pt x="1139" y="352"/>
                  <a:pt x="1164" y="406"/>
                </a:cubicBezTo>
                <a:cubicBezTo>
                  <a:pt x="1088" y="482"/>
                  <a:pt x="1088" y="482"/>
                  <a:pt x="1088" y="482"/>
                </a:cubicBezTo>
                <a:cubicBezTo>
                  <a:pt x="1026" y="432"/>
                  <a:pt x="950" y="399"/>
                  <a:pt x="867" y="390"/>
                </a:cubicBezTo>
                <a:cubicBezTo>
                  <a:pt x="867" y="280"/>
                  <a:pt x="867" y="280"/>
                  <a:pt x="867" y="280"/>
                </a:cubicBezTo>
                <a:cubicBezTo>
                  <a:pt x="923" y="260"/>
                  <a:pt x="963" y="206"/>
                  <a:pt x="963" y="144"/>
                </a:cubicBezTo>
                <a:cubicBezTo>
                  <a:pt x="963" y="64"/>
                  <a:pt x="898" y="0"/>
                  <a:pt x="819" y="0"/>
                </a:cubicBezTo>
                <a:cubicBezTo>
                  <a:pt x="740" y="0"/>
                  <a:pt x="675" y="64"/>
                  <a:pt x="675" y="144"/>
                </a:cubicBezTo>
                <a:cubicBezTo>
                  <a:pt x="675" y="206"/>
                  <a:pt x="715" y="260"/>
                  <a:pt x="771" y="280"/>
                </a:cubicBezTo>
                <a:cubicBezTo>
                  <a:pt x="771" y="390"/>
                  <a:pt x="771" y="390"/>
                  <a:pt x="771" y="390"/>
                </a:cubicBezTo>
                <a:cubicBezTo>
                  <a:pt x="688" y="399"/>
                  <a:pt x="612" y="432"/>
                  <a:pt x="550" y="482"/>
                </a:cubicBezTo>
                <a:cubicBezTo>
                  <a:pt x="474" y="406"/>
                  <a:pt x="474" y="406"/>
                  <a:pt x="474" y="406"/>
                </a:cubicBezTo>
                <a:cubicBezTo>
                  <a:pt x="499" y="352"/>
                  <a:pt x="490" y="286"/>
                  <a:pt x="446" y="242"/>
                </a:cubicBezTo>
                <a:cubicBezTo>
                  <a:pt x="389" y="186"/>
                  <a:pt x="298" y="186"/>
                  <a:pt x="242" y="242"/>
                </a:cubicBezTo>
                <a:cubicBezTo>
                  <a:pt x="186" y="298"/>
                  <a:pt x="186" y="390"/>
                  <a:pt x="242" y="446"/>
                </a:cubicBezTo>
                <a:cubicBezTo>
                  <a:pt x="270" y="474"/>
                  <a:pt x="307" y="488"/>
                  <a:pt x="344" y="488"/>
                </a:cubicBezTo>
                <a:cubicBezTo>
                  <a:pt x="365" y="488"/>
                  <a:pt x="386" y="483"/>
                  <a:pt x="406" y="474"/>
                </a:cubicBezTo>
                <a:cubicBezTo>
                  <a:pt x="482" y="550"/>
                  <a:pt x="482" y="550"/>
                  <a:pt x="482" y="550"/>
                </a:cubicBezTo>
                <a:cubicBezTo>
                  <a:pt x="432" y="612"/>
                  <a:pt x="399" y="688"/>
                  <a:pt x="390" y="771"/>
                </a:cubicBezTo>
                <a:cubicBezTo>
                  <a:pt x="280" y="771"/>
                  <a:pt x="280" y="771"/>
                  <a:pt x="280" y="771"/>
                </a:cubicBezTo>
                <a:cubicBezTo>
                  <a:pt x="260" y="715"/>
                  <a:pt x="206" y="675"/>
                  <a:pt x="144" y="675"/>
                </a:cubicBezTo>
                <a:cubicBezTo>
                  <a:pt x="64" y="675"/>
                  <a:pt x="0" y="740"/>
                  <a:pt x="0" y="819"/>
                </a:cubicBezTo>
                <a:cubicBezTo>
                  <a:pt x="0" y="898"/>
                  <a:pt x="64" y="963"/>
                  <a:pt x="144" y="963"/>
                </a:cubicBezTo>
                <a:cubicBezTo>
                  <a:pt x="206" y="963"/>
                  <a:pt x="260" y="923"/>
                  <a:pt x="280" y="867"/>
                </a:cubicBezTo>
                <a:cubicBezTo>
                  <a:pt x="390" y="867"/>
                  <a:pt x="390" y="867"/>
                  <a:pt x="390" y="867"/>
                </a:cubicBezTo>
                <a:cubicBezTo>
                  <a:pt x="399" y="950"/>
                  <a:pt x="432" y="1026"/>
                  <a:pt x="482" y="1088"/>
                </a:cubicBezTo>
                <a:cubicBezTo>
                  <a:pt x="406" y="1164"/>
                  <a:pt x="406" y="1164"/>
                  <a:pt x="406" y="1164"/>
                </a:cubicBezTo>
                <a:cubicBezTo>
                  <a:pt x="352" y="1139"/>
                  <a:pt x="286" y="1148"/>
                  <a:pt x="242" y="1192"/>
                </a:cubicBezTo>
                <a:cubicBezTo>
                  <a:pt x="186" y="1248"/>
                  <a:pt x="186" y="1340"/>
                  <a:pt x="242" y="1396"/>
                </a:cubicBezTo>
                <a:cubicBezTo>
                  <a:pt x="298" y="1452"/>
                  <a:pt x="389" y="1452"/>
                  <a:pt x="446" y="1396"/>
                </a:cubicBezTo>
                <a:cubicBezTo>
                  <a:pt x="490" y="1352"/>
                  <a:pt x="499" y="1286"/>
                  <a:pt x="474" y="1232"/>
                </a:cubicBezTo>
                <a:cubicBezTo>
                  <a:pt x="550" y="1156"/>
                  <a:pt x="550" y="1156"/>
                  <a:pt x="550" y="1156"/>
                </a:cubicBezTo>
                <a:cubicBezTo>
                  <a:pt x="613" y="1208"/>
                  <a:pt x="690" y="1239"/>
                  <a:pt x="771" y="1248"/>
                </a:cubicBezTo>
                <a:cubicBezTo>
                  <a:pt x="771" y="1358"/>
                  <a:pt x="771" y="1358"/>
                  <a:pt x="771" y="1358"/>
                </a:cubicBezTo>
                <a:cubicBezTo>
                  <a:pt x="715" y="1378"/>
                  <a:pt x="675" y="1432"/>
                  <a:pt x="675" y="1494"/>
                </a:cubicBezTo>
                <a:cubicBezTo>
                  <a:pt x="675" y="1574"/>
                  <a:pt x="740" y="1638"/>
                  <a:pt x="819" y="1638"/>
                </a:cubicBezTo>
                <a:cubicBezTo>
                  <a:pt x="898" y="1638"/>
                  <a:pt x="963" y="1574"/>
                  <a:pt x="963" y="1494"/>
                </a:cubicBezTo>
                <a:cubicBezTo>
                  <a:pt x="963" y="1432"/>
                  <a:pt x="923" y="1378"/>
                  <a:pt x="867" y="1358"/>
                </a:cubicBezTo>
                <a:cubicBezTo>
                  <a:pt x="867" y="1248"/>
                  <a:pt x="867" y="1248"/>
                  <a:pt x="867" y="1248"/>
                </a:cubicBezTo>
                <a:cubicBezTo>
                  <a:pt x="948" y="1239"/>
                  <a:pt x="1025" y="1207"/>
                  <a:pt x="1088" y="1156"/>
                </a:cubicBezTo>
                <a:cubicBezTo>
                  <a:pt x="1164" y="1232"/>
                  <a:pt x="1164" y="1232"/>
                  <a:pt x="1164" y="1232"/>
                </a:cubicBezTo>
                <a:cubicBezTo>
                  <a:pt x="1139" y="1286"/>
                  <a:pt x="1148" y="1352"/>
                  <a:pt x="1192" y="1396"/>
                </a:cubicBezTo>
                <a:cubicBezTo>
                  <a:pt x="1248" y="1452"/>
                  <a:pt x="1340" y="1452"/>
                  <a:pt x="1396" y="1396"/>
                </a:cubicBezTo>
                <a:cubicBezTo>
                  <a:pt x="1452" y="1340"/>
                  <a:pt x="1452" y="1248"/>
                  <a:pt x="1396" y="1192"/>
                </a:cubicBezTo>
                <a:cubicBezTo>
                  <a:pt x="1352" y="1148"/>
                  <a:pt x="1286" y="1139"/>
                  <a:pt x="1232" y="1164"/>
                </a:cubicBezTo>
                <a:cubicBezTo>
                  <a:pt x="1156" y="1088"/>
                  <a:pt x="1156" y="1088"/>
                  <a:pt x="1156" y="1088"/>
                </a:cubicBezTo>
                <a:cubicBezTo>
                  <a:pt x="1206" y="1026"/>
                  <a:pt x="1239" y="950"/>
                  <a:pt x="1248" y="867"/>
                </a:cubicBezTo>
                <a:cubicBezTo>
                  <a:pt x="1358" y="867"/>
                  <a:pt x="1358" y="867"/>
                  <a:pt x="1358" y="867"/>
                </a:cubicBezTo>
                <a:cubicBezTo>
                  <a:pt x="1378" y="923"/>
                  <a:pt x="1432" y="963"/>
                  <a:pt x="1494" y="963"/>
                </a:cubicBezTo>
                <a:cubicBezTo>
                  <a:pt x="1574" y="963"/>
                  <a:pt x="1638" y="898"/>
                  <a:pt x="1638" y="819"/>
                </a:cubicBezTo>
                <a:cubicBezTo>
                  <a:pt x="1638" y="740"/>
                  <a:pt x="1574" y="675"/>
                  <a:pt x="1494" y="675"/>
                </a:cubicBezTo>
                <a:close/>
                <a:moveTo>
                  <a:pt x="1260" y="310"/>
                </a:moveTo>
                <a:cubicBezTo>
                  <a:pt x="1279" y="291"/>
                  <a:pt x="1309" y="291"/>
                  <a:pt x="1328" y="310"/>
                </a:cubicBezTo>
                <a:cubicBezTo>
                  <a:pt x="1347" y="329"/>
                  <a:pt x="1347" y="359"/>
                  <a:pt x="1328" y="378"/>
                </a:cubicBezTo>
                <a:cubicBezTo>
                  <a:pt x="1309" y="396"/>
                  <a:pt x="1279" y="396"/>
                  <a:pt x="1260" y="378"/>
                </a:cubicBezTo>
                <a:cubicBezTo>
                  <a:pt x="1241" y="359"/>
                  <a:pt x="1241" y="329"/>
                  <a:pt x="1260" y="310"/>
                </a:cubicBezTo>
                <a:close/>
                <a:moveTo>
                  <a:pt x="378" y="378"/>
                </a:moveTo>
                <a:cubicBezTo>
                  <a:pt x="359" y="396"/>
                  <a:pt x="329" y="396"/>
                  <a:pt x="310" y="378"/>
                </a:cubicBezTo>
                <a:cubicBezTo>
                  <a:pt x="291" y="359"/>
                  <a:pt x="291" y="329"/>
                  <a:pt x="310" y="310"/>
                </a:cubicBezTo>
                <a:cubicBezTo>
                  <a:pt x="329" y="291"/>
                  <a:pt x="359" y="291"/>
                  <a:pt x="378" y="310"/>
                </a:cubicBezTo>
                <a:cubicBezTo>
                  <a:pt x="397" y="329"/>
                  <a:pt x="397" y="359"/>
                  <a:pt x="378" y="378"/>
                </a:cubicBezTo>
                <a:close/>
                <a:moveTo>
                  <a:pt x="144" y="867"/>
                </a:moveTo>
                <a:cubicBezTo>
                  <a:pt x="117" y="867"/>
                  <a:pt x="96" y="845"/>
                  <a:pt x="96" y="819"/>
                </a:cubicBezTo>
                <a:cubicBezTo>
                  <a:pt x="96" y="793"/>
                  <a:pt x="117" y="771"/>
                  <a:pt x="144" y="771"/>
                </a:cubicBezTo>
                <a:cubicBezTo>
                  <a:pt x="170" y="771"/>
                  <a:pt x="192" y="793"/>
                  <a:pt x="192" y="819"/>
                </a:cubicBezTo>
                <a:cubicBezTo>
                  <a:pt x="192" y="845"/>
                  <a:pt x="170" y="867"/>
                  <a:pt x="144" y="867"/>
                </a:cubicBezTo>
                <a:close/>
                <a:moveTo>
                  <a:pt x="378" y="1328"/>
                </a:moveTo>
                <a:cubicBezTo>
                  <a:pt x="359" y="1347"/>
                  <a:pt x="329" y="1347"/>
                  <a:pt x="310" y="1328"/>
                </a:cubicBezTo>
                <a:cubicBezTo>
                  <a:pt x="291" y="1309"/>
                  <a:pt x="291" y="1279"/>
                  <a:pt x="310" y="1260"/>
                </a:cubicBezTo>
                <a:cubicBezTo>
                  <a:pt x="310" y="1260"/>
                  <a:pt x="310" y="1260"/>
                  <a:pt x="310" y="1260"/>
                </a:cubicBezTo>
                <a:cubicBezTo>
                  <a:pt x="329" y="1242"/>
                  <a:pt x="359" y="1242"/>
                  <a:pt x="378" y="1260"/>
                </a:cubicBezTo>
                <a:cubicBezTo>
                  <a:pt x="397" y="1279"/>
                  <a:pt x="397" y="1309"/>
                  <a:pt x="378" y="1328"/>
                </a:cubicBezTo>
                <a:close/>
                <a:moveTo>
                  <a:pt x="1260" y="1260"/>
                </a:moveTo>
                <a:cubicBezTo>
                  <a:pt x="1279" y="1242"/>
                  <a:pt x="1309" y="1242"/>
                  <a:pt x="1328" y="1260"/>
                </a:cubicBezTo>
                <a:cubicBezTo>
                  <a:pt x="1347" y="1279"/>
                  <a:pt x="1347" y="1309"/>
                  <a:pt x="1328" y="1328"/>
                </a:cubicBezTo>
                <a:cubicBezTo>
                  <a:pt x="1309" y="1347"/>
                  <a:pt x="1279" y="1347"/>
                  <a:pt x="1260" y="1328"/>
                </a:cubicBezTo>
                <a:cubicBezTo>
                  <a:pt x="1241" y="1309"/>
                  <a:pt x="1241" y="1279"/>
                  <a:pt x="1260" y="1260"/>
                </a:cubicBezTo>
                <a:close/>
                <a:moveTo>
                  <a:pt x="819" y="96"/>
                </a:moveTo>
                <a:cubicBezTo>
                  <a:pt x="845" y="96"/>
                  <a:pt x="867" y="117"/>
                  <a:pt x="867" y="144"/>
                </a:cubicBezTo>
                <a:cubicBezTo>
                  <a:pt x="867" y="170"/>
                  <a:pt x="845" y="192"/>
                  <a:pt x="819" y="192"/>
                </a:cubicBezTo>
                <a:cubicBezTo>
                  <a:pt x="793" y="192"/>
                  <a:pt x="771" y="170"/>
                  <a:pt x="771" y="144"/>
                </a:cubicBezTo>
                <a:cubicBezTo>
                  <a:pt x="771" y="117"/>
                  <a:pt x="793" y="96"/>
                  <a:pt x="819" y="96"/>
                </a:cubicBezTo>
                <a:close/>
                <a:moveTo>
                  <a:pt x="819" y="1542"/>
                </a:moveTo>
                <a:cubicBezTo>
                  <a:pt x="793" y="1542"/>
                  <a:pt x="771" y="1521"/>
                  <a:pt x="771" y="1494"/>
                </a:cubicBezTo>
                <a:cubicBezTo>
                  <a:pt x="771" y="1468"/>
                  <a:pt x="793" y="1446"/>
                  <a:pt x="819" y="1446"/>
                </a:cubicBezTo>
                <a:cubicBezTo>
                  <a:pt x="845" y="1446"/>
                  <a:pt x="867" y="1468"/>
                  <a:pt x="867" y="1494"/>
                </a:cubicBezTo>
                <a:cubicBezTo>
                  <a:pt x="867" y="1521"/>
                  <a:pt x="845" y="1542"/>
                  <a:pt x="819" y="1542"/>
                </a:cubicBezTo>
                <a:close/>
                <a:moveTo>
                  <a:pt x="963" y="1123"/>
                </a:moveTo>
                <a:cubicBezTo>
                  <a:pt x="919" y="1143"/>
                  <a:pt x="870" y="1155"/>
                  <a:pt x="819" y="1155"/>
                </a:cubicBezTo>
                <a:cubicBezTo>
                  <a:pt x="767" y="1155"/>
                  <a:pt x="719" y="1143"/>
                  <a:pt x="675" y="1123"/>
                </a:cubicBezTo>
                <a:cubicBezTo>
                  <a:pt x="675" y="1107"/>
                  <a:pt x="675" y="1107"/>
                  <a:pt x="675" y="1107"/>
                </a:cubicBezTo>
                <a:cubicBezTo>
                  <a:pt x="675" y="1028"/>
                  <a:pt x="740" y="963"/>
                  <a:pt x="819" y="963"/>
                </a:cubicBezTo>
                <a:cubicBezTo>
                  <a:pt x="898" y="963"/>
                  <a:pt x="963" y="1028"/>
                  <a:pt x="963" y="1107"/>
                </a:cubicBezTo>
                <a:lnTo>
                  <a:pt x="963" y="1123"/>
                </a:lnTo>
                <a:close/>
                <a:moveTo>
                  <a:pt x="723" y="771"/>
                </a:moveTo>
                <a:cubicBezTo>
                  <a:pt x="723" y="718"/>
                  <a:pt x="766" y="675"/>
                  <a:pt x="819" y="675"/>
                </a:cubicBezTo>
                <a:cubicBezTo>
                  <a:pt x="872" y="675"/>
                  <a:pt x="915" y="718"/>
                  <a:pt x="915" y="771"/>
                </a:cubicBezTo>
                <a:cubicBezTo>
                  <a:pt x="915" y="824"/>
                  <a:pt x="872" y="867"/>
                  <a:pt x="819" y="867"/>
                </a:cubicBezTo>
                <a:cubicBezTo>
                  <a:pt x="766" y="867"/>
                  <a:pt x="723" y="824"/>
                  <a:pt x="723" y="771"/>
                </a:cubicBezTo>
                <a:close/>
                <a:moveTo>
                  <a:pt x="1054" y="1059"/>
                </a:moveTo>
                <a:cubicBezTo>
                  <a:pt x="1041" y="996"/>
                  <a:pt x="1004" y="943"/>
                  <a:pt x="953" y="908"/>
                </a:cubicBezTo>
                <a:cubicBezTo>
                  <a:pt x="989" y="873"/>
                  <a:pt x="1011" y="825"/>
                  <a:pt x="1011" y="771"/>
                </a:cubicBezTo>
                <a:cubicBezTo>
                  <a:pt x="1011" y="665"/>
                  <a:pt x="925" y="579"/>
                  <a:pt x="819" y="579"/>
                </a:cubicBezTo>
                <a:cubicBezTo>
                  <a:pt x="713" y="579"/>
                  <a:pt x="627" y="665"/>
                  <a:pt x="627" y="771"/>
                </a:cubicBezTo>
                <a:cubicBezTo>
                  <a:pt x="627" y="825"/>
                  <a:pt x="649" y="873"/>
                  <a:pt x="685" y="908"/>
                </a:cubicBezTo>
                <a:cubicBezTo>
                  <a:pt x="634" y="943"/>
                  <a:pt x="597" y="996"/>
                  <a:pt x="584" y="1059"/>
                </a:cubicBezTo>
                <a:cubicBezTo>
                  <a:pt x="522" y="998"/>
                  <a:pt x="483" y="913"/>
                  <a:pt x="483" y="819"/>
                </a:cubicBezTo>
                <a:cubicBezTo>
                  <a:pt x="483" y="634"/>
                  <a:pt x="634" y="483"/>
                  <a:pt x="819" y="483"/>
                </a:cubicBezTo>
                <a:cubicBezTo>
                  <a:pt x="1004" y="483"/>
                  <a:pt x="1155" y="634"/>
                  <a:pt x="1155" y="819"/>
                </a:cubicBezTo>
                <a:cubicBezTo>
                  <a:pt x="1155" y="913"/>
                  <a:pt x="1116" y="998"/>
                  <a:pt x="1054" y="1059"/>
                </a:cubicBezTo>
                <a:close/>
                <a:moveTo>
                  <a:pt x="1494" y="867"/>
                </a:moveTo>
                <a:cubicBezTo>
                  <a:pt x="1468" y="867"/>
                  <a:pt x="1446" y="845"/>
                  <a:pt x="1446" y="819"/>
                </a:cubicBezTo>
                <a:cubicBezTo>
                  <a:pt x="1446" y="793"/>
                  <a:pt x="1468" y="771"/>
                  <a:pt x="1494" y="771"/>
                </a:cubicBezTo>
                <a:cubicBezTo>
                  <a:pt x="1521" y="771"/>
                  <a:pt x="1542" y="793"/>
                  <a:pt x="1542" y="819"/>
                </a:cubicBezTo>
                <a:cubicBezTo>
                  <a:pt x="1542" y="845"/>
                  <a:pt x="1521" y="867"/>
                  <a:pt x="1494" y="86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5" name="Freeform 64"/>
          <p:cNvSpPr>
            <a:spLocks noEditPoints="1"/>
          </p:cNvSpPr>
          <p:nvPr/>
        </p:nvSpPr>
        <p:spPr bwMode="auto">
          <a:xfrm>
            <a:off x="3670375" y="5258616"/>
            <a:ext cx="344110" cy="391219"/>
          </a:xfrm>
          <a:custGeom>
            <a:avLst/>
            <a:gdLst>
              <a:gd name="T0" fmla="*/ 1248 w 1440"/>
              <a:gd name="T1" fmla="*/ 918 h 1638"/>
              <a:gd name="T2" fmla="*/ 192 w 1440"/>
              <a:gd name="T3" fmla="*/ 918 h 1638"/>
              <a:gd name="T4" fmla="*/ 336 w 1440"/>
              <a:gd name="T5" fmla="*/ 870 h 1638"/>
              <a:gd name="T6" fmla="*/ 383 w 1440"/>
              <a:gd name="T7" fmla="*/ 649 h 1638"/>
              <a:gd name="T8" fmla="*/ 482 w 1440"/>
              <a:gd name="T9" fmla="*/ 681 h 1638"/>
              <a:gd name="T10" fmla="*/ 451 w 1440"/>
              <a:gd name="T11" fmla="*/ 581 h 1638"/>
              <a:gd name="T12" fmla="*/ 672 w 1440"/>
              <a:gd name="T13" fmla="*/ 534 h 1638"/>
              <a:gd name="T14" fmla="*/ 768 w 1440"/>
              <a:gd name="T15" fmla="*/ 534 h 1638"/>
              <a:gd name="T16" fmla="*/ 989 w 1440"/>
              <a:gd name="T17" fmla="*/ 581 h 1638"/>
              <a:gd name="T18" fmla="*/ 958 w 1440"/>
              <a:gd name="T19" fmla="*/ 681 h 1638"/>
              <a:gd name="T20" fmla="*/ 1057 w 1440"/>
              <a:gd name="T21" fmla="*/ 649 h 1638"/>
              <a:gd name="T22" fmla="*/ 1104 w 1440"/>
              <a:gd name="T23" fmla="*/ 870 h 1638"/>
              <a:gd name="T24" fmla="*/ 1104 w 1440"/>
              <a:gd name="T25" fmla="*/ 966 h 1638"/>
              <a:gd name="T26" fmla="*/ 1057 w 1440"/>
              <a:gd name="T27" fmla="*/ 1188 h 1638"/>
              <a:gd name="T28" fmla="*/ 958 w 1440"/>
              <a:gd name="T29" fmla="*/ 1156 h 1638"/>
              <a:gd name="T30" fmla="*/ 989 w 1440"/>
              <a:gd name="T31" fmla="*/ 1256 h 1638"/>
              <a:gd name="T32" fmla="*/ 768 w 1440"/>
              <a:gd name="T33" fmla="*/ 1302 h 1638"/>
              <a:gd name="T34" fmla="*/ 672 w 1440"/>
              <a:gd name="T35" fmla="*/ 1302 h 1638"/>
              <a:gd name="T36" fmla="*/ 451 w 1440"/>
              <a:gd name="T37" fmla="*/ 1256 h 1638"/>
              <a:gd name="T38" fmla="*/ 482 w 1440"/>
              <a:gd name="T39" fmla="*/ 1156 h 1638"/>
              <a:gd name="T40" fmla="*/ 383 w 1440"/>
              <a:gd name="T41" fmla="*/ 1188 h 1638"/>
              <a:gd name="T42" fmla="*/ 336 w 1440"/>
              <a:gd name="T43" fmla="*/ 966 h 1638"/>
              <a:gd name="T44" fmla="*/ 336 w 1440"/>
              <a:gd name="T45" fmla="*/ 870 h 1638"/>
              <a:gd name="T46" fmla="*/ 672 w 1440"/>
              <a:gd name="T47" fmla="*/ 918 h 1638"/>
              <a:gd name="T48" fmla="*/ 720 w 1440"/>
              <a:gd name="T49" fmla="*/ 678 h 1638"/>
              <a:gd name="T50" fmla="*/ 768 w 1440"/>
              <a:gd name="T51" fmla="*/ 898 h 1638"/>
              <a:gd name="T52" fmla="*/ 850 w 1440"/>
              <a:gd name="T53" fmla="*/ 1048 h 1638"/>
              <a:gd name="T54" fmla="*/ 686 w 1440"/>
              <a:gd name="T55" fmla="*/ 952 h 1638"/>
              <a:gd name="T56" fmla="*/ 1440 w 1440"/>
              <a:gd name="T57" fmla="*/ 918 h 1638"/>
              <a:gd name="T58" fmla="*/ 1330 w 1440"/>
              <a:gd name="T59" fmla="*/ 376 h 1638"/>
              <a:gd name="T60" fmla="*/ 1262 w 1440"/>
              <a:gd name="T61" fmla="*/ 308 h 1638"/>
              <a:gd name="T62" fmla="*/ 864 w 1440"/>
              <a:gd name="T63" fmla="*/ 213 h 1638"/>
              <a:gd name="T64" fmla="*/ 816 w 1440"/>
              <a:gd name="T65" fmla="*/ 0 h 1638"/>
              <a:gd name="T66" fmla="*/ 576 w 1440"/>
              <a:gd name="T67" fmla="*/ 48 h 1638"/>
              <a:gd name="T68" fmla="*/ 250 w 1440"/>
              <a:gd name="T69" fmla="*/ 373 h 1638"/>
              <a:gd name="T70" fmla="*/ 108 w 1440"/>
              <a:gd name="T71" fmla="*/ 310 h 1638"/>
              <a:gd name="T72" fmla="*/ 181 w 1440"/>
              <a:gd name="T73" fmla="*/ 441 h 1638"/>
              <a:gd name="T74" fmla="*/ 720 w 1440"/>
              <a:gd name="T75" fmla="*/ 1638 h 1638"/>
              <a:gd name="T76" fmla="*/ 768 w 1440"/>
              <a:gd name="T77" fmla="*/ 96 h 1638"/>
              <a:gd name="T78" fmla="*/ 720 w 1440"/>
              <a:gd name="T79" fmla="*/ 198 h 1638"/>
              <a:gd name="T80" fmla="*/ 672 w 1440"/>
              <a:gd name="T81" fmla="*/ 96 h 1638"/>
              <a:gd name="T82" fmla="*/ 1344 w 1440"/>
              <a:gd name="T83" fmla="*/ 918 h 1638"/>
              <a:gd name="T84" fmla="*/ 96 w 1440"/>
              <a:gd name="T85" fmla="*/ 91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40" h="1638">
                <a:moveTo>
                  <a:pt x="720" y="1446"/>
                </a:moveTo>
                <a:cubicBezTo>
                  <a:pt x="1012" y="1446"/>
                  <a:pt x="1248" y="1209"/>
                  <a:pt x="1248" y="918"/>
                </a:cubicBezTo>
                <a:cubicBezTo>
                  <a:pt x="1248" y="627"/>
                  <a:pt x="1011" y="390"/>
                  <a:pt x="720" y="390"/>
                </a:cubicBezTo>
                <a:cubicBezTo>
                  <a:pt x="429" y="390"/>
                  <a:pt x="192" y="627"/>
                  <a:pt x="192" y="918"/>
                </a:cubicBezTo>
                <a:cubicBezTo>
                  <a:pt x="192" y="1209"/>
                  <a:pt x="429" y="1446"/>
                  <a:pt x="720" y="1446"/>
                </a:cubicBezTo>
                <a:close/>
                <a:moveTo>
                  <a:pt x="336" y="870"/>
                </a:moveTo>
                <a:cubicBezTo>
                  <a:pt x="291" y="870"/>
                  <a:pt x="291" y="870"/>
                  <a:pt x="291" y="870"/>
                </a:cubicBezTo>
                <a:cubicBezTo>
                  <a:pt x="300" y="787"/>
                  <a:pt x="333" y="711"/>
                  <a:pt x="383" y="649"/>
                </a:cubicBezTo>
                <a:cubicBezTo>
                  <a:pt x="415" y="681"/>
                  <a:pt x="415" y="681"/>
                  <a:pt x="415" y="681"/>
                </a:cubicBezTo>
                <a:cubicBezTo>
                  <a:pt x="433" y="699"/>
                  <a:pt x="464" y="699"/>
                  <a:pt x="482" y="681"/>
                </a:cubicBezTo>
                <a:cubicBezTo>
                  <a:pt x="501" y="662"/>
                  <a:pt x="501" y="631"/>
                  <a:pt x="482" y="613"/>
                </a:cubicBezTo>
                <a:cubicBezTo>
                  <a:pt x="451" y="581"/>
                  <a:pt x="451" y="581"/>
                  <a:pt x="451" y="581"/>
                </a:cubicBezTo>
                <a:cubicBezTo>
                  <a:pt x="513" y="531"/>
                  <a:pt x="589" y="498"/>
                  <a:pt x="672" y="489"/>
                </a:cubicBezTo>
                <a:cubicBezTo>
                  <a:pt x="672" y="534"/>
                  <a:pt x="672" y="534"/>
                  <a:pt x="672" y="534"/>
                </a:cubicBezTo>
                <a:cubicBezTo>
                  <a:pt x="672" y="561"/>
                  <a:pt x="693" y="582"/>
                  <a:pt x="720" y="582"/>
                </a:cubicBezTo>
                <a:cubicBezTo>
                  <a:pt x="747" y="582"/>
                  <a:pt x="768" y="561"/>
                  <a:pt x="768" y="534"/>
                </a:cubicBezTo>
                <a:cubicBezTo>
                  <a:pt x="768" y="489"/>
                  <a:pt x="768" y="489"/>
                  <a:pt x="768" y="489"/>
                </a:cubicBezTo>
                <a:cubicBezTo>
                  <a:pt x="851" y="498"/>
                  <a:pt x="927" y="531"/>
                  <a:pt x="989" y="581"/>
                </a:cubicBezTo>
                <a:cubicBezTo>
                  <a:pt x="958" y="613"/>
                  <a:pt x="958" y="613"/>
                  <a:pt x="958" y="613"/>
                </a:cubicBezTo>
                <a:cubicBezTo>
                  <a:pt x="939" y="631"/>
                  <a:pt x="939" y="662"/>
                  <a:pt x="958" y="681"/>
                </a:cubicBezTo>
                <a:cubicBezTo>
                  <a:pt x="976" y="699"/>
                  <a:pt x="1007" y="699"/>
                  <a:pt x="1025" y="681"/>
                </a:cubicBezTo>
                <a:cubicBezTo>
                  <a:pt x="1057" y="649"/>
                  <a:pt x="1057" y="649"/>
                  <a:pt x="1057" y="649"/>
                </a:cubicBezTo>
                <a:cubicBezTo>
                  <a:pt x="1107" y="711"/>
                  <a:pt x="1140" y="787"/>
                  <a:pt x="1149" y="870"/>
                </a:cubicBezTo>
                <a:cubicBezTo>
                  <a:pt x="1104" y="870"/>
                  <a:pt x="1104" y="870"/>
                  <a:pt x="1104" y="870"/>
                </a:cubicBezTo>
                <a:cubicBezTo>
                  <a:pt x="1077" y="870"/>
                  <a:pt x="1056" y="892"/>
                  <a:pt x="1056" y="918"/>
                </a:cubicBezTo>
                <a:cubicBezTo>
                  <a:pt x="1056" y="945"/>
                  <a:pt x="1077" y="966"/>
                  <a:pt x="1104" y="966"/>
                </a:cubicBezTo>
                <a:cubicBezTo>
                  <a:pt x="1149" y="966"/>
                  <a:pt x="1149" y="966"/>
                  <a:pt x="1149" y="966"/>
                </a:cubicBezTo>
                <a:cubicBezTo>
                  <a:pt x="1140" y="1049"/>
                  <a:pt x="1107" y="1126"/>
                  <a:pt x="1057" y="1188"/>
                </a:cubicBezTo>
                <a:cubicBezTo>
                  <a:pt x="1025" y="1156"/>
                  <a:pt x="1025" y="1156"/>
                  <a:pt x="1025" y="1156"/>
                </a:cubicBezTo>
                <a:cubicBezTo>
                  <a:pt x="1007" y="1137"/>
                  <a:pt x="976" y="1137"/>
                  <a:pt x="958" y="1156"/>
                </a:cubicBezTo>
                <a:cubicBezTo>
                  <a:pt x="939" y="1175"/>
                  <a:pt x="939" y="1205"/>
                  <a:pt x="958" y="1224"/>
                </a:cubicBezTo>
                <a:cubicBezTo>
                  <a:pt x="989" y="1256"/>
                  <a:pt x="989" y="1256"/>
                  <a:pt x="989" y="1256"/>
                </a:cubicBezTo>
                <a:cubicBezTo>
                  <a:pt x="927" y="1305"/>
                  <a:pt x="851" y="1338"/>
                  <a:pt x="768" y="1348"/>
                </a:cubicBezTo>
                <a:cubicBezTo>
                  <a:pt x="768" y="1302"/>
                  <a:pt x="768" y="1302"/>
                  <a:pt x="768" y="1302"/>
                </a:cubicBezTo>
                <a:cubicBezTo>
                  <a:pt x="768" y="1276"/>
                  <a:pt x="747" y="1254"/>
                  <a:pt x="720" y="1254"/>
                </a:cubicBezTo>
                <a:cubicBezTo>
                  <a:pt x="693" y="1254"/>
                  <a:pt x="672" y="1276"/>
                  <a:pt x="672" y="1302"/>
                </a:cubicBezTo>
                <a:cubicBezTo>
                  <a:pt x="672" y="1348"/>
                  <a:pt x="672" y="1348"/>
                  <a:pt x="672" y="1348"/>
                </a:cubicBezTo>
                <a:cubicBezTo>
                  <a:pt x="589" y="1338"/>
                  <a:pt x="513" y="1305"/>
                  <a:pt x="451" y="1256"/>
                </a:cubicBezTo>
                <a:cubicBezTo>
                  <a:pt x="482" y="1224"/>
                  <a:pt x="482" y="1224"/>
                  <a:pt x="482" y="1224"/>
                </a:cubicBezTo>
                <a:cubicBezTo>
                  <a:pt x="501" y="1205"/>
                  <a:pt x="501" y="1175"/>
                  <a:pt x="482" y="1156"/>
                </a:cubicBezTo>
                <a:cubicBezTo>
                  <a:pt x="464" y="1137"/>
                  <a:pt x="433" y="1137"/>
                  <a:pt x="415" y="1156"/>
                </a:cubicBezTo>
                <a:cubicBezTo>
                  <a:pt x="383" y="1188"/>
                  <a:pt x="383" y="1188"/>
                  <a:pt x="383" y="1188"/>
                </a:cubicBezTo>
                <a:cubicBezTo>
                  <a:pt x="333" y="1126"/>
                  <a:pt x="300" y="1049"/>
                  <a:pt x="291" y="966"/>
                </a:cubicBezTo>
                <a:cubicBezTo>
                  <a:pt x="336" y="966"/>
                  <a:pt x="336" y="966"/>
                  <a:pt x="336" y="966"/>
                </a:cubicBezTo>
                <a:cubicBezTo>
                  <a:pt x="363" y="966"/>
                  <a:pt x="384" y="945"/>
                  <a:pt x="384" y="918"/>
                </a:cubicBezTo>
                <a:cubicBezTo>
                  <a:pt x="384" y="892"/>
                  <a:pt x="363" y="870"/>
                  <a:pt x="336" y="870"/>
                </a:cubicBezTo>
                <a:close/>
                <a:moveTo>
                  <a:pt x="686" y="952"/>
                </a:moveTo>
                <a:cubicBezTo>
                  <a:pt x="677" y="943"/>
                  <a:pt x="672" y="931"/>
                  <a:pt x="672" y="918"/>
                </a:cubicBezTo>
                <a:cubicBezTo>
                  <a:pt x="672" y="726"/>
                  <a:pt x="672" y="726"/>
                  <a:pt x="672" y="726"/>
                </a:cubicBezTo>
                <a:cubicBezTo>
                  <a:pt x="672" y="700"/>
                  <a:pt x="693" y="678"/>
                  <a:pt x="720" y="678"/>
                </a:cubicBezTo>
                <a:cubicBezTo>
                  <a:pt x="747" y="678"/>
                  <a:pt x="768" y="700"/>
                  <a:pt x="768" y="726"/>
                </a:cubicBezTo>
                <a:cubicBezTo>
                  <a:pt x="768" y="898"/>
                  <a:pt x="768" y="898"/>
                  <a:pt x="768" y="898"/>
                </a:cubicBezTo>
                <a:cubicBezTo>
                  <a:pt x="850" y="980"/>
                  <a:pt x="850" y="980"/>
                  <a:pt x="850" y="980"/>
                </a:cubicBezTo>
                <a:cubicBezTo>
                  <a:pt x="869" y="999"/>
                  <a:pt x="869" y="1029"/>
                  <a:pt x="850" y="1048"/>
                </a:cubicBezTo>
                <a:cubicBezTo>
                  <a:pt x="831" y="1067"/>
                  <a:pt x="801" y="1067"/>
                  <a:pt x="782" y="1048"/>
                </a:cubicBezTo>
                <a:lnTo>
                  <a:pt x="686" y="952"/>
                </a:lnTo>
                <a:close/>
                <a:moveTo>
                  <a:pt x="720" y="1638"/>
                </a:moveTo>
                <a:cubicBezTo>
                  <a:pt x="1118" y="1638"/>
                  <a:pt x="1440" y="1316"/>
                  <a:pt x="1440" y="918"/>
                </a:cubicBezTo>
                <a:cubicBezTo>
                  <a:pt x="1440" y="742"/>
                  <a:pt x="1377" y="575"/>
                  <a:pt x="1262" y="444"/>
                </a:cubicBezTo>
                <a:cubicBezTo>
                  <a:pt x="1330" y="376"/>
                  <a:pt x="1330" y="376"/>
                  <a:pt x="1330" y="376"/>
                </a:cubicBezTo>
                <a:cubicBezTo>
                  <a:pt x="1349" y="357"/>
                  <a:pt x="1349" y="327"/>
                  <a:pt x="1330" y="308"/>
                </a:cubicBezTo>
                <a:cubicBezTo>
                  <a:pt x="1311" y="290"/>
                  <a:pt x="1281" y="290"/>
                  <a:pt x="1262" y="308"/>
                </a:cubicBezTo>
                <a:cubicBezTo>
                  <a:pt x="1194" y="376"/>
                  <a:pt x="1194" y="376"/>
                  <a:pt x="1194" y="376"/>
                </a:cubicBezTo>
                <a:cubicBezTo>
                  <a:pt x="1099" y="293"/>
                  <a:pt x="986" y="237"/>
                  <a:pt x="864" y="213"/>
                </a:cubicBezTo>
                <a:cubicBezTo>
                  <a:pt x="864" y="48"/>
                  <a:pt x="864" y="48"/>
                  <a:pt x="864" y="48"/>
                </a:cubicBezTo>
                <a:cubicBezTo>
                  <a:pt x="864" y="21"/>
                  <a:pt x="843" y="0"/>
                  <a:pt x="816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597" y="0"/>
                  <a:pt x="576" y="21"/>
                  <a:pt x="576" y="48"/>
                </a:cubicBezTo>
                <a:cubicBezTo>
                  <a:pt x="576" y="213"/>
                  <a:pt x="576" y="213"/>
                  <a:pt x="576" y="213"/>
                </a:cubicBezTo>
                <a:cubicBezTo>
                  <a:pt x="456" y="237"/>
                  <a:pt x="344" y="292"/>
                  <a:pt x="250" y="373"/>
                </a:cubicBezTo>
                <a:cubicBezTo>
                  <a:pt x="176" y="307"/>
                  <a:pt x="176" y="307"/>
                  <a:pt x="176" y="307"/>
                </a:cubicBezTo>
                <a:cubicBezTo>
                  <a:pt x="157" y="289"/>
                  <a:pt x="126" y="290"/>
                  <a:pt x="108" y="310"/>
                </a:cubicBezTo>
                <a:cubicBezTo>
                  <a:pt x="91" y="330"/>
                  <a:pt x="92" y="360"/>
                  <a:pt x="112" y="378"/>
                </a:cubicBezTo>
                <a:cubicBezTo>
                  <a:pt x="181" y="441"/>
                  <a:pt x="181" y="441"/>
                  <a:pt x="181" y="441"/>
                </a:cubicBezTo>
                <a:cubicBezTo>
                  <a:pt x="64" y="572"/>
                  <a:pt x="0" y="740"/>
                  <a:pt x="0" y="918"/>
                </a:cubicBezTo>
                <a:cubicBezTo>
                  <a:pt x="0" y="1316"/>
                  <a:pt x="322" y="1638"/>
                  <a:pt x="720" y="1638"/>
                </a:cubicBezTo>
                <a:close/>
                <a:moveTo>
                  <a:pt x="672" y="96"/>
                </a:moveTo>
                <a:cubicBezTo>
                  <a:pt x="768" y="96"/>
                  <a:pt x="768" y="96"/>
                  <a:pt x="768" y="96"/>
                </a:cubicBezTo>
                <a:cubicBezTo>
                  <a:pt x="768" y="200"/>
                  <a:pt x="768" y="200"/>
                  <a:pt x="768" y="200"/>
                </a:cubicBezTo>
                <a:cubicBezTo>
                  <a:pt x="752" y="199"/>
                  <a:pt x="736" y="198"/>
                  <a:pt x="720" y="198"/>
                </a:cubicBezTo>
                <a:cubicBezTo>
                  <a:pt x="704" y="198"/>
                  <a:pt x="688" y="199"/>
                  <a:pt x="672" y="200"/>
                </a:cubicBezTo>
                <a:lnTo>
                  <a:pt x="672" y="96"/>
                </a:lnTo>
                <a:close/>
                <a:moveTo>
                  <a:pt x="720" y="294"/>
                </a:moveTo>
                <a:cubicBezTo>
                  <a:pt x="1064" y="294"/>
                  <a:pt x="1344" y="574"/>
                  <a:pt x="1344" y="918"/>
                </a:cubicBezTo>
                <a:cubicBezTo>
                  <a:pt x="1344" y="1262"/>
                  <a:pt x="1064" y="1542"/>
                  <a:pt x="720" y="1542"/>
                </a:cubicBezTo>
                <a:cubicBezTo>
                  <a:pt x="376" y="1542"/>
                  <a:pt x="96" y="1262"/>
                  <a:pt x="96" y="918"/>
                </a:cubicBezTo>
                <a:cubicBezTo>
                  <a:pt x="96" y="574"/>
                  <a:pt x="376" y="294"/>
                  <a:pt x="720" y="2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6" name="Freeform 65"/>
          <p:cNvSpPr>
            <a:spLocks noEditPoints="1"/>
          </p:cNvSpPr>
          <p:nvPr/>
        </p:nvSpPr>
        <p:spPr bwMode="auto">
          <a:xfrm>
            <a:off x="5095272" y="5258470"/>
            <a:ext cx="391366" cy="391512"/>
          </a:xfrm>
          <a:custGeom>
            <a:avLst/>
            <a:gdLst>
              <a:gd name="T0" fmla="*/ 1246 w 1638"/>
              <a:gd name="T1" fmla="*/ 1447 h 1639"/>
              <a:gd name="T2" fmla="*/ 1446 w 1638"/>
              <a:gd name="T3" fmla="*/ 1399 h 1639"/>
              <a:gd name="T4" fmla="*/ 1638 w 1638"/>
              <a:gd name="T5" fmla="*/ 1111 h 1639"/>
              <a:gd name="T6" fmla="*/ 1446 w 1638"/>
              <a:gd name="T7" fmla="*/ 664 h 1639"/>
              <a:gd name="T8" fmla="*/ 1382 w 1638"/>
              <a:gd name="T9" fmla="*/ 619 h 1639"/>
              <a:gd name="T10" fmla="*/ 1254 w 1638"/>
              <a:gd name="T11" fmla="*/ 528 h 1639"/>
              <a:gd name="T12" fmla="*/ 1382 w 1638"/>
              <a:gd name="T13" fmla="*/ 438 h 1639"/>
              <a:gd name="T14" fmla="*/ 1446 w 1638"/>
              <a:gd name="T15" fmla="*/ 393 h 1639"/>
              <a:gd name="T16" fmla="*/ 1398 w 1638"/>
              <a:gd name="T17" fmla="*/ 192 h 1639"/>
              <a:gd name="T18" fmla="*/ 1110 w 1638"/>
              <a:gd name="T19" fmla="*/ 0 h 1639"/>
              <a:gd name="T20" fmla="*/ 664 w 1638"/>
              <a:gd name="T21" fmla="*/ 192 h 1639"/>
              <a:gd name="T22" fmla="*/ 618 w 1638"/>
              <a:gd name="T23" fmla="*/ 256 h 1639"/>
              <a:gd name="T24" fmla="*/ 528 w 1638"/>
              <a:gd name="T25" fmla="*/ 384 h 1639"/>
              <a:gd name="T26" fmla="*/ 437 w 1638"/>
              <a:gd name="T27" fmla="*/ 256 h 1639"/>
              <a:gd name="T28" fmla="*/ 392 w 1638"/>
              <a:gd name="T29" fmla="*/ 192 h 1639"/>
              <a:gd name="T30" fmla="*/ 192 w 1638"/>
              <a:gd name="T31" fmla="*/ 240 h 1639"/>
              <a:gd name="T32" fmla="*/ 0 w 1638"/>
              <a:gd name="T33" fmla="*/ 528 h 1639"/>
              <a:gd name="T34" fmla="*/ 192 w 1638"/>
              <a:gd name="T35" fmla="*/ 975 h 1639"/>
              <a:gd name="T36" fmla="*/ 256 w 1638"/>
              <a:gd name="T37" fmla="*/ 1020 h 1639"/>
              <a:gd name="T38" fmla="*/ 384 w 1638"/>
              <a:gd name="T39" fmla="*/ 1111 h 1639"/>
              <a:gd name="T40" fmla="*/ 256 w 1638"/>
              <a:gd name="T41" fmla="*/ 1201 h 1639"/>
              <a:gd name="T42" fmla="*/ 192 w 1638"/>
              <a:gd name="T43" fmla="*/ 1247 h 1639"/>
              <a:gd name="T44" fmla="*/ 240 w 1638"/>
              <a:gd name="T45" fmla="*/ 1447 h 1639"/>
              <a:gd name="T46" fmla="*/ 528 w 1638"/>
              <a:gd name="T47" fmla="*/ 1639 h 1639"/>
              <a:gd name="T48" fmla="*/ 974 w 1638"/>
              <a:gd name="T49" fmla="*/ 1447 h 1639"/>
              <a:gd name="T50" fmla="*/ 1020 w 1638"/>
              <a:gd name="T51" fmla="*/ 1383 h 1639"/>
              <a:gd name="T52" fmla="*/ 1110 w 1638"/>
              <a:gd name="T53" fmla="*/ 1255 h 1639"/>
              <a:gd name="T54" fmla="*/ 1201 w 1638"/>
              <a:gd name="T55" fmla="*/ 1383 h 1639"/>
              <a:gd name="T56" fmla="*/ 867 w 1638"/>
              <a:gd name="T57" fmla="*/ 288 h 1639"/>
              <a:gd name="T58" fmla="*/ 1014 w 1638"/>
              <a:gd name="T59" fmla="*/ 268 h 1639"/>
              <a:gd name="T60" fmla="*/ 1014 w 1638"/>
              <a:gd name="T61" fmla="*/ 192 h 1639"/>
              <a:gd name="T62" fmla="*/ 1206 w 1638"/>
              <a:gd name="T63" fmla="*/ 192 h 1639"/>
              <a:gd name="T64" fmla="*/ 1207 w 1638"/>
              <a:gd name="T65" fmla="*/ 268 h 1639"/>
              <a:gd name="T66" fmla="*/ 1350 w 1638"/>
              <a:gd name="T67" fmla="*/ 288 h 1639"/>
              <a:gd name="T68" fmla="*/ 1158 w 1638"/>
              <a:gd name="T69" fmla="*/ 528 h 1639"/>
              <a:gd name="T70" fmla="*/ 1350 w 1638"/>
              <a:gd name="T71" fmla="*/ 772 h 1639"/>
              <a:gd name="T72" fmla="*/ 867 w 1638"/>
              <a:gd name="T73" fmla="*/ 288 h 1639"/>
              <a:gd name="T74" fmla="*/ 664 w 1638"/>
              <a:gd name="T75" fmla="*/ 1351 h 1639"/>
              <a:gd name="T76" fmla="*/ 618 w 1638"/>
              <a:gd name="T77" fmla="*/ 1415 h 1639"/>
              <a:gd name="T78" fmla="*/ 528 w 1638"/>
              <a:gd name="T79" fmla="*/ 1543 h 1639"/>
              <a:gd name="T80" fmla="*/ 437 w 1638"/>
              <a:gd name="T81" fmla="*/ 1415 h 1639"/>
              <a:gd name="T82" fmla="*/ 392 w 1638"/>
              <a:gd name="T83" fmla="*/ 1351 h 1639"/>
              <a:gd name="T84" fmla="*/ 288 w 1638"/>
              <a:gd name="T85" fmla="*/ 1303 h 1639"/>
              <a:gd name="T86" fmla="*/ 288 w 1638"/>
              <a:gd name="T87" fmla="*/ 919 h 1639"/>
              <a:gd name="T88" fmla="*/ 771 w 1638"/>
              <a:gd name="T89" fmla="*/ 868 h 1639"/>
              <a:gd name="T90" fmla="*/ 771 w 1638"/>
              <a:gd name="T91" fmla="*/ 772 h 1639"/>
              <a:gd name="T92" fmla="*/ 288 w 1638"/>
              <a:gd name="T93" fmla="*/ 664 h 1639"/>
              <a:gd name="T94" fmla="*/ 224 w 1638"/>
              <a:gd name="T95" fmla="*/ 619 h 1639"/>
              <a:gd name="T96" fmla="*/ 96 w 1638"/>
              <a:gd name="T97" fmla="*/ 528 h 1639"/>
              <a:gd name="T98" fmla="*/ 224 w 1638"/>
              <a:gd name="T99" fmla="*/ 438 h 1639"/>
              <a:gd name="T100" fmla="*/ 288 w 1638"/>
              <a:gd name="T101" fmla="*/ 393 h 1639"/>
              <a:gd name="T102" fmla="*/ 336 w 1638"/>
              <a:gd name="T103" fmla="*/ 288 h 1639"/>
              <a:gd name="T104" fmla="*/ 720 w 1638"/>
              <a:gd name="T105" fmla="*/ 288 h 1639"/>
              <a:gd name="T106" fmla="*/ 771 w 1638"/>
              <a:gd name="T107" fmla="*/ 772 h 1639"/>
              <a:gd name="T108" fmla="*/ 918 w 1638"/>
              <a:gd name="T109" fmla="*/ 1351 h 1639"/>
              <a:gd name="T110" fmla="*/ 867 w 1638"/>
              <a:gd name="T111" fmla="*/ 868 h 1639"/>
              <a:gd name="T112" fmla="*/ 1350 w 1638"/>
              <a:gd name="T113" fmla="*/ 975 h 1639"/>
              <a:gd name="T114" fmla="*/ 1414 w 1638"/>
              <a:gd name="T115" fmla="*/ 1020 h 1639"/>
              <a:gd name="T116" fmla="*/ 1542 w 1638"/>
              <a:gd name="T117" fmla="*/ 1111 h 1639"/>
              <a:gd name="T118" fmla="*/ 1414 w 1638"/>
              <a:gd name="T119" fmla="*/ 1201 h 1639"/>
              <a:gd name="T120" fmla="*/ 1350 w 1638"/>
              <a:gd name="T121" fmla="*/ 1247 h 1639"/>
              <a:gd name="T122" fmla="*/ 1302 w 1638"/>
              <a:gd name="T123" fmla="*/ 1351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8" h="1639">
                <a:moveTo>
                  <a:pt x="1207" y="1426"/>
                </a:moveTo>
                <a:cubicBezTo>
                  <a:pt x="1216" y="1439"/>
                  <a:pt x="1230" y="1447"/>
                  <a:pt x="1246" y="1447"/>
                </a:cubicBezTo>
                <a:cubicBezTo>
                  <a:pt x="1398" y="1447"/>
                  <a:pt x="1398" y="1447"/>
                  <a:pt x="1398" y="1447"/>
                </a:cubicBezTo>
                <a:cubicBezTo>
                  <a:pt x="1425" y="1447"/>
                  <a:pt x="1446" y="1425"/>
                  <a:pt x="1446" y="1399"/>
                </a:cubicBezTo>
                <a:cubicBezTo>
                  <a:pt x="1446" y="1303"/>
                  <a:pt x="1446" y="1303"/>
                  <a:pt x="1446" y="1303"/>
                </a:cubicBezTo>
                <a:cubicBezTo>
                  <a:pt x="1552" y="1303"/>
                  <a:pt x="1638" y="1217"/>
                  <a:pt x="1638" y="1111"/>
                </a:cubicBezTo>
                <a:cubicBezTo>
                  <a:pt x="1638" y="1005"/>
                  <a:pt x="1552" y="919"/>
                  <a:pt x="1446" y="919"/>
                </a:cubicBezTo>
                <a:cubicBezTo>
                  <a:pt x="1446" y="664"/>
                  <a:pt x="1446" y="664"/>
                  <a:pt x="1446" y="664"/>
                </a:cubicBezTo>
                <a:cubicBezTo>
                  <a:pt x="1446" y="649"/>
                  <a:pt x="1439" y="634"/>
                  <a:pt x="1426" y="625"/>
                </a:cubicBezTo>
                <a:cubicBezTo>
                  <a:pt x="1413" y="616"/>
                  <a:pt x="1397" y="614"/>
                  <a:pt x="1382" y="619"/>
                </a:cubicBezTo>
                <a:cubicBezTo>
                  <a:pt x="1372" y="622"/>
                  <a:pt x="1361" y="624"/>
                  <a:pt x="1350" y="624"/>
                </a:cubicBezTo>
                <a:cubicBezTo>
                  <a:pt x="1297" y="624"/>
                  <a:pt x="1254" y="581"/>
                  <a:pt x="1254" y="528"/>
                </a:cubicBezTo>
                <a:cubicBezTo>
                  <a:pt x="1254" y="475"/>
                  <a:pt x="1297" y="432"/>
                  <a:pt x="1350" y="432"/>
                </a:cubicBezTo>
                <a:cubicBezTo>
                  <a:pt x="1361" y="432"/>
                  <a:pt x="1372" y="434"/>
                  <a:pt x="1382" y="438"/>
                </a:cubicBezTo>
                <a:cubicBezTo>
                  <a:pt x="1397" y="443"/>
                  <a:pt x="1413" y="441"/>
                  <a:pt x="1426" y="432"/>
                </a:cubicBezTo>
                <a:cubicBezTo>
                  <a:pt x="1439" y="423"/>
                  <a:pt x="1446" y="408"/>
                  <a:pt x="1446" y="393"/>
                </a:cubicBezTo>
                <a:cubicBezTo>
                  <a:pt x="1446" y="240"/>
                  <a:pt x="1446" y="240"/>
                  <a:pt x="1446" y="240"/>
                </a:cubicBezTo>
                <a:cubicBezTo>
                  <a:pt x="1446" y="214"/>
                  <a:pt x="1425" y="192"/>
                  <a:pt x="1398" y="192"/>
                </a:cubicBezTo>
                <a:cubicBezTo>
                  <a:pt x="1302" y="192"/>
                  <a:pt x="1302" y="192"/>
                  <a:pt x="1302" y="192"/>
                </a:cubicBezTo>
                <a:cubicBezTo>
                  <a:pt x="1302" y="86"/>
                  <a:pt x="1216" y="0"/>
                  <a:pt x="1110" y="0"/>
                </a:cubicBezTo>
                <a:cubicBezTo>
                  <a:pt x="1004" y="0"/>
                  <a:pt x="918" y="86"/>
                  <a:pt x="918" y="192"/>
                </a:cubicBezTo>
                <a:cubicBezTo>
                  <a:pt x="664" y="192"/>
                  <a:pt x="664" y="192"/>
                  <a:pt x="664" y="192"/>
                </a:cubicBezTo>
                <a:cubicBezTo>
                  <a:pt x="648" y="192"/>
                  <a:pt x="633" y="200"/>
                  <a:pt x="624" y="213"/>
                </a:cubicBezTo>
                <a:cubicBezTo>
                  <a:pt x="615" y="225"/>
                  <a:pt x="613" y="242"/>
                  <a:pt x="618" y="256"/>
                </a:cubicBezTo>
                <a:cubicBezTo>
                  <a:pt x="622" y="267"/>
                  <a:pt x="624" y="277"/>
                  <a:pt x="624" y="288"/>
                </a:cubicBezTo>
                <a:cubicBezTo>
                  <a:pt x="624" y="341"/>
                  <a:pt x="581" y="384"/>
                  <a:pt x="528" y="384"/>
                </a:cubicBezTo>
                <a:cubicBezTo>
                  <a:pt x="475" y="384"/>
                  <a:pt x="432" y="341"/>
                  <a:pt x="432" y="288"/>
                </a:cubicBezTo>
                <a:cubicBezTo>
                  <a:pt x="432" y="277"/>
                  <a:pt x="434" y="267"/>
                  <a:pt x="437" y="256"/>
                </a:cubicBezTo>
                <a:cubicBezTo>
                  <a:pt x="442" y="242"/>
                  <a:pt x="440" y="225"/>
                  <a:pt x="431" y="213"/>
                </a:cubicBezTo>
                <a:cubicBezTo>
                  <a:pt x="422" y="200"/>
                  <a:pt x="408" y="192"/>
                  <a:pt x="392" y="192"/>
                </a:cubicBezTo>
                <a:cubicBezTo>
                  <a:pt x="240" y="192"/>
                  <a:pt x="240" y="192"/>
                  <a:pt x="240" y="192"/>
                </a:cubicBezTo>
                <a:cubicBezTo>
                  <a:pt x="213" y="192"/>
                  <a:pt x="192" y="214"/>
                  <a:pt x="192" y="240"/>
                </a:cubicBezTo>
                <a:cubicBezTo>
                  <a:pt x="192" y="336"/>
                  <a:pt x="192" y="336"/>
                  <a:pt x="192" y="336"/>
                </a:cubicBezTo>
                <a:cubicBezTo>
                  <a:pt x="86" y="336"/>
                  <a:pt x="0" y="422"/>
                  <a:pt x="0" y="528"/>
                </a:cubicBezTo>
                <a:cubicBezTo>
                  <a:pt x="0" y="634"/>
                  <a:pt x="86" y="720"/>
                  <a:pt x="192" y="720"/>
                </a:cubicBezTo>
                <a:cubicBezTo>
                  <a:pt x="192" y="975"/>
                  <a:pt x="192" y="975"/>
                  <a:pt x="192" y="975"/>
                </a:cubicBezTo>
                <a:cubicBezTo>
                  <a:pt x="192" y="991"/>
                  <a:pt x="199" y="1005"/>
                  <a:pt x="212" y="1014"/>
                </a:cubicBezTo>
                <a:cubicBezTo>
                  <a:pt x="225" y="1023"/>
                  <a:pt x="241" y="1025"/>
                  <a:pt x="256" y="1020"/>
                </a:cubicBezTo>
                <a:cubicBezTo>
                  <a:pt x="266" y="1017"/>
                  <a:pt x="277" y="1015"/>
                  <a:pt x="288" y="1015"/>
                </a:cubicBezTo>
                <a:cubicBezTo>
                  <a:pt x="341" y="1015"/>
                  <a:pt x="384" y="1058"/>
                  <a:pt x="384" y="1111"/>
                </a:cubicBezTo>
                <a:cubicBezTo>
                  <a:pt x="384" y="1164"/>
                  <a:pt x="341" y="1207"/>
                  <a:pt x="288" y="1207"/>
                </a:cubicBezTo>
                <a:cubicBezTo>
                  <a:pt x="277" y="1207"/>
                  <a:pt x="266" y="1205"/>
                  <a:pt x="256" y="1201"/>
                </a:cubicBezTo>
                <a:cubicBezTo>
                  <a:pt x="241" y="1196"/>
                  <a:pt x="225" y="1198"/>
                  <a:pt x="212" y="1207"/>
                </a:cubicBezTo>
                <a:cubicBezTo>
                  <a:pt x="199" y="1216"/>
                  <a:pt x="192" y="1231"/>
                  <a:pt x="192" y="1247"/>
                </a:cubicBezTo>
                <a:cubicBezTo>
                  <a:pt x="192" y="1399"/>
                  <a:pt x="192" y="1399"/>
                  <a:pt x="192" y="1399"/>
                </a:cubicBezTo>
                <a:cubicBezTo>
                  <a:pt x="192" y="1425"/>
                  <a:pt x="213" y="1447"/>
                  <a:pt x="240" y="1447"/>
                </a:cubicBezTo>
                <a:cubicBezTo>
                  <a:pt x="336" y="1447"/>
                  <a:pt x="336" y="1447"/>
                  <a:pt x="336" y="1447"/>
                </a:cubicBezTo>
                <a:cubicBezTo>
                  <a:pt x="336" y="1553"/>
                  <a:pt x="422" y="1639"/>
                  <a:pt x="528" y="1639"/>
                </a:cubicBezTo>
                <a:cubicBezTo>
                  <a:pt x="634" y="1639"/>
                  <a:pt x="720" y="1553"/>
                  <a:pt x="720" y="1447"/>
                </a:cubicBezTo>
                <a:cubicBezTo>
                  <a:pt x="974" y="1447"/>
                  <a:pt x="974" y="1447"/>
                  <a:pt x="974" y="1447"/>
                </a:cubicBezTo>
                <a:cubicBezTo>
                  <a:pt x="990" y="1447"/>
                  <a:pt x="1005" y="1439"/>
                  <a:pt x="1014" y="1426"/>
                </a:cubicBezTo>
                <a:cubicBezTo>
                  <a:pt x="1023" y="1414"/>
                  <a:pt x="1025" y="1397"/>
                  <a:pt x="1020" y="1383"/>
                </a:cubicBezTo>
                <a:cubicBezTo>
                  <a:pt x="1016" y="1373"/>
                  <a:pt x="1014" y="1362"/>
                  <a:pt x="1014" y="1351"/>
                </a:cubicBezTo>
                <a:cubicBezTo>
                  <a:pt x="1014" y="1298"/>
                  <a:pt x="1057" y="1255"/>
                  <a:pt x="1110" y="1255"/>
                </a:cubicBezTo>
                <a:cubicBezTo>
                  <a:pt x="1163" y="1255"/>
                  <a:pt x="1206" y="1298"/>
                  <a:pt x="1206" y="1351"/>
                </a:cubicBezTo>
                <a:cubicBezTo>
                  <a:pt x="1206" y="1362"/>
                  <a:pt x="1204" y="1373"/>
                  <a:pt x="1201" y="1383"/>
                </a:cubicBezTo>
                <a:cubicBezTo>
                  <a:pt x="1196" y="1397"/>
                  <a:pt x="1198" y="1414"/>
                  <a:pt x="1207" y="1426"/>
                </a:cubicBezTo>
                <a:close/>
                <a:moveTo>
                  <a:pt x="867" y="288"/>
                </a:moveTo>
                <a:cubicBezTo>
                  <a:pt x="974" y="288"/>
                  <a:pt x="974" y="288"/>
                  <a:pt x="974" y="288"/>
                </a:cubicBezTo>
                <a:cubicBezTo>
                  <a:pt x="990" y="288"/>
                  <a:pt x="1005" y="281"/>
                  <a:pt x="1014" y="268"/>
                </a:cubicBezTo>
                <a:cubicBezTo>
                  <a:pt x="1023" y="255"/>
                  <a:pt x="1025" y="239"/>
                  <a:pt x="1020" y="224"/>
                </a:cubicBezTo>
                <a:cubicBezTo>
                  <a:pt x="1016" y="214"/>
                  <a:pt x="1014" y="203"/>
                  <a:pt x="1014" y="192"/>
                </a:cubicBezTo>
                <a:cubicBezTo>
                  <a:pt x="1014" y="139"/>
                  <a:pt x="1057" y="96"/>
                  <a:pt x="1110" y="96"/>
                </a:cubicBezTo>
                <a:cubicBezTo>
                  <a:pt x="1163" y="96"/>
                  <a:pt x="1206" y="139"/>
                  <a:pt x="1206" y="192"/>
                </a:cubicBezTo>
                <a:cubicBezTo>
                  <a:pt x="1206" y="203"/>
                  <a:pt x="1204" y="214"/>
                  <a:pt x="1201" y="224"/>
                </a:cubicBezTo>
                <a:cubicBezTo>
                  <a:pt x="1196" y="239"/>
                  <a:pt x="1198" y="255"/>
                  <a:pt x="1207" y="268"/>
                </a:cubicBezTo>
                <a:cubicBezTo>
                  <a:pt x="1216" y="281"/>
                  <a:pt x="1230" y="288"/>
                  <a:pt x="1246" y="288"/>
                </a:cubicBezTo>
                <a:cubicBezTo>
                  <a:pt x="1350" y="288"/>
                  <a:pt x="1350" y="288"/>
                  <a:pt x="1350" y="288"/>
                </a:cubicBezTo>
                <a:cubicBezTo>
                  <a:pt x="1350" y="336"/>
                  <a:pt x="1350" y="336"/>
                  <a:pt x="1350" y="336"/>
                </a:cubicBezTo>
                <a:cubicBezTo>
                  <a:pt x="1244" y="336"/>
                  <a:pt x="1158" y="422"/>
                  <a:pt x="1158" y="528"/>
                </a:cubicBezTo>
                <a:cubicBezTo>
                  <a:pt x="1158" y="634"/>
                  <a:pt x="1244" y="720"/>
                  <a:pt x="1350" y="720"/>
                </a:cubicBezTo>
                <a:cubicBezTo>
                  <a:pt x="1350" y="772"/>
                  <a:pt x="1350" y="772"/>
                  <a:pt x="1350" y="772"/>
                </a:cubicBezTo>
                <a:cubicBezTo>
                  <a:pt x="867" y="772"/>
                  <a:pt x="867" y="772"/>
                  <a:pt x="867" y="772"/>
                </a:cubicBezTo>
                <a:lnTo>
                  <a:pt x="867" y="288"/>
                </a:lnTo>
                <a:close/>
                <a:moveTo>
                  <a:pt x="771" y="1351"/>
                </a:moveTo>
                <a:cubicBezTo>
                  <a:pt x="664" y="1351"/>
                  <a:pt x="664" y="1351"/>
                  <a:pt x="664" y="1351"/>
                </a:cubicBezTo>
                <a:cubicBezTo>
                  <a:pt x="648" y="1351"/>
                  <a:pt x="633" y="1358"/>
                  <a:pt x="624" y="1371"/>
                </a:cubicBezTo>
                <a:cubicBezTo>
                  <a:pt x="615" y="1384"/>
                  <a:pt x="613" y="1400"/>
                  <a:pt x="618" y="1415"/>
                </a:cubicBezTo>
                <a:cubicBezTo>
                  <a:pt x="622" y="1425"/>
                  <a:pt x="624" y="1436"/>
                  <a:pt x="624" y="1447"/>
                </a:cubicBezTo>
                <a:cubicBezTo>
                  <a:pt x="624" y="1500"/>
                  <a:pt x="581" y="1543"/>
                  <a:pt x="528" y="1543"/>
                </a:cubicBezTo>
                <a:cubicBezTo>
                  <a:pt x="475" y="1543"/>
                  <a:pt x="432" y="1500"/>
                  <a:pt x="432" y="1447"/>
                </a:cubicBezTo>
                <a:cubicBezTo>
                  <a:pt x="432" y="1436"/>
                  <a:pt x="434" y="1425"/>
                  <a:pt x="437" y="1415"/>
                </a:cubicBezTo>
                <a:cubicBezTo>
                  <a:pt x="442" y="1400"/>
                  <a:pt x="440" y="1384"/>
                  <a:pt x="431" y="1371"/>
                </a:cubicBezTo>
                <a:cubicBezTo>
                  <a:pt x="422" y="1358"/>
                  <a:pt x="408" y="1351"/>
                  <a:pt x="392" y="1351"/>
                </a:cubicBezTo>
                <a:cubicBezTo>
                  <a:pt x="288" y="1351"/>
                  <a:pt x="288" y="1351"/>
                  <a:pt x="288" y="1351"/>
                </a:cubicBezTo>
                <a:cubicBezTo>
                  <a:pt x="288" y="1303"/>
                  <a:pt x="288" y="1303"/>
                  <a:pt x="288" y="1303"/>
                </a:cubicBezTo>
                <a:cubicBezTo>
                  <a:pt x="394" y="1303"/>
                  <a:pt x="480" y="1217"/>
                  <a:pt x="480" y="1111"/>
                </a:cubicBezTo>
                <a:cubicBezTo>
                  <a:pt x="480" y="1005"/>
                  <a:pt x="394" y="919"/>
                  <a:pt x="288" y="919"/>
                </a:cubicBezTo>
                <a:cubicBezTo>
                  <a:pt x="288" y="868"/>
                  <a:pt x="288" y="868"/>
                  <a:pt x="288" y="868"/>
                </a:cubicBezTo>
                <a:cubicBezTo>
                  <a:pt x="771" y="868"/>
                  <a:pt x="771" y="868"/>
                  <a:pt x="771" y="868"/>
                </a:cubicBezTo>
                <a:lnTo>
                  <a:pt x="771" y="1351"/>
                </a:lnTo>
                <a:close/>
                <a:moveTo>
                  <a:pt x="771" y="772"/>
                </a:moveTo>
                <a:cubicBezTo>
                  <a:pt x="288" y="772"/>
                  <a:pt x="288" y="772"/>
                  <a:pt x="288" y="772"/>
                </a:cubicBezTo>
                <a:cubicBezTo>
                  <a:pt x="288" y="664"/>
                  <a:pt x="288" y="664"/>
                  <a:pt x="288" y="664"/>
                </a:cubicBezTo>
                <a:cubicBezTo>
                  <a:pt x="288" y="649"/>
                  <a:pt x="280" y="634"/>
                  <a:pt x="268" y="625"/>
                </a:cubicBezTo>
                <a:cubicBezTo>
                  <a:pt x="255" y="616"/>
                  <a:pt x="238" y="614"/>
                  <a:pt x="224" y="619"/>
                </a:cubicBezTo>
                <a:cubicBezTo>
                  <a:pt x="214" y="622"/>
                  <a:pt x="203" y="624"/>
                  <a:pt x="192" y="624"/>
                </a:cubicBezTo>
                <a:cubicBezTo>
                  <a:pt x="139" y="624"/>
                  <a:pt x="96" y="581"/>
                  <a:pt x="96" y="528"/>
                </a:cubicBezTo>
                <a:cubicBezTo>
                  <a:pt x="96" y="475"/>
                  <a:pt x="139" y="432"/>
                  <a:pt x="192" y="432"/>
                </a:cubicBezTo>
                <a:cubicBezTo>
                  <a:pt x="203" y="432"/>
                  <a:pt x="214" y="434"/>
                  <a:pt x="224" y="438"/>
                </a:cubicBezTo>
                <a:cubicBezTo>
                  <a:pt x="238" y="443"/>
                  <a:pt x="255" y="441"/>
                  <a:pt x="268" y="432"/>
                </a:cubicBezTo>
                <a:cubicBezTo>
                  <a:pt x="280" y="423"/>
                  <a:pt x="288" y="408"/>
                  <a:pt x="288" y="393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336" y="288"/>
                  <a:pt x="336" y="288"/>
                  <a:pt x="336" y="288"/>
                </a:cubicBezTo>
                <a:cubicBezTo>
                  <a:pt x="336" y="394"/>
                  <a:pt x="422" y="480"/>
                  <a:pt x="528" y="480"/>
                </a:cubicBezTo>
                <a:cubicBezTo>
                  <a:pt x="634" y="480"/>
                  <a:pt x="720" y="394"/>
                  <a:pt x="720" y="288"/>
                </a:cubicBezTo>
                <a:cubicBezTo>
                  <a:pt x="771" y="288"/>
                  <a:pt x="771" y="288"/>
                  <a:pt x="771" y="288"/>
                </a:cubicBezTo>
                <a:lnTo>
                  <a:pt x="771" y="772"/>
                </a:lnTo>
                <a:close/>
                <a:moveTo>
                  <a:pt x="1110" y="1159"/>
                </a:moveTo>
                <a:cubicBezTo>
                  <a:pt x="1004" y="1159"/>
                  <a:pt x="918" y="1245"/>
                  <a:pt x="918" y="1351"/>
                </a:cubicBezTo>
                <a:cubicBezTo>
                  <a:pt x="867" y="1351"/>
                  <a:pt x="867" y="1351"/>
                  <a:pt x="867" y="1351"/>
                </a:cubicBezTo>
                <a:cubicBezTo>
                  <a:pt x="867" y="868"/>
                  <a:pt x="867" y="868"/>
                  <a:pt x="867" y="868"/>
                </a:cubicBezTo>
                <a:cubicBezTo>
                  <a:pt x="1350" y="868"/>
                  <a:pt x="1350" y="868"/>
                  <a:pt x="1350" y="868"/>
                </a:cubicBezTo>
                <a:cubicBezTo>
                  <a:pt x="1350" y="975"/>
                  <a:pt x="1350" y="975"/>
                  <a:pt x="1350" y="975"/>
                </a:cubicBezTo>
                <a:cubicBezTo>
                  <a:pt x="1350" y="991"/>
                  <a:pt x="1358" y="1005"/>
                  <a:pt x="1370" y="1014"/>
                </a:cubicBezTo>
                <a:cubicBezTo>
                  <a:pt x="1383" y="1023"/>
                  <a:pt x="1399" y="1025"/>
                  <a:pt x="1414" y="1020"/>
                </a:cubicBezTo>
                <a:cubicBezTo>
                  <a:pt x="1424" y="1017"/>
                  <a:pt x="1435" y="1015"/>
                  <a:pt x="1446" y="1015"/>
                </a:cubicBezTo>
                <a:cubicBezTo>
                  <a:pt x="1499" y="1015"/>
                  <a:pt x="1542" y="1058"/>
                  <a:pt x="1542" y="1111"/>
                </a:cubicBezTo>
                <a:cubicBezTo>
                  <a:pt x="1542" y="1164"/>
                  <a:pt x="1499" y="1207"/>
                  <a:pt x="1446" y="1207"/>
                </a:cubicBezTo>
                <a:cubicBezTo>
                  <a:pt x="1435" y="1207"/>
                  <a:pt x="1424" y="1205"/>
                  <a:pt x="1414" y="1201"/>
                </a:cubicBezTo>
                <a:cubicBezTo>
                  <a:pt x="1400" y="1196"/>
                  <a:pt x="1383" y="1198"/>
                  <a:pt x="1370" y="1207"/>
                </a:cubicBezTo>
                <a:cubicBezTo>
                  <a:pt x="1358" y="1216"/>
                  <a:pt x="1350" y="1231"/>
                  <a:pt x="1350" y="1247"/>
                </a:cubicBezTo>
                <a:cubicBezTo>
                  <a:pt x="1350" y="1351"/>
                  <a:pt x="1350" y="1351"/>
                  <a:pt x="1350" y="1351"/>
                </a:cubicBezTo>
                <a:cubicBezTo>
                  <a:pt x="1302" y="1351"/>
                  <a:pt x="1302" y="1351"/>
                  <a:pt x="1302" y="1351"/>
                </a:cubicBezTo>
                <a:cubicBezTo>
                  <a:pt x="1302" y="1245"/>
                  <a:pt x="1216" y="1159"/>
                  <a:pt x="1110" y="115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4369255" y="5293656"/>
            <a:ext cx="391366" cy="321140"/>
          </a:xfrm>
          <a:custGeom>
            <a:avLst/>
            <a:gdLst>
              <a:gd name="T0" fmla="*/ 1542 w 1638"/>
              <a:gd name="T1" fmla="*/ 960 h 1344"/>
              <a:gd name="T2" fmla="*/ 1398 w 1638"/>
              <a:gd name="T3" fmla="*/ 0 h 1344"/>
              <a:gd name="T4" fmla="*/ 96 w 1638"/>
              <a:gd name="T5" fmla="*/ 144 h 1344"/>
              <a:gd name="T6" fmla="*/ 48 w 1638"/>
              <a:gd name="T7" fmla="*/ 960 h 1344"/>
              <a:gd name="T8" fmla="*/ 0 w 1638"/>
              <a:gd name="T9" fmla="*/ 1104 h 1344"/>
              <a:gd name="T10" fmla="*/ 1398 w 1638"/>
              <a:gd name="T11" fmla="*/ 1344 h 1344"/>
              <a:gd name="T12" fmla="*/ 1638 w 1638"/>
              <a:gd name="T13" fmla="*/ 1008 h 1344"/>
              <a:gd name="T14" fmla="*/ 192 w 1638"/>
              <a:gd name="T15" fmla="*/ 144 h 1344"/>
              <a:gd name="T16" fmla="*/ 1398 w 1638"/>
              <a:gd name="T17" fmla="*/ 96 h 1344"/>
              <a:gd name="T18" fmla="*/ 1447 w 1638"/>
              <a:gd name="T19" fmla="*/ 960 h 1344"/>
              <a:gd name="T20" fmla="*/ 1063 w 1638"/>
              <a:gd name="T21" fmla="*/ 1008 h 1344"/>
              <a:gd name="T22" fmla="*/ 576 w 1638"/>
              <a:gd name="T23" fmla="*/ 1056 h 1344"/>
              <a:gd name="T24" fmla="*/ 528 w 1638"/>
              <a:gd name="T25" fmla="*/ 960 h 1344"/>
              <a:gd name="T26" fmla="*/ 192 w 1638"/>
              <a:gd name="T27" fmla="*/ 144 h 1344"/>
              <a:gd name="T28" fmla="*/ 1398 w 1638"/>
              <a:gd name="T29" fmla="*/ 1248 h 1344"/>
              <a:gd name="T30" fmla="*/ 96 w 1638"/>
              <a:gd name="T31" fmla="*/ 1104 h 1344"/>
              <a:gd name="T32" fmla="*/ 480 w 1638"/>
              <a:gd name="T33" fmla="*/ 1056 h 1344"/>
              <a:gd name="T34" fmla="*/ 528 w 1638"/>
              <a:gd name="T35" fmla="*/ 1152 h 1344"/>
              <a:gd name="T36" fmla="*/ 1158 w 1638"/>
              <a:gd name="T37" fmla="*/ 1104 h 1344"/>
              <a:gd name="T38" fmla="*/ 1543 w 1638"/>
              <a:gd name="T39" fmla="*/ 1056 h 1344"/>
              <a:gd name="T40" fmla="*/ 1350 w 1638"/>
              <a:gd name="T41" fmla="*/ 816 h 1344"/>
              <a:gd name="T42" fmla="*/ 452 w 1638"/>
              <a:gd name="T43" fmla="*/ 768 h 1344"/>
              <a:gd name="T44" fmla="*/ 881 w 1638"/>
              <a:gd name="T45" fmla="*/ 658 h 1344"/>
              <a:gd name="T46" fmla="*/ 1144 w 1638"/>
              <a:gd name="T47" fmla="*/ 466 h 1344"/>
              <a:gd name="T48" fmla="*/ 1350 w 1638"/>
              <a:gd name="T49" fmla="*/ 336 h 1344"/>
              <a:gd name="T50" fmla="*/ 1062 w 1638"/>
              <a:gd name="T51" fmla="*/ 336 h 1344"/>
              <a:gd name="T52" fmla="*/ 915 w 1638"/>
              <a:gd name="T53" fmla="*/ 556 h 1344"/>
              <a:gd name="T54" fmla="*/ 689 w 1638"/>
              <a:gd name="T55" fmla="*/ 398 h 1344"/>
              <a:gd name="T56" fmla="*/ 384 w 1638"/>
              <a:gd name="T57" fmla="*/ 240 h 1344"/>
              <a:gd name="T58" fmla="*/ 288 w 1638"/>
              <a:gd name="T59" fmla="*/ 240 h 1344"/>
              <a:gd name="T60" fmla="*/ 336 w 1638"/>
              <a:gd name="T61" fmla="*/ 864 h 1344"/>
              <a:gd name="T62" fmla="*/ 1350 w 1638"/>
              <a:gd name="T63" fmla="*/ 816 h 1344"/>
              <a:gd name="T64" fmla="*/ 1254 w 1638"/>
              <a:gd name="T65" fmla="*/ 336 h 1344"/>
              <a:gd name="T66" fmla="*/ 1158 w 1638"/>
              <a:gd name="T67" fmla="*/ 336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38" h="1344">
                <a:moveTo>
                  <a:pt x="1590" y="960"/>
                </a:moveTo>
                <a:cubicBezTo>
                  <a:pt x="1542" y="960"/>
                  <a:pt x="1542" y="960"/>
                  <a:pt x="1542" y="960"/>
                </a:cubicBezTo>
                <a:cubicBezTo>
                  <a:pt x="1542" y="144"/>
                  <a:pt x="1542" y="144"/>
                  <a:pt x="1542" y="144"/>
                </a:cubicBezTo>
                <a:cubicBezTo>
                  <a:pt x="1542" y="65"/>
                  <a:pt x="1478" y="0"/>
                  <a:pt x="1398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160" y="0"/>
                  <a:pt x="96" y="65"/>
                  <a:pt x="96" y="144"/>
                </a:cubicBezTo>
                <a:cubicBezTo>
                  <a:pt x="96" y="960"/>
                  <a:pt x="96" y="960"/>
                  <a:pt x="96" y="960"/>
                </a:cubicBezTo>
                <a:cubicBezTo>
                  <a:pt x="48" y="960"/>
                  <a:pt x="48" y="960"/>
                  <a:pt x="48" y="960"/>
                </a:cubicBezTo>
                <a:cubicBezTo>
                  <a:pt x="22" y="960"/>
                  <a:pt x="0" y="981"/>
                  <a:pt x="0" y="1008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236"/>
                  <a:pt x="107" y="1344"/>
                  <a:pt x="240" y="1344"/>
                </a:cubicBezTo>
                <a:cubicBezTo>
                  <a:pt x="1398" y="1344"/>
                  <a:pt x="1398" y="1344"/>
                  <a:pt x="1398" y="1344"/>
                </a:cubicBezTo>
                <a:cubicBezTo>
                  <a:pt x="1531" y="1344"/>
                  <a:pt x="1638" y="1236"/>
                  <a:pt x="1638" y="1104"/>
                </a:cubicBezTo>
                <a:cubicBezTo>
                  <a:pt x="1638" y="1008"/>
                  <a:pt x="1638" y="1008"/>
                  <a:pt x="1638" y="1008"/>
                </a:cubicBezTo>
                <a:cubicBezTo>
                  <a:pt x="1638" y="981"/>
                  <a:pt x="1617" y="960"/>
                  <a:pt x="1590" y="960"/>
                </a:cubicBezTo>
                <a:close/>
                <a:moveTo>
                  <a:pt x="192" y="144"/>
                </a:moveTo>
                <a:cubicBezTo>
                  <a:pt x="192" y="118"/>
                  <a:pt x="213" y="96"/>
                  <a:pt x="240" y="96"/>
                </a:cubicBezTo>
                <a:cubicBezTo>
                  <a:pt x="1398" y="96"/>
                  <a:pt x="1398" y="96"/>
                  <a:pt x="1398" y="96"/>
                </a:cubicBezTo>
                <a:cubicBezTo>
                  <a:pt x="1425" y="96"/>
                  <a:pt x="1447" y="118"/>
                  <a:pt x="1447" y="144"/>
                </a:cubicBezTo>
                <a:cubicBezTo>
                  <a:pt x="1447" y="960"/>
                  <a:pt x="1447" y="960"/>
                  <a:pt x="1447" y="960"/>
                </a:cubicBezTo>
                <a:cubicBezTo>
                  <a:pt x="1110" y="960"/>
                  <a:pt x="1110" y="960"/>
                  <a:pt x="1110" y="960"/>
                </a:cubicBezTo>
                <a:cubicBezTo>
                  <a:pt x="1084" y="960"/>
                  <a:pt x="1063" y="981"/>
                  <a:pt x="1063" y="1008"/>
                </a:cubicBezTo>
                <a:cubicBezTo>
                  <a:pt x="1063" y="1056"/>
                  <a:pt x="1063" y="1056"/>
                  <a:pt x="1063" y="1056"/>
                </a:cubicBezTo>
                <a:cubicBezTo>
                  <a:pt x="576" y="1056"/>
                  <a:pt x="576" y="1056"/>
                  <a:pt x="576" y="1056"/>
                </a:cubicBezTo>
                <a:cubicBezTo>
                  <a:pt x="576" y="1008"/>
                  <a:pt x="576" y="1008"/>
                  <a:pt x="576" y="1008"/>
                </a:cubicBezTo>
                <a:cubicBezTo>
                  <a:pt x="576" y="981"/>
                  <a:pt x="554" y="960"/>
                  <a:pt x="528" y="960"/>
                </a:cubicBezTo>
                <a:cubicBezTo>
                  <a:pt x="192" y="960"/>
                  <a:pt x="192" y="960"/>
                  <a:pt x="192" y="960"/>
                </a:cubicBezTo>
                <a:lnTo>
                  <a:pt x="192" y="144"/>
                </a:lnTo>
                <a:close/>
                <a:moveTo>
                  <a:pt x="1543" y="1104"/>
                </a:moveTo>
                <a:cubicBezTo>
                  <a:pt x="1543" y="1183"/>
                  <a:pt x="1478" y="1248"/>
                  <a:pt x="1398" y="1248"/>
                </a:cubicBezTo>
                <a:cubicBezTo>
                  <a:pt x="240" y="1248"/>
                  <a:pt x="240" y="1248"/>
                  <a:pt x="240" y="1248"/>
                </a:cubicBezTo>
                <a:cubicBezTo>
                  <a:pt x="160" y="1248"/>
                  <a:pt x="96" y="1183"/>
                  <a:pt x="96" y="1104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480" y="1056"/>
                  <a:pt x="480" y="1056"/>
                  <a:pt x="480" y="1056"/>
                </a:cubicBezTo>
                <a:cubicBezTo>
                  <a:pt x="480" y="1104"/>
                  <a:pt x="480" y="1104"/>
                  <a:pt x="480" y="1104"/>
                </a:cubicBezTo>
                <a:cubicBezTo>
                  <a:pt x="480" y="1131"/>
                  <a:pt x="501" y="1152"/>
                  <a:pt x="528" y="1152"/>
                </a:cubicBezTo>
                <a:cubicBezTo>
                  <a:pt x="1110" y="1152"/>
                  <a:pt x="1110" y="1152"/>
                  <a:pt x="1110" y="1152"/>
                </a:cubicBezTo>
                <a:cubicBezTo>
                  <a:pt x="1137" y="1152"/>
                  <a:pt x="1158" y="1131"/>
                  <a:pt x="1158" y="1104"/>
                </a:cubicBezTo>
                <a:cubicBezTo>
                  <a:pt x="1158" y="1056"/>
                  <a:pt x="1158" y="1056"/>
                  <a:pt x="1158" y="1056"/>
                </a:cubicBezTo>
                <a:cubicBezTo>
                  <a:pt x="1543" y="1056"/>
                  <a:pt x="1543" y="1056"/>
                  <a:pt x="1543" y="1056"/>
                </a:cubicBezTo>
                <a:lnTo>
                  <a:pt x="1543" y="1104"/>
                </a:lnTo>
                <a:close/>
                <a:moveTo>
                  <a:pt x="1350" y="816"/>
                </a:moveTo>
                <a:cubicBezTo>
                  <a:pt x="1350" y="789"/>
                  <a:pt x="1329" y="768"/>
                  <a:pt x="1302" y="768"/>
                </a:cubicBezTo>
                <a:cubicBezTo>
                  <a:pt x="452" y="768"/>
                  <a:pt x="452" y="768"/>
                  <a:pt x="452" y="768"/>
                </a:cubicBezTo>
                <a:cubicBezTo>
                  <a:pt x="723" y="500"/>
                  <a:pt x="723" y="500"/>
                  <a:pt x="723" y="500"/>
                </a:cubicBezTo>
                <a:cubicBezTo>
                  <a:pt x="881" y="658"/>
                  <a:pt x="881" y="658"/>
                  <a:pt x="881" y="658"/>
                </a:cubicBezTo>
                <a:cubicBezTo>
                  <a:pt x="900" y="677"/>
                  <a:pt x="930" y="677"/>
                  <a:pt x="949" y="658"/>
                </a:cubicBezTo>
                <a:cubicBezTo>
                  <a:pt x="1144" y="466"/>
                  <a:pt x="1144" y="466"/>
                  <a:pt x="1144" y="466"/>
                </a:cubicBezTo>
                <a:cubicBezTo>
                  <a:pt x="1163" y="475"/>
                  <a:pt x="1184" y="480"/>
                  <a:pt x="1206" y="480"/>
                </a:cubicBezTo>
                <a:cubicBezTo>
                  <a:pt x="1286" y="480"/>
                  <a:pt x="1350" y="415"/>
                  <a:pt x="1350" y="336"/>
                </a:cubicBezTo>
                <a:cubicBezTo>
                  <a:pt x="1350" y="257"/>
                  <a:pt x="1286" y="192"/>
                  <a:pt x="1206" y="192"/>
                </a:cubicBezTo>
                <a:cubicBezTo>
                  <a:pt x="1127" y="192"/>
                  <a:pt x="1062" y="257"/>
                  <a:pt x="1062" y="336"/>
                </a:cubicBezTo>
                <a:cubicBezTo>
                  <a:pt x="1062" y="358"/>
                  <a:pt x="1067" y="379"/>
                  <a:pt x="1076" y="398"/>
                </a:cubicBezTo>
                <a:cubicBezTo>
                  <a:pt x="915" y="556"/>
                  <a:pt x="915" y="556"/>
                  <a:pt x="915" y="556"/>
                </a:cubicBezTo>
                <a:cubicBezTo>
                  <a:pt x="757" y="398"/>
                  <a:pt x="757" y="398"/>
                  <a:pt x="757" y="398"/>
                </a:cubicBezTo>
                <a:cubicBezTo>
                  <a:pt x="738" y="379"/>
                  <a:pt x="708" y="379"/>
                  <a:pt x="689" y="398"/>
                </a:cubicBezTo>
                <a:cubicBezTo>
                  <a:pt x="384" y="701"/>
                  <a:pt x="384" y="701"/>
                  <a:pt x="384" y="701"/>
                </a:cubicBezTo>
                <a:cubicBezTo>
                  <a:pt x="384" y="240"/>
                  <a:pt x="384" y="240"/>
                  <a:pt x="384" y="240"/>
                </a:cubicBezTo>
                <a:cubicBezTo>
                  <a:pt x="384" y="213"/>
                  <a:pt x="362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816"/>
                  <a:pt x="288" y="816"/>
                  <a:pt x="288" y="816"/>
                </a:cubicBezTo>
                <a:cubicBezTo>
                  <a:pt x="288" y="843"/>
                  <a:pt x="310" y="864"/>
                  <a:pt x="336" y="864"/>
                </a:cubicBezTo>
                <a:cubicBezTo>
                  <a:pt x="1302" y="864"/>
                  <a:pt x="1302" y="864"/>
                  <a:pt x="1302" y="864"/>
                </a:cubicBezTo>
                <a:cubicBezTo>
                  <a:pt x="1329" y="864"/>
                  <a:pt x="1350" y="843"/>
                  <a:pt x="1350" y="816"/>
                </a:cubicBezTo>
                <a:close/>
                <a:moveTo>
                  <a:pt x="1206" y="288"/>
                </a:moveTo>
                <a:cubicBezTo>
                  <a:pt x="1233" y="288"/>
                  <a:pt x="1254" y="310"/>
                  <a:pt x="1254" y="336"/>
                </a:cubicBezTo>
                <a:cubicBezTo>
                  <a:pt x="1254" y="362"/>
                  <a:pt x="1233" y="384"/>
                  <a:pt x="1206" y="384"/>
                </a:cubicBezTo>
                <a:cubicBezTo>
                  <a:pt x="1180" y="384"/>
                  <a:pt x="1158" y="362"/>
                  <a:pt x="1158" y="336"/>
                </a:cubicBezTo>
                <a:cubicBezTo>
                  <a:pt x="1158" y="310"/>
                  <a:pt x="1180" y="288"/>
                  <a:pt x="1206" y="2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9" name="Freeform 240"/>
          <p:cNvSpPr>
            <a:spLocks noEditPoints="1"/>
          </p:cNvSpPr>
          <p:nvPr/>
        </p:nvSpPr>
        <p:spPr bwMode="auto">
          <a:xfrm>
            <a:off x="8159890" y="1890207"/>
            <a:ext cx="392243" cy="392097"/>
          </a:xfrm>
          <a:custGeom>
            <a:avLst/>
            <a:gdLst>
              <a:gd name="T0" fmla="*/ 443 w 1638"/>
              <a:gd name="T1" fmla="*/ 1638 h 1638"/>
              <a:gd name="T2" fmla="*/ 1195 w 1638"/>
              <a:gd name="T3" fmla="*/ 1638 h 1638"/>
              <a:gd name="T4" fmla="*/ 1638 w 1638"/>
              <a:gd name="T5" fmla="*/ 1195 h 1638"/>
              <a:gd name="T6" fmla="*/ 1638 w 1638"/>
              <a:gd name="T7" fmla="*/ 443 h 1638"/>
              <a:gd name="T8" fmla="*/ 1195 w 1638"/>
              <a:gd name="T9" fmla="*/ 0 h 1638"/>
              <a:gd name="T10" fmla="*/ 443 w 1638"/>
              <a:gd name="T11" fmla="*/ 0 h 1638"/>
              <a:gd name="T12" fmla="*/ 0 w 1638"/>
              <a:gd name="T13" fmla="*/ 443 h 1638"/>
              <a:gd name="T14" fmla="*/ 0 w 1638"/>
              <a:gd name="T15" fmla="*/ 1195 h 1638"/>
              <a:gd name="T16" fmla="*/ 443 w 1638"/>
              <a:gd name="T17" fmla="*/ 1638 h 1638"/>
              <a:gd name="T18" fmla="*/ 96 w 1638"/>
              <a:gd name="T19" fmla="*/ 443 h 1638"/>
              <a:gd name="T20" fmla="*/ 443 w 1638"/>
              <a:gd name="T21" fmla="*/ 96 h 1638"/>
              <a:gd name="T22" fmla="*/ 1195 w 1638"/>
              <a:gd name="T23" fmla="*/ 96 h 1638"/>
              <a:gd name="T24" fmla="*/ 1542 w 1638"/>
              <a:gd name="T25" fmla="*/ 443 h 1638"/>
              <a:gd name="T26" fmla="*/ 1542 w 1638"/>
              <a:gd name="T27" fmla="*/ 1195 h 1638"/>
              <a:gd name="T28" fmla="*/ 1195 w 1638"/>
              <a:gd name="T29" fmla="*/ 1542 h 1638"/>
              <a:gd name="T30" fmla="*/ 443 w 1638"/>
              <a:gd name="T31" fmla="*/ 1542 h 1638"/>
              <a:gd name="T32" fmla="*/ 96 w 1638"/>
              <a:gd name="T33" fmla="*/ 1195 h 1638"/>
              <a:gd name="T34" fmla="*/ 96 w 1638"/>
              <a:gd name="T35" fmla="*/ 443 h 1638"/>
              <a:gd name="T36" fmla="*/ 819 w 1638"/>
              <a:gd name="T37" fmla="*/ 1267 h 1638"/>
              <a:gd name="T38" fmla="*/ 1267 w 1638"/>
              <a:gd name="T39" fmla="*/ 819 h 1638"/>
              <a:gd name="T40" fmla="*/ 819 w 1638"/>
              <a:gd name="T41" fmla="*/ 371 h 1638"/>
              <a:gd name="T42" fmla="*/ 371 w 1638"/>
              <a:gd name="T43" fmla="*/ 819 h 1638"/>
              <a:gd name="T44" fmla="*/ 819 w 1638"/>
              <a:gd name="T45" fmla="*/ 1267 h 1638"/>
              <a:gd name="T46" fmla="*/ 819 w 1638"/>
              <a:gd name="T47" fmla="*/ 467 h 1638"/>
              <a:gd name="T48" fmla="*/ 1171 w 1638"/>
              <a:gd name="T49" fmla="*/ 819 h 1638"/>
              <a:gd name="T50" fmla="*/ 819 w 1638"/>
              <a:gd name="T51" fmla="*/ 1171 h 1638"/>
              <a:gd name="T52" fmla="*/ 467 w 1638"/>
              <a:gd name="T53" fmla="*/ 819 h 1638"/>
              <a:gd name="T54" fmla="*/ 819 w 1638"/>
              <a:gd name="T55" fmla="*/ 467 h 1638"/>
              <a:gd name="T56" fmla="*/ 1278 w 1638"/>
              <a:gd name="T57" fmla="*/ 477 h 1638"/>
              <a:gd name="T58" fmla="*/ 1410 w 1638"/>
              <a:gd name="T59" fmla="*/ 344 h 1638"/>
              <a:gd name="T60" fmla="*/ 1278 w 1638"/>
              <a:gd name="T61" fmla="*/ 212 h 1638"/>
              <a:gd name="T62" fmla="*/ 1145 w 1638"/>
              <a:gd name="T63" fmla="*/ 344 h 1638"/>
              <a:gd name="T64" fmla="*/ 1278 w 1638"/>
              <a:gd name="T65" fmla="*/ 477 h 1638"/>
              <a:gd name="T66" fmla="*/ 1278 w 1638"/>
              <a:gd name="T67" fmla="*/ 308 h 1638"/>
              <a:gd name="T68" fmla="*/ 1314 w 1638"/>
              <a:gd name="T69" fmla="*/ 344 h 1638"/>
              <a:gd name="T70" fmla="*/ 1278 w 1638"/>
              <a:gd name="T71" fmla="*/ 381 h 1638"/>
              <a:gd name="T72" fmla="*/ 1241 w 1638"/>
              <a:gd name="T73" fmla="*/ 344 h 1638"/>
              <a:gd name="T74" fmla="*/ 1278 w 1638"/>
              <a:gd name="T75" fmla="*/ 30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38" h="1638">
                <a:moveTo>
                  <a:pt x="443" y="1638"/>
                </a:moveTo>
                <a:cubicBezTo>
                  <a:pt x="1195" y="1638"/>
                  <a:pt x="1195" y="1638"/>
                  <a:pt x="1195" y="1638"/>
                </a:cubicBezTo>
                <a:cubicBezTo>
                  <a:pt x="1439" y="1638"/>
                  <a:pt x="1638" y="1439"/>
                  <a:pt x="1638" y="1195"/>
                </a:cubicBezTo>
                <a:cubicBezTo>
                  <a:pt x="1638" y="443"/>
                  <a:pt x="1638" y="443"/>
                  <a:pt x="1638" y="443"/>
                </a:cubicBezTo>
                <a:cubicBezTo>
                  <a:pt x="1638" y="199"/>
                  <a:pt x="1439" y="0"/>
                  <a:pt x="1195" y="0"/>
                </a:cubicBezTo>
                <a:cubicBezTo>
                  <a:pt x="443" y="0"/>
                  <a:pt x="443" y="0"/>
                  <a:pt x="443" y="0"/>
                </a:cubicBezTo>
                <a:cubicBezTo>
                  <a:pt x="199" y="0"/>
                  <a:pt x="0" y="199"/>
                  <a:pt x="0" y="443"/>
                </a:cubicBezTo>
                <a:cubicBezTo>
                  <a:pt x="0" y="1195"/>
                  <a:pt x="0" y="1195"/>
                  <a:pt x="0" y="1195"/>
                </a:cubicBezTo>
                <a:cubicBezTo>
                  <a:pt x="0" y="1439"/>
                  <a:pt x="199" y="1638"/>
                  <a:pt x="443" y="1638"/>
                </a:cubicBezTo>
                <a:close/>
                <a:moveTo>
                  <a:pt x="96" y="443"/>
                </a:moveTo>
                <a:cubicBezTo>
                  <a:pt x="96" y="252"/>
                  <a:pt x="252" y="96"/>
                  <a:pt x="443" y="96"/>
                </a:cubicBezTo>
                <a:cubicBezTo>
                  <a:pt x="1195" y="96"/>
                  <a:pt x="1195" y="96"/>
                  <a:pt x="1195" y="96"/>
                </a:cubicBezTo>
                <a:cubicBezTo>
                  <a:pt x="1386" y="96"/>
                  <a:pt x="1542" y="252"/>
                  <a:pt x="1542" y="443"/>
                </a:cubicBezTo>
                <a:cubicBezTo>
                  <a:pt x="1542" y="1195"/>
                  <a:pt x="1542" y="1195"/>
                  <a:pt x="1542" y="1195"/>
                </a:cubicBezTo>
                <a:cubicBezTo>
                  <a:pt x="1542" y="1386"/>
                  <a:pt x="1386" y="1542"/>
                  <a:pt x="1195" y="1542"/>
                </a:cubicBezTo>
                <a:cubicBezTo>
                  <a:pt x="443" y="1542"/>
                  <a:pt x="443" y="1542"/>
                  <a:pt x="443" y="1542"/>
                </a:cubicBezTo>
                <a:cubicBezTo>
                  <a:pt x="252" y="1542"/>
                  <a:pt x="96" y="1386"/>
                  <a:pt x="96" y="1195"/>
                </a:cubicBezTo>
                <a:lnTo>
                  <a:pt x="96" y="443"/>
                </a:lnTo>
                <a:close/>
                <a:moveTo>
                  <a:pt x="819" y="1267"/>
                </a:moveTo>
                <a:cubicBezTo>
                  <a:pt x="1066" y="1267"/>
                  <a:pt x="1267" y="1066"/>
                  <a:pt x="1267" y="819"/>
                </a:cubicBezTo>
                <a:cubicBezTo>
                  <a:pt x="1267" y="572"/>
                  <a:pt x="1066" y="371"/>
                  <a:pt x="819" y="371"/>
                </a:cubicBezTo>
                <a:cubicBezTo>
                  <a:pt x="572" y="371"/>
                  <a:pt x="371" y="572"/>
                  <a:pt x="371" y="819"/>
                </a:cubicBezTo>
                <a:cubicBezTo>
                  <a:pt x="371" y="1066"/>
                  <a:pt x="572" y="1267"/>
                  <a:pt x="819" y="1267"/>
                </a:cubicBezTo>
                <a:close/>
                <a:moveTo>
                  <a:pt x="819" y="467"/>
                </a:moveTo>
                <a:cubicBezTo>
                  <a:pt x="1013" y="467"/>
                  <a:pt x="1171" y="625"/>
                  <a:pt x="1171" y="819"/>
                </a:cubicBezTo>
                <a:cubicBezTo>
                  <a:pt x="1171" y="1013"/>
                  <a:pt x="1013" y="1171"/>
                  <a:pt x="819" y="1171"/>
                </a:cubicBezTo>
                <a:cubicBezTo>
                  <a:pt x="625" y="1171"/>
                  <a:pt x="467" y="1013"/>
                  <a:pt x="467" y="819"/>
                </a:cubicBezTo>
                <a:cubicBezTo>
                  <a:pt x="467" y="625"/>
                  <a:pt x="625" y="467"/>
                  <a:pt x="819" y="467"/>
                </a:cubicBezTo>
                <a:close/>
                <a:moveTo>
                  <a:pt x="1278" y="477"/>
                </a:moveTo>
                <a:cubicBezTo>
                  <a:pt x="1351" y="477"/>
                  <a:pt x="1410" y="417"/>
                  <a:pt x="1410" y="344"/>
                </a:cubicBezTo>
                <a:cubicBezTo>
                  <a:pt x="1410" y="271"/>
                  <a:pt x="1351" y="212"/>
                  <a:pt x="1278" y="212"/>
                </a:cubicBezTo>
                <a:cubicBezTo>
                  <a:pt x="1205" y="212"/>
                  <a:pt x="1145" y="271"/>
                  <a:pt x="1145" y="344"/>
                </a:cubicBezTo>
                <a:cubicBezTo>
                  <a:pt x="1145" y="417"/>
                  <a:pt x="1205" y="477"/>
                  <a:pt x="1278" y="477"/>
                </a:cubicBezTo>
                <a:close/>
                <a:moveTo>
                  <a:pt x="1278" y="308"/>
                </a:moveTo>
                <a:cubicBezTo>
                  <a:pt x="1298" y="308"/>
                  <a:pt x="1314" y="324"/>
                  <a:pt x="1314" y="344"/>
                </a:cubicBezTo>
                <a:cubicBezTo>
                  <a:pt x="1314" y="364"/>
                  <a:pt x="1298" y="381"/>
                  <a:pt x="1278" y="381"/>
                </a:cubicBezTo>
                <a:cubicBezTo>
                  <a:pt x="1258" y="381"/>
                  <a:pt x="1241" y="364"/>
                  <a:pt x="1241" y="344"/>
                </a:cubicBezTo>
                <a:cubicBezTo>
                  <a:pt x="1241" y="324"/>
                  <a:pt x="1258" y="308"/>
                  <a:pt x="1278" y="3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0" name="Freeform 248"/>
          <p:cNvSpPr>
            <a:spLocks noEditPoints="1"/>
          </p:cNvSpPr>
          <p:nvPr/>
        </p:nvSpPr>
        <p:spPr bwMode="auto">
          <a:xfrm>
            <a:off x="8159818" y="3908774"/>
            <a:ext cx="392389" cy="392097"/>
          </a:xfrm>
          <a:custGeom>
            <a:avLst/>
            <a:gdLst>
              <a:gd name="T0" fmla="*/ 819 w 1638"/>
              <a:gd name="T1" fmla="*/ 1638 h 1638"/>
              <a:gd name="T2" fmla="*/ 1398 w 1638"/>
              <a:gd name="T3" fmla="*/ 1398 h 1638"/>
              <a:gd name="T4" fmla="*/ 1638 w 1638"/>
              <a:gd name="T5" fmla="*/ 819 h 1638"/>
              <a:gd name="T6" fmla="*/ 1398 w 1638"/>
              <a:gd name="T7" fmla="*/ 240 h 1638"/>
              <a:gd name="T8" fmla="*/ 819 w 1638"/>
              <a:gd name="T9" fmla="*/ 0 h 1638"/>
              <a:gd name="T10" fmla="*/ 240 w 1638"/>
              <a:gd name="T11" fmla="*/ 240 h 1638"/>
              <a:gd name="T12" fmla="*/ 0 w 1638"/>
              <a:gd name="T13" fmla="*/ 819 h 1638"/>
              <a:gd name="T14" fmla="*/ 240 w 1638"/>
              <a:gd name="T15" fmla="*/ 1398 h 1638"/>
              <a:gd name="T16" fmla="*/ 819 w 1638"/>
              <a:gd name="T17" fmla="*/ 1638 h 1638"/>
              <a:gd name="T18" fmla="*/ 308 w 1638"/>
              <a:gd name="T19" fmla="*/ 308 h 1638"/>
              <a:gd name="T20" fmla="*/ 819 w 1638"/>
              <a:gd name="T21" fmla="*/ 96 h 1638"/>
              <a:gd name="T22" fmla="*/ 1330 w 1638"/>
              <a:gd name="T23" fmla="*/ 308 h 1638"/>
              <a:gd name="T24" fmla="*/ 1542 w 1638"/>
              <a:gd name="T25" fmla="*/ 819 h 1638"/>
              <a:gd name="T26" fmla="*/ 1330 w 1638"/>
              <a:gd name="T27" fmla="*/ 1331 h 1638"/>
              <a:gd name="T28" fmla="*/ 819 w 1638"/>
              <a:gd name="T29" fmla="*/ 1542 h 1638"/>
              <a:gd name="T30" fmla="*/ 308 w 1638"/>
              <a:gd name="T31" fmla="*/ 1331 h 1638"/>
              <a:gd name="T32" fmla="*/ 96 w 1638"/>
              <a:gd name="T33" fmla="*/ 819 h 1638"/>
              <a:gd name="T34" fmla="*/ 308 w 1638"/>
              <a:gd name="T35" fmla="*/ 308 h 1638"/>
              <a:gd name="T36" fmla="*/ 345 w 1638"/>
              <a:gd name="T37" fmla="*/ 628 h 1638"/>
              <a:gd name="T38" fmla="*/ 540 w 1638"/>
              <a:gd name="T39" fmla="*/ 433 h 1638"/>
              <a:gd name="T40" fmla="*/ 735 w 1638"/>
              <a:gd name="T41" fmla="*/ 628 h 1638"/>
              <a:gd name="T42" fmla="*/ 687 w 1638"/>
              <a:gd name="T43" fmla="*/ 676 h 1638"/>
              <a:gd name="T44" fmla="*/ 639 w 1638"/>
              <a:gd name="T45" fmla="*/ 628 h 1638"/>
              <a:gd name="T46" fmla="*/ 540 w 1638"/>
              <a:gd name="T47" fmla="*/ 529 h 1638"/>
              <a:gd name="T48" fmla="*/ 441 w 1638"/>
              <a:gd name="T49" fmla="*/ 628 h 1638"/>
              <a:gd name="T50" fmla="*/ 393 w 1638"/>
              <a:gd name="T51" fmla="*/ 676 h 1638"/>
              <a:gd name="T52" fmla="*/ 345 w 1638"/>
              <a:gd name="T53" fmla="*/ 628 h 1638"/>
              <a:gd name="T54" fmla="*/ 918 w 1638"/>
              <a:gd name="T55" fmla="*/ 628 h 1638"/>
              <a:gd name="T56" fmla="*/ 1113 w 1638"/>
              <a:gd name="T57" fmla="*/ 433 h 1638"/>
              <a:gd name="T58" fmla="*/ 1309 w 1638"/>
              <a:gd name="T59" fmla="*/ 628 h 1638"/>
              <a:gd name="T60" fmla="*/ 1261 w 1638"/>
              <a:gd name="T61" fmla="*/ 676 h 1638"/>
              <a:gd name="T62" fmla="*/ 1212 w 1638"/>
              <a:gd name="T63" fmla="*/ 628 h 1638"/>
              <a:gd name="T64" fmla="*/ 1113 w 1638"/>
              <a:gd name="T65" fmla="*/ 529 h 1638"/>
              <a:gd name="T66" fmla="*/ 1014 w 1638"/>
              <a:gd name="T67" fmla="*/ 628 h 1638"/>
              <a:gd name="T68" fmla="*/ 966 w 1638"/>
              <a:gd name="T69" fmla="*/ 676 h 1638"/>
              <a:gd name="T70" fmla="*/ 918 w 1638"/>
              <a:gd name="T71" fmla="*/ 628 h 1638"/>
              <a:gd name="T72" fmla="*/ 828 w 1638"/>
              <a:gd name="T73" fmla="*/ 1110 h 1638"/>
              <a:gd name="T74" fmla="*/ 1063 w 1638"/>
              <a:gd name="T75" fmla="*/ 874 h 1638"/>
              <a:gd name="T76" fmla="*/ 1111 w 1638"/>
              <a:gd name="T77" fmla="*/ 826 h 1638"/>
              <a:gd name="T78" fmla="*/ 1159 w 1638"/>
              <a:gd name="T79" fmla="*/ 874 h 1638"/>
              <a:gd name="T80" fmla="*/ 828 w 1638"/>
              <a:gd name="T81" fmla="*/ 1206 h 1638"/>
              <a:gd name="T82" fmla="*/ 496 w 1638"/>
              <a:gd name="T83" fmla="*/ 874 h 1638"/>
              <a:gd name="T84" fmla="*/ 544 w 1638"/>
              <a:gd name="T85" fmla="*/ 826 h 1638"/>
              <a:gd name="T86" fmla="*/ 593 w 1638"/>
              <a:gd name="T87" fmla="*/ 874 h 1638"/>
              <a:gd name="T88" fmla="*/ 828 w 1638"/>
              <a:gd name="T89" fmla="*/ 1110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8" h="1638">
                <a:moveTo>
                  <a:pt x="819" y="1638"/>
                </a:moveTo>
                <a:cubicBezTo>
                  <a:pt x="1038" y="1638"/>
                  <a:pt x="1244" y="1553"/>
                  <a:pt x="1398" y="1398"/>
                </a:cubicBezTo>
                <a:cubicBezTo>
                  <a:pt x="1553" y="1244"/>
                  <a:pt x="1638" y="1038"/>
                  <a:pt x="1638" y="819"/>
                </a:cubicBezTo>
                <a:cubicBezTo>
                  <a:pt x="1638" y="600"/>
                  <a:pt x="1553" y="395"/>
                  <a:pt x="1398" y="240"/>
                </a:cubicBezTo>
                <a:cubicBezTo>
                  <a:pt x="1244" y="85"/>
                  <a:pt x="1038" y="0"/>
                  <a:pt x="819" y="0"/>
                </a:cubicBezTo>
                <a:cubicBezTo>
                  <a:pt x="600" y="0"/>
                  <a:pt x="395" y="85"/>
                  <a:pt x="240" y="240"/>
                </a:cubicBezTo>
                <a:cubicBezTo>
                  <a:pt x="85" y="395"/>
                  <a:pt x="0" y="600"/>
                  <a:pt x="0" y="819"/>
                </a:cubicBezTo>
                <a:cubicBezTo>
                  <a:pt x="0" y="1038"/>
                  <a:pt x="85" y="1244"/>
                  <a:pt x="240" y="1398"/>
                </a:cubicBezTo>
                <a:cubicBezTo>
                  <a:pt x="395" y="1553"/>
                  <a:pt x="600" y="1638"/>
                  <a:pt x="819" y="1638"/>
                </a:cubicBezTo>
                <a:close/>
                <a:moveTo>
                  <a:pt x="308" y="308"/>
                </a:moveTo>
                <a:cubicBezTo>
                  <a:pt x="444" y="171"/>
                  <a:pt x="626" y="96"/>
                  <a:pt x="819" y="96"/>
                </a:cubicBezTo>
                <a:cubicBezTo>
                  <a:pt x="1012" y="96"/>
                  <a:pt x="1194" y="171"/>
                  <a:pt x="1330" y="308"/>
                </a:cubicBezTo>
                <a:cubicBezTo>
                  <a:pt x="1467" y="444"/>
                  <a:pt x="1542" y="626"/>
                  <a:pt x="1542" y="819"/>
                </a:cubicBezTo>
                <a:cubicBezTo>
                  <a:pt x="1542" y="1012"/>
                  <a:pt x="1467" y="1194"/>
                  <a:pt x="1330" y="1331"/>
                </a:cubicBezTo>
                <a:cubicBezTo>
                  <a:pt x="1194" y="1467"/>
                  <a:pt x="1012" y="1542"/>
                  <a:pt x="819" y="1542"/>
                </a:cubicBezTo>
                <a:cubicBezTo>
                  <a:pt x="626" y="1542"/>
                  <a:pt x="444" y="1467"/>
                  <a:pt x="308" y="1331"/>
                </a:cubicBezTo>
                <a:cubicBezTo>
                  <a:pt x="171" y="1194"/>
                  <a:pt x="96" y="1012"/>
                  <a:pt x="96" y="819"/>
                </a:cubicBezTo>
                <a:cubicBezTo>
                  <a:pt x="96" y="626"/>
                  <a:pt x="171" y="444"/>
                  <a:pt x="308" y="308"/>
                </a:cubicBezTo>
                <a:close/>
                <a:moveTo>
                  <a:pt x="345" y="628"/>
                </a:moveTo>
                <a:cubicBezTo>
                  <a:pt x="345" y="520"/>
                  <a:pt x="432" y="433"/>
                  <a:pt x="540" y="433"/>
                </a:cubicBezTo>
                <a:cubicBezTo>
                  <a:pt x="648" y="433"/>
                  <a:pt x="735" y="520"/>
                  <a:pt x="735" y="628"/>
                </a:cubicBezTo>
                <a:cubicBezTo>
                  <a:pt x="735" y="654"/>
                  <a:pt x="714" y="676"/>
                  <a:pt x="687" y="676"/>
                </a:cubicBezTo>
                <a:cubicBezTo>
                  <a:pt x="661" y="676"/>
                  <a:pt x="639" y="654"/>
                  <a:pt x="639" y="628"/>
                </a:cubicBezTo>
                <a:cubicBezTo>
                  <a:pt x="639" y="573"/>
                  <a:pt x="595" y="529"/>
                  <a:pt x="540" y="529"/>
                </a:cubicBezTo>
                <a:cubicBezTo>
                  <a:pt x="485" y="529"/>
                  <a:pt x="441" y="573"/>
                  <a:pt x="441" y="628"/>
                </a:cubicBezTo>
                <a:cubicBezTo>
                  <a:pt x="441" y="654"/>
                  <a:pt x="419" y="676"/>
                  <a:pt x="393" y="676"/>
                </a:cubicBezTo>
                <a:cubicBezTo>
                  <a:pt x="366" y="676"/>
                  <a:pt x="345" y="654"/>
                  <a:pt x="345" y="628"/>
                </a:cubicBezTo>
                <a:close/>
                <a:moveTo>
                  <a:pt x="918" y="628"/>
                </a:moveTo>
                <a:cubicBezTo>
                  <a:pt x="918" y="520"/>
                  <a:pt x="1006" y="433"/>
                  <a:pt x="1113" y="433"/>
                </a:cubicBezTo>
                <a:cubicBezTo>
                  <a:pt x="1221" y="433"/>
                  <a:pt x="1309" y="520"/>
                  <a:pt x="1309" y="628"/>
                </a:cubicBezTo>
                <a:cubicBezTo>
                  <a:pt x="1309" y="654"/>
                  <a:pt x="1287" y="676"/>
                  <a:pt x="1261" y="676"/>
                </a:cubicBezTo>
                <a:cubicBezTo>
                  <a:pt x="1234" y="676"/>
                  <a:pt x="1212" y="654"/>
                  <a:pt x="1212" y="628"/>
                </a:cubicBezTo>
                <a:cubicBezTo>
                  <a:pt x="1212" y="573"/>
                  <a:pt x="1168" y="529"/>
                  <a:pt x="1113" y="529"/>
                </a:cubicBezTo>
                <a:cubicBezTo>
                  <a:pt x="1059" y="529"/>
                  <a:pt x="1014" y="573"/>
                  <a:pt x="1014" y="628"/>
                </a:cubicBezTo>
                <a:cubicBezTo>
                  <a:pt x="1014" y="654"/>
                  <a:pt x="993" y="676"/>
                  <a:pt x="966" y="676"/>
                </a:cubicBezTo>
                <a:cubicBezTo>
                  <a:pt x="940" y="676"/>
                  <a:pt x="918" y="654"/>
                  <a:pt x="918" y="628"/>
                </a:cubicBezTo>
                <a:close/>
                <a:moveTo>
                  <a:pt x="828" y="1110"/>
                </a:moveTo>
                <a:cubicBezTo>
                  <a:pt x="957" y="1110"/>
                  <a:pt x="1063" y="1004"/>
                  <a:pt x="1063" y="874"/>
                </a:cubicBezTo>
                <a:cubicBezTo>
                  <a:pt x="1063" y="848"/>
                  <a:pt x="1085" y="826"/>
                  <a:pt x="1111" y="826"/>
                </a:cubicBezTo>
                <a:cubicBezTo>
                  <a:pt x="1138" y="826"/>
                  <a:pt x="1159" y="848"/>
                  <a:pt x="1159" y="874"/>
                </a:cubicBezTo>
                <a:cubicBezTo>
                  <a:pt x="1159" y="1057"/>
                  <a:pt x="1010" y="1206"/>
                  <a:pt x="828" y="1206"/>
                </a:cubicBezTo>
                <a:cubicBezTo>
                  <a:pt x="645" y="1206"/>
                  <a:pt x="496" y="1057"/>
                  <a:pt x="496" y="874"/>
                </a:cubicBezTo>
                <a:cubicBezTo>
                  <a:pt x="496" y="848"/>
                  <a:pt x="518" y="826"/>
                  <a:pt x="544" y="826"/>
                </a:cubicBezTo>
                <a:cubicBezTo>
                  <a:pt x="571" y="826"/>
                  <a:pt x="593" y="848"/>
                  <a:pt x="593" y="874"/>
                </a:cubicBezTo>
                <a:cubicBezTo>
                  <a:pt x="593" y="1004"/>
                  <a:pt x="698" y="1110"/>
                  <a:pt x="828" y="111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1" name="Freeform 253"/>
          <p:cNvSpPr>
            <a:spLocks noEditPoints="1"/>
          </p:cNvSpPr>
          <p:nvPr/>
        </p:nvSpPr>
        <p:spPr bwMode="auto">
          <a:xfrm>
            <a:off x="8159303" y="2563163"/>
            <a:ext cx="393417" cy="392389"/>
          </a:xfrm>
          <a:custGeom>
            <a:avLst/>
            <a:gdLst>
              <a:gd name="T0" fmla="*/ 78 w 1643"/>
              <a:gd name="T1" fmla="*/ 1639 h 1639"/>
              <a:gd name="T2" fmla="*/ 103 w 1643"/>
              <a:gd name="T3" fmla="*/ 1635 h 1639"/>
              <a:gd name="T4" fmla="*/ 484 w 1643"/>
              <a:gd name="T5" fmla="*/ 1501 h 1639"/>
              <a:gd name="T6" fmla="*/ 849 w 1643"/>
              <a:gd name="T7" fmla="*/ 1590 h 1639"/>
              <a:gd name="T8" fmla="*/ 1410 w 1643"/>
              <a:gd name="T9" fmla="*/ 1357 h 1639"/>
              <a:gd name="T10" fmla="*/ 1643 w 1643"/>
              <a:gd name="T11" fmla="*/ 795 h 1639"/>
              <a:gd name="T12" fmla="*/ 1410 w 1643"/>
              <a:gd name="T13" fmla="*/ 233 h 1639"/>
              <a:gd name="T14" fmla="*/ 849 w 1643"/>
              <a:gd name="T15" fmla="*/ 0 h 1639"/>
              <a:gd name="T16" fmla="*/ 849 w 1643"/>
              <a:gd name="T17" fmla="*/ 0 h 1639"/>
              <a:gd name="T18" fmla="*/ 544 w 1643"/>
              <a:gd name="T19" fmla="*/ 61 h 1639"/>
              <a:gd name="T20" fmla="*/ 287 w 1643"/>
              <a:gd name="T21" fmla="*/ 233 h 1639"/>
              <a:gd name="T22" fmla="*/ 54 w 1643"/>
              <a:gd name="T23" fmla="*/ 795 h 1639"/>
              <a:gd name="T24" fmla="*/ 142 w 1643"/>
              <a:gd name="T25" fmla="*/ 1159 h 1639"/>
              <a:gd name="T26" fmla="*/ 9 w 1643"/>
              <a:gd name="T27" fmla="*/ 1541 h 1639"/>
              <a:gd name="T28" fmla="*/ 26 w 1643"/>
              <a:gd name="T29" fmla="*/ 1617 h 1639"/>
              <a:gd name="T30" fmla="*/ 78 w 1643"/>
              <a:gd name="T31" fmla="*/ 1639 h 1639"/>
              <a:gd name="T32" fmla="*/ 236 w 1643"/>
              <a:gd name="T33" fmla="*/ 1182 h 1639"/>
              <a:gd name="T34" fmla="*/ 232 w 1643"/>
              <a:gd name="T35" fmla="*/ 1123 h 1639"/>
              <a:gd name="T36" fmla="*/ 150 w 1643"/>
              <a:gd name="T37" fmla="*/ 795 h 1639"/>
              <a:gd name="T38" fmla="*/ 355 w 1643"/>
              <a:gd name="T39" fmla="*/ 301 h 1639"/>
              <a:gd name="T40" fmla="*/ 849 w 1643"/>
              <a:gd name="T41" fmla="*/ 97 h 1639"/>
              <a:gd name="T42" fmla="*/ 849 w 1643"/>
              <a:gd name="T43" fmla="*/ 97 h 1639"/>
              <a:gd name="T44" fmla="*/ 1342 w 1643"/>
              <a:gd name="T45" fmla="*/ 301 h 1639"/>
              <a:gd name="T46" fmla="*/ 1547 w 1643"/>
              <a:gd name="T47" fmla="*/ 795 h 1639"/>
              <a:gd name="T48" fmla="*/ 1342 w 1643"/>
              <a:gd name="T49" fmla="*/ 1289 h 1639"/>
              <a:gd name="T50" fmla="*/ 849 w 1643"/>
              <a:gd name="T51" fmla="*/ 1493 h 1639"/>
              <a:gd name="T52" fmla="*/ 521 w 1643"/>
              <a:gd name="T53" fmla="*/ 1412 h 1639"/>
              <a:gd name="T54" fmla="*/ 462 w 1643"/>
              <a:gd name="T55" fmla="*/ 1407 h 1639"/>
              <a:gd name="T56" fmla="*/ 115 w 1643"/>
              <a:gd name="T57" fmla="*/ 1529 h 1639"/>
              <a:gd name="T58" fmla="*/ 236 w 1643"/>
              <a:gd name="T59" fmla="*/ 1182 h 1639"/>
              <a:gd name="T60" fmla="*/ 926 w 1643"/>
              <a:gd name="T61" fmla="*/ 1199 h 1639"/>
              <a:gd name="T62" fmla="*/ 1061 w 1643"/>
              <a:gd name="T63" fmla="*/ 1231 h 1639"/>
              <a:gd name="T64" fmla="*/ 1165 w 1643"/>
              <a:gd name="T65" fmla="*/ 1192 h 1639"/>
              <a:gd name="T66" fmla="*/ 1252 w 1643"/>
              <a:gd name="T67" fmla="*/ 1106 h 1639"/>
              <a:gd name="T68" fmla="*/ 1252 w 1643"/>
              <a:gd name="T69" fmla="*/ 1106 h 1639"/>
              <a:gd name="T70" fmla="*/ 1279 w 1643"/>
              <a:gd name="T71" fmla="*/ 1040 h 1639"/>
              <a:gd name="T72" fmla="*/ 1252 w 1643"/>
              <a:gd name="T73" fmla="*/ 974 h 1639"/>
              <a:gd name="T74" fmla="*/ 1144 w 1643"/>
              <a:gd name="T75" fmla="*/ 866 h 1639"/>
              <a:gd name="T76" fmla="*/ 1011 w 1643"/>
              <a:gd name="T77" fmla="*/ 866 h 1639"/>
              <a:gd name="T78" fmla="*/ 971 w 1643"/>
              <a:gd name="T79" fmla="*/ 906 h 1639"/>
              <a:gd name="T80" fmla="*/ 738 w 1643"/>
              <a:gd name="T81" fmla="*/ 672 h 1639"/>
              <a:gd name="T82" fmla="*/ 778 w 1643"/>
              <a:gd name="T83" fmla="*/ 632 h 1639"/>
              <a:gd name="T84" fmla="*/ 778 w 1643"/>
              <a:gd name="T85" fmla="*/ 500 h 1639"/>
              <a:gd name="T86" fmla="*/ 670 w 1643"/>
              <a:gd name="T87" fmla="*/ 392 h 1639"/>
              <a:gd name="T88" fmla="*/ 537 w 1643"/>
              <a:gd name="T89" fmla="*/ 392 h 1639"/>
              <a:gd name="T90" fmla="*/ 451 w 1643"/>
              <a:gd name="T91" fmla="*/ 478 h 1639"/>
              <a:gd name="T92" fmla="*/ 444 w 1643"/>
              <a:gd name="T93" fmla="*/ 717 h 1639"/>
              <a:gd name="T94" fmla="*/ 645 w 1643"/>
              <a:gd name="T95" fmla="*/ 999 h 1639"/>
              <a:gd name="T96" fmla="*/ 926 w 1643"/>
              <a:gd name="T97" fmla="*/ 1199 h 1639"/>
              <a:gd name="T98" fmla="*/ 519 w 1643"/>
              <a:gd name="T99" fmla="*/ 546 h 1639"/>
              <a:gd name="T100" fmla="*/ 604 w 1643"/>
              <a:gd name="T101" fmla="*/ 462 h 1639"/>
              <a:gd name="T102" fmla="*/ 708 w 1643"/>
              <a:gd name="T103" fmla="*/ 566 h 1639"/>
              <a:gd name="T104" fmla="*/ 658 w 1643"/>
              <a:gd name="T105" fmla="*/ 616 h 1639"/>
              <a:gd name="T106" fmla="*/ 644 w 1643"/>
              <a:gd name="T107" fmla="*/ 701 h 1639"/>
              <a:gd name="T108" fmla="*/ 942 w 1643"/>
              <a:gd name="T109" fmla="*/ 999 h 1639"/>
              <a:gd name="T110" fmla="*/ 1028 w 1643"/>
              <a:gd name="T111" fmla="*/ 986 h 1639"/>
              <a:gd name="T112" fmla="*/ 1078 w 1643"/>
              <a:gd name="T113" fmla="*/ 936 h 1639"/>
              <a:gd name="T114" fmla="*/ 1182 w 1643"/>
              <a:gd name="T115" fmla="*/ 1040 h 1639"/>
              <a:gd name="T116" fmla="*/ 1097 w 1643"/>
              <a:gd name="T117" fmla="*/ 1125 h 1639"/>
              <a:gd name="T118" fmla="*/ 964 w 1643"/>
              <a:gd name="T119" fmla="*/ 1111 h 1639"/>
              <a:gd name="T120" fmla="*/ 713 w 1643"/>
              <a:gd name="T121" fmla="*/ 931 h 1639"/>
              <a:gd name="T122" fmla="*/ 533 w 1643"/>
              <a:gd name="T123" fmla="*/ 679 h 1639"/>
              <a:gd name="T124" fmla="*/ 519 w 1643"/>
              <a:gd name="T125" fmla="*/ 546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43" h="1639">
                <a:moveTo>
                  <a:pt x="78" y="1639"/>
                </a:moveTo>
                <a:cubicBezTo>
                  <a:pt x="86" y="1639"/>
                  <a:pt x="95" y="1638"/>
                  <a:pt x="103" y="1635"/>
                </a:cubicBezTo>
                <a:cubicBezTo>
                  <a:pt x="484" y="1501"/>
                  <a:pt x="484" y="1501"/>
                  <a:pt x="484" y="1501"/>
                </a:cubicBezTo>
                <a:cubicBezTo>
                  <a:pt x="596" y="1559"/>
                  <a:pt x="722" y="1590"/>
                  <a:pt x="849" y="1590"/>
                </a:cubicBezTo>
                <a:cubicBezTo>
                  <a:pt x="1061" y="1590"/>
                  <a:pt x="1260" y="1507"/>
                  <a:pt x="1410" y="1357"/>
                </a:cubicBezTo>
                <a:cubicBezTo>
                  <a:pt x="1560" y="1207"/>
                  <a:pt x="1643" y="1007"/>
                  <a:pt x="1643" y="795"/>
                </a:cubicBezTo>
                <a:cubicBezTo>
                  <a:pt x="1643" y="583"/>
                  <a:pt x="1560" y="383"/>
                  <a:pt x="1410" y="233"/>
                </a:cubicBezTo>
                <a:cubicBezTo>
                  <a:pt x="1260" y="83"/>
                  <a:pt x="1061" y="0"/>
                  <a:pt x="849" y="0"/>
                </a:cubicBezTo>
                <a:cubicBezTo>
                  <a:pt x="849" y="0"/>
                  <a:pt x="849" y="0"/>
                  <a:pt x="849" y="0"/>
                </a:cubicBezTo>
                <a:cubicBezTo>
                  <a:pt x="744" y="0"/>
                  <a:pt x="641" y="21"/>
                  <a:pt x="544" y="61"/>
                </a:cubicBezTo>
                <a:cubicBezTo>
                  <a:pt x="448" y="101"/>
                  <a:pt x="361" y="159"/>
                  <a:pt x="287" y="233"/>
                </a:cubicBezTo>
                <a:cubicBezTo>
                  <a:pt x="137" y="383"/>
                  <a:pt x="54" y="583"/>
                  <a:pt x="54" y="795"/>
                </a:cubicBezTo>
                <a:cubicBezTo>
                  <a:pt x="54" y="922"/>
                  <a:pt x="85" y="1047"/>
                  <a:pt x="142" y="1159"/>
                </a:cubicBezTo>
                <a:cubicBezTo>
                  <a:pt x="9" y="1541"/>
                  <a:pt x="9" y="1541"/>
                  <a:pt x="9" y="1541"/>
                </a:cubicBezTo>
                <a:cubicBezTo>
                  <a:pt x="0" y="1568"/>
                  <a:pt x="6" y="1597"/>
                  <a:pt x="26" y="1617"/>
                </a:cubicBezTo>
                <a:cubicBezTo>
                  <a:pt x="40" y="1631"/>
                  <a:pt x="59" y="1639"/>
                  <a:pt x="78" y="1639"/>
                </a:cubicBezTo>
                <a:close/>
                <a:moveTo>
                  <a:pt x="236" y="1182"/>
                </a:moveTo>
                <a:cubicBezTo>
                  <a:pt x="243" y="1163"/>
                  <a:pt x="241" y="1141"/>
                  <a:pt x="232" y="1123"/>
                </a:cubicBezTo>
                <a:cubicBezTo>
                  <a:pt x="178" y="1023"/>
                  <a:pt x="150" y="909"/>
                  <a:pt x="150" y="795"/>
                </a:cubicBezTo>
                <a:cubicBezTo>
                  <a:pt x="150" y="608"/>
                  <a:pt x="223" y="433"/>
                  <a:pt x="355" y="301"/>
                </a:cubicBezTo>
                <a:cubicBezTo>
                  <a:pt x="487" y="169"/>
                  <a:pt x="662" y="97"/>
                  <a:pt x="849" y="97"/>
                </a:cubicBezTo>
                <a:cubicBezTo>
                  <a:pt x="849" y="97"/>
                  <a:pt x="849" y="97"/>
                  <a:pt x="849" y="97"/>
                </a:cubicBezTo>
                <a:cubicBezTo>
                  <a:pt x="1035" y="97"/>
                  <a:pt x="1211" y="169"/>
                  <a:pt x="1342" y="301"/>
                </a:cubicBezTo>
                <a:cubicBezTo>
                  <a:pt x="1474" y="433"/>
                  <a:pt x="1547" y="608"/>
                  <a:pt x="1547" y="795"/>
                </a:cubicBezTo>
                <a:cubicBezTo>
                  <a:pt x="1547" y="982"/>
                  <a:pt x="1474" y="1157"/>
                  <a:pt x="1342" y="1289"/>
                </a:cubicBezTo>
                <a:cubicBezTo>
                  <a:pt x="1211" y="1421"/>
                  <a:pt x="1035" y="1493"/>
                  <a:pt x="849" y="1493"/>
                </a:cubicBezTo>
                <a:cubicBezTo>
                  <a:pt x="734" y="1493"/>
                  <a:pt x="621" y="1465"/>
                  <a:pt x="521" y="1412"/>
                </a:cubicBezTo>
                <a:cubicBezTo>
                  <a:pt x="503" y="1402"/>
                  <a:pt x="481" y="1400"/>
                  <a:pt x="462" y="1407"/>
                </a:cubicBezTo>
                <a:cubicBezTo>
                  <a:pt x="115" y="1529"/>
                  <a:pt x="115" y="1529"/>
                  <a:pt x="115" y="1529"/>
                </a:cubicBezTo>
                <a:lnTo>
                  <a:pt x="236" y="1182"/>
                </a:lnTo>
                <a:close/>
                <a:moveTo>
                  <a:pt x="926" y="1199"/>
                </a:moveTo>
                <a:cubicBezTo>
                  <a:pt x="976" y="1221"/>
                  <a:pt x="1021" y="1231"/>
                  <a:pt x="1061" y="1231"/>
                </a:cubicBezTo>
                <a:cubicBezTo>
                  <a:pt x="1104" y="1231"/>
                  <a:pt x="1140" y="1218"/>
                  <a:pt x="1165" y="1192"/>
                </a:cubicBezTo>
                <a:cubicBezTo>
                  <a:pt x="1252" y="1106"/>
                  <a:pt x="1252" y="1106"/>
                  <a:pt x="1252" y="1106"/>
                </a:cubicBezTo>
                <a:cubicBezTo>
                  <a:pt x="1252" y="1106"/>
                  <a:pt x="1252" y="1106"/>
                  <a:pt x="1252" y="1106"/>
                </a:cubicBezTo>
                <a:cubicBezTo>
                  <a:pt x="1269" y="1089"/>
                  <a:pt x="1279" y="1065"/>
                  <a:pt x="1279" y="1040"/>
                </a:cubicBezTo>
                <a:cubicBezTo>
                  <a:pt x="1279" y="1015"/>
                  <a:pt x="1269" y="991"/>
                  <a:pt x="1252" y="974"/>
                </a:cubicBezTo>
                <a:cubicBezTo>
                  <a:pt x="1144" y="866"/>
                  <a:pt x="1144" y="866"/>
                  <a:pt x="1144" y="866"/>
                </a:cubicBezTo>
                <a:cubicBezTo>
                  <a:pt x="1107" y="829"/>
                  <a:pt x="1048" y="829"/>
                  <a:pt x="1011" y="866"/>
                </a:cubicBezTo>
                <a:cubicBezTo>
                  <a:pt x="971" y="906"/>
                  <a:pt x="971" y="906"/>
                  <a:pt x="971" y="906"/>
                </a:cubicBezTo>
                <a:cubicBezTo>
                  <a:pt x="872" y="852"/>
                  <a:pt x="792" y="772"/>
                  <a:pt x="738" y="672"/>
                </a:cubicBezTo>
                <a:cubicBezTo>
                  <a:pt x="778" y="632"/>
                  <a:pt x="778" y="632"/>
                  <a:pt x="778" y="632"/>
                </a:cubicBezTo>
                <a:cubicBezTo>
                  <a:pt x="814" y="596"/>
                  <a:pt x="814" y="536"/>
                  <a:pt x="778" y="500"/>
                </a:cubicBezTo>
                <a:cubicBezTo>
                  <a:pt x="670" y="392"/>
                  <a:pt x="670" y="392"/>
                  <a:pt x="670" y="392"/>
                </a:cubicBezTo>
                <a:cubicBezTo>
                  <a:pt x="633" y="355"/>
                  <a:pt x="574" y="355"/>
                  <a:pt x="537" y="392"/>
                </a:cubicBezTo>
                <a:cubicBezTo>
                  <a:pt x="451" y="478"/>
                  <a:pt x="451" y="478"/>
                  <a:pt x="451" y="478"/>
                </a:cubicBezTo>
                <a:cubicBezTo>
                  <a:pt x="402" y="528"/>
                  <a:pt x="399" y="612"/>
                  <a:pt x="444" y="717"/>
                </a:cubicBezTo>
                <a:cubicBezTo>
                  <a:pt x="483" y="808"/>
                  <a:pt x="555" y="908"/>
                  <a:pt x="645" y="999"/>
                </a:cubicBezTo>
                <a:cubicBezTo>
                  <a:pt x="736" y="1089"/>
                  <a:pt x="836" y="1160"/>
                  <a:pt x="926" y="1199"/>
                </a:cubicBezTo>
                <a:close/>
                <a:moveTo>
                  <a:pt x="519" y="546"/>
                </a:moveTo>
                <a:cubicBezTo>
                  <a:pt x="604" y="462"/>
                  <a:pt x="604" y="462"/>
                  <a:pt x="604" y="462"/>
                </a:cubicBezTo>
                <a:cubicBezTo>
                  <a:pt x="708" y="566"/>
                  <a:pt x="708" y="566"/>
                  <a:pt x="708" y="566"/>
                </a:cubicBezTo>
                <a:cubicBezTo>
                  <a:pt x="658" y="616"/>
                  <a:pt x="658" y="616"/>
                  <a:pt x="658" y="616"/>
                </a:cubicBezTo>
                <a:cubicBezTo>
                  <a:pt x="635" y="639"/>
                  <a:pt x="630" y="673"/>
                  <a:pt x="644" y="701"/>
                </a:cubicBezTo>
                <a:cubicBezTo>
                  <a:pt x="710" y="830"/>
                  <a:pt x="813" y="933"/>
                  <a:pt x="942" y="999"/>
                </a:cubicBezTo>
                <a:cubicBezTo>
                  <a:pt x="971" y="1014"/>
                  <a:pt x="1005" y="1008"/>
                  <a:pt x="1028" y="986"/>
                </a:cubicBezTo>
                <a:cubicBezTo>
                  <a:pt x="1078" y="936"/>
                  <a:pt x="1078" y="936"/>
                  <a:pt x="1078" y="936"/>
                </a:cubicBezTo>
                <a:cubicBezTo>
                  <a:pt x="1182" y="1040"/>
                  <a:pt x="1182" y="1040"/>
                  <a:pt x="1182" y="1040"/>
                </a:cubicBezTo>
                <a:cubicBezTo>
                  <a:pt x="1097" y="1125"/>
                  <a:pt x="1097" y="1125"/>
                  <a:pt x="1097" y="1125"/>
                </a:cubicBezTo>
                <a:cubicBezTo>
                  <a:pt x="1083" y="1139"/>
                  <a:pt x="1040" y="1144"/>
                  <a:pt x="964" y="1111"/>
                </a:cubicBezTo>
                <a:cubicBezTo>
                  <a:pt x="884" y="1077"/>
                  <a:pt x="795" y="1013"/>
                  <a:pt x="713" y="931"/>
                </a:cubicBezTo>
                <a:cubicBezTo>
                  <a:pt x="631" y="849"/>
                  <a:pt x="567" y="759"/>
                  <a:pt x="533" y="679"/>
                </a:cubicBezTo>
                <a:cubicBezTo>
                  <a:pt x="500" y="604"/>
                  <a:pt x="505" y="560"/>
                  <a:pt x="519" y="54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2" name="Freeform 229"/>
          <p:cNvSpPr>
            <a:spLocks noEditPoints="1"/>
          </p:cNvSpPr>
          <p:nvPr/>
        </p:nvSpPr>
        <p:spPr bwMode="auto">
          <a:xfrm>
            <a:off x="8159743" y="5258859"/>
            <a:ext cx="392537" cy="392097"/>
          </a:xfrm>
          <a:custGeom>
            <a:avLst/>
            <a:gdLst>
              <a:gd name="T0" fmla="*/ 820 w 1639"/>
              <a:gd name="T1" fmla="*/ 0 h 1638"/>
              <a:gd name="T2" fmla="*/ 0 w 1639"/>
              <a:gd name="T3" fmla="*/ 819 h 1638"/>
              <a:gd name="T4" fmla="*/ 0 w 1639"/>
              <a:gd name="T5" fmla="*/ 820 h 1638"/>
              <a:gd name="T6" fmla="*/ 240 w 1639"/>
              <a:gd name="T7" fmla="*/ 1398 h 1638"/>
              <a:gd name="T8" fmla="*/ 885 w 1639"/>
              <a:gd name="T9" fmla="*/ 1635 h 1638"/>
              <a:gd name="T10" fmla="*/ 1399 w 1639"/>
              <a:gd name="T11" fmla="*/ 1398 h 1638"/>
              <a:gd name="T12" fmla="*/ 1639 w 1639"/>
              <a:gd name="T13" fmla="*/ 820 h 1638"/>
              <a:gd name="T14" fmla="*/ 1639 w 1639"/>
              <a:gd name="T15" fmla="*/ 819 h 1638"/>
              <a:gd name="T16" fmla="*/ 308 w 1639"/>
              <a:gd name="T17" fmla="*/ 307 h 1638"/>
              <a:gd name="T18" fmla="*/ 557 w 1639"/>
              <a:gd name="T19" fmla="*/ 246 h 1638"/>
              <a:gd name="T20" fmla="*/ 209 w 1639"/>
              <a:gd name="T21" fmla="*/ 431 h 1638"/>
              <a:gd name="T22" fmla="*/ 157 w 1639"/>
              <a:gd name="T23" fmla="*/ 527 h 1638"/>
              <a:gd name="T24" fmla="*/ 391 w 1639"/>
              <a:gd name="T25" fmla="*/ 772 h 1638"/>
              <a:gd name="T26" fmla="*/ 157 w 1639"/>
              <a:gd name="T27" fmla="*/ 527 h 1638"/>
              <a:gd name="T28" fmla="*/ 392 w 1639"/>
              <a:gd name="T29" fmla="*/ 868 h 1638"/>
              <a:gd name="T30" fmla="*/ 157 w 1639"/>
              <a:gd name="T31" fmla="*/ 1110 h 1638"/>
              <a:gd name="T32" fmla="*/ 308 w 1639"/>
              <a:gd name="T33" fmla="*/ 1330 h 1638"/>
              <a:gd name="T34" fmla="*/ 468 w 1639"/>
              <a:gd name="T35" fmla="*/ 1206 h 1638"/>
              <a:gd name="T36" fmla="*/ 642 w 1639"/>
              <a:gd name="T37" fmla="*/ 1520 h 1638"/>
              <a:gd name="T38" fmla="*/ 772 w 1639"/>
              <a:gd name="T39" fmla="*/ 1529 h 1638"/>
              <a:gd name="T40" fmla="*/ 772 w 1639"/>
              <a:gd name="T41" fmla="*/ 1206 h 1638"/>
              <a:gd name="T42" fmla="*/ 772 w 1639"/>
              <a:gd name="T43" fmla="*/ 1110 h 1638"/>
              <a:gd name="T44" fmla="*/ 488 w 1639"/>
              <a:gd name="T45" fmla="*/ 868 h 1638"/>
              <a:gd name="T46" fmla="*/ 772 w 1639"/>
              <a:gd name="T47" fmla="*/ 1110 h 1638"/>
              <a:gd name="T48" fmla="*/ 487 w 1639"/>
              <a:gd name="T49" fmla="*/ 772 h 1638"/>
              <a:gd name="T50" fmla="*/ 772 w 1639"/>
              <a:gd name="T51" fmla="*/ 527 h 1638"/>
              <a:gd name="T52" fmla="*/ 772 w 1639"/>
              <a:gd name="T53" fmla="*/ 431 h 1638"/>
              <a:gd name="T54" fmla="*/ 639 w 1639"/>
              <a:gd name="T55" fmla="*/ 296 h 1638"/>
              <a:gd name="T56" fmla="*/ 772 w 1639"/>
              <a:gd name="T57" fmla="*/ 431 h 1638"/>
              <a:gd name="T58" fmla="*/ 1430 w 1639"/>
              <a:gd name="T59" fmla="*/ 431 h 1638"/>
              <a:gd name="T60" fmla="*/ 1097 w 1639"/>
              <a:gd name="T61" fmla="*/ 271 h 1638"/>
              <a:gd name="T62" fmla="*/ 1331 w 1639"/>
              <a:gd name="T63" fmla="*/ 307 h 1638"/>
              <a:gd name="T64" fmla="*/ 1069 w 1639"/>
              <a:gd name="T65" fmla="*/ 431 h 1638"/>
              <a:gd name="T66" fmla="*/ 868 w 1639"/>
              <a:gd name="T67" fmla="*/ 107 h 1638"/>
              <a:gd name="T68" fmla="*/ 1105 w 1639"/>
              <a:gd name="T69" fmla="*/ 527 h 1638"/>
              <a:gd name="T70" fmla="*/ 868 w 1639"/>
              <a:gd name="T71" fmla="*/ 772 h 1638"/>
              <a:gd name="T72" fmla="*/ 868 w 1639"/>
              <a:gd name="T73" fmla="*/ 868 h 1638"/>
              <a:gd name="T74" fmla="*/ 1104 w 1639"/>
              <a:gd name="T75" fmla="*/ 1110 h 1638"/>
              <a:gd name="T76" fmla="*/ 868 w 1639"/>
              <a:gd name="T77" fmla="*/ 868 h 1638"/>
              <a:gd name="T78" fmla="*/ 868 w 1639"/>
              <a:gd name="T79" fmla="*/ 1206 h 1638"/>
              <a:gd name="T80" fmla="*/ 1000 w 1639"/>
              <a:gd name="T81" fmla="*/ 1340 h 1638"/>
              <a:gd name="T82" fmla="*/ 1331 w 1639"/>
              <a:gd name="T83" fmla="*/ 1330 h 1638"/>
              <a:gd name="T84" fmla="*/ 1082 w 1639"/>
              <a:gd name="T85" fmla="*/ 1391 h 1638"/>
              <a:gd name="T86" fmla="*/ 1430 w 1639"/>
              <a:gd name="T87" fmla="*/ 1206 h 1638"/>
              <a:gd name="T88" fmla="*/ 1482 w 1639"/>
              <a:gd name="T89" fmla="*/ 1110 h 1638"/>
              <a:gd name="T90" fmla="*/ 1247 w 1639"/>
              <a:gd name="T91" fmla="*/ 868 h 1638"/>
              <a:gd name="T92" fmla="*/ 1482 w 1639"/>
              <a:gd name="T93" fmla="*/ 1110 h 1638"/>
              <a:gd name="T94" fmla="*/ 1206 w 1639"/>
              <a:gd name="T95" fmla="*/ 527 h 1638"/>
              <a:gd name="T96" fmla="*/ 1541 w 1639"/>
              <a:gd name="T97" fmla="*/ 77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9" h="1638">
                <a:moveTo>
                  <a:pt x="1399" y="240"/>
                </a:moveTo>
                <a:cubicBezTo>
                  <a:pt x="1244" y="85"/>
                  <a:pt x="1038" y="0"/>
                  <a:pt x="820" y="0"/>
                </a:cubicBezTo>
                <a:cubicBezTo>
                  <a:pt x="601" y="0"/>
                  <a:pt x="395" y="85"/>
                  <a:pt x="240" y="240"/>
                </a:cubicBezTo>
                <a:cubicBezTo>
                  <a:pt x="86" y="394"/>
                  <a:pt x="0" y="600"/>
                  <a:pt x="0" y="819"/>
                </a:cubicBezTo>
                <a:cubicBezTo>
                  <a:pt x="0" y="819"/>
                  <a:pt x="0" y="820"/>
                  <a:pt x="0" y="820"/>
                </a:cubicBezTo>
                <a:cubicBezTo>
                  <a:pt x="0" y="820"/>
                  <a:pt x="0" y="820"/>
                  <a:pt x="0" y="820"/>
                </a:cubicBezTo>
                <a:cubicBezTo>
                  <a:pt x="0" y="821"/>
                  <a:pt x="0" y="821"/>
                  <a:pt x="0" y="821"/>
                </a:cubicBezTo>
                <a:cubicBezTo>
                  <a:pt x="1" y="1039"/>
                  <a:pt x="86" y="1244"/>
                  <a:pt x="240" y="1398"/>
                </a:cubicBezTo>
                <a:cubicBezTo>
                  <a:pt x="395" y="1553"/>
                  <a:pt x="601" y="1638"/>
                  <a:pt x="820" y="1638"/>
                </a:cubicBezTo>
                <a:cubicBezTo>
                  <a:pt x="841" y="1638"/>
                  <a:pt x="863" y="1637"/>
                  <a:pt x="885" y="1635"/>
                </a:cubicBezTo>
                <a:cubicBezTo>
                  <a:pt x="885" y="1635"/>
                  <a:pt x="885" y="1635"/>
                  <a:pt x="885" y="1635"/>
                </a:cubicBezTo>
                <a:cubicBezTo>
                  <a:pt x="1079" y="1620"/>
                  <a:pt x="1260" y="1537"/>
                  <a:pt x="1399" y="1398"/>
                </a:cubicBezTo>
                <a:cubicBezTo>
                  <a:pt x="1553" y="1244"/>
                  <a:pt x="1638" y="1039"/>
                  <a:pt x="1639" y="821"/>
                </a:cubicBezTo>
                <a:cubicBezTo>
                  <a:pt x="1639" y="821"/>
                  <a:pt x="1639" y="821"/>
                  <a:pt x="1639" y="820"/>
                </a:cubicBezTo>
                <a:cubicBezTo>
                  <a:pt x="1639" y="820"/>
                  <a:pt x="1639" y="820"/>
                  <a:pt x="1639" y="820"/>
                </a:cubicBezTo>
                <a:cubicBezTo>
                  <a:pt x="1639" y="820"/>
                  <a:pt x="1639" y="819"/>
                  <a:pt x="1639" y="819"/>
                </a:cubicBezTo>
                <a:cubicBezTo>
                  <a:pt x="1639" y="600"/>
                  <a:pt x="1554" y="394"/>
                  <a:pt x="1399" y="240"/>
                </a:cubicBezTo>
                <a:close/>
                <a:moveTo>
                  <a:pt x="308" y="307"/>
                </a:moveTo>
                <a:cubicBezTo>
                  <a:pt x="402" y="214"/>
                  <a:pt x="517" y="149"/>
                  <a:pt x="642" y="118"/>
                </a:cubicBezTo>
                <a:cubicBezTo>
                  <a:pt x="616" y="152"/>
                  <a:pt x="587" y="195"/>
                  <a:pt x="557" y="246"/>
                </a:cubicBezTo>
                <a:cubicBezTo>
                  <a:pt x="519" y="310"/>
                  <a:pt x="490" y="372"/>
                  <a:pt x="467" y="431"/>
                </a:cubicBezTo>
                <a:cubicBezTo>
                  <a:pt x="209" y="431"/>
                  <a:pt x="209" y="431"/>
                  <a:pt x="209" y="431"/>
                </a:cubicBezTo>
                <a:cubicBezTo>
                  <a:pt x="237" y="387"/>
                  <a:pt x="270" y="345"/>
                  <a:pt x="308" y="307"/>
                </a:cubicBezTo>
                <a:close/>
                <a:moveTo>
                  <a:pt x="157" y="527"/>
                </a:moveTo>
                <a:cubicBezTo>
                  <a:pt x="434" y="527"/>
                  <a:pt x="434" y="527"/>
                  <a:pt x="434" y="527"/>
                </a:cubicBezTo>
                <a:cubicBezTo>
                  <a:pt x="406" y="621"/>
                  <a:pt x="395" y="704"/>
                  <a:pt x="391" y="772"/>
                </a:cubicBezTo>
                <a:cubicBezTo>
                  <a:pt x="98" y="772"/>
                  <a:pt x="98" y="772"/>
                  <a:pt x="98" y="772"/>
                </a:cubicBezTo>
                <a:cubicBezTo>
                  <a:pt x="103" y="687"/>
                  <a:pt x="123" y="604"/>
                  <a:pt x="157" y="527"/>
                </a:cubicBezTo>
                <a:close/>
                <a:moveTo>
                  <a:pt x="98" y="868"/>
                </a:moveTo>
                <a:cubicBezTo>
                  <a:pt x="392" y="868"/>
                  <a:pt x="392" y="868"/>
                  <a:pt x="392" y="868"/>
                </a:cubicBezTo>
                <a:cubicBezTo>
                  <a:pt x="396" y="955"/>
                  <a:pt x="412" y="1036"/>
                  <a:pt x="435" y="1110"/>
                </a:cubicBezTo>
                <a:cubicBezTo>
                  <a:pt x="157" y="1110"/>
                  <a:pt x="157" y="1110"/>
                  <a:pt x="157" y="1110"/>
                </a:cubicBezTo>
                <a:cubicBezTo>
                  <a:pt x="124" y="1035"/>
                  <a:pt x="104" y="953"/>
                  <a:pt x="98" y="868"/>
                </a:cubicBezTo>
                <a:close/>
                <a:moveTo>
                  <a:pt x="308" y="1330"/>
                </a:moveTo>
                <a:cubicBezTo>
                  <a:pt x="270" y="1292"/>
                  <a:pt x="237" y="1251"/>
                  <a:pt x="209" y="1206"/>
                </a:cubicBezTo>
                <a:cubicBezTo>
                  <a:pt x="468" y="1206"/>
                  <a:pt x="468" y="1206"/>
                  <a:pt x="468" y="1206"/>
                </a:cubicBezTo>
                <a:cubicBezTo>
                  <a:pt x="496" y="1277"/>
                  <a:pt x="527" y="1340"/>
                  <a:pt x="557" y="1391"/>
                </a:cubicBezTo>
                <a:cubicBezTo>
                  <a:pt x="587" y="1442"/>
                  <a:pt x="616" y="1485"/>
                  <a:pt x="642" y="1520"/>
                </a:cubicBezTo>
                <a:cubicBezTo>
                  <a:pt x="517" y="1489"/>
                  <a:pt x="402" y="1424"/>
                  <a:pt x="308" y="1330"/>
                </a:cubicBezTo>
                <a:close/>
                <a:moveTo>
                  <a:pt x="772" y="1529"/>
                </a:moveTo>
                <a:cubicBezTo>
                  <a:pt x="730" y="1481"/>
                  <a:pt x="640" y="1364"/>
                  <a:pt x="572" y="1206"/>
                </a:cubicBezTo>
                <a:cubicBezTo>
                  <a:pt x="772" y="1206"/>
                  <a:pt x="772" y="1206"/>
                  <a:pt x="772" y="1206"/>
                </a:cubicBezTo>
                <a:lnTo>
                  <a:pt x="772" y="1529"/>
                </a:lnTo>
                <a:close/>
                <a:moveTo>
                  <a:pt x="772" y="1110"/>
                </a:moveTo>
                <a:cubicBezTo>
                  <a:pt x="535" y="1110"/>
                  <a:pt x="535" y="1110"/>
                  <a:pt x="535" y="1110"/>
                </a:cubicBezTo>
                <a:cubicBezTo>
                  <a:pt x="511" y="1036"/>
                  <a:pt x="493" y="954"/>
                  <a:pt x="488" y="868"/>
                </a:cubicBezTo>
                <a:cubicBezTo>
                  <a:pt x="772" y="868"/>
                  <a:pt x="772" y="868"/>
                  <a:pt x="772" y="868"/>
                </a:cubicBezTo>
                <a:lnTo>
                  <a:pt x="772" y="1110"/>
                </a:lnTo>
                <a:close/>
                <a:moveTo>
                  <a:pt x="772" y="772"/>
                </a:moveTo>
                <a:cubicBezTo>
                  <a:pt x="487" y="772"/>
                  <a:pt x="487" y="772"/>
                  <a:pt x="487" y="772"/>
                </a:cubicBezTo>
                <a:cubicBezTo>
                  <a:pt x="492" y="684"/>
                  <a:pt x="510" y="602"/>
                  <a:pt x="534" y="527"/>
                </a:cubicBezTo>
                <a:cubicBezTo>
                  <a:pt x="772" y="527"/>
                  <a:pt x="772" y="527"/>
                  <a:pt x="772" y="527"/>
                </a:cubicBezTo>
                <a:lnTo>
                  <a:pt x="772" y="772"/>
                </a:lnTo>
                <a:close/>
                <a:moveTo>
                  <a:pt x="772" y="431"/>
                </a:moveTo>
                <a:cubicBezTo>
                  <a:pt x="571" y="431"/>
                  <a:pt x="571" y="431"/>
                  <a:pt x="571" y="431"/>
                </a:cubicBezTo>
                <a:cubicBezTo>
                  <a:pt x="593" y="380"/>
                  <a:pt x="616" y="335"/>
                  <a:pt x="639" y="296"/>
                </a:cubicBezTo>
                <a:cubicBezTo>
                  <a:pt x="691" y="207"/>
                  <a:pt x="743" y="142"/>
                  <a:pt x="772" y="109"/>
                </a:cubicBezTo>
                <a:lnTo>
                  <a:pt x="772" y="431"/>
                </a:lnTo>
                <a:close/>
                <a:moveTo>
                  <a:pt x="1331" y="307"/>
                </a:moveTo>
                <a:cubicBezTo>
                  <a:pt x="1369" y="345"/>
                  <a:pt x="1402" y="387"/>
                  <a:pt x="1430" y="431"/>
                </a:cubicBezTo>
                <a:cubicBezTo>
                  <a:pt x="1173" y="431"/>
                  <a:pt x="1173" y="431"/>
                  <a:pt x="1173" y="431"/>
                </a:cubicBezTo>
                <a:cubicBezTo>
                  <a:pt x="1152" y="378"/>
                  <a:pt x="1127" y="324"/>
                  <a:pt x="1097" y="271"/>
                </a:cubicBezTo>
                <a:cubicBezTo>
                  <a:pt x="1063" y="210"/>
                  <a:pt x="1029" y="158"/>
                  <a:pt x="999" y="118"/>
                </a:cubicBezTo>
                <a:cubicBezTo>
                  <a:pt x="1124" y="150"/>
                  <a:pt x="1238" y="214"/>
                  <a:pt x="1331" y="307"/>
                </a:cubicBezTo>
                <a:close/>
                <a:moveTo>
                  <a:pt x="868" y="107"/>
                </a:moveTo>
                <a:cubicBezTo>
                  <a:pt x="909" y="155"/>
                  <a:pt x="1001" y="271"/>
                  <a:pt x="1069" y="431"/>
                </a:cubicBezTo>
                <a:cubicBezTo>
                  <a:pt x="868" y="431"/>
                  <a:pt x="868" y="431"/>
                  <a:pt x="868" y="431"/>
                </a:cubicBezTo>
                <a:lnTo>
                  <a:pt x="868" y="107"/>
                </a:lnTo>
                <a:close/>
                <a:moveTo>
                  <a:pt x="868" y="527"/>
                </a:moveTo>
                <a:cubicBezTo>
                  <a:pt x="1105" y="527"/>
                  <a:pt x="1105" y="527"/>
                  <a:pt x="1105" y="527"/>
                </a:cubicBezTo>
                <a:cubicBezTo>
                  <a:pt x="1130" y="603"/>
                  <a:pt x="1147" y="685"/>
                  <a:pt x="1152" y="772"/>
                </a:cubicBezTo>
                <a:cubicBezTo>
                  <a:pt x="868" y="772"/>
                  <a:pt x="868" y="772"/>
                  <a:pt x="868" y="772"/>
                </a:cubicBezTo>
                <a:lnTo>
                  <a:pt x="868" y="527"/>
                </a:lnTo>
                <a:close/>
                <a:moveTo>
                  <a:pt x="868" y="868"/>
                </a:moveTo>
                <a:cubicBezTo>
                  <a:pt x="1151" y="868"/>
                  <a:pt x="1151" y="868"/>
                  <a:pt x="1151" y="868"/>
                </a:cubicBezTo>
                <a:cubicBezTo>
                  <a:pt x="1146" y="955"/>
                  <a:pt x="1128" y="1037"/>
                  <a:pt x="1104" y="1110"/>
                </a:cubicBezTo>
                <a:cubicBezTo>
                  <a:pt x="868" y="1110"/>
                  <a:pt x="868" y="1110"/>
                  <a:pt x="868" y="1110"/>
                </a:cubicBezTo>
                <a:lnTo>
                  <a:pt x="868" y="868"/>
                </a:lnTo>
                <a:close/>
                <a:moveTo>
                  <a:pt x="868" y="1530"/>
                </a:moveTo>
                <a:cubicBezTo>
                  <a:pt x="868" y="1206"/>
                  <a:pt x="868" y="1206"/>
                  <a:pt x="868" y="1206"/>
                </a:cubicBezTo>
                <a:cubicBezTo>
                  <a:pt x="1068" y="1206"/>
                  <a:pt x="1068" y="1206"/>
                  <a:pt x="1068" y="1206"/>
                </a:cubicBezTo>
                <a:cubicBezTo>
                  <a:pt x="1046" y="1257"/>
                  <a:pt x="1023" y="1302"/>
                  <a:pt x="1000" y="1340"/>
                </a:cubicBezTo>
                <a:cubicBezTo>
                  <a:pt x="949" y="1430"/>
                  <a:pt x="896" y="1497"/>
                  <a:pt x="868" y="1530"/>
                </a:cubicBezTo>
                <a:close/>
                <a:moveTo>
                  <a:pt x="1331" y="1330"/>
                </a:moveTo>
                <a:cubicBezTo>
                  <a:pt x="1237" y="1424"/>
                  <a:pt x="1123" y="1489"/>
                  <a:pt x="997" y="1520"/>
                </a:cubicBezTo>
                <a:cubicBezTo>
                  <a:pt x="1023" y="1485"/>
                  <a:pt x="1053" y="1442"/>
                  <a:pt x="1082" y="1391"/>
                </a:cubicBezTo>
                <a:cubicBezTo>
                  <a:pt x="1119" y="1327"/>
                  <a:pt x="1149" y="1265"/>
                  <a:pt x="1171" y="1206"/>
                </a:cubicBezTo>
                <a:cubicBezTo>
                  <a:pt x="1430" y="1206"/>
                  <a:pt x="1430" y="1206"/>
                  <a:pt x="1430" y="1206"/>
                </a:cubicBezTo>
                <a:cubicBezTo>
                  <a:pt x="1402" y="1251"/>
                  <a:pt x="1369" y="1292"/>
                  <a:pt x="1331" y="1330"/>
                </a:cubicBezTo>
                <a:close/>
                <a:moveTo>
                  <a:pt x="1482" y="1110"/>
                </a:moveTo>
                <a:cubicBezTo>
                  <a:pt x="1204" y="1110"/>
                  <a:pt x="1204" y="1110"/>
                  <a:pt x="1204" y="1110"/>
                </a:cubicBezTo>
                <a:cubicBezTo>
                  <a:pt x="1232" y="1018"/>
                  <a:pt x="1244" y="936"/>
                  <a:pt x="1247" y="868"/>
                </a:cubicBezTo>
                <a:cubicBezTo>
                  <a:pt x="1541" y="868"/>
                  <a:pt x="1541" y="868"/>
                  <a:pt x="1541" y="868"/>
                </a:cubicBezTo>
                <a:cubicBezTo>
                  <a:pt x="1535" y="953"/>
                  <a:pt x="1515" y="1035"/>
                  <a:pt x="1482" y="1110"/>
                </a:cubicBezTo>
                <a:close/>
                <a:moveTo>
                  <a:pt x="1248" y="772"/>
                </a:moveTo>
                <a:cubicBezTo>
                  <a:pt x="1244" y="691"/>
                  <a:pt x="1230" y="609"/>
                  <a:pt x="1206" y="527"/>
                </a:cubicBezTo>
                <a:cubicBezTo>
                  <a:pt x="1482" y="527"/>
                  <a:pt x="1482" y="527"/>
                  <a:pt x="1482" y="527"/>
                </a:cubicBezTo>
                <a:cubicBezTo>
                  <a:pt x="1516" y="604"/>
                  <a:pt x="1536" y="687"/>
                  <a:pt x="1541" y="772"/>
                </a:cubicBezTo>
                <a:lnTo>
                  <a:pt x="1248" y="77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3" name="Freeform 230"/>
          <p:cNvSpPr>
            <a:spLocks noEditPoints="1"/>
          </p:cNvSpPr>
          <p:nvPr/>
        </p:nvSpPr>
        <p:spPr bwMode="auto">
          <a:xfrm>
            <a:off x="8160037" y="4583709"/>
            <a:ext cx="391950" cy="392389"/>
          </a:xfrm>
          <a:custGeom>
            <a:avLst/>
            <a:gdLst>
              <a:gd name="T0" fmla="*/ 665 w 1637"/>
              <a:gd name="T1" fmla="*/ 1591 h 1639"/>
              <a:gd name="T2" fmla="*/ 695 w 1637"/>
              <a:gd name="T3" fmla="*/ 1635 h 1639"/>
              <a:gd name="T4" fmla="*/ 714 w 1637"/>
              <a:gd name="T5" fmla="*/ 1639 h 1639"/>
              <a:gd name="T6" fmla="*/ 714 w 1637"/>
              <a:gd name="T7" fmla="*/ 1639 h 1639"/>
              <a:gd name="T8" fmla="*/ 1015 w 1637"/>
              <a:gd name="T9" fmla="*/ 1638 h 1639"/>
              <a:gd name="T10" fmla="*/ 1019 w 1637"/>
              <a:gd name="T11" fmla="*/ 1639 h 1639"/>
              <a:gd name="T12" fmla="*/ 1067 w 1637"/>
              <a:gd name="T13" fmla="*/ 1591 h 1639"/>
              <a:gd name="T14" fmla="*/ 1067 w 1637"/>
              <a:gd name="T15" fmla="*/ 1590 h 1639"/>
              <a:gd name="T16" fmla="*/ 768 w 1637"/>
              <a:gd name="T17" fmla="*/ 871 h 1639"/>
              <a:gd name="T18" fmla="*/ 49 w 1637"/>
              <a:gd name="T19" fmla="*/ 572 h 1639"/>
              <a:gd name="T20" fmla="*/ 48 w 1637"/>
              <a:gd name="T21" fmla="*/ 572 h 1639"/>
              <a:gd name="T22" fmla="*/ 0 w 1637"/>
              <a:gd name="T23" fmla="*/ 620 h 1639"/>
              <a:gd name="T24" fmla="*/ 0 w 1637"/>
              <a:gd name="T25" fmla="*/ 926 h 1639"/>
              <a:gd name="T26" fmla="*/ 48 w 1637"/>
              <a:gd name="T27" fmla="*/ 974 h 1639"/>
              <a:gd name="T28" fmla="*/ 665 w 1637"/>
              <a:gd name="T29" fmla="*/ 1591 h 1639"/>
              <a:gd name="T30" fmla="*/ 96 w 1637"/>
              <a:gd name="T31" fmla="*/ 670 h 1639"/>
              <a:gd name="T32" fmla="*/ 701 w 1637"/>
              <a:gd name="T33" fmla="*/ 939 h 1639"/>
              <a:gd name="T34" fmla="*/ 969 w 1637"/>
              <a:gd name="T35" fmla="*/ 1542 h 1639"/>
              <a:gd name="T36" fmla="*/ 760 w 1637"/>
              <a:gd name="T37" fmla="*/ 1543 h 1639"/>
              <a:gd name="T38" fmla="*/ 553 w 1637"/>
              <a:gd name="T39" fmla="*/ 1086 h 1639"/>
              <a:gd name="T40" fmla="*/ 96 w 1637"/>
              <a:gd name="T41" fmla="*/ 879 h 1639"/>
              <a:gd name="T42" fmla="*/ 96 w 1637"/>
              <a:gd name="T43" fmla="*/ 670 h 1639"/>
              <a:gd name="T44" fmla="*/ 0 w 1637"/>
              <a:gd name="T45" fmla="*/ 1424 h 1639"/>
              <a:gd name="T46" fmla="*/ 215 w 1637"/>
              <a:gd name="T47" fmla="*/ 1639 h 1639"/>
              <a:gd name="T48" fmla="*/ 430 w 1637"/>
              <a:gd name="T49" fmla="*/ 1424 h 1639"/>
              <a:gd name="T50" fmla="*/ 215 w 1637"/>
              <a:gd name="T51" fmla="*/ 1210 h 1639"/>
              <a:gd name="T52" fmla="*/ 0 w 1637"/>
              <a:gd name="T53" fmla="*/ 1424 h 1639"/>
              <a:gd name="T54" fmla="*/ 334 w 1637"/>
              <a:gd name="T55" fmla="*/ 1424 h 1639"/>
              <a:gd name="T56" fmla="*/ 215 w 1637"/>
              <a:gd name="T57" fmla="*/ 1543 h 1639"/>
              <a:gd name="T58" fmla="*/ 96 w 1637"/>
              <a:gd name="T59" fmla="*/ 1424 h 1639"/>
              <a:gd name="T60" fmla="*/ 215 w 1637"/>
              <a:gd name="T61" fmla="*/ 1306 h 1639"/>
              <a:gd name="T62" fmla="*/ 334 w 1637"/>
              <a:gd name="T63" fmla="*/ 1424 h 1639"/>
              <a:gd name="T64" fmla="*/ 1172 w 1637"/>
              <a:gd name="T65" fmla="*/ 466 h 1639"/>
              <a:gd name="T66" fmla="*/ 667 w 1637"/>
              <a:gd name="T67" fmla="*/ 125 h 1639"/>
              <a:gd name="T68" fmla="*/ 48 w 1637"/>
              <a:gd name="T69" fmla="*/ 0 h 1639"/>
              <a:gd name="T70" fmla="*/ 0 w 1637"/>
              <a:gd name="T71" fmla="*/ 48 h 1639"/>
              <a:gd name="T72" fmla="*/ 0 w 1637"/>
              <a:gd name="T73" fmla="*/ 350 h 1639"/>
              <a:gd name="T74" fmla="*/ 48 w 1637"/>
              <a:gd name="T75" fmla="*/ 398 h 1639"/>
              <a:gd name="T76" fmla="*/ 512 w 1637"/>
              <a:gd name="T77" fmla="*/ 491 h 1639"/>
              <a:gd name="T78" fmla="*/ 891 w 1637"/>
              <a:gd name="T79" fmla="*/ 747 h 1639"/>
              <a:gd name="T80" fmla="*/ 1146 w 1637"/>
              <a:gd name="T81" fmla="*/ 1126 h 1639"/>
              <a:gd name="T82" fmla="*/ 1240 w 1637"/>
              <a:gd name="T83" fmla="*/ 1589 h 1639"/>
              <a:gd name="T84" fmla="*/ 1265 w 1637"/>
              <a:gd name="T85" fmla="*/ 1632 h 1639"/>
              <a:gd name="T86" fmla="*/ 1289 w 1637"/>
              <a:gd name="T87" fmla="*/ 1638 h 1639"/>
              <a:gd name="T88" fmla="*/ 1289 w 1637"/>
              <a:gd name="T89" fmla="*/ 1638 h 1639"/>
              <a:gd name="T90" fmla="*/ 1584 w 1637"/>
              <a:gd name="T91" fmla="*/ 1637 h 1639"/>
              <a:gd name="T92" fmla="*/ 1589 w 1637"/>
              <a:gd name="T93" fmla="*/ 1637 h 1639"/>
              <a:gd name="T94" fmla="*/ 1637 w 1637"/>
              <a:gd name="T95" fmla="*/ 1589 h 1639"/>
              <a:gd name="T96" fmla="*/ 1637 w 1637"/>
              <a:gd name="T97" fmla="*/ 1589 h 1639"/>
              <a:gd name="T98" fmla="*/ 1637 w 1637"/>
              <a:gd name="T99" fmla="*/ 1589 h 1639"/>
              <a:gd name="T100" fmla="*/ 1513 w 1637"/>
              <a:gd name="T101" fmla="*/ 971 h 1639"/>
              <a:gd name="T102" fmla="*/ 1172 w 1637"/>
              <a:gd name="T103" fmla="*/ 466 h 1639"/>
              <a:gd name="T104" fmla="*/ 1335 w 1637"/>
              <a:gd name="T105" fmla="*/ 1542 h 1639"/>
              <a:gd name="T106" fmla="*/ 1235 w 1637"/>
              <a:gd name="T107" fmla="*/ 1088 h 1639"/>
              <a:gd name="T108" fmla="*/ 959 w 1637"/>
              <a:gd name="T109" fmla="*/ 679 h 1639"/>
              <a:gd name="T110" fmla="*/ 550 w 1637"/>
              <a:gd name="T111" fmla="*/ 403 h 1639"/>
              <a:gd name="T112" fmla="*/ 96 w 1637"/>
              <a:gd name="T113" fmla="*/ 303 h 1639"/>
              <a:gd name="T114" fmla="*/ 96 w 1637"/>
              <a:gd name="T115" fmla="*/ 97 h 1639"/>
              <a:gd name="T116" fmla="*/ 630 w 1637"/>
              <a:gd name="T117" fmla="*/ 214 h 1639"/>
              <a:gd name="T118" fmla="*/ 1104 w 1637"/>
              <a:gd name="T119" fmla="*/ 534 h 1639"/>
              <a:gd name="T120" fmla="*/ 1424 w 1637"/>
              <a:gd name="T121" fmla="*/ 1008 h 1639"/>
              <a:gd name="T122" fmla="*/ 1541 w 1637"/>
              <a:gd name="T123" fmla="*/ 1541 h 1639"/>
              <a:gd name="T124" fmla="*/ 1335 w 1637"/>
              <a:gd name="T125" fmla="*/ 1542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7" h="1639">
                <a:moveTo>
                  <a:pt x="665" y="1591"/>
                </a:moveTo>
                <a:cubicBezTo>
                  <a:pt x="665" y="1611"/>
                  <a:pt x="678" y="1628"/>
                  <a:pt x="695" y="1635"/>
                </a:cubicBezTo>
                <a:cubicBezTo>
                  <a:pt x="701" y="1637"/>
                  <a:pt x="707" y="1639"/>
                  <a:pt x="714" y="1639"/>
                </a:cubicBezTo>
                <a:cubicBezTo>
                  <a:pt x="714" y="1639"/>
                  <a:pt x="714" y="1639"/>
                  <a:pt x="714" y="1639"/>
                </a:cubicBezTo>
                <a:cubicBezTo>
                  <a:pt x="1015" y="1638"/>
                  <a:pt x="1015" y="1638"/>
                  <a:pt x="1015" y="1638"/>
                </a:cubicBezTo>
                <a:cubicBezTo>
                  <a:pt x="1016" y="1638"/>
                  <a:pt x="1017" y="1639"/>
                  <a:pt x="1019" y="1639"/>
                </a:cubicBezTo>
                <a:cubicBezTo>
                  <a:pt x="1045" y="1639"/>
                  <a:pt x="1067" y="1617"/>
                  <a:pt x="1067" y="1591"/>
                </a:cubicBezTo>
                <a:cubicBezTo>
                  <a:pt x="1067" y="1590"/>
                  <a:pt x="1067" y="1590"/>
                  <a:pt x="1067" y="1590"/>
                </a:cubicBezTo>
                <a:cubicBezTo>
                  <a:pt x="1067" y="1318"/>
                  <a:pt x="961" y="1063"/>
                  <a:pt x="768" y="871"/>
                </a:cubicBezTo>
                <a:cubicBezTo>
                  <a:pt x="576" y="678"/>
                  <a:pt x="320" y="572"/>
                  <a:pt x="49" y="572"/>
                </a:cubicBezTo>
                <a:cubicBezTo>
                  <a:pt x="48" y="572"/>
                  <a:pt x="48" y="572"/>
                  <a:pt x="48" y="572"/>
                </a:cubicBezTo>
                <a:cubicBezTo>
                  <a:pt x="22" y="572"/>
                  <a:pt x="0" y="594"/>
                  <a:pt x="0" y="620"/>
                </a:cubicBezTo>
                <a:cubicBezTo>
                  <a:pt x="0" y="926"/>
                  <a:pt x="0" y="926"/>
                  <a:pt x="0" y="926"/>
                </a:cubicBezTo>
                <a:cubicBezTo>
                  <a:pt x="0" y="952"/>
                  <a:pt x="22" y="974"/>
                  <a:pt x="48" y="974"/>
                </a:cubicBezTo>
                <a:cubicBezTo>
                  <a:pt x="389" y="974"/>
                  <a:pt x="665" y="1250"/>
                  <a:pt x="665" y="1591"/>
                </a:cubicBezTo>
                <a:close/>
                <a:moveTo>
                  <a:pt x="96" y="670"/>
                </a:moveTo>
                <a:cubicBezTo>
                  <a:pt x="325" y="681"/>
                  <a:pt x="538" y="776"/>
                  <a:pt x="701" y="939"/>
                </a:cubicBezTo>
                <a:cubicBezTo>
                  <a:pt x="863" y="1101"/>
                  <a:pt x="958" y="1314"/>
                  <a:pt x="969" y="1542"/>
                </a:cubicBezTo>
                <a:cubicBezTo>
                  <a:pt x="760" y="1543"/>
                  <a:pt x="760" y="1543"/>
                  <a:pt x="760" y="1543"/>
                </a:cubicBezTo>
                <a:cubicBezTo>
                  <a:pt x="748" y="1370"/>
                  <a:pt x="676" y="1210"/>
                  <a:pt x="553" y="1086"/>
                </a:cubicBezTo>
                <a:cubicBezTo>
                  <a:pt x="429" y="963"/>
                  <a:pt x="269" y="891"/>
                  <a:pt x="96" y="879"/>
                </a:cubicBezTo>
                <a:lnTo>
                  <a:pt x="96" y="670"/>
                </a:lnTo>
                <a:close/>
                <a:moveTo>
                  <a:pt x="0" y="1424"/>
                </a:moveTo>
                <a:cubicBezTo>
                  <a:pt x="0" y="1542"/>
                  <a:pt x="97" y="1639"/>
                  <a:pt x="215" y="1639"/>
                </a:cubicBezTo>
                <a:cubicBezTo>
                  <a:pt x="333" y="1639"/>
                  <a:pt x="430" y="1542"/>
                  <a:pt x="430" y="1424"/>
                </a:cubicBezTo>
                <a:cubicBezTo>
                  <a:pt x="430" y="1306"/>
                  <a:pt x="333" y="1210"/>
                  <a:pt x="215" y="1210"/>
                </a:cubicBezTo>
                <a:cubicBezTo>
                  <a:pt x="97" y="1210"/>
                  <a:pt x="0" y="1306"/>
                  <a:pt x="0" y="1424"/>
                </a:cubicBezTo>
                <a:close/>
                <a:moveTo>
                  <a:pt x="334" y="1424"/>
                </a:moveTo>
                <a:cubicBezTo>
                  <a:pt x="334" y="1490"/>
                  <a:pt x="280" y="1543"/>
                  <a:pt x="215" y="1543"/>
                </a:cubicBezTo>
                <a:cubicBezTo>
                  <a:pt x="150" y="1543"/>
                  <a:pt x="96" y="1490"/>
                  <a:pt x="96" y="1424"/>
                </a:cubicBezTo>
                <a:cubicBezTo>
                  <a:pt x="96" y="1359"/>
                  <a:pt x="150" y="1306"/>
                  <a:pt x="215" y="1306"/>
                </a:cubicBezTo>
                <a:cubicBezTo>
                  <a:pt x="280" y="1306"/>
                  <a:pt x="334" y="1359"/>
                  <a:pt x="334" y="1424"/>
                </a:cubicBezTo>
                <a:close/>
                <a:moveTo>
                  <a:pt x="1172" y="466"/>
                </a:moveTo>
                <a:cubicBezTo>
                  <a:pt x="1026" y="320"/>
                  <a:pt x="856" y="205"/>
                  <a:pt x="667" y="125"/>
                </a:cubicBezTo>
                <a:cubicBezTo>
                  <a:pt x="471" y="42"/>
                  <a:pt x="263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376"/>
                  <a:pt x="22" y="398"/>
                  <a:pt x="48" y="398"/>
                </a:cubicBezTo>
                <a:cubicBezTo>
                  <a:pt x="209" y="398"/>
                  <a:pt x="365" y="429"/>
                  <a:pt x="512" y="491"/>
                </a:cubicBezTo>
                <a:cubicBezTo>
                  <a:pt x="654" y="551"/>
                  <a:pt x="781" y="637"/>
                  <a:pt x="891" y="747"/>
                </a:cubicBezTo>
                <a:cubicBezTo>
                  <a:pt x="1000" y="856"/>
                  <a:pt x="1086" y="984"/>
                  <a:pt x="1146" y="1126"/>
                </a:cubicBezTo>
                <a:cubicBezTo>
                  <a:pt x="1208" y="1272"/>
                  <a:pt x="1240" y="1428"/>
                  <a:pt x="1240" y="1589"/>
                </a:cubicBezTo>
                <a:cubicBezTo>
                  <a:pt x="1240" y="1608"/>
                  <a:pt x="1250" y="1623"/>
                  <a:pt x="1265" y="1632"/>
                </a:cubicBezTo>
                <a:cubicBezTo>
                  <a:pt x="1272" y="1636"/>
                  <a:pt x="1280" y="1638"/>
                  <a:pt x="1289" y="1638"/>
                </a:cubicBezTo>
                <a:cubicBezTo>
                  <a:pt x="1289" y="1638"/>
                  <a:pt x="1289" y="1638"/>
                  <a:pt x="1289" y="1638"/>
                </a:cubicBezTo>
                <a:cubicBezTo>
                  <a:pt x="1584" y="1637"/>
                  <a:pt x="1584" y="1637"/>
                  <a:pt x="1584" y="1637"/>
                </a:cubicBezTo>
                <a:cubicBezTo>
                  <a:pt x="1586" y="1637"/>
                  <a:pt x="1588" y="1637"/>
                  <a:pt x="1589" y="1637"/>
                </a:cubicBezTo>
                <a:cubicBezTo>
                  <a:pt x="1616" y="1637"/>
                  <a:pt x="1637" y="1616"/>
                  <a:pt x="1637" y="1589"/>
                </a:cubicBezTo>
                <a:cubicBezTo>
                  <a:pt x="1637" y="1589"/>
                  <a:pt x="1637" y="1589"/>
                  <a:pt x="1637" y="1589"/>
                </a:cubicBezTo>
                <a:cubicBezTo>
                  <a:pt x="1637" y="1589"/>
                  <a:pt x="1637" y="1589"/>
                  <a:pt x="1637" y="1589"/>
                </a:cubicBezTo>
                <a:cubicBezTo>
                  <a:pt x="1637" y="1375"/>
                  <a:pt x="1595" y="1167"/>
                  <a:pt x="1513" y="971"/>
                </a:cubicBezTo>
                <a:cubicBezTo>
                  <a:pt x="1432" y="782"/>
                  <a:pt x="1318" y="612"/>
                  <a:pt x="1172" y="466"/>
                </a:cubicBezTo>
                <a:close/>
                <a:moveTo>
                  <a:pt x="1335" y="1542"/>
                </a:moveTo>
                <a:cubicBezTo>
                  <a:pt x="1329" y="1385"/>
                  <a:pt x="1296" y="1232"/>
                  <a:pt x="1235" y="1088"/>
                </a:cubicBezTo>
                <a:cubicBezTo>
                  <a:pt x="1170" y="935"/>
                  <a:pt x="1077" y="797"/>
                  <a:pt x="959" y="679"/>
                </a:cubicBezTo>
                <a:cubicBezTo>
                  <a:pt x="841" y="561"/>
                  <a:pt x="703" y="468"/>
                  <a:pt x="550" y="403"/>
                </a:cubicBezTo>
                <a:cubicBezTo>
                  <a:pt x="405" y="342"/>
                  <a:pt x="253" y="308"/>
                  <a:pt x="96" y="303"/>
                </a:cubicBezTo>
                <a:cubicBezTo>
                  <a:pt x="96" y="97"/>
                  <a:pt x="96" y="97"/>
                  <a:pt x="96" y="97"/>
                </a:cubicBezTo>
                <a:cubicBezTo>
                  <a:pt x="281" y="103"/>
                  <a:pt x="460" y="142"/>
                  <a:pt x="630" y="214"/>
                </a:cubicBezTo>
                <a:cubicBezTo>
                  <a:pt x="807" y="289"/>
                  <a:pt x="967" y="396"/>
                  <a:pt x="1104" y="534"/>
                </a:cubicBezTo>
                <a:cubicBezTo>
                  <a:pt x="1241" y="671"/>
                  <a:pt x="1349" y="830"/>
                  <a:pt x="1424" y="1008"/>
                </a:cubicBezTo>
                <a:cubicBezTo>
                  <a:pt x="1496" y="1178"/>
                  <a:pt x="1535" y="1357"/>
                  <a:pt x="1541" y="1541"/>
                </a:cubicBezTo>
                <a:lnTo>
                  <a:pt x="1335" y="15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4" name="Freeform 257"/>
          <p:cNvSpPr>
            <a:spLocks noEditPoints="1"/>
          </p:cNvSpPr>
          <p:nvPr/>
        </p:nvSpPr>
        <p:spPr bwMode="auto">
          <a:xfrm>
            <a:off x="8159818" y="3272993"/>
            <a:ext cx="392389" cy="318486"/>
          </a:xfrm>
          <a:custGeom>
            <a:avLst/>
            <a:gdLst>
              <a:gd name="T0" fmla="*/ 1437 w 1639"/>
              <a:gd name="T1" fmla="*/ 231 h 1330"/>
              <a:gd name="T2" fmla="*/ 1188 w 1639"/>
              <a:gd name="T3" fmla="*/ 77 h 1330"/>
              <a:gd name="T4" fmla="*/ 451 w 1639"/>
              <a:gd name="T5" fmla="*/ 77 h 1330"/>
              <a:gd name="T6" fmla="*/ 203 w 1639"/>
              <a:gd name="T7" fmla="*/ 231 h 1330"/>
              <a:gd name="T8" fmla="*/ 203 w 1639"/>
              <a:gd name="T9" fmla="*/ 1330 h 1330"/>
              <a:gd name="T10" fmla="*/ 97 w 1639"/>
              <a:gd name="T11" fmla="*/ 1127 h 1330"/>
              <a:gd name="T12" fmla="*/ 388 w 1639"/>
              <a:gd name="T13" fmla="*/ 327 h 1330"/>
              <a:gd name="T14" fmla="*/ 557 w 1639"/>
              <a:gd name="T15" fmla="*/ 96 h 1330"/>
              <a:gd name="T16" fmla="*/ 1145 w 1639"/>
              <a:gd name="T17" fmla="*/ 250 h 1330"/>
              <a:gd name="T18" fmla="*/ 1543 w 1639"/>
              <a:gd name="T19" fmla="*/ 433 h 1330"/>
              <a:gd name="T20" fmla="*/ 203 w 1639"/>
              <a:gd name="T21" fmla="*/ 1234 h 1330"/>
              <a:gd name="T22" fmla="*/ 443 w 1639"/>
              <a:gd name="T23" fmla="*/ 751 h 1330"/>
              <a:gd name="T24" fmla="*/ 835 w 1639"/>
              <a:gd name="T25" fmla="*/ 359 h 1330"/>
              <a:gd name="T26" fmla="*/ 835 w 1639"/>
              <a:gd name="T27" fmla="*/ 455 h 1330"/>
              <a:gd name="T28" fmla="*/ 835 w 1639"/>
              <a:gd name="T29" fmla="*/ 540 h 1330"/>
              <a:gd name="T30" fmla="*/ 1045 w 1639"/>
              <a:gd name="T31" fmla="*/ 751 h 1330"/>
              <a:gd name="T32" fmla="*/ 720 w 1639"/>
              <a:gd name="T33" fmla="*/ 751 h 1330"/>
              <a:gd name="T34" fmla="*/ 835 w 1639"/>
              <a:gd name="T35" fmla="*/ 865 h 1330"/>
              <a:gd name="T36" fmla="*/ 1395 w 1639"/>
              <a:gd name="T37" fmla="*/ 527 h 1330"/>
              <a:gd name="T38" fmla="*/ 1383 w 1639"/>
              <a:gd name="T39" fmla="*/ 535 h 1330"/>
              <a:gd name="T40" fmla="*/ 1370 w 1639"/>
              <a:gd name="T41" fmla="*/ 540 h 1330"/>
              <a:gd name="T42" fmla="*/ 1356 w 1639"/>
              <a:gd name="T43" fmla="*/ 541 h 1330"/>
              <a:gd name="T44" fmla="*/ 1342 w 1639"/>
              <a:gd name="T45" fmla="*/ 537 h 1330"/>
              <a:gd name="T46" fmla="*/ 1330 w 1639"/>
              <a:gd name="T47" fmla="*/ 530 h 1330"/>
              <a:gd name="T48" fmla="*/ 1313 w 1639"/>
              <a:gd name="T49" fmla="*/ 488 h 1330"/>
              <a:gd name="T50" fmla="*/ 1316 w 1639"/>
              <a:gd name="T51" fmla="*/ 474 h 1330"/>
              <a:gd name="T52" fmla="*/ 1323 w 1639"/>
              <a:gd name="T53" fmla="*/ 462 h 1330"/>
              <a:gd name="T54" fmla="*/ 1334 w 1639"/>
              <a:gd name="T55" fmla="*/ 453 h 1330"/>
              <a:gd name="T56" fmla="*/ 1347 w 1639"/>
              <a:gd name="T57" fmla="*/ 447 h 1330"/>
              <a:gd name="T58" fmla="*/ 1365 w 1639"/>
              <a:gd name="T59" fmla="*/ 445 h 1330"/>
              <a:gd name="T60" fmla="*/ 1379 w 1639"/>
              <a:gd name="T61" fmla="*/ 448 h 1330"/>
              <a:gd name="T62" fmla="*/ 1391 w 1639"/>
              <a:gd name="T63" fmla="*/ 456 h 1330"/>
              <a:gd name="T64" fmla="*/ 1401 w 1639"/>
              <a:gd name="T65" fmla="*/ 466 h 1330"/>
              <a:gd name="T66" fmla="*/ 1407 w 1639"/>
              <a:gd name="T67" fmla="*/ 479 h 1330"/>
              <a:gd name="T68" fmla="*/ 1408 w 1639"/>
              <a:gd name="T69" fmla="*/ 623 h 1330"/>
              <a:gd name="T70" fmla="*/ 1408 w 1639"/>
              <a:gd name="T71" fmla="*/ 637 h 1330"/>
              <a:gd name="T72" fmla="*/ 1403 w 1639"/>
              <a:gd name="T73" fmla="*/ 650 h 1330"/>
              <a:gd name="T74" fmla="*/ 1395 w 1639"/>
              <a:gd name="T75" fmla="*/ 661 h 1330"/>
              <a:gd name="T76" fmla="*/ 1383 w 1639"/>
              <a:gd name="T77" fmla="*/ 670 h 1330"/>
              <a:gd name="T78" fmla="*/ 1370 w 1639"/>
              <a:gd name="T79" fmla="*/ 675 h 1330"/>
              <a:gd name="T80" fmla="*/ 1356 w 1639"/>
              <a:gd name="T81" fmla="*/ 675 h 1330"/>
              <a:gd name="T82" fmla="*/ 1342 w 1639"/>
              <a:gd name="T83" fmla="*/ 672 h 1330"/>
              <a:gd name="T84" fmla="*/ 1330 w 1639"/>
              <a:gd name="T85" fmla="*/ 665 h 1330"/>
              <a:gd name="T86" fmla="*/ 1321 w 1639"/>
              <a:gd name="T87" fmla="*/ 654 h 1330"/>
              <a:gd name="T88" fmla="*/ 1315 w 1639"/>
              <a:gd name="T89" fmla="*/ 641 h 1330"/>
              <a:gd name="T90" fmla="*/ 1313 w 1639"/>
              <a:gd name="T91" fmla="*/ 627 h 1330"/>
              <a:gd name="T92" fmla="*/ 1334 w 1639"/>
              <a:gd name="T93" fmla="*/ 587 h 1330"/>
              <a:gd name="T94" fmla="*/ 1347 w 1639"/>
              <a:gd name="T95" fmla="*/ 581 h 1330"/>
              <a:gd name="T96" fmla="*/ 1395 w 1639"/>
              <a:gd name="T97" fmla="*/ 593 h 1330"/>
              <a:gd name="T98" fmla="*/ 1403 w 1639"/>
              <a:gd name="T99" fmla="*/ 605 h 1330"/>
              <a:gd name="T100" fmla="*/ 1408 w 1639"/>
              <a:gd name="T101" fmla="*/ 618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39" h="1330">
                <a:moveTo>
                  <a:pt x="1639" y="1127"/>
                </a:moveTo>
                <a:cubicBezTo>
                  <a:pt x="1639" y="433"/>
                  <a:pt x="1639" y="433"/>
                  <a:pt x="1639" y="433"/>
                </a:cubicBezTo>
                <a:cubicBezTo>
                  <a:pt x="1639" y="322"/>
                  <a:pt x="1548" y="231"/>
                  <a:pt x="1437" y="231"/>
                </a:cubicBezTo>
                <a:cubicBezTo>
                  <a:pt x="1251" y="231"/>
                  <a:pt x="1251" y="231"/>
                  <a:pt x="1251" y="231"/>
                </a:cubicBezTo>
                <a:cubicBezTo>
                  <a:pt x="1247" y="231"/>
                  <a:pt x="1238" y="225"/>
                  <a:pt x="1236" y="220"/>
                </a:cubicBezTo>
                <a:cubicBezTo>
                  <a:pt x="1188" y="77"/>
                  <a:pt x="1188" y="77"/>
                  <a:pt x="1188" y="77"/>
                </a:cubicBezTo>
                <a:cubicBezTo>
                  <a:pt x="1174" y="33"/>
                  <a:pt x="1128" y="0"/>
                  <a:pt x="1082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11" y="0"/>
                  <a:pt x="465" y="33"/>
                  <a:pt x="451" y="77"/>
                </a:cubicBezTo>
                <a:cubicBezTo>
                  <a:pt x="403" y="220"/>
                  <a:pt x="403" y="220"/>
                  <a:pt x="403" y="220"/>
                </a:cubicBezTo>
                <a:cubicBezTo>
                  <a:pt x="402" y="225"/>
                  <a:pt x="393" y="231"/>
                  <a:pt x="388" y="231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91" y="231"/>
                  <a:pt x="0" y="322"/>
                  <a:pt x="0" y="433"/>
                </a:cubicBezTo>
                <a:cubicBezTo>
                  <a:pt x="0" y="1127"/>
                  <a:pt x="0" y="1127"/>
                  <a:pt x="0" y="1127"/>
                </a:cubicBezTo>
                <a:cubicBezTo>
                  <a:pt x="0" y="1239"/>
                  <a:pt x="91" y="1330"/>
                  <a:pt x="203" y="1330"/>
                </a:cubicBezTo>
                <a:cubicBezTo>
                  <a:pt x="1437" y="1330"/>
                  <a:pt x="1437" y="1330"/>
                  <a:pt x="1437" y="1330"/>
                </a:cubicBezTo>
                <a:cubicBezTo>
                  <a:pt x="1548" y="1330"/>
                  <a:pt x="1639" y="1239"/>
                  <a:pt x="1639" y="1127"/>
                </a:cubicBezTo>
                <a:close/>
                <a:moveTo>
                  <a:pt x="97" y="1127"/>
                </a:moveTo>
                <a:cubicBezTo>
                  <a:pt x="97" y="433"/>
                  <a:pt x="97" y="433"/>
                  <a:pt x="97" y="433"/>
                </a:cubicBezTo>
                <a:cubicBezTo>
                  <a:pt x="97" y="375"/>
                  <a:pt x="144" y="327"/>
                  <a:pt x="203" y="327"/>
                </a:cubicBezTo>
                <a:cubicBezTo>
                  <a:pt x="388" y="327"/>
                  <a:pt x="388" y="327"/>
                  <a:pt x="388" y="327"/>
                </a:cubicBezTo>
                <a:cubicBezTo>
                  <a:pt x="434" y="327"/>
                  <a:pt x="480" y="294"/>
                  <a:pt x="494" y="251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44" y="102"/>
                  <a:pt x="553" y="96"/>
                  <a:pt x="557" y="96"/>
                </a:cubicBezTo>
                <a:cubicBezTo>
                  <a:pt x="1082" y="96"/>
                  <a:pt x="1082" y="96"/>
                  <a:pt x="1082" y="96"/>
                </a:cubicBezTo>
                <a:cubicBezTo>
                  <a:pt x="1087" y="96"/>
                  <a:pt x="1096" y="102"/>
                  <a:pt x="1097" y="107"/>
                </a:cubicBezTo>
                <a:cubicBezTo>
                  <a:pt x="1145" y="250"/>
                  <a:pt x="1145" y="250"/>
                  <a:pt x="1145" y="250"/>
                </a:cubicBezTo>
                <a:cubicBezTo>
                  <a:pt x="1159" y="294"/>
                  <a:pt x="1205" y="327"/>
                  <a:pt x="1251" y="327"/>
                </a:cubicBezTo>
                <a:cubicBezTo>
                  <a:pt x="1437" y="327"/>
                  <a:pt x="1437" y="327"/>
                  <a:pt x="1437" y="327"/>
                </a:cubicBezTo>
                <a:cubicBezTo>
                  <a:pt x="1495" y="327"/>
                  <a:pt x="1543" y="375"/>
                  <a:pt x="1543" y="433"/>
                </a:cubicBezTo>
                <a:cubicBezTo>
                  <a:pt x="1543" y="1127"/>
                  <a:pt x="1543" y="1127"/>
                  <a:pt x="1543" y="1127"/>
                </a:cubicBezTo>
                <a:cubicBezTo>
                  <a:pt x="1543" y="1186"/>
                  <a:pt x="1495" y="1234"/>
                  <a:pt x="1437" y="1234"/>
                </a:cubicBezTo>
                <a:cubicBezTo>
                  <a:pt x="203" y="1234"/>
                  <a:pt x="203" y="1234"/>
                  <a:pt x="203" y="1234"/>
                </a:cubicBezTo>
                <a:cubicBezTo>
                  <a:pt x="144" y="1234"/>
                  <a:pt x="97" y="1186"/>
                  <a:pt x="97" y="1127"/>
                </a:cubicBezTo>
                <a:close/>
                <a:moveTo>
                  <a:pt x="835" y="359"/>
                </a:moveTo>
                <a:cubicBezTo>
                  <a:pt x="618" y="359"/>
                  <a:pt x="443" y="535"/>
                  <a:pt x="443" y="751"/>
                </a:cubicBezTo>
                <a:cubicBezTo>
                  <a:pt x="443" y="967"/>
                  <a:pt x="618" y="1143"/>
                  <a:pt x="835" y="1143"/>
                </a:cubicBezTo>
                <a:cubicBezTo>
                  <a:pt x="1051" y="1143"/>
                  <a:pt x="1226" y="967"/>
                  <a:pt x="1226" y="751"/>
                </a:cubicBezTo>
                <a:cubicBezTo>
                  <a:pt x="1226" y="535"/>
                  <a:pt x="1051" y="359"/>
                  <a:pt x="835" y="359"/>
                </a:cubicBezTo>
                <a:close/>
                <a:moveTo>
                  <a:pt x="835" y="1046"/>
                </a:moveTo>
                <a:cubicBezTo>
                  <a:pt x="671" y="1046"/>
                  <a:pt x="539" y="914"/>
                  <a:pt x="539" y="751"/>
                </a:cubicBezTo>
                <a:cubicBezTo>
                  <a:pt x="539" y="588"/>
                  <a:pt x="671" y="455"/>
                  <a:pt x="835" y="455"/>
                </a:cubicBezTo>
                <a:cubicBezTo>
                  <a:pt x="998" y="455"/>
                  <a:pt x="1130" y="588"/>
                  <a:pt x="1130" y="751"/>
                </a:cubicBezTo>
                <a:cubicBezTo>
                  <a:pt x="1130" y="914"/>
                  <a:pt x="998" y="1046"/>
                  <a:pt x="835" y="1046"/>
                </a:cubicBezTo>
                <a:close/>
                <a:moveTo>
                  <a:pt x="835" y="540"/>
                </a:moveTo>
                <a:cubicBezTo>
                  <a:pt x="719" y="540"/>
                  <a:pt x="624" y="635"/>
                  <a:pt x="624" y="751"/>
                </a:cubicBezTo>
                <a:cubicBezTo>
                  <a:pt x="624" y="867"/>
                  <a:pt x="719" y="961"/>
                  <a:pt x="835" y="961"/>
                </a:cubicBezTo>
                <a:cubicBezTo>
                  <a:pt x="950" y="961"/>
                  <a:pt x="1045" y="867"/>
                  <a:pt x="1045" y="751"/>
                </a:cubicBezTo>
                <a:cubicBezTo>
                  <a:pt x="1045" y="635"/>
                  <a:pt x="950" y="540"/>
                  <a:pt x="835" y="540"/>
                </a:cubicBezTo>
                <a:close/>
                <a:moveTo>
                  <a:pt x="835" y="865"/>
                </a:moveTo>
                <a:cubicBezTo>
                  <a:pt x="772" y="865"/>
                  <a:pt x="720" y="814"/>
                  <a:pt x="720" y="751"/>
                </a:cubicBezTo>
                <a:cubicBezTo>
                  <a:pt x="720" y="688"/>
                  <a:pt x="772" y="637"/>
                  <a:pt x="835" y="637"/>
                </a:cubicBezTo>
                <a:cubicBezTo>
                  <a:pt x="897" y="637"/>
                  <a:pt x="949" y="688"/>
                  <a:pt x="949" y="751"/>
                </a:cubicBezTo>
                <a:cubicBezTo>
                  <a:pt x="949" y="814"/>
                  <a:pt x="897" y="865"/>
                  <a:pt x="835" y="865"/>
                </a:cubicBezTo>
                <a:close/>
                <a:moveTo>
                  <a:pt x="1408" y="488"/>
                </a:moveTo>
                <a:cubicBezTo>
                  <a:pt x="1409" y="490"/>
                  <a:pt x="1409" y="491"/>
                  <a:pt x="1409" y="493"/>
                </a:cubicBezTo>
                <a:cubicBezTo>
                  <a:pt x="1409" y="505"/>
                  <a:pt x="1404" y="518"/>
                  <a:pt x="1395" y="527"/>
                </a:cubicBezTo>
                <a:cubicBezTo>
                  <a:pt x="1394" y="528"/>
                  <a:pt x="1392" y="529"/>
                  <a:pt x="1391" y="530"/>
                </a:cubicBezTo>
                <a:cubicBezTo>
                  <a:pt x="1390" y="531"/>
                  <a:pt x="1389" y="532"/>
                  <a:pt x="1387" y="533"/>
                </a:cubicBezTo>
                <a:cubicBezTo>
                  <a:pt x="1386" y="534"/>
                  <a:pt x="1385" y="534"/>
                  <a:pt x="1383" y="535"/>
                </a:cubicBezTo>
                <a:cubicBezTo>
                  <a:pt x="1382" y="536"/>
                  <a:pt x="1380" y="537"/>
                  <a:pt x="1379" y="537"/>
                </a:cubicBezTo>
                <a:cubicBezTo>
                  <a:pt x="1378" y="538"/>
                  <a:pt x="1376" y="538"/>
                  <a:pt x="1375" y="539"/>
                </a:cubicBezTo>
                <a:cubicBezTo>
                  <a:pt x="1373" y="539"/>
                  <a:pt x="1372" y="540"/>
                  <a:pt x="1370" y="540"/>
                </a:cubicBezTo>
                <a:cubicBezTo>
                  <a:pt x="1368" y="540"/>
                  <a:pt x="1367" y="540"/>
                  <a:pt x="1365" y="541"/>
                </a:cubicBezTo>
                <a:cubicBezTo>
                  <a:pt x="1364" y="541"/>
                  <a:pt x="1362" y="541"/>
                  <a:pt x="1361" y="541"/>
                </a:cubicBezTo>
                <a:cubicBezTo>
                  <a:pt x="1359" y="541"/>
                  <a:pt x="1357" y="541"/>
                  <a:pt x="1356" y="541"/>
                </a:cubicBezTo>
                <a:cubicBezTo>
                  <a:pt x="1354" y="540"/>
                  <a:pt x="1353" y="540"/>
                  <a:pt x="1351" y="540"/>
                </a:cubicBezTo>
                <a:cubicBezTo>
                  <a:pt x="1350" y="540"/>
                  <a:pt x="1348" y="539"/>
                  <a:pt x="1347" y="539"/>
                </a:cubicBezTo>
                <a:cubicBezTo>
                  <a:pt x="1345" y="538"/>
                  <a:pt x="1344" y="538"/>
                  <a:pt x="1342" y="537"/>
                </a:cubicBezTo>
                <a:cubicBezTo>
                  <a:pt x="1341" y="537"/>
                  <a:pt x="1339" y="536"/>
                  <a:pt x="1338" y="535"/>
                </a:cubicBezTo>
                <a:cubicBezTo>
                  <a:pt x="1337" y="534"/>
                  <a:pt x="1335" y="534"/>
                  <a:pt x="1334" y="533"/>
                </a:cubicBezTo>
                <a:cubicBezTo>
                  <a:pt x="1333" y="532"/>
                  <a:pt x="1331" y="531"/>
                  <a:pt x="1330" y="530"/>
                </a:cubicBezTo>
                <a:cubicBezTo>
                  <a:pt x="1329" y="529"/>
                  <a:pt x="1328" y="528"/>
                  <a:pt x="1327" y="527"/>
                </a:cubicBezTo>
                <a:cubicBezTo>
                  <a:pt x="1318" y="518"/>
                  <a:pt x="1313" y="505"/>
                  <a:pt x="1313" y="493"/>
                </a:cubicBezTo>
                <a:cubicBezTo>
                  <a:pt x="1313" y="491"/>
                  <a:pt x="1313" y="490"/>
                  <a:pt x="1313" y="488"/>
                </a:cubicBezTo>
                <a:cubicBezTo>
                  <a:pt x="1313" y="486"/>
                  <a:pt x="1313" y="485"/>
                  <a:pt x="1313" y="483"/>
                </a:cubicBezTo>
                <a:cubicBezTo>
                  <a:pt x="1314" y="482"/>
                  <a:pt x="1314" y="480"/>
                  <a:pt x="1315" y="479"/>
                </a:cubicBezTo>
                <a:cubicBezTo>
                  <a:pt x="1315" y="477"/>
                  <a:pt x="1316" y="476"/>
                  <a:pt x="1316" y="474"/>
                </a:cubicBezTo>
                <a:cubicBezTo>
                  <a:pt x="1317" y="473"/>
                  <a:pt x="1317" y="471"/>
                  <a:pt x="1318" y="470"/>
                </a:cubicBezTo>
                <a:cubicBezTo>
                  <a:pt x="1319" y="469"/>
                  <a:pt x="1320" y="467"/>
                  <a:pt x="1321" y="466"/>
                </a:cubicBezTo>
                <a:cubicBezTo>
                  <a:pt x="1322" y="465"/>
                  <a:pt x="1322" y="463"/>
                  <a:pt x="1323" y="462"/>
                </a:cubicBezTo>
                <a:cubicBezTo>
                  <a:pt x="1324" y="461"/>
                  <a:pt x="1325" y="460"/>
                  <a:pt x="1327" y="459"/>
                </a:cubicBezTo>
                <a:cubicBezTo>
                  <a:pt x="1328" y="458"/>
                  <a:pt x="1329" y="457"/>
                  <a:pt x="1330" y="456"/>
                </a:cubicBezTo>
                <a:cubicBezTo>
                  <a:pt x="1331" y="455"/>
                  <a:pt x="1333" y="454"/>
                  <a:pt x="1334" y="453"/>
                </a:cubicBezTo>
                <a:cubicBezTo>
                  <a:pt x="1335" y="452"/>
                  <a:pt x="1337" y="451"/>
                  <a:pt x="1338" y="450"/>
                </a:cubicBezTo>
                <a:cubicBezTo>
                  <a:pt x="1339" y="450"/>
                  <a:pt x="1341" y="449"/>
                  <a:pt x="1342" y="448"/>
                </a:cubicBezTo>
                <a:cubicBezTo>
                  <a:pt x="1344" y="448"/>
                  <a:pt x="1345" y="447"/>
                  <a:pt x="1347" y="447"/>
                </a:cubicBezTo>
                <a:cubicBezTo>
                  <a:pt x="1348" y="446"/>
                  <a:pt x="1350" y="446"/>
                  <a:pt x="1351" y="446"/>
                </a:cubicBezTo>
                <a:cubicBezTo>
                  <a:pt x="1353" y="445"/>
                  <a:pt x="1354" y="445"/>
                  <a:pt x="1356" y="445"/>
                </a:cubicBezTo>
                <a:cubicBezTo>
                  <a:pt x="1359" y="445"/>
                  <a:pt x="1362" y="445"/>
                  <a:pt x="1365" y="445"/>
                </a:cubicBezTo>
                <a:cubicBezTo>
                  <a:pt x="1367" y="445"/>
                  <a:pt x="1368" y="445"/>
                  <a:pt x="1370" y="446"/>
                </a:cubicBezTo>
                <a:cubicBezTo>
                  <a:pt x="1372" y="446"/>
                  <a:pt x="1373" y="446"/>
                  <a:pt x="1375" y="447"/>
                </a:cubicBezTo>
                <a:cubicBezTo>
                  <a:pt x="1376" y="447"/>
                  <a:pt x="1378" y="448"/>
                  <a:pt x="1379" y="448"/>
                </a:cubicBezTo>
                <a:cubicBezTo>
                  <a:pt x="1380" y="449"/>
                  <a:pt x="1382" y="450"/>
                  <a:pt x="1383" y="450"/>
                </a:cubicBezTo>
                <a:cubicBezTo>
                  <a:pt x="1385" y="451"/>
                  <a:pt x="1386" y="452"/>
                  <a:pt x="1387" y="453"/>
                </a:cubicBezTo>
                <a:cubicBezTo>
                  <a:pt x="1389" y="454"/>
                  <a:pt x="1390" y="455"/>
                  <a:pt x="1391" y="456"/>
                </a:cubicBezTo>
                <a:cubicBezTo>
                  <a:pt x="1392" y="457"/>
                  <a:pt x="1394" y="458"/>
                  <a:pt x="1395" y="459"/>
                </a:cubicBezTo>
                <a:cubicBezTo>
                  <a:pt x="1396" y="460"/>
                  <a:pt x="1397" y="461"/>
                  <a:pt x="1398" y="462"/>
                </a:cubicBezTo>
                <a:cubicBezTo>
                  <a:pt x="1399" y="463"/>
                  <a:pt x="1400" y="465"/>
                  <a:pt x="1401" y="466"/>
                </a:cubicBezTo>
                <a:cubicBezTo>
                  <a:pt x="1401" y="467"/>
                  <a:pt x="1402" y="469"/>
                  <a:pt x="1403" y="470"/>
                </a:cubicBezTo>
                <a:cubicBezTo>
                  <a:pt x="1404" y="471"/>
                  <a:pt x="1404" y="473"/>
                  <a:pt x="1405" y="474"/>
                </a:cubicBezTo>
                <a:cubicBezTo>
                  <a:pt x="1406" y="476"/>
                  <a:pt x="1406" y="477"/>
                  <a:pt x="1407" y="479"/>
                </a:cubicBezTo>
                <a:cubicBezTo>
                  <a:pt x="1407" y="480"/>
                  <a:pt x="1407" y="482"/>
                  <a:pt x="1408" y="483"/>
                </a:cubicBezTo>
                <a:cubicBezTo>
                  <a:pt x="1408" y="485"/>
                  <a:pt x="1408" y="486"/>
                  <a:pt x="1408" y="488"/>
                </a:cubicBezTo>
                <a:close/>
                <a:moveTo>
                  <a:pt x="1408" y="623"/>
                </a:moveTo>
                <a:cubicBezTo>
                  <a:pt x="1409" y="624"/>
                  <a:pt x="1409" y="626"/>
                  <a:pt x="1409" y="627"/>
                </a:cubicBezTo>
                <a:cubicBezTo>
                  <a:pt x="1409" y="629"/>
                  <a:pt x="1409" y="631"/>
                  <a:pt x="1408" y="632"/>
                </a:cubicBezTo>
                <a:cubicBezTo>
                  <a:pt x="1408" y="634"/>
                  <a:pt x="1408" y="635"/>
                  <a:pt x="1408" y="637"/>
                </a:cubicBezTo>
                <a:cubicBezTo>
                  <a:pt x="1407" y="638"/>
                  <a:pt x="1407" y="640"/>
                  <a:pt x="1407" y="641"/>
                </a:cubicBezTo>
                <a:cubicBezTo>
                  <a:pt x="1406" y="643"/>
                  <a:pt x="1406" y="644"/>
                  <a:pt x="1405" y="646"/>
                </a:cubicBezTo>
                <a:cubicBezTo>
                  <a:pt x="1404" y="647"/>
                  <a:pt x="1404" y="649"/>
                  <a:pt x="1403" y="650"/>
                </a:cubicBezTo>
                <a:cubicBezTo>
                  <a:pt x="1402" y="651"/>
                  <a:pt x="1401" y="653"/>
                  <a:pt x="1401" y="654"/>
                </a:cubicBezTo>
                <a:cubicBezTo>
                  <a:pt x="1400" y="655"/>
                  <a:pt x="1399" y="657"/>
                  <a:pt x="1398" y="658"/>
                </a:cubicBezTo>
                <a:cubicBezTo>
                  <a:pt x="1397" y="659"/>
                  <a:pt x="1396" y="660"/>
                  <a:pt x="1395" y="661"/>
                </a:cubicBezTo>
                <a:cubicBezTo>
                  <a:pt x="1394" y="663"/>
                  <a:pt x="1392" y="664"/>
                  <a:pt x="1391" y="665"/>
                </a:cubicBezTo>
                <a:cubicBezTo>
                  <a:pt x="1390" y="666"/>
                  <a:pt x="1389" y="666"/>
                  <a:pt x="1387" y="667"/>
                </a:cubicBezTo>
                <a:cubicBezTo>
                  <a:pt x="1386" y="668"/>
                  <a:pt x="1385" y="669"/>
                  <a:pt x="1383" y="670"/>
                </a:cubicBezTo>
                <a:cubicBezTo>
                  <a:pt x="1382" y="671"/>
                  <a:pt x="1380" y="671"/>
                  <a:pt x="1379" y="672"/>
                </a:cubicBezTo>
                <a:cubicBezTo>
                  <a:pt x="1378" y="672"/>
                  <a:pt x="1376" y="673"/>
                  <a:pt x="1375" y="673"/>
                </a:cubicBezTo>
                <a:cubicBezTo>
                  <a:pt x="1373" y="674"/>
                  <a:pt x="1372" y="674"/>
                  <a:pt x="1370" y="675"/>
                </a:cubicBezTo>
                <a:cubicBezTo>
                  <a:pt x="1368" y="675"/>
                  <a:pt x="1367" y="675"/>
                  <a:pt x="1365" y="675"/>
                </a:cubicBezTo>
                <a:cubicBezTo>
                  <a:pt x="1364" y="675"/>
                  <a:pt x="1362" y="675"/>
                  <a:pt x="1361" y="675"/>
                </a:cubicBezTo>
                <a:cubicBezTo>
                  <a:pt x="1359" y="675"/>
                  <a:pt x="1357" y="675"/>
                  <a:pt x="1356" y="675"/>
                </a:cubicBezTo>
                <a:cubicBezTo>
                  <a:pt x="1354" y="675"/>
                  <a:pt x="1353" y="675"/>
                  <a:pt x="1351" y="675"/>
                </a:cubicBezTo>
                <a:cubicBezTo>
                  <a:pt x="1350" y="674"/>
                  <a:pt x="1348" y="674"/>
                  <a:pt x="1347" y="673"/>
                </a:cubicBezTo>
                <a:cubicBezTo>
                  <a:pt x="1345" y="673"/>
                  <a:pt x="1344" y="672"/>
                  <a:pt x="1342" y="672"/>
                </a:cubicBezTo>
                <a:cubicBezTo>
                  <a:pt x="1341" y="671"/>
                  <a:pt x="1339" y="671"/>
                  <a:pt x="1338" y="670"/>
                </a:cubicBezTo>
                <a:cubicBezTo>
                  <a:pt x="1337" y="669"/>
                  <a:pt x="1335" y="668"/>
                  <a:pt x="1334" y="667"/>
                </a:cubicBezTo>
                <a:cubicBezTo>
                  <a:pt x="1333" y="666"/>
                  <a:pt x="1331" y="666"/>
                  <a:pt x="1330" y="665"/>
                </a:cubicBezTo>
                <a:cubicBezTo>
                  <a:pt x="1329" y="664"/>
                  <a:pt x="1328" y="663"/>
                  <a:pt x="1327" y="661"/>
                </a:cubicBezTo>
                <a:cubicBezTo>
                  <a:pt x="1325" y="660"/>
                  <a:pt x="1324" y="659"/>
                  <a:pt x="1323" y="658"/>
                </a:cubicBezTo>
                <a:cubicBezTo>
                  <a:pt x="1322" y="657"/>
                  <a:pt x="1322" y="655"/>
                  <a:pt x="1321" y="654"/>
                </a:cubicBezTo>
                <a:cubicBezTo>
                  <a:pt x="1320" y="653"/>
                  <a:pt x="1319" y="651"/>
                  <a:pt x="1318" y="650"/>
                </a:cubicBezTo>
                <a:cubicBezTo>
                  <a:pt x="1317" y="649"/>
                  <a:pt x="1317" y="647"/>
                  <a:pt x="1316" y="646"/>
                </a:cubicBezTo>
                <a:cubicBezTo>
                  <a:pt x="1316" y="644"/>
                  <a:pt x="1315" y="643"/>
                  <a:pt x="1315" y="641"/>
                </a:cubicBezTo>
                <a:cubicBezTo>
                  <a:pt x="1314" y="640"/>
                  <a:pt x="1314" y="638"/>
                  <a:pt x="1313" y="637"/>
                </a:cubicBezTo>
                <a:cubicBezTo>
                  <a:pt x="1313" y="635"/>
                  <a:pt x="1313" y="634"/>
                  <a:pt x="1313" y="632"/>
                </a:cubicBezTo>
                <a:cubicBezTo>
                  <a:pt x="1313" y="631"/>
                  <a:pt x="1313" y="629"/>
                  <a:pt x="1313" y="627"/>
                </a:cubicBezTo>
                <a:cubicBezTo>
                  <a:pt x="1313" y="615"/>
                  <a:pt x="1318" y="602"/>
                  <a:pt x="1327" y="593"/>
                </a:cubicBezTo>
                <a:cubicBezTo>
                  <a:pt x="1328" y="592"/>
                  <a:pt x="1329" y="591"/>
                  <a:pt x="1330" y="590"/>
                </a:cubicBezTo>
                <a:cubicBezTo>
                  <a:pt x="1331" y="589"/>
                  <a:pt x="1333" y="588"/>
                  <a:pt x="1334" y="587"/>
                </a:cubicBezTo>
                <a:cubicBezTo>
                  <a:pt x="1335" y="587"/>
                  <a:pt x="1337" y="586"/>
                  <a:pt x="1338" y="585"/>
                </a:cubicBezTo>
                <a:cubicBezTo>
                  <a:pt x="1339" y="584"/>
                  <a:pt x="1341" y="584"/>
                  <a:pt x="1342" y="583"/>
                </a:cubicBezTo>
                <a:cubicBezTo>
                  <a:pt x="1344" y="582"/>
                  <a:pt x="1345" y="582"/>
                  <a:pt x="1347" y="581"/>
                </a:cubicBezTo>
                <a:cubicBezTo>
                  <a:pt x="1348" y="581"/>
                  <a:pt x="1350" y="581"/>
                  <a:pt x="1351" y="580"/>
                </a:cubicBezTo>
                <a:cubicBezTo>
                  <a:pt x="1353" y="580"/>
                  <a:pt x="1354" y="580"/>
                  <a:pt x="1356" y="580"/>
                </a:cubicBezTo>
                <a:cubicBezTo>
                  <a:pt x="1370" y="578"/>
                  <a:pt x="1385" y="583"/>
                  <a:pt x="1395" y="593"/>
                </a:cubicBezTo>
                <a:cubicBezTo>
                  <a:pt x="1396" y="594"/>
                  <a:pt x="1397" y="596"/>
                  <a:pt x="1398" y="597"/>
                </a:cubicBezTo>
                <a:cubicBezTo>
                  <a:pt x="1399" y="598"/>
                  <a:pt x="1400" y="599"/>
                  <a:pt x="1401" y="601"/>
                </a:cubicBezTo>
                <a:cubicBezTo>
                  <a:pt x="1401" y="602"/>
                  <a:pt x="1402" y="603"/>
                  <a:pt x="1403" y="605"/>
                </a:cubicBezTo>
                <a:cubicBezTo>
                  <a:pt x="1404" y="606"/>
                  <a:pt x="1404" y="608"/>
                  <a:pt x="1405" y="609"/>
                </a:cubicBezTo>
                <a:cubicBezTo>
                  <a:pt x="1406" y="610"/>
                  <a:pt x="1406" y="612"/>
                  <a:pt x="1407" y="613"/>
                </a:cubicBezTo>
                <a:cubicBezTo>
                  <a:pt x="1407" y="615"/>
                  <a:pt x="1407" y="616"/>
                  <a:pt x="1408" y="618"/>
                </a:cubicBezTo>
                <a:cubicBezTo>
                  <a:pt x="1408" y="620"/>
                  <a:pt x="1408" y="621"/>
                  <a:pt x="1408" y="62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5" name="Freeform 228"/>
          <p:cNvSpPr>
            <a:spLocks noEditPoints="1"/>
          </p:cNvSpPr>
          <p:nvPr/>
        </p:nvSpPr>
        <p:spPr bwMode="auto">
          <a:xfrm>
            <a:off x="8159743" y="6003151"/>
            <a:ext cx="392537" cy="248250"/>
          </a:xfrm>
          <a:custGeom>
            <a:avLst/>
            <a:gdLst>
              <a:gd name="T0" fmla="*/ 1361 w 1639"/>
              <a:gd name="T1" fmla="*/ 435 h 1037"/>
              <a:gd name="T2" fmla="*/ 1361 w 1639"/>
              <a:gd name="T3" fmla="*/ 422 h 1037"/>
              <a:gd name="T4" fmla="*/ 939 w 1639"/>
              <a:gd name="T5" fmla="*/ 0 h 1037"/>
              <a:gd name="T6" fmla="*/ 553 w 1639"/>
              <a:gd name="T7" fmla="*/ 250 h 1037"/>
              <a:gd name="T8" fmla="*/ 420 w 1639"/>
              <a:gd name="T9" fmla="*/ 201 h 1037"/>
              <a:gd name="T10" fmla="*/ 215 w 1639"/>
              <a:gd name="T11" fmla="*/ 406 h 1037"/>
              <a:gd name="T12" fmla="*/ 0 w 1639"/>
              <a:gd name="T13" fmla="*/ 712 h 1037"/>
              <a:gd name="T14" fmla="*/ 315 w 1639"/>
              <a:gd name="T15" fmla="*/ 1037 h 1037"/>
              <a:gd name="T16" fmla="*/ 317 w 1639"/>
              <a:gd name="T17" fmla="*/ 1037 h 1037"/>
              <a:gd name="T18" fmla="*/ 848 w 1639"/>
              <a:gd name="T19" fmla="*/ 1037 h 1037"/>
              <a:gd name="T20" fmla="*/ 1346 w 1639"/>
              <a:gd name="T21" fmla="*/ 1037 h 1037"/>
              <a:gd name="T22" fmla="*/ 1348 w 1639"/>
              <a:gd name="T23" fmla="*/ 1037 h 1037"/>
              <a:gd name="T24" fmla="*/ 1639 w 1639"/>
              <a:gd name="T25" fmla="*/ 735 h 1037"/>
              <a:gd name="T26" fmla="*/ 1361 w 1639"/>
              <a:gd name="T27" fmla="*/ 435 h 1037"/>
              <a:gd name="T28" fmla="*/ 1346 w 1639"/>
              <a:gd name="T29" fmla="*/ 940 h 1037"/>
              <a:gd name="T30" fmla="*/ 848 w 1639"/>
              <a:gd name="T31" fmla="*/ 941 h 1037"/>
              <a:gd name="T32" fmla="*/ 318 w 1639"/>
              <a:gd name="T33" fmla="*/ 940 h 1037"/>
              <a:gd name="T34" fmla="*/ 96 w 1639"/>
              <a:gd name="T35" fmla="*/ 712 h 1037"/>
              <a:gd name="T36" fmla="*/ 250 w 1639"/>
              <a:gd name="T37" fmla="*/ 495 h 1037"/>
              <a:gd name="T38" fmla="*/ 311 w 1639"/>
              <a:gd name="T39" fmla="*/ 409 h 1037"/>
              <a:gd name="T40" fmla="*/ 311 w 1639"/>
              <a:gd name="T41" fmla="*/ 406 h 1037"/>
              <a:gd name="T42" fmla="*/ 420 w 1639"/>
              <a:gd name="T43" fmla="*/ 297 h 1037"/>
              <a:gd name="T44" fmla="*/ 494 w 1639"/>
              <a:gd name="T45" fmla="*/ 326 h 1037"/>
              <a:gd name="T46" fmla="*/ 574 w 1639"/>
              <a:gd name="T47" fmla="*/ 348 h 1037"/>
              <a:gd name="T48" fmla="*/ 638 w 1639"/>
              <a:gd name="T49" fmla="*/ 295 h 1037"/>
              <a:gd name="T50" fmla="*/ 939 w 1639"/>
              <a:gd name="T51" fmla="*/ 96 h 1037"/>
              <a:gd name="T52" fmla="*/ 1265 w 1639"/>
              <a:gd name="T53" fmla="*/ 422 h 1037"/>
              <a:gd name="T54" fmla="*/ 1264 w 1639"/>
              <a:gd name="T55" fmla="*/ 437 h 1037"/>
              <a:gd name="T56" fmla="*/ 1349 w 1639"/>
              <a:gd name="T57" fmla="*/ 531 h 1037"/>
              <a:gd name="T58" fmla="*/ 1543 w 1639"/>
              <a:gd name="T59" fmla="*/ 735 h 1037"/>
              <a:gd name="T60" fmla="*/ 1346 w 1639"/>
              <a:gd name="T61" fmla="*/ 94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39" h="1037">
                <a:moveTo>
                  <a:pt x="1361" y="435"/>
                </a:moveTo>
                <a:cubicBezTo>
                  <a:pt x="1361" y="430"/>
                  <a:pt x="1361" y="426"/>
                  <a:pt x="1361" y="422"/>
                </a:cubicBezTo>
                <a:cubicBezTo>
                  <a:pt x="1361" y="189"/>
                  <a:pt x="1172" y="0"/>
                  <a:pt x="939" y="0"/>
                </a:cubicBezTo>
                <a:cubicBezTo>
                  <a:pt x="771" y="0"/>
                  <a:pt x="621" y="98"/>
                  <a:pt x="553" y="250"/>
                </a:cubicBezTo>
                <a:cubicBezTo>
                  <a:pt x="516" y="219"/>
                  <a:pt x="469" y="201"/>
                  <a:pt x="420" y="201"/>
                </a:cubicBezTo>
                <a:cubicBezTo>
                  <a:pt x="307" y="201"/>
                  <a:pt x="215" y="293"/>
                  <a:pt x="215" y="406"/>
                </a:cubicBezTo>
                <a:cubicBezTo>
                  <a:pt x="86" y="453"/>
                  <a:pt x="0" y="575"/>
                  <a:pt x="0" y="712"/>
                </a:cubicBezTo>
                <a:cubicBezTo>
                  <a:pt x="0" y="889"/>
                  <a:pt x="139" y="1031"/>
                  <a:pt x="315" y="1037"/>
                </a:cubicBezTo>
                <a:cubicBezTo>
                  <a:pt x="317" y="1037"/>
                  <a:pt x="317" y="1037"/>
                  <a:pt x="317" y="1037"/>
                </a:cubicBezTo>
                <a:cubicBezTo>
                  <a:pt x="330" y="1037"/>
                  <a:pt x="593" y="1037"/>
                  <a:pt x="848" y="1037"/>
                </a:cubicBezTo>
                <a:cubicBezTo>
                  <a:pt x="1147" y="1037"/>
                  <a:pt x="1340" y="1037"/>
                  <a:pt x="1346" y="1037"/>
                </a:cubicBezTo>
                <a:cubicBezTo>
                  <a:pt x="1348" y="1037"/>
                  <a:pt x="1348" y="1037"/>
                  <a:pt x="1348" y="1037"/>
                </a:cubicBezTo>
                <a:cubicBezTo>
                  <a:pt x="1511" y="1031"/>
                  <a:pt x="1639" y="898"/>
                  <a:pt x="1639" y="735"/>
                </a:cubicBezTo>
                <a:cubicBezTo>
                  <a:pt x="1639" y="578"/>
                  <a:pt x="1517" y="447"/>
                  <a:pt x="1361" y="435"/>
                </a:cubicBezTo>
                <a:close/>
                <a:moveTo>
                  <a:pt x="1346" y="940"/>
                </a:moveTo>
                <a:cubicBezTo>
                  <a:pt x="1334" y="941"/>
                  <a:pt x="1134" y="941"/>
                  <a:pt x="848" y="941"/>
                </a:cubicBezTo>
                <a:cubicBezTo>
                  <a:pt x="608" y="941"/>
                  <a:pt x="337" y="941"/>
                  <a:pt x="318" y="940"/>
                </a:cubicBezTo>
                <a:cubicBezTo>
                  <a:pt x="194" y="936"/>
                  <a:pt x="96" y="836"/>
                  <a:pt x="96" y="712"/>
                </a:cubicBezTo>
                <a:cubicBezTo>
                  <a:pt x="96" y="614"/>
                  <a:pt x="158" y="527"/>
                  <a:pt x="250" y="495"/>
                </a:cubicBezTo>
                <a:cubicBezTo>
                  <a:pt x="287" y="483"/>
                  <a:pt x="311" y="448"/>
                  <a:pt x="311" y="409"/>
                </a:cubicBezTo>
                <a:cubicBezTo>
                  <a:pt x="311" y="408"/>
                  <a:pt x="311" y="407"/>
                  <a:pt x="311" y="406"/>
                </a:cubicBezTo>
                <a:cubicBezTo>
                  <a:pt x="311" y="346"/>
                  <a:pt x="360" y="297"/>
                  <a:pt x="420" y="297"/>
                </a:cubicBezTo>
                <a:cubicBezTo>
                  <a:pt x="448" y="297"/>
                  <a:pt x="474" y="308"/>
                  <a:pt x="494" y="326"/>
                </a:cubicBezTo>
                <a:cubicBezTo>
                  <a:pt x="516" y="346"/>
                  <a:pt x="546" y="354"/>
                  <a:pt x="574" y="348"/>
                </a:cubicBezTo>
                <a:cubicBezTo>
                  <a:pt x="603" y="342"/>
                  <a:pt x="627" y="322"/>
                  <a:pt x="638" y="295"/>
                </a:cubicBezTo>
                <a:cubicBezTo>
                  <a:pt x="690" y="174"/>
                  <a:pt x="807" y="96"/>
                  <a:pt x="939" y="96"/>
                </a:cubicBezTo>
                <a:cubicBezTo>
                  <a:pt x="1119" y="96"/>
                  <a:pt x="1265" y="242"/>
                  <a:pt x="1265" y="422"/>
                </a:cubicBezTo>
                <a:cubicBezTo>
                  <a:pt x="1265" y="426"/>
                  <a:pt x="1265" y="430"/>
                  <a:pt x="1264" y="437"/>
                </a:cubicBezTo>
                <a:cubicBezTo>
                  <a:pt x="1262" y="486"/>
                  <a:pt x="1300" y="528"/>
                  <a:pt x="1349" y="531"/>
                </a:cubicBezTo>
                <a:cubicBezTo>
                  <a:pt x="1458" y="537"/>
                  <a:pt x="1543" y="627"/>
                  <a:pt x="1543" y="735"/>
                </a:cubicBezTo>
                <a:cubicBezTo>
                  <a:pt x="1543" y="846"/>
                  <a:pt x="1456" y="936"/>
                  <a:pt x="1346" y="9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7" name="Freeform 245"/>
          <p:cNvSpPr>
            <a:spLocks noEditPoints="1"/>
          </p:cNvSpPr>
          <p:nvPr/>
        </p:nvSpPr>
        <p:spPr bwMode="auto">
          <a:xfrm>
            <a:off x="10346795" y="1889693"/>
            <a:ext cx="392243" cy="393124"/>
          </a:xfrm>
          <a:custGeom>
            <a:avLst/>
            <a:gdLst>
              <a:gd name="T0" fmla="*/ 257 w 1638"/>
              <a:gd name="T1" fmla="*/ 1363 h 1642"/>
              <a:gd name="T2" fmla="*/ 257 w 1638"/>
              <a:gd name="T3" fmla="*/ 1561 h 1642"/>
              <a:gd name="T4" fmla="*/ 321 w 1638"/>
              <a:gd name="T5" fmla="*/ 1641 h 1642"/>
              <a:gd name="T6" fmla="*/ 338 w 1638"/>
              <a:gd name="T7" fmla="*/ 1642 h 1642"/>
              <a:gd name="T8" fmla="*/ 380 w 1638"/>
              <a:gd name="T9" fmla="*/ 1630 h 1642"/>
              <a:gd name="T10" fmla="*/ 539 w 1638"/>
              <a:gd name="T11" fmla="*/ 1531 h 1642"/>
              <a:gd name="T12" fmla="*/ 818 w 1638"/>
              <a:gd name="T13" fmla="*/ 1578 h 1642"/>
              <a:gd name="T14" fmla="*/ 819 w 1638"/>
              <a:gd name="T15" fmla="*/ 1578 h 1642"/>
              <a:gd name="T16" fmla="*/ 835 w 1638"/>
              <a:gd name="T17" fmla="*/ 1578 h 1642"/>
              <a:gd name="T18" fmla="*/ 1391 w 1638"/>
              <a:gd name="T19" fmla="*/ 1355 h 1642"/>
              <a:gd name="T20" fmla="*/ 1638 w 1638"/>
              <a:gd name="T21" fmla="*/ 792 h 1642"/>
              <a:gd name="T22" fmla="*/ 1638 w 1638"/>
              <a:gd name="T23" fmla="*/ 791 h 1642"/>
              <a:gd name="T24" fmla="*/ 1638 w 1638"/>
              <a:gd name="T25" fmla="*/ 790 h 1642"/>
              <a:gd name="T26" fmla="*/ 1391 w 1638"/>
              <a:gd name="T27" fmla="*/ 228 h 1642"/>
              <a:gd name="T28" fmla="*/ 819 w 1638"/>
              <a:gd name="T29" fmla="*/ 4 h 1642"/>
              <a:gd name="T30" fmla="*/ 248 w 1638"/>
              <a:gd name="T31" fmla="*/ 228 h 1642"/>
              <a:gd name="T32" fmla="*/ 0 w 1638"/>
              <a:gd name="T33" fmla="*/ 790 h 1642"/>
              <a:gd name="T34" fmla="*/ 0 w 1638"/>
              <a:gd name="T35" fmla="*/ 791 h 1642"/>
              <a:gd name="T36" fmla="*/ 0 w 1638"/>
              <a:gd name="T37" fmla="*/ 791 h 1642"/>
              <a:gd name="T38" fmla="*/ 257 w 1638"/>
              <a:gd name="T39" fmla="*/ 1363 h 1642"/>
              <a:gd name="T40" fmla="*/ 314 w 1638"/>
              <a:gd name="T41" fmla="*/ 297 h 1642"/>
              <a:gd name="T42" fmla="*/ 818 w 1638"/>
              <a:gd name="T43" fmla="*/ 100 h 1642"/>
              <a:gd name="T44" fmla="*/ 819 w 1638"/>
              <a:gd name="T45" fmla="*/ 100 h 1642"/>
              <a:gd name="T46" fmla="*/ 820 w 1638"/>
              <a:gd name="T47" fmla="*/ 100 h 1642"/>
              <a:gd name="T48" fmla="*/ 1324 w 1638"/>
              <a:gd name="T49" fmla="*/ 297 h 1642"/>
              <a:gd name="T50" fmla="*/ 1542 w 1638"/>
              <a:gd name="T51" fmla="*/ 791 h 1642"/>
              <a:gd name="T52" fmla="*/ 1324 w 1638"/>
              <a:gd name="T53" fmla="*/ 1285 h 1642"/>
              <a:gd name="T54" fmla="*/ 835 w 1638"/>
              <a:gd name="T55" fmla="*/ 1482 h 1642"/>
              <a:gd name="T56" fmla="*/ 820 w 1638"/>
              <a:gd name="T57" fmla="*/ 1482 h 1642"/>
              <a:gd name="T58" fmla="*/ 820 w 1638"/>
              <a:gd name="T59" fmla="*/ 1482 h 1642"/>
              <a:gd name="T60" fmla="*/ 819 w 1638"/>
              <a:gd name="T61" fmla="*/ 1482 h 1642"/>
              <a:gd name="T62" fmla="*/ 560 w 1638"/>
              <a:gd name="T63" fmla="*/ 1436 h 1642"/>
              <a:gd name="T64" fmla="*/ 499 w 1638"/>
              <a:gd name="T65" fmla="*/ 1443 h 1642"/>
              <a:gd name="T66" fmla="*/ 353 w 1638"/>
              <a:gd name="T67" fmla="*/ 1534 h 1642"/>
              <a:gd name="T68" fmla="*/ 353 w 1638"/>
              <a:gd name="T69" fmla="*/ 1351 h 1642"/>
              <a:gd name="T70" fmla="*/ 329 w 1638"/>
              <a:gd name="T71" fmla="*/ 1298 h 1642"/>
              <a:gd name="T72" fmla="*/ 96 w 1638"/>
              <a:gd name="T73" fmla="*/ 792 h 1642"/>
              <a:gd name="T74" fmla="*/ 314 w 1638"/>
              <a:gd name="T75" fmla="*/ 297 h 1642"/>
              <a:gd name="T76" fmla="*/ 376 w 1638"/>
              <a:gd name="T77" fmla="*/ 1054 h 1642"/>
              <a:gd name="T78" fmla="*/ 681 w 1638"/>
              <a:gd name="T79" fmla="*/ 888 h 1642"/>
              <a:gd name="T80" fmla="*/ 864 w 1638"/>
              <a:gd name="T81" fmla="*/ 1045 h 1642"/>
              <a:gd name="T82" fmla="*/ 973 w 1638"/>
              <a:gd name="T83" fmla="*/ 1041 h 1642"/>
              <a:gd name="T84" fmla="*/ 1358 w 1638"/>
              <a:gd name="T85" fmla="*/ 655 h 1642"/>
              <a:gd name="T86" fmla="*/ 1365 w 1638"/>
              <a:gd name="T87" fmla="*/ 550 h 1642"/>
              <a:gd name="T88" fmla="*/ 1263 w 1638"/>
              <a:gd name="T89" fmla="*/ 528 h 1642"/>
              <a:gd name="T90" fmla="*/ 958 w 1638"/>
              <a:gd name="T91" fmla="*/ 694 h 1642"/>
              <a:gd name="T92" fmla="*/ 775 w 1638"/>
              <a:gd name="T93" fmla="*/ 538 h 1642"/>
              <a:gd name="T94" fmla="*/ 666 w 1638"/>
              <a:gd name="T95" fmla="*/ 542 h 1642"/>
              <a:gd name="T96" fmla="*/ 281 w 1638"/>
              <a:gd name="T97" fmla="*/ 927 h 1642"/>
              <a:gd name="T98" fmla="*/ 257 w 1638"/>
              <a:gd name="T99" fmla="*/ 984 h 1642"/>
              <a:gd name="T100" fmla="*/ 281 w 1638"/>
              <a:gd name="T101" fmla="*/ 1041 h 1642"/>
              <a:gd name="T102" fmla="*/ 337 w 1638"/>
              <a:gd name="T103" fmla="*/ 1064 h 1642"/>
              <a:gd name="T104" fmla="*/ 376 w 1638"/>
              <a:gd name="T105" fmla="*/ 1054 h 1642"/>
              <a:gd name="T106" fmla="*/ 724 w 1638"/>
              <a:gd name="T107" fmla="*/ 620 h 1642"/>
              <a:gd name="T108" fmla="*/ 909 w 1638"/>
              <a:gd name="T109" fmla="*/ 779 h 1642"/>
              <a:gd name="T110" fmla="*/ 988 w 1638"/>
              <a:gd name="T111" fmla="*/ 787 h 1642"/>
              <a:gd name="T112" fmla="*/ 1212 w 1638"/>
              <a:gd name="T113" fmla="*/ 665 h 1642"/>
              <a:gd name="T114" fmla="*/ 915 w 1638"/>
              <a:gd name="T115" fmla="*/ 962 h 1642"/>
              <a:gd name="T116" fmla="*/ 730 w 1638"/>
              <a:gd name="T117" fmla="*/ 804 h 1642"/>
              <a:gd name="T118" fmla="*/ 684 w 1638"/>
              <a:gd name="T119" fmla="*/ 787 h 1642"/>
              <a:gd name="T120" fmla="*/ 650 w 1638"/>
              <a:gd name="T121" fmla="*/ 795 h 1642"/>
              <a:gd name="T122" fmla="*/ 427 w 1638"/>
              <a:gd name="T123" fmla="*/ 917 h 1642"/>
              <a:gd name="T124" fmla="*/ 724 w 1638"/>
              <a:gd name="T125" fmla="*/ 620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8" h="1642">
                <a:moveTo>
                  <a:pt x="257" y="1363"/>
                </a:moveTo>
                <a:cubicBezTo>
                  <a:pt x="257" y="1561"/>
                  <a:pt x="257" y="1561"/>
                  <a:pt x="257" y="1561"/>
                </a:cubicBezTo>
                <a:cubicBezTo>
                  <a:pt x="257" y="1600"/>
                  <a:pt x="284" y="1633"/>
                  <a:pt x="321" y="1641"/>
                </a:cubicBezTo>
                <a:cubicBezTo>
                  <a:pt x="327" y="1642"/>
                  <a:pt x="332" y="1642"/>
                  <a:pt x="338" y="1642"/>
                </a:cubicBezTo>
                <a:cubicBezTo>
                  <a:pt x="352" y="1642"/>
                  <a:pt x="367" y="1638"/>
                  <a:pt x="380" y="1630"/>
                </a:cubicBezTo>
                <a:cubicBezTo>
                  <a:pt x="539" y="1531"/>
                  <a:pt x="539" y="1531"/>
                  <a:pt x="539" y="1531"/>
                </a:cubicBezTo>
                <a:cubicBezTo>
                  <a:pt x="629" y="1562"/>
                  <a:pt x="722" y="1578"/>
                  <a:pt x="818" y="1578"/>
                </a:cubicBezTo>
                <a:cubicBezTo>
                  <a:pt x="819" y="1578"/>
                  <a:pt x="819" y="1578"/>
                  <a:pt x="819" y="1578"/>
                </a:cubicBezTo>
                <a:cubicBezTo>
                  <a:pt x="824" y="1578"/>
                  <a:pt x="829" y="1578"/>
                  <a:pt x="835" y="1578"/>
                </a:cubicBezTo>
                <a:cubicBezTo>
                  <a:pt x="1043" y="1578"/>
                  <a:pt x="1240" y="1499"/>
                  <a:pt x="1391" y="1355"/>
                </a:cubicBezTo>
                <a:cubicBezTo>
                  <a:pt x="1546" y="1206"/>
                  <a:pt x="1634" y="1007"/>
                  <a:pt x="1638" y="792"/>
                </a:cubicBezTo>
                <a:cubicBezTo>
                  <a:pt x="1638" y="791"/>
                  <a:pt x="1638" y="791"/>
                  <a:pt x="1638" y="791"/>
                </a:cubicBezTo>
                <a:cubicBezTo>
                  <a:pt x="1638" y="790"/>
                  <a:pt x="1638" y="790"/>
                  <a:pt x="1638" y="790"/>
                </a:cubicBezTo>
                <a:cubicBezTo>
                  <a:pt x="1634" y="576"/>
                  <a:pt x="1546" y="376"/>
                  <a:pt x="1391" y="228"/>
                </a:cubicBezTo>
                <a:cubicBezTo>
                  <a:pt x="1236" y="80"/>
                  <a:pt x="1033" y="0"/>
                  <a:pt x="819" y="4"/>
                </a:cubicBezTo>
                <a:cubicBezTo>
                  <a:pt x="605" y="0"/>
                  <a:pt x="402" y="80"/>
                  <a:pt x="248" y="228"/>
                </a:cubicBezTo>
                <a:cubicBezTo>
                  <a:pt x="93" y="376"/>
                  <a:pt x="5" y="576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10"/>
                  <a:pt x="95" y="1218"/>
                  <a:pt x="257" y="1363"/>
                </a:cubicBezTo>
                <a:close/>
                <a:moveTo>
                  <a:pt x="314" y="297"/>
                </a:moveTo>
                <a:cubicBezTo>
                  <a:pt x="451" y="166"/>
                  <a:pt x="630" y="97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20" y="100"/>
                  <a:pt x="820" y="100"/>
                  <a:pt x="820" y="100"/>
                </a:cubicBezTo>
                <a:cubicBezTo>
                  <a:pt x="1009" y="97"/>
                  <a:pt x="1188" y="166"/>
                  <a:pt x="1324" y="297"/>
                </a:cubicBezTo>
                <a:cubicBezTo>
                  <a:pt x="1460" y="427"/>
                  <a:pt x="1538" y="603"/>
                  <a:pt x="1542" y="791"/>
                </a:cubicBezTo>
                <a:cubicBezTo>
                  <a:pt x="1538" y="980"/>
                  <a:pt x="1460" y="1155"/>
                  <a:pt x="1324" y="1285"/>
                </a:cubicBezTo>
                <a:cubicBezTo>
                  <a:pt x="1191" y="1413"/>
                  <a:pt x="1018" y="1482"/>
                  <a:pt x="835" y="1482"/>
                </a:cubicBezTo>
                <a:cubicBezTo>
                  <a:pt x="830" y="1482"/>
                  <a:pt x="825" y="1482"/>
                  <a:pt x="820" y="1482"/>
                </a:cubicBezTo>
                <a:cubicBezTo>
                  <a:pt x="820" y="1482"/>
                  <a:pt x="820" y="1482"/>
                  <a:pt x="820" y="1482"/>
                </a:cubicBezTo>
                <a:cubicBezTo>
                  <a:pt x="819" y="1482"/>
                  <a:pt x="819" y="1482"/>
                  <a:pt x="819" y="1482"/>
                </a:cubicBezTo>
                <a:cubicBezTo>
                  <a:pt x="731" y="1482"/>
                  <a:pt x="643" y="1467"/>
                  <a:pt x="560" y="1436"/>
                </a:cubicBezTo>
                <a:cubicBezTo>
                  <a:pt x="540" y="1429"/>
                  <a:pt x="517" y="1431"/>
                  <a:pt x="499" y="1443"/>
                </a:cubicBezTo>
                <a:cubicBezTo>
                  <a:pt x="353" y="1534"/>
                  <a:pt x="353" y="1534"/>
                  <a:pt x="353" y="1534"/>
                </a:cubicBezTo>
                <a:cubicBezTo>
                  <a:pt x="353" y="1351"/>
                  <a:pt x="353" y="1351"/>
                  <a:pt x="353" y="1351"/>
                </a:cubicBezTo>
                <a:cubicBezTo>
                  <a:pt x="353" y="1331"/>
                  <a:pt x="344" y="1312"/>
                  <a:pt x="329" y="1298"/>
                </a:cubicBezTo>
                <a:cubicBezTo>
                  <a:pt x="182" y="1171"/>
                  <a:pt x="97" y="986"/>
                  <a:pt x="96" y="792"/>
                </a:cubicBezTo>
                <a:cubicBezTo>
                  <a:pt x="101" y="603"/>
                  <a:pt x="178" y="428"/>
                  <a:pt x="314" y="297"/>
                </a:cubicBezTo>
                <a:close/>
                <a:moveTo>
                  <a:pt x="376" y="1054"/>
                </a:moveTo>
                <a:cubicBezTo>
                  <a:pt x="681" y="888"/>
                  <a:pt x="681" y="888"/>
                  <a:pt x="681" y="888"/>
                </a:cubicBezTo>
                <a:cubicBezTo>
                  <a:pt x="864" y="1045"/>
                  <a:pt x="864" y="1045"/>
                  <a:pt x="864" y="1045"/>
                </a:cubicBezTo>
                <a:cubicBezTo>
                  <a:pt x="895" y="1072"/>
                  <a:pt x="943" y="1070"/>
                  <a:pt x="973" y="1041"/>
                </a:cubicBezTo>
                <a:cubicBezTo>
                  <a:pt x="1358" y="655"/>
                  <a:pt x="1358" y="655"/>
                  <a:pt x="1358" y="655"/>
                </a:cubicBezTo>
                <a:cubicBezTo>
                  <a:pt x="1386" y="627"/>
                  <a:pt x="1389" y="582"/>
                  <a:pt x="1365" y="550"/>
                </a:cubicBezTo>
                <a:cubicBezTo>
                  <a:pt x="1342" y="519"/>
                  <a:pt x="1298" y="509"/>
                  <a:pt x="1263" y="528"/>
                </a:cubicBezTo>
                <a:cubicBezTo>
                  <a:pt x="958" y="694"/>
                  <a:pt x="958" y="694"/>
                  <a:pt x="958" y="694"/>
                </a:cubicBezTo>
                <a:cubicBezTo>
                  <a:pt x="775" y="538"/>
                  <a:pt x="775" y="538"/>
                  <a:pt x="775" y="538"/>
                </a:cubicBezTo>
                <a:cubicBezTo>
                  <a:pt x="743" y="511"/>
                  <a:pt x="696" y="512"/>
                  <a:pt x="666" y="542"/>
                </a:cubicBezTo>
                <a:cubicBezTo>
                  <a:pt x="281" y="927"/>
                  <a:pt x="281" y="927"/>
                  <a:pt x="281" y="927"/>
                </a:cubicBezTo>
                <a:cubicBezTo>
                  <a:pt x="265" y="943"/>
                  <a:pt x="257" y="963"/>
                  <a:pt x="257" y="984"/>
                </a:cubicBezTo>
                <a:cubicBezTo>
                  <a:pt x="257" y="1006"/>
                  <a:pt x="266" y="1026"/>
                  <a:pt x="281" y="1041"/>
                </a:cubicBezTo>
                <a:cubicBezTo>
                  <a:pt x="296" y="1056"/>
                  <a:pt x="317" y="1064"/>
                  <a:pt x="337" y="1064"/>
                </a:cubicBezTo>
                <a:cubicBezTo>
                  <a:pt x="350" y="1064"/>
                  <a:pt x="364" y="1061"/>
                  <a:pt x="376" y="1054"/>
                </a:cubicBezTo>
                <a:close/>
                <a:moveTo>
                  <a:pt x="724" y="620"/>
                </a:moveTo>
                <a:cubicBezTo>
                  <a:pt x="909" y="779"/>
                  <a:pt x="909" y="779"/>
                  <a:pt x="909" y="779"/>
                </a:cubicBezTo>
                <a:cubicBezTo>
                  <a:pt x="931" y="798"/>
                  <a:pt x="963" y="801"/>
                  <a:pt x="988" y="787"/>
                </a:cubicBezTo>
                <a:cubicBezTo>
                  <a:pt x="1212" y="665"/>
                  <a:pt x="1212" y="665"/>
                  <a:pt x="1212" y="665"/>
                </a:cubicBezTo>
                <a:cubicBezTo>
                  <a:pt x="915" y="962"/>
                  <a:pt x="915" y="962"/>
                  <a:pt x="915" y="962"/>
                </a:cubicBezTo>
                <a:cubicBezTo>
                  <a:pt x="730" y="804"/>
                  <a:pt x="730" y="804"/>
                  <a:pt x="730" y="804"/>
                </a:cubicBezTo>
                <a:cubicBezTo>
                  <a:pt x="717" y="792"/>
                  <a:pt x="700" y="787"/>
                  <a:pt x="684" y="787"/>
                </a:cubicBezTo>
                <a:cubicBezTo>
                  <a:pt x="672" y="787"/>
                  <a:pt x="661" y="789"/>
                  <a:pt x="650" y="795"/>
                </a:cubicBezTo>
                <a:cubicBezTo>
                  <a:pt x="427" y="917"/>
                  <a:pt x="427" y="917"/>
                  <a:pt x="427" y="917"/>
                </a:cubicBezTo>
                <a:lnTo>
                  <a:pt x="724" y="62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8" name="Freeform 264"/>
          <p:cNvSpPr>
            <a:spLocks noEditPoints="1"/>
          </p:cNvSpPr>
          <p:nvPr/>
        </p:nvSpPr>
        <p:spPr bwMode="auto">
          <a:xfrm>
            <a:off x="10346723" y="3908261"/>
            <a:ext cx="392389" cy="393124"/>
          </a:xfrm>
          <a:custGeom>
            <a:avLst/>
            <a:gdLst>
              <a:gd name="T0" fmla="*/ 379 w 1638"/>
              <a:gd name="T1" fmla="*/ 1630 h 1642"/>
              <a:gd name="T2" fmla="*/ 817 w 1638"/>
              <a:gd name="T3" fmla="*/ 1578 h 1642"/>
              <a:gd name="T4" fmla="*/ 834 w 1638"/>
              <a:gd name="T5" fmla="*/ 1578 h 1642"/>
              <a:gd name="T6" fmla="*/ 1638 w 1638"/>
              <a:gd name="T7" fmla="*/ 792 h 1642"/>
              <a:gd name="T8" fmla="*/ 1638 w 1638"/>
              <a:gd name="T9" fmla="*/ 790 h 1642"/>
              <a:gd name="T10" fmla="*/ 819 w 1638"/>
              <a:gd name="T11" fmla="*/ 4 h 1642"/>
              <a:gd name="T12" fmla="*/ 0 w 1638"/>
              <a:gd name="T13" fmla="*/ 790 h 1642"/>
              <a:gd name="T14" fmla="*/ 0 w 1638"/>
              <a:gd name="T15" fmla="*/ 791 h 1642"/>
              <a:gd name="T16" fmla="*/ 257 w 1638"/>
              <a:gd name="T17" fmla="*/ 1561 h 1642"/>
              <a:gd name="T18" fmla="*/ 337 w 1638"/>
              <a:gd name="T19" fmla="*/ 1642 h 1642"/>
              <a:gd name="T20" fmla="*/ 314 w 1638"/>
              <a:gd name="T21" fmla="*/ 297 h 1642"/>
              <a:gd name="T22" fmla="*/ 819 w 1638"/>
              <a:gd name="T23" fmla="*/ 100 h 1642"/>
              <a:gd name="T24" fmla="*/ 1324 w 1638"/>
              <a:gd name="T25" fmla="*/ 297 h 1642"/>
              <a:gd name="T26" fmla="*/ 1324 w 1638"/>
              <a:gd name="T27" fmla="*/ 1285 h 1642"/>
              <a:gd name="T28" fmla="*/ 819 w 1638"/>
              <a:gd name="T29" fmla="*/ 1482 h 1642"/>
              <a:gd name="T30" fmla="*/ 560 w 1638"/>
              <a:gd name="T31" fmla="*/ 1436 h 1642"/>
              <a:gd name="T32" fmla="*/ 353 w 1638"/>
              <a:gd name="T33" fmla="*/ 1534 h 1642"/>
              <a:gd name="T34" fmla="*/ 329 w 1638"/>
              <a:gd name="T35" fmla="*/ 1298 h 1642"/>
              <a:gd name="T36" fmla="*/ 688 w 1638"/>
              <a:gd name="T37" fmla="*/ 1089 h 1642"/>
              <a:gd name="T38" fmla="*/ 819 w 1638"/>
              <a:gd name="T39" fmla="*/ 1179 h 1642"/>
              <a:gd name="T40" fmla="*/ 949 w 1638"/>
              <a:gd name="T41" fmla="*/ 1089 h 1642"/>
              <a:gd name="T42" fmla="*/ 1151 w 1638"/>
              <a:gd name="T43" fmla="*/ 539 h 1642"/>
              <a:gd name="T44" fmla="*/ 850 w 1638"/>
              <a:gd name="T45" fmla="*/ 511 h 1642"/>
              <a:gd name="T46" fmla="*/ 788 w 1638"/>
              <a:gd name="T47" fmla="*/ 511 h 1642"/>
              <a:gd name="T48" fmla="*/ 487 w 1638"/>
              <a:gd name="T49" fmla="*/ 539 h 1642"/>
              <a:gd name="T50" fmla="*/ 688 w 1638"/>
              <a:gd name="T51" fmla="*/ 1089 h 1642"/>
              <a:gd name="T52" fmla="*/ 729 w 1638"/>
              <a:gd name="T53" fmla="*/ 587 h 1642"/>
              <a:gd name="T54" fmla="*/ 819 w 1638"/>
              <a:gd name="T55" fmla="*/ 664 h 1642"/>
              <a:gd name="T56" fmla="*/ 909 w 1638"/>
              <a:gd name="T57" fmla="*/ 587 h 1642"/>
              <a:gd name="T58" fmla="*/ 1121 w 1638"/>
              <a:gd name="T59" fmla="*/ 715 h 1642"/>
              <a:gd name="T60" fmla="*/ 819 w 1638"/>
              <a:gd name="T61" fmla="*/ 1075 h 1642"/>
              <a:gd name="T62" fmla="*/ 517 w 1638"/>
              <a:gd name="T63" fmla="*/ 715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8" h="1642">
                <a:moveTo>
                  <a:pt x="337" y="1642"/>
                </a:moveTo>
                <a:cubicBezTo>
                  <a:pt x="352" y="1642"/>
                  <a:pt x="367" y="1638"/>
                  <a:pt x="379" y="1630"/>
                </a:cubicBezTo>
                <a:cubicBezTo>
                  <a:pt x="539" y="1531"/>
                  <a:pt x="539" y="1531"/>
                  <a:pt x="539" y="1531"/>
                </a:cubicBezTo>
                <a:cubicBezTo>
                  <a:pt x="628" y="1562"/>
                  <a:pt x="722" y="1578"/>
                  <a:pt x="817" y="1578"/>
                </a:cubicBezTo>
                <a:cubicBezTo>
                  <a:pt x="818" y="1578"/>
                  <a:pt x="818" y="1578"/>
                  <a:pt x="818" y="1578"/>
                </a:cubicBezTo>
                <a:cubicBezTo>
                  <a:pt x="824" y="1578"/>
                  <a:pt x="829" y="1578"/>
                  <a:pt x="834" y="1578"/>
                </a:cubicBezTo>
                <a:cubicBezTo>
                  <a:pt x="1042" y="1578"/>
                  <a:pt x="1239" y="1499"/>
                  <a:pt x="1390" y="1355"/>
                </a:cubicBezTo>
                <a:cubicBezTo>
                  <a:pt x="1545" y="1206"/>
                  <a:pt x="1633" y="1007"/>
                  <a:pt x="1638" y="792"/>
                </a:cubicBezTo>
                <a:cubicBezTo>
                  <a:pt x="1638" y="791"/>
                  <a:pt x="1638" y="791"/>
                  <a:pt x="1638" y="791"/>
                </a:cubicBezTo>
                <a:cubicBezTo>
                  <a:pt x="1638" y="790"/>
                  <a:pt x="1638" y="790"/>
                  <a:pt x="1638" y="790"/>
                </a:cubicBezTo>
                <a:cubicBezTo>
                  <a:pt x="1633" y="576"/>
                  <a:pt x="1545" y="376"/>
                  <a:pt x="1390" y="228"/>
                </a:cubicBezTo>
                <a:cubicBezTo>
                  <a:pt x="1236" y="80"/>
                  <a:pt x="1033" y="0"/>
                  <a:pt x="819" y="4"/>
                </a:cubicBezTo>
                <a:cubicBezTo>
                  <a:pt x="605" y="0"/>
                  <a:pt x="402" y="80"/>
                  <a:pt x="247" y="228"/>
                </a:cubicBezTo>
                <a:cubicBezTo>
                  <a:pt x="93" y="376"/>
                  <a:pt x="5" y="576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10"/>
                  <a:pt x="94" y="1218"/>
                  <a:pt x="257" y="1363"/>
                </a:cubicBezTo>
                <a:cubicBezTo>
                  <a:pt x="257" y="1561"/>
                  <a:pt x="257" y="1561"/>
                  <a:pt x="257" y="1561"/>
                </a:cubicBezTo>
                <a:cubicBezTo>
                  <a:pt x="257" y="1600"/>
                  <a:pt x="284" y="1633"/>
                  <a:pt x="321" y="1641"/>
                </a:cubicBezTo>
                <a:cubicBezTo>
                  <a:pt x="326" y="1642"/>
                  <a:pt x="332" y="1642"/>
                  <a:pt x="337" y="1642"/>
                </a:cubicBezTo>
                <a:close/>
                <a:moveTo>
                  <a:pt x="96" y="792"/>
                </a:moveTo>
                <a:cubicBezTo>
                  <a:pt x="100" y="603"/>
                  <a:pt x="178" y="428"/>
                  <a:pt x="314" y="297"/>
                </a:cubicBezTo>
                <a:cubicBezTo>
                  <a:pt x="450" y="166"/>
                  <a:pt x="629" y="97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20" y="100"/>
                  <a:pt x="820" y="100"/>
                  <a:pt x="820" y="100"/>
                </a:cubicBezTo>
                <a:cubicBezTo>
                  <a:pt x="1009" y="97"/>
                  <a:pt x="1188" y="166"/>
                  <a:pt x="1324" y="297"/>
                </a:cubicBezTo>
                <a:cubicBezTo>
                  <a:pt x="1460" y="427"/>
                  <a:pt x="1537" y="603"/>
                  <a:pt x="1542" y="791"/>
                </a:cubicBezTo>
                <a:cubicBezTo>
                  <a:pt x="1537" y="980"/>
                  <a:pt x="1460" y="1155"/>
                  <a:pt x="1324" y="1285"/>
                </a:cubicBezTo>
                <a:cubicBezTo>
                  <a:pt x="1188" y="1416"/>
                  <a:pt x="1008" y="1486"/>
                  <a:pt x="820" y="1482"/>
                </a:cubicBezTo>
                <a:cubicBezTo>
                  <a:pt x="819" y="1482"/>
                  <a:pt x="819" y="1482"/>
                  <a:pt x="819" y="1482"/>
                </a:cubicBezTo>
                <a:cubicBezTo>
                  <a:pt x="817" y="1482"/>
                  <a:pt x="817" y="1482"/>
                  <a:pt x="817" y="1482"/>
                </a:cubicBezTo>
                <a:cubicBezTo>
                  <a:pt x="729" y="1482"/>
                  <a:pt x="643" y="1467"/>
                  <a:pt x="560" y="1436"/>
                </a:cubicBezTo>
                <a:cubicBezTo>
                  <a:pt x="539" y="1429"/>
                  <a:pt x="517" y="1431"/>
                  <a:pt x="498" y="1443"/>
                </a:cubicBezTo>
                <a:cubicBezTo>
                  <a:pt x="353" y="1534"/>
                  <a:pt x="353" y="1534"/>
                  <a:pt x="353" y="1534"/>
                </a:cubicBezTo>
                <a:cubicBezTo>
                  <a:pt x="353" y="1351"/>
                  <a:pt x="353" y="1351"/>
                  <a:pt x="353" y="1351"/>
                </a:cubicBezTo>
                <a:cubicBezTo>
                  <a:pt x="353" y="1331"/>
                  <a:pt x="344" y="1312"/>
                  <a:pt x="329" y="1298"/>
                </a:cubicBezTo>
                <a:cubicBezTo>
                  <a:pt x="182" y="1171"/>
                  <a:pt x="97" y="986"/>
                  <a:pt x="96" y="792"/>
                </a:cubicBezTo>
                <a:close/>
                <a:moveTo>
                  <a:pt x="688" y="1089"/>
                </a:moveTo>
                <a:cubicBezTo>
                  <a:pt x="714" y="1111"/>
                  <a:pt x="743" y="1136"/>
                  <a:pt x="773" y="1162"/>
                </a:cubicBezTo>
                <a:cubicBezTo>
                  <a:pt x="786" y="1173"/>
                  <a:pt x="802" y="1179"/>
                  <a:pt x="819" y="1179"/>
                </a:cubicBezTo>
                <a:cubicBezTo>
                  <a:pt x="836" y="1179"/>
                  <a:pt x="852" y="1173"/>
                  <a:pt x="865" y="1162"/>
                </a:cubicBezTo>
                <a:cubicBezTo>
                  <a:pt x="895" y="1135"/>
                  <a:pt x="924" y="1111"/>
                  <a:pt x="949" y="1089"/>
                </a:cubicBezTo>
                <a:cubicBezTo>
                  <a:pt x="1105" y="957"/>
                  <a:pt x="1217" y="861"/>
                  <a:pt x="1217" y="715"/>
                </a:cubicBezTo>
                <a:cubicBezTo>
                  <a:pt x="1217" y="647"/>
                  <a:pt x="1193" y="585"/>
                  <a:pt x="1151" y="539"/>
                </a:cubicBezTo>
                <a:cubicBezTo>
                  <a:pt x="1107" y="491"/>
                  <a:pt x="1048" y="465"/>
                  <a:pt x="983" y="465"/>
                </a:cubicBezTo>
                <a:cubicBezTo>
                  <a:pt x="934" y="465"/>
                  <a:pt x="889" y="481"/>
                  <a:pt x="850" y="511"/>
                </a:cubicBezTo>
                <a:cubicBezTo>
                  <a:pt x="839" y="520"/>
                  <a:pt x="829" y="529"/>
                  <a:pt x="819" y="540"/>
                </a:cubicBezTo>
                <a:cubicBezTo>
                  <a:pt x="809" y="529"/>
                  <a:pt x="799" y="520"/>
                  <a:pt x="788" y="511"/>
                </a:cubicBezTo>
                <a:cubicBezTo>
                  <a:pt x="748" y="481"/>
                  <a:pt x="704" y="465"/>
                  <a:pt x="655" y="465"/>
                </a:cubicBezTo>
                <a:cubicBezTo>
                  <a:pt x="590" y="465"/>
                  <a:pt x="530" y="491"/>
                  <a:pt x="487" y="539"/>
                </a:cubicBezTo>
                <a:cubicBezTo>
                  <a:pt x="444" y="585"/>
                  <a:pt x="421" y="647"/>
                  <a:pt x="421" y="715"/>
                </a:cubicBezTo>
                <a:cubicBezTo>
                  <a:pt x="421" y="861"/>
                  <a:pt x="533" y="957"/>
                  <a:pt x="688" y="1089"/>
                </a:cubicBezTo>
                <a:close/>
                <a:moveTo>
                  <a:pt x="655" y="562"/>
                </a:moveTo>
                <a:cubicBezTo>
                  <a:pt x="682" y="562"/>
                  <a:pt x="707" y="570"/>
                  <a:pt x="729" y="587"/>
                </a:cubicBezTo>
                <a:cubicBezTo>
                  <a:pt x="750" y="603"/>
                  <a:pt x="764" y="624"/>
                  <a:pt x="773" y="638"/>
                </a:cubicBezTo>
                <a:cubicBezTo>
                  <a:pt x="782" y="654"/>
                  <a:pt x="800" y="664"/>
                  <a:pt x="819" y="664"/>
                </a:cubicBezTo>
                <a:cubicBezTo>
                  <a:pt x="838" y="664"/>
                  <a:pt x="855" y="654"/>
                  <a:pt x="865" y="638"/>
                </a:cubicBezTo>
                <a:cubicBezTo>
                  <a:pt x="874" y="624"/>
                  <a:pt x="888" y="603"/>
                  <a:pt x="909" y="587"/>
                </a:cubicBezTo>
                <a:cubicBezTo>
                  <a:pt x="931" y="570"/>
                  <a:pt x="955" y="562"/>
                  <a:pt x="983" y="562"/>
                </a:cubicBezTo>
                <a:cubicBezTo>
                  <a:pt x="1063" y="562"/>
                  <a:pt x="1121" y="626"/>
                  <a:pt x="1121" y="715"/>
                </a:cubicBezTo>
                <a:cubicBezTo>
                  <a:pt x="1121" y="817"/>
                  <a:pt x="1033" y="892"/>
                  <a:pt x="887" y="1016"/>
                </a:cubicBezTo>
                <a:cubicBezTo>
                  <a:pt x="866" y="1034"/>
                  <a:pt x="843" y="1053"/>
                  <a:pt x="819" y="1075"/>
                </a:cubicBezTo>
                <a:cubicBezTo>
                  <a:pt x="795" y="1054"/>
                  <a:pt x="772" y="1034"/>
                  <a:pt x="751" y="1016"/>
                </a:cubicBezTo>
                <a:cubicBezTo>
                  <a:pt x="605" y="892"/>
                  <a:pt x="517" y="817"/>
                  <a:pt x="517" y="715"/>
                </a:cubicBezTo>
                <a:cubicBezTo>
                  <a:pt x="517" y="626"/>
                  <a:pt x="575" y="562"/>
                  <a:pt x="655" y="56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9" name="Freeform 268"/>
          <p:cNvSpPr>
            <a:spLocks noEditPoints="1"/>
          </p:cNvSpPr>
          <p:nvPr/>
        </p:nvSpPr>
        <p:spPr bwMode="auto">
          <a:xfrm>
            <a:off x="10346723" y="2563235"/>
            <a:ext cx="392389" cy="392243"/>
          </a:xfrm>
          <a:custGeom>
            <a:avLst/>
            <a:gdLst>
              <a:gd name="T0" fmla="*/ 0 w 1639"/>
              <a:gd name="T1" fmla="*/ 443 h 1638"/>
              <a:gd name="T2" fmla="*/ 444 w 1639"/>
              <a:gd name="T3" fmla="*/ 1638 h 1638"/>
              <a:gd name="T4" fmla="*/ 1639 w 1639"/>
              <a:gd name="T5" fmla="*/ 1195 h 1638"/>
              <a:gd name="T6" fmla="*/ 1195 w 1639"/>
              <a:gd name="T7" fmla="*/ 0 h 1638"/>
              <a:gd name="T8" fmla="*/ 1543 w 1639"/>
              <a:gd name="T9" fmla="*/ 443 h 1638"/>
              <a:gd name="T10" fmla="*/ 1195 w 1639"/>
              <a:gd name="T11" fmla="*/ 1542 h 1638"/>
              <a:gd name="T12" fmla="*/ 96 w 1639"/>
              <a:gd name="T13" fmla="*/ 1195 h 1638"/>
              <a:gd name="T14" fmla="*/ 444 w 1639"/>
              <a:gd name="T15" fmla="*/ 96 h 1638"/>
              <a:gd name="T16" fmla="*/ 1543 w 1639"/>
              <a:gd name="T17" fmla="*/ 443 h 1638"/>
              <a:gd name="T18" fmla="*/ 781 w 1639"/>
              <a:gd name="T19" fmla="*/ 647 h 1638"/>
              <a:gd name="T20" fmla="*/ 415 w 1639"/>
              <a:gd name="T21" fmla="*/ 483 h 1638"/>
              <a:gd name="T22" fmla="*/ 362 w 1639"/>
              <a:gd name="T23" fmla="*/ 521 h 1638"/>
              <a:gd name="T24" fmla="*/ 377 w 1639"/>
              <a:gd name="T25" fmla="*/ 1151 h 1638"/>
              <a:gd name="T26" fmla="*/ 612 w 1639"/>
              <a:gd name="T27" fmla="*/ 1162 h 1638"/>
              <a:gd name="T28" fmla="*/ 797 w 1639"/>
              <a:gd name="T29" fmla="*/ 965 h 1638"/>
              <a:gd name="T30" fmla="*/ 773 w 1639"/>
              <a:gd name="T31" fmla="*/ 847 h 1638"/>
              <a:gd name="T32" fmla="*/ 482 w 1639"/>
              <a:gd name="T33" fmla="*/ 589 h 1638"/>
              <a:gd name="T34" fmla="*/ 640 w 1639"/>
              <a:gd name="T35" fmla="*/ 610 h 1638"/>
              <a:gd name="T36" fmla="*/ 641 w 1639"/>
              <a:gd name="T37" fmla="*/ 726 h 1638"/>
              <a:gd name="T38" fmla="*/ 482 w 1639"/>
              <a:gd name="T39" fmla="*/ 747 h 1638"/>
              <a:gd name="T40" fmla="*/ 677 w 1639"/>
              <a:gd name="T41" fmla="*/ 955 h 1638"/>
              <a:gd name="T42" fmla="*/ 482 w 1639"/>
              <a:gd name="T43" fmla="*/ 1056 h 1638"/>
              <a:gd name="T44" fmla="*/ 586 w 1639"/>
              <a:gd name="T45" fmla="*/ 842 h 1638"/>
              <a:gd name="T46" fmla="*/ 677 w 1639"/>
              <a:gd name="T47" fmla="*/ 940 h 1638"/>
              <a:gd name="T48" fmla="*/ 1222 w 1639"/>
              <a:gd name="T49" fmla="*/ 973 h 1638"/>
              <a:gd name="T50" fmla="*/ 1280 w 1639"/>
              <a:gd name="T51" fmla="*/ 962 h 1638"/>
              <a:gd name="T52" fmla="*/ 1308 w 1639"/>
              <a:gd name="T53" fmla="*/ 891 h 1638"/>
              <a:gd name="T54" fmla="*/ 1117 w 1639"/>
              <a:gd name="T55" fmla="*/ 716 h 1638"/>
              <a:gd name="T56" fmla="*/ 913 w 1639"/>
              <a:gd name="T57" fmla="*/ 901 h 1638"/>
              <a:gd name="T58" fmla="*/ 976 w 1639"/>
              <a:gd name="T59" fmla="*/ 1118 h 1638"/>
              <a:gd name="T60" fmla="*/ 1254 w 1639"/>
              <a:gd name="T61" fmla="*/ 1145 h 1638"/>
              <a:gd name="T62" fmla="*/ 1288 w 1639"/>
              <a:gd name="T63" fmla="*/ 1059 h 1638"/>
              <a:gd name="T64" fmla="*/ 1211 w 1639"/>
              <a:gd name="T65" fmla="*/ 1058 h 1638"/>
              <a:gd name="T66" fmla="*/ 1063 w 1639"/>
              <a:gd name="T67" fmla="*/ 1051 h 1638"/>
              <a:gd name="T68" fmla="*/ 1033 w 1639"/>
              <a:gd name="T69" fmla="*/ 973 h 1638"/>
              <a:gd name="T70" fmla="*/ 1033 w 1639"/>
              <a:gd name="T71" fmla="*/ 878 h 1638"/>
              <a:gd name="T72" fmla="*/ 1114 w 1639"/>
              <a:gd name="T73" fmla="*/ 810 h 1638"/>
              <a:gd name="T74" fmla="*/ 1196 w 1639"/>
              <a:gd name="T75" fmla="*/ 879 h 1638"/>
              <a:gd name="T76" fmla="*/ 1169 w 1639"/>
              <a:gd name="T77" fmla="*/ 902 h 1638"/>
              <a:gd name="T78" fmla="*/ 1033 w 1639"/>
              <a:gd name="T79" fmla="*/ 878 h 1638"/>
              <a:gd name="T80" fmla="*/ 1262 w 1639"/>
              <a:gd name="T81" fmla="*/ 569 h 1638"/>
              <a:gd name="T82" fmla="*/ 1262 w 1639"/>
              <a:gd name="T83" fmla="*/ 665 h 1638"/>
              <a:gd name="T84" fmla="*/ 914 w 1639"/>
              <a:gd name="T85" fmla="*/ 61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39" h="1638">
                <a:moveTo>
                  <a:pt x="444" y="0"/>
                </a:moveTo>
                <a:cubicBezTo>
                  <a:pt x="199" y="0"/>
                  <a:pt x="0" y="199"/>
                  <a:pt x="0" y="443"/>
                </a:cubicBezTo>
                <a:cubicBezTo>
                  <a:pt x="0" y="1195"/>
                  <a:pt x="0" y="1195"/>
                  <a:pt x="0" y="1195"/>
                </a:cubicBezTo>
                <a:cubicBezTo>
                  <a:pt x="0" y="1439"/>
                  <a:pt x="199" y="1638"/>
                  <a:pt x="444" y="1638"/>
                </a:cubicBezTo>
                <a:cubicBezTo>
                  <a:pt x="1195" y="1638"/>
                  <a:pt x="1195" y="1638"/>
                  <a:pt x="1195" y="1638"/>
                </a:cubicBezTo>
                <a:cubicBezTo>
                  <a:pt x="1440" y="1638"/>
                  <a:pt x="1639" y="1439"/>
                  <a:pt x="1639" y="1195"/>
                </a:cubicBezTo>
                <a:cubicBezTo>
                  <a:pt x="1639" y="443"/>
                  <a:pt x="1639" y="443"/>
                  <a:pt x="1639" y="443"/>
                </a:cubicBezTo>
                <a:cubicBezTo>
                  <a:pt x="1639" y="199"/>
                  <a:pt x="1440" y="0"/>
                  <a:pt x="1195" y="0"/>
                </a:cubicBezTo>
                <a:lnTo>
                  <a:pt x="444" y="0"/>
                </a:lnTo>
                <a:close/>
                <a:moveTo>
                  <a:pt x="1543" y="443"/>
                </a:moveTo>
                <a:cubicBezTo>
                  <a:pt x="1543" y="1195"/>
                  <a:pt x="1543" y="1195"/>
                  <a:pt x="1543" y="1195"/>
                </a:cubicBezTo>
                <a:cubicBezTo>
                  <a:pt x="1543" y="1386"/>
                  <a:pt x="1387" y="1542"/>
                  <a:pt x="1195" y="1542"/>
                </a:cubicBezTo>
                <a:cubicBezTo>
                  <a:pt x="444" y="1542"/>
                  <a:pt x="444" y="1542"/>
                  <a:pt x="444" y="1542"/>
                </a:cubicBezTo>
                <a:cubicBezTo>
                  <a:pt x="252" y="1542"/>
                  <a:pt x="96" y="1386"/>
                  <a:pt x="96" y="1195"/>
                </a:cubicBezTo>
                <a:cubicBezTo>
                  <a:pt x="96" y="443"/>
                  <a:pt x="96" y="443"/>
                  <a:pt x="96" y="443"/>
                </a:cubicBezTo>
                <a:cubicBezTo>
                  <a:pt x="96" y="252"/>
                  <a:pt x="252" y="96"/>
                  <a:pt x="444" y="96"/>
                </a:cubicBezTo>
                <a:cubicBezTo>
                  <a:pt x="1195" y="96"/>
                  <a:pt x="1195" y="96"/>
                  <a:pt x="1195" y="96"/>
                </a:cubicBezTo>
                <a:cubicBezTo>
                  <a:pt x="1387" y="96"/>
                  <a:pt x="1543" y="252"/>
                  <a:pt x="1543" y="443"/>
                </a:cubicBezTo>
                <a:close/>
                <a:moveTo>
                  <a:pt x="702" y="794"/>
                </a:moveTo>
                <a:cubicBezTo>
                  <a:pt x="754" y="772"/>
                  <a:pt x="781" y="722"/>
                  <a:pt x="781" y="647"/>
                </a:cubicBezTo>
                <a:cubicBezTo>
                  <a:pt x="781" y="538"/>
                  <a:pt x="718" y="483"/>
                  <a:pt x="594" y="483"/>
                </a:cubicBezTo>
                <a:cubicBezTo>
                  <a:pt x="415" y="483"/>
                  <a:pt x="415" y="483"/>
                  <a:pt x="415" y="483"/>
                </a:cubicBezTo>
                <a:cubicBezTo>
                  <a:pt x="400" y="483"/>
                  <a:pt x="388" y="487"/>
                  <a:pt x="378" y="494"/>
                </a:cubicBezTo>
                <a:cubicBezTo>
                  <a:pt x="367" y="500"/>
                  <a:pt x="362" y="510"/>
                  <a:pt x="362" y="521"/>
                </a:cubicBezTo>
                <a:cubicBezTo>
                  <a:pt x="362" y="1125"/>
                  <a:pt x="362" y="1125"/>
                  <a:pt x="362" y="1125"/>
                </a:cubicBezTo>
                <a:cubicBezTo>
                  <a:pt x="362" y="1135"/>
                  <a:pt x="367" y="1144"/>
                  <a:pt x="377" y="1151"/>
                </a:cubicBezTo>
                <a:cubicBezTo>
                  <a:pt x="386" y="1158"/>
                  <a:pt x="399" y="1162"/>
                  <a:pt x="415" y="1162"/>
                </a:cubicBezTo>
                <a:cubicBezTo>
                  <a:pt x="612" y="1162"/>
                  <a:pt x="612" y="1162"/>
                  <a:pt x="612" y="1162"/>
                </a:cubicBezTo>
                <a:cubicBezTo>
                  <a:pt x="668" y="1162"/>
                  <a:pt x="714" y="1147"/>
                  <a:pt x="747" y="1115"/>
                </a:cubicBezTo>
                <a:cubicBezTo>
                  <a:pt x="781" y="1084"/>
                  <a:pt x="797" y="1034"/>
                  <a:pt x="797" y="965"/>
                </a:cubicBezTo>
                <a:cubicBezTo>
                  <a:pt x="797" y="946"/>
                  <a:pt x="797" y="946"/>
                  <a:pt x="797" y="946"/>
                </a:cubicBezTo>
                <a:cubicBezTo>
                  <a:pt x="797" y="902"/>
                  <a:pt x="789" y="870"/>
                  <a:pt x="773" y="847"/>
                </a:cubicBezTo>
                <a:cubicBezTo>
                  <a:pt x="757" y="824"/>
                  <a:pt x="733" y="807"/>
                  <a:pt x="702" y="794"/>
                </a:cubicBezTo>
                <a:close/>
                <a:moveTo>
                  <a:pt x="482" y="589"/>
                </a:moveTo>
                <a:cubicBezTo>
                  <a:pt x="585" y="589"/>
                  <a:pt x="585" y="589"/>
                  <a:pt x="585" y="589"/>
                </a:cubicBezTo>
                <a:cubicBezTo>
                  <a:pt x="608" y="589"/>
                  <a:pt x="627" y="596"/>
                  <a:pt x="640" y="610"/>
                </a:cubicBezTo>
                <a:cubicBezTo>
                  <a:pt x="653" y="624"/>
                  <a:pt x="660" y="643"/>
                  <a:pt x="660" y="667"/>
                </a:cubicBezTo>
                <a:cubicBezTo>
                  <a:pt x="660" y="692"/>
                  <a:pt x="653" y="712"/>
                  <a:pt x="641" y="726"/>
                </a:cubicBezTo>
                <a:cubicBezTo>
                  <a:pt x="628" y="740"/>
                  <a:pt x="610" y="747"/>
                  <a:pt x="586" y="747"/>
                </a:cubicBezTo>
                <a:cubicBezTo>
                  <a:pt x="482" y="747"/>
                  <a:pt x="482" y="747"/>
                  <a:pt x="482" y="747"/>
                </a:cubicBezTo>
                <a:lnTo>
                  <a:pt x="482" y="589"/>
                </a:lnTo>
                <a:close/>
                <a:moveTo>
                  <a:pt x="677" y="955"/>
                </a:moveTo>
                <a:cubicBezTo>
                  <a:pt x="677" y="1023"/>
                  <a:pt x="646" y="1056"/>
                  <a:pt x="586" y="1056"/>
                </a:cubicBezTo>
                <a:cubicBezTo>
                  <a:pt x="482" y="1056"/>
                  <a:pt x="482" y="1056"/>
                  <a:pt x="482" y="1056"/>
                </a:cubicBezTo>
                <a:cubicBezTo>
                  <a:pt x="482" y="842"/>
                  <a:pt x="482" y="842"/>
                  <a:pt x="482" y="842"/>
                </a:cubicBezTo>
                <a:cubicBezTo>
                  <a:pt x="586" y="842"/>
                  <a:pt x="586" y="842"/>
                  <a:pt x="586" y="842"/>
                </a:cubicBezTo>
                <a:cubicBezTo>
                  <a:pt x="616" y="842"/>
                  <a:pt x="639" y="850"/>
                  <a:pt x="654" y="865"/>
                </a:cubicBezTo>
                <a:cubicBezTo>
                  <a:pt x="669" y="881"/>
                  <a:pt x="677" y="906"/>
                  <a:pt x="677" y="940"/>
                </a:cubicBezTo>
                <a:lnTo>
                  <a:pt x="677" y="955"/>
                </a:lnTo>
                <a:close/>
                <a:moveTo>
                  <a:pt x="1222" y="973"/>
                </a:moveTo>
                <a:cubicBezTo>
                  <a:pt x="1235" y="973"/>
                  <a:pt x="1245" y="972"/>
                  <a:pt x="1253" y="971"/>
                </a:cubicBezTo>
                <a:cubicBezTo>
                  <a:pt x="1261" y="970"/>
                  <a:pt x="1270" y="967"/>
                  <a:pt x="1280" y="962"/>
                </a:cubicBezTo>
                <a:cubicBezTo>
                  <a:pt x="1289" y="957"/>
                  <a:pt x="1296" y="948"/>
                  <a:pt x="1301" y="936"/>
                </a:cubicBezTo>
                <a:cubicBezTo>
                  <a:pt x="1306" y="924"/>
                  <a:pt x="1308" y="909"/>
                  <a:pt x="1308" y="891"/>
                </a:cubicBezTo>
                <a:cubicBezTo>
                  <a:pt x="1308" y="841"/>
                  <a:pt x="1289" y="799"/>
                  <a:pt x="1252" y="765"/>
                </a:cubicBezTo>
                <a:cubicBezTo>
                  <a:pt x="1214" y="732"/>
                  <a:pt x="1169" y="716"/>
                  <a:pt x="1117" y="716"/>
                </a:cubicBezTo>
                <a:cubicBezTo>
                  <a:pt x="1060" y="716"/>
                  <a:pt x="1012" y="734"/>
                  <a:pt x="973" y="770"/>
                </a:cubicBezTo>
                <a:cubicBezTo>
                  <a:pt x="933" y="807"/>
                  <a:pt x="913" y="850"/>
                  <a:pt x="913" y="901"/>
                </a:cubicBezTo>
                <a:cubicBezTo>
                  <a:pt x="913" y="980"/>
                  <a:pt x="913" y="980"/>
                  <a:pt x="913" y="980"/>
                </a:cubicBezTo>
                <a:cubicBezTo>
                  <a:pt x="913" y="1037"/>
                  <a:pt x="934" y="1083"/>
                  <a:pt x="976" y="1118"/>
                </a:cubicBezTo>
                <a:cubicBezTo>
                  <a:pt x="1018" y="1153"/>
                  <a:pt x="1072" y="1171"/>
                  <a:pt x="1138" y="1171"/>
                </a:cubicBezTo>
                <a:cubicBezTo>
                  <a:pt x="1184" y="1171"/>
                  <a:pt x="1223" y="1162"/>
                  <a:pt x="1254" y="1145"/>
                </a:cubicBezTo>
                <a:cubicBezTo>
                  <a:pt x="1286" y="1128"/>
                  <a:pt x="1301" y="1111"/>
                  <a:pt x="1301" y="1093"/>
                </a:cubicBezTo>
                <a:cubicBezTo>
                  <a:pt x="1301" y="1082"/>
                  <a:pt x="1297" y="1071"/>
                  <a:pt x="1288" y="1059"/>
                </a:cubicBezTo>
                <a:cubicBezTo>
                  <a:pt x="1280" y="1047"/>
                  <a:pt x="1269" y="1041"/>
                  <a:pt x="1256" y="1041"/>
                </a:cubicBezTo>
                <a:cubicBezTo>
                  <a:pt x="1249" y="1041"/>
                  <a:pt x="1234" y="1046"/>
                  <a:pt x="1211" y="1058"/>
                </a:cubicBezTo>
                <a:cubicBezTo>
                  <a:pt x="1188" y="1070"/>
                  <a:pt x="1165" y="1076"/>
                  <a:pt x="1142" y="1076"/>
                </a:cubicBezTo>
                <a:cubicBezTo>
                  <a:pt x="1109" y="1076"/>
                  <a:pt x="1083" y="1068"/>
                  <a:pt x="1063" y="1051"/>
                </a:cubicBezTo>
                <a:cubicBezTo>
                  <a:pt x="1043" y="1035"/>
                  <a:pt x="1033" y="1013"/>
                  <a:pt x="1033" y="987"/>
                </a:cubicBezTo>
                <a:cubicBezTo>
                  <a:pt x="1033" y="973"/>
                  <a:pt x="1033" y="973"/>
                  <a:pt x="1033" y="973"/>
                </a:cubicBezTo>
                <a:lnTo>
                  <a:pt x="1222" y="973"/>
                </a:lnTo>
                <a:close/>
                <a:moveTo>
                  <a:pt x="1033" y="878"/>
                </a:moveTo>
                <a:cubicBezTo>
                  <a:pt x="1033" y="858"/>
                  <a:pt x="1041" y="841"/>
                  <a:pt x="1057" y="829"/>
                </a:cubicBezTo>
                <a:cubicBezTo>
                  <a:pt x="1073" y="816"/>
                  <a:pt x="1092" y="810"/>
                  <a:pt x="1114" y="810"/>
                </a:cubicBezTo>
                <a:cubicBezTo>
                  <a:pt x="1137" y="810"/>
                  <a:pt x="1156" y="817"/>
                  <a:pt x="1172" y="829"/>
                </a:cubicBezTo>
                <a:cubicBezTo>
                  <a:pt x="1188" y="842"/>
                  <a:pt x="1196" y="859"/>
                  <a:pt x="1196" y="879"/>
                </a:cubicBezTo>
                <a:cubicBezTo>
                  <a:pt x="1196" y="888"/>
                  <a:pt x="1194" y="894"/>
                  <a:pt x="1190" y="897"/>
                </a:cubicBezTo>
                <a:cubicBezTo>
                  <a:pt x="1185" y="901"/>
                  <a:pt x="1179" y="902"/>
                  <a:pt x="1169" y="902"/>
                </a:cubicBezTo>
                <a:cubicBezTo>
                  <a:pt x="1033" y="902"/>
                  <a:pt x="1033" y="902"/>
                  <a:pt x="1033" y="902"/>
                </a:cubicBezTo>
                <a:lnTo>
                  <a:pt x="1033" y="878"/>
                </a:lnTo>
                <a:close/>
                <a:moveTo>
                  <a:pt x="962" y="569"/>
                </a:moveTo>
                <a:cubicBezTo>
                  <a:pt x="1262" y="569"/>
                  <a:pt x="1262" y="569"/>
                  <a:pt x="1262" y="569"/>
                </a:cubicBezTo>
                <a:cubicBezTo>
                  <a:pt x="1289" y="569"/>
                  <a:pt x="1310" y="591"/>
                  <a:pt x="1310" y="617"/>
                </a:cubicBezTo>
                <a:cubicBezTo>
                  <a:pt x="1310" y="644"/>
                  <a:pt x="1289" y="665"/>
                  <a:pt x="1262" y="665"/>
                </a:cubicBezTo>
                <a:cubicBezTo>
                  <a:pt x="962" y="665"/>
                  <a:pt x="962" y="665"/>
                  <a:pt x="962" y="665"/>
                </a:cubicBezTo>
                <a:cubicBezTo>
                  <a:pt x="935" y="665"/>
                  <a:pt x="914" y="644"/>
                  <a:pt x="914" y="617"/>
                </a:cubicBezTo>
                <a:cubicBezTo>
                  <a:pt x="914" y="591"/>
                  <a:pt x="935" y="569"/>
                  <a:pt x="962" y="56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0" name="Freeform 272"/>
          <p:cNvSpPr>
            <a:spLocks noEditPoints="1"/>
          </p:cNvSpPr>
          <p:nvPr/>
        </p:nvSpPr>
        <p:spPr bwMode="auto">
          <a:xfrm>
            <a:off x="10346795" y="5259008"/>
            <a:ext cx="392243" cy="391803"/>
          </a:xfrm>
          <a:custGeom>
            <a:avLst/>
            <a:gdLst>
              <a:gd name="T0" fmla="*/ 265 w 1638"/>
              <a:gd name="T1" fmla="*/ 1286 h 1637"/>
              <a:gd name="T2" fmla="*/ 265 w 1638"/>
              <a:gd name="T3" fmla="*/ 948 h 1637"/>
              <a:gd name="T4" fmla="*/ 265 w 1638"/>
              <a:gd name="T5" fmla="*/ 1190 h 1637"/>
              <a:gd name="T6" fmla="*/ 265 w 1638"/>
              <a:gd name="T7" fmla="*/ 1044 h 1637"/>
              <a:gd name="T8" fmla="*/ 538 w 1638"/>
              <a:gd name="T9" fmla="*/ 1508 h 1637"/>
              <a:gd name="T10" fmla="*/ 505 w 1638"/>
              <a:gd name="T11" fmla="*/ 1353 h 1637"/>
              <a:gd name="T12" fmla="*/ 342 w 1638"/>
              <a:gd name="T13" fmla="*/ 1294 h 1637"/>
              <a:gd name="T14" fmla="*/ 219 w 1638"/>
              <a:gd name="T15" fmla="*/ 1309 h 1637"/>
              <a:gd name="T16" fmla="*/ 61 w 1638"/>
              <a:gd name="T17" fmla="*/ 1316 h 1637"/>
              <a:gd name="T18" fmla="*/ 1 w 1638"/>
              <a:gd name="T19" fmla="*/ 1472 h 1637"/>
              <a:gd name="T20" fmla="*/ 406 w 1638"/>
              <a:gd name="T21" fmla="*/ 1637 h 1637"/>
              <a:gd name="T22" fmla="*/ 97 w 1638"/>
              <a:gd name="T23" fmla="*/ 1479 h 1637"/>
              <a:gd name="T24" fmla="*/ 128 w 1638"/>
              <a:gd name="T25" fmla="*/ 1386 h 1637"/>
              <a:gd name="T26" fmla="*/ 212 w 1638"/>
              <a:gd name="T27" fmla="*/ 1410 h 1637"/>
              <a:gd name="T28" fmla="*/ 399 w 1638"/>
              <a:gd name="T29" fmla="*/ 1379 h 1637"/>
              <a:gd name="T30" fmla="*/ 438 w 1638"/>
              <a:gd name="T31" fmla="*/ 1449 h 1637"/>
              <a:gd name="T32" fmla="*/ 434 w 1638"/>
              <a:gd name="T33" fmla="*/ 1533 h 1637"/>
              <a:gd name="T34" fmla="*/ 1196 w 1638"/>
              <a:gd name="T35" fmla="*/ 1117 h 1637"/>
              <a:gd name="T36" fmla="*/ 1534 w 1638"/>
              <a:gd name="T37" fmla="*/ 1117 h 1637"/>
              <a:gd name="T38" fmla="*/ 1196 w 1638"/>
              <a:gd name="T39" fmla="*/ 1117 h 1637"/>
              <a:gd name="T40" fmla="*/ 1438 w 1638"/>
              <a:gd name="T41" fmla="*/ 1117 h 1637"/>
              <a:gd name="T42" fmla="*/ 1293 w 1638"/>
              <a:gd name="T43" fmla="*/ 1117 h 1637"/>
              <a:gd name="T44" fmla="*/ 1604 w 1638"/>
              <a:gd name="T45" fmla="*/ 1353 h 1637"/>
              <a:gd name="T46" fmla="*/ 1442 w 1638"/>
              <a:gd name="T47" fmla="*/ 1294 h 1637"/>
              <a:gd name="T48" fmla="*/ 1319 w 1638"/>
              <a:gd name="T49" fmla="*/ 1309 h 1637"/>
              <a:gd name="T50" fmla="*/ 1161 w 1638"/>
              <a:gd name="T51" fmla="*/ 1316 h 1637"/>
              <a:gd name="T52" fmla="*/ 1101 w 1638"/>
              <a:gd name="T53" fmla="*/ 1472 h 1637"/>
              <a:gd name="T54" fmla="*/ 1506 w 1638"/>
              <a:gd name="T55" fmla="*/ 1637 h 1637"/>
              <a:gd name="T56" fmla="*/ 1632 w 1638"/>
              <a:gd name="T57" fmla="*/ 1433 h 1637"/>
              <a:gd name="T58" fmla="*/ 1204 w 1638"/>
              <a:gd name="T59" fmla="*/ 1533 h 1637"/>
              <a:gd name="T60" fmla="*/ 1207 w 1638"/>
              <a:gd name="T61" fmla="*/ 1422 h 1637"/>
              <a:gd name="T62" fmla="*/ 1246 w 1638"/>
              <a:gd name="T63" fmla="*/ 1377 h 1637"/>
              <a:gd name="T64" fmla="*/ 1471 w 1638"/>
              <a:gd name="T65" fmla="*/ 1390 h 1637"/>
              <a:gd name="T66" fmla="*/ 1521 w 1638"/>
              <a:gd name="T67" fmla="*/ 1400 h 1637"/>
              <a:gd name="T68" fmla="*/ 1541 w 1638"/>
              <a:gd name="T69" fmla="*/ 1479 h 1637"/>
              <a:gd name="T70" fmla="*/ 935 w 1638"/>
              <a:gd name="T71" fmla="*/ 288 h 1637"/>
              <a:gd name="T72" fmla="*/ 696 w 1638"/>
              <a:gd name="T73" fmla="*/ 49 h 1637"/>
              <a:gd name="T74" fmla="*/ 764 w 1638"/>
              <a:gd name="T75" fmla="*/ 117 h 1637"/>
              <a:gd name="T76" fmla="*/ 867 w 1638"/>
              <a:gd name="T77" fmla="*/ 220 h 1637"/>
              <a:gd name="T78" fmla="*/ 764 w 1638"/>
              <a:gd name="T79" fmla="*/ 117 h 1637"/>
              <a:gd name="T80" fmla="*/ 551 w 1638"/>
              <a:gd name="T81" fmla="*/ 523 h 1637"/>
              <a:gd name="T82" fmla="*/ 956 w 1638"/>
              <a:gd name="T83" fmla="*/ 689 h 1637"/>
              <a:gd name="T84" fmla="*/ 1082 w 1638"/>
              <a:gd name="T85" fmla="*/ 484 h 1637"/>
              <a:gd name="T86" fmla="*/ 984 w 1638"/>
              <a:gd name="T87" fmla="*/ 341 h 1637"/>
              <a:gd name="T88" fmla="*/ 846 w 1638"/>
              <a:gd name="T89" fmla="*/ 370 h 1637"/>
              <a:gd name="T90" fmla="*/ 706 w 1638"/>
              <a:gd name="T91" fmla="*/ 331 h 1637"/>
              <a:gd name="T92" fmla="*/ 647 w 1638"/>
              <a:gd name="T93" fmla="*/ 530 h 1637"/>
              <a:gd name="T94" fmla="*/ 678 w 1638"/>
              <a:gd name="T95" fmla="*/ 437 h 1637"/>
              <a:gd name="T96" fmla="*/ 762 w 1638"/>
              <a:gd name="T97" fmla="*/ 462 h 1637"/>
              <a:gd name="T98" fmla="*/ 949 w 1638"/>
              <a:gd name="T99" fmla="*/ 430 h 1637"/>
              <a:gd name="T100" fmla="*/ 987 w 1638"/>
              <a:gd name="T101" fmla="*/ 501 h 1637"/>
              <a:gd name="T102" fmla="*/ 984 w 1638"/>
              <a:gd name="T103" fmla="*/ 584 h 1637"/>
              <a:gd name="T104" fmla="*/ 646 w 1638"/>
              <a:gd name="T105" fmla="*/ 559 h 1637"/>
              <a:gd name="T106" fmla="*/ 966 w 1638"/>
              <a:gd name="T107" fmla="*/ 1525 h 1637"/>
              <a:gd name="T108" fmla="*/ 966 w 1638"/>
              <a:gd name="T109" fmla="*/ 1429 h 1637"/>
              <a:gd name="T110" fmla="*/ 525 w 1638"/>
              <a:gd name="T111" fmla="*/ 723 h 1637"/>
              <a:gd name="T112" fmla="*/ 386 w 1638"/>
              <a:gd name="T113" fmla="*/ 916 h 1637"/>
              <a:gd name="T114" fmla="*/ 1177 w 1638"/>
              <a:gd name="T115" fmla="*/ 905 h 1637"/>
              <a:gd name="T116" fmla="*/ 1255 w 1638"/>
              <a:gd name="T117" fmla="*/ 849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38" h="1637">
                <a:moveTo>
                  <a:pt x="146" y="998"/>
                </a:moveTo>
                <a:cubicBezTo>
                  <a:pt x="113" y="1031"/>
                  <a:pt x="97" y="1071"/>
                  <a:pt x="97" y="1117"/>
                </a:cubicBezTo>
                <a:cubicBezTo>
                  <a:pt x="97" y="1163"/>
                  <a:pt x="113" y="1204"/>
                  <a:pt x="146" y="1236"/>
                </a:cubicBezTo>
                <a:cubicBezTo>
                  <a:pt x="179" y="1269"/>
                  <a:pt x="219" y="1286"/>
                  <a:pt x="265" y="1286"/>
                </a:cubicBezTo>
                <a:cubicBezTo>
                  <a:pt x="312" y="1286"/>
                  <a:pt x="352" y="1269"/>
                  <a:pt x="385" y="1236"/>
                </a:cubicBezTo>
                <a:cubicBezTo>
                  <a:pt x="418" y="1204"/>
                  <a:pt x="434" y="1163"/>
                  <a:pt x="434" y="1117"/>
                </a:cubicBezTo>
                <a:cubicBezTo>
                  <a:pt x="434" y="1071"/>
                  <a:pt x="418" y="1031"/>
                  <a:pt x="385" y="998"/>
                </a:cubicBezTo>
                <a:cubicBezTo>
                  <a:pt x="352" y="965"/>
                  <a:pt x="312" y="948"/>
                  <a:pt x="265" y="948"/>
                </a:cubicBezTo>
                <a:cubicBezTo>
                  <a:pt x="219" y="948"/>
                  <a:pt x="179" y="965"/>
                  <a:pt x="146" y="998"/>
                </a:cubicBezTo>
                <a:close/>
                <a:moveTo>
                  <a:pt x="338" y="1117"/>
                </a:moveTo>
                <a:cubicBezTo>
                  <a:pt x="338" y="1138"/>
                  <a:pt x="331" y="1154"/>
                  <a:pt x="317" y="1168"/>
                </a:cubicBezTo>
                <a:cubicBezTo>
                  <a:pt x="302" y="1183"/>
                  <a:pt x="286" y="1190"/>
                  <a:pt x="265" y="1190"/>
                </a:cubicBezTo>
                <a:cubicBezTo>
                  <a:pt x="245" y="1190"/>
                  <a:pt x="229" y="1183"/>
                  <a:pt x="214" y="1168"/>
                </a:cubicBezTo>
                <a:cubicBezTo>
                  <a:pt x="200" y="1154"/>
                  <a:pt x="193" y="1138"/>
                  <a:pt x="193" y="1117"/>
                </a:cubicBezTo>
                <a:cubicBezTo>
                  <a:pt x="193" y="1097"/>
                  <a:pt x="200" y="1080"/>
                  <a:pt x="214" y="1066"/>
                </a:cubicBezTo>
                <a:cubicBezTo>
                  <a:pt x="229" y="1051"/>
                  <a:pt x="245" y="1044"/>
                  <a:pt x="265" y="1044"/>
                </a:cubicBezTo>
                <a:cubicBezTo>
                  <a:pt x="286" y="1044"/>
                  <a:pt x="302" y="1051"/>
                  <a:pt x="317" y="1066"/>
                </a:cubicBezTo>
                <a:cubicBezTo>
                  <a:pt x="331" y="1080"/>
                  <a:pt x="338" y="1097"/>
                  <a:pt x="338" y="1117"/>
                </a:cubicBezTo>
                <a:close/>
                <a:moveTo>
                  <a:pt x="501" y="1602"/>
                </a:moveTo>
                <a:cubicBezTo>
                  <a:pt x="518" y="1586"/>
                  <a:pt x="538" y="1556"/>
                  <a:pt x="538" y="1508"/>
                </a:cubicBezTo>
                <a:cubicBezTo>
                  <a:pt x="538" y="1496"/>
                  <a:pt x="538" y="1484"/>
                  <a:pt x="537" y="1472"/>
                </a:cubicBezTo>
                <a:cubicBezTo>
                  <a:pt x="536" y="1460"/>
                  <a:pt x="535" y="1446"/>
                  <a:pt x="532" y="1433"/>
                </a:cubicBezTo>
                <a:cubicBezTo>
                  <a:pt x="530" y="1418"/>
                  <a:pt x="526" y="1405"/>
                  <a:pt x="522" y="1392"/>
                </a:cubicBezTo>
                <a:cubicBezTo>
                  <a:pt x="518" y="1379"/>
                  <a:pt x="512" y="1365"/>
                  <a:pt x="505" y="1353"/>
                </a:cubicBezTo>
                <a:cubicBezTo>
                  <a:pt x="497" y="1339"/>
                  <a:pt x="487" y="1326"/>
                  <a:pt x="477" y="1316"/>
                </a:cubicBezTo>
                <a:cubicBezTo>
                  <a:pt x="465" y="1305"/>
                  <a:pt x="451" y="1296"/>
                  <a:pt x="434" y="1289"/>
                </a:cubicBezTo>
                <a:cubicBezTo>
                  <a:pt x="418" y="1283"/>
                  <a:pt x="400" y="1280"/>
                  <a:pt x="382" y="1280"/>
                </a:cubicBezTo>
                <a:cubicBezTo>
                  <a:pt x="366" y="1280"/>
                  <a:pt x="353" y="1287"/>
                  <a:pt x="342" y="1294"/>
                </a:cubicBezTo>
                <a:cubicBezTo>
                  <a:pt x="335" y="1299"/>
                  <a:pt x="328" y="1304"/>
                  <a:pt x="319" y="1309"/>
                </a:cubicBezTo>
                <a:cubicBezTo>
                  <a:pt x="316" y="1311"/>
                  <a:pt x="309" y="1315"/>
                  <a:pt x="296" y="1319"/>
                </a:cubicBezTo>
                <a:cubicBezTo>
                  <a:pt x="278" y="1325"/>
                  <a:pt x="260" y="1325"/>
                  <a:pt x="242" y="1319"/>
                </a:cubicBezTo>
                <a:cubicBezTo>
                  <a:pt x="229" y="1315"/>
                  <a:pt x="223" y="1311"/>
                  <a:pt x="219" y="1309"/>
                </a:cubicBezTo>
                <a:cubicBezTo>
                  <a:pt x="210" y="1304"/>
                  <a:pt x="203" y="1299"/>
                  <a:pt x="196" y="1294"/>
                </a:cubicBezTo>
                <a:cubicBezTo>
                  <a:pt x="185" y="1287"/>
                  <a:pt x="172" y="1280"/>
                  <a:pt x="157" y="1280"/>
                </a:cubicBezTo>
                <a:cubicBezTo>
                  <a:pt x="138" y="1280"/>
                  <a:pt x="120" y="1283"/>
                  <a:pt x="104" y="1289"/>
                </a:cubicBezTo>
                <a:cubicBezTo>
                  <a:pt x="87" y="1296"/>
                  <a:pt x="73" y="1305"/>
                  <a:pt x="61" y="1316"/>
                </a:cubicBezTo>
                <a:cubicBezTo>
                  <a:pt x="51" y="1326"/>
                  <a:pt x="41" y="1339"/>
                  <a:pt x="33" y="1353"/>
                </a:cubicBezTo>
                <a:cubicBezTo>
                  <a:pt x="26" y="1365"/>
                  <a:pt x="20" y="1379"/>
                  <a:pt x="16" y="1392"/>
                </a:cubicBezTo>
                <a:cubicBezTo>
                  <a:pt x="12" y="1405"/>
                  <a:pt x="9" y="1418"/>
                  <a:pt x="6" y="1433"/>
                </a:cubicBezTo>
                <a:cubicBezTo>
                  <a:pt x="3" y="1446"/>
                  <a:pt x="2" y="1460"/>
                  <a:pt x="1" y="1472"/>
                </a:cubicBezTo>
                <a:cubicBezTo>
                  <a:pt x="0" y="1484"/>
                  <a:pt x="0" y="1496"/>
                  <a:pt x="0" y="1508"/>
                </a:cubicBezTo>
                <a:cubicBezTo>
                  <a:pt x="0" y="1556"/>
                  <a:pt x="20" y="1586"/>
                  <a:pt x="38" y="1602"/>
                </a:cubicBezTo>
                <a:cubicBezTo>
                  <a:pt x="62" y="1625"/>
                  <a:pt x="94" y="1637"/>
                  <a:pt x="132" y="1637"/>
                </a:cubicBezTo>
                <a:cubicBezTo>
                  <a:pt x="406" y="1637"/>
                  <a:pt x="406" y="1637"/>
                  <a:pt x="406" y="1637"/>
                </a:cubicBezTo>
                <a:cubicBezTo>
                  <a:pt x="444" y="1637"/>
                  <a:pt x="476" y="1625"/>
                  <a:pt x="501" y="1602"/>
                </a:cubicBezTo>
                <a:close/>
                <a:moveTo>
                  <a:pt x="104" y="1533"/>
                </a:moveTo>
                <a:cubicBezTo>
                  <a:pt x="100" y="1529"/>
                  <a:pt x="96" y="1523"/>
                  <a:pt x="96" y="1508"/>
                </a:cubicBezTo>
                <a:cubicBezTo>
                  <a:pt x="96" y="1498"/>
                  <a:pt x="96" y="1488"/>
                  <a:pt x="97" y="1479"/>
                </a:cubicBezTo>
                <a:cubicBezTo>
                  <a:pt x="97" y="1470"/>
                  <a:pt x="99" y="1460"/>
                  <a:pt x="101" y="1450"/>
                </a:cubicBezTo>
                <a:cubicBezTo>
                  <a:pt x="102" y="1439"/>
                  <a:pt x="105" y="1430"/>
                  <a:pt x="107" y="1422"/>
                </a:cubicBezTo>
                <a:cubicBezTo>
                  <a:pt x="110" y="1414"/>
                  <a:pt x="113" y="1407"/>
                  <a:pt x="117" y="1400"/>
                </a:cubicBezTo>
                <a:cubicBezTo>
                  <a:pt x="120" y="1394"/>
                  <a:pt x="124" y="1389"/>
                  <a:pt x="128" y="1386"/>
                </a:cubicBezTo>
                <a:cubicBezTo>
                  <a:pt x="131" y="1383"/>
                  <a:pt x="134" y="1381"/>
                  <a:pt x="139" y="1379"/>
                </a:cubicBezTo>
                <a:cubicBezTo>
                  <a:pt x="141" y="1378"/>
                  <a:pt x="144" y="1377"/>
                  <a:pt x="146" y="1377"/>
                </a:cubicBezTo>
                <a:cubicBezTo>
                  <a:pt x="153" y="1381"/>
                  <a:pt x="160" y="1385"/>
                  <a:pt x="167" y="1390"/>
                </a:cubicBezTo>
                <a:cubicBezTo>
                  <a:pt x="180" y="1398"/>
                  <a:pt x="194" y="1405"/>
                  <a:pt x="212" y="1410"/>
                </a:cubicBezTo>
                <a:cubicBezTo>
                  <a:pt x="250" y="1422"/>
                  <a:pt x="288" y="1422"/>
                  <a:pt x="326" y="1410"/>
                </a:cubicBezTo>
                <a:cubicBezTo>
                  <a:pt x="344" y="1405"/>
                  <a:pt x="358" y="1398"/>
                  <a:pt x="371" y="1390"/>
                </a:cubicBezTo>
                <a:cubicBezTo>
                  <a:pt x="378" y="1385"/>
                  <a:pt x="385" y="1381"/>
                  <a:pt x="392" y="1377"/>
                </a:cubicBezTo>
                <a:cubicBezTo>
                  <a:pt x="394" y="1377"/>
                  <a:pt x="397" y="1378"/>
                  <a:pt x="399" y="1379"/>
                </a:cubicBezTo>
                <a:cubicBezTo>
                  <a:pt x="404" y="1381"/>
                  <a:pt x="407" y="1383"/>
                  <a:pt x="410" y="1386"/>
                </a:cubicBezTo>
                <a:cubicBezTo>
                  <a:pt x="414" y="1389"/>
                  <a:pt x="418" y="1394"/>
                  <a:pt x="421" y="1400"/>
                </a:cubicBezTo>
                <a:cubicBezTo>
                  <a:pt x="425" y="1407"/>
                  <a:pt x="428" y="1414"/>
                  <a:pt x="431" y="1422"/>
                </a:cubicBezTo>
                <a:cubicBezTo>
                  <a:pt x="433" y="1430"/>
                  <a:pt x="436" y="1439"/>
                  <a:pt x="438" y="1449"/>
                </a:cubicBezTo>
                <a:cubicBezTo>
                  <a:pt x="439" y="1460"/>
                  <a:pt x="441" y="1470"/>
                  <a:pt x="441" y="1479"/>
                </a:cubicBezTo>
                <a:cubicBezTo>
                  <a:pt x="441" y="1479"/>
                  <a:pt x="441" y="1479"/>
                  <a:pt x="441" y="1479"/>
                </a:cubicBezTo>
                <a:cubicBezTo>
                  <a:pt x="442" y="1488"/>
                  <a:pt x="442" y="1498"/>
                  <a:pt x="442" y="1508"/>
                </a:cubicBezTo>
                <a:cubicBezTo>
                  <a:pt x="442" y="1523"/>
                  <a:pt x="438" y="1529"/>
                  <a:pt x="434" y="1533"/>
                </a:cubicBezTo>
                <a:cubicBezTo>
                  <a:pt x="430" y="1536"/>
                  <a:pt x="423" y="1541"/>
                  <a:pt x="406" y="1541"/>
                </a:cubicBezTo>
                <a:cubicBezTo>
                  <a:pt x="132" y="1541"/>
                  <a:pt x="132" y="1541"/>
                  <a:pt x="132" y="1541"/>
                </a:cubicBezTo>
                <a:cubicBezTo>
                  <a:pt x="115" y="1541"/>
                  <a:pt x="108" y="1536"/>
                  <a:pt x="104" y="1533"/>
                </a:cubicBezTo>
                <a:close/>
                <a:moveTo>
                  <a:pt x="1196" y="1117"/>
                </a:moveTo>
                <a:cubicBezTo>
                  <a:pt x="1196" y="1163"/>
                  <a:pt x="1213" y="1204"/>
                  <a:pt x="1246" y="1236"/>
                </a:cubicBezTo>
                <a:cubicBezTo>
                  <a:pt x="1279" y="1269"/>
                  <a:pt x="1319" y="1286"/>
                  <a:pt x="1365" y="1286"/>
                </a:cubicBezTo>
                <a:cubicBezTo>
                  <a:pt x="1412" y="1286"/>
                  <a:pt x="1452" y="1269"/>
                  <a:pt x="1484" y="1236"/>
                </a:cubicBezTo>
                <a:cubicBezTo>
                  <a:pt x="1517" y="1204"/>
                  <a:pt x="1534" y="1163"/>
                  <a:pt x="1534" y="1117"/>
                </a:cubicBezTo>
                <a:cubicBezTo>
                  <a:pt x="1534" y="1071"/>
                  <a:pt x="1517" y="1031"/>
                  <a:pt x="1484" y="998"/>
                </a:cubicBezTo>
                <a:cubicBezTo>
                  <a:pt x="1452" y="965"/>
                  <a:pt x="1412" y="948"/>
                  <a:pt x="1365" y="948"/>
                </a:cubicBezTo>
                <a:cubicBezTo>
                  <a:pt x="1319" y="948"/>
                  <a:pt x="1279" y="965"/>
                  <a:pt x="1246" y="998"/>
                </a:cubicBezTo>
                <a:cubicBezTo>
                  <a:pt x="1213" y="1031"/>
                  <a:pt x="1196" y="1071"/>
                  <a:pt x="1196" y="1117"/>
                </a:cubicBezTo>
                <a:close/>
                <a:moveTo>
                  <a:pt x="1314" y="1066"/>
                </a:moveTo>
                <a:cubicBezTo>
                  <a:pt x="1328" y="1051"/>
                  <a:pt x="1345" y="1044"/>
                  <a:pt x="1365" y="1044"/>
                </a:cubicBezTo>
                <a:cubicBezTo>
                  <a:pt x="1386" y="1044"/>
                  <a:pt x="1402" y="1051"/>
                  <a:pt x="1417" y="1066"/>
                </a:cubicBezTo>
                <a:cubicBezTo>
                  <a:pt x="1431" y="1080"/>
                  <a:pt x="1438" y="1097"/>
                  <a:pt x="1438" y="1117"/>
                </a:cubicBezTo>
                <a:cubicBezTo>
                  <a:pt x="1438" y="1138"/>
                  <a:pt x="1431" y="1154"/>
                  <a:pt x="1417" y="1168"/>
                </a:cubicBezTo>
                <a:cubicBezTo>
                  <a:pt x="1402" y="1183"/>
                  <a:pt x="1386" y="1190"/>
                  <a:pt x="1365" y="1190"/>
                </a:cubicBezTo>
                <a:cubicBezTo>
                  <a:pt x="1345" y="1190"/>
                  <a:pt x="1328" y="1183"/>
                  <a:pt x="1314" y="1168"/>
                </a:cubicBezTo>
                <a:cubicBezTo>
                  <a:pt x="1299" y="1154"/>
                  <a:pt x="1293" y="1138"/>
                  <a:pt x="1293" y="1117"/>
                </a:cubicBezTo>
                <a:cubicBezTo>
                  <a:pt x="1293" y="1097"/>
                  <a:pt x="1299" y="1080"/>
                  <a:pt x="1314" y="1066"/>
                </a:cubicBezTo>
                <a:close/>
                <a:moveTo>
                  <a:pt x="1632" y="1433"/>
                </a:moveTo>
                <a:cubicBezTo>
                  <a:pt x="1629" y="1418"/>
                  <a:pt x="1626" y="1405"/>
                  <a:pt x="1622" y="1392"/>
                </a:cubicBezTo>
                <a:cubicBezTo>
                  <a:pt x="1618" y="1379"/>
                  <a:pt x="1612" y="1365"/>
                  <a:pt x="1604" y="1353"/>
                </a:cubicBezTo>
                <a:cubicBezTo>
                  <a:pt x="1597" y="1339"/>
                  <a:pt x="1587" y="1326"/>
                  <a:pt x="1576" y="1316"/>
                </a:cubicBezTo>
                <a:cubicBezTo>
                  <a:pt x="1565" y="1305"/>
                  <a:pt x="1550" y="1296"/>
                  <a:pt x="1534" y="1289"/>
                </a:cubicBezTo>
                <a:cubicBezTo>
                  <a:pt x="1518" y="1283"/>
                  <a:pt x="1500" y="1280"/>
                  <a:pt x="1481" y="1280"/>
                </a:cubicBezTo>
                <a:cubicBezTo>
                  <a:pt x="1466" y="1280"/>
                  <a:pt x="1453" y="1287"/>
                  <a:pt x="1442" y="1294"/>
                </a:cubicBezTo>
                <a:cubicBezTo>
                  <a:pt x="1435" y="1299"/>
                  <a:pt x="1427" y="1304"/>
                  <a:pt x="1419" y="1309"/>
                </a:cubicBezTo>
                <a:cubicBezTo>
                  <a:pt x="1415" y="1311"/>
                  <a:pt x="1408" y="1315"/>
                  <a:pt x="1396" y="1319"/>
                </a:cubicBezTo>
                <a:cubicBezTo>
                  <a:pt x="1378" y="1325"/>
                  <a:pt x="1360" y="1325"/>
                  <a:pt x="1342" y="1319"/>
                </a:cubicBezTo>
                <a:cubicBezTo>
                  <a:pt x="1329" y="1315"/>
                  <a:pt x="1322" y="1311"/>
                  <a:pt x="1319" y="1309"/>
                </a:cubicBezTo>
                <a:cubicBezTo>
                  <a:pt x="1310" y="1304"/>
                  <a:pt x="1302" y="1299"/>
                  <a:pt x="1296" y="1294"/>
                </a:cubicBezTo>
                <a:cubicBezTo>
                  <a:pt x="1284" y="1287"/>
                  <a:pt x="1272" y="1280"/>
                  <a:pt x="1256" y="1280"/>
                </a:cubicBezTo>
                <a:cubicBezTo>
                  <a:pt x="1237" y="1280"/>
                  <a:pt x="1220" y="1283"/>
                  <a:pt x="1204" y="1289"/>
                </a:cubicBezTo>
                <a:cubicBezTo>
                  <a:pt x="1187" y="1296"/>
                  <a:pt x="1173" y="1305"/>
                  <a:pt x="1161" y="1316"/>
                </a:cubicBezTo>
                <a:cubicBezTo>
                  <a:pt x="1150" y="1326"/>
                  <a:pt x="1141" y="1339"/>
                  <a:pt x="1133" y="1353"/>
                </a:cubicBezTo>
                <a:cubicBezTo>
                  <a:pt x="1126" y="1365"/>
                  <a:pt x="1120" y="1379"/>
                  <a:pt x="1116" y="1392"/>
                </a:cubicBezTo>
                <a:cubicBezTo>
                  <a:pt x="1112" y="1405"/>
                  <a:pt x="1108" y="1418"/>
                  <a:pt x="1106" y="1433"/>
                </a:cubicBezTo>
                <a:cubicBezTo>
                  <a:pt x="1103" y="1446"/>
                  <a:pt x="1102" y="1460"/>
                  <a:pt x="1101" y="1472"/>
                </a:cubicBezTo>
                <a:cubicBezTo>
                  <a:pt x="1100" y="1484"/>
                  <a:pt x="1099" y="1496"/>
                  <a:pt x="1099" y="1508"/>
                </a:cubicBezTo>
                <a:cubicBezTo>
                  <a:pt x="1099" y="1556"/>
                  <a:pt x="1120" y="1586"/>
                  <a:pt x="1137" y="1602"/>
                </a:cubicBezTo>
                <a:cubicBezTo>
                  <a:pt x="1162" y="1625"/>
                  <a:pt x="1193" y="1637"/>
                  <a:pt x="1231" y="1637"/>
                </a:cubicBezTo>
                <a:cubicBezTo>
                  <a:pt x="1506" y="1637"/>
                  <a:pt x="1506" y="1637"/>
                  <a:pt x="1506" y="1637"/>
                </a:cubicBezTo>
                <a:cubicBezTo>
                  <a:pt x="1544" y="1637"/>
                  <a:pt x="1576" y="1625"/>
                  <a:pt x="1600" y="1602"/>
                </a:cubicBezTo>
                <a:cubicBezTo>
                  <a:pt x="1618" y="1586"/>
                  <a:pt x="1638" y="1556"/>
                  <a:pt x="1638" y="1508"/>
                </a:cubicBezTo>
                <a:cubicBezTo>
                  <a:pt x="1638" y="1496"/>
                  <a:pt x="1638" y="1484"/>
                  <a:pt x="1637" y="1472"/>
                </a:cubicBezTo>
                <a:cubicBezTo>
                  <a:pt x="1636" y="1460"/>
                  <a:pt x="1634" y="1446"/>
                  <a:pt x="1632" y="1433"/>
                </a:cubicBezTo>
                <a:close/>
                <a:moveTo>
                  <a:pt x="1534" y="1533"/>
                </a:moveTo>
                <a:cubicBezTo>
                  <a:pt x="1530" y="1536"/>
                  <a:pt x="1523" y="1541"/>
                  <a:pt x="1506" y="1541"/>
                </a:cubicBezTo>
                <a:cubicBezTo>
                  <a:pt x="1231" y="1541"/>
                  <a:pt x="1231" y="1541"/>
                  <a:pt x="1231" y="1541"/>
                </a:cubicBezTo>
                <a:cubicBezTo>
                  <a:pt x="1215" y="1541"/>
                  <a:pt x="1207" y="1536"/>
                  <a:pt x="1204" y="1533"/>
                </a:cubicBezTo>
                <a:cubicBezTo>
                  <a:pt x="1200" y="1529"/>
                  <a:pt x="1196" y="1523"/>
                  <a:pt x="1196" y="1508"/>
                </a:cubicBezTo>
                <a:cubicBezTo>
                  <a:pt x="1196" y="1498"/>
                  <a:pt x="1196" y="1488"/>
                  <a:pt x="1197" y="1479"/>
                </a:cubicBezTo>
                <a:cubicBezTo>
                  <a:pt x="1197" y="1470"/>
                  <a:pt x="1198" y="1460"/>
                  <a:pt x="1200" y="1450"/>
                </a:cubicBezTo>
                <a:cubicBezTo>
                  <a:pt x="1202" y="1439"/>
                  <a:pt x="1204" y="1430"/>
                  <a:pt x="1207" y="1422"/>
                </a:cubicBezTo>
                <a:cubicBezTo>
                  <a:pt x="1209" y="1414"/>
                  <a:pt x="1213" y="1407"/>
                  <a:pt x="1217" y="1400"/>
                </a:cubicBezTo>
                <a:cubicBezTo>
                  <a:pt x="1220" y="1394"/>
                  <a:pt x="1224" y="1389"/>
                  <a:pt x="1228" y="1386"/>
                </a:cubicBezTo>
                <a:cubicBezTo>
                  <a:pt x="1230" y="1383"/>
                  <a:pt x="1234" y="1381"/>
                  <a:pt x="1239" y="1379"/>
                </a:cubicBezTo>
                <a:cubicBezTo>
                  <a:pt x="1241" y="1378"/>
                  <a:pt x="1244" y="1377"/>
                  <a:pt x="1246" y="1377"/>
                </a:cubicBezTo>
                <a:cubicBezTo>
                  <a:pt x="1252" y="1381"/>
                  <a:pt x="1259" y="1385"/>
                  <a:pt x="1267" y="1390"/>
                </a:cubicBezTo>
                <a:cubicBezTo>
                  <a:pt x="1279" y="1398"/>
                  <a:pt x="1294" y="1405"/>
                  <a:pt x="1312" y="1410"/>
                </a:cubicBezTo>
                <a:cubicBezTo>
                  <a:pt x="1349" y="1422"/>
                  <a:pt x="1388" y="1422"/>
                  <a:pt x="1425" y="1410"/>
                </a:cubicBezTo>
                <a:cubicBezTo>
                  <a:pt x="1443" y="1405"/>
                  <a:pt x="1458" y="1398"/>
                  <a:pt x="1471" y="1390"/>
                </a:cubicBezTo>
                <a:cubicBezTo>
                  <a:pt x="1478" y="1385"/>
                  <a:pt x="1485" y="1381"/>
                  <a:pt x="1491" y="1377"/>
                </a:cubicBezTo>
                <a:cubicBezTo>
                  <a:pt x="1494" y="1377"/>
                  <a:pt x="1496" y="1378"/>
                  <a:pt x="1499" y="1379"/>
                </a:cubicBezTo>
                <a:cubicBezTo>
                  <a:pt x="1503" y="1381"/>
                  <a:pt x="1507" y="1383"/>
                  <a:pt x="1510" y="1386"/>
                </a:cubicBezTo>
                <a:cubicBezTo>
                  <a:pt x="1514" y="1389"/>
                  <a:pt x="1518" y="1394"/>
                  <a:pt x="1521" y="1400"/>
                </a:cubicBezTo>
                <a:cubicBezTo>
                  <a:pt x="1525" y="1407"/>
                  <a:pt x="1528" y="1414"/>
                  <a:pt x="1530" y="1422"/>
                </a:cubicBezTo>
                <a:cubicBezTo>
                  <a:pt x="1533" y="1430"/>
                  <a:pt x="1535" y="1439"/>
                  <a:pt x="1537" y="1449"/>
                </a:cubicBezTo>
                <a:cubicBezTo>
                  <a:pt x="1539" y="1460"/>
                  <a:pt x="1540" y="1470"/>
                  <a:pt x="1541" y="1479"/>
                </a:cubicBezTo>
                <a:cubicBezTo>
                  <a:pt x="1541" y="1479"/>
                  <a:pt x="1541" y="1479"/>
                  <a:pt x="1541" y="1479"/>
                </a:cubicBezTo>
                <a:cubicBezTo>
                  <a:pt x="1542" y="1488"/>
                  <a:pt x="1542" y="1498"/>
                  <a:pt x="1542" y="1508"/>
                </a:cubicBezTo>
                <a:cubicBezTo>
                  <a:pt x="1542" y="1523"/>
                  <a:pt x="1538" y="1529"/>
                  <a:pt x="1534" y="1533"/>
                </a:cubicBezTo>
                <a:close/>
                <a:moveTo>
                  <a:pt x="815" y="337"/>
                </a:moveTo>
                <a:cubicBezTo>
                  <a:pt x="862" y="337"/>
                  <a:pt x="902" y="321"/>
                  <a:pt x="935" y="288"/>
                </a:cubicBezTo>
                <a:cubicBezTo>
                  <a:pt x="967" y="255"/>
                  <a:pt x="984" y="215"/>
                  <a:pt x="984" y="169"/>
                </a:cubicBezTo>
                <a:cubicBezTo>
                  <a:pt x="984" y="122"/>
                  <a:pt x="967" y="82"/>
                  <a:pt x="935" y="49"/>
                </a:cubicBezTo>
                <a:cubicBezTo>
                  <a:pt x="902" y="16"/>
                  <a:pt x="862" y="0"/>
                  <a:pt x="815" y="0"/>
                </a:cubicBezTo>
                <a:cubicBezTo>
                  <a:pt x="769" y="0"/>
                  <a:pt x="729" y="16"/>
                  <a:pt x="696" y="49"/>
                </a:cubicBezTo>
                <a:cubicBezTo>
                  <a:pt x="663" y="82"/>
                  <a:pt x="647" y="122"/>
                  <a:pt x="647" y="169"/>
                </a:cubicBezTo>
                <a:cubicBezTo>
                  <a:pt x="647" y="215"/>
                  <a:pt x="663" y="255"/>
                  <a:pt x="696" y="288"/>
                </a:cubicBezTo>
                <a:cubicBezTo>
                  <a:pt x="729" y="321"/>
                  <a:pt x="769" y="337"/>
                  <a:pt x="815" y="337"/>
                </a:cubicBezTo>
                <a:close/>
                <a:moveTo>
                  <a:pt x="764" y="117"/>
                </a:moveTo>
                <a:cubicBezTo>
                  <a:pt x="778" y="103"/>
                  <a:pt x="795" y="96"/>
                  <a:pt x="815" y="96"/>
                </a:cubicBezTo>
                <a:cubicBezTo>
                  <a:pt x="836" y="96"/>
                  <a:pt x="852" y="103"/>
                  <a:pt x="867" y="117"/>
                </a:cubicBezTo>
                <a:cubicBezTo>
                  <a:pt x="881" y="132"/>
                  <a:pt x="888" y="148"/>
                  <a:pt x="888" y="169"/>
                </a:cubicBezTo>
                <a:cubicBezTo>
                  <a:pt x="888" y="189"/>
                  <a:pt x="881" y="205"/>
                  <a:pt x="867" y="220"/>
                </a:cubicBezTo>
                <a:cubicBezTo>
                  <a:pt x="852" y="234"/>
                  <a:pt x="836" y="241"/>
                  <a:pt x="815" y="241"/>
                </a:cubicBezTo>
                <a:cubicBezTo>
                  <a:pt x="795" y="241"/>
                  <a:pt x="778" y="234"/>
                  <a:pt x="764" y="220"/>
                </a:cubicBezTo>
                <a:cubicBezTo>
                  <a:pt x="749" y="205"/>
                  <a:pt x="743" y="189"/>
                  <a:pt x="743" y="169"/>
                </a:cubicBezTo>
                <a:cubicBezTo>
                  <a:pt x="743" y="148"/>
                  <a:pt x="749" y="132"/>
                  <a:pt x="764" y="117"/>
                </a:cubicBezTo>
                <a:close/>
                <a:moveTo>
                  <a:pt x="583" y="404"/>
                </a:moveTo>
                <a:cubicBezTo>
                  <a:pt x="576" y="417"/>
                  <a:pt x="570" y="430"/>
                  <a:pt x="566" y="444"/>
                </a:cubicBezTo>
                <a:cubicBezTo>
                  <a:pt x="562" y="456"/>
                  <a:pt x="558" y="470"/>
                  <a:pt x="556" y="484"/>
                </a:cubicBezTo>
                <a:cubicBezTo>
                  <a:pt x="553" y="498"/>
                  <a:pt x="552" y="511"/>
                  <a:pt x="551" y="523"/>
                </a:cubicBezTo>
                <a:cubicBezTo>
                  <a:pt x="550" y="535"/>
                  <a:pt x="550" y="547"/>
                  <a:pt x="550" y="559"/>
                </a:cubicBezTo>
                <a:cubicBezTo>
                  <a:pt x="550" y="607"/>
                  <a:pt x="570" y="637"/>
                  <a:pt x="587" y="654"/>
                </a:cubicBezTo>
                <a:cubicBezTo>
                  <a:pt x="612" y="677"/>
                  <a:pt x="644" y="689"/>
                  <a:pt x="682" y="689"/>
                </a:cubicBezTo>
                <a:cubicBezTo>
                  <a:pt x="956" y="689"/>
                  <a:pt x="956" y="689"/>
                  <a:pt x="956" y="689"/>
                </a:cubicBezTo>
                <a:cubicBezTo>
                  <a:pt x="994" y="689"/>
                  <a:pt x="1026" y="677"/>
                  <a:pt x="1050" y="654"/>
                </a:cubicBezTo>
                <a:cubicBezTo>
                  <a:pt x="1068" y="637"/>
                  <a:pt x="1088" y="607"/>
                  <a:pt x="1088" y="559"/>
                </a:cubicBezTo>
                <a:cubicBezTo>
                  <a:pt x="1088" y="547"/>
                  <a:pt x="1088" y="535"/>
                  <a:pt x="1087" y="523"/>
                </a:cubicBezTo>
                <a:cubicBezTo>
                  <a:pt x="1086" y="511"/>
                  <a:pt x="1084" y="498"/>
                  <a:pt x="1082" y="484"/>
                </a:cubicBezTo>
                <a:cubicBezTo>
                  <a:pt x="1079" y="470"/>
                  <a:pt x="1076" y="456"/>
                  <a:pt x="1072" y="444"/>
                </a:cubicBezTo>
                <a:cubicBezTo>
                  <a:pt x="1068" y="430"/>
                  <a:pt x="1062" y="417"/>
                  <a:pt x="1055" y="404"/>
                </a:cubicBezTo>
                <a:cubicBezTo>
                  <a:pt x="1047" y="390"/>
                  <a:pt x="1037" y="378"/>
                  <a:pt x="1027" y="368"/>
                </a:cubicBezTo>
                <a:cubicBezTo>
                  <a:pt x="1015" y="356"/>
                  <a:pt x="1000" y="347"/>
                  <a:pt x="984" y="341"/>
                </a:cubicBezTo>
                <a:cubicBezTo>
                  <a:pt x="968" y="334"/>
                  <a:pt x="950" y="331"/>
                  <a:pt x="931" y="331"/>
                </a:cubicBezTo>
                <a:cubicBezTo>
                  <a:pt x="916" y="331"/>
                  <a:pt x="903" y="338"/>
                  <a:pt x="892" y="346"/>
                </a:cubicBezTo>
                <a:cubicBezTo>
                  <a:pt x="885" y="350"/>
                  <a:pt x="877" y="355"/>
                  <a:pt x="869" y="360"/>
                </a:cubicBezTo>
                <a:cubicBezTo>
                  <a:pt x="865" y="363"/>
                  <a:pt x="858" y="366"/>
                  <a:pt x="846" y="370"/>
                </a:cubicBezTo>
                <a:cubicBezTo>
                  <a:pt x="828" y="376"/>
                  <a:pt x="810" y="376"/>
                  <a:pt x="792" y="370"/>
                </a:cubicBezTo>
                <a:cubicBezTo>
                  <a:pt x="779" y="366"/>
                  <a:pt x="772" y="363"/>
                  <a:pt x="769" y="361"/>
                </a:cubicBezTo>
                <a:cubicBezTo>
                  <a:pt x="760" y="355"/>
                  <a:pt x="753" y="350"/>
                  <a:pt x="746" y="346"/>
                </a:cubicBezTo>
                <a:cubicBezTo>
                  <a:pt x="734" y="338"/>
                  <a:pt x="722" y="331"/>
                  <a:pt x="706" y="331"/>
                </a:cubicBezTo>
                <a:cubicBezTo>
                  <a:pt x="688" y="331"/>
                  <a:pt x="670" y="334"/>
                  <a:pt x="654" y="341"/>
                </a:cubicBezTo>
                <a:cubicBezTo>
                  <a:pt x="637" y="347"/>
                  <a:pt x="623" y="356"/>
                  <a:pt x="611" y="368"/>
                </a:cubicBezTo>
                <a:cubicBezTo>
                  <a:pt x="601" y="378"/>
                  <a:pt x="591" y="390"/>
                  <a:pt x="583" y="404"/>
                </a:cubicBezTo>
                <a:close/>
                <a:moveTo>
                  <a:pt x="647" y="530"/>
                </a:moveTo>
                <a:cubicBezTo>
                  <a:pt x="647" y="521"/>
                  <a:pt x="649" y="511"/>
                  <a:pt x="650" y="501"/>
                </a:cubicBezTo>
                <a:cubicBezTo>
                  <a:pt x="652" y="491"/>
                  <a:pt x="655" y="481"/>
                  <a:pt x="657" y="473"/>
                </a:cubicBezTo>
                <a:cubicBezTo>
                  <a:pt x="660" y="466"/>
                  <a:pt x="663" y="458"/>
                  <a:pt x="667" y="451"/>
                </a:cubicBezTo>
                <a:cubicBezTo>
                  <a:pt x="670" y="446"/>
                  <a:pt x="674" y="441"/>
                  <a:pt x="678" y="437"/>
                </a:cubicBezTo>
                <a:cubicBezTo>
                  <a:pt x="680" y="434"/>
                  <a:pt x="684" y="432"/>
                  <a:pt x="689" y="430"/>
                </a:cubicBezTo>
                <a:cubicBezTo>
                  <a:pt x="691" y="429"/>
                  <a:pt x="694" y="429"/>
                  <a:pt x="696" y="428"/>
                </a:cubicBezTo>
                <a:cubicBezTo>
                  <a:pt x="703" y="432"/>
                  <a:pt x="710" y="437"/>
                  <a:pt x="717" y="441"/>
                </a:cubicBezTo>
                <a:cubicBezTo>
                  <a:pt x="729" y="449"/>
                  <a:pt x="744" y="456"/>
                  <a:pt x="762" y="462"/>
                </a:cubicBezTo>
                <a:cubicBezTo>
                  <a:pt x="799" y="474"/>
                  <a:pt x="838" y="474"/>
                  <a:pt x="876" y="462"/>
                </a:cubicBezTo>
                <a:cubicBezTo>
                  <a:pt x="894" y="456"/>
                  <a:pt x="908" y="449"/>
                  <a:pt x="921" y="441"/>
                </a:cubicBezTo>
                <a:cubicBezTo>
                  <a:pt x="928" y="437"/>
                  <a:pt x="935" y="432"/>
                  <a:pt x="942" y="428"/>
                </a:cubicBezTo>
                <a:cubicBezTo>
                  <a:pt x="944" y="429"/>
                  <a:pt x="947" y="429"/>
                  <a:pt x="949" y="430"/>
                </a:cubicBezTo>
                <a:cubicBezTo>
                  <a:pt x="954" y="432"/>
                  <a:pt x="957" y="434"/>
                  <a:pt x="960" y="437"/>
                </a:cubicBezTo>
                <a:cubicBezTo>
                  <a:pt x="964" y="441"/>
                  <a:pt x="968" y="446"/>
                  <a:pt x="971" y="451"/>
                </a:cubicBezTo>
                <a:cubicBezTo>
                  <a:pt x="975" y="458"/>
                  <a:pt x="978" y="466"/>
                  <a:pt x="981" y="473"/>
                </a:cubicBezTo>
                <a:cubicBezTo>
                  <a:pt x="983" y="481"/>
                  <a:pt x="986" y="491"/>
                  <a:pt x="987" y="501"/>
                </a:cubicBezTo>
                <a:cubicBezTo>
                  <a:pt x="989" y="511"/>
                  <a:pt x="991" y="521"/>
                  <a:pt x="991" y="530"/>
                </a:cubicBezTo>
                <a:cubicBezTo>
                  <a:pt x="991" y="530"/>
                  <a:pt x="991" y="530"/>
                  <a:pt x="991" y="530"/>
                </a:cubicBezTo>
                <a:cubicBezTo>
                  <a:pt x="992" y="539"/>
                  <a:pt x="992" y="549"/>
                  <a:pt x="992" y="559"/>
                </a:cubicBezTo>
                <a:cubicBezTo>
                  <a:pt x="992" y="574"/>
                  <a:pt x="988" y="580"/>
                  <a:pt x="984" y="584"/>
                </a:cubicBezTo>
                <a:cubicBezTo>
                  <a:pt x="980" y="588"/>
                  <a:pt x="973" y="593"/>
                  <a:pt x="956" y="593"/>
                </a:cubicBezTo>
                <a:cubicBezTo>
                  <a:pt x="682" y="593"/>
                  <a:pt x="682" y="593"/>
                  <a:pt x="682" y="593"/>
                </a:cubicBezTo>
                <a:cubicBezTo>
                  <a:pt x="665" y="593"/>
                  <a:pt x="658" y="588"/>
                  <a:pt x="654" y="584"/>
                </a:cubicBezTo>
                <a:cubicBezTo>
                  <a:pt x="650" y="580"/>
                  <a:pt x="646" y="574"/>
                  <a:pt x="646" y="559"/>
                </a:cubicBezTo>
                <a:cubicBezTo>
                  <a:pt x="646" y="549"/>
                  <a:pt x="646" y="539"/>
                  <a:pt x="647" y="530"/>
                </a:cubicBezTo>
                <a:close/>
                <a:moveTo>
                  <a:pt x="966" y="1429"/>
                </a:moveTo>
                <a:cubicBezTo>
                  <a:pt x="992" y="1429"/>
                  <a:pt x="1014" y="1451"/>
                  <a:pt x="1014" y="1477"/>
                </a:cubicBezTo>
                <a:cubicBezTo>
                  <a:pt x="1014" y="1504"/>
                  <a:pt x="992" y="1525"/>
                  <a:pt x="966" y="1525"/>
                </a:cubicBezTo>
                <a:cubicBezTo>
                  <a:pt x="665" y="1525"/>
                  <a:pt x="665" y="1525"/>
                  <a:pt x="665" y="1525"/>
                </a:cubicBezTo>
                <a:cubicBezTo>
                  <a:pt x="639" y="1525"/>
                  <a:pt x="617" y="1504"/>
                  <a:pt x="617" y="1477"/>
                </a:cubicBezTo>
                <a:cubicBezTo>
                  <a:pt x="617" y="1451"/>
                  <a:pt x="639" y="1429"/>
                  <a:pt x="665" y="1429"/>
                </a:cubicBezTo>
                <a:lnTo>
                  <a:pt x="966" y="1429"/>
                </a:lnTo>
                <a:close/>
                <a:moveTo>
                  <a:pt x="386" y="916"/>
                </a:moveTo>
                <a:cubicBezTo>
                  <a:pt x="365" y="900"/>
                  <a:pt x="360" y="870"/>
                  <a:pt x="375" y="849"/>
                </a:cubicBezTo>
                <a:cubicBezTo>
                  <a:pt x="458" y="734"/>
                  <a:pt x="458" y="734"/>
                  <a:pt x="458" y="734"/>
                </a:cubicBezTo>
                <a:cubicBezTo>
                  <a:pt x="473" y="712"/>
                  <a:pt x="503" y="707"/>
                  <a:pt x="525" y="723"/>
                </a:cubicBezTo>
                <a:cubicBezTo>
                  <a:pt x="546" y="738"/>
                  <a:pt x="551" y="768"/>
                  <a:pt x="536" y="790"/>
                </a:cubicBezTo>
                <a:cubicBezTo>
                  <a:pt x="453" y="905"/>
                  <a:pt x="453" y="905"/>
                  <a:pt x="453" y="905"/>
                </a:cubicBezTo>
                <a:cubicBezTo>
                  <a:pt x="444" y="918"/>
                  <a:pt x="429" y="925"/>
                  <a:pt x="414" y="925"/>
                </a:cubicBezTo>
                <a:cubicBezTo>
                  <a:pt x="404" y="925"/>
                  <a:pt x="395" y="922"/>
                  <a:pt x="386" y="916"/>
                </a:cubicBezTo>
                <a:close/>
                <a:moveTo>
                  <a:pt x="1255" y="849"/>
                </a:moveTo>
                <a:cubicBezTo>
                  <a:pt x="1271" y="870"/>
                  <a:pt x="1266" y="900"/>
                  <a:pt x="1244" y="916"/>
                </a:cubicBezTo>
                <a:cubicBezTo>
                  <a:pt x="1236" y="922"/>
                  <a:pt x="1226" y="925"/>
                  <a:pt x="1216" y="925"/>
                </a:cubicBezTo>
                <a:cubicBezTo>
                  <a:pt x="1201" y="925"/>
                  <a:pt x="1187" y="918"/>
                  <a:pt x="1177" y="905"/>
                </a:cubicBezTo>
                <a:cubicBezTo>
                  <a:pt x="1095" y="790"/>
                  <a:pt x="1095" y="790"/>
                  <a:pt x="1095" y="790"/>
                </a:cubicBezTo>
                <a:cubicBezTo>
                  <a:pt x="1080" y="768"/>
                  <a:pt x="1084" y="738"/>
                  <a:pt x="1106" y="723"/>
                </a:cubicBezTo>
                <a:cubicBezTo>
                  <a:pt x="1128" y="707"/>
                  <a:pt x="1158" y="712"/>
                  <a:pt x="1173" y="734"/>
                </a:cubicBezTo>
                <a:lnTo>
                  <a:pt x="1255" y="8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1" name="Freeform 263"/>
          <p:cNvSpPr>
            <a:spLocks noEditPoints="1"/>
          </p:cNvSpPr>
          <p:nvPr/>
        </p:nvSpPr>
        <p:spPr bwMode="auto">
          <a:xfrm>
            <a:off x="10346795" y="4583341"/>
            <a:ext cx="392243" cy="393124"/>
          </a:xfrm>
          <a:custGeom>
            <a:avLst/>
            <a:gdLst>
              <a:gd name="T0" fmla="*/ 819 w 1638"/>
              <a:gd name="T1" fmla="*/ 4 h 1642"/>
              <a:gd name="T2" fmla="*/ 0 w 1638"/>
              <a:gd name="T3" fmla="*/ 790 h 1642"/>
              <a:gd name="T4" fmla="*/ 0 w 1638"/>
              <a:gd name="T5" fmla="*/ 791 h 1642"/>
              <a:gd name="T6" fmla="*/ 257 w 1638"/>
              <a:gd name="T7" fmla="*/ 1561 h 1642"/>
              <a:gd name="T8" fmla="*/ 337 w 1638"/>
              <a:gd name="T9" fmla="*/ 1642 h 1642"/>
              <a:gd name="T10" fmla="*/ 539 w 1638"/>
              <a:gd name="T11" fmla="*/ 1531 h 1642"/>
              <a:gd name="T12" fmla="*/ 818 w 1638"/>
              <a:gd name="T13" fmla="*/ 1578 h 1642"/>
              <a:gd name="T14" fmla="*/ 1390 w 1638"/>
              <a:gd name="T15" fmla="*/ 1355 h 1642"/>
              <a:gd name="T16" fmla="*/ 1638 w 1638"/>
              <a:gd name="T17" fmla="*/ 791 h 1642"/>
              <a:gd name="T18" fmla="*/ 1390 w 1638"/>
              <a:gd name="T19" fmla="*/ 228 h 1642"/>
              <a:gd name="T20" fmla="*/ 820 w 1638"/>
              <a:gd name="T21" fmla="*/ 1482 h 1642"/>
              <a:gd name="T22" fmla="*/ 560 w 1638"/>
              <a:gd name="T23" fmla="*/ 1436 h 1642"/>
              <a:gd name="T24" fmla="*/ 353 w 1638"/>
              <a:gd name="T25" fmla="*/ 1533 h 1642"/>
              <a:gd name="T26" fmla="*/ 329 w 1638"/>
              <a:gd name="T27" fmla="*/ 1298 h 1642"/>
              <a:gd name="T28" fmla="*/ 314 w 1638"/>
              <a:gd name="T29" fmla="*/ 297 h 1642"/>
              <a:gd name="T30" fmla="*/ 819 w 1638"/>
              <a:gd name="T31" fmla="*/ 100 h 1642"/>
              <a:gd name="T32" fmla="*/ 1324 w 1638"/>
              <a:gd name="T33" fmla="*/ 297 h 1642"/>
              <a:gd name="T34" fmla="*/ 1324 w 1638"/>
              <a:gd name="T35" fmla="*/ 1285 h 1642"/>
              <a:gd name="T36" fmla="*/ 951 w 1638"/>
              <a:gd name="T37" fmla="*/ 678 h 1642"/>
              <a:gd name="T38" fmla="*/ 700 w 1638"/>
              <a:gd name="T39" fmla="*/ 590 h 1642"/>
              <a:gd name="T40" fmla="*/ 612 w 1638"/>
              <a:gd name="T41" fmla="*/ 762 h 1642"/>
              <a:gd name="T42" fmla="*/ 685 w 1638"/>
              <a:gd name="T43" fmla="*/ 1012 h 1642"/>
              <a:gd name="T44" fmla="*/ 612 w 1638"/>
              <a:gd name="T45" fmla="*/ 1182 h 1642"/>
              <a:gd name="T46" fmla="*/ 939 w 1638"/>
              <a:gd name="T47" fmla="*/ 1271 h 1642"/>
              <a:gd name="T48" fmla="*/ 1027 w 1638"/>
              <a:gd name="T49" fmla="*/ 1099 h 1642"/>
              <a:gd name="T50" fmla="*/ 931 w 1638"/>
              <a:gd name="T51" fmla="*/ 1175 h 1642"/>
              <a:gd name="T52" fmla="*/ 708 w 1638"/>
              <a:gd name="T53" fmla="*/ 1107 h 1642"/>
              <a:gd name="T54" fmla="*/ 781 w 1638"/>
              <a:gd name="T55" fmla="*/ 1049 h 1642"/>
              <a:gd name="T56" fmla="*/ 723 w 1638"/>
              <a:gd name="T57" fmla="*/ 754 h 1642"/>
              <a:gd name="T58" fmla="*/ 708 w 1638"/>
              <a:gd name="T59" fmla="*/ 686 h 1642"/>
              <a:gd name="T60" fmla="*/ 855 w 1638"/>
              <a:gd name="T61" fmla="*/ 1047 h 1642"/>
              <a:gd name="T62" fmla="*/ 931 w 1638"/>
              <a:gd name="T63" fmla="*/ 1105 h 1642"/>
              <a:gd name="T64" fmla="*/ 812 w 1638"/>
              <a:gd name="T65" fmla="*/ 561 h 1642"/>
              <a:gd name="T66" fmla="*/ 812 w 1638"/>
              <a:gd name="T67" fmla="*/ 282 h 1642"/>
              <a:gd name="T68" fmla="*/ 812 w 1638"/>
              <a:gd name="T69" fmla="*/ 561 h 1642"/>
              <a:gd name="T70" fmla="*/ 856 w 1638"/>
              <a:gd name="T71" fmla="*/ 422 h 1642"/>
              <a:gd name="T72" fmla="*/ 769 w 1638"/>
              <a:gd name="T73" fmla="*/ 422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38" h="1642">
                <a:moveTo>
                  <a:pt x="1390" y="228"/>
                </a:moveTo>
                <a:cubicBezTo>
                  <a:pt x="1236" y="79"/>
                  <a:pt x="1033" y="0"/>
                  <a:pt x="819" y="4"/>
                </a:cubicBezTo>
                <a:cubicBezTo>
                  <a:pt x="605" y="0"/>
                  <a:pt x="402" y="79"/>
                  <a:pt x="247" y="228"/>
                </a:cubicBezTo>
                <a:cubicBezTo>
                  <a:pt x="93" y="376"/>
                  <a:pt x="5" y="576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10"/>
                  <a:pt x="94" y="1217"/>
                  <a:pt x="257" y="1363"/>
                </a:cubicBezTo>
                <a:cubicBezTo>
                  <a:pt x="257" y="1561"/>
                  <a:pt x="257" y="1561"/>
                  <a:pt x="257" y="1561"/>
                </a:cubicBezTo>
                <a:cubicBezTo>
                  <a:pt x="257" y="1599"/>
                  <a:pt x="284" y="1633"/>
                  <a:pt x="321" y="1641"/>
                </a:cubicBezTo>
                <a:cubicBezTo>
                  <a:pt x="326" y="1642"/>
                  <a:pt x="332" y="1642"/>
                  <a:pt x="337" y="1642"/>
                </a:cubicBezTo>
                <a:cubicBezTo>
                  <a:pt x="352" y="1642"/>
                  <a:pt x="367" y="1638"/>
                  <a:pt x="379" y="1630"/>
                </a:cubicBezTo>
                <a:cubicBezTo>
                  <a:pt x="539" y="1531"/>
                  <a:pt x="539" y="1531"/>
                  <a:pt x="539" y="1531"/>
                </a:cubicBezTo>
                <a:cubicBezTo>
                  <a:pt x="628" y="1562"/>
                  <a:pt x="722" y="1578"/>
                  <a:pt x="817" y="1578"/>
                </a:cubicBezTo>
                <a:cubicBezTo>
                  <a:pt x="818" y="1578"/>
                  <a:pt x="818" y="1578"/>
                  <a:pt x="818" y="1578"/>
                </a:cubicBezTo>
                <a:cubicBezTo>
                  <a:pt x="824" y="1578"/>
                  <a:pt x="829" y="1578"/>
                  <a:pt x="834" y="1578"/>
                </a:cubicBezTo>
                <a:cubicBezTo>
                  <a:pt x="1043" y="1578"/>
                  <a:pt x="1240" y="1499"/>
                  <a:pt x="1390" y="1355"/>
                </a:cubicBezTo>
                <a:cubicBezTo>
                  <a:pt x="1545" y="1206"/>
                  <a:pt x="1633" y="1006"/>
                  <a:pt x="1638" y="792"/>
                </a:cubicBezTo>
                <a:cubicBezTo>
                  <a:pt x="1638" y="791"/>
                  <a:pt x="1638" y="791"/>
                  <a:pt x="1638" y="791"/>
                </a:cubicBezTo>
                <a:cubicBezTo>
                  <a:pt x="1638" y="790"/>
                  <a:pt x="1638" y="790"/>
                  <a:pt x="1638" y="790"/>
                </a:cubicBezTo>
                <a:cubicBezTo>
                  <a:pt x="1633" y="576"/>
                  <a:pt x="1545" y="376"/>
                  <a:pt x="1390" y="228"/>
                </a:cubicBezTo>
                <a:close/>
                <a:moveTo>
                  <a:pt x="1324" y="1285"/>
                </a:moveTo>
                <a:cubicBezTo>
                  <a:pt x="1188" y="1416"/>
                  <a:pt x="1009" y="1486"/>
                  <a:pt x="820" y="1482"/>
                </a:cubicBezTo>
                <a:cubicBezTo>
                  <a:pt x="819" y="1482"/>
                  <a:pt x="819" y="1482"/>
                  <a:pt x="819" y="1482"/>
                </a:cubicBezTo>
                <a:cubicBezTo>
                  <a:pt x="730" y="1482"/>
                  <a:pt x="643" y="1467"/>
                  <a:pt x="560" y="1436"/>
                </a:cubicBezTo>
                <a:cubicBezTo>
                  <a:pt x="539" y="1429"/>
                  <a:pt x="517" y="1431"/>
                  <a:pt x="498" y="1443"/>
                </a:cubicBezTo>
                <a:cubicBezTo>
                  <a:pt x="353" y="1533"/>
                  <a:pt x="353" y="1533"/>
                  <a:pt x="353" y="1533"/>
                </a:cubicBezTo>
                <a:cubicBezTo>
                  <a:pt x="353" y="1351"/>
                  <a:pt x="353" y="1351"/>
                  <a:pt x="353" y="1351"/>
                </a:cubicBezTo>
                <a:cubicBezTo>
                  <a:pt x="353" y="1331"/>
                  <a:pt x="344" y="1312"/>
                  <a:pt x="329" y="1298"/>
                </a:cubicBezTo>
                <a:cubicBezTo>
                  <a:pt x="182" y="1171"/>
                  <a:pt x="97" y="986"/>
                  <a:pt x="96" y="791"/>
                </a:cubicBezTo>
                <a:cubicBezTo>
                  <a:pt x="100" y="603"/>
                  <a:pt x="178" y="427"/>
                  <a:pt x="314" y="297"/>
                </a:cubicBezTo>
                <a:cubicBezTo>
                  <a:pt x="450" y="166"/>
                  <a:pt x="629" y="97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20" y="100"/>
                  <a:pt x="820" y="100"/>
                  <a:pt x="820" y="100"/>
                </a:cubicBezTo>
                <a:cubicBezTo>
                  <a:pt x="1009" y="96"/>
                  <a:pt x="1188" y="166"/>
                  <a:pt x="1324" y="297"/>
                </a:cubicBezTo>
                <a:cubicBezTo>
                  <a:pt x="1460" y="427"/>
                  <a:pt x="1537" y="603"/>
                  <a:pt x="1542" y="791"/>
                </a:cubicBezTo>
                <a:cubicBezTo>
                  <a:pt x="1537" y="979"/>
                  <a:pt x="1460" y="1155"/>
                  <a:pt x="1324" y="1285"/>
                </a:cubicBezTo>
                <a:close/>
                <a:moveTo>
                  <a:pt x="951" y="1010"/>
                </a:moveTo>
                <a:cubicBezTo>
                  <a:pt x="951" y="678"/>
                  <a:pt x="951" y="678"/>
                  <a:pt x="951" y="678"/>
                </a:cubicBezTo>
                <a:cubicBezTo>
                  <a:pt x="951" y="630"/>
                  <a:pt x="911" y="590"/>
                  <a:pt x="863" y="590"/>
                </a:cubicBezTo>
                <a:cubicBezTo>
                  <a:pt x="700" y="590"/>
                  <a:pt x="700" y="590"/>
                  <a:pt x="700" y="590"/>
                </a:cubicBezTo>
                <a:cubicBezTo>
                  <a:pt x="652" y="590"/>
                  <a:pt x="612" y="630"/>
                  <a:pt x="612" y="678"/>
                </a:cubicBezTo>
                <a:cubicBezTo>
                  <a:pt x="612" y="762"/>
                  <a:pt x="612" y="762"/>
                  <a:pt x="612" y="762"/>
                </a:cubicBezTo>
                <a:cubicBezTo>
                  <a:pt x="612" y="805"/>
                  <a:pt x="644" y="841"/>
                  <a:pt x="685" y="849"/>
                </a:cubicBezTo>
                <a:cubicBezTo>
                  <a:pt x="685" y="1012"/>
                  <a:pt x="685" y="1012"/>
                  <a:pt x="685" y="1012"/>
                </a:cubicBezTo>
                <a:cubicBezTo>
                  <a:pt x="644" y="1019"/>
                  <a:pt x="612" y="1056"/>
                  <a:pt x="612" y="1099"/>
                </a:cubicBezTo>
                <a:cubicBezTo>
                  <a:pt x="612" y="1182"/>
                  <a:pt x="612" y="1182"/>
                  <a:pt x="612" y="1182"/>
                </a:cubicBezTo>
                <a:cubicBezTo>
                  <a:pt x="612" y="1231"/>
                  <a:pt x="652" y="1271"/>
                  <a:pt x="700" y="1271"/>
                </a:cubicBezTo>
                <a:cubicBezTo>
                  <a:pt x="939" y="1271"/>
                  <a:pt x="939" y="1271"/>
                  <a:pt x="939" y="1271"/>
                </a:cubicBezTo>
                <a:cubicBezTo>
                  <a:pt x="987" y="1271"/>
                  <a:pt x="1027" y="1231"/>
                  <a:pt x="1027" y="1182"/>
                </a:cubicBezTo>
                <a:cubicBezTo>
                  <a:pt x="1027" y="1099"/>
                  <a:pt x="1027" y="1099"/>
                  <a:pt x="1027" y="1099"/>
                </a:cubicBezTo>
                <a:cubicBezTo>
                  <a:pt x="1027" y="1054"/>
                  <a:pt x="994" y="1016"/>
                  <a:pt x="951" y="1010"/>
                </a:cubicBezTo>
                <a:close/>
                <a:moveTo>
                  <a:pt x="931" y="1175"/>
                </a:moveTo>
                <a:cubicBezTo>
                  <a:pt x="708" y="1175"/>
                  <a:pt x="708" y="1175"/>
                  <a:pt x="708" y="1175"/>
                </a:cubicBezTo>
                <a:cubicBezTo>
                  <a:pt x="708" y="1107"/>
                  <a:pt x="708" y="1107"/>
                  <a:pt x="708" y="1107"/>
                </a:cubicBezTo>
                <a:cubicBezTo>
                  <a:pt x="723" y="1107"/>
                  <a:pt x="723" y="1107"/>
                  <a:pt x="723" y="1107"/>
                </a:cubicBezTo>
                <a:cubicBezTo>
                  <a:pt x="755" y="1107"/>
                  <a:pt x="781" y="1081"/>
                  <a:pt x="781" y="1049"/>
                </a:cubicBezTo>
                <a:cubicBezTo>
                  <a:pt x="781" y="812"/>
                  <a:pt x="781" y="812"/>
                  <a:pt x="781" y="812"/>
                </a:cubicBezTo>
                <a:cubicBezTo>
                  <a:pt x="781" y="780"/>
                  <a:pt x="755" y="754"/>
                  <a:pt x="723" y="754"/>
                </a:cubicBezTo>
                <a:cubicBezTo>
                  <a:pt x="708" y="754"/>
                  <a:pt x="708" y="754"/>
                  <a:pt x="708" y="754"/>
                </a:cubicBezTo>
                <a:cubicBezTo>
                  <a:pt x="708" y="686"/>
                  <a:pt x="708" y="686"/>
                  <a:pt x="708" y="686"/>
                </a:cubicBezTo>
                <a:cubicBezTo>
                  <a:pt x="855" y="686"/>
                  <a:pt x="855" y="686"/>
                  <a:pt x="855" y="686"/>
                </a:cubicBezTo>
                <a:cubicBezTo>
                  <a:pt x="855" y="1047"/>
                  <a:pt x="855" y="1047"/>
                  <a:pt x="855" y="1047"/>
                </a:cubicBezTo>
                <a:cubicBezTo>
                  <a:pt x="855" y="1079"/>
                  <a:pt x="881" y="1105"/>
                  <a:pt x="913" y="1105"/>
                </a:cubicBezTo>
                <a:cubicBezTo>
                  <a:pt x="931" y="1105"/>
                  <a:pt x="931" y="1105"/>
                  <a:pt x="931" y="1105"/>
                </a:cubicBezTo>
                <a:lnTo>
                  <a:pt x="931" y="1175"/>
                </a:lnTo>
                <a:close/>
                <a:moveTo>
                  <a:pt x="812" y="561"/>
                </a:moveTo>
                <a:cubicBezTo>
                  <a:pt x="889" y="561"/>
                  <a:pt x="952" y="499"/>
                  <a:pt x="952" y="422"/>
                </a:cubicBezTo>
                <a:cubicBezTo>
                  <a:pt x="952" y="345"/>
                  <a:pt x="889" y="282"/>
                  <a:pt x="812" y="282"/>
                </a:cubicBezTo>
                <a:cubicBezTo>
                  <a:pt x="735" y="282"/>
                  <a:pt x="672" y="345"/>
                  <a:pt x="672" y="422"/>
                </a:cubicBezTo>
                <a:cubicBezTo>
                  <a:pt x="672" y="499"/>
                  <a:pt x="735" y="561"/>
                  <a:pt x="812" y="561"/>
                </a:cubicBezTo>
                <a:close/>
                <a:moveTo>
                  <a:pt x="812" y="378"/>
                </a:moveTo>
                <a:cubicBezTo>
                  <a:pt x="836" y="378"/>
                  <a:pt x="856" y="398"/>
                  <a:pt x="856" y="422"/>
                </a:cubicBezTo>
                <a:cubicBezTo>
                  <a:pt x="856" y="446"/>
                  <a:pt x="836" y="465"/>
                  <a:pt x="812" y="465"/>
                </a:cubicBezTo>
                <a:cubicBezTo>
                  <a:pt x="788" y="465"/>
                  <a:pt x="769" y="446"/>
                  <a:pt x="769" y="422"/>
                </a:cubicBezTo>
                <a:cubicBezTo>
                  <a:pt x="769" y="398"/>
                  <a:pt x="788" y="378"/>
                  <a:pt x="812" y="37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2" name="Freeform 274"/>
          <p:cNvSpPr>
            <a:spLocks noEditPoints="1"/>
          </p:cNvSpPr>
          <p:nvPr/>
        </p:nvSpPr>
        <p:spPr bwMode="auto">
          <a:xfrm>
            <a:off x="10376709" y="3236187"/>
            <a:ext cx="332417" cy="392097"/>
          </a:xfrm>
          <a:custGeom>
            <a:avLst/>
            <a:gdLst>
              <a:gd name="T0" fmla="*/ 689 w 1388"/>
              <a:gd name="T1" fmla="*/ 0 h 1638"/>
              <a:gd name="T2" fmla="*/ 522 w 1388"/>
              <a:gd name="T3" fmla="*/ 167 h 1638"/>
              <a:gd name="T4" fmla="*/ 522 w 1388"/>
              <a:gd name="T5" fmla="*/ 240 h 1638"/>
              <a:gd name="T6" fmla="*/ 304 w 1388"/>
              <a:gd name="T7" fmla="*/ 589 h 1638"/>
              <a:gd name="T8" fmla="*/ 236 w 1388"/>
              <a:gd name="T9" fmla="*/ 1034 h 1638"/>
              <a:gd name="T10" fmla="*/ 21 w 1388"/>
              <a:gd name="T11" fmla="*/ 1338 h 1638"/>
              <a:gd name="T12" fmla="*/ 7 w 1388"/>
              <a:gd name="T13" fmla="*/ 1392 h 1638"/>
              <a:gd name="T14" fmla="*/ 53 w 1388"/>
              <a:gd name="T15" fmla="*/ 1424 h 1638"/>
              <a:gd name="T16" fmla="*/ 444 w 1388"/>
              <a:gd name="T17" fmla="*/ 1424 h 1638"/>
              <a:gd name="T18" fmla="*/ 676 w 1388"/>
              <a:gd name="T19" fmla="*/ 1638 h 1638"/>
              <a:gd name="T20" fmla="*/ 908 w 1388"/>
              <a:gd name="T21" fmla="*/ 1424 h 1638"/>
              <a:gd name="T22" fmla="*/ 1335 w 1388"/>
              <a:gd name="T23" fmla="*/ 1424 h 1638"/>
              <a:gd name="T24" fmla="*/ 1381 w 1388"/>
              <a:gd name="T25" fmla="*/ 1392 h 1638"/>
              <a:gd name="T26" fmla="*/ 1367 w 1388"/>
              <a:gd name="T27" fmla="*/ 1338 h 1638"/>
              <a:gd name="T28" fmla="*/ 1367 w 1388"/>
              <a:gd name="T29" fmla="*/ 1338 h 1638"/>
              <a:gd name="T30" fmla="*/ 1084 w 1388"/>
              <a:gd name="T31" fmla="*/ 596 h 1638"/>
              <a:gd name="T32" fmla="*/ 965 w 1388"/>
              <a:gd name="T33" fmla="*/ 312 h 1638"/>
              <a:gd name="T34" fmla="*/ 856 w 1388"/>
              <a:gd name="T35" fmla="*/ 235 h 1638"/>
              <a:gd name="T36" fmla="*/ 856 w 1388"/>
              <a:gd name="T37" fmla="*/ 167 h 1638"/>
              <a:gd name="T38" fmla="*/ 689 w 1388"/>
              <a:gd name="T39" fmla="*/ 0 h 1638"/>
              <a:gd name="T40" fmla="*/ 618 w 1388"/>
              <a:gd name="T41" fmla="*/ 167 h 1638"/>
              <a:gd name="T42" fmla="*/ 689 w 1388"/>
              <a:gd name="T43" fmla="*/ 96 h 1638"/>
              <a:gd name="T44" fmla="*/ 760 w 1388"/>
              <a:gd name="T45" fmla="*/ 167 h 1638"/>
              <a:gd name="T46" fmla="*/ 760 w 1388"/>
              <a:gd name="T47" fmla="*/ 205 h 1638"/>
              <a:gd name="T48" fmla="*/ 691 w 1388"/>
              <a:gd name="T49" fmla="*/ 199 h 1638"/>
              <a:gd name="T50" fmla="*/ 618 w 1388"/>
              <a:gd name="T51" fmla="*/ 207 h 1638"/>
              <a:gd name="T52" fmla="*/ 618 w 1388"/>
              <a:gd name="T53" fmla="*/ 167 h 1638"/>
              <a:gd name="T54" fmla="*/ 676 w 1388"/>
              <a:gd name="T55" fmla="*/ 1542 h 1638"/>
              <a:gd name="T56" fmla="*/ 541 w 1388"/>
              <a:gd name="T57" fmla="*/ 1424 h 1638"/>
              <a:gd name="T58" fmla="*/ 811 w 1388"/>
              <a:gd name="T59" fmla="*/ 1424 h 1638"/>
              <a:gd name="T60" fmla="*/ 676 w 1388"/>
              <a:gd name="T61" fmla="*/ 1542 h 1638"/>
              <a:gd name="T62" fmla="*/ 897 w 1388"/>
              <a:gd name="T63" fmla="*/ 380 h 1638"/>
              <a:gd name="T64" fmla="*/ 988 w 1388"/>
              <a:gd name="T65" fmla="*/ 596 h 1638"/>
              <a:gd name="T66" fmla="*/ 1063 w 1388"/>
              <a:gd name="T67" fmla="*/ 1071 h 1638"/>
              <a:gd name="T68" fmla="*/ 1220 w 1388"/>
              <a:gd name="T69" fmla="*/ 1328 h 1638"/>
              <a:gd name="T70" fmla="*/ 168 w 1388"/>
              <a:gd name="T71" fmla="*/ 1327 h 1638"/>
              <a:gd name="T72" fmla="*/ 326 w 1388"/>
              <a:gd name="T73" fmla="*/ 1069 h 1638"/>
              <a:gd name="T74" fmla="*/ 400 w 1388"/>
              <a:gd name="T75" fmla="*/ 589 h 1638"/>
              <a:gd name="T76" fmla="*/ 692 w 1388"/>
              <a:gd name="T77" fmla="*/ 295 h 1638"/>
              <a:gd name="T78" fmla="*/ 897 w 1388"/>
              <a:gd name="T79" fmla="*/ 380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88" h="1638">
                <a:moveTo>
                  <a:pt x="689" y="0"/>
                </a:moveTo>
                <a:cubicBezTo>
                  <a:pt x="597" y="0"/>
                  <a:pt x="522" y="75"/>
                  <a:pt x="522" y="167"/>
                </a:cubicBezTo>
                <a:cubicBezTo>
                  <a:pt x="522" y="240"/>
                  <a:pt x="522" y="240"/>
                  <a:pt x="522" y="240"/>
                </a:cubicBezTo>
                <a:cubicBezTo>
                  <a:pt x="393" y="303"/>
                  <a:pt x="304" y="437"/>
                  <a:pt x="304" y="589"/>
                </a:cubicBezTo>
                <a:cubicBezTo>
                  <a:pt x="304" y="769"/>
                  <a:pt x="282" y="915"/>
                  <a:pt x="236" y="1034"/>
                </a:cubicBezTo>
                <a:cubicBezTo>
                  <a:pt x="191" y="1152"/>
                  <a:pt x="121" y="1251"/>
                  <a:pt x="21" y="1338"/>
                </a:cubicBezTo>
                <a:cubicBezTo>
                  <a:pt x="6" y="1351"/>
                  <a:pt x="0" y="1373"/>
                  <a:pt x="7" y="1392"/>
                </a:cubicBezTo>
                <a:cubicBezTo>
                  <a:pt x="14" y="1411"/>
                  <a:pt x="33" y="1424"/>
                  <a:pt x="53" y="1424"/>
                </a:cubicBezTo>
                <a:cubicBezTo>
                  <a:pt x="444" y="1424"/>
                  <a:pt x="444" y="1424"/>
                  <a:pt x="444" y="1424"/>
                </a:cubicBezTo>
                <a:cubicBezTo>
                  <a:pt x="453" y="1544"/>
                  <a:pt x="554" y="1638"/>
                  <a:pt x="676" y="1638"/>
                </a:cubicBezTo>
                <a:cubicBezTo>
                  <a:pt x="798" y="1638"/>
                  <a:pt x="898" y="1544"/>
                  <a:pt x="908" y="1424"/>
                </a:cubicBezTo>
                <a:cubicBezTo>
                  <a:pt x="1335" y="1424"/>
                  <a:pt x="1335" y="1424"/>
                  <a:pt x="1335" y="1424"/>
                </a:cubicBezTo>
                <a:cubicBezTo>
                  <a:pt x="1356" y="1424"/>
                  <a:pt x="1374" y="1411"/>
                  <a:pt x="1381" y="1392"/>
                </a:cubicBezTo>
                <a:cubicBezTo>
                  <a:pt x="1388" y="1373"/>
                  <a:pt x="1383" y="1351"/>
                  <a:pt x="1367" y="1338"/>
                </a:cubicBezTo>
                <a:cubicBezTo>
                  <a:pt x="1367" y="1338"/>
                  <a:pt x="1367" y="1338"/>
                  <a:pt x="1367" y="1338"/>
                </a:cubicBezTo>
                <a:cubicBezTo>
                  <a:pt x="1170" y="1166"/>
                  <a:pt x="1085" y="944"/>
                  <a:pt x="1084" y="596"/>
                </a:cubicBezTo>
                <a:cubicBezTo>
                  <a:pt x="1084" y="490"/>
                  <a:pt x="1040" y="386"/>
                  <a:pt x="965" y="312"/>
                </a:cubicBezTo>
                <a:cubicBezTo>
                  <a:pt x="932" y="280"/>
                  <a:pt x="896" y="254"/>
                  <a:pt x="856" y="235"/>
                </a:cubicBezTo>
                <a:cubicBezTo>
                  <a:pt x="856" y="167"/>
                  <a:pt x="856" y="167"/>
                  <a:pt x="856" y="167"/>
                </a:cubicBezTo>
                <a:cubicBezTo>
                  <a:pt x="856" y="75"/>
                  <a:pt x="781" y="0"/>
                  <a:pt x="689" y="0"/>
                </a:cubicBezTo>
                <a:close/>
                <a:moveTo>
                  <a:pt x="618" y="167"/>
                </a:moveTo>
                <a:cubicBezTo>
                  <a:pt x="618" y="128"/>
                  <a:pt x="650" y="96"/>
                  <a:pt x="689" y="96"/>
                </a:cubicBezTo>
                <a:cubicBezTo>
                  <a:pt x="728" y="96"/>
                  <a:pt x="760" y="128"/>
                  <a:pt x="760" y="167"/>
                </a:cubicBezTo>
                <a:cubicBezTo>
                  <a:pt x="760" y="205"/>
                  <a:pt x="760" y="205"/>
                  <a:pt x="760" y="205"/>
                </a:cubicBezTo>
                <a:cubicBezTo>
                  <a:pt x="737" y="201"/>
                  <a:pt x="714" y="199"/>
                  <a:pt x="691" y="199"/>
                </a:cubicBezTo>
                <a:cubicBezTo>
                  <a:pt x="666" y="199"/>
                  <a:pt x="642" y="202"/>
                  <a:pt x="618" y="207"/>
                </a:cubicBezTo>
                <a:lnTo>
                  <a:pt x="618" y="167"/>
                </a:lnTo>
                <a:close/>
                <a:moveTo>
                  <a:pt x="676" y="1542"/>
                </a:moveTo>
                <a:cubicBezTo>
                  <a:pt x="607" y="1542"/>
                  <a:pt x="549" y="1490"/>
                  <a:pt x="541" y="1424"/>
                </a:cubicBezTo>
                <a:cubicBezTo>
                  <a:pt x="811" y="1424"/>
                  <a:pt x="811" y="1424"/>
                  <a:pt x="811" y="1424"/>
                </a:cubicBezTo>
                <a:cubicBezTo>
                  <a:pt x="802" y="1490"/>
                  <a:pt x="745" y="1542"/>
                  <a:pt x="676" y="1542"/>
                </a:cubicBezTo>
                <a:close/>
                <a:moveTo>
                  <a:pt x="897" y="380"/>
                </a:moveTo>
                <a:cubicBezTo>
                  <a:pt x="955" y="437"/>
                  <a:pt x="988" y="516"/>
                  <a:pt x="988" y="596"/>
                </a:cubicBezTo>
                <a:cubicBezTo>
                  <a:pt x="989" y="786"/>
                  <a:pt x="1013" y="941"/>
                  <a:pt x="1063" y="1071"/>
                </a:cubicBezTo>
                <a:cubicBezTo>
                  <a:pt x="1100" y="1166"/>
                  <a:pt x="1152" y="1251"/>
                  <a:pt x="1220" y="1328"/>
                </a:cubicBezTo>
                <a:cubicBezTo>
                  <a:pt x="168" y="1327"/>
                  <a:pt x="168" y="1327"/>
                  <a:pt x="168" y="1327"/>
                </a:cubicBezTo>
                <a:cubicBezTo>
                  <a:pt x="237" y="1251"/>
                  <a:pt x="289" y="1165"/>
                  <a:pt x="326" y="1069"/>
                </a:cubicBezTo>
                <a:cubicBezTo>
                  <a:pt x="376" y="938"/>
                  <a:pt x="400" y="781"/>
                  <a:pt x="400" y="589"/>
                </a:cubicBezTo>
                <a:cubicBezTo>
                  <a:pt x="400" y="429"/>
                  <a:pt x="531" y="297"/>
                  <a:pt x="692" y="295"/>
                </a:cubicBezTo>
                <a:cubicBezTo>
                  <a:pt x="768" y="295"/>
                  <a:pt x="841" y="325"/>
                  <a:pt x="897" y="38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3" name="Freeform 250"/>
          <p:cNvSpPr>
            <a:spLocks noEditPoints="1"/>
          </p:cNvSpPr>
          <p:nvPr/>
        </p:nvSpPr>
        <p:spPr bwMode="auto">
          <a:xfrm>
            <a:off x="10388146" y="5931083"/>
            <a:ext cx="309542" cy="392389"/>
          </a:xfrm>
          <a:custGeom>
            <a:avLst/>
            <a:gdLst>
              <a:gd name="T0" fmla="*/ 857 w 1293"/>
              <a:gd name="T1" fmla="*/ 0 h 1639"/>
              <a:gd name="T2" fmla="*/ 58 w 1293"/>
              <a:gd name="T3" fmla="*/ 1639 h 1639"/>
              <a:gd name="T4" fmla="*/ 1276 w 1293"/>
              <a:gd name="T5" fmla="*/ 396 h 1639"/>
              <a:gd name="T6" fmla="*/ 907 w 1293"/>
              <a:gd name="T7" fmla="*/ 388 h 1639"/>
              <a:gd name="T8" fmla="*/ 96 w 1293"/>
              <a:gd name="T9" fmla="*/ 97 h 1639"/>
              <a:gd name="T10" fmla="*/ 1197 w 1293"/>
              <a:gd name="T11" fmla="*/ 484 h 1639"/>
              <a:gd name="T12" fmla="*/ 1095 w 1293"/>
              <a:gd name="T13" fmla="*/ 803 h 1639"/>
              <a:gd name="T14" fmla="*/ 433 w 1293"/>
              <a:gd name="T15" fmla="*/ 755 h 1639"/>
              <a:gd name="T16" fmla="*/ 385 w 1293"/>
              <a:gd name="T17" fmla="*/ 1023 h 1639"/>
              <a:gd name="T18" fmla="*/ 1095 w 1293"/>
              <a:gd name="T19" fmla="*/ 1244 h 1639"/>
              <a:gd name="T20" fmla="*/ 433 w 1293"/>
              <a:gd name="T21" fmla="*/ 1196 h 1639"/>
              <a:gd name="T22" fmla="*/ 294 w 1293"/>
              <a:gd name="T23" fmla="*/ 803 h 1639"/>
              <a:gd name="T24" fmla="*/ 290 w 1293"/>
              <a:gd name="T25" fmla="*/ 821 h 1639"/>
              <a:gd name="T26" fmla="*/ 280 w 1293"/>
              <a:gd name="T27" fmla="*/ 837 h 1639"/>
              <a:gd name="T28" fmla="*/ 264 w 1293"/>
              <a:gd name="T29" fmla="*/ 847 h 1639"/>
              <a:gd name="T30" fmla="*/ 246 w 1293"/>
              <a:gd name="T31" fmla="*/ 851 h 1639"/>
              <a:gd name="T32" fmla="*/ 227 w 1293"/>
              <a:gd name="T33" fmla="*/ 847 h 1639"/>
              <a:gd name="T34" fmla="*/ 212 w 1293"/>
              <a:gd name="T35" fmla="*/ 837 h 1639"/>
              <a:gd name="T36" fmla="*/ 201 w 1293"/>
              <a:gd name="T37" fmla="*/ 821 h 1639"/>
              <a:gd name="T38" fmla="*/ 197 w 1293"/>
              <a:gd name="T39" fmla="*/ 803 h 1639"/>
              <a:gd name="T40" fmla="*/ 201 w 1293"/>
              <a:gd name="T41" fmla="*/ 785 h 1639"/>
              <a:gd name="T42" fmla="*/ 212 w 1293"/>
              <a:gd name="T43" fmla="*/ 769 h 1639"/>
              <a:gd name="T44" fmla="*/ 227 w 1293"/>
              <a:gd name="T45" fmla="*/ 759 h 1639"/>
              <a:gd name="T46" fmla="*/ 250 w 1293"/>
              <a:gd name="T47" fmla="*/ 755 h 1639"/>
              <a:gd name="T48" fmla="*/ 268 w 1293"/>
              <a:gd name="T49" fmla="*/ 761 h 1639"/>
              <a:gd name="T50" fmla="*/ 283 w 1293"/>
              <a:gd name="T51" fmla="*/ 772 h 1639"/>
              <a:gd name="T52" fmla="*/ 291 w 1293"/>
              <a:gd name="T53" fmla="*/ 789 h 1639"/>
              <a:gd name="T54" fmla="*/ 294 w 1293"/>
              <a:gd name="T55" fmla="*/ 1023 h 1639"/>
              <a:gd name="T56" fmla="*/ 290 w 1293"/>
              <a:gd name="T57" fmla="*/ 1042 h 1639"/>
              <a:gd name="T58" fmla="*/ 280 w 1293"/>
              <a:gd name="T59" fmla="*/ 1057 h 1639"/>
              <a:gd name="T60" fmla="*/ 264 w 1293"/>
              <a:gd name="T61" fmla="*/ 1068 h 1639"/>
              <a:gd name="T62" fmla="*/ 246 w 1293"/>
              <a:gd name="T63" fmla="*/ 1071 h 1639"/>
              <a:gd name="T64" fmla="*/ 227 w 1293"/>
              <a:gd name="T65" fmla="*/ 1068 h 1639"/>
              <a:gd name="T66" fmla="*/ 212 w 1293"/>
              <a:gd name="T67" fmla="*/ 1057 h 1639"/>
              <a:gd name="T68" fmla="*/ 201 w 1293"/>
              <a:gd name="T69" fmla="*/ 1042 h 1639"/>
              <a:gd name="T70" fmla="*/ 197 w 1293"/>
              <a:gd name="T71" fmla="*/ 1023 h 1639"/>
              <a:gd name="T72" fmla="*/ 201 w 1293"/>
              <a:gd name="T73" fmla="*/ 1005 h 1639"/>
              <a:gd name="T74" fmla="*/ 212 w 1293"/>
              <a:gd name="T75" fmla="*/ 989 h 1639"/>
              <a:gd name="T76" fmla="*/ 227 w 1293"/>
              <a:gd name="T77" fmla="*/ 979 h 1639"/>
              <a:gd name="T78" fmla="*/ 250 w 1293"/>
              <a:gd name="T79" fmla="*/ 975 h 1639"/>
              <a:gd name="T80" fmla="*/ 268 w 1293"/>
              <a:gd name="T81" fmla="*/ 981 h 1639"/>
              <a:gd name="T82" fmla="*/ 283 w 1293"/>
              <a:gd name="T83" fmla="*/ 993 h 1639"/>
              <a:gd name="T84" fmla="*/ 291 w 1293"/>
              <a:gd name="T85" fmla="*/ 1009 h 1639"/>
              <a:gd name="T86" fmla="*/ 294 w 1293"/>
              <a:gd name="T87" fmla="*/ 1244 h 1639"/>
              <a:gd name="T88" fmla="*/ 290 w 1293"/>
              <a:gd name="T89" fmla="*/ 1262 h 1639"/>
              <a:gd name="T90" fmla="*/ 280 w 1293"/>
              <a:gd name="T91" fmla="*/ 1278 h 1639"/>
              <a:gd name="T92" fmla="*/ 264 w 1293"/>
              <a:gd name="T93" fmla="*/ 1288 h 1639"/>
              <a:gd name="T94" fmla="*/ 246 w 1293"/>
              <a:gd name="T95" fmla="*/ 1292 h 1639"/>
              <a:gd name="T96" fmla="*/ 227 w 1293"/>
              <a:gd name="T97" fmla="*/ 1288 h 1639"/>
              <a:gd name="T98" fmla="*/ 212 w 1293"/>
              <a:gd name="T99" fmla="*/ 1278 h 1639"/>
              <a:gd name="T100" fmla="*/ 201 w 1293"/>
              <a:gd name="T101" fmla="*/ 1262 h 1639"/>
              <a:gd name="T102" fmla="*/ 197 w 1293"/>
              <a:gd name="T103" fmla="*/ 1244 h 1639"/>
              <a:gd name="T104" fmla="*/ 201 w 1293"/>
              <a:gd name="T105" fmla="*/ 1225 h 1639"/>
              <a:gd name="T106" fmla="*/ 212 w 1293"/>
              <a:gd name="T107" fmla="*/ 1210 h 1639"/>
              <a:gd name="T108" fmla="*/ 227 w 1293"/>
              <a:gd name="T109" fmla="*/ 1199 h 1639"/>
              <a:gd name="T110" fmla="*/ 250 w 1293"/>
              <a:gd name="T111" fmla="*/ 1196 h 1639"/>
              <a:gd name="T112" fmla="*/ 268 w 1293"/>
              <a:gd name="T113" fmla="*/ 1201 h 1639"/>
              <a:gd name="T114" fmla="*/ 283 w 1293"/>
              <a:gd name="T115" fmla="*/ 1213 h 1639"/>
              <a:gd name="T116" fmla="*/ 291 w 1293"/>
              <a:gd name="T117" fmla="*/ 1230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93" h="1639">
                <a:moveTo>
                  <a:pt x="897" y="17"/>
                </a:moveTo>
                <a:cubicBezTo>
                  <a:pt x="889" y="9"/>
                  <a:pt x="879" y="4"/>
                  <a:pt x="869" y="2"/>
                </a:cubicBezTo>
                <a:cubicBezTo>
                  <a:pt x="869" y="2"/>
                  <a:pt x="869" y="2"/>
                  <a:pt x="868" y="2"/>
                </a:cubicBezTo>
                <a:cubicBezTo>
                  <a:pt x="865" y="1"/>
                  <a:pt x="861" y="0"/>
                  <a:pt x="857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7"/>
                  <a:pt x="0" y="59"/>
                </a:cubicBezTo>
                <a:cubicBezTo>
                  <a:pt x="0" y="1581"/>
                  <a:pt x="0" y="1581"/>
                  <a:pt x="0" y="1581"/>
                </a:cubicBezTo>
                <a:cubicBezTo>
                  <a:pt x="0" y="1613"/>
                  <a:pt x="26" y="1639"/>
                  <a:pt x="58" y="1639"/>
                </a:cubicBezTo>
                <a:cubicBezTo>
                  <a:pt x="1234" y="1639"/>
                  <a:pt x="1234" y="1639"/>
                  <a:pt x="1234" y="1639"/>
                </a:cubicBezTo>
                <a:cubicBezTo>
                  <a:pt x="1267" y="1639"/>
                  <a:pt x="1293" y="1613"/>
                  <a:pt x="1293" y="1581"/>
                </a:cubicBezTo>
                <a:cubicBezTo>
                  <a:pt x="1293" y="436"/>
                  <a:pt x="1293" y="436"/>
                  <a:pt x="1293" y="436"/>
                </a:cubicBezTo>
                <a:cubicBezTo>
                  <a:pt x="1293" y="421"/>
                  <a:pt x="1287" y="407"/>
                  <a:pt x="1276" y="396"/>
                </a:cubicBezTo>
                <a:lnTo>
                  <a:pt x="897" y="17"/>
                </a:lnTo>
                <a:close/>
                <a:moveTo>
                  <a:pt x="907" y="163"/>
                </a:moveTo>
                <a:cubicBezTo>
                  <a:pt x="1132" y="388"/>
                  <a:pt x="1132" y="388"/>
                  <a:pt x="1132" y="388"/>
                </a:cubicBezTo>
                <a:cubicBezTo>
                  <a:pt x="907" y="388"/>
                  <a:pt x="907" y="388"/>
                  <a:pt x="907" y="388"/>
                </a:cubicBezTo>
                <a:lnTo>
                  <a:pt x="907" y="163"/>
                </a:lnTo>
                <a:close/>
                <a:moveTo>
                  <a:pt x="1197" y="1543"/>
                </a:moveTo>
                <a:cubicBezTo>
                  <a:pt x="96" y="1543"/>
                  <a:pt x="96" y="1543"/>
                  <a:pt x="96" y="1543"/>
                </a:cubicBezTo>
                <a:cubicBezTo>
                  <a:pt x="96" y="97"/>
                  <a:pt x="96" y="97"/>
                  <a:pt x="96" y="97"/>
                </a:cubicBezTo>
                <a:cubicBezTo>
                  <a:pt x="811" y="97"/>
                  <a:pt x="811" y="97"/>
                  <a:pt x="811" y="97"/>
                </a:cubicBezTo>
                <a:cubicBezTo>
                  <a:pt x="811" y="436"/>
                  <a:pt x="811" y="436"/>
                  <a:pt x="811" y="436"/>
                </a:cubicBezTo>
                <a:cubicBezTo>
                  <a:pt x="811" y="463"/>
                  <a:pt x="832" y="484"/>
                  <a:pt x="859" y="484"/>
                </a:cubicBezTo>
                <a:cubicBezTo>
                  <a:pt x="1197" y="484"/>
                  <a:pt x="1197" y="484"/>
                  <a:pt x="1197" y="484"/>
                </a:cubicBezTo>
                <a:lnTo>
                  <a:pt x="1197" y="1543"/>
                </a:lnTo>
                <a:close/>
                <a:moveTo>
                  <a:pt x="433" y="755"/>
                </a:moveTo>
                <a:cubicBezTo>
                  <a:pt x="1047" y="755"/>
                  <a:pt x="1047" y="755"/>
                  <a:pt x="1047" y="755"/>
                </a:cubicBezTo>
                <a:cubicBezTo>
                  <a:pt x="1073" y="755"/>
                  <a:pt x="1095" y="776"/>
                  <a:pt x="1095" y="803"/>
                </a:cubicBezTo>
                <a:cubicBezTo>
                  <a:pt x="1095" y="829"/>
                  <a:pt x="1073" y="851"/>
                  <a:pt x="1047" y="851"/>
                </a:cubicBezTo>
                <a:cubicBezTo>
                  <a:pt x="433" y="851"/>
                  <a:pt x="433" y="851"/>
                  <a:pt x="433" y="851"/>
                </a:cubicBezTo>
                <a:cubicBezTo>
                  <a:pt x="407" y="851"/>
                  <a:pt x="385" y="829"/>
                  <a:pt x="385" y="803"/>
                </a:cubicBezTo>
                <a:cubicBezTo>
                  <a:pt x="385" y="776"/>
                  <a:pt x="407" y="755"/>
                  <a:pt x="433" y="755"/>
                </a:cubicBezTo>
                <a:close/>
                <a:moveTo>
                  <a:pt x="1095" y="1023"/>
                </a:moveTo>
                <a:cubicBezTo>
                  <a:pt x="1095" y="1050"/>
                  <a:pt x="1073" y="1071"/>
                  <a:pt x="1047" y="1071"/>
                </a:cubicBezTo>
                <a:cubicBezTo>
                  <a:pt x="433" y="1071"/>
                  <a:pt x="433" y="1071"/>
                  <a:pt x="433" y="1071"/>
                </a:cubicBezTo>
                <a:cubicBezTo>
                  <a:pt x="407" y="1071"/>
                  <a:pt x="385" y="1050"/>
                  <a:pt x="385" y="1023"/>
                </a:cubicBezTo>
                <a:cubicBezTo>
                  <a:pt x="385" y="997"/>
                  <a:pt x="407" y="975"/>
                  <a:pt x="433" y="975"/>
                </a:cubicBezTo>
                <a:cubicBezTo>
                  <a:pt x="1047" y="975"/>
                  <a:pt x="1047" y="975"/>
                  <a:pt x="1047" y="975"/>
                </a:cubicBezTo>
                <a:cubicBezTo>
                  <a:pt x="1073" y="975"/>
                  <a:pt x="1095" y="997"/>
                  <a:pt x="1095" y="1023"/>
                </a:cubicBezTo>
                <a:close/>
                <a:moveTo>
                  <a:pt x="1095" y="1244"/>
                </a:moveTo>
                <a:cubicBezTo>
                  <a:pt x="1095" y="1270"/>
                  <a:pt x="1073" y="1292"/>
                  <a:pt x="1047" y="1292"/>
                </a:cubicBezTo>
                <a:cubicBezTo>
                  <a:pt x="433" y="1292"/>
                  <a:pt x="433" y="1292"/>
                  <a:pt x="433" y="1292"/>
                </a:cubicBezTo>
                <a:cubicBezTo>
                  <a:pt x="407" y="1292"/>
                  <a:pt x="385" y="1270"/>
                  <a:pt x="385" y="1244"/>
                </a:cubicBezTo>
                <a:cubicBezTo>
                  <a:pt x="385" y="1217"/>
                  <a:pt x="407" y="1196"/>
                  <a:pt x="433" y="1196"/>
                </a:cubicBezTo>
                <a:cubicBezTo>
                  <a:pt x="1047" y="1196"/>
                  <a:pt x="1047" y="1196"/>
                  <a:pt x="1047" y="1196"/>
                </a:cubicBezTo>
                <a:cubicBezTo>
                  <a:pt x="1073" y="1196"/>
                  <a:pt x="1095" y="1217"/>
                  <a:pt x="1095" y="1244"/>
                </a:cubicBezTo>
                <a:close/>
                <a:moveTo>
                  <a:pt x="293" y="798"/>
                </a:moveTo>
                <a:cubicBezTo>
                  <a:pt x="294" y="800"/>
                  <a:pt x="294" y="801"/>
                  <a:pt x="294" y="803"/>
                </a:cubicBezTo>
                <a:cubicBezTo>
                  <a:pt x="294" y="805"/>
                  <a:pt x="294" y="806"/>
                  <a:pt x="293" y="808"/>
                </a:cubicBezTo>
                <a:cubicBezTo>
                  <a:pt x="293" y="809"/>
                  <a:pt x="293" y="811"/>
                  <a:pt x="293" y="812"/>
                </a:cubicBezTo>
                <a:cubicBezTo>
                  <a:pt x="292" y="814"/>
                  <a:pt x="292" y="815"/>
                  <a:pt x="291" y="817"/>
                </a:cubicBezTo>
                <a:cubicBezTo>
                  <a:pt x="291" y="818"/>
                  <a:pt x="290" y="820"/>
                  <a:pt x="290" y="821"/>
                </a:cubicBezTo>
                <a:cubicBezTo>
                  <a:pt x="289" y="823"/>
                  <a:pt x="289" y="824"/>
                  <a:pt x="288" y="826"/>
                </a:cubicBezTo>
                <a:cubicBezTo>
                  <a:pt x="287" y="827"/>
                  <a:pt x="286" y="828"/>
                  <a:pt x="285" y="830"/>
                </a:cubicBezTo>
                <a:cubicBezTo>
                  <a:pt x="285" y="831"/>
                  <a:pt x="284" y="832"/>
                  <a:pt x="283" y="833"/>
                </a:cubicBezTo>
                <a:cubicBezTo>
                  <a:pt x="282" y="835"/>
                  <a:pt x="281" y="836"/>
                  <a:pt x="280" y="837"/>
                </a:cubicBezTo>
                <a:cubicBezTo>
                  <a:pt x="278" y="838"/>
                  <a:pt x="277" y="839"/>
                  <a:pt x="276" y="840"/>
                </a:cubicBezTo>
                <a:cubicBezTo>
                  <a:pt x="275" y="841"/>
                  <a:pt x="274" y="842"/>
                  <a:pt x="272" y="843"/>
                </a:cubicBezTo>
                <a:cubicBezTo>
                  <a:pt x="271" y="844"/>
                  <a:pt x="270" y="845"/>
                  <a:pt x="268" y="845"/>
                </a:cubicBezTo>
                <a:cubicBezTo>
                  <a:pt x="267" y="846"/>
                  <a:pt x="265" y="847"/>
                  <a:pt x="264" y="847"/>
                </a:cubicBezTo>
                <a:cubicBezTo>
                  <a:pt x="262" y="848"/>
                  <a:pt x="261" y="848"/>
                  <a:pt x="259" y="849"/>
                </a:cubicBezTo>
                <a:cubicBezTo>
                  <a:pt x="258" y="849"/>
                  <a:pt x="256" y="850"/>
                  <a:pt x="255" y="850"/>
                </a:cubicBezTo>
                <a:cubicBezTo>
                  <a:pt x="253" y="850"/>
                  <a:pt x="252" y="851"/>
                  <a:pt x="250" y="851"/>
                </a:cubicBezTo>
                <a:cubicBezTo>
                  <a:pt x="249" y="851"/>
                  <a:pt x="247" y="851"/>
                  <a:pt x="246" y="851"/>
                </a:cubicBezTo>
                <a:cubicBezTo>
                  <a:pt x="244" y="851"/>
                  <a:pt x="242" y="851"/>
                  <a:pt x="241" y="851"/>
                </a:cubicBezTo>
                <a:cubicBezTo>
                  <a:pt x="239" y="851"/>
                  <a:pt x="238" y="850"/>
                  <a:pt x="236" y="850"/>
                </a:cubicBezTo>
                <a:cubicBezTo>
                  <a:pt x="235" y="850"/>
                  <a:pt x="233" y="849"/>
                  <a:pt x="232" y="849"/>
                </a:cubicBezTo>
                <a:cubicBezTo>
                  <a:pt x="230" y="848"/>
                  <a:pt x="229" y="848"/>
                  <a:pt x="227" y="847"/>
                </a:cubicBezTo>
                <a:cubicBezTo>
                  <a:pt x="226" y="847"/>
                  <a:pt x="224" y="846"/>
                  <a:pt x="223" y="845"/>
                </a:cubicBezTo>
                <a:cubicBezTo>
                  <a:pt x="222" y="845"/>
                  <a:pt x="220" y="844"/>
                  <a:pt x="219" y="843"/>
                </a:cubicBezTo>
                <a:cubicBezTo>
                  <a:pt x="218" y="842"/>
                  <a:pt x="216" y="841"/>
                  <a:pt x="215" y="840"/>
                </a:cubicBezTo>
                <a:cubicBezTo>
                  <a:pt x="214" y="839"/>
                  <a:pt x="213" y="838"/>
                  <a:pt x="212" y="837"/>
                </a:cubicBezTo>
                <a:cubicBezTo>
                  <a:pt x="210" y="836"/>
                  <a:pt x="209" y="835"/>
                  <a:pt x="208" y="833"/>
                </a:cubicBezTo>
                <a:cubicBezTo>
                  <a:pt x="207" y="832"/>
                  <a:pt x="206" y="831"/>
                  <a:pt x="206" y="830"/>
                </a:cubicBezTo>
                <a:cubicBezTo>
                  <a:pt x="205" y="828"/>
                  <a:pt x="204" y="827"/>
                  <a:pt x="203" y="826"/>
                </a:cubicBezTo>
                <a:cubicBezTo>
                  <a:pt x="202" y="824"/>
                  <a:pt x="202" y="823"/>
                  <a:pt x="201" y="821"/>
                </a:cubicBezTo>
                <a:cubicBezTo>
                  <a:pt x="201" y="820"/>
                  <a:pt x="200" y="818"/>
                  <a:pt x="200" y="817"/>
                </a:cubicBezTo>
                <a:cubicBezTo>
                  <a:pt x="199" y="815"/>
                  <a:pt x="199" y="814"/>
                  <a:pt x="198" y="812"/>
                </a:cubicBezTo>
                <a:cubicBezTo>
                  <a:pt x="198" y="811"/>
                  <a:pt x="198" y="809"/>
                  <a:pt x="198" y="808"/>
                </a:cubicBezTo>
                <a:cubicBezTo>
                  <a:pt x="198" y="806"/>
                  <a:pt x="197" y="805"/>
                  <a:pt x="197" y="803"/>
                </a:cubicBezTo>
                <a:cubicBezTo>
                  <a:pt x="197" y="801"/>
                  <a:pt x="198" y="800"/>
                  <a:pt x="198" y="798"/>
                </a:cubicBezTo>
                <a:cubicBezTo>
                  <a:pt x="198" y="797"/>
                  <a:pt x="198" y="795"/>
                  <a:pt x="198" y="794"/>
                </a:cubicBezTo>
                <a:cubicBezTo>
                  <a:pt x="199" y="792"/>
                  <a:pt x="199" y="790"/>
                  <a:pt x="200" y="789"/>
                </a:cubicBezTo>
                <a:cubicBezTo>
                  <a:pt x="200" y="787"/>
                  <a:pt x="201" y="786"/>
                  <a:pt x="201" y="785"/>
                </a:cubicBezTo>
                <a:cubicBezTo>
                  <a:pt x="202" y="783"/>
                  <a:pt x="202" y="782"/>
                  <a:pt x="203" y="780"/>
                </a:cubicBezTo>
                <a:cubicBezTo>
                  <a:pt x="204" y="779"/>
                  <a:pt x="205" y="778"/>
                  <a:pt x="206" y="776"/>
                </a:cubicBezTo>
                <a:cubicBezTo>
                  <a:pt x="206" y="775"/>
                  <a:pt x="207" y="774"/>
                  <a:pt x="208" y="772"/>
                </a:cubicBezTo>
                <a:cubicBezTo>
                  <a:pt x="209" y="771"/>
                  <a:pt x="210" y="770"/>
                  <a:pt x="212" y="769"/>
                </a:cubicBezTo>
                <a:cubicBezTo>
                  <a:pt x="213" y="768"/>
                  <a:pt x="214" y="767"/>
                  <a:pt x="215" y="766"/>
                </a:cubicBezTo>
                <a:cubicBezTo>
                  <a:pt x="216" y="765"/>
                  <a:pt x="218" y="764"/>
                  <a:pt x="219" y="763"/>
                </a:cubicBezTo>
                <a:cubicBezTo>
                  <a:pt x="220" y="762"/>
                  <a:pt x="222" y="761"/>
                  <a:pt x="223" y="761"/>
                </a:cubicBezTo>
                <a:cubicBezTo>
                  <a:pt x="224" y="760"/>
                  <a:pt x="226" y="759"/>
                  <a:pt x="227" y="759"/>
                </a:cubicBezTo>
                <a:cubicBezTo>
                  <a:pt x="229" y="758"/>
                  <a:pt x="230" y="757"/>
                  <a:pt x="232" y="757"/>
                </a:cubicBezTo>
                <a:cubicBezTo>
                  <a:pt x="233" y="757"/>
                  <a:pt x="235" y="756"/>
                  <a:pt x="236" y="756"/>
                </a:cubicBezTo>
                <a:cubicBezTo>
                  <a:pt x="238" y="756"/>
                  <a:pt x="239" y="755"/>
                  <a:pt x="241" y="755"/>
                </a:cubicBezTo>
                <a:cubicBezTo>
                  <a:pt x="244" y="755"/>
                  <a:pt x="247" y="755"/>
                  <a:pt x="250" y="755"/>
                </a:cubicBezTo>
                <a:cubicBezTo>
                  <a:pt x="252" y="755"/>
                  <a:pt x="253" y="756"/>
                  <a:pt x="255" y="756"/>
                </a:cubicBezTo>
                <a:cubicBezTo>
                  <a:pt x="256" y="756"/>
                  <a:pt x="258" y="757"/>
                  <a:pt x="259" y="757"/>
                </a:cubicBezTo>
                <a:cubicBezTo>
                  <a:pt x="261" y="757"/>
                  <a:pt x="262" y="758"/>
                  <a:pt x="264" y="759"/>
                </a:cubicBezTo>
                <a:cubicBezTo>
                  <a:pt x="265" y="759"/>
                  <a:pt x="267" y="760"/>
                  <a:pt x="268" y="761"/>
                </a:cubicBezTo>
                <a:cubicBezTo>
                  <a:pt x="270" y="761"/>
                  <a:pt x="271" y="762"/>
                  <a:pt x="272" y="763"/>
                </a:cubicBezTo>
                <a:cubicBezTo>
                  <a:pt x="274" y="764"/>
                  <a:pt x="275" y="765"/>
                  <a:pt x="276" y="766"/>
                </a:cubicBezTo>
                <a:cubicBezTo>
                  <a:pt x="277" y="767"/>
                  <a:pt x="278" y="768"/>
                  <a:pt x="280" y="769"/>
                </a:cubicBezTo>
                <a:cubicBezTo>
                  <a:pt x="281" y="770"/>
                  <a:pt x="282" y="771"/>
                  <a:pt x="283" y="772"/>
                </a:cubicBezTo>
                <a:cubicBezTo>
                  <a:pt x="284" y="774"/>
                  <a:pt x="285" y="775"/>
                  <a:pt x="285" y="776"/>
                </a:cubicBezTo>
                <a:cubicBezTo>
                  <a:pt x="286" y="778"/>
                  <a:pt x="287" y="779"/>
                  <a:pt x="288" y="780"/>
                </a:cubicBezTo>
                <a:cubicBezTo>
                  <a:pt x="289" y="782"/>
                  <a:pt x="289" y="783"/>
                  <a:pt x="290" y="785"/>
                </a:cubicBezTo>
                <a:cubicBezTo>
                  <a:pt x="290" y="786"/>
                  <a:pt x="291" y="787"/>
                  <a:pt x="291" y="789"/>
                </a:cubicBezTo>
                <a:cubicBezTo>
                  <a:pt x="292" y="790"/>
                  <a:pt x="292" y="792"/>
                  <a:pt x="293" y="794"/>
                </a:cubicBezTo>
                <a:cubicBezTo>
                  <a:pt x="293" y="795"/>
                  <a:pt x="293" y="797"/>
                  <a:pt x="293" y="798"/>
                </a:cubicBezTo>
                <a:close/>
                <a:moveTo>
                  <a:pt x="293" y="1019"/>
                </a:moveTo>
                <a:cubicBezTo>
                  <a:pt x="294" y="1020"/>
                  <a:pt x="294" y="1022"/>
                  <a:pt x="294" y="1023"/>
                </a:cubicBezTo>
                <a:cubicBezTo>
                  <a:pt x="294" y="1025"/>
                  <a:pt x="294" y="1026"/>
                  <a:pt x="293" y="1028"/>
                </a:cubicBezTo>
                <a:cubicBezTo>
                  <a:pt x="293" y="1030"/>
                  <a:pt x="293" y="1031"/>
                  <a:pt x="293" y="1033"/>
                </a:cubicBezTo>
                <a:cubicBezTo>
                  <a:pt x="292" y="1034"/>
                  <a:pt x="292" y="1036"/>
                  <a:pt x="291" y="1037"/>
                </a:cubicBezTo>
                <a:cubicBezTo>
                  <a:pt x="291" y="1039"/>
                  <a:pt x="290" y="1040"/>
                  <a:pt x="290" y="1042"/>
                </a:cubicBezTo>
                <a:cubicBezTo>
                  <a:pt x="289" y="1043"/>
                  <a:pt x="289" y="1045"/>
                  <a:pt x="288" y="1046"/>
                </a:cubicBezTo>
                <a:cubicBezTo>
                  <a:pt x="287" y="1047"/>
                  <a:pt x="286" y="1049"/>
                  <a:pt x="285" y="1050"/>
                </a:cubicBezTo>
                <a:cubicBezTo>
                  <a:pt x="285" y="1051"/>
                  <a:pt x="284" y="1053"/>
                  <a:pt x="283" y="1054"/>
                </a:cubicBezTo>
                <a:cubicBezTo>
                  <a:pt x="282" y="1055"/>
                  <a:pt x="281" y="1056"/>
                  <a:pt x="280" y="1057"/>
                </a:cubicBezTo>
                <a:cubicBezTo>
                  <a:pt x="278" y="1058"/>
                  <a:pt x="277" y="1059"/>
                  <a:pt x="276" y="1060"/>
                </a:cubicBezTo>
                <a:cubicBezTo>
                  <a:pt x="275" y="1061"/>
                  <a:pt x="274" y="1062"/>
                  <a:pt x="272" y="1063"/>
                </a:cubicBezTo>
                <a:cubicBezTo>
                  <a:pt x="271" y="1064"/>
                  <a:pt x="270" y="1065"/>
                  <a:pt x="268" y="1066"/>
                </a:cubicBezTo>
                <a:cubicBezTo>
                  <a:pt x="267" y="1066"/>
                  <a:pt x="265" y="1067"/>
                  <a:pt x="264" y="1068"/>
                </a:cubicBezTo>
                <a:cubicBezTo>
                  <a:pt x="262" y="1068"/>
                  <a:pt x="261" y="1069"/>
                  <a:pt x="259" y="1069"/>
                </a:cubicBezTo>
                <a:cubicBezTo>
                  <a:pt x="258" y="1070"/>
                  <a:pt x="256" y="1070"/>
                  <a:pt x="255" y="1070"/>
                </a:cubicBezTo>
                <a:cubicBezTo>
                  <a:pt x="253" y="1071"/>
                  <a:pt x="252" y="1071"/>
                  <a:pt x="250" y="1071"/>
                </a:cubicBezTo>
                <a:cubicBezTo>
                  <a:pt x="249" y="1071"/>
                  <a:pt x="247" y="1071"/>
                  <a:pt x="246" y="1071"/>
                </a:cubicBezTo>
                <a:cubicBezTo>
                  <a:pt x="244" y="1071"/>
                  <a:pt x="242" y="1071"/>
                  <a:pt x="241" y="1071"/>
                </a:cubicBezTo>
                <a:cubicBezTo>
                  <a:pt x="239" y="1071"/>
                  <a:pt x="238" y="1071"/>
                  <a:pt x="236" y="1070"/>
                </a:cubicBezTo>
                <a:cubicBezTo>
                  <a:pt x="235" y="1070"/>
                  <a:pt x="233" y="1070"/>
                  <a:pt x="232" y="1069"/>
                </a:cubicBezTo>
                <a:cubicBezTo>
                  <a:pt x="230" y="1069"/>
                  <a:pt x="229" y="1068"/>
                  <a:pt x="227" y="1068"/>
                </a:cubicBezTo>
                <a:cubicBezTo>
                  <a:pt x="226" y="1067"/>
                  <a:pt x="224" y="1066"/>
                  <a:pt x="223" y="1066"/>
                </a:cubicBezTo>
                <a:cubicBezTo>
                  <a:pt x="222" y="1065"/>
                  <a:pt x="220" y="1064"/>
                  <a:pt x="219" y="1063"/>
                </a:cubicBezTo>
                <a:cubicBezTo>
                  <a:pt x="218" y="1062"/>
                  <a:pt x="216" y="1061"/>
                  <a:pt x="215" y="1060"/>
                </a:cubicBezTo>
                <a:cubicBezTo>
                  <a:pt x="214" y="1059"/>
                  <a:pt x="213" y="1058"/>
                  <a:pt x="212" y="1057"/>
                </a:cubicBezTo>
                <a:cubicBezTo>
                  <a:pt x="210" y="1056"/>
                  <a:pt x="209" y="1055"/>
                  <a:pt x="208" y="1054"/>
                </a:cubicBezTo>
                <a:cubicBezTo>
                  <a:pt x="207" y="1053"/>
                  <a:pt x="206" y="1051"/>
                  <a:pt x="206" y="1050"/>
                </a:cubicBezTo>
                <a:cubicBezTo>
                  <a:pt x="205" y="1049"/>
                  <a:pt x="204" y="1047"/>
                  <a:pt x="203" y="1046"/>
                </a:cubicBezTo>
                <a:cubicBezTo>
                  <a:pt x="202" y="1045"/>
                  <a:pt x="202" y="1043"/>
                  <a:pt x="201" y="1042"/>
                </a:cubicBezTo>
                <a:cubicBezTo>
                  <a:pt x="201" y="1040"/>
                  <a:pt x="200" y="1039"/>
                  <a:pt x="200" y="1037"/>
                </a:cubicBezTo>
                <a:cubicBezTo>
                  <a:pt x="199" y="1036"/>
                  <a:pt x="199" y="1034"/>
                  <a:pt x="198" y="1033"/>
                </a:cubicBezTo>
                <a:cubicBezTo>
                  <a:pt x="198" y="1031"/>
                  <a:pt x="198" y="1030"/>
                  <a:pt x="198" y="1028"/>
                </a:cubicBezTo>
                <a:cubicBezTo>
                  <a:pt x="198" y="1026"/>
                  <a:pt x="197" y="1025"/>
                  <a:pt x="197" y="1023"/>
                </a:cubicBezTo>
                <a:cubicBezTo>
                  <a:pt x="197" y="1022"/>
                  <a:pt x="198" y="1020"/>
                  <a:pt x="198" y="1019"/>
                </a:cubicBezTo>
                <a:cubicBezTo>
                  <a:pt x="198" y="1017"/>
                  <a:pt x="198" y="1015"/>
                  <a:pt x="198" y="1014"/>
                </a:cubicBezTo>
                <a:cubicBezTo>
                  <a:pt x="199" y="1012"/>
                  <a:pt x="199" y="1011"/>
                  <a:pt x="200" y="1009"/>
                </a:cubicBezTo>
                <a:cubicBezTo>
                  <a:pt x="200" y="1008"/>
                  <a:pt x="201" y="1006"/>
                  <a:pt x="201" y="1005"/>
                </a:cubicBezTo>
                <a:cubicBezTo>
                  <a:pt x="202" y="1003"/>
                  <a:pt x="202" y="1002"/>
                  <a:pt x="203" y="1001"/>
                </a:cubicBezTo>
                <a:cubicBezTo>
                  <a:pt x="204" y="999"/>
                  <a:pt x="205" y="998"/>
                  <a:pt x="206" y="997"/>
                </a:cubicBezTo>
                <a:cubicBezTo>
                  <a:pt x="206" y="995"/>
                  <a:pt x="207" y="994"/>
                  <a:pt x="208" y="993"/>
                </a:cubicBezTo>
                <a:cubicBezTo>
                  <a:pt x="209" y="992"/>
                  <a:pt x="210" y="990"/>
                  <a:pt x="212" y="989"/>
                </a:cubicBezTo>
                <a:cubicBezTo>
                  <a:pt x="213" y="988"/>
                  <a:pt x="214" y="987"/>
                  <a:pt x="215" y="986"/>
                </a:cubicBezTo>
                <a:cubicBezTo>
                  <a:pt x="216" y="985"/>
                  <a:pt x="218" y="984"/>
                  <a:pt x="219" y="983"/>
                </a:cubicBezTo>
                <a:cubicBezTo>
                  <a:pt x="220" y="982"/>
                  <a:pt x="222" y="982"/>
                  <a:pt x="223" y="981"/>
                </a:cubicBezTo>
                <a:cubicBezTo>
                  <a:pt x="224" y="980"/>
                  <a:pt x="226" y="980"/>
                  <a:pt x="227" y="979"/>
                </a:cubicBezTo>
                <a:cubicBezTo>
                  <a:pt x="229" y="978"/>
                  <a:pt x="230" y="978"/>
                  <a:pt x="232" y="977"/>
                </a:cubicBezTo>
                <a:cubicBezTo>
                  <a:pt x="233" y="977"/>
                  <a:pt x="235" y="977"/>
                  <a:pt x="236" y="976"/>
                </a:cubicBezTo>
                <a:cubicBezTo>
                  <a:pt x="238" y="976"/>
                  <a:pt x="239" y="976"/>
                  <a:pt x="241" y="975"/>
                </a:cubicBezTo>
                <a:cubicBezTo>
                  <a:pt x="244" y="975"/>
                  <a:pt x="247" y="975"/>
                  <a:pt x="250" y="975"/>
                </a:cubicBezTo>
                <a:cubicBezTo>
                  <a:pt x="252" y="976"/>
                  <a:pt x="253" y="976"/>
                  <a:pt x="255" y="976"/>
                </a:cubicBezTo>
                <a:cubicBezTo>
                  <a:pt x="256" y="977"/>
                  <a:pt x="258" y="977"/>
                  <a:pt x="259" y="977"/>
                </a:cubicBezTo>
                <a:cubicBezTo>
                  <a:pt x="261" y="978"/>
                  <a:pt x="262" y="978"/>
                  <a:pt x="264" y="979"/>
                </a:cubicBezTo>
                <a:cubicBezTo>
                  <a:pt x="265" y="980"/>
                  <a:pt x="267" y="980"/>
                  <a:pt x="268" y="981"/>
                </a:cubicBezTo>
                <a:cubicBezTo>
                  <a:pt x="270" y="982"/>
                  <a:pt x="271" y="982"/>
                  <a:pt x="272" y="983"/>
                </a:cubicBezTo>
                <a:cubicBezTo>
                  <a:pt x="274" y="984"/>
                  <a:pt x="275" y="985"/>
                  <a:pt x="276" y="986"/>
                </a:cubicBezTo>
                <a:cubicBezTo>
                  <a:pt x="277" y="987"/>
                  <a:pt x="278" y="988"/>
                  <a:pt x="280" y="989"/>
                </a:cubicBezTo>
                <a:cubicBezTo>
                  <a:pt x="281" y="990"/>
                  <a:pt x="282" y="992"/>
                  <a:pt x="283" y="993"/>
                </a:cubicBezTo>
                <a:cubicBezTo>
                  <a:pt x="284" y="994"/>
                  <a:pt x="285" y="995"/>
                  <a:pt x="285" y="997"/>
                </a:cubicBezTo>
                <a:cubicBezTo>
                  <a:pt x="286" y="998"/>
                  <a:pt x="287" y="999"/>
                  <a:pt x="288" y="1001"/>
                </a:cubicBezTo>
                <a:cubicBezTo>
                  <a:pt x="289" y="1002"/>
                  <a:pt x="289" y="1003"/>
                  <a:pt x="290" y="1005"/>
                </a:cubicBezTo>
                <a:cubicBezTo>
                  <a:pt x="290" y="1006"/>
                  <a:pt x="291" y="1008"/>
                  <a:pt x="291" y="1009"/>
                </a:cubicBezTo>
                <a:cubicBezTo>
                  <a:pt x="292" y="1011"/>
                  <a:pt x="292" y="1012"/>
                  <a:pt x="293" y="1014"/>
                </a:cubicBezTo>
                <a:cubicBezTo>
                  <a:pt x="293" y="1015"/>
                  <a:pt x="293" y="1017"/>
                  <a:pt x="293" y="1019"/>
                </a:cubicBezTo>
                <a:close/>
                <a:moveTo>
                  <a:pt x="293" y="1239"/>
                </a:moveTo>
                <a:cubicBezTo>
                  <a:pt x="294" y="1240"/>
                  <a:pt x="294" y="1242"/>
                  <a:pt x="294" y="1244"/>
                </a:cubicBezTo>
                <a:cubicBezTo>
                  <a:pt x="294" y="1245"/>
                  <a:pt x="294" y="1247"/>
                  <a:pt x="293" y="1248"/>
                </a:cubicBezTo>
                <a:cubicBezTo>
                  <a:pt x="293" y="1250"/>
                  <a:pt x="293" y="1252"/>
                  <a:pt x="293" y="1253"/>
                </a:cubicBezTo>
                <a:cubicBezTo>
                  <a:pt x="292" y="1255"/>
                  <a:pt x="292" y="1256"/>
                  <a:pt x="291" y="1258"/>
                </a:cubicBezTo>
                <a:cubicBezTo>
                  <a:pt x="291" y="1259"/>
                  <a:pt x="290" y="1261"/>
                  <a:pt x="290" y="1262"/>
                </a:cubicBezTo>
                <a:cubicBezTo>
                  <a:pt x="289" y="1263"/>
                  <a:pt x="289" y="1265"/>
                  <a:pt x="288" y="1266"/>
                </a:cubicBezTo>
                <a:cubicBezTo>
                  <a:pt x="287" y="1268"/>
                  <a:pt x="286" y="1269"/>
                  <a:pt x="285" y="1270"/>
                </a:cubicBezTo>
                <a:cubicBezTo>
                  <a:pt x="285" y="1272"/>
                  <a:pt x="284" y="1273"/>
                  <a:pt x="283" y="1274"/>
                </a:cubicBezTo>
                <a:cubicBezTo>
                  <a:pt x="282" y="1275"/>
                  <a:pt x="281" y="1277"/>
                  <a:pt x="280" y="1278"/>
                </a:cubicBezTo>
                <a:cubicBezTo>
                  <a:pt x="278" y="1279"/>
                  <a:pt x="277" y="1280"/>
                  <a:pt x="276" y="1281"/>
                </a:cubicBezTo>
                <a:cubicBezTo>
                  <a:pt x="275" y="1282"/>
                  <a:pt x="274" y="1283"/>
                  <a:pt x="272" y="1284"/>
                </a:cubicBezTo>
                <a:cubicBezTo>
                  <a:pt x="271" y="1284"/>
                  <a:pt x="270" y="1285"/>
                  <a:pt x="268" y="1286"/>
                </a:cubicBezTo>
                <a:cubicBezTo>
                  <a:pt x="267" y="1287"/>
                  <a:pt x="265" y="1287"/>
                  <a:pt x="264" y="1288"/>
                </a:cubicBezTo>
                <a:cubicBezTo>
                  <a:pt x="262" y="1289"/>
                  <a:pt x="261" y="1289"/>
                  <a:pt x="259" y="1290"/>
                </a:cubicBezTo>
                <a:cubicBezTo>
                  <a:pt x="258" y="1290"/>
                  <a:pt x="256" y="1290"/>
                  <a:pt x="255" y="1291"/>
                </a:cubicBezTo>
                <a:cubicBezTo>
                  <a:pt x="253" y="1291"/>
                  <a:pt x="252" y="1291"/>
                  <a:pt x="250" y="1291"/>
                </a:cubicBezTo>
                <a:cubicBezTo>
                  <a:pt x="249" y="1292"/>
                  <a:pt x="247" y="1292"/>
                  <a:pt x="246" y="1292"/>
                </a:cubicBezTo>
                <a:cubicBezTo>
                  <a:pt x="244" y="1292"/>
                  <a:pt x="242" y="1292"/>
                  <a:pt x="241" y="1291"/>
                </a:cubicBezTo>
                <a:cubicBezTo>
                  <a:pt x="239" y="1291"/>
                  <a:pt x="238" y="1291"/>
                  <a:pt x="236" y="1291"/>
                </a:cubicBezTo>
                <a:cubicBezTo>
                  <a:pt x="235" y="1290"/>
                  <a:pt x="233" y="1290"/>
                  <a:pt x="232" y="1290"/>
                </a:cubicBezTo>
                <a:cubicBezTo>
                  <a:pt x="230" y="1289"/>
                  <a:pt x="229" y="1289"/>
                  <a:pt x="227" y="1288"/>
                </a:cubicBezTo>
                <a:cubicBezTo>
                  <a:pt x="226" y="1287"/>
                  <a:pt x="224" y="1287"/>
                  <a:pt x="223" y="1286"/>
                </a:cubicBezTo>
                <a:cubicBezTo>
                  <a:pt x="222" y="1285"/>
                  <a:pt x="220" y="1284"/>
                  <a:pt x="219" y="1284"/>
                </a:cubicBezTo>
                <a:cubicBezTo>
                  <a:pt x="218" y="1283"/>
                  <a:pt x="216" y="1282"/>
                  <a:pt x="215" y="1281"/>
                </a:cubicBezTo>
                <a:cubicBezTo>
                  <a:pt x="214" y="1280"/>
                  <a:pt x="213" y="1279"/>
                  <a:pt x="212" y="1278"/>
                </a:cubicBezTo>
                <a:cubicBezTo>
                  <a:pt x="210" y="1277"/>
                  <a:pt x="209" y="1275"/>
                  <a:pt x="208" y="1274"/>
                </a:cubicBezTo>
                <a:cubicBezTo>
                  <a:pt x="207" y="1273"/>
                  <a:pt x="206" y="1272"/>
                  <a:pt x="206" y="1270"/>
                </a:cubicBezTo>
                <a:cubicBezTo>
                  <a:pt x="205" y="1269"/>
                  <a:pt x="204" y="1268"/>
                  <a:pt x="203" y="1266"/>
                </a:cubicBezTo>
                <a:cubicBezTo>
                  <a:pt x="202" y="1265"/>
                  <a:pt x="202" y="1263"/>
                  <a:pt x="201" y="1262"/>
                </a:cubicBezTo>
                <a:cubicBezTo>
                  <a:pt x="201" y="1261"/>
                  <a:pt x="200" y="1259"/>
                  <a:pt x="200" y="1258"/>
                </a:cubicBezTo>
                <a:cubicBezTo>
                  <a:pt x="199" y="1256"/>
                  <a:pt x="199" y="1255"/>
                  <a:pt x="198" y="1253"/>
                </a:cubicBezTo>
                <a:cubicBezTo>
                  <a:pt x="198" y="1252"/>
                  <a:pt x="198" y="1250"/>
                  <a:pt x="198" y="1248"/>
                </a:cubicBezTo>
                <a:cubicBezTo>
                  <a:pt x="198" y="1247"/>
                  <a:pt x="197" y="1245"/>
                  <a:pt x="197" y="1244"/>
                </a:cubicBezTo>
                <a:cubicBezTo>
                  <a:pt x="197" y="1242"/>
                  <a:pt x="198" y="1240"/>
                  <a:pt x="198" y="1239"/>
                </a:cubicBezTo>
                <a:cubicBezTo>
                  <a:pt x="198" y="1237"/>
                  <a:pt x="198" y="1236"/>
                  <a:pt x="198" y="1234"/>
                </a:cubicBezTo>
                <a:cubicBezTo>
                  <a:pt x="199" y="1233"/>
                  <a:pt x="199" y="1231"/>
                  <a:pt x="200" y="1230"/>
                </a:cubicBezTo>
                <a:cubicBezTo>
                  <a:pt x="200" y="1228"/>
                  <a:pt x="201" y="1227"/>
                  <a:pt x="201" y="1225"/>
                </a:cubicBezTo>
                <a:cubicBezTo>
                  <a:pt x="202" y="1224"/>
                  <a:pt x="202" y="1222"/>
                  <a:pt x="203" y="1221"/>
                </a:cubicBezTo>
                <a:cubicBezTo>
                  <a:pt x="204" y="1220"/>
                  <a:pt x="205" y="1218"/>
                  <a:pt x="206" y="1217"/>
                </a:cubicBezTo>
                <a:cubicBezTo>
                  <a:pt x="206" y="1216"/>
                  <a:pt x="207" y="1214"/>
                  <a:pt x="208" y="1213"/>
                </a:cubicBezTo>
                <a:cubicBezTo>
                  <a:pt x="209" y="1212"/>
                  <a:pt x="210" y="1211"/>
                  <a:pt x="212" y="1210"/>
                </a:cubicBezTo>
                <a:cubicBezTo>
                  <a:pt x="213" y="1209"/>
                  <a:pt x="214" y="1208"/>
                  <a:pt x="215" y="1207"/>
                </a:cubicBezTo>
                <a:cubicBezTo>
                  <a:pt x="216" y="1206"/>
                  <a:pt x="218" y="1205"/>
                  <a:pt x="219" y="1204"/>
                </a:cubicBezTo>
                <a:cubicBezTo>
                  <a:pt x="220" y="1203"/>
                  <a:pt x="222" y="1202"/>
                  <a:pt x="223" y="1201"/>
                </a:cubicBezTo>
                <a:cubicBezTo>
                  <a:pt x="224" y="1201"/>
                  <a:pt x="226" y="1200"/>
                  <a:pt x="227" y="1199"/>
                </a:cubicBezTo>
                <a:cubicBezTo>
                  <a:pt x="229" y="1199"/>
                  <a:pt x="230" y="1198"/>
                  <a:pt x="232" y="1198"/>
                </a:cubicBezTo>
                <a:cubicBezTo>
                  <a:pt x="233" y="1197"/>
                  <a:pt x="235" y="1197"/>
                  <a:pt x="236" y="1197"/>
                </a:cubicBezTo>
                <a:cubicBezTo>
                  <a:pt x="238" y="1196"/>
                  <a:pt x="239" y="1196"/>
                  <a:pt x="241" y="1196"/>
                </a:cubicBezTo>
                <a:cubicBezTo>
                  <a:pt x="244" y="1196"/>
                  <a:pt x="247" y="1196"/>
                  <a:pt x="250" y="1196"/>
                </a:cubicBezTo>
                <a:cubicBezTo>
                  <a:pt x="252" y="1196"/>
                  <a:pt x="253" y="1196"/>
                  <a:pt x="255" y="1197"/>
                </a:cubicBezTo>
                <a:cubicBezTo>
                  <a:pt x="256" y="1197"/>
                  <a:pt x="258" y="1197"/>
                  <a:pt x="259" y="1198"/>
                </a:cubicBezTo>
                <a:cubicBezTo>
                  <a:pt x="261" y="1198"/>
                  <a:pt x="262" y="1199"/>
                  <a:pt x="264" y="1199"/>
                </a:cubicBezTo>
                <a:cubicBezTo>
                  <a:pt x="265" y="1200"/>
                  <a:pt x="267" y="1201"/>
                  <a:pt x="268" y="1201"/>
                </a:cubicBezTo>
                <a:cubicBezTo>
                  <a:pt x="270" y="1202"/>
                  <a:pt x="271" y="1203"/>
                  <a:pt x="272" y="1204"/>
                </a:cubicBezTo>
                <a:cubicBezTo>
                  <a:pt x="274" y="1205"/>
                  <a:pt x="275" y="1206"/>
                  <a:pt x="276" y="1207"/>
                </a:cubicBezTo>
                <a:cubicBezTo>
                  <a:pt x="277" y="1208"/>
                  <a:pt x="278" y="1209"/>
                  <a:pt x="280" y="1210"/>
                </a:cubicBezTo>
                <a:cubicBezTo>
                  <a:pt x="281" y="1211"/>
                  <a:pt x="282" y="1212"/>
                  <a:pt x="283" y="1213"/>
                </a:cubicBezTo>
                <a:cubicBezTo>
                  <a:pt x="284" y="1214"/>
                  <a:pt x="285" y="1216"/>
                  <a:pt x="285" y="1217"/>
                </a:cubicBezTo>
                <a:cubicBezTo>
                  <a:pt x="286" y="1218"/>
                  <a:pt x="287" y="1220"/>
                  <a:pt x="288" y="1221"/>
                </a:cubicBezTo>
                <a:cubicBezTo>
                  <a:pt x="289" y="1222"/>
                  <a:pt x="289" y="1224"/>
                  <a:pt x="290" y="1225"/>
                </a:cubicBezTo>
                <a:cubicBezTo>
                  <a:pt x="290" y="1227"/>
                  <a:pt x="291" y="1228"/>
                  <a:pt x="291" y="1230"/>
                </a:cubicBezTo>
                <a:cubicBezTo>
                  <a:pt x="292" y="1231"/>
                  <a:pt x="292" y="1233"/>
                  <a:pt x="293" y="1234"/>
                </a:cubicBezTo>
                <a:cubicBezTo>
                  <a:pt x="293" y="1236"/>
                  <a:pt x="293" y="1237"/>
                  <a:pt x="293" y="123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5" name="Freeform 246"/>
          <p:cNvSpPr>
            <a:spLocks noEditPoints="1"/>
          </p:cNvSpPr>
          <p:nvPr/>
        </p:nvSpPr>
        <p:spPr bwMode="auto">
          <a:xfrm>
            <a:off x="11071854" y="1935809"/>
            <a:ext cx="394149" cy="300892"/>
          </a:xfrm>
          <a:custGeom>
            <a:avLst/>
            <a:gdLst>
              <a:gd name="T0" fmla="*/ 40 w 1646"/>
              <a:gd name="T1" fmla="*/ 701 h 1257"/>
              <a:gd name="T2" fmla="*/ 255 w 1646"/>
              <a:gd name="T3" fmla="*/ 848 h 1257"/>
              <a:gd name="T4" fmla="*/ 325 w 1646"/>
              <a:gd name="T5" fmla="*/ 852 h 1257"/>
              <a:gd name="T6" fmla="*/ 791 w 1646"/>
              <a:gd name="T7" fmla="*/ 606 h 1257"/>
              <a:gd name="T8" fmla="*/ 427 w 1646"/>
              <a:gd name="T9" fmla="*/ 877 h 1257"/>
              <a:gd name="T10" fmla="*/ 400 w 1646"/>
              <a:gd name="T11" fmla="*/ 931 h 1257"/>
              <a:gd name="T12" fmla="*/ 400 w 1646"/>
              <a:gd name="T13" fmla="*/ 1182 h 1257"/>
              <a:gd name="T14" fmla="*/ 437 w 1646"/>
              <a:gd name="T15" fmla="*/ 1244 h 1257"/>
              <a:gd name="T16" fmla="*/ 510 w 1646"/>
              <a:gd name="T17" fmla="*/ 1241 h 1257"/>
              <a:gd name="T18" fmla="*/ 673 w 1646"/>
              <a:gd name="T19" fmla="*/ 1133 h 1257"/>
              <a:gd name="T20" fmla="*/ 833 w 1646"/>
              <a:gd name="T21" fmla="*/ 1242 h 1257"/>
              <a:gd name="T22" fmla="*/ 881 w 1646"/>
              <a:gd name="T23" fmla="*/ 1257 h 1257"/>
              <a:gd name="T24" fmla="*/ 898 w 1646"/>
              <a:gd name="T25" fmla="*/ 1255 h 1257"/>
              <a:gd name="T26" fmla="*/ 953 w 1646"/>
              <a:gd name="T27" fmla="*/ 1217 h 1257"/>
              <a:gd name="T28" fmla="*/ 1633 w 1646"/>
              <a:gd name="T29" fmla="*/ 96 h 1257"/>
              <a:gd name="T30" fmla="*/ 1628 w 1646"/>
              <a:gd name="T31" fmla="*/ 27 h 1257"/>
              <a:gd name="T32" fmla="*/ 1562 w 1646"/>
              <a:gd name="T33" fmla="*/ 9 h 1257"/>
              <a:gd name="T34" fmla="*/ 59 w 1646"/>
              <a:gd name="T35" fmla="*/ 552 h 1257"/>
              <a:gd name="T36" fmla="*/ 4 w 1646"/>
              <a:gd name="T37" fmla="*/ 621 h 1257"/>
              <a:gd name="T38" fmla="*/ 40 w 1646"/>
              <a:gd name="T39" fmla="*/ 701 h 1257"/>
              <a:gd name="T40" fmla="*/ 1497 w 1646"/>
              <a:gd name="T41" fmla="*/ 134 h 1257"/>
              <a:gd name="T42" fmla="*/ 877 w 1646"/>
              <a:gd name="T43" fmla="*/ 1156 h 1257"/>
              <a:gd name="T44" fmla="*/ 711 w 1646"/>
              <a:gd name="T45" fmla="*/ 1043 h 1257"/>
              <a:gd name="T46" fmla="*/ 673 w 1646"/>
              <a:gd name="T47" fmla="*/ 1031 h 1257"/>
              <a:gd name="T48" fmla="*/ 635 w 1646"/>
              <a:gd name="T49" fmla="*/ 1042 h 1257"/>
              <a:gd name="T50" fmla="*/ 496 w 1646"/>
              <a:gd name="T51" fmla="*/ 1135 h 1257"/>
              <a:gd name="T52" fmla="*/ 496 w 1646"/>
              <a:gd name="T53" fmla="*/ 945 h 1257"/>
              <a:gd name="T54" fmla="*/ 1137 w 1646"/>
              <a:gd name="T55" fmla="*/ 467 h 1257"/>
              <a:gd name="T56" fmla="*/ 1154 w 1646"/>
              <a:gd name="T57" fmla="*/ 376 h 1257"/>
              <a:gd name="T58" fmla="*/ 1065 w 1646"/>
              <a:gd name="T59" fmla="*/ 352 h 1257"/>
              <a:gd name="T60" fmla="*/ 295 w 1646"/>
              <a:gd name="T61" fmla="*/ 759 h 1257"/>
              <a:gd name="T62" fmla="*/ 113 w 1646"/>
              <a:gd name="T63" fmla="*/ 635 h 1257"/>
              <a:gd name="T64" fmla="*/ 1497 w 1646"/>
              <a:gd name="T65" fmla="*/ 134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6" h="1257">
                <a:moveTo>
                  <a:pt x="40" y="701"/>
                </a:moveTo>
                <a:cubicBezTo>
                  <a:pt x="255" y="848"/>
                  <a:pt x="255" y="848"/>
                  <a:pt x="255" y="848"/>
                </a:cubicBezTo>
                <a:cubicBezTo>
                  <a:pt x="275" y="862"/>
                  <a:pt x="302" y="863"/>
                  <a:pt x="325" y="852"/>
                </a:cubicBezTo>
                <a:cubicBezTo>
                  <a:pt x="791" y="606"/>
                  <a:pt x="791" y="606"/>
                  <a:pt x="791" y="606"/>
                </a:cubicBezTo>
                <a:cubicBezTo>
                  <a:pt x="427" y="877"/>
                  <a:pt x="427" y="877"/>
                  <a:pt x="427" y="877"/>
                </a:cubicBezTo>
                <a:cubicBezTo>
                  <a:pt x="410" y="890"/>
                  <a:pt x="400" y="910"/>
                  <a:pt x="400" y="931"/>
                </a:cubicBezTo>
                <a:cubicBezTo>
                  <a:pt x="400" y="1182"/>
                  <a:pt x="400" y="1182"/>
                  <a:pt x="400" y="1182"/>
                </a:cubicBezTo>
                <a:cubicBezTo>
                  <a:pt x="400" y="1208"/>
                  <a:pt x="414" y="1232"/>
                  <a:pt x="437" y="1244"/>
                </a:cubicBezTo>
                <a:cubicBezTo>
                  <a:pt x="460" y="1257"/>
                  <a:pt x="488" y="1256"/>
                  <a:pt x="510" y="1241"/>
                </a:cubicBezTo>
                <a:cubicBezTo>
                  <a:pt x="673" y="1133"/>
                  <a:pt x="673" y="1133"/>
                  <a:pt x="673" y="1133"/>
                </a:cubicBezTo>
                <a:cubicBezTo>
                  <a:pt x="833" y="1242"/>
                  <a:pt x="833" y="1242"/>
                  <a:pt x="833" y="1242"/>
                </a:cubicBezTo>
                <a:cubicBezTo>
                  <a:pt x="847" y="1252"/>
                  <a:pt x="864" y="1257"/>
                  <a:pt x="881" y="1257"/>
                </a:cubicBezTo>
                <a:cubicBezTo>
                  <a:pt x="887" y="1257"/>
                  <a:pt x="892" y="1257"/>
                  <a:pt x="898" y="1255"/>
                </a:cubicBezTo>
                <a:cubicBezTo>
                  <a:pt x="921" y="1251"/>
                  <a:pt x="941" y="1237"/>
                  <a:pt x="953" y="1217"/>
                </a:cubicBezTo>
                <a:cubicBezTo>
                  <a:pt x="1633" y="96"/>
                  <a:pt x="1633" y="96"/>
                  <a:pt x="1633" y="96"/>
                </a:cubicBezTo>
                <a:cubicBezTo>
                  <a:pt x="1646" y="74"/>
                  <a:pt x="1644" y="47"/>
                  <a:pt x="1628" y="27"/>
                </a:cubicBezTo>
                <a:cubicBezTo>
                  <a:pt x="1612" y="8"/>
                  <a:pt x="1585" y="0"/>
                  <a:pt x="1562" y="9"/>
                </a:cubicBezTo>
                <a:cubicBezTo>
                  <a:pt x="59" y="552"/>
                  <a:pt x="59" y="552"/>
                  <a:pt x="59" y="552"/>
                </a:cubicBezTo>
                <a:cubicBezTo>
                  <a:pt x="29" y="563"/>
                  <a:pt x="8" y="589"/>
                  <a:pt x="4" y="621"/>
                </a:cubicBezTo>
                <a:cubicBezTo>
                  <a:pt x="0" y="653"/>
                  <a:pt x="14" y="683"/>
                  <a:pt x="40" y="701"/>
                </a:cubicBezTo>
                <a:close/>
                <a:moveTo>
                  <a:pt x="1497" y="134"/>
                </a:moveTo>
                <a:cubicBezTo>
                  <a:pt x="877" y="1156"/>
                  <a:pt x="877" y="1156"/>
                  <a:pt x="877" y="1156"/>
                </a:cubicBezTo>
                <a:cubicBezTo>
                  <a:pt x="711" y="1043"/>
                  <a:pt x="711" y="1043"/>
                  <a:pt x="711" y="1043"/>
                </a:cubicBezTo>
                <a:cubicBezTo>
                  <a:pt x="700" y="1035"/>
                  <a:pt x="686" y="1031"/>
                  <a:pt x="673" y="1031"/>
                </a:cubicBezTo>
                <a:cubicBezTo>
                  <a:pt x="660" y="1031"/>
                  <a:pt x="647" y="1035"/>
                  <a:pt x="635" y="1042"/>
                </a:cubicBezTo>
                <a:cubicBezTo>
                  <a:pt x="496" y="1135"/>
                  <a:pt x="496" y="1135"/>
                  <a:pt x="496" y="1135"/>
                </a:cubicBezTo>
                <a:cubicBezTo>
                  <a:pt x="496" y="945"/>
                  <a:pt x="496" y="945"/>
                  <a:pt x="496" y="945"/>
                </a:cubicBezTo>
                <a:cubicBezTo>
                  <a:pt x="1137" y="467"/>
                  <a:pt x="1137" y="467"/>
                  <a:pt x="1137" y="467"/>
                </a:cubicBezTo>
                <a:cubicBezTo>
                  <a:pt x="1166" y="445"/>
                  <a:pt x="1173" y="406"/>
                  <a:pt x="1154" y="376"/>
                </a:cubicBezTo>
                <a:cubicBezTo>
                  <a:pt x="1135" y="346"/>
                  <a:pt x="1097" y="336"/>
                  <a:pt x="1065" y="352"/>
                </a:cubicBezTo>
                <a:cubicBezTo>
                  <a:pt x="295" y="759"/>
                  <a:pt x="295" y="759"/>
                  <a:pt x="295" y="759"/>
                </a:cubicBezTo>
                <a:cubicBezTo>
                  <a:pt x="113" y="635"/>
                  <a:pt x="113" y="635"/>
                  <a:pt x="113" y="635"/>
                </a:cubicBezTo>
                <a:lnTo>
                  <a:pt x="1497" y="13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6" name="Freeform 247"/>
          <p:cNvSpPr>
            <a:spLocks noEditPoints="1"/>
          </p:cNvSpPr>
          <p:nvPr/>
        </p:nvSpPr>
        <p:spPr bwMode="auto">
          <a:xfrm>
            <a:off x="11072807" y="3908261"/>
            <a:ext cx="392243" cy="393124"/>
          </a:xfrm>
          <a:custGeom>
            <a:avLst/>
            <a:gdLst>
              <a:gd name="T0" fmla="*/ 257 w 1638"/>
              <a:gd name="T1" fmla="*/ 1363 h 1642"/>
              <a:gd name="T2" fmla="*/ 257 w 1638"/>
              <a:gd name="T3" fmla="*/ 1561 h 1642"/>
              <a:gd name="T4" fmla="*/ 321 w 1638"/>
              <a:gd name="T5" fmla="*/ 1640 h 1642"/>
              <a:gd name="T6" fmla="*/ 337 w 1638"/>
              <a:gd name="T7" fmla="*/ 1642 h 1642"/>
              <a:gd name="T8" fmla="*/ 380 w 1638"/>
              <a:gd name="T9" fmla="*/ 1630 h 1642"/>
              <a:gd name="T10" fmla="*/ 539 w 1638"/>
              <a:gd name="T11" fmla="*/ 1530 h 1642"/>
              <a:gd name="T12" fmla="*/ 817 w 1638"/>
              <a:gd name="T13" fmla="*/ 1578 h 1642"/>
              <a:gd name="T14" fmla="*/ 819 w 1638"/>
              <a:gd name="T15" fmla="*/ 1578 h 1642"/>
              <a:gd name="T16" fmla="*/ 834 w 1638"/>
              <a:gd name="T17" fmla="*/ 1578 h 1642"/>
              <a:gd name="T18" fmla="*/ 1390 w 1638"/>
              <a:gd name="T19" fmla="*/ 1354 h 1642"/>
              <a:gd name="T20" fmla="*/ 1638 w 1638"/>
              <a:gd name="T21" fmla="*/ 792 h 1642"/>
              <a:gd name="T22" fmla="*/ 1638 w 1638"/>
              <a:gd name="T23" fmla="*/ 791 h 1642"/>
              <a:gd name="T24" fmla="*/ 1638 w 1638"/>
              <a:gd name="T25" fmla="*/ 790 h 1642"/>
              <a:gd name="T26" fmla="*/ 1390 w 1638"/>
              <a:gd name="T27" fmla="*/ 227 h 1642"/>
              <a:gd name="T28" fmla="*/ 819 w 1638"/>
              <a:gd name="T29" fmla="*/ 4 h 1642"/>
              <a:gd name="T30" fmla="*/ 247 w 1638"/>
              <a:gd name="T31" fmla="*/ 227 h 1642"/>
              <a:gd name="T32" fmla="*/ 0 w 1638"/>
              <a:gd name="T33" fmla="*/ 790 h 1642"/>
              <a:gd name="T34" fmla="*/ 0 w 1638"/>
              <a:gd name="T35" fmla="*/ 790 h 1642"/>
              <a:gd name="T36" fmla="*/ 0 w 1638"/>
              <a:gd name="T37" fmla="*/ 791 h 1642"/>
              <a:gd name="T38" fmla="*/ 257 w 1638"/>
              <a:gd name="T39" fmla="*/ 1363 h 1642"/>
              <a:gd name="T40" fmla="*/ 314 w 1638"/>
              <a:gd name="T41" fmla="*/ 297 h 1642"/>
              <a:gd name="T42" fmla="*/ 818 w 1638"/>
              <a:gd name="T43" fmla="*/ 100 h 1642"/>
              <a:gd name="T44" fmla="*/ 819 w 1638"/>
              <a:gd name="T45" fmla="*/ 100 h 1642"/>
              <a:gd name="T46" fmla="*/ 820 w 1638"/>
              <a:gd name="T47" fmla="*/ 100 h 1642"/>
              <a:gd name="T48" fmla="*/ 1324 w 1638"/>
              <a:gd name="T49" fmla="*/ 297 h 1642"/>
              <a:gd name="T50" fmla="*/ 1542 w 1638"/>
              <a:gd name="T51" fmla="*/ 791 h 1642"/>
              <a:gd name="T52" fmla="*/ 1324 w 1638"/>
              <a:gd name="T53" fmla="*/ 1285 h 1642"/>
              <a:gd name="T54" fmla="*/ 820 w 1638"/>
              <a:gd name="T55" fmla="*/ 1482 h 1642"/>
              <a:gd name="T56" fmla="*/ 819 w 1638"/>
              <a:gd name="T57" fmla="*/ 1482 h 1642"/>
              <a:gd name="T58" fmla="*/ 819 w 1638"/>
              <a:gd name="T59" fmla="*/ 1482 h 1642"/>
              <a:gd name="T60" fmla="*/ 560 w 1638"/>
              <a:gd name="T61" fmla="*/ 1436 h 1642"/>
              <a:gd name="T62" fmla="*/ 498 w 1638"/>
              <a:gd name="T63" fmla="*/ 1442 h 1642"/>
              <a:gd name="T64" fmla="*/ 353 w 1638"/>
              <a:gd name="T65" fmla="*/ 1533 h 1642"/>
              <a:gd name="T66" fmla="*/ 353 w 1638"/>
              <a:gd name="T67" fmla="*/ 1351 h 1642"/>
              <a:gd name="T68" fmla="*/ 329 w 1638"/>
              <a:gd name="T69" fmla="*/ 1298 h 1642"/>
              <a:gd name="T70" fmla="*/ 96 w 1638"/>
              <a:gd name="T71" fmla="*/ 791 h 1642"/>
              <a:gd name="T72" fmla="*/ 314 w 1638"/>
              <a:gd name="T73" fmla="*/ 297 h 1642"/>
              <a:gd name="T74" fmla="*/ 419 w 1638"/>
              <a:gd name="T75" fmla="*/ 609 h 1642"/>
              <a:gd name="T76" fmla="*/ 467 w 1638"/>
              <a:gd name="T77" fmla="*/ 561 h 1642"/>
              <a:gd name="T78" fmla="*/ 1171 w 1638"/>
              <a:gd name="T79" fmla="*/ 561 h 1642"/>
              <a:gd name="T80" fmla="*/ 1219 w 1638"/>
              <a:gd name="T81" fmla="*/ 609 h 1642"/>
              <a:gd name="T82" fmla="*/ 1171 w 1638"/>
              <a:gd name="T83" fmla="*/ 657 h 1642"/>
              <a:gd name="T84" fmla="*/ 467 w 1638"/>
              <a:gd name="T85" fmla="*/ 657 h 1642"/>
              <a:gd name="T86" fmla="*/ 419 w 1638"/>
              <a:gd name="T87" fmla="*/ 609 h 1642"/>
              <a:gd name="T88" fmla="*/ 419 w 1638"/>
              <a:gd name="T89" fmla="*/ 822 h 1642"/>
              <a:gd name="T90" fmla="*/ 467 w 1638"/>
              <a:gd name="T91" fmla="*/ 774 h 1642"/>
              <a:gd name="T92" fmla="*/ 1171 w 1638"/>
              <a:gd name="T93" fmla="*/ 774 h 1642"/>
              <a:gd name="T94" fmla="*/ 1219 w 1638"/>
              <a:gd name="T95" fmla="*/ 822 h 1642"/>
              <a:gd name="T96" fmla="*/ 1171 w 1638"/>
              <a:gd name="T97" fmla="*/ 870 h 1642"/>
              <a:gd name="T98" fmla="*/ 467 w 1638"/>
              <a:gd name="T99" fmla="*/ 870 h 1642"/>
              <a:gd name="T100" fmla="*/ 419 w 1638"/>
              <a:gd name="T101" fmla="*/ 822 h 1642"/>
              <a:gd name="T102" fmla="*/ 1219 w 1638"/>
              <a:gd name="T103" fmla="*/ 1035 h 1642"/>
              <a:gd name="T104" fmla="*/ 1171 w 1638"/>
              <a:gd name="T105" fmla="*/ 1083 h 1642"/>
              <a:gd name="T106" fmla="*/ 825 w 1638"/>
              <a:gd name="T107" fmla="*/ 1083 h 1642"/>
              <a:gd name="T108" fmla="*/ 777 w 1638"/>
              <a:gd name="T109" fmla="*/ 1035 h 1642"/>
              <a:gd name="T110" fmla="*/ 825 w 1638"/>
              <a:gd name="T111" fmla="*/ 986 h 1642"/>
              <a:gd name="T112" fmla="*/ 1171 w 1638"/>
              <a:gd name="T113" fmla="*/ 986 h 1642"/>
              <a:gd name="T114" fmla="*/ 1219 w 1638"/>
              <a:gd name="T115" fmla="*/ 1035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38" h="1642">
                <a:moveTo>
                  <a:pt x="257" y="1363"/>
                </a:moveTo>
                <a:cubicBezTo>
                  <a:pt x="257" y="1561"/>
                  <a:pt x="257" y="1561"/>
                  <a:pt x="257" y="1561"/>
                </a:cubicBezTo>
                <a:cubicBezTo>
                  <a:pt x="257" y="1599"/>
                  <a:pt x="284" y="1633"/>
                  <a:pt x="321" y="1640"/>
                </a:cubicBezTo>
                <a:cubicBezTo>
                  <a:pt x="326" y="1642"/>
                  <a:pt x="332" y="1642"/>
                  <a:pt x="337" y="1642"/>
                </a:cubicBezTo>
                <a:cubicBezTo>
                  <a:pt x="352" y="1642"/>
                  <a:pt x="367" y="1638"/>
                  <a:pt x="380" y="1630"/>
                </a:cubicBezTo>
                <a:cubicBezTo>
                  <a:pt x="539" y="1530"/>
                  <a:pt x="539" y="1530"/>
                  <a:pt x="539" y="1530"/>
                </a:cubicBezTo>
                <a:cubicBezTo>
                  <a:pt x="628" y="1562"/>
                  <a:pt x="722" y="1578"/>
                  <a:pt x="817" y="1578"/>
                </a:cubicBezTo>
                <a:cubicBezTo>
                  <a:pt x="819" y="1578"/>
                  <a:pt x="819" y="1578"/>
                  <a:pt x="819" y="1578"/>
                </a:cubicBezTo>
                <a:cubicBezTo>
                  <a:pt x="824" y="1578"/>
                  <a:pt x="829" y="1578"/>
                  <a:pt x="834" y="1578"/>
                </a:cubicBezTo>
                <a:cubicBezTo>
                  <a:pt x="1043" y="1578"/>
                  <a:pt x="1240" y="1499"/>
                  <a:pt x="1390" y="1354"/>
                </a:cubicBezTo>
                <a:cubicBezTo>
                  <a:pt x="1545" y="1206"/>
                  <a:pt x="1633" y="1006"/>
                  <a:pt x="1638" y="792"/>
                </a:cubicBezTo>
                <a:cubicBezTo>
                  <a:pt x="1638" y="791"/>
                  <a:pt x="1638" y="791"/>
                  <a:pt x="1638" y="791"/>
                </a:cubicBezTo>
                <a:cubicBezTo>
                  <a:pt x="1638" y="790"/>
                  <a:pt x="1638" y="790"/>
                  <a:pt x="1638" y="790"/>
                </a:cubicBezTo>
                <a:cubicBezTo>
                  <a:pt x="1633" y="575"/>
                  <a:pt x="1545" y="376"/>
                  <a:pt x="1390" y="227"/>
                </a:cubicBezTo>
                <a:cubicBezTo>
                  <a:pt x="1236" y="79"/>
                  <a:pt x="1033" y="0"/>
                  <a:pt x="819" y="4"/>
                </a:cubicBezTo>
                <a:cubicBezTo>
                  <a:pt x="605" y="0"/>
                  <a:pt x="402" y="79"/>
                  <a:pt x="247" y="227"/>
                </a:cubicBezTo>
                <a:cubicBezTo>
                  <a:pt x="93" y="376"/>
                  <a:pt x="5" y="575"/>
                  <a:pt x="0" y="790"/>
                </a:cubicBezTo>
                <a:cubicBezTo>
                  <a:pt x="0" y="790"/>
                  <a:pt x="0" y="790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10"/>
                  <a:pt x="94" y="1217"/>
                  <a:pt x="257" y="1363"/>
                </a:cubicBezTo>
                <a:close/>
                <a:moveTo>
                  <a:pt x="314" y="297"/>
                </a:moveTo>
                <a:cubicBezTo>
                  <a:pt x="450" y="166"/>
                  <a:pt x="629" y="96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20" y="100"/>
                  <a:pt x="820" y="100"/>
                  <a:pt x="820" y="100"/>
                </a:cubicBezTo>
                <a:cubicBezTo>
                  <a:pt x="1009" y="96"/>
                  <a:pt x="1188" y="166"/>
                  <a:pt x="1324" y="297"/>
                </a:cubicBezTo>
                <a:cubicBezTo>
                  <a:pt x="1460" y="427"/>
                  <a:pt x="1537" y="603"/>
                  <a:pt x="1542" y="791"/>
                </a:cubicBezTo>
                <a:cubicBezTo>
                  <a:pt x="1537" y="979"/>
                  <a:pt x="1460" y="1155"/>
                  <a:pt x="1324" y="1285"/>
                </a:cubicBezTo>
                <a:cubicBezTo>
                  <a:pt x="1188" y="1416"/>
                  <a:pt x="1009" y="1486"/>
                  <a:pt x="820" y="1482"/>
                </a:cubicBezTo>
                <a:cubicBezTo>
                  <a:pt x="819" y="1482"/>
                  <a:pt x="819" y="1482"/>
                  <a:pt x="819" y="1482"/>
                </a:cubicBezTo>
                <a:cubicBezTo>
                  <a:pt x="819" y="1482"/>
                  <a:pt x="819" y="1482"/>
                  <a:pt x="819" y="1482"/>
                </a:cubicBezTo>
                <a:cubicBezTo>
                  <a:pt x="730" y="1482"/>
                  <a:pt x="643" y="1467"/>
                  <a:pt x="560" y="1436"/>
                </a:cubicBezTo>
                <a:cubicBezTo>
                  <a:pt x="539" y="1429"/>
                  <a:pt x="517" y="1431"/>
                  <a:pt x="498" y="1442"/>
                </a:cubicBezTo>
                <a:cubicBezTo>
                  <a:pt x="353" y="1533"/>
                  <a:pt x="353" y="1533"/>
                  <a:pt x="353" y="1533"/>
                </a:cubicBezTo>
                <a:cubicBezTo>
                  <a:pt x="353" y="1351"/>
                  <a:pt x="353" y="1351"/>
                  <a:pt x="353" y="1351"/>
                </a:cubicBezTo>
                <a:cubicBezTo>
                  <a:pt x="353" y="1331"/>
                  <a:pt x="344" y="1311"/>
                  <a:pt x="329" y="1298"/>
                </a:cubicBezTo>
                <a:cubicBezTo>
                  <a:pt x="182" y="1170"/>
                  <a:pt x="97" y="986"/>
                  <a:pt x="96" y="791"/>
                </a:cubicBezTo>
                <a:cubicBezTo>
                  <a:pt x="100" y="603"/>
                  <a:pt x="178" y="427"/>
                  <a:pt x="314" y="297"/>
                </a:cubicBezTo>
                <a:close/>
                <a:moveTo>
                  <a:pt x="419" y="609"/>
                </a:moveTo>
                <a:cubicBezTo>
                  <a:pt x="419" y="583"/>
                  <a:pt x="440" y="561"/>
                  <a:pt x="467" y="561"/>
                </a:cubicBezTo>
                <a:cubicBezTo>
                  <a:pt x="1171" y="561"/>
                  <a:pt x="1171" y="561"/>
                  <a:pt x="1171" y="561"/>
                </a:cubicBezTo>
                <a:cubicBezTo>
                  <a:pt x="1198" y="561"/>
                  <a:pt x="1219" y="583"/>
                  <a:pt x="1219" y="609"/>
                </a:cubicBezTo>
                <a:cubicBezTo>
                  <a:pt x="1219" y="636"/>
                  <a:pt x="1198" y="657"/>
                  <a:pt x="1171" y="657"/>
                </a:cubicBezTo>
                <a:cubicBezTo>
                  <a:pt x="467" y="657"/>
                  <a:pt x="467" y="657"/>
                  <a:pt x="467" y="657"/>
                </a:cubicBezTo>
                <a:cubicBezTo>
                  <a:pt x="440" y="657"/>
                  <a:pt x="419" y="636"/>
                  <a:pt x="419" y="609"/>
                </a:cubicBezTo>
                <a:close/>
                <a:moveTo>
                  <a:pt x="419" y="822"/>
                </a:moveTo>
                <a:cubicBezTo>
                  <a:pt x="419" y="795"/>
                  <a:pt x="440" y="774"/>
                  <a:pt x="467" y="774"/>
                </a:cubicBezTo>
                <a:cubicBezTo>
                  <a:pt x="1171" y="774"/>
                  <a:pt x="1171" y="774"/>
                  <a:pt x="1171" y="774"/>
                </a:cubicBezTo>
                <a:cubicBezTo>
                  <a:pt x="1198" y="774"/>
                  <a:pt x="1219" y="795"/>
                  <a:pt x="1219" y="822"/>
                </a:cubicBezTo>
                <a:cubicBezTo>
                  <a:pt x="1219" y="849"/>
                  <a:pt x="1198" y="870"/>
                  <a:pt x="1171" y="870"/>
                </a:cubicBezTo>
                <a:cubicBezTo>
                  <a:pt x="467" y="870"/>
                  <a:pt x="467" y="870"/>
                  <a:pt x="467" y="870"/>
                </a:cubicBezTo>
                <a:cubicBezTo>
                  <a:pt x="440" y="870"/>
                  <a:pt x="419" y="849"/>
                  <a:pt x="419" y="822"/>
                </a:cubicBezTo>
                <a:close/>
                <a:moveTo>
                  <a:pt x="1219" y="1035"/>
                </a:moveTo>
                <a:cubicBezTo>
                  <a:pt x="1219" y="1061"/>
                  <a:pt x="1198" y="1083"/>
                  <a:pt x="1171" y="1083"/>
                </a:cubicBezTo>
                <a:cubicBezTo>
                  <a:pt x="825" y="1083"/>
                  <a:pt x="825" y="1083"/>
                  <a:pt x="825" y="1083"/>
                </a:cubicBezTo>
                <a:cubicBezTo>
                  <a:pt x="798" y="1083"/>
                  <a:pt x="777" y="1061"/>
                  <a:pt x="777" y="1035"/>
                </a:cubicBezTo>
                <a:cubicBezTo>
                  <a:pt x="777" y="1008"/>
                  <a:pt x="798" y="986"/>
                  <a:pt x="825" y="986"/>
                </a:cubicBezTo>
                <a:cubicBezTo>
                  <a:pt x="1171" y="986"/>
                  <a:pt x="1171" y="986"/>
                  <a:pt x="1171" y="986"/>
                </a:cubicBezTo>
                <a:cubicBezTo>
                  <a:pt x="1198" y="986"/>
                  <a:pt x="1219" y="1008"/>
                  <a:pt x="1219" y="103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7" name="Freeform 270"/>
          <p:cNvSpPr>
            <a:spLocks noEditPoints="1"/>
          </p:cNvSpPr>
          <p:nvPr/>
        </p:nvSpPr>
        <p:spPr bwMode="auto">
          <a:xfrm>
            <a:off x="11072660" y="2563235"/>
            <a:ext cx="392536" cy="392243"/>
          </a:xfrm>
          <a:custGeom>
            <a:avLst/>
            <a:gdLst>
              <a:gd name="T0" fmla="*/ 535 w 1639"/>
              <a:gd name="T1" fmla="*/ 573 h 1638"/>
              <a:gd name="T2" fmla="*/ 292 w 1639"/>
              <a:gd name="T3" fmla="*/ 817 h 1638"/>
              <a:gd name="T4" fmla="*/ 535 w 1639"/>
              <a:gd name="T5" fmla="*/ 1060 h 1638"/>
              <a:gd name="T6" fmla="*/ 779 w 1639"/>
              <a:gd name="T7" fmla="*/ 817 h 1638"/>
              <a:gd name="T8" fmla="*/ 535 w 1639"/>
              <a:gd name="T9" fmla="*/ 573 h 1638"/>
              <a:gd name="T10" fmla="*/ 535 w 1639"/>
              <a:gd name="T11" fmla="*/ 964 h 1638"/>
              <a:gd name="T12" fmla="*/ 388 w 1639"/>
              <a:gd name="T13" fmla="*/ 817 h 1638"/>
              <a:gd name="T14" fmla="*/ 535 w 1639"/>
              <a:gd name="T15" fmla="*/ 669 h 1638"/>
              <a:gd name="T16" fmla="*/ 683 w 1639"/>
              <a:gd name="T17" fmla="*/ 817 h 1638"/>
              <a:gd name="T18" fmla="*/ 535 w 1639"/>
              <a:gd name="T19" fmla="*/ 964 h 1638"/>
              <a:gd name="T20" fmla="*/ 819 w 1639"/>
              <a:gd name="T21" fmla="*/ 0 h 1638"/>
              <a:gd name="T22" fmla="*/ 0 w 1639"/>
              <a:gd name="T23" fmla="*/ 819 h 1638"/>
              <a:gd name="T24" fmla="*/ 819 w 1639"/>
              <a:gd name="T25" fmla="*/ 1638 h 1638"/>
              <a:gd name="T26" fmla="*/ 1398 w 1639"/>
              <a:gd name="T27" fmla="*/ 1398 h 1638"/>
              <a:gd name="T28" fmla="*/ 1639 w 1639"/>
              <a:gd name="T29" fmla="*/ 819 h 1638"/>
              <a:gd name="T30" fmla="*/ 1398 w 1639"/>
              <a:gd name="T31" fmla="*/ 240 h 1638"/>
              <a:gd name="T32" fmla="*/ 819 w 1639"/>
              <a:gd name="T33" fmla="*/ 0 h 1638"/>
              <a:gd name="T34" fmla="*/ 1331 w 1639"/>
              <a:gd name="T35" fmla="*/ 1330 h 1638"/>
              <a:gd name="T36" fmla="*/ 819 w 1639"/>
              <a:gd name="T37" fmla="*/ 1542 h 1638"/>
              <a:gd name="T38" fmla="*/ 96 w 1639"/>
              <a:gd name="T39" fmla="*/ 819 h 1638"/>
              <a:gd name="T40" fmla="*/ 819 w 1639"/>
              <a:gd name="T41" fmla="*/ 96 h 1638"/>
              <a:gd name="T42" fmla="*/ 1331 w 1639"/>
              <a:gd name="T43" fmla="*/ 308 h 1638"/>
              <a:gd name="T44" fmla="*/ 1543 w 1639"/>
              <a:gd name="T45" fmla="*/ 819 h 1638"/>
              <a:gd name="T46" fmla="*/ 1331 w 1639"/>
              <a:gd name="T47" fmla="*/ 1330 h 1638"/>
              <a:gd name="T48" fmla="*/ 1105 w 1639"/>
              <a:gd name="T49" fmla="*/ 573 h 1638"/>
              <a:gd name="T50" fmla="*/ 861 w 1639"/>
              <a:gd name="T51" fmla="*/ 817 h 1638"/>
              <a:gd name="T52" fmla="*/ 1105 w 1639"/>
              <a:gd name="T53" fmla="*/ 1060 h 1638"/>
              <a:gd name="T54" fmla="*/ 1349 w 1639"/>
              <a:gd name="T55" fmla="*/ 817 h 1638"/>
              <a:gd name="T56" fmla="*/ 1105 w 1639"/>
              <a:gd name="T57" fmla="*/ 573 h 1638"/>
              <a:gd name="T58" fmla="*/ 1105 w 1639"/>
              <a:gd name="T59" fmla="*/ 964 h 1638"/>
              <a:gd name="T60" fmla="*/ 957 w 1639"/>
              <a:gd name="T61" fmla="*/ 817 h 1638"/>
              <a:gd name="T62" fmla="*/ 1105 w 1639"/>
              <a:gd name="T63" fmla="*/ 669 h 1638"/>
              <a:gd name="T64" fmla="*/ 1253 w 1639"/>
              <a:gd name="T65" fmla="*/ 817 h 1638"/>
              <a:gd name="T66" fmla="*/ 1105 w 1639"/>
              <a:gd name="T67" fmla="*/ 964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39" h="1638">
                <a:moveTo>
                  <a:pt x="535" y="573"/>
                </a:moveTo>
                <a:cubicBezTo>
                  <a:pt x="401" y="573"/>
                  <a:pt x="292" y="682"/>
                  <a:pt x="292" y="817"/>
                </a:cubicBezTo>
                <a:cubicBezTo>
                  <a:pt x="292" y="951"/>
                  <a:pt x="401" y="1060"/>
                  <a:pt x="535" y="1060"/>
                </a:cubicBezTo>
                <a:cubicBezTo>
                  <a:pt x="670" y="1060"/>
                  <a:pt x="779" y="951"/>
                  <a:pt x="779" y="817"/>
                </a:cubicBezTo>
                <a:cubicBezTo>
                  <a:pt x="779" y="682"/>
                  <a:pt x="670" y="573"/>
                  <a:pt x="535" y="573"/>
                </a:cubicBezTo>
                <a:close/>
                <a:moveTo>
                  <a:pt x="535" y="964"/>
                </a:moveTo>
                <a:cubicBezTo>
                  <a:pt x="454" y="964"/>
                  <a:pt x="388" y="898"/>
                  <a:pt x="388" y="817"/>
                </a:cubicBezTo>
                <a:cubicBezTo>
                  <a:pt x="388" y="735"/>
                  <a:pt x="454" y="669"/>
                  <a:pt x="535" y="669"/>
                </a:cubicBezTo>
                <a:cubicBezTo>
                  <a:pt x="617" y="669"/>
                  <a:pt x="683" y="735"/>
                  <a:pt x="683" y="817"/>
                </a:cubicBezTo>
                <a:cubicBezTo>
                  <a:pt x="683" y="898"/>
                  <a:pt x="617" y="964"/>
                  <a:pt x="535" y="964"/>
                </a:cubicBezTo>
                <a:close/>
                <a:moveTo>
                  <a:pt x="819" y="0"/>
                </a:moveTo>
                <a:cubicBezTo>
                  <a:pt x="367" y="0"/>
                  <a:pt x="0" y="367"/>
                  <a:pt x="0" y="819"/>
                </a:cubicBezTo>
                <a:cubicBezTo>
                  <a:pt x="0" y="1271"/>
                  <a:pt x="367" y="1638"/>
                  <a:pt x="819" y="1638"/>
                </a:cubicBezTo>
                <a:cubicBezTo>
                  <a:pt x="1038" y="1638"/>
                  <a:pt x="1244" y="1553"/>
                  <a:pt x="1398" y="1398"/>
                </a:cubicBezTo>
                <a:cubicBezTo>
                  <a:pt x="1553" y="1243"/>
                  <a:pt x="1639" y="1038"/>
                  <a:pt x="1639" y="819"/>
                </a:cubicBezTo>
                <a:cubicBezTo>
                  <a:pt x="1639" y="600"/>
                  <a:pt x="1553" y="394"/>
                  <a:pt x="1398" y="240"/>
                </a:cubicBezTo>
                <a:cubicBezTo>
                  <a:pt x="1244" y="85"/>
                  <a:pt x="1038" y="0"/>
                  <a:pt x="819" y="0"/>
                </a:cubicBezTo>
                <a:close/>
                <a:moveTo>
                  <a:pt x="1331" y="1330"/>
                </a:moveTo>
                <a:cubicBezTo>
                  <a:pt x="1194" y="1467"/>
                  <a:pt x="1012" y="1542"/>
                  <a:pt x="819" y="1542"/>
                </a:cubicBezTo>
                <a:cubicBezTo>
                  <a:pt x="420" y="1542"/>
                  <a:pt x="96" y="1218"/>
                  <a:pt x="96" y="819"/>
                </a:cubicBezTo>
                <a:cubicBezTo>
                  <a:pt x="96" y="420"/>
                  <a:pt x="420" y="96"/>
                  <a:pt x="819" y="96"/>
                </a:cubicBezTo>
                <a:cubicBezTo>
                  <a:pt x="1012" y="96"/>
                  <a:pt x="1194" y="171"/>
                  <a:pt x="1331" y="308"/>
                </a:cubicBezTo>
                <a:cubicBezTo>
                  <a:pt x="1467" y="444"/>
                  <a:pt x="1543" y="626"/>
                  <a:pt x="1543" y="819"/>
                </a:cubicBezTo>
                <a:cubicBezTo>
                  <a:pt x="1543" y="1012"/>
                  <a:pt x="1467" y="1194"/>
                  <a:pt x="1331" y="1330"/>
                </a:cubicBezTo>
                <a:close/>
                <a:moveTo>
                  <a:pt x="1105" y="573"/>
                </a:moveTo>
                <a:cubicBezTo>
                  <a:pt x="971" y="573"/>
                  <a:pt x="861" y="682"/>
                  <a:pt x="861" y="817"/>
                </a:cubicBezTo>
                <a:cubicBezTo>
                  <a:pt x="861" y="951"/>
                  <a:pt x="971" y="1060"/>
                  <a:pt x="1105" y="1060"/>
                </a:cubicBezTo>
                <a:cubicBezTo>
                  <a:pt x="1239" y="1060"/>
                  <a:pt x="1349" y="951"/>
                  <a:pt x="1349" y="817"/>
                </a:cubicBezTo>
                <a:cubicBezTo>
                  <a:pt x="1349" y="682"/>
                  <a:pt x="1239" y="573"/>
                  <a:pt x="1105" y="573"/>
                </a:cubicBezTo>
                <a:close/>
                <a:moveTo>
                  <a:pt x="1105" y="964"/>
                </a:moveTo>
                <a:cubicBezTo>
                  <a:pt x="1024" y="964"/>
                  <a:pt x="957" y="898"/>
                  <a:pt x="957" y="817"/>
                </a:cubicBezTo>
                <a:cubicBezTo>
                  <a:pt x="957" y="735"/>
                  <a:pt x="1024" y="669"/>
                  <a:pt x="1105" y="669"/>
                </a:cubicBezTo>
                <a:cubicBezTo>
                  <a:pt x="1187" y="669"/>
                  <a:pt x="1253" y="735"/>
                  <a:pt x="1253" y="817"/>
                </a:cubicBezTo>
                <a:cubicBezTo>
                  <a:pt x="1253" y="898"/>
                  <a:pt x="1187" y="964"/>
                  <a:pt x="1105" y="96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8" name="Freeform 260"/>
          <p:cNvSpPr>
            <a:spLocks noEditPoints="1"/>
          </p:cNvSpPr>
          <p:nvPr/>
        </p:nvSpPr>
        <p:spPr bwMode="auto">
          <a:xfrm>
            <a:off x="11072734" y="5335624"/>
            <a:ext cx="392389" cy="238572"/>
          </a:xfrm>
          <a:custGeom>
            <a:avLst/>
            <a:gdLst>
              <a:gd name="T0" fmla="*/ 1620 w 1638"/>
              <a:gd name="T1" fmla="*/ 242 h 996"/>
              <a:gd name="T2" fmla="*/ 1134 w 1638"/>
              <a:gd name="T3" fmla="*/ 242 h 996"/>
              <a:gd name="T4" fmla="*/ 1377 w 1638"/>
              <a:gd name="T5" fmla="*/ 96 h 996"/>
              <a:gd name="T6" fmla="*/ 1377 w 1638"/>
              <a:gd name="T7" fmla="*/ 389 h 996"/>
              <a:gd name="T8" fmla="*/ 1377 w 1638"/>
              <a:gd name="T9" fmla="*/ 96 h 996"/>
              <a:gd name="T10" fmla="*/ 1201 w 1638"/>
              <a:gd name="T11" fmla="*/ 996 h 996"/>
              <a:gd name="T12" fmla="*/ 1638 w 1638"/>
              <a:gd name="T13" fmla="*/ 912 h 996"/>
              <a:gd name="T14" fmla="*/ 1377 w 1638"/>
              <a:gd name="T15" fmla="*/ 540 h 996"/>
              <a:gd name="T16" fmla="*/ 1117 w 1638"/>
              <a:gd name="T17" fmla="*/ 912 h 996"/>
              <a:gd name="T18" fmla="*/ 1377 w 1638"/>
              <a:gd name="T19" fmla="*/ 636 h 996"/>
              <a:gd name="T20" fmla="*/ 1542 w 1638"/>
              <a:gd name="T21" fmla="*/ 900 h 996"/>
              <a:gd name="T22" fmla="*/ 1213 w 1638"/>
              <a:gd name="T23" fmla="*/ 806 h 996"/>
              <a:gd name="T24" fmla="*/ 765 w 1638"/>
              <a:gd name="T25" fmla="*/ 532 h 996"/>
              <a:gd name="T26" fmla="*/ 765 w 1638"/>
              <a:gd name="T27" fmla="*/ 95 h 996"/>
              <a:gd name="T28" fmla="*/ 888 w 1638"/>
              <a:gd name="T29" fmla="*/ 314 h 996"/>
              <a:gd name="T30" fmla="*/ 642 w 1638"/>
              <a:gd name="T31" fmla="*/ 314 h 996"/>
              <a:gd name="T32" fmla="*/ 888 w 1638"/>
              <a:gd name="T33" fmla="*/ 314 h 996"/>
              <a:gd name="T34" fmla="*/ 1000 w 1638"/>
              <a:gd name="T35" fmla="*/ 824 h 996"/>
              <a:gd name="T36" fmla="*/ 531 w 1638"/>
              <a:gd name="T37" fmla="*/ 824 h 996"/>
              <a:gd name="T38" fmla="*/ 610 w 1638"/>
              <a:gd name="T39" fmla="*/ 996 h 996"/>
              <a:gd name="T40" fmla="*/ 1000 w 1638"/>
              <a:gd name="T41" fmla="*/ 916 h 996"/>
              <a:gd name="T42" fmla="*/ 627 w 1638"/>
              <a:gd name="T43" fmla="*/ 900 h 996"/>
              <a:gd name="T44" fmla="*/ 765 w 1638"/>
              <a:gd name="T45" fmla="*/ 680 h 996"/>
              <a:gd name="T46" fmla="*/ 904 w 1638"/>
              <a:gd name="T47" fmla="*/ 900 h 996"/>
              <a:gd name="T48" fmla="*/ 398 w 1638"/>
              <a:gd name="T49" fmla="*/ 393 h 996"/>
              <a:gd name="T50" fmla="*/ 13 w 1638"/>
              <a:gd name="T51" fmla="*/ 393 h 996"/>
              <a:gd name="T52" fmla="*/ 205 w 1638"/>
              <a:gd name="T53" fmla="*/ 296 h 996"/>
              <a:gd name="T54" fmla="*/ 205 w 1638"/>
              <a:gd name="T55" fmla="*/ 489 h 996"/>
              <a:gd name="T56" fmla="*/ 205 w 1638"/>
              <a:gd name="T57" fmla="*/ 296 h 996"/>
              <a:gd name="T58" fmla="*/ 0 w 1638"/>
              <a:gd name="T59" fmla="*/ 843 h 996"/>
              <a:gd name="T60" fmla="*/ 74 w 1638"/>
              <a:gd name="T61" fmla="*/ 996 h 996"/>
              <a:gd name="T62" fmla="*/ 411 w 1638"/>
              <a:gd name="T63" fmla="*/ 921 h 996"/>
              <a:gd name="T64" fmla="*/ 205 w 1638"/>
              <a:gd name="T65" fmla="*/ 632 h 996"/>
              <a:gd name="T66" fmla="*/ 96 w 1638"/>
              <a:gd name="T67" fmla="*/ 900 h 996"/>
              <a:gd name="T68" fmla="*/ 205 w 1638"/>
              <a:gd name="T69" fmla="*/ 728 h 996"/>
              <a:gd name="T70" fmla="*/ 315 w 1638"/>
              <a:gd name="T71" fmla="*/ 90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8" h="996">
                <a:moveTo>
                  <a:pt x="1377" y="485"/>
                </a:moveTo>
                <a:cubicBezTo>
                  <a:pt x="1511" y="485"/>
                  <a:pt x="1620" y="376"/>
                  <a:pt x="1620" y="242"/>
                </a:cubicBezTo>
                <a:cubicBezTo>
                  <a:pt x="1620" y="108"/>
                  <a:pt x="1511" y="0"/>
                  <a:pt x="1377" y="0"/>
                </a:cubicBezTo>
                <a:cubicBezTo>
                  <a:pt x="1243" y="0"/>
                  <a:pt x="1134" y="108"/>
                  <a:pt x="1134" y="242"/>
                </a:cubicBezTo>
                <a:cubicBezTo>
                  <a:pt x="1134" y="376"/>
                  <a:pt x="1243" y="485"/>
                  <a:pt x="1377" y="485"/>
                </a:cubicBezTo>
                <a:close/>
                <a:moveTo>
                  <a:pt x="1377" y="96"/>
                </a:moveTo>
                <a:cubicBezTo>
                  <a:pt x="1458" y="96"/>
                  <a:pt x="1524" y="161"/>
                  <a:pt x="1524" y="242"/>
                </a:cubicBezTo>
                <a:cubicBezTo>
                  <a:pt x="1524" y="323"/>
                  <a:pt x="1458" y="389"/>
                  <a:pt x="1377" y="389"/>
                </a:cubicBezTo>
                <a:cubicBezTo>
                  <a:pt x="1296" y="389"/>
                  <a:pt x="1230" y="323"/>
                  <a:pt x="1230" y="242"/>
                </a:cubicBezTo>
                <a:cubicBezTo>
                  <a:pt x="1230" y="161"/>
                  <a:pt x="1296" y="96"/>
                  <a:pt x="1377" y="96"/>
                </a:cubicBezTo>
                <a:close/>
                <a:moveTo>
                  <a:pt x="1117" y="912"/>
                </a:moveTo>
                <a:cubicBezTo>
                  <a:pt x="1117" y="958"/>
                  <a:pt x="1154" y="996"/>
                  <a:pt x="1201" y="996"/>
                </a:cubicBezTo>
                <a:cubicBezTo>
                  <a:pt x="1554" y="996"/>
                  <a:pt x="1554" y="996"/>
                  <a:pt x="1554" y="996"/>
                </a:cubicBezTo>
                <a:cubicBezTo>
                  <a:pt x="1600" y="996"/>
                  <a:pt x="1638" y="958"/>
                  <a:pt x="1638" y="912"/>
                </a:cubicBezTo>
                <a:cubicBezTo>
                  <a:pt x="1638" y="806"/>
                  <a:pt x="1638" y="806"/>
                  <a:pt x="1638" y="806"/>
                </a:cubicBezTo>
                <a:cubicBezTo>
                  <a:pt x="1638" y="678"/>
                  <a:pt x="1533" y="540"/>
                  <a:pt x="1377" y="540"/>
                </a:cubicBezTo>
                <a:cubicBezTo>
                  <a:pt x="1221" y="540"/>
                  <a:pt x="1117" y="678"/>
                  <a:pt x="1117" y="806"/>
                </a:cubicBezTo>
                <a:lnTo>
                  <a:pt x="1117" y="912"/>
                </a:lnTo>
                <a:close/>
                <a:moveTo>
                  <a:pt x="1213" y="806"/>
                </a:moveTo>
                <a:cubicBezTo>
                  <a:pt x="1213" y="704"/>
                  <a:pt x="1298" y="636"/>
                  <a:pt x="1377" y="636"/>
                </a:cubicBezTo>
                <a:cubicBezTo>
                  <a:pt x="1457" y="636"/>
                  <a:pt x="1542" y="704"/>
                  <a:pt x="1542" y="806"/>
                </a:cubicBezTo>
                <a:cubicBezTo>
                  <a:pt x="1542" y="900"/>
                  <a:pt x="1542" y="900"/>
                  <a:pt x="1542" y="900"/>
                </a:cubicBezTo>
                <a:cubicBezTo>
                  <a:pt x="1213" y="900"/>
                  <a:pt x="1213" y="900"/>
                  <a:pt x="1213" y="900"/>
                </a:cubicBezTo>
                <a:lnTo>
                  <a:pt x="1213" y="806"/>
                </a:lnTo>
                <a:close/>
                <a:moveTo>
                  <a:pt x="546" y="314"/>
                </a:moveTo>
                <a:cubicBezTo>
                  <a:pt x="546" y="434"/>
                  <a:pt x="644" y="532"/>
                  <a:pt x="765" y="532"/>
                </a:cubicBezTo>
                <a:cubicBezTo>
                  <a:pt x="886" y="532"/>
                  <a:pt x="984" y="434"/>
                  <a:pt x="984" y="314"/>
                </a:cubicBezTo>
                <a:cubicBezTo>
                  <a:pt x="984" y="193"/>
                  <a:pt x="886" y="95"/>
                  <a:pt x="765" y="95"/>
                </a:cubicBezTo>
                <a:cubicBezTo>
                  <a:pt x="644" y="95"/>
                  <a:pt x="546" y="193"/>
                  <a:pt x="546" y="314"/>
                </a:cubicBezTo>
                <a:close/>
                <a:moveTo>
                  <a:pt x="888" y="314"/>
                </a:moveTo>
                <a:cubicBezTo>
                  <a:pt x="888" y="381"/>
                  <a:pt x="833" y="436"/>
                  <a:pt x="765" y="436"/>
                </a:cubicBezTo>
                <a:cubicBezTo>
                  <a:pt x="697" y="436"/>
                  <a:pt x="642" y="381"/>
                  <a:pt x="642" y="314"/>
                </a:cubicBezTo>
                <a:cubicBezTo>
                  <a:pt x="642" y="246"/>
                  <a:pt x="697" y="191"/>
                  <a:pt x="765" y="191"/>
                </a:cubicBezTo>
                <a:cubicBezTo>
                  <a:pt x="833" y="191"/>
                  <a:pt x="888" y="246"/>
                  <a:pt x="888" y="314"/>
                </a:cubicBezTo>
                <a:close/>
                <a:moveTo>
                  <a:pt x="1000" y="916"/>
                </a:moveTo>
                <a:cubicBezTo>
                  <a:pt x="1000" y="824"/>
                  <a:pt x="1000" y="824"/>
                  <a:pt x="1000" y="824"/>
                </a:cubicBezTo>
                <a:cubicBezTo>
                  <a:pt x="1000" y="708"/>
                  <a:pt x="906" y="584"/>
                  <a:pt x="765" y="584"/>
                </a:cubicBezTo>
                <a:cubicBezTo>
                  <a:pt x="625" y="584"/>
                  <a:pt x="531" y="708"/>
                  <a:pt x="531" y="824"/>
                </a:cubicBezTo>
                <a:cubicBezTo>
                  <a:pt x="531" y="916"/>
                  <a:pt x="531" y="916"/>
                  <a:pt x="531" y="916"/>
                </a:cubicBezTo>
                <a:cubicBezTo>
                  <a:pt x="531" y="960"/>
                  <a:pt x="566" y="996"/>
                  <a:pt x="610" y="996"/>
                </a:cubicBezTo>
                <a:cubicBezTo>
                  <a:pt x="920" y="996"/>
                  <a:pt x="920" y="996"/>
                  <a:pt x="920" y="996"/>
                </a:cubicBezTo>
                <a:cubicBezTo>
                  <a:pt x="964" y="996"/>
                  <a:pt x="1000" y="960"/>
                  <a:pt x="1000" y="916"/>
                </a:cubicBezTo>
                <a:close/>
                <a:moveTo>
                  <a:pt x="904" y="900"/>
                </a:moveTo>
                <a:cubicBezTo>
                  <a:pt x="627" y="900"/>
                  <a:pt x="627" y="900"/>
                  <a:pt x="627" y="900"/>
                </a:cubicBezTo>
                <a:cubicBezTo>
                  <a:pt x="627" y="824"/>
                  <a:pt x="627" y="824"/>
                  <a:pt x="627" y="824"/>
                </a:cubicBezTo>
                <a:cubicBezTo>
                  <a:pt x="627" y="738"/>
                  <a:pt x="698" y="680"/>
                  <a:pt x="765" y="680"/>
                </a:cubicBezTo>
                <a:cubicBezTo>
                  <a:pt x="832" y="680"/>
                  <a:pt x="904" y="738"/>
                  <a:pt x="904" y="824"/>
                </a:cubicBezTo>
                <a:lnTo>
                  <a:pt x="904" y="900"/>
                </a:lnTo>
                <a:close/>
                <a:moveTo>
                  <a:pt x="205" y="585"/>
                </a:moveTo>
                <a:cubicBezTo>
                  <a:pt x="312" y="585"/>
                  <a:pt x="398" y="499"/>
                  <a:pt x="398" y="393"/>
                </a:cubicBezTo>
                <a:cubicBezTo>
                  <a:pt x="398" y="287"/>
                  <a:pt x="312" y="200"/>
                  <a:pt x="205" y="200"/>
                </a:cubicBezTo>
                <a:cubicBezTo>
                  <a:pt x="99" y="200"/>
                  <a:pt x="13" y="287"/>
                  <a:pt x="13" y="393"/>
                </a:cubicBezTo>
                <a:cubicBezTo>
                  <a:pt x="13" y="499"/>
                  <a:pt x="99" y="585"/>
                  <a:pt x="205" y="585"/>
                </a:cubicBezTo>
                <a:close/>
                <a:moveTo>
                  <a:pt x="205" y="296"/>
                </a:moveTo>
                <a:cubicBezTo>
                  <a:pt x="259" y="296"/>
                  <a:pt x="302" y="340"/>
                  <a:pt x="302" y="393"/>
                </a:cubicBezTo>
                <a:cubicBezTo>
                  <a:pt x="302" y="446"/>
                  <a:pt x="259" y="489"/>
                  <a:pt x="205" y="489"/>
                </a:cubicBezTo>
                <a:cubicBezTo>
                  <a:pt x="152" y="489"/>
                  <a:pt x="109" y="446"/>
                  <a:pt x="109" y="393"/>
                </a:cubicBezTo>
                <a:cubicBezTo>
                  <a:pt x="109" y="340"/>
                  <a:pt x="152" y="296"/>
                  <a:pt x="205" y="296"/>
                </a:cubicBezTo>
                <a:close/>
                <a:moveTo>
                  <a:pt x="205" y="632"/>
                </a:moveTo>
                <a:cubicBezTo>
                  <a:pt x="82" y="632"/>
                  <a:pt x="0" y="741"/>
                  <a:pt x="0" y="843"/>
                </a:cubicBezTo>
                <a:cubicBezTo>
                  <a:pt x="0" y="921"/>
                  <a:pt x="0" y="921"/>
                  <a:pt x="0" y="921"/>
                </a:cubicBezTo>
                <a:cubicBezTo>
                  <a:pt x="0" y="962"/>
                  <a:pt x="33" y="996"/>
                  <a:pt x="74" y="996"/>
                </a:cubicBezTo>
                <a:cubicBezTo>
                  <a:pt x="336" y="996"/>
                  <a:pt x="336" y="996"/>
                  <a:pt x="336" y="996"/>
                </a:cubicBezTo>
                <a:cubicBezTo>
                  <a:pt x="378" y="996"/>
                  <a:pt x="411" y="962"/>
                  <a:pt x="411" y="921"/>
                </a:cubicBezTo>
                <a:cubicBezTo>
                  <a:pt x="411" y="843"/>
                  <a:pt x="411" y="843"/>
                  <a:pt x="411" y="843"/>
                </a:cubicBezTo>
                <a:cubicBezTo>
                  <a:pt x="411" y="741"/>
                  <a:pt x="329" y="632"/>
                  <a:pt x="205" y="632"/>
                </a:cubicBezTo>
                <a:close/>
                <a:moveTo>
                  <a:pt x="315" y="900"/>
                </a:moveTo>
                <a:cubicBezTo>
                  <a:pt x="96" y="900"/>
                  <a:pt x="96" y="900"/>
                  <a:pt x="96" y="900"/>
                </a:cubicBezTo>
                <a:cubicBezTo>
                  <a:pt x="96" y="843"/>
                  <a:pt x="96" y="843"/>
                  <a:pt x="96" y="843"/>
                </a:cubicBezTo>
                <a:cubicBezTo>
                  <a:pt x="96" y="774"/>
                  <a:pt x="152" y="728"/>
                  <a:pt x="205" y="728"/>
                </a:cubicBezTo>
                <a:cubicBezTo>
                  <a:pt x="259" y="728"/>
                  <a:pt x="315" y="774"/>
                  <a:pt x="315" y="843"/>
                </a:cubicBezTo>
                <a:lnTo>
                  <a:pt x="315" y="9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89" name="Freeform 273"/>
          <p:cNvSpPr>
            <a:spLocks noEditPoints="1"/>
          </p:cNvSpPr>
          <p:nvPr/>
        </p:nvSpPr>
        <p:spPr bwMode="auto">
          <a:xfrm>
            <a:off x="11072879" y="4583341"/>
            <a:ext cx="392097" cy="393124"/>
          </a:xfrm>
          <a:custGeom>
            <a:avLst/>
            <a:gdLst>
              <a:gd name="T0" fmla="*/ 1101 w 1637"/>
              <a:gd name="T1" fmla="*/ 1531 h 1642"/>
              <a:gd name="T2" fmla="*/ 1637 w 1637"/>
              <a:gd name="T3" fmla="*/ 1340 h 1642"/>
              <a:gd name="T4" fmla="*/ 1637 w 1637"/>
              <a:gd name="T5" fmla="*/ 791 h 1642"/>
              <a:gd name="T6" fmla="*/ 1637 w 1637"/>
              <a:gd name="T7" fmla="*/ 789 h 1642"/>
              <a:gd name="T8" fmla="*/ 819 w 1637"/>
              <a:gd name="T9" fmla="*/ 4 h 1642"/>
              <a:gd name="T10" fmla="*/ 0 w 1637"/>
              <a:gd name="T11" fmla="*/ 789 h 1642"/>
              <a:gd name="T12" fmla="*/ 0 w 1637"/>
              <a:gd name="T13" fmla="*/ 791 h 1642"/>
              <a:gd name="T14" fmla="*/ 257 w 1637"/>
              <a:gd name="T15" fmla="*/ 1560 h 1642"/>
              <a:gd name="T16" fmla="*/ 337 w 1637"/>
              <a:gd name="T17" fmla="*/ 1641 h 1642"/>
              <a:gd name="T18" fmla="*/ 538 w 1637"/>
              <a:gd name="T19" fmla="*/ 1530 h 1642"/>
              <a:gd name="T20" fmla="*/ 818 w 1637"/>
              <a:gd name="T21" fmla="*/ 1577 h 1642"/>
              <a:gd name="T22" fmla="*/ 1129 w 1637"/>
              <a:gd name="T23" fmla="*/ 1340 h 1642"/>
              <a:gd name="T24" fmla="*/ 1541 w 1637"/>
              <a:gd name="T25" fmla="*/ 1340 h 1642"/>
              <a:gd name="T26" fmla="*/ 498 w 1637"/>
              <a:gd name="T27" fmla="*/ 1441 h 1642"/>
              <a:gd name="T28" fmla="*/ 353 w 1637"/>
              <a:gd name="T29" fmla="*/ 1350 h 1642"/>
              <a:gd name="T30" fmla="*/ 96 w 1637"/>
              <a:gd name="T31" fmla="*/ 791 h 1642"/>
              <a:gd name="T32" fmla="*/ 818 w 1637"/>
              <a:gd name="T33" fmla="*/ 100 h 1642"/>
              <a:gd name="T34" fmla="*/ 819 w 1637"/>
              <a:gd name="T35" fmla="*/ 100 h 1642"/>
              <a:gd name="T36" fmla="*/ 1541 w 1637"/>
              <a:gd name="T37" fmla="*/ 790 h 1642"/>
              <a:gd name="T38" fmla="*/ 1335 w 1637"/>
              <a:gd name="T39" fmla="*/ 1037 h 1642"/>
              <a:gd name="T40" fmla="*/ 1052 w 1637"/>
              <a:gd name="T41" fmla="*/ 1447 h 1642"/>
              <a:gd name="T42" fmla="*/ 818 w 1637"/>
              <a:gd name="T43" fmla="*/ 1481 h 1642"/>
              <a:gd name="T44" fmla="*/ 498 w 1637"/>
              <a:gd name="T45" fmla="*/ 1441 h 1642"/>
              <a:gd name="T46" fmla="*/ 467 w 1637"/>
              <a:gd name="T47" fmla="*/ 561 h 1642"/>
              <a:gd name="T48" fmla="*/ 1218 w 1637"/>
              <a:gd name="T49" fmla="*/ 609 h 1642"/>
              <a:gd name="T50" fmla="*/ 467 w 1637"/>
              <a:gd name="T51" fmla="*/ 657 h 1642"/>
              <a:gd name="T52" fmla="*/ 419 w 1637"/>
              <a:gd name="T53" fmla="*/ 821 h 1642"/>
              <a:gd name="T54" fmla="*/ 1170 w 1637"/>
              <a:gd name="T55" fmla="*/ 773 h 1642"/>
              <a:gd name="T56" fmla="*/ 1170 w 1637"/>
              <a:gd name="T57" fmla="*/ 869 h 1642"/>
              <a:gd name="T58" fmla="*/ 419 w 1637"/>
              <a:gd name="T59" fmla="*/ 821 h 1642"/>
              <a:gd name="T60" fmla="*/ 717 w 1637"/>
              <a:gd name="T61" fmla="*/ 1082 h 1642"/>
              <a:gd name="T62" fmla="*/ 419 w 1637"/>
              <a:gd name="T63" fmla="*/ 1034 h 1642"/>
              <a:gd name="T64" fmla="*/ 717 w 1637"/>
              <a:gd name="T65" fmla="*/ 986 h 1642"/>
              <a:gd name="T66" fmla="*/ 1383 w 1637"/>
              <a:gd name="T67" fmla="*/ 1254 h 1642"/>
              <a:gd name="T68" fmla="*/ 1335 w 1637"/>
              <a:gd name="T69" fmla="*/ 1469 h 1642"/>
              <a:gd name="T70" fmla="*/ 1287 w 1637"/>
              <a:gd name="T71" fmla="*/ 1254 h 1642"/>
              <a:gd name="T72" fmla="*/ 1383 w 1637"/>
              <a:gd name="T73" fmla="*/ 1254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37" h="1642">
                <a:moveTo>
                  <a:pt x="818" y="1577"/>
                </a:moveTo>
                <a:cubicBezTo>
                  <a:pt x="915" y="1579"/>
                  <a:pt x="1010" y="1563"/>
                  <a:pt x="1101" y="1531"/>
                </a:cubicBezTo>
                <a:cubicBezTo>
                  <a:pt x="1157" y="1599"/>
                  <a:pt x="1241" y="1642"/>
                  <a:pt x="1335" y="1642"/>
                </a:cubicBezTo>
                <a:cubicBezTo>
                  <a:pt x="1502" y="1642"/>
                  <a:pt x="1637" y="1506"/>
                  <a:pt x="1637" y="1340"/>
                </a:cubicBezTo>
                <a:cubicBezTo>
                  <a:pt x="1637" y="1259"/>
                  <a:pt x="1605" y="1185"/>
                  <a:pt x="1553" y="1131"/>
                </a:cubicBezTo>
                <a:cubicBezTo>
                  <a:pt x="1606" y="1026"/>
                  <a:pt x="1634" y="909"/>
                  <a:pt x="1637" y="791"/>
                </a:cubicBezTo>
                <a:cubicBezTo>
                  <a:pt x="1637" y="790"/>
                  <a:pt x="1637" y="790"/>
                  <a:pt x="1637" y="790"/>
                </a:cubicBezTo>
                <a:cubicBezTo>
                  <a:pt x="1637" y="789"/>
                  <a:pt x="1637" y="789"/>
                  <a:pt x="1637" y="789"/>
                </a:cubicBezTo>
                <a:cubicBezTo>
                  <a:pt x="1632" y="575"/>
                  <a:pt x="1544" y="375"/>
                  <a:pt x="1390" y="227"/>
                </a:cubicBezTo>
                <a:cubicBezTo>
                  <a:pt x="1235" y="79"/>
                  <a:pt x="1032" y="0"/>
                  <a:pt x="819" y="4"/>
                </a:cubicBezTo>
                <a:cubicBezTo>
                  <a:pt x="605" y="0"/>
                  <a:pt x="402" y="79"/>
                  <a:pt x="247" y="227"/>
                </a:cubicBezTo>
                <a:cubicBezTo>
                  <a:pt x="93" y="375"/>
                  <a:pt x="5" y="575"/>
                  <a:pt x="0" y="789"/>
                </a:cubicBezTo>
                <a:cubicBezTo>
                  <a:pt x="0" y="790"/>
                  <a:pt x="0" y="790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09"/>
                  <a:pt x="94" y="1216"/>
                  <a:pt x="257" y="1362"/>
                </a:cubicBezTo>
                <a:cubicBezTo>
                  <a:pt x="257" y="1560"/>
                  <a:pt x="257" y="1560"/>
                  <a:pt x="257" y="1560"/>
                </a:cubicBezTo>
                <a:cubicBezTo>
                  <a:pt x="257" y="1598"/>
                  <a:pt x="284" y="1632"/>
                  <a:pt x="321" y="1639"/>
                </a:cubicBezTo>
                <a:cubicBezTo>
                  <a:pt x="326" y="1641"/>
                  <a:pt x="331" y="1641"/>
                  <a:pt x="337" y="1641"/>
                </a:cubicBezTo>
                <a:cubicBezTo>
                  <a:pt x="352" y="1641"/>
                  <a:pt x="366" y="1637"/>
                  <a:pt x="379" y="1629"/>
                </a:cubicBezTo>
                <a:cubicBezTo>
                  <a:pt x="538" y="1530"/>
                  <a:pt x="538" y="1530"/>
                  <a:pt x="538" y="1530"/>
                </a:cubicBezTo>
                <a:cubicBezTo>
                  <a:pt x="628" y="1561"/>
                  <a:pt x="722" y="1577"/>
                  <a:pt x="817" y="1577"/>
                </a:cubicBezTo>
                <a:cubicBezTo>
                  <a:pt x="817" y="1577"/>
                  <a:pt x="818" y="1577"/>
                  <a:pt x="818" y="1577"/>
                </a:cubicBezTo>
                <a:close/>
                <a:moveTo>
                  <a:pt x="1335" y="1546"/>
                </a:moveTo>
                <a:cubicBezTo>
                  <a:pt x="1221" y="1546"/>
                  <a:pt x="1129" y="1453"/>
                  <a:pt x="1129" y="1340"/>
                </a:cubicBezTo>
                <a:cubicBezTo>
                  <a:pt x="1129" y="1226"/>
                  <a:pt x="1221" y="1133"/>
                  <a:pt x="1335" y="1133"/>
                </a:cubicBezTo>
                <a:cubicBezTo>
                  <a:pt x="1449" y="1133"/>
                  <a:pt x="1541" y="1226"/>
                  <a:pt x="1541" y="1340"/>
                </a:cubicBezTo>
                <a:cubicBezTo>
                  <a:pt x="1541" y="1453"/>
                  <a:pt x="1449" y="1546"/>
                  <a:pt x="1335" y="1546"/>
                </a:cubicBezTo>
                <a:close/>
                <a:moveTo>
                  <a:pt x="498" y="1441"/>
                </a:moveTo>
                <a:cubicBezTo>
                  <a:pt x="353" y="1532"/>
                  <a:pt x="353" y="1532"/>
                  <a:pt x="353" y="1532"/>
                </a:cubicBezTo>
                <a:cubicBezTo>
                  <a:pt x="353" y="1350"/>
                  <a:pt x="353" y="1350"/>
                  <a:pt x="353" y="1350"/>
                </a:cubicBezTo>
                <a:cubicBezTo>
                  <a:pt x="353" y="1330"/>
                  <a:pt x="344" y="1311"/>
                  <a:pt x="329" y="1297"/>
                </a:cubicBezTo>
                <a:cubicBezTo>
                  <a:pt x="182" y="1170"/>
                  <a:pt x="97" y="985"/>
                  <a:pt x="96" y="791"/>
                </a:cubicBezTo>
                <a:cubicBezTo>
                  <a:pt x="100" y="602"/>
                  <a:pt x="178" y="427"/>
                  <a:pt x="314" y="296"/>
                </a:cubicBezTo>
                <a:cubicBezTo>
                  <a:pt x="450" y="166"/>
                  <a:pt x="629" y="96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1008" y="96"/>
                  <a:pt x="1187" y="166"/>
                  <a:pt x="1323" y="296"/>
                </a:cubicBezTo>
                <a:cubicBezTo>
                  <a:pt x="1459" y="427"/>
                  <a:pt x="1537" y="602"/>
                  <a:pt x="1541" y="790"/>
                </a:cubicBezTo>
                <a:cubicBezTo>
                  <a:pt x="1539" y="888"/>
                  <a:pt x="1516" y="984"/>
                  <a:pt x="1475" y="1072"/>
                </a:cubicBezTo>
                <a:cubicBezTo>
                  <a:pt x="1433" y="1050"/>
                  <a:pt x="1385" y="1037"/>
                  <a:pt x="1335" y="1037"/>
                </a:cubicBezTo>
                <a:cubicBezTo>
                  <a:pt x="1168" y="1037"/>
                  <a:pt x="1033" y="1173"/>
                  <a:pt x="1033" y="1340"/>
                </a:cubicBezTo>
                <a:cubicBezTo>
                  <a:pt x="1033" y="1377"/>
                  <a:pt x="1039" y="1413"/>
                  <a:pt x="1052" y="1447"/>
                </a:cubicBezTo>
                <a:cubicBezTo>
                  <a:pt x="977" y="1471"/>
                  <a:pt x="899" y="1482"/>
                  <a:pt x="819" y="1481"/>
                </a:cubicBezTo>
                <a:cubicBezTo>
                  <a:pt x="818" y="1481"/>
                  <a:pt x="818" y="1481"/>
                  <a:pt x="818" y="1481"/>
                </a:cubicBezTo>
                <a:cubicBezTo>
                  <a:pt x="730" y="1481"/>
                  <a:pt x="643" y="1466"/>
                  <a:pt x="560" y="1435"/>
                </a:cubicBezTo>
                <a:cubicBezTo>
                  <a:pt x="539" y="1428"/>
                  <a:pt x="517" y="1430"/>
                  <a:pt x="498" y="1441"/>
                </a:cubicBezTo>
                <a:close/>
                <a:moveTo>
                  <a:pt x="419" y="609"/>
                </a:moveTo>
                <a:cubicBezTo>
                  <a:pt x="419" y="582"/>
                  <a:pt x="440" y="561"/>
                  <a:pt x="467" y="561"/>
                </a:cubicBezTo>
                <a:cubicBezTo>
                  <a:pt x="1170" y="561"/>
                  <a:pt x="1170" y="561"/>
                  <a:pt x="1170" y="561"/>
                </a:cubicBezTo>
                <a:cubicBezTo>
                  <a:pt x="1197" y="561"/>
                  <a:pt x="1218" y="582"/>
                  <a:pt x="1218" y="609"/>
                </a:cubicBezTo>
                <a:cubicBezTo>
                  <a:pt x="1218" y="636"/>
                  <a:pt x="1197" y="657"/>
                  <a:pt x="1170" y="657"/>
                </a:cubicBezTo>
                <a:cubicBezTo>
                  <a:pt x="467" y="657"/>
                  <a:pt x="467" y="657"/>
                  <a:pt x="467" y="657"/>
                </a:cubicBezTo>
                <a:cubicBezTo>
                  <a:pt x="440" y="657"/>
                  <a:pt x="419" y="636"/>
                  <a:pt x="419" y="609"/>
                </a:cubicBezTo>
                <a:close/>
                <a:moveTo>
                  <a:pt x="419" y="821"/>
                </a:moveTo>
                <a:cubicBezTo>
                  <a:pt x="419" y="795"/>
                  <a:pt x="440" y="773"/>
                  <a:pt x="467" y="773"/>
                </a:cubicBezTo>
                <a:cubicBezTo>
                  <a:pt x="1170" y="773"/>
                  <a:pt x="1170" y="773"/>
                  <a:pt x="1170" y="773"/>
                </a:cubicBezTo>
                <a:cubicBezTo>
                  <a:pt x="1197" y="773"/>
                  <a:pt x="1218" y="795"/>
                  <a:pt x="1218" y="821"/>
                </a:cubicBezTo>
                <a:cubicBezTo>
                  <a:pt x="1218" y="848"/>
                  <a:pt x="1197" y="869"/>
                  <a:pt x="1170" y="869"/>
                </a:cubicBezTo>
                <a:cubicBezTo>
                  <a:pt x="467" y="869"/>
                  <a:pt x="467" y="869"/>
                  <a:pt x="467" y="869"/>
                </a:cubicBezTo>
                <a:cubicBezTo>
                  <a:pt x="440" y="869"/>
                  <a:pt x="419" y="848"/>
                  <a:pt x="419" y="821"/>
                </a:cubicBezTo>
                <a:close/>
                <a:moveTo>
                  <a:pt x="765" y="1034"/>
                </a:moveTo>
                <a:cubicBezTo>
                  <a:pt x="765" y="1060"/>
                  <a:pt x="743" y="1082"/>
                  <a:pt x="717" y="1082"/>
                </a:cubicBezTo>
                <a:cubicBezTo>
                  <a:pt x="467" y="1082"/>
                  <a:pt x="467" y="1082"/>
                  <a:pt x="467" y="1082"/>
                </a:cubicBezTo>
                <a:cubicBezTo>
                  <a:pt x="440" y="1082"/>
                  <a:pt x="419" y="1060"/>
                  <a:pt x="419" y="1034"/>
                </a:cubicBezTo>
                <a:cubicBezTo>
                  <a:pt x="419" y="1007"/>
                  <a:pt x="440" y="986"/>
                  <a:pt x="467" y="986"/>
                </a:cubicBezTo>
                <a:cubicBezTo>
                  <a:pt x="717" y="986"/>
                  <a:pt x="717" y="986"/>
                  <a:pt x="717" y="986"/>
                </a:cubicBezTo>
                <a:cubicBezTo>
                  <a:pt x="743" y="986"/>
                  <a:pt x="765" y="1007"/>
                  <a:pt x="765" y="1034"/>
                </a:cubicBezTo>
                <a:close/>
                <a:moveTo>
                  <a:pt x="1383" y="1254"/>
                </a:moveTo>
                <a:cubicBezTo>
                  <a:pt x="1383" y="1421"/>
                  <a:pt x="1383" y="1421"/>
                  <a:pt x="1383" y="1421"/>
                </a:cubicBezTo>
                <a:cubicBezTo>
                  <a:pt x="1383" y="1448"/>
                  <a:pt x="1361" y="1469"/>
                  <a:pt x="1335" y="1469"/>
                </a:cubicBezTo>
                <a:cubicBezTo>
                  <a:pt x="1308" y="1469"/>
                  <a:pt x="1287" y="1448"/>
                  <a:pt x="1287" y="1421"/>
                </a:cubicBezTo>
                <a:cubicBezTo>
                  <a:pt x="1287" y="1254"/>
                  <a:pt x="1287" y="1254"/>
                  <a:pt x="1287" y="1254"/>
                </a:cubicBezTo>
                <a:cubicBezTo>
                  <a:pt x="1287" y="1228"/>
                  <a:pt x="1308" y="1206"/>
                  <a:pt x="1335" y="1206"/>
                </a:cubicBezTo>
                <a:cubicBezTo>
                  <a:pt x="1361" y="1206"/>
                  <a:pt x="1383" y="1228"/>
                  <a:pt x="1383" y="12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0" name="Freeform 269"/>
          <p:cNvSpPr>
            <a:spLocks noEditPoints="1"/>
          </p:cNvSpPr>
          <p:nvPr/>
        </p:nvSpPr>
        <p:spPr bwMode="auto">
          <a:xfrm>
            <a:off x="11072806" y="3312878"/>
            <a:ext cx="392244" cy="238719"/>
          </a:xfrm>
          <a:custGeom>
            <a:avLst/>
            <a:gdLst>
              <a:gd name="T0" fmla="*/ 56 w 1638"/>
              <a:gd name="T1" fmla="*/ 997 h 997"/>
              <a:gd name="T2" fmla="*/ 1582 w 1638"/>
              <a:gd name="T3" fmla="*/ 997 h 997"/>
              <a:gd name="T4" fmla="*/ 1638 w 1638"/>
              <a:gd name="T5" fmla="*/ 941 h 997"/>
              <a:gd name="T6" fmla="*/ 1638 w 1638"/>
              <a:gd name="T7" fmla="*/ 56 h 997"/>
              <a:gd name="T8" fmla="*/ 1582 w 1638"/>
              <a:gd name="T9" fmla="*/ 0 h 997"/>
              <a:gd name="T10" fmla="*/ 56 w 1638"/>
              <a:gd name="T11" fmla="*/ 0 h 997"/>
              <a:gd name="T12" fmla="*/ 0 w 1638"/>
              <a:gd name="T13" fmla="*/ 56 h 997"/>
              <a:gd name="T14" fmla="*/ 0 w 1638"/>
              <a:gd name="T15" fmla="*/ 941 h 997"/>
              <a:gd name="T16" fmla="*/ 56 w 1638"/>
              <a:gd name="T17" fmla="*/ 997 h 997"/>
              <a:gd name="T18" fmla="*/ 176 w 1638"/>
              <a:gd name="T19" fmla="*/ 901 h 997"/>
              <a:gd name="T20" fmla="*/ 638 w 1638"/>
              <a:gd name="T21" fmla="*/ 498 h 997"/>
              <a:gd name="T22" fmla="*/ 788 w 1638"/>
              <a:gd name="T23" fmla="*/ 598 h 997"/>
              <a:gd name="T24" fmla="*/ 819 w 1638"/>
              <a:gd name="T25" fmla="*/ 607 h 997"/>
              <a:gd name="T26" fmla="*/ 850 w 1638"/>
              <a:gd name="T27" fmla="*/ 598 h 997"/>
              <a:gd name="T28" fmla="*/ 1000 w 1638"/>
              <a:gd name="T29" fmla="*/ 498 h 997"/>
              <a:gd name="T30" fmla="*/ 1462 w 1638"/>
              <a:gd name="T31" fmla="*/ 901 h 997"/>
              <a:gd name="T32" fmla="*/ 176 w 1638"/>
              <a:gd name="T33" fmla="*/ 901 h 997"/>
              <a:gd name="T34" fmla="*/ 1542 w 1638"/>
              <a:gd name="T35" fmla="*/ 843 h 997"/>
              <a:gd name="T36" fmla="*/ 1083 w 1638"/>
              <a:gd name="T37" fmla="*/ 443 h 997"/>
              <a:gd name="T38" fmla="*/ 1542 w 1638"/>
              <a:gd name="T39" fmla="*/ 138 h 997"/>
              <a:gd name="T40" fmla="*/ 1542 w 1638"/>
              <a:gd name="T41" fmla="*/ 843 h 997"/>
              <a:gd name="T42" fmla="*/ 1431 w 1638"/>
              <a:gd name="T43" fmla="*/ 96 h 997"/>
              <a:gd name="T44" fmla="*/ 819 w 1638"/>
              <a:gd name="T45" fmla="*/ 503 h 997"/>
              <a:gd name="T46" fmla="*/ 207 w 1638"/>
              <a:gd name="T47" fmla="*/ 96 h 997"/>
              <a:gd name="T48" fmla="*/ 1431 w 1638"/>
              <a:gd name="T49" fmla="*/ 96 h 997"/>
              <a:gd name="T50" fmla="*/ 96 w 1638"/>
              <a:gd name="T51" fmla="*/ 138 h 997"/>
              <a:gd name="T52" fmla="*/ 555 w 1638"/>
              <a:gd name="T53" fmla="*/ 443 h 997"/>
              <a:gd name="T54" fmla="*/ 96 w 1638"/>
              <a:gd name="T55" fmla="*/ 843 h 997"/>
              <a:gd name="T56" fmla="*/ 96 w 1638"/>
              <a:gd name="T57" fmla="*/ 138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38" h="997">
                <a:moveTo>
                  <a:pt x="56" y="997"/>
                </a:moveTo>
                <a:cubicBezTo>
                  <a:pt x="1582" y="997"/>
                  <a:pt x="1582" y="997"/>
                  <a:pt x="1582" y="997"/>
                </a:cubicBezTo>
                <a:cubicBezTo>
                  <a:pt x="1613" y="997"/>
                  <a:pt x="1638" y="972"/>
                  <a:pt x="1638" y="941"/>
                </a:cubicBezTo>
                <a:cubicBezTo>
                  <a:pt x="1638" y="56"/>
                  <a:pt x="1638" y="56"/>
                  <a:pt x="1638" y="56"/>
                </a:cubicBezTo>
                <a:cubicBezTo>
                  <a:pt x="1638" y="25"/>
                  <a:pt x="1613" y="0"/>
                  <a:pt x="1582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941"/>
                  <a:pt x="0" y="941"/>
                  <a:pt x="0" y="941"/>
                </a:cubicBezTo>
                <a:cubicBezTo>
                  <a:pt x="0" y="972"/>
                  <a:pt x="25" y="997"/>
                  <a:pt x="56" y="997"/>
                </a:cubicBezTo>
                <a:close/>
                <a:moveTo>
                  <a:pt x="176" y="901"/>
                </a:moveTo>
                <a:cubicBezTo>
                  <a:pt x="638" y="498"/>
                  <a:pt x="638" y="498"/>
                  <a:pt x="638" y="498"/>
                </a:cubicBezTo>
                <a:cubicBezTo>
                  <a:pt x="788" y="598"/>
                  <a:pt x="788" y="598"/>
                  <a:pt x="788" y="598"/>
                </a:cubicBezTo>
                <a:cubicBezTo>
                  <a:pt x="798" y="604"/>
                  <a:pt x="808" y="607"/>
                  <a:pt x="819" y="607"/>
                </a:cubicBezTo>
                <a:cubicBezTo>
                  <a:pt x="830" y="607"/>
                  <a:pt x="841" y="604"/>
                  <a:pt x="850" y="598"/>
                </a:cubicBezTo>
                <a:cubicBezTo>
                  <a:pt x="1000" y="498"/>
                  <a:pt x="1000" y="498"/>
                  <a:pt x="1000" y="498"/>
                </a:cubicBezTo>
                <a:cubicBezTo>
                  <a:pt x="1462" y="901"/>
                  <a:pt x="1462" y="901"/>
                  <a:pt x="1462" y="901"/>
                </a:cubicBezTo>
                <a:lnTo>
                  <a:pt x="176" y="901"/>
                </a:lnTo>
                <a:close/>
                <a:moveTo>
                  <a:pt x="1542" y="843"/>
                </a:moveTo>
                <a:cubicBezTo>
                  <a:pt x="1083" y="443"/>
                  <a:pt x="1083" y="443"/>
                  <a:pt x="1083" y="443"/>
                </a:cubicBezTo>
                <a:cubicBezTo>
                  <a:pt x="1542" y="138"/>
                  <a:pt x="1542" y="138"/>
                  <a:pt x="1542" y="138"/>
                </a:cubicBezTo>
                <a:lnTo>
                  <a:pt x="1542" y="843"/>
                </a:lnTo>
                <a:close/>
                <a:moveTo>
                  <a:pt x="1431" y="96"/>
                </a:moveTo>
                <a:cubicBezTo>
                  <a:pt x="819" y="503"/>
                  <a:pt x="819" y="503"/>
                  <a:pt x="819" y="503"/>
                </a:cubicBezTo>
                <a:cubicBezTo>
                  <a:pt x="207" y="96"/>
                  <a:pt x="207" y="96"/>
                  <a:pt x="207" y="96"/>
                </a:cubicBezTo>
                <a:lnTo>
                  <a:pt x="1431" y="96"/>
                </a:lnTo>
                <a:close/>
                <a:moveTo>
                  <a:pt x="96" y="138"/>
                </a:moveTo>
                <a:cubicBezTo>
                  <a:pt x="555" y="443"/>
                  <a:pt x="555" y="443"/>
                  <a:pt x="555" y="443"/>
                </a:cubicBezTo>
                <a:cubicBezTo>
                  <a:pt x="96" y="843"/>
                  <a:pt x="96" y="843"/>
                  <a:pt x="96" y="843"/>
                </a:cubicBezTo>
                <a:lnTo>
                  <a:pt x="96" y="13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1" name="Freeform 251"/>
          <p:cNvSpPr>
            <a:spLocks noEditPoints="1"/>
          </p:cNvSpPr>
          <p:nvPr/>
        </p:nvSpPr>
        <p:spPr bwMode="auto">
          <a:xfrm>
            <a:off x="11114082" y="5931227"/>
            <a:ext cx="309690" cy="392097"/>
          </a:xfrm>
          <a:custGeom>
            <a:avLst/>
            <a:gdLst>
              <a:gd name="T0" fmla="*/ 869 w 1293"/>
              <a:gd name="T1" fmla="*/ 1 h 1638"/>
              <a:gd name="T2" fmla="*/ 857 w 1293"/>
              <a:gd name="T3" fmla="*/ 0 h 1638"/>
              <a:gd name="T4" fmla="*/ 0 w 1293"/>
              <a:gd name="T5" fmla="*/ 58 h 1638"/>
              <a:gd name="T6" fmla="*/ 58 w 1293"/>
              <a:gd name="T7" fmla="*/ 1638 h 1638"/>
              <a:gd name="T8" fmla="*/ 1293 w 1293"/>
              <a:gd name="T9" fmla="*/ 1580 h 1638"/>
              <a:gd name="T10" fmla="*/ 1276 w 1293"/>
              <a:gd name="T11" fmla="*/ 396 h 1638"/>
              <a:gd name="T12" fmla="*/ 907 w 1293"/>
              <a:gd name="T13" fmla="*/ 162 h 1638"/>
              <a:gd name="T14" fmla="*/ 907 w 1293"/>
              <a:gd name="T15" fmla="*/ 388 h 1638"/>
              <a:gd name="T16" fmla="*/ 1196 w 1293"/>
              <a:gd name="T17" fmla="*/ 1542 h 1638"/>
              <a:gd name="T18" fmla="*/ 96 w 1293"/>
              <a:gd name="T19" fmla="*/ 96 h 1638"/>
              <a:gd name="T20" fmla="*/ 811 w 1293"/>
              <a:gd name="T21" fmla="*/ 436 h 1638"/>
              <a:gd name="T22" fmla="*/ 1196 w 1293"/>
              <a:gd name="T23" fmla="*/ 484 h 1638"/>
              <a:gd name="T24" fmla="*/ 183 w 1293"/>
              <a:gd name="T25" fmla="*/ 724 h 1638"/>
              <a:gd name="T26" fmla="*/ 238 w 1293"/>
              <a:gd name="T27" fmla="*/ 1416 h 1638"/>
              <a:gd name="T28" fmla="*/ 1111 w 1293"/>
              <a:gd name="T29" fmla="*/ 1362 h 1638"/>
              <a:gd name="T30" fmla="*/ 1057 w 1293"/>
              <a:gd name="T31" fmla="*/ 669 h 1638"/>
              <a:gd name="T32" fmla="*/ 183 w 1293"/>
              <a:gd name="T33" fmla="*/ 724 h 1638"/>
              <a:gd name="T34" fmla="*/ 1015 w 1293"/>
              <a:gd name="T35" fmla="*/ 765 h 1638"/>
              <a:gd name="T36" fmla="*/ 514 w 1293"/>
              <a:gd name="T37" fmla="*/ 883 h 1638"/>
              <a:gd name="T38" fmla="*/ 514 w 1293"/>
              <a:gd name="T39" fmla="*/ 979 h 1638"/>
              <a:gd name="T40" fmla="*/ 1015 w 1293"/>
              <a:gd name="T41" fmla="*/ 1106 h 1638"/>
              <a:gd name="T42" fmla="*/ 514 w 1293"/>
              <a:gd name="T43" fmla="*/ 979 h 1638"/>
              <a:gd name="T44" fmla="*/ 1015 w 1293"/>
              <a:gd name="T45" fmla="*/ 1202 h 1638"/>
              <a:gd name="T46" fmla="*/ 514 w 1293"/>
              <a:gd name="T47" fmla="*/ 1320 h 1638"/>
              <a:gd name="T48" fmla="*/ 280 w 1293"/>
              <a:gd name="T49" fmla="*/ 765 h 1638"/>
              <a:gd name="T50" fmla="*/ 418 w 1293"/>
              <a:gd name="T51" fmla="*/ 883 h 1638"/>
              <a:gd name="T52" fmla="*/ 280 w 1293"/>
              <a:gd name="T53" fmla="*/ 765 h 1638"/>
              <a:gd name="T54" fmla="*/ 418 w 1293"/>
              <a:gd name="T55" fmla="*/ 979 h 1638"/>
              <a:gd name="T56" fmla="*/ 280 w 1293"/>
              <a:gd name="T57" fmla="*/ 1106 h 1638"/>
              <a:gd name="T58" fmla="*/ 280 w 1293"/>
              <a:gd name="T59" fmla="*/ 1202 h 1638"/>
              <a:gd name="T60" fmla="*/ 418 w 1293"/>
              <a:gd name="T61" fmla="*/ 1320 h 1638"/>
              <a:gd name="T62" fmla="*/ 280 w 1293"/>
              <a:gd name="T63" fmla="*/ 120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3" h="1638">
                <a:moveTo>
                  <a:pt x="896" y="16"/>
                </a:moveTo>
                <a:cubicBezTo>
                  <a:pt x="889" y="9"/>
                  <a:pt x="879" y="3"/>
                  <a:pt x="869" y="1"/>
                </a:cubicBezTo>
                <a:cubicBezTo>
                  <a:pt x="869" y="1"/>
                  <a:pt x="868" y="1"/>
                  <a:pt x="868" y="1"/>
                </a:cubicBezTo>
                <a:cubicBezTo>
                  <a:pt x="865" y="0"/>
                  <a:pt x="861" y="0"/>
                  <a:pt x="857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1580"/>
                  <a:pt x="0" y="1580"/>
                  <a:pt x="0" y="1580"/>
                </a:cubicBezTo>
                <a:cubicBezTo>
                  <a:pt x="0" y="1612"/>
                  <a:pt x="26" y="1638"/>
                  <a:pt x="58" y="1638"/>
                </a:cubicBezTo>
                <a:cubicBezTo>
                  <a:pt x="1234" y="1638"/>
                  <a:pt x="1234" y="1638"/>
                  <a:pt x="1234" y="1638"/>
                </a:cubicBezTo>
                <a:cubicBezTo>
                  <a:pt x="1266" y="1638"/>
                  <a:pt x="1293" y="1612"/>
                  <a:pt x="1293" y="1580"/>
                </a:cubicBezTo>
                <a:cubicBezTo>
                  <a:pt x="1293" y="436"/>
                  <a:pt x="1293" y="436"/>
                  <a:pt x="1293" y="436"/>
                </a:cubicBezTo>
                <a:cubicBezTo>
                  <a:pt x="1293" y="421"/>
                  <a:pt x="1287" y="406"/>
                  <a:pt x="1276" y="396"/>
                </a:cubicBezTo>
                <a:lnTo>
                  <a:pt x="896" y="16"/>
                </a:lnTo>
                <a:close/>
                <a:moveTo>
                  <a:pt x="907" y="162"/>
                </a:moveTo>
                <a:cubicBezTo>
                  <a:pt x="1132" y="388"/>
                  <a:pt x="1132" y="388"/>
                  <a:pt x="1132" y="388"/>
                </a:cubicBezTo>
                <a:cubicBezTo>
                  <a:pt x="907" y="388"/>
                  <a:pt x="907" y="388"/>
                  <a:pt x="907" y="388"/>
                </a:cubicBezTo>
                <a:lnTo>
                  <a:pt x="907" y="162"/>
                </a:lnTo>
                <a:close/>
                <a:moveTo>
                  <a:pt x="1196" y="1542"/>
                </a:moveTo>
                <a:cubicBezTo>
                  <a:pt x="96" y="1542"/>
                  <a:pt x="96" y="1542"/>
                  <a:pt x="96" y="1542"/>
                </a:cubicBezTo>
                <a:cubicBezTo>
                  <a:pt x="96" y="96"/>
                  <a:pt x="96" y="96"/>
                  <a:pt x="96" y="96"/>
                </a:cubicBezTo>
                <a:cubicBezTo>
                  <a:pt x="811" y="96"/>
                  <a:pt x="811" y="96"/>
                  <a:pt x="811" y="96"/>
                </a:cubicBezTo>
                <a:cubicBezTo>
                  <a:pt x="811" y="436"/>
                  <a:pt x="811" y="436"/>
                  <a:pt x="811" y="436"/>
                </a:cubicBezTo>
                <a:cubicBezTo>
                  <a:pt x="811" y="462"/>
                  <a:pt x="832" y="484"/>
                  <a:pt x="859" y="484"/>
                </a:cubicBezTo>
                <a:cubicBezTo>
                  <a:pt x="1196" y="484"/>
                  <a:pt x="1196" y="484"/>
                  <a:pt x="1196" y="484"/>
                </a:cubicBezTo>
                <a:lnTo>
                  <a:pt x="1196" y="1542"/>
                </a:lnTo>
                <a:close/>
                <a:moveTo>
                  <a:pt x="183" y="724"/>
                </a:moveTo>
                <a:cubicBezTo>
                  <a:pt x="183" y="1362"/>
                  <a:pt x="183" y="1362"/>
                  <a:pt x="183" y="1362"/>
                </a:cubicBezTo>
                <a:cubicBezTo>
                  <a:pt x="183" y="1392"/>
                  <a:pt x="208" y="1416"/>
                  <a:pt x="238" y="1416"/>
                </a:cubicBezTo>
                <a:cubicBezTo>
                  <a:pt x="1057" y="1416"/>
                  <a:pt x="1057" y="1416"/>
                  <a:pt x="1057" y="1416"/>
                </a:cubicBezTo>
                <a:cubicBezTo>
                  <a:pt x="1087" y="1416"/>
                  <a:pt x="1111" y="1392"/>
                  <a:pt x="1111" y="1362"/>
                </a:cubicBezTo>
                <a:cubicBezTo>
                  <a:pt x="1111" y="724"/>
                  <a:pt x="1111" y="724"/>
                  <a:pt x="1111" y="724"/>
                </a:cubicBezTo>
                <a:cubicBezTo>
                  <a:pt x="1111" y="694"/>
                  <a:pt x="1087" y="669"/>
                  <a:pt x="1057" y="669"/>
                </a:cubicBezTo>
                <a:cubicBezTo>
                  <a:pt x="238" y="669"/>
                  <a:pt x="238" y="669"/>
                  <a:pt x="238" y="669"/>
                </a:cubicBezTo>
                <a:cubicBezTo>
                  <a:pt x="208" y="669"/>
                  <a:pt x="183" y="694"/>
                  <a:pt x="183" y="724"/>
                </a:cubicBezTo>
                <a:close/>
                <a:moveTo>
                  <a:pt x="514" y="765"/>
                </a:moveTo>
                <a:cubicBezTo>
                  <a:pt x="1015" y="765"/>
                  <a:pt x="1015" y="765"/>
                  <a:pt x="1015" y="765"/>
                </a:cubicBezTo>
                <a:cubicBezTo>
                  <a:pt x="1015" y="883"/>
                  <a:pt x="1015" y="883"/>
                  <a:pt x="1015" y="883"/>
                </a:cubicBezTo>
                <a:cubicBezTo>
                  <a:pt x="514" y="883"/>
                  <a:pt x="514" y="883"/>
                  <a:pt x="514" y="883"/>
                </a:cubicBezTo>
                <a:lnTo>
                  <a:pt x="514" y="765"/>
                </a:lnTo>
                <a:close/>
                <a:moveTo>
                  <a:pt x="514" y="979"/>
                </a:moveTo>
                <a:cubicBezTo>
                  <a:pt x="1015" y="979"/>
                  <a:pt x="1015" y="979"/>
                  <a:pt x="1015" y="979"/>
                </a:cubicBezTo>
                <a:cubicBezTo>
                  <a:pt x="1015" y="1106"/>
                  <a:pt x="1015" y="1106"/>
                  <a:pt x="1015" y="1106"/>
                </a:cubicBezTo>
                <a:cubicBezTo>
                  <a:pt x="514" y="1106"/>
                  <a:pt x="514" y="1106"/>
                  <a:pt x="514" y="1106"/>
                </a:cubicBezTo>
                <a:lnTo>
                  <a:pt x="514" y="979"/>
                </a:lnTo>
                <a:close/>
                <a:moveTo>
                  <a:pt x="514" y="1202"/>
                </a:moveTo>
                <a:cubicBezTo>
                  <a:pt x="1015" y="1202"/>
                  <a:pt x="1015" y="1202"/>
                  <a:pt x="1015" y="1202"/>
                </a:cubicBezTo>
                <a:cubicBezTo>
                  <a:pt x="1015" y="1320"/>
                  <a:pt x="1015" y="1320"/>
                  <a:pt x="1015" y="1320"/>
                </a:cubicBezTo>
                <a:cubicBezTo>
                  <a:pt x="514" y="1320"/>
                  <a:pt x="514" y="1320"/>
                  <a:pt x="514" y="1320"/>
                </a:cubicBezTo>
                <a:lnTo>
                  <a:pt x="514" y="1202"/>
                </a:lnTo>
                <a:close/>
                <a:moveTo>
                  <a:pt x="280" y="765"/>
                </a:moveTo>
                <a:cubicBezTo>
                  <a:pt x="418" y="765"/>
                  <a:pt x="418" y="765"/>
                  <a:pt x="418" y="765"/>
                </a:cubicBezTo>
                <a:cubicBezTo>
                  <a:pt x="418" y="883"/>
                  <a:pt x="418" y="883"/>
                  <a:pt x="418" y="883"/>
                </a:cubicBezTo>
                <a:cubicBezTo>
                  <a:pt x="280" y="883"/>
                  <a:pt x="280" y="883"/>
                  <a:pt x="280" y="883"/>
                </a:cubicBezTo>
                <a:lnTo>
                  <a:pt x="280" y="765"/>
                </a:lnTo>
                <a:close/>
                <a:moveTo>
                  <a:pt x="280" y="979"/>
                </a:moveTo>
                <a:cubicBezTo>
                  <a:pt x="418" y="979"/>
                  <a:pt x="418" y="979"/>
                  <a:pt x="418" y="979"/>
                </a:cubicBezTo>
                <a:cubicBezTo>
                  <a:pt x="418" y="1106"/>
                  <a:pt x="418" y="1106"/>
                  <a:pt x="418" y="1106"/>
                </a:cubicBezTo>
                <a:cubicBezTo>
                  <a:pt x="280" y="1106"/>
                  <a:pt x="280" y="1106"/>
                  <a:pt x="280" y="1106"/>
                </a:cubicBezTo>
                <a:lnTo>
                  <a:pt x="280" y="979"/>
                </a:lnTo>
                <a:close/>
                <a:moveTo>
                  <a:pt x="280" y="1202"/>
                </a:moveTo>
                <a:cubicBezTo>
                  <a:pt x="418" y="1202"/>
                  <a:pt x="418" y="1202"/>
                  <a:pt x="418" y="1202"/>
                </a:cubicBezTo>
                <a:cubicBezTo>
                  <a:pt x="418" y="1320"/>
                  <a:pt x="418" y="1320"/>
                  <a:pt x="418" y="1320"/>
                </a:cubicBezTo>
                <a:cubicBezTo>
                  <a:pt x="280" y="1320"/>
                  <a:pt x="280" y="1320"/>
                  <a:pt x="280" y="1320"/>
                </a:cubicBezTo>
                <a:lnTo>
                  <a:pt x="280" y="12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3" name="Freeform 244"/>
          <p:cNvSpPr>
            <a:spLocks noEditPoints="1"/>
          </p:cNvSpPr>
          <p:nvPr/>
        </p:nvSpPr>
        <p:spPr bwMode="auto">
          <a:xfrm>
            <a:off x="9619025" y="1937716"/>
            <a:ext cx="392243" cy="297079"/>
          </a:xfrm>
          <a:custGeom>
            <a:avLst/>
            <a:gdLst>
              <a:gd name="T0" fmla="*/ 677 w 1638"/>
              <a:gd name="T1" fmla="*/ 867 h 1241"/>
              <a:gd name="T2" fmla="*/ 1071 w 1638"/>
              <a:gd name="T3" fmla="*/ 664 h 1241"/>
              <a:gd name="T4" fmla="*/ 1071 w 1638"/>
              <a:gd name="T5" fmla="*/ 547 h 1241"/>
              <a:gd name="T6" fmla="*/ 644 w 1638"/>
              <a:gd name="T7" fmla="*/ 350 h 1241"/>
              <a:gd name="T8" fmla="*/ 611 w 1638"/>
              <a:gd name="T9" fmla="*/ 800 h 1241"/>
              <a:gd name="T10" fmla="*/ 707 w 1638"/>
              <a:gd name="T11" fmla="*/ 457 h 1241"/>
              <a:gd name="T12" fmla="*/ 707 w 1638"/>
              <a:gd name="T13" fmla="*/ 751 h 1241"/>
              <a:gd name="T14" fmla="*/ 12 w 1638"/>
              <a:gd name="T15" fmla="*/ 951 h 1241"/>
              <a:gd name="T16" fmla="*/ 267 w 1638"/>
              <a:gd name="T17" fmla="*/ 1220 h 1241"/>
              <a:gd name="T18" fmla="*/ 287 w 1638"/>
              <a:gd name="T19" fmla="*/ 1223 h 1241"/>
              <a:gd name="T20" fmla="*/ 821 w 1638"/>
              <a:gd name="T21" fmla="*/ 1241 h 1241"/>
              <a:gd name="T22" fmla="*/ 1371 w 1638"/>
              <a:gd name="T23" fmla="*/ 1223 h 1241"/>
              <a:gd name="T24" fmla="*/ 1555 w 1638"/>
              <a:gd name="T25" fmla="*/ 1138 h 1241"/>
              <a:gd name="T26" fmla="*/ 1626 w 1638"/>
              <a:gd name="T27" fmla="*/ 950 h 1241"/>
              <a:gd name="T28" fmla="*/ 1638 w 1638"/>
              <a:gd name="T29" fmla="*/ 560 h 1241"/>
              <a:gd name="T30" fmla="*/ 1626 w 1638"/>
              <a:gd name="T31" fmla="*/ 292 h 1241"/>
              <a:gd name="T32" fmla="*/ 1377 w 1638"/>
              <a:gd name="T33" fmla="*/ 19 h 1241"/>
              <a:gd name="T34" fmla="*/ 1366 w 1638"/>
              <a:gd name="T35" fmla="*/ 18 h 1241"/>
              <a:gd name="T36" fmla="*/ 819 w 1638"/>
              <a:gd name="T37" fmla="*/ 0 h 1241"/>
              <a:gd name="T38" fmla="*/ 267 w 1638"/>
              <a:gd name="T39" fmla="*/ 18 h 1241"/>
              <a:gd name="T40" fmla="*/ 84 w 1638"/>
              <a:gd name="T41" fmla="*/ 104 h 1241"/>
              <a:gd name="T42" fmla="*/ 12 w 1638"/>
              <a:gd name="T43" fmla="*/ 293 h 1241"/>
              <a:gd name="T44" fmla="*/ 0 w 1638"/>
              <a:gd name="T45" fmla="*/ 683 h 1241"/>
              <a:gd name="T46" fmla="*/ 12 w 1638"/>
              <a:gd name="T47" fmla="*/ 951 h 1241"/>
              <a:gd name="T48" fmla="*/ 108 w 1638"/>
              <a:gd name="T49" fmla="*/ 302 h 1241"/>
              <a:gd name="T50" fmla="*/ 270 w 1638"/>
              <a:gd name="T51" fmla="*/ 114 h 1241"/>
              <a:gd name="T52" fmla="*/ 819 w 1638"/>
              <a:gd name="T53" fmla="*/ 96 h 1241"/>
              <a:gd name="T54" fmla="*/ 1367 w 1638"/>
              <a:gd name="T55" fmla="*/ 114 h 1241"/>
              <a:gd name="T56" fmla="*/ 1485 w 1638"/>
              <a:gd name="T57" fmla="*/ 168 h 1241"/>
              <a:gd name="T58" fmla="*/ 1542 w 1638"/>
              <a:gd name="T59" fmla="*/ 560 h 1241"/>
              <a:gd name="T60" fmla="*/ 1531 w 1638"/>
              <a:gd name="T61" fmla="*/ 940 h 1241"/>
              <a:gd name="T62" fmla="*/ 1370 w 1638"/>
              <a:gd name="T63" fmla="*/ 1126 h 1241"/>
              <a:gd name="T64" fmla="*/ 821 w 1638"/>
              <a:gd name="T65" fmla="*/ 1145 h 1241"/>
              <a:gd name="T66" fmla="*/ 277 w 1638"/>
              <a:gd name="T67" fmla="*/ 1125 h 1241"/>
              <a:gd name="T68" fmla="*/ 154 w 1638"/>
              <a:gd name="T69" fmla="*/ 1073 h 1241"/>
              <a:gd name="T70" fmla="*/ 96 w 1638"/>
              <a:gd name="T71" fmla="*/ 683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8" h="1241">
                <a:moveTo>
                  <a:pt x="643" y="857"/>
                </a:moveTo>
                <a:cubicBezTo>
                  <a:pt x="654" y="863"/>
                  <a:pt x="666" y="867"/>
                  <a:pt x="677" y="867"/>
                </a:cubicBezTo>
                <a:cubicBezTo>
                  <a:pt x="688" y="867"/>
                  <a:pt x="699" y="864"/>
                  <a:pt x="709" y="859"/>
                </a:cubicBezTo>
                <a:cubicBezTo>
                  <a:pt x="1071" y="664"/>
                  <a:pt x="1071" y="664"/>
                  <a:pt x="1071" y="664"/>
                </a:cubicBezTo>
                <a:cubicBezTo>
                  <a:pt x="1092" y="652"/>
                  <a:pt x="1106" y="630"/>
                  <a:pt x="1106" y="606"/>
                </a:cubicBezTo>
                <a:cubicBezTo>
                  <a:pt x="1106" y="581"/>
                  <a:pt x="1093" y="559"/>
                  <a:pt x="1071" y="547"/>
                </a:cubicBezTo>
                <a:cubicBezTo>
                  <a:pt x="709" y="349"/>
                  <a:pt x="709" y="349"/>
                  <a:pt x="709" y="349"/>
                </a:cubicBezTo>
                <a:cubicBezTo>
                  <a:pt x="689" y="338"/>
                  <a:pt x="664" y="338"/>
                  <a:pt x="644" y="350"/>
                </a:cubicBezTo>
                <a:cubicBezTo>
                  <a:pt x="623" y="362"/>
                  <a:pt x="611" y="384"/>
                  <a:pt x="611" y="407"/>
                </a:cubicBezTo>
                <a:cubicBezTo>
                  <a:pt x="611" y="800"/>
                  <a:pt x="611" y="800"/>
                  <a:pt x="611" y="800"/>
                </a:cubicBezTo>
                <a:cubicBezTo>
                  <a:pt x="611" y="824"/>
                  <a:pt x="623" y="845"/>
                  <a:pt x="643" y="857"/>
                </a:cubicBezTo>
                <a:close/>
                <a:moveTo>
                  <a:pt x="707" y="457"/>
                </a:moveTo>
                <a:cubicBezTo>
                  <a:pt x="978" y="605"/>
                  <a:pt x="978" y="605"/>
                  <a:pt x="978" y="605"/>
                </a:cubicBezTo>
                <a:cubicBezTo>
                  <a:pt x="707" y="751"/>
                  <a:pt x="707" y="751"/>
                  <a:pt x="707" y="751"/>
                </a:cubicBezTo>
                <a:lnTo>
                  <a:pt x="707" y="457"/>
                </a:lnTo>
                <a:close/>
                <a:moveTo>
                  <a:pt x="12" y="951"/>
                </a:moveTo>
                <a:cubicBezTo>
                  <a:pt x="14" y="964"/>
                  <a:pt x="27" y="1079"/>
                  <a:pt x="84" y="1139"/>
                </a:cubicBezTo>
                <a:cubicBezTo>
                  <a:pt x="146" y="1206"/>
                  <a:pt x="224" y="1215"/>
                  <a:pt x="267" y="1220"/>
                </a:cubicBezTo>
                <a:cubicBezTo>
                  <a:pt x="273" y="1221"/>
                  <a:pt x="279" y="1222"/>
                  <a:pt x="283" y="1222"/>
                </a:cubicBezTo>
                <a:cubicBezTo>
                  <a:pt x="287" y="1223"/>
                  <a:pt x="287" y="1223"/>
                  <a:pt x="287" y="1223"/>
                </a:cubicBezTo>
                <a:cubicBezTo>
                  <a:pt x="412" y="1235"/>
                  <a:pt x="804" y="1241"/>
                  <a:pt x="820" y="1241"/>
                </a:cubicBezTo>
                <a:cubicBezTo>
                  <a:pt x="821" y="1241"/>
                  <a:pt x="821" y="1241"/>
                  <a:pt x="821" y="1241"/>
                </a:cubicBezTo>
                <a:cubicBezTo>
                  <a:pt x="825" y="1241"/>
                  <a:pt x="1152" y="1239"/>
                  <a:pt x="1368" y="1223"/>
                </a:cubicBezTo>
                <a:cubicBezTo>
                  <a:pt x="1371" y="1223"/>
                  <a:pt x="1371" y="1223"/>
                  <a:pt x="1371" y="1223"/>
                </a:cubicBezTo>
                <a:cubicBezTo>
                  <a:pt x="1374" y="1222"/>
                  <a:pt x="1377" y="1222"/>
                  <a:pt x="1380" y="1222"/>
                </a:cubicBezTo>
                <a:cubicBezTo>
                  <a:pt x="1416" y="1218"/>
                  <a:pt x="1489" y="1210"/>
                  <a:pt x="1555" y="1138"/>
                </a:cubicBezTo>
                <a:cubicBezTo>
                  <a:pt x="1609" y="1079"/>
                  <a:pt x="1625" y="964"/>
                  <a:pt x="1626" y="952"/>
                </a:cubicBezTo>
                <a:cubicBezTo>
                  <a:pt x="1626" y="950"/>
                  <a:pt x="1626" y="950"/>
                  <a:pt x="1626" y="950"/>
                </a:cubicBezTo>
                <a:cubicBezTo>
                  <a:pt x="1627" y="944"/>
                  <a:pt x="1638" y="814"/>
                  <a:pt x="1638" y="683"/>
                </a:cubicBezTo>
                <a:cubicBezTo>
                  <a:pt x="1638" y="560"/>
                  <a:pt x="1638" y="560"/>
                  <a:pt x="1638" y="560"/>
                </a:cubicBezTo>
                <a:cubicBezTo>
                  <a:pt x="1638" y="429"/>
                  <a:pt x="1627" y="298"/>
                  <a:pt x="1626" y="293"/>
                </a:cubicBezTo>
                <a:cubicBezTo>
                  <a:pt x="1626" y="292"/>
                  <a:pt x="1626" y="292"/>
                  <a:pt x="1626" y="292"/>
                </a:cubicBezTo>
                <a:cubicBezTo>
                  <a:pt x="1625" y="279"/>
                  <a:pt x="1611" y="162"/>
                  <a:pt x="1554" y="102"/>
                </a:cubicBezTo>
                <a:cubicBezTo>
                  <a:pt x="1488" y="32"/>
                  <a:pt x="1413" y="23"/>
                  <a:pt x="1377" y="19"/>
                </a:cubicBezTo>
                <a:cubicBezTo>
                  <a:pt x="1374" y="19"/>
                  <a:pt x="1372" y="18"/>
                  <a:pt x="1369" y="18"/>
                </a:cubicBezTo>
                <a:cubicBezTo>
                  <a:pt x="1366" y="18"/>
                  <a:pt x="1366" y="18"/>
                  <a:pt x="1366" y="18"/>
                </a:cubicBezTo>
                <a:cubicBezTo>
                  <a:pt x="1150" y="2"/>
                  <a:pt x="823" y="0"/>
                  <a:pt x="819" y="0"/>
                </a:cubicBezTo>
                <a:cubicBezTo>
                  <a:pt x="819" y="0"/>
                  <a:pt x="819" y="0"/>
                  <a:pt x="819" y="0"/>
                </a:cubicBezTo>
                <a:cubicBezTo>
                  <a:pt x="816" y="0"/>
                  <a:pt x="489" y="2"/>
                  <a:pt x="270" y="18"/>
                </a:cubicBezTo>
                <a:cubicBezTo>
                  <a:pt x="267" y="18"/>
                  <a:pt x="267" y="18"/>
                  <a:pt x="267" y="18"/>
                </a:cubicBezTo>
                <a:cubicBezTo>
                  <a:pt x="265" y="18"/>
                  <a:pt x="262" y="19"/>
                  <a:pt x="259" y="19"/>
                </a:cubicBezTo>
                <a:cubicBezTo>
                  <a:pt x="224" y="23"/>
                  <a:pt x="150" y="32"/>
                  <a:pt x="84" y="104"/>
                </a:cubicBezTo>
                <a:cubicBezTo>
                  <a:pt x="30" y="163"/>
                  <a:pt x="14" y="278"/>
                  <a:pt x="12" y="291"/>
                </a:cubicBezTo>
                <a:cubicBezTo>
                  <a:pt x="12" y="293"/>
                  <a:pt x="12" y="293"/>
                  <a:pt x="12" y="293"/>
                </a:cubicBezTo>
                <a:cubicBezTo>
                  <a:pt x="12" y="298"/>
                  <a:pt x="0" y="429"/>
                  <a:pt x="0" y="560"/>
                </a:cubicBezTo>
                <a:cubicBezTo>
                  <a:pt x="0" y="683"/>
                  <a:pt x="0" y="683"/>
                  <a:pt x="0" y="683"/>
                </a:cubicBezTo>
                <a:cubicBezTo>
                  <a:pt x="0" y="814"/>
                  <a:pt x="12" y="944"/>
                  <a:pt x="12" y="950"/>
                </a:cubicBezTo>
                <a:lnTo>
                  <a:pt x="12" y="951"/>
                </a:lnTo>
                <a:close/>
                <a:moveTo>
                  <a:pt x="96" y="560"/>
                </a:moveTo>
                <a:cubicBezTo>
                  <a:pt x="96" y="439"/>
                  <a:pt x="107" y="314"/>
                  <a:pt x="108" y="302"/>
                </a:cubicBezTo>
                <a:cubicBezTo>
                  <a:pt x="112" y="265"/>
                  <a:pt x="129" y="197"/>
                  <a:pt x="155" y="169"/>
                </a:cubicBezTo>
                <a:cubicBezTo>
                  <a:pt x="197" y="123"/>
                  <a:pt x="241" y="118"/>
                  <a:pt x="270" y="114"/>
                </a:cubicBezTo>
                <a:cubicBezTo>
                  <a:pt x="273" y="114"/>
                  <a:pt x="276" y="114"/>
                  <a:pt x="278" y="113"/>
                </a:cubicBezTo>
                <a:cubicBezTo>
                  <a:pt x="491" y="98"/>
                  <a:pt x="808" y="96"/>
                  <a:pt x="819" y="96"/>
                </a:cubicBezTo>
                <a:cubicBezTo>
                  <a:pt x="831" y="96"/>
                  <a:pt x="1147" y="98"/>
                  <a:pt x="1358" y="113"/>
                </a:cubicBezTo>
                <a:cubicBezTo>
                  <a:pt x="1361" y="114"/>
                  <a:pt x="1364" y="114"/>
                  <a:pt x="1367" y="114"/>
                </a:cubicBezTo>
                <a:cubicBezTo>
                  <a:pt x="1397" y="118"/>
                  <a:pt x="1442" y="123"/>
                  <a:pt x="1484" y="168"/>
                </a:cubicBezTo>
                <a:cubicBezTo>
                  <a:pt x="1485" y="168"/>
                  <a:pt x="1485" y="168"/>
                  <a:pt x="1485" y="168"/>
                </a:cubicBezTo>
                <a:cubicBezTo>
                  <a:pt x="1511" y="195"/>
                  <a:pt x="1527" y="264"/>
                  <a:pt x="1531" y="302"/>
                </a:cubicBezTo>
                <a:cubicBezTo>
                  <a:pt x="1531" y="310"/>
                  <a:pt x="1542" y="437"/>
                  <a:pt x="1542" y="560"/>
                </a:cubicBezTo>
                <a:cubicBezTo>
                  <a:pt x="1542" y="683"/>
                  <a:pt x="1542" y="683"/>
                  <a:pt x="1542" y="683"/>
                </a:cubicBezTo>
                <a:cubicBezTo>
                  <a:pt x="1542" y="804"/>
                  <a:pt x="1532" y="929"/>
                  <a:pt x="1531" y="940"/>
                </a:cubicBezTo>
                <a:cubicBezTo>
                  <a:pt x="1527" y="972"/>
                  <a:pt x="1510" y="1045"/>
                  <a:pt x="1484" y="1073"/>
                </a:cubicBezTo>
                <a:cubicBezTo>
                  <a:pt x="1443" y="1118"/>
                  <a:pt x="1401" y="1123"/>
                  <a:pt x="1370" y="1126"/>
                </a:cubicBezTo>
                <a:cubicBezTo>
                  <a:pt x="1367" y="1126"/>
                  <a:pt x="1363" y="1127"/>
                  <a:pt x="1360" y="1127"/>
                </a:cubicBezTo>
                <a:cubicBezTo>
                  <a:pt x="1151" y="1142"/>
                  <a:pt x="836" y="1145"/>
                  <a:pt x="821" y="1145"/>
                </a:cubicBezTo>
                <a:cubicBezTo>
                  <a:pt x="805" y="1145"/>
                  <a:pt x="419" y="1139"/>
                  <a:pt x="297" y="1127"/>
                </a:cubicBezTo>
                <a:cubicBezTo>
                  <a:pt x="291" y="1126"/>
                  <a:pt x="285" y="1126"/>
                  <a:pt x="277" y="1125"/>
                </a:cubicBezTo>
                <a:cubicBezTo>
                  <a:pt x="242" y="1121"/>
                  <a:pt x="192" y="1115"/>
                  <a:pt x="155" y="1073"/>
                </a:cubicBezTo>
                <a:cubicBezTo>
                  <a:pt x="154" y="1073"/>
                  <a:pt x="154" y="1073"/>
                  <a:pt x="154" y="1073"/>
                </a:cubicBezTo>
                <a:cubicBezTo>
                  <a:pt x="128" y="1045"/>
                  <a:pt x="112" y="978"/>
                  <a:pt x="108" y="941"/>
                </a:cubicBezTo>
                <a:cubicBezTo>
                  <a:pt x="107" y="932"/>
                  <a:pt x="96" y="806"/>
                  <a:pt x="96" y="683"/>
                </a:cubicBezTo>
                <a:lnTo>
                  <a:pt x="96" y="5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4" name="Freeform 265"/>
          <p:cNvSpPr>
            <a:spLocks noEditPoints="1"/>
          </p:cNvSpPr>
          <p:nvPr/>
        </p:nvSpPr>
        <p:spPr bwMode="auto">
          <a:xfrm>
            <a:off x="9619025" y="3908189"/>
            <a:ext cx="392243" cy="393269"/>
          </a:xfrm>
          <a:custGeom>
            <a:avLst/>
            <a:gdLst>
              <a:gd name="T0" fmla="*/ 257 w 1638"/>
              <a:gd name="T1" fmla="*/ 1561 h 1643"/>
              <a:gd name="T2" fmla="*/ 337 w 1638"/>
              <a:gd name="T3" fmla="*/ 1643 h 1643"/>
              <a:gd name="T4" fmla="*/ 539 w 1638"/>
              <a:gd name="T5" fmla="*/ 1531 h 1643"/>
              <a:gd name="T6" fmla="*/ 819 w 1638"/>
              <a:gd name="T7" fmla="*/ 1578 h 1643"/>
              <a:gd name="T8" fmla="*/ 1390 w 1638"/>
              <a:gd name="T9" fmla="*/ 1355 h 1643"/>
              <a:gd name="T10" fmla="*/ 1638 w 1638"/>
              <a:gd name="T11" fmla="*/ 791 h 1643"/>
              <a:gd name="T12" fmla="*/ 1390 w 1638"/>
              <a:gd name="T13" fmla="*/ 228 h 1643"/>
              <a:gd name="T14" fmla="*/ 248 w 1638"/>
              <a:gd name="T15" fmla="*/ 228 h 1643"/>
              <a:gd name="T16" fmla="*/ 0 w 1638"/>
              <a:gd name="T17" fmla="*/ 791 h 1643"/>
              <a:gd name="T18" fmla="*/ 257 w 1638"/>
              <a:gd name="T19" fmla="*/ 1363 h 1643"/>
              <a:gd name="T20" fmla="*/ 818 w 1638"/>
              <a:gd name="T21" fmla="*/ 100 h 1643"/>
              <a:gd name="T22" fmla="*/ 820 w 1638"/>
              <a:gd name="T23" fmla="*/ 100 h 1643"/>
              <a:gd name="T24" fmla="*/ 1542 w 1638"/>
              <a:gd name="T25" fmla="*/ 791 h 1643"/>
              <a:gd name="T26" fmla="*/ 820 w 1638"/>
              <a:gd name="T27" fmla="*/ 1482 h 1643"/>
              <a:gd name="T28" fmla="*/ 817 w 1638"/>
              <a:gd name="T29" fmla="*/ 1482 h 1643"/>
              <a:gd name="T30" fmla="*/ 498 w 1638"/>
              <a:gd name="T31" fmla="*/ 1443 h 1643"/>
              <a:gd name="T32" fmla="*/ 353 w 1638"/>
              <a:gd name="T33" fmla="*/ 1351 h 1643"/>
              <a:gd name="T34" fmla="*/ 96 w 1638"/>
              <a:gd name="T35" fmla="*/ 792 h 1643"/>
              <a:gd name="T36" fmla="*/ 338 w 1638"/>
              <a:gd name="T37" fmla="*/ 630 h 1643"/>
              <a:gd name="T38" fmla="*/ 533 w 1638"/>
              <a:gd name="T39" fmla="*/ 435 h 1643"/>
              <a:gd name="T40" fmla="*/ 672 w 1638"/>
              <a:gd name="T41" fmla="*/ 493 h 1643"/>
              <a:gd name="T42" fmla="*/ 680 w 1638"/>
              <a:gd name="T43" fmla="*/ 679 h 1643"/>
              <a:gd name="T44" fmla="*/ 632 w 1638"/>
              <a:gd name="T45" fmla="*/ 631 h 1643"/>
              <a:gd name="T46" fmla="*/ 534 w 1638"/>
              <a:gd name="T47" fmla="*/ 531 h 1643"/>
              <a:gd name="T48" fmla="*/ 386 w 1638"/>
              <a:gd name="T49" fmla="*/ 678 h 1643"/>
              <a:gd name="T50" fmla="*/ 338 w 1638"/>
              <a:gd name="T51" fmla="*/ 630 h 1643"/>
              <a:gd name="T52" fmla="*/ 1107 w 1638"/>
              <a:gd name="T53" fmla="*/ 438 h 1643"/>
              <a:gd name="T54" fmla="*/ 1245 w 1638"/>
              <a:gd name="T55" fmla="*/ 496 h 1643"/>
              <a:gd name="T56" fmla="*/ 1254 w 1638"/>
              <a:gd name="T57" fmla="*/ 682 h 1643"/>
              <a:gd name="T58" fmla="*/ 1206 w 1638"/>
              <a:gd name="T59" fmla="*/ 634 h 1643"/>
              <a:gd name="T60" fmla="*/ 1107 w 1638"/>
              <a:gd name="T61" fmla="*/ 534 h 1643"/>
              <a:gd name="T62" fmla="*/ 1008 w 1638"/>
              <a:gd name="T63" fmla="*/ 633 h 1643"/>
              <a:gd name="T64" fmla="*/ 959 w 1638"/>
              <a:gd name="T65" fmla="*/ 681 h 1643"/>
              <a:gd name="T66" fmla="*/ 653 w 1638"/>
              <a:gd name="T67" fmla="*/ 1044 h 1643"/>
              <a:gd name="T68" fmla="*/ 820 w 1638"/>
              <a:gd name="T69" fmla="*/ 1114 h 1643"/>
              <a:gd name="T70" fmla="*/ 1055 w 1638"/>
              <a:gd name="T71" fmla="*/ 880 h 1643"/>
              <a:gd name="T72" fmla="*/ 1103 w 1638"/>
              <a:gd name="T73" fmla="*/ 832 h 1643"/>
              <a:gd name="T74" fmla="*/ 1053 w 1638"/>
              <a:gd name="T75" fmla="*/ 1114 h 1643"/>
              <a:gd name="T76" fmla="*/ 818 w 1638"/>
              <a:gd name="T77" fmla="*/ 1210 h 1643"/>
              <a:gd name="T78" fmla="*/ 488 w 1638"/>
              <a:gd name="T79" fmla="*/ 877 h 1643"/>
              <a:gd name="T80" fmla="*/ 537 w 1638"/>
              <a:gd name="T81" fmla="*/ 829 h 1643"/>
              <a:gd name="T82" fmla="*/ 653 w 1638"/>
              <a:gd name="T83" fmla="*/ 1044 h 1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8" h="1643">
                <a:moveTo>
                  <a:pt x="257" y="1363"/>
                </a:moveTo>
                <a:cubicBezTo>
                  <a:pt x="257" y="1561"/>
                  <a:pt x="257" y="1561"/>
                  <a:pt x="257" y="1561"/>
                </a:cubicBezTo>
                <a:cubicBezTo>
                  <a:pt x="257" y="1600"/>
                  <a:pt x="284" y="1633"/>
                  <a:pt x="321" y="1641"/>
                </a:cubicBezTo>
                <a:cubicBezTo>
                  <a:pt x="326" y="1642"/>
                  <a:pt x="332" y="1643"/>
                  <a:pt x="337" y="1643"/>
                </a:cubicBezTo>
                <a:cubicBezTo>
                  <a:pt x="352" y="1643"/>
                  <a:pt x="367" y="1638"/>
                  <a:pt x="380" y="1630"/>
                </a:cubicBezTo>
                <a:cubicBezTo>
                  <a:pt x="539" y="1531"/>
                  <a:pt x="539" y="1531"/>
                  <a:pt x="539" y="1531"/>
                </a:cubicBezTo>
                <a:cubicBezTo>
                  <a:pt x="629" y="1562"/>
                  <a:pt x="722" y="1578"/>
                  <a:pt x="817" y="1578"/>
                </a:cubicBezTo>
                <a:cubicBezTo>
                  <a:pt x="819" y="1578"/>
                  <a:pt x="819" y="1578"/>
                  <a:pt x="819" y="1578"/>
                </a:cubicBezTo>
                <a:cubicBezTo>
                  <a:pt x="824" y="1578"/>
                  <a:pt x="829" y="1578"/>
                  <a:pt x="834" y="1578"/>
                </a:cubicBezTo>
                <a:cubicBezTo>
                  <a:pt x="1043" y="1578"/>
                  <a:pt x="1240" y="1499"/>
                  <a:pt x="1390" y="1355"/>
                </a:cubicBezTo>
                <a:cubicBezTo>
                  <a:pt x="1545" y="1206"/>
                  <a:pt x="1633" y="1007"/>
                  <a:pt x="1638" y="792"/>
                </a:cubicBezTo>
                <a:cubicBezTo>
                  <a:pt x="1638" y="791"/>
                  <a:pt x="1638" y="791"/>
                  <a:pt x="1638" y="791"/>
                </a:cubicBezTo>
                <a:cubicBezTo>
                  <a:pt x="1638" y="790"/>
                  <a:pt x="1638" y="790"/>
                  <a:pt x="1638" y="790"/>
                </a:cubicBezTo>
                <a:cubicBezTo>
                  <a:pt x="1633" y="576"/>
                  <a:pt x="1545" y="376"/>
                  <a:pt x="1390" y="228"/>
                </a:cubicBezTo>
                <a:cubicBezTo>
                  <a:pt x="1236" y="80"/>
                  <a:pt x="1033" y="0"/>
                  <a:pt x="819" y="4"/>
                </a:cubicBezTo>
                <a:cubicBezTo>
                  <a:pt x="605" y="0"/>
                  <a:pt x="402" y="80"/>
                  <a:pt x="248" y="228"/>
                </a:cubicBezTo>
                <a:cubicBezTo>
                  <a:pt x="93" y="376"/>
                  <a:pt x="5" y="576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10"/>
                  <a:pt x="95" y="1218"/>
                  <a:pt x="257" y="1363"/>
                </a:cubicBezTo>
                <a:close/>
                <a:moveTo>
                  <a:pt x="314" y="297"/>
                </a:moveTo>
                <a:cubicBezTo>
                  <a:pt x="450" y="167"/>
                  <a:pt x="629" y="97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20" y="100"/>
                  <a:pt x="820" y="100"/>
                  <a:pt x="820" y="100"/>
                </a:cubicBezTo>
                <a:cubicBezTo>
                  <a:pt x="1009" y="97"/>
                  <a:pt x="1188" y="167"/>
                  <a:pt x="1324" y="297"/>
                </a:cubicBezTo>
                <a:cubicBezTo>
                  <a:pt x="1460" y="427"/>
                  <a:pt x="1537" y="603"/>
                  <a:pt x="1542" y="791"/>
                </a:cubicBezTo>
                <a:cubicBezTo>
                  <a:pt x="1537" y="980"/>
                  <a:pt x="1460" y="1155"/>
                  <a:pt x="1324" y="1285"/>
                </a:cubicBezTo>
                <a:cubicBezTo>
                  <a:pt x="1188" y="1416"/>
                  <a:pt x="1009" y="1486"/>
                  <a:pt x="820" y="1482"/>
                </a:cubicBezTo>
                <a:cubicBezTo>
                  <a:pt x="819" y="1482"/>
                  <a:pt x="819" y="1482"/>
                  <a:pt x="819" y="1482"/>
                </a:cubicBezTo>
                <a:cubicBezTo>
                  <a:pt x="817" y="1482"/>
                  <a:pt x="817" y="1482"/>
                  <a:pt x="817" y="1482"/>
                </a:cubicBezTo>
                <a:cubicBezTo>
                  <a:pt x="729" y="1482"/>
                  <a:pt x="643" y="1467"/>
                  <a:pt x="560" y="1436"/>
                </a:cubicBezTo>
                <a:cubicBezTo>
                  <a:pt x="539" y="1429"/>
                  <a:pt x="517" y="1431"/>
                  <a:pt x="498" y="1443"/>
                </a:cubicBezTo>
                <a:cubicBezTo>
                  <a:pt x="353" y="1534"/>
                  <a:pt x="353" y="1534"/>
                  <a:pt x="353" y="1534"/>
                </a:cubicBezTo>
                <a:cubicBezTo>
                  <a:pt x="353" y="1351"/>
                  <a:pt x="353" y="1351"/>
                  <a:pt x="353" y="1351"/>
                </a:cubicBezTo>
                <a:cubicBezTo>
                  <a:pt x="353" y="1331"/>
                  <a:pt x="344" y="1312"/>
                  <a:pt x="329" y="1298"/>
                </a:cubicBezTo>
                <a:cubicBezTo>
                  <a:pt x="182" y="1171"/>
                  <a:pt x="97" y="986"/>
                  <a:pt x="96" y="792"/>
                </a:cubicBezTo>
                <a:cubicBezTo>
                  <a:pt x="100" y="603"/>
                  <a:pt x="178" y="428"/>
                  <a:pt x="314" y="297"/>
                </a:cubicBezTo>
                <a:close/>
                <a:moveTo>
                  <a:pt x="338" y="630"/>
                </a:moveTo>
                <a:cubicBezTo>
                  <a:pt x="338" y="577"/>
                  <a:pt x="359" y="529"/>
                  <a:pt x="396" y="492"/>
                </a:cubicBezTo>
                <a:cubicBezTo>
                  <a:pt x="433" y="455"/>
                  <a:pt x="481" y="435"/>
                  <a:pt x="533" y="435"/>
                </a:cubicBezTo>
                <a:cubicBezTo>
                  <a:pt x="534" y="435"/>
                  <a:pt x="534" y="435"/>
                  <a:pt x="534" y="435"/>
                </a:cubicBezTo>
                <a:cubicBezTo>
                  <a:pt x="586" y="436"/>
                  <a:pt x="635" y="456"/>
                  <a:pt x="672" y="493"/>
                </a:cubicBezTo>
                <a:cubicBezTo>
                  <a:pt x="709" y="530"/>
                  <a:pt x="729" y="579"/>
                  <a:pt x="728" y="632"/>
                </a:cubicBezTo>
                <a:cubicBezTo>
                  <a:pt x="728" y="658"/>
                  <a:pt x="707" y="679"/>
                  <a:pt x="680" y="679"/>
                </a:cubicBezTo>
                <a:cubicBezTo>
                  <a:pt x="680" y="679"/>
                  <a:pt x="680" y="679"/>
                  <a:pt x="680" y="679"/>
                </a:cubicBezTo>
                <a:cubicBezTo>
                  <a:pt x="654" y="679"/>
                  <a:pt x="632" y="658"/>
                  <a:pt x="632" y="631"/>
                </a:cubicBezTo>
                <a:cubicBezTo>
                  <a:pt x="632" y="605"/>
                  <a:pt x="622" y="580"/>
                  <a:pt x="604" y="561"/>
                </a:cubicBezTo>
                <a:cubicBezTo>
                  <a:pt x="585" y="542"/>
                  <a:pt x="560" y="532"/>
                  <a:pt x="534" y="531"/>
                </a:cubicBezTo>
                <a:cubicBezTo>
                  <a:pt x="479" y="531"/>
                  <a:pt x="434" y="575"/>
                  <a:pt x="434" y="630"/>
                </a:cubicBezTo>
                <a:cubicBezTo>
                  <a:pt x="434" y="657"/>
                  <a:pt x="413" y="678"/>
                  <a:pt x="386" y="678"/>
                </a:cubicBezTo>
                <a:cubicBezTo>
                  <a:pt x="386" y="678"/>
                  <a:pt x="386" y="678"/>
                  <a:pt x="386" y="678"/>
                </a:cubicBezTo>
                <a:cubicBezTo>
                  <a:pt x="359" y="678"/>
                  <a:pt x="338" y="656"/>
                  <a:pt x="338" y="630"/>
                </a:cubicBezTo>
                <a:close/>
                <a:moveTo>
                  <a:pt x="912" y="632"/>
                </a:moveTo>
                <a:cubicBezTo>
                  <a:pt x="912" y="525"/>
                  <a:pt x="1000" y="438"/>
                  <a:pt x="1107" y="438"/>
                </a:cubicBezTo>
                <a:cubicBezTo>
                  <a:pt x="1107" y="438"/>
                  <a:pt x="1107" y="438"/>
                  <a:pt x="1108" y="438"/>
                </a:cubicBezTo>
                <a:cubicBezTo>
                  <a:pt x="1160" y="439"/>
                  <a:pt x="1209" y="459"/>
                  <a:pt x="1245" y="496"/>
                </a:cubicBezTo>
                <a:cubicBezTo>
                  <a:pt x="1282" y="533"/>
                  <a:pt x="1302" y="582"/>
                  <a:pt x="1302" y="634"/>
                </a:cubicBezTo>
                <a:cubicBezTo>
                  <a:pt x="1302" y="661"/>
                  <a:pt x="1280" y="682"/>
                  <a:pt x="1254" y="682"/>
                </a:cubicBezTo>
                <a:cubicBezTo>
                  <a:pt x="1254" y="682"/>
                  <a:pt x="1254" y="682"/>
                  <a:pt x="1254" y="682"/>
                </a:cubicBezTo>
                <a:cubicBezTo>
                  <a:pt x="1227" y="682"/>
                  <a:pt x="1206" y="660"/>
                  <a:pt x="1206" y="634"/>
                </a:cubicBezTo>
                <a:cubicBezTo>
                  <a:pt x="1206" y="607"/>
                  <a:pt x="1196" y="583"/>
                  <a:pt x="1177" y="564"/>
                </a:cubicBezTo>
                <a:cubicBezTo>
                  <a:pt x="1159" y="545"/>
                  <a:pt x="1134" y="534"/>
                  <a:pt x="1107" y="534"/>
                </a:cubicBezTo>
                <a:cubicBezTo>
                  <a:pt x="1107" y="534"/>
                  <a:pt x="1107" y="534"/>
                  <a:pt x="1107" y="534"/>
                </a:cubicBezTo>
                <a:cubicBezTo>
                  <a:pt x="1052" y="534"/>
                  <a:pt x="1008" y="578"/>
                  <a:pt x="1008" y="633"/>
                </a:cubicBezTo>
                <a:cubicBezTo>
                  <a:pt x="1007" y="659"/>
                  <a:pt x="986" y="681"/>
                  <a:pt x="960" y="681"/>
                </a:cubicBezTo>
                <a:cubicBezTo>
                  <a:pt x="959" y="681"/>
                  <a:pt x="959" y="681"/>
                  <a:pt x="959" y="681"/>
                </a:cubicBezTo>
                <a:cubicBezTo>
                  <a:pt x="933" y="681"/>
                  <a:pt x="911" y="659"/>
                  <a:pt x="912" y="632"/>
                </a:cubicBezTo>
                <a:close/>
                <a:moveTo>
                  <a:pt x="653" y="1044"/>
                </a:moveTo>
                <a:cubicBezTo>
                  <a:pt x="697" y="1089"/>
                  <a:pt x="756" y="1113"/>
                  <a:pt x="819" y="1114"/>
                </a:cubicBezTo>
                <a:cubicBezTo>
                  <a:pt x="820" y="1114"/>
                  <a:pt x="820" y="1114"/>
                  <a:pt x="820" y="1114"/>
                </a:cubicBezTo>
                <a:cubicBezTo>
                  <a:pt x="882" y="1114"/>
                  <a:pt x="941" y="1090"/>
                  <a:pt x="985" y="1046"/>
                </a:cubicBezTo>
                <a:cubicBezTo>
                  <a:pt x="1030" y="1001"/>
                  <a:pt x="1055" y="942"/>
                  <a:pt x="1055" y="880"/>
                </a:cubicBezTo>
                <a:cubicBezTo>
                  <a:pt x="1055" y="853"/>
                  <a:pt x="1077" y="832"/>
                  <a:pt x="1103" y="832"/>
                </a:cubicBezTo>
                <a:cubicBezTo>
                  <a:pt x="1103" y="832"/>
                  <a:pt x="1103" y="832"/>
                  <a:pt x="1103" y="832"/>
                </a:cubicBezTo>
                <a:cubicBezTo>
                  <a:pt x="1130" y="832"/>
                  <a:pt x="1151" y="854"/>
                  <a:pt x="1151" y="880"/>
                </a:cubicBezTo>
                <a:cubicBezTo>
                  <a:pt x="1151" y="969"/>
                  <a:pt x="1116" y="1052"/>
                  <a:pt x="1053" y="1114"/>
                </a:cubicBezTo>
                <a:cubicBezTo>
                  <a:pt x="990" y="1176"/>
                  <a:pt x="908" y="1210"/>
                  <a:pt x="820" y="1210"/>
                </a:cubicBezTo>
                <a:cubicBezTo>
                  <a:pt x="818" y="1210"/>
                  <a:pt x="818" y="1210"/>
                  <a:pt x="818" y="1210"/>
                </a:cubicBezTo>
                <a:cubicBezTo>
                  <a:pt x="730" y="1209"/>
                  <a:pt x="647" y="1174"/>
                  <a:pt x="584" y="1112"/>
                </a:cubicBezTo>
                <a:cubicBezTo>
                  <a:pt x="522" y="1049"/>
                  <a:pt x="488" y="965"/>
                  <a:pt x="488" y="877"/>
                </a:cubicBezTo>
                <a:cubicBezTo>
                  <a:pt x="489" y="850"/>
                  <a:pt x="510" y="829"/>
                  <a:pt x="537" y="829"/>
                </a:cubicBezTo>
                <a:cubicBezTo>
                  <a:pt x="537" y="829"/>
                  <a:pt x="537" y="829"/>
                  <a:pt x="537" y="829"/>
                </a:cubicBezTo>
                <a:cubicBezTo>
                  <a:pt x="563" y="829"/>
                  <a:pt x="585" y="851"/>
                  <a:pt x="585" y="877"/>
                </a:cubicBezTo>
                <a:cubicBezTo>
                  <a:pt x="584" y="940"/>
                  <a:pt x="608" y="999"/>
                  <a:pt x="653" y="104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5" name="Freeform 267"/>
          <p:cNvSpPr>
            <a:spLocks noEditPoints="1"/>
          </p:cNvSpPr>
          <p:nvPr/>
        </p:nvSpPr>
        <p:spPr bwMode="auto">
          <a:xfrm>
            <a:off x="9616677" y="2587797"/>
            <a:ext cx="396936" cy="343121"/>
          </a:xfrm>
          <a:custGeom>
            <a:avLst/>
            <a:gdLst>
              <a:gd name="T0" fmla="*/ 1119 w 1658"/>
              <a:gd name="T1" fmla="*/ 96 h 1433"/>
              <a:gd name="T2" fmla="*/ 970 w 1658"/>
              <a:gd name="T3" fmla="*/ 347 h 1433"/>
              <a:gd name="T4" fmla="*/ 1139 w 1658"/>
              <a:gd name="T5" fmla="*/ 414 h 1433"/>
              <a:gd name="T6" fmla="*/ 1149 w 1658"/>
              <a:gd name="T7" fmla="*/ 532 h 1433"/>
              <a:gd name="T8" fmla="*/ 1146 w 1658"/>
              <a:gd name="T9" fmla="*/ 542 h 1433"/>
              <a:gd name="T10" fmla="*/ 897 w 1658"/>
              <a:gd name="T11" fmla="*/ 910 h 1433"/>
              <a:gd name="T12" fmla="*/ 889 w 1658"/>
              <a:gd name="T13" fmla="*/ 909 h 1433"/>
              <a:gd name="T14" fmla="*/ 720 w 1658"/>
              <a:gd name="T15" fmla="*/ 326 h 1433"/>
              <a:gd name="T16" fmla="*/ 694 w 1658"/>
              <a:gd name="T17" fmla="*/ 205 h 1433"/>
              <a:gd name="T18" fmla="*/ 396 w 1658"/>
              <a:gd name="T19" fmla="*/ 53 h 1433"/>
              <a:gd name="T20" fmla="*/ 28 w 1658"/>
              <a:gd name="T21" fmla="*/ 346 h 1433"/>
              <a:gd name="T22" fmla="*/ 119 w 1658"/>
              <a:gd name="T23" fmla="*/ 449 h 1433"/>
              <a:gd name="T24" fmla="*/ 256 w 1658"/>
              <a:gd name="T25" fmla="*/ 451 h 1433"/>
              <a:gd name="T26" fmla="*/ 415 w 1658"/>
              <a:gd name="T27" fmla="*/ 913 h 1433"/>
              <a:gd name="T28" fmla="*/ 597 w 1658"/>
              <a:gd name="T29" fmla="*/ 1353 h 1433"/>
              <a:gd name="T30" fmla="*/ 728 w 1658"/>
              <a:gd name="T31" fmla="*/ 1433 h 1433"/>
              <a:gd name="T32" fmla="*/ 1550 w 1658"/>
              <a:gd name="T33" fmla="*/ 617 h 1433"/>
              <a:gd name="T34" fmla="*/ 1600 w 1658"/>
              <a:gd name="T35" fmla="*/ 107 h 1433"/>
              <a:gd name="T36" fmla="*/ 1521 w 1658"/>
              <a:gd name="T37" fmla="*/ 161 h 1433"/>
              <a:gd name="T38" fmla="*/ 1466 w 1658"/>
              <a:gd name="T39" fmla="*/ 571 h 1433"/>
              <a:gd name="T40" fmla="*/ 949 w 1658"/>
              <a:gd name="T41" fmla="*/ 1232 h 1433"/>
              <a:gd name="T42" fmla="*/ 508 w 1658"/>
              <a:gd name="T43" fmla="*/ 891 h 1433"/>
              <a:gd name="T44" fmla="*/ 198 w 1658"/>
              <a:gd name="T45" fmla="*/ 318 h 1433"/>
              <a:gd name="T46" fmla="*/ 410 w 1658"/>
              <a:gd name="T47" fmla="*/ 151 h 1433"/>
              <a:gd name="T48" fmla="*/ 534 w 1658"/>
              <a:gd name="T49" fmla="*/ 152 h 1433"/>
              <a:gd name="T50" fmla="*/ 625 w 1658"/>
              <a:gd name="T51" fmla="*/ 338 h 1433"/>
              <a:gd name="T52" fmla="*/ 853 w 1658"/>
              <a:gd name="T53" fmla="*/ 998 h 1433"/>
              <a:gd name="T54" fmla="*/ 1074 w 1658"/>
              <a:gd name="T55" fmla="*/ 892 h 1433"/>
              <a:gd name="T56" fmla="*/ 1236 w 1658"/>
              <a:gd name="T57" fmla="*/ 573 h 1433"/>
              <a:gd name="T58" fmla="*/ 1254 w 1658"/>
              <a:gd name="T59" fmla="*/ 493 h 1433"/>
              <a:gd name="T60" fmla="*/ 1073 w 1658"/>
              <a:gd name="T61" fmla="*/ 283 h 1433"/>
              <a:gd name="T62" fmla="*/ 1410 w 1658"/>
              <a:gd name="T63" fmla="*/ 96 h 1433"/>
              <a:gd name="T64" fmla="*/ 1521 w 1658"/>
              <a:gd name="T65" fmla="*/ 161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58" h="1433">
                <a:moveTo>
                  <a:pt x="1411" y="0"/>
                </a:moveTo>
                <a:cubicBezTo>
                  <a:pt x="1305" y="0"/>
                  <a:pt x="1204" y="33"/>
                  <a:pt x="1119" y="96"/>
                </a:cubicBezTo>
                <a:cubicBezTo>
                  <a:pt x="1053" y="144"/>
                  <a:pt x="997" y="211"/>
                  <a:pt x="965" y="279"/>
                </a:cubicBezTo>
                <a:cubicBezTo>
                  <a:pt x="954" y="301"/>
                  <a:pt x="956" y="327"/>
                  <a:pt x="970" y="347"/>
                </a:cubicBezTo>
                <a:cubicBezTo>
                  <a:pt x="983" y="367"/>
                  <a:pt x="1006" y="379"/>
                  <a:pt x="1030" y="378"/>
                </a:cubicBezTo>
                <a:cubicBezTo>
                  <a:pt x="1082" y="375"/>
                  <a:pt x="1117" y="387"/>
                  <a:pt x="1139" y="414"/>
                </a:cubicBezTo>
                <a:cubicBezTo>
                  <a:pt x="1157" y="437"/>
                  <a:pt x="1160" y="468"/>
                  <a:pt x="1159" y="489"/>
                </a:cubicBezTo>
                <a:cubicBezTo>
                  <a:pt x="1158" y="503"/>
                  <a:pt x="1155" y="518"/>
                  <a:pt x="1149" y="532"/>
                </a:cubicBezTo>
                <a:cubicBezTo>
                  <a:pt x="1147" y="538"/>
                  <a:pt x="1147" y="538"/>
                  <a:pt x="1147" y="538"/>
                </a:cubicBezTo>
                <a:cubicBezTo>
                  <a:pt x="1146" y="541"/>
                  <a:pt x="1146" y="541"/>
                  <a:pt x="1146" y="542"/>
                </a:cubicBezTo>
                <a:cubicBezTo>
                  <a:pt x="1146" y="542"/>
                  <a:pt x="1146" y="542"/>
                  <a:pt x="1146" y="542"/>
                </a:cubicBezTo>
                <a:cubicBezTo>
                  <a:pt x="1026" y="846"/>
                  <a:pt x="944" y="910"/>
                  <a:pt x="897" y="910"/>
                </a:cubicBezTo>
                <a:cubicBezTo>
                  <a:pt x="892" y="910"/>
                  <a:pt x="890" y="909"/>
                  <a:pt x="889" y="909"/>
                </a:cubicBezTo>
                <a:cubicBezTo>
                  <a:pt x="889" y="909"/>
                  <a:pt x="889" y="909"/>
                  <a:pt x="889" y="909"/>
                </a:cubicBezTo>
                <a:cubicBezTo>
                  <a:pt x="880" y="905"/>
                  <a:pt x="834" y="878"/>
                  <a:pt x="783" y="678"/>
                </a:cubicBezTo>
                <a:cubicBezTo>
                  <a:pt x="750" y="549"/>
                  <a:pt x="729" y="402"/>
                  <a:pt x="720" y="326"/>
                </a:cubicBezTo>
                <a:cubicBezTo>
                  <a:pt x="720" y="325"/>
                  <a:pt x="720" y="325"/>
                  <a:pt x="720" y="325"/>
                </a:cubicBezTo>
                <a:cubicBezTo>
                  <a:pt x="714" y="281"/>
                  <a:pt x="705" y="240"/>
                  <a:pt x="694" y="205"/>
                </a:cubicBezTo>
                <a:cubicBezTo>
                  <a:pt x="676" y="145"/>
                  <a:pt x="634" y="96"/>
                  <a:pt x="578" y="67"/>
                </a:cubicBezTo>
                <a:cubicBezTo>
                  <a:pt x="521" y="38"/>
                  <a:pt x="457" y="33"/>
                  <a:pt x="396" y="53"/>
                </a:cubicBezTo>
                <a:cubicBezTo>
                  <a:pt x="385" y="57"/>
                  <a:pt x="376" y="61"/>
                  <a:pt x="367" y="66"/>
                </a:cubicBezTo>
                <a:cubicBezTo>
                  <a:pt x="250" y="125"/>
                  <a:pt x="100" y="274"/>
                  <a:pt x="28" y="346"/>
                </a:cubicBezTo>
                <a:cubicBezTo>
                  <a:pt x="2" y="372"/>
                  <a:pt x="0" y="412"/>
                  <a:pt x="23" y="439"/>
                </a:cubicBezTo>
                <a:cubicBezTo>
                  <a:pt x="48" y="468"/>
                  <a:pt x="89" y="472"/>
                  <a:pt x="119" y="449"/>
                </a:cubicBezTo>
                <a:cubicBezTo>
                  <a:pt x="148" y="426"/>
                  <a:pt x="175" y="414"/>
                  <a:pt x="198" y="414"/>
                </a:cubicBezTo>
                <a:cubicBezTo>
                  <a:pt x="239" y="414"/>
                  <a:pt x="256" y="451"/>
                  <a:pt x="256" y="451"/>
                </a:cubicBezTo>
                <a:cubicBezTo>
                  <a:pt x="257" y="453"/>
                  <a:pt x="257" y="453"/>
                  <a:pt x="257" y="453"/>
                </a:cubicBezTo>
                <a:cubicBezTo>
                  <a:pt x="351" y="643"/>
                  <a:pt x="414" y="910"/>
                  <a:pt x="415" y="913"/>
                </a:cubicBezTo>
                <a:cubicBezTo>
                  <a:pt x="415" y="913"/>
                  <a:pt x="415" y="913"/>
                  <a:pt x="415" y="913"/>
                </a:cubicBezTo>
                <a:cubicBezTo>
                  <a:pt x="465" y="1119"/>
                  <a:pt x="526" y="1267"/>
                  <a:pt x="597" y="1353"/>
                </a:cubicBezTo>
                <a:cubicBezTo>
                  <a:pt x="659" y="1427"/>
                  <a:pt x="710" y="1433"/>
                  <a:pt x="725" y="1433"/>
                </a:cubicBezTo>
                <a:cubicBezTo>
                  <a:pt x="728" y="1433"/>
                  <a:pt x="728" y="1433"/>
                  <a:pt x="728" y="1433"/>
                </a:cubicBezTo>
                <a:cubicBezTo>
                  <a:pt x="731" y="1433"/>
                  <a:pt x="731" y="1433"/>
                  <a:pt x="731" y="1433"/>
                </a:cubicBezTo>
                <a:cubicBezTo>
                  <a:pt x="1090" y="1387"/>
                  <a:pt x="1423" y="847"/>
                  <a:pt x="1550" y="617"/>
                </a:cubicBezTo>
                <a:cubicBezTo>
                  <a:pt x="1587" y="549"/>
                  <a:pt x="1614" y="478"/>
                  <a:pt x="1630" y="405"/>
                </a:cubicBezTo>
                <a:cubicBezTo>
                  <a:pt x="1658" y="279"/>
                  <a:pt x="1648" y="179"/>
                  <a:pt x="1600" y="107"/>
                </a:cubicBezTo>
                <a:cubicBezTo>
                  <a:pt x="1530" y="2"/>
                  <a:pt x="1416" y="0"/>
                  <a:pt x="1411" y="0"/>
                </a:cubicBezTo>
                <a:close/>
                <a:moveTo>
                  <a:pt x="1521" y="161"/>
                </a:moveTo>
                <a:cubicBezTo>
                  <a:pt x="1553" y="209"/>
                  <a:pt x="1558" y="286"/>
                  <a:pt x="1537" y="385"/>
                </a:cubicBezTo>
                <a:cubicBezTo>
                  <a:pt x="1523" y="448"/>
                  <a:pt x="1499" y="511"/>
                  <a:pt x="1466" y="571"/>
                </a:cubicBezTo>
                <a:cubicBezTo>
                  <a:pt x="1413" y="666"/>
                  <a:pt x="1305" y="851"/>
                  <a:pt x="1168" y="1016"/>
                </a:cubicBezTo>
                <a:cubicBezTo>
                  <a:pt x="1093" y="1106"/>
                  <a:pt x="1019" y="1179"/>
                  <a:pt x="949" y="1232"/>
                </a:cubicBezTo>
                <a:cubicBezTo>
                  <a:pt x="870" y="1292"/>
                  <a:pt x="795" y="1327"/>
                  <a:pt x="725" y="1337"/>
                </a:cubicBezTo>
                <a:cubicBezTo>
                  <a:pt x="709" y="1331"/>
                  <a:pt x="602" y="1281"/>
                  <a:pt x="508" y="891"/>
                </a:cubicBezTo>
                <a:cubicBezTo>
                  <a:pt x="506" y="881"/>
                  <a:pt x="441" y="608"/>
                  <a:pt x="343" y="411"/>
                </a:cubicBezTo>
                <a:cubicBezTo>
                  <a:pt x="322" y="364"/>
                  <a:pt x="269" y="318"/>
                  <a:pt x="198" y="318"/>
                </a:cubicBezTo>
                <a:cubicBezTo>
                  <a:pt x="197" y="318"/>
                  <a:pt x="196" y="318"/>
                  <a:pt x="194" y="318"/>
                </a:cubicBezTo>
                <a:cubicBezTo>
                  <a:pt x="263" y="255"/>
                  <a:pt x="345" y="184"/>
                  <a:pt x="410" y="151"/>
                </a:cubicBezTo>
                <a:cubicBezTo>
                  <a:pt x="415" y="149"/>
                  <a:pt x="421" y="146"/>
                  <a:pt x="427" y="144"/>
                </a:cubicBezTo>
                <a:cubicBezTo>
                  <a:pt x="463" y="132"/>
                  <a:pt x="501" y="135"/>
                  <a:pt x="534" y="152"/>
                </a:cubicBezTo>
                <a:cubicBezTo>
                  <a:pt x="567" y="169"/>
                  <a:pt x="592" y="198"/>
                  <a:pt x="603" y="234"/>
                </a:cubicBezTo>
                <a:cubicBezTo>
                  <a:pt x="612" y="264"/>
                  <a:pt x="619" y="299"/>
                  <a:pt x="625" y="338"/>
                </a:cubicBezTo>
                <a:cubicBezTo>
                  <a:pt x="637" y="434"/>
                  <a:pt x="658" y="574"/>
                  <a:pt x="690" y="702"/>
                </a:cubicBezTo>
                <a:cubicBezTo>
                  <a:pt x="735" y="877"/>
                  <a:pt x="786" y="971"/>
                  <a:pt x="853" y="998"/>
                </a:cubicBezTo>
                <a:cubicBezTo>
                  <a:pt x="862" y="1001"/>
                  <a:pt x="877" y="1006"/>
                  <a:pt x="897" y="1006"/>
                </a:cubicBezTo>
                <a:cubicBezTo>
                  <a:pt x="959" y="1006"/>
                  <a:pt x="1017" y="969"/>
                  <a:pt x="1074" y="892"/>
                </a:cubicBezTo>
                <a:cubicBezTo>
                  <a:pt x="1126" y="824"/>
                  <a:pt x="1178" y="721"/>
                  <a:pt x="1235" y="577"/>
                </a:cubicBezTo>
                <a:cubicBezTo>
                  <a:pt x="1235" y="577"/>
                  <a:pt x="1235" y="576"/>
                  <a:pt x="1236" y="573"/>
                </a:cubicBezTo>
                <a:cubicBezTo>
                  <a:pt x="1239" y="567"/>
                  <a:pt x="1239" y="567"/>
                  <a:pt x="1239" y="567"/>
                </a:cubicBezTo>
                <a:cubicBezTo>
                  <a:pt x="1248" y="542"/>
                  <a:pt x="1253" y="517"/>
                  <a:pt x="1254" y="493"/>
                </a:cubicBezTo>
                <a:cubicBezTo>
                  <a:pt x="1257" y="439"/>
                  <a:pt x="1243" y="392"/>
                  <a:pt x="1214" y="355"/>
                </a:cubicBezTo>
                <a:cubicBezTo>
                  <a:pt x="1181" y="313"/>
                  <a:pt x="1134" y="288"/>
                  <a:pt x="1073" y="283"/>
                </a:cubicBezTo>
                <a:cubicBezTo>
                  <a:pt x="1093" y="251"/>
                  <a:pt x="1126" y="210"/>
                  <a:pt x="1176" y="173"/>
                </a:cubicBezTo>
                <a:cubicBezTo>
                  <a:pt x="1245" y="122"/>
                  <a:pt x="1324" y="96"/>
                  <a:pt x="1410" y="96"/>
                </a:cubicBezTo>
                <a:cubicBezTo>
                  <a:pt x="1410" y="96"/>
                  <a:pt x="1410" y="96"/>
                  <a:pt x="1410" y="96"/>
                </a:cubicBezTo>
                <a:cubicBezTo>
                  <a:pt x="1416" y="96"/>
                  <a:pt x="1480" y="100"/>
                  <a:pt x="1521" y="16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6" name="Freeform 262"/>
          <p:cNvSpPr>
            <a:spLocks noEditPoints="1"/>
          </p:cNvSpPr>
          <p:nvPr/>
        </p:nvSpPr>
        <p:spPr bwMode="auto">
          <a:xfrm>
            <a:off x="9669392" y="5258788"/>
            <a:ext cx="291506" cy="392243"/>
          </a:xfrm>
          <a:custGeom>
            <a:avLst/>
            <a:gdLst>
              <a:gd name="T0" fmla="*/ 1068 w 1217"/>
              <a:gd name="T1" fmla="*/ 689 h 1638"/>
              <a:gd name="T2" fmla="*/ 972 w 1217"/>
              <a:gd name="T3" fmla="*/ 729 h 1638"/>
              <a:gd name="T4" fmla="*/ 940 w 1217"/>
              <a:gd name="T5" fmla="*/ 777 h 1638"/>
              <a:gd name="T6" fmla="*/ 508 w 1217"/>
              <a:gd name="T7" fmla="*/ 777 h 1638"/>
              <a:gd name="T8" fmla="*/ 469 w 1217"/>
              <a:gd name="T9" fmla="*/ 682 h 1638"/>
              <a:gd name="T10" fmla="*/ 687 w 1217"/>
              <a:gd name="T11" fmla="*/ 465 h 1638"/>
              <a:gd name="T12" fmla="*/ 835 w 1217"/>
              <a:gd name="T13" fmla="*/ 512 h 1638"/>
              <a:gd name="T14" fmla="*/ 1092 w 1217"/>
              <a:gd name="T15" fmla="*/ 256 h 1638"/>
              <a:gd name="T16" fmla="*/ 835 w 1217"/>
              <a:gd name="T17" fmla="*/ 0 h 1638"/>
              <a:gd name="T18" fmla="*/ 579 w 1217"/>
              <a:gd name="T19" fmla="*/ 256 h 1638"/>
              <a:gd name="T20" fmla="*/ 621 w 1217"/>
              <a:gd name="T21" fmla="*/ 396 h 1638"/>
              <a:gd name="T22" fmla="*/ 402 w 1217"/>
              <a:gd name="T23" fmla="*/ 614 h 1638"/>
              <a:gd name="T24" fmla="*/ 257 w 1217"/>
              <a:gd name="T25" fmla="*/ 569 h 1638"/>
              <a:gd name="T26" fmla="*/ 0 w 1217"/>
              <a:gd name="T27" fmla="*/ 825 h 1638"/>
              <a:gd name="T28" fmla="*/ 257 w 1217"/>
              <a:gd name="T29" fmla="*/ 1081 h 1638"/>
              <a:gd name="T30" fmla="*/ 403 w 1217"/>
              <a:gd name="T31" fmla="*/ 1035 h 1638"/>
              <a:gd name="T32" fmla="*/ 610 w 1217"/>
              <a:gd name="T33" fmla="*/ 1237 h 1638"/>
              <a:gd name="T34" fmla="*/ 564 w 1217"/>
              <a:gd name="T35" fmla="*/ 1382 h 1638"/>
              <a:gd name="T36" fmla="*/ 821 w 1217"/>
              <a:gd name="T37" fmla="*/ 1638 h 1638"/>
              <a:gd name="T38" fmla="*/ 1077 w 1217"/>
              <a:gd name="T39" fmla="*/ 1382 h 1638"/>
              <a:gd name="T40" fmla="*/ 821 w 1217"/>
              <a:gd name="T41" fmla="*/ 1126 h 1638"/>
              <a:gd name="T42" fmla="*/ 678 w 1217"/>
              <a:gd name="T43" fmla="*/ 1169 h 1638"/>
              <a:gd name="T44" fmla="*/ 470 w 1217"/>
              <a:gd name="T45" fmla="*/ 966 h 1638"/>
              <a:gd name="T46" fmla="*/ 508 w 1217"/>
              <a:gd name="T47" fmla="*/ 873 h 1638"/>
              <a:gd name="T48" fmla="*/ 940 w 1217"/>
              <a:gd name="T49" fmla="*/ 873 h 1638"/>
              <a:gd name="T50" fmla="*/ 972 w 1217"/>
              <a:gd name="T51" fmla="*/ 921 h 1638"/>
              <a:gd name="T52" fmla="*/ 1068 w 1217"/>
              <a:gd name="T53" fmla="*/ 961 h 1638"/>
              <a:gd name="T54" fmla="*/ 1164 w 1217"/>
              <a:gd name="T55" fmla="*/ 921 h 1638"/>
              <a:gd name="T56" fmla="*/ 1164 w 1217"/>
              <a:gd name="T57" fmla="*/ 729 h 1638"/>
              <a:gd name="T58" fmla="*/ 1068 w 1217"/>
              <a:gd name="T59" fmla="*/ 689 h 1638"/>
              <a:gd name="T60" fmla="*/ 835 w 1217"/>
              <a:gd name="T61" fmla="*/ 96 h 1638"/>
              <a:gd name="T62" fmla="*/ 996 w 1217"/>
              <a:gd name="T63" fmla="*/ 256 h 1638"/>
              <a:gd name="T64" fmla="*/ 835 w 1217"/>
              <a:gd name="T65" fmla="*/ 416 h 1638"/>
              <a:gd name="T66" fmla="*/ 675 w 1217"/>
              <a:gd name="T67" fmla="*/ 256 h 1638"/>
              <a:gd name="T68" fmla="*/ 835 w 1217"/>
              <a:gd name="T69" fmla="*/ 96 h 1638"/>
              <a:gd name="T70" fmla="*/ 257 w 1217"/>
              <a:gd name="T71" fmla="*/ 985 h 1638"/>
              <a:gd name="T72" fmla="*/ 96 w 1217"/>
              <a:gd name="T73" fmla="*/ 825 h 1638"/>
              <a:gd name="T74" fmla="*/ 257 w 1217"/>
              <a:gd name="T75" fmla="*/ 665 h 1638"/>
              <a:gd name="T76" fmla="*/ 417 w 1217"/>
              <a:gd name="T77" fmla="*/ 825 h 1638"/>
              <a:gd name="T78" fmla="*/ 257 w 1217"/>
              <a:gd name="T79" fmla="*/ 985 h 1638"/>
              <a:gd name="T80" fmla="*/ 821 w 1217"/>
              <a:gd name="T81" fmla="*/ 1222 h 1638"/>
              <a:gd name="T82" fmla="*/ 981 w 1217"/>
              <a:gd name="T83" fmla="*/ 1382 h 1638"/>
              <a:gd name="T84" fmla="*/ 821 w 1217"/>
              <a:gd name="T85" fmla="*/ 1542 h 1638"/>
              <a:gd name="T86" fmla="*/ 660 w 1217"/>
              <a:gd name="T87" fmla="*/ 1382 h 1638"/>
              <a:gd name="T88" fmla="*/ 821 w 1217"/>
              <a:gd name="T89" fmla="*/ 1222 h 1638"/>
              <a:gd name="T90" fmla="*/ 1096 w 1217"/>
              <a:gd name="T91" fmla="*/ 853 h 1638"/>
              <a:gd name="T92" fmla="*/ 1068 w 1217"/>
              <a:gd name="T93" fmla="*/ 865 h 1638"/>
              <a:gd name="T94" fmla="*/ 1039 w 1217"/>
              <a:gd name="T95" fmla="*/ 853 h 1638"/>
              <a:gd name="T96" fmla="*/ 1039 w 1217"/>
              <a:gd name="T97" fmla="*/ 797 h 1638"/>
              <a:gd name="T98" fmla="*/ 1068 w 1217"/>
              <a:gd name="T99" fmla="*/ 785 h 1638"/>
              <a:gd name="T100" fmla="*/ 1096 w 1217"/>
              <a:gd name="T101" fmla="*/ 797 h 1638"/>
              <a:gd name="T102" fmla="*/ 1096 w 1217"/>
              <a:gd name="T103" fmla="*/ 85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17" h="1638">
                <a:moveTo>
                  <a:pt x="1068" y="689"/>
                </a:moveTo>
                <a:cubicBezTo>
                  <a:pt x="1031" y="689"/>
                  <a:pt x="997" y="703"/>
                  <a:pt x="972" y="729"/>
                </a:cubicBezTo>
                <a:cubicBezTo>
                  <a:pt x="957" y="743"/>
                  <a:pt x="947" y="759"/>
                  <a:pt x="940" y="777"/>
                </a:cubicBezTo>
                <a:cubicBezTo>
                  <a:pt x="508" y="777"/>
                  <a:pt x="508" y="777"/>
                  <a:pt x="508" y="777"/>
                </a:cubicBezTo>
                <a:cubicBezTo>
                  <a:pt x="502" y="743"/>
                  <a:pt x="488" y="710"/>
                  <a:pt x="469" y="682"/>
                </a:cubicBezTo>
                <a:cubicBezTo>
                  <a:pt x="687" y="465"/>
                  <a:pt x="687" y="465"/>
                  <a:pt x="687" y="465"/>
                </a:cubicBezTo>
                <a:cubicBezTo>
                  <a:pt x="729" y="495"/>
                  <a:pt x="780" y="512"/>
                  <a:pt x="835" y="512"/>
                </a:cubicBezTo>
                <a:cubicBezTo>
                  <a:pt x="977" y="512"/>
                  <a:pt x="1092" y="397"/>
                  <a:pt x="1092" y="256"/>
                </a:cubicBezTo>
                <a:cubicBezTo>
                  <a:pt x="1092" y="115"/>
                  <a:pt x="977" y="0"/>
                  <a:pt x="835" y="0"/>
                </a:cubicBezTo>
                <a:cubicBezTo>
                  <a:pt x="694" y="0"/>
                  <a:pt x="579" y="115"/>
                  <a:pt x="579" y="256"/>
                </a:cubicBezTo>
                <a:cubicBezTo>
                  <a:pt x="579" y="308"/>
                  <a:pt x="595" y="355"/>
                  <a:pt x="621" y="396"/>
                </a:cubicBezTo>
                <a:cubicBezTo>
                  <a:pt x="402" y="614"/>
                  <a:pt x="402" y="614"/>
                  <a:pt x="402" y="614"/>
                </a:cubicBezTo>
                <a:cubicBezTo>
                  <a:pt x="360" y="586"/>
                  <a:pt x="310" y="569"/>
                  <a:pt x="257" y="569"/>
                </a:cubicBezTo>
                <a:cubicBezTo>
                  <a:pt x="115" y="569"/>
                  <a:pt x="0" y="684"/>
                  <a:pt x="0" y="825"/>
                </a:cubicBezTo>
                <a:cubicBezTo>
                  <a:pt x="0" y="966"/>
                  <a:pt x="115" y="1081"/>
                  <a:pt x="257" y="1081"/>
                </a:cubicBezTo>
                <a:cubicBezTo>
                  <a:pt x="311" y="1081"/>
                  <a:pt x="362" y="1064"/>
                  <a:pt x="403" y="1035"/>
                </a:cubicBezTo>
                <a:cubicBezTo>
                  <a:pt x="610" y="1237"/>
                  <a:pt x="610" y="1237"/>
                  <a:pt x="610" y="1237"/>
                </a:cubicBezTo>
                <a:cubicBezTo>
                  <a:pt x="581" y="1278"/>
                  <a:pt x="564" y="1328"/>
                  <a:pt x="564" y="1382"/>
                </a:cubicBezTo>
                <a:cubicBezTo>
                  <a:pt x="564" y="1524"/>
                  <a:pt x="679" y="1638"/>
                  <a:pt x="821" y="1638"/>
                </a:cubicBezTo>
                <a:cubicBezTo>
                  <a:pt x="962" y="1638"/>
                  <a:pt x="1077" y="1524"/>
                  <a:pt x="1077" y="1382"/>
                </a:cubicBezTo>
                <a:cubicBezTo>
                  <a:pt x="1077" y="1241"/>
                  <a:pt x="962" y="1126"/>
                  <a:pt x="821" y="1126"/>
                </a:cubicBezTo>
                <a:cubicBezTo>
                  <a:pt x="768" y="1126"/>
                  <a:pt x="719" y="1142"/>
                  <a:pt x="678" y="1169"/>
                </a:cubicBezTo>
                <a:cubicBezTo>
                  <a:pt x="470" y="966"/>
                  <a:pt x="470" y="966"/>
                  <a:pt x="470" y="966"/>
                </a:cubicBezTo>
                <a:cubicBezTo>
                  <a:pt x="489" y="938"/>
                  <a:pt x="502" y="907"/>
                  <a:pt x="508" y="873"/>
                </a:cubicBezTo>
                <a:cubicBezTo>
                  <a:pt x="940" y="873"/>
                  <a:pt x="940" y="873"/>
                  <a:pt x="940" y="873"/>
                </a:cubicBezTo>
                <a:cubicBezTo>
                  <a:pt x="947" y="891"/>
                  <a:pt x="957" y="907"/>
                  <a:pt x="972" y="921"/>
                </a:cubicBezTo>
                <a:cubicBezTo>
                  <a:pt x="997" y="947"/>
                  <a:pt x="1031" y="961"/>
                  <a:pt x="1068" y="961"/>
                </a:cubicBezTo>
                <a:cubicBezTo>
                  <a:pt x="1104" y="961"/>
                  <a:pt x="1138" y="947"/>
                  <a:pt x="1164" y="921"/>
                </a:cubicBezTo>
                <a:cubicBezTo>
                  <a:pt x="1217" y="868"/>
                  <a:pt x="1217" y="782"/>
                  <a:pt x="1164" y="729"/>
                </a:cubicBezTo>
                <a:cubicBezTo>
                  <a:pt x="1138" y="703"/>
                  <a:pt x="1104" y="689"/>
                  <a:pt x="1068" y="689"/>
                </a:cubicBezTo>
                <a:close/>
                <a:moveTo>
                  <a:pt x="835" y="96"/>
                </a:moveTo>
                <a:cubicBezTo>
                  <a:pt x="924" y="96"/>
                  <a:pt x="996" y="168"/>
                  <a:pt x="996" y="256"/>
                </a:cubicBezTo>
                <a:cubicBezTo>
                  <a:pt x="996" y="344"/>
                  <a:pt x="924" y="416"/>
                  <a:pt x="835" y="416"/>
                </a:cubicBezTo>
                <a:cubicBezTo>
                  <a:pt x="747" y="416"/>
                  <a:pt x="675" y="344"/>
                  <a:pt x="675" y="256"/>
                </a:cubicBezTo>
                <a:cubicBezTo>
                  <a:pt x="675" y="168"/>
                  <a:pt x="747" y="96"/>
                  <a:pt x="835" y="96"/>
                </a:cubicBezTo>
                <a:close/>
                <a:moveTo>
                  <a:pt x="257" y="985"/>
                </a:moveTo>
                <a:cubicBezTo>
                  <a:pt x="168" y="985"/>
                  <a:pt x="96" y="913"/>
                  <a:pt x="96" y="825"/>
                </a:cubicBezTo>
                <a:cubicBezTo>
                  <a:pt x="96" y="737"/>
                  <a:pt x="168" y="665"/>
                  <a:pt x="257" y="665"/>
                </a:cubicBezTo>
                <a:cubicBezTo>
                  <a:pt x="345" y="665"/>
                  <a:pt x="417" y="737"/>
                  <a:pt x="417" y="825"/>
                </a:cubicBezTo>
                <a:cubicBezTo>
                  <a:pt x="417" y="913"/>
                  <a:pt x="345" y="985"/>
                  <a:pt x="257" y="985"/>
                </a:cubicBezTo>
                <a:close/>
                <a:moveTo>
                  <a:pt x="821" y="1222"/>
                </a:moveTo>
                <a:cubicBezTo>
                  <a:pt x="909" y="1222"/>
                  <a:pt x="981" y="1294"/>
                  <a:pt x="981" y="1382"/>
                </a:cubicBezTo>
                <a:cubicBezTo>
                  <a:pt x="981" y="1471"/>
                  <a:pt x="909" y="1542"/>
                  <a:pt x="821" y="1542"/>
                </a:cubicBezTo>
                <a:cubicBezTo>
                  <a:pt x="732" y="1542"/>
                  <a:pt x="660" y="1471"/>
                  <a:pt x="660" y="1382"/>
                </a:cubicBezTo>
                <a:cubicBezTo>
                  <a:pt x="660" y="1294"/>
                  <a:pt x="732" y="1222"/>
                  <a:pt x="821" y="1222"/>
                </a:cubicBezTo>
                <a:close/>
                <a:moveTo>
                  <a:pt x="1096" y="853"/>
                </a:moveTo>
                <a:cubicBezTo>
                  <a:pt x="1089" y="861"/>
                  <a:pt x="1078" y="865"/>
                  <a:pt x="1068" y="865"/>
                </a:cubicBezTo>
                <a:cubicBezTo>
                  <a:pt x="1057" y="865"/>
                  <a:pt x="1047" y="861"/>
                  <a:pt x="1039" y="853"/>
                </a:cubicBezTo>
                <a:cubicBezTo>
                  <a:pt x="1024" y="838"/>
                  <a:pt x="1024" y="812"/>
                  <a:pt x="1039" y="797"/>
                </a:cubicBezTo>
                <a:cubicBezTo>
                  <a:pt x="1047" y="789"/>
                  <a:pt x="1057" y="785"/>
                  <a:pt x="1068" y="785"/>
                </a:cubicBezTo>
                <a:cubicBezTo>
                  <a:pt x="1078" y="785"/>
                  <a:pt x="1089" y="789"/>
                  <a:pt x="1096" y="797"/>
                </a:cubicBezTo>
                <a:cubicBezTo>
                  <a:pt x="1112" y="812"/>
                  <a:pt x="1112" y="838"/>
                  <a:pt x="1096" y="85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7" name="Freeform 232"/>
          <p:cNvSpPr>
            <a:spLocks noEditPoints="1"/>
          </p:cNvSpPr>
          <p:nvPr/>
        </p:nvSpPr>
        <p:spPr bwMode="auto">
          <a:xfrm>
            <a:off x="9616312" y="4581068"/>
            <a:ext cx="397669" cy="397669"/>
          </a:xfrm>
          <a:custGeom>
            <a:avLst/>
            <a:gdLst>
              <a:gd name="T0" fmla="*/ 1605 w 1661"/>
              <a:gd name="T1" fmla="*/ 558 h 1661"/>
              <a:gd name="T2" fmla="*/ 1521 w 1661"/>
              <a:gd name="T3" fmla="*/ 325 h 1661"/>
              <a:gd name="T4" fmla="*/ 1337 w 1661"/>
              <a:gd name="T5" fmla="*/ 114 h 1661"/>
              <a:gd name="T6" fmla="*/ 1157 w 1661"/>
              <a:gd name="T7" fmla="*/ 22 h 1661"/>
              <a:gd name="T8" fmla="*/ 1079 w 1661"/>
              <a:gd name="T9" fmla="*/ 325 h 1661"/>
              <a:gd name="T10" fmla="*/ 582 w 1661"/>
              <a:gd name="T11" fmla="*/ 114 h 1661"/>
              <a:gd name="T12" fmla="*/ 403 w 1661"/>
              <a:gd name="T13" fmla="*/ 22 h 1661"/>
              <a:gd name="T14" fmla="*/ 324 w 1661"/>
              <a:gd name="T15" fmla="*/ 325 h 1661"/>
              <a:gd name="T16" fmla="*/ 57 w 1661"/>
              <a:gd name="T17" fmla="*/ 349 h 1661"/>
              <a:gd name="T18" fmla="*/ 141 w 1661"/>
              <a:gd name="T19" fmla="*/ 583 h 1661"/>
              <a:gd name="T20" fmla="*/ 324 w 1661"/>
              <a:gd name="T21" fmla="*/ 1079 h 1661"/>
              <a:gd name="T22" fmla="*/ 57 w 1661"/>
              <a:gd name="T23" fmla="*/ 1103 h 1661"/>
              <a:gd name="T24" fmla="*/ 141 w 1661"/>
              <a:gd name="T25" fmla="*/ 1337 h 1661"/>
              <a:gd name="T26" fmla="*/ 324 w 1661"/>
              <a:gd name="T27" fmla="*/ 1547 h 1661"/>
              <a:gd name="T28" fmla="*/ 504 w 1661"/>
              <a:gd name="T29" fmla="*/ 1640 h 1661"/>
              <a:gd name="T30" fmla="*/ 582 w 1661"/>
              <a:gd name="T31" fmla="*/ 1337 h 1661"/>
              <a:gd name="T32" fmla="*/ 1079 w 1661"/>
              <a:gd name="T33" fmla="*/ 1547 h 1661"/>
              <a:gd name="T34" fmla="*/ 1208 w 1661"/>
              <a:gd name="T35" fmla="*/ 1650 h 1661"/>
              <a:gd name="T36" fmla="*/ 1337 w 1661"/>
              <a:gd name="T37" fmla="*/ 1521 h 1661"/>
              <a:gd name="T38" fmla="*/ 1521 w 1661"/>
              <a:gd name="T39" fmla="*/ 1337 h 1661"/>
              <a:gd name="T40" fmla="*/ 1605 w 1661"/>
              <a:gd name="T41" fmla="*/ 1103 h 1661"/>
              <a:gd name="T42" fmla="*/ 1337 w 1661"/>
              <a:gd name="T43" fmla="*/ 1079 h 1661"/>
              <a:gd name="T44" fmla="*/ 1547 w 1661"/>
              <a:gd name="T45" fmla="*/ 583 h 1661"/>
              <a:gd name="T46" fmla="*/ 1540 w 1661"/>
              <a:gd name="T47" fmla="*/ 1175 h 1661"/>
              <a:gd name="T48" fmla="*/ 1521 w 1661"/>
              <a:gd name="T49" fmla="*/ 1241 h 1661"/>
              <a:gd name="T50" fmla="*/ 1241 w 1661"/>
              <a:gd name="T51" fmla="*/ 1297 h 1661"/>
              <a:gd name="T52" fmla="*/ 1221 w 1661"/>
              <a:gd name="T53" fmla="*/ 1551 h 1661"/>
              <a:gd name="T54" fmla="*/ 1175 w 1661"/>
              <a:gd name="T55" fmla="*/ 1297 h 1661"/>
              <a:gd name="T56" fmla="*/ 543 w 1661"/>
              <a:gd name="T57" fmla="*/ 1241 h 1661"/>
              <a:gd name="T58" fmla="*/ 486 w 1661"/>
              <a:gd name="T59" fmla="*/ 1521 h 1661"/>
              <a:gd name="T60" fmla="*/ 420 w 1661"/>
              <a:gd name="T61" fmla="*/ 1540 h 1661"/>
              <a:gd name="T62" fmla="*/ 364 w 1661"/>
              <a:gd name="T63" fmla="*/ 1241 h 1661"/>
              <a:gd name="T64" fmla="*/ 110 w 1661"/>
              <a:gd name="T65" fmla="*/ 1221 h 1661"/>
              <a:gd name="T66" fmla="*/ 364 w 1661"/>
              <a:gd name="T67" fmla="*/ 1175 h 1661"/>
              <a:gd name="T68" fmla="*/ 420 w 1661"/>
              <a:gd name="T69" fmla="*/ 543 h 1661"/>
              <a:gd name="T70" fmla="*/ 141 w 1661"/>
              <a:gd name="T71" fmla="*/ 487 h 1661"/>
              <a:gd name="T72" fmla="*/ 122 w 1661"/>
              <a:gd name="T73" fmla="*/ 421 h 1661"/>
              <a:gd name="T74" fmla="*/ 420 w 1661"/>
              <a:gd name="T75" fmla="*/ 364 h 1661"/>
              <a:gd name="T76" fmla="*/ 441 w 1661"/>
              <a:gd name="T77" fmla="*/ 110 h 1661"/>
              <a:gd name="T78" fmla="*/ 486 w 1661"/>
              <a:gd name="T79" fmla="*/ 364 h 1661"/>
              <a:gd name="T80" fmla="*/ 1119 w 1661"/>
              <a:gd name="T81" fmla="*/ 421 h 1661"/>
              <a:gd name="T82" fmla="*/ 1175 w 1661"/>
              <a:gd name="T83" fmla="*/ 141 h 1661"/>
              <a:gd name="T84" fmla="*/ 1241 w 1661"/>
              <a:gd name="T85" fmla="*/ 122 h 1661"/>
              <a:gd name="T86" fmla="*/ 1297 w 1661"/>
              <a:gd name="T87" fmla="*/ 421 h 1661"/>
              <a:gd name="T88" fmla="*/ 1551 w 1661"/>
              <a:gd name="T89" fmla="*/ 441 h 1661"/>
              <a:gd name="T90" fmla="*/ 1297 w 1661"/>
              <a:gd name="T91" fmla="*/ 487 h 1661"/>
              <a:gd name="T92" fmla="*/ 1241 w 1661"/>
              <a:gd name="T93" fmla="*/ 1119 h 1661"/>
              <a:gd name="T94" fmla="*/ 1119 w 1661"/>
              <a:gd name="T95" fmla="*/ 487 h 1661"/>
              <a:gd name="T96" fmla="*/ 486 w 1661"/>
              <a:gd name="T97" fmla="*/ 543 h 1661"/>
              <a:gd name="T98" fmla="*/ 543 w 1661"/>
              <a:gd name="T99" fmla="*/ 1175 h 1661"/>
              <a:gd name="T100" fmla="*/ 1175 w 1661"/>
              <a:gd name="T101" fmla="*/ 1119 h 1661"/>
              <a:gd name="T102" fmla="*/ 1119 w 1661"/>
              <a:gd name="T103" fmla="*/ 487 h 1661"/>
              <a:gd name="T104" fmla="*/ 582 w 1661"/>
              <a:gd name="T105" fmla="*/ 1079 h 1661"/>
              <a:gd name="T106" fmla="*/ 1079 w 1661"/>
              <a:gd name="T107" fmla="*/ 583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1" h="1661">
                <a:moveTo>
                  <a:pt x="1547" y="583"/>
                </a:moveTo>
                <a:cubicBezTo>
                  <a:pt x="1568" y="583"/>
                  <a:pt x="1590" y="573"/>
                  <a:pt x="1605" y="558"/>
                </a:cubicBezTo>
                <a:cubicBezTo>
                  <a:pt x="1648" y="512"/>
                  <a:pt x="1661" y="454"/>
                  <a:pt x="1640" y="403"/>
                </a:cubicBezTo>
                <a:cubicBezTo>
                  <a:pt x="1619" y="355"/>
                  <a:pt x="1573" y="325"/>
                  <a:pt x="1521" y="325"/>
                </a:cubicBezTo>
                <a:cubicBezTo>
                  <a:pt x="1337" y="325"/>
                  <a:pt x="1337" y="325"/>
                  <a:pt x="1337" y="325"/>
                </a:cubicBezTo>
                <a:cubicBezTo>
                  <a:pt x="1337" y="114"/>
                  <a:pt x="1337" y="114"/>
                  <a:pt x="1337" y="114"/>
                </a:cubicBezTo>
                <a:cubicBezTo>
                  <a:pt x="1337" y="94"/>
                  <a:pt x="1327" y="71"/>
                  <a:pt x="1313" y="57"/>
                </a:cubicBezTo>
                <a:cubicBezTo>
                  <a:pt x="1267" y="13"/>
                  <a:pt x="1209" y="0"/>
                  <a:pt x="1157" y="22"/>
                </a:cubicBezTo>
                <a:cubicBezTo>
                  <a:pt x="1110" y="42"/>
                  <a:pt x="1079" y="89"/>
                  <a:pt x="1079" y="141"/>
                </a:cubicBezTo>
                <a:cubicBezTo>
                  <a:pt x="1079" y="325"/>
                  <a:pt x="1079" y="325"/>
                  <a:pt x="1079" y="325"/>
                </a:cubicBezTo>
                <a:cubicBezTo>
                  <a:pt x="582" y="325"/>
                  <a:pt x="582" y="325"/>
                  <a:pt x="582" y="325"/>
                </a:cubicBezTo>
                <a:cubicBezTo>
                  <a:pt x="582" y="114"/>
                  <a:pt x="582" y="114"/>
                  <a:pt x="582" y="114"/>
                </a:cubicBezTo>
                <a:cubicBezTo>
                  <a:pt x="582" y="94"/>
                  <a:pt x="573" y="71"/>
                  <a:pt x="558" y="57"/>
                </a:cubicBezTo>
                <a:cubicBezTo>
                  <a:pt x="512" y="13"/>
                  <a:pt x="454" y="0"/>
                  <a:pt x="403" y="22"/>
                </a:cubicBezTo>
                <a:cubicBezTo>
                  <a:pt x="355" y="42"/>
                  <a:pt x="324" y="89"/>
                  <a:pt x="324" y="141"/>
                </a:cubicBezTo>
                <a:cubicBezTo>
                  <a:pt x="324" y="325"/>
                  <a:pt x="324" y="325"/>
                  <a:pt x="324" y="325"/>
                </a:cubicBezTo>
                <a:cubicBezTo>
                  <a:pt x="114" y="325"/>
                  <a:pt x="114" y="325"/>
                  <a:pt x="114" y="325"/>
                </a:cubicBezTo>
                <a:cubicBezTo>
                  <a:pt x="94" y="325"/>
                  <a:pt x="71" y="334"/>
                  <a:pt x="57" y="349"/>
                </a:cubicBezTo>
                <a:cubicBezTo>
                  <a:pt x="13" y="395"/>
                  <a:pt x="0" y="453"/>
                  <a:pt x="22" y="504"/>
                </a:cubicBezTo>
                <a:cubicBezTo>
                  <a:pt x="42" y="552"/>
                  <a:pt x="89" y="583"/>
                  <a:pt x="141" y="583"/>
                </a:cubicBezTo>
                <a:cubicBezTo>
                  <a:pt x="324" y="583"/>
                  <a:pt x="324" y="583"/>
                  <a:pt x="324" y="583"/>
                </a:cubicBezTo>
                <a:cubicBezTo>
                  <a:pt x="324" y="1079"/>
                  <a:pt x="324" y="1079"/>
                  <a:pt x="324" y="1079"/>
                </a:cubicBezTo>
                <a:cubicBezTo>
                  <a:pt x="114" y="1079"/>
                  <a:pt x="114" y="1079"/>
                  <a:pt x="114" y="1079"/>
                </a:cubicBezTo>
                <a:cubicBezTo>
                  <a:pt x="94" y="1079"/>
                  <a:pt x="71" y="1089"/>
                  <a:pt x="57" y="1103"/>
                </a:cubicBezTo>
                <a:cubicBezTo>
                  <a:pt x="13" y="1149"/>
                  <a:pt x="0" y="1207"/>
                  <a:pt x="22" y="1259"/>
                </a:cubicBezTo>
                <a:cubicBezTo>
                  <a:pt x="42" y="1306"/>
                  <a:pt x="89" y="1337"/>
                  <a:pt x="141" y="1337"/>
                </a:cubicBezTo>
                <a:cubicBezTo>
                  <a:pt x="324" y="1337"/>
                  <a:pt x="324" y="1337"/>
                  <a:pt x="324" y="1337"/>
                </a:cubicBezTo>
                <a:cubicBezTo>
                  <a:pt x="324" y="1547"/>
                  <a:pt x="324" y="1547"/>
                  <a:pt x="324" y="1547"/>
                </a:cubicBezTo>
                <a:cubicBezTo>
                  <a:pt x="324" y="1568"/>
                  <a:pt x="334" y="1590"/>
                  <a:pt x="349" y="1604"/>
                </a:cubicBezTo>
                <a:cubicBezTo>
                  <a:pt x="395" y="1648"/>
                  <a:pt x="453" y="1661"/>
                  <a:pt x="504" y="1640"/>
                </a:cubicBezTo>
                <a:cubicBezTo>
                  <a:pt x="552" y="1619"/>
                  <a:pt x="582" y="1573"/>
                  <a:pt x="582" y="1521"/>
                </a:cubicBezTo>
                <a:cubicBezTo>
                  <a:pt x="582" y="1337"/>
                  <a:pt x="582" y="1337"/>
                  <a:pt x="582" y="1337"/>
                </a:cubicBezTo>
                <a:cubicBezTo>
                  <a:pt x="1079" y="1337"/>
                  <a:pt x="1079" y="1337"/>
                  <a:pt x="1079" y="1337"/>
                </a:cubicBezTo>
                <a:cubicBezTo>
                  <a:pt x="1079" y="1547"/>
                  <a:pt x="1079" y="1547"/>
                  <a:pt x="1079" y="1547"/>
                </a:cubicBezTo>
                <a:cubicBezTo>
                  <a:pt x="1079" y="1568"/>
                  <a:pt x="1088" y="1590"/>
                  <a:pt x="1103" y="1604"/>
                </a:cubicBezTo>
                <a:cubicBezTo>
                  <a:pt x="1134" y="1634"/>
                  <a:pt x="1171" y="1650"/>
                  <a:pt x="1208" y="1650"/>
                </a:cubicBezTo>
                <a:cubicBezTo>
                  <a:pt x="1225" y="1650"/>
                  <a:pt x="1242" y="1647"/>
                  <a:pt x="1259" y="1640"/>
                </a:cubicBezTo>
                <a:cubicBezTo>
                  <a:pt x="1306" y="1619"/>
                  <a:pt x="1337" y="1573"/>
                  <a:pt x="1337" y="1521"/>
                </a:cubicBezTo>
                <a:cubicBezTo>
                  <a:pt x="1337" y="1337"/>
                  <a:pt x="1337" y="1337"/>
                  <a:pt x="1337" y="1337"/>
                </a:cubicBezTo>
                <a:cubicBezTo>
                  <a:pt x="1521" y="1337"/>
                  <a:pt x="1521" y="1337"/>
                  <a:pt x="1521" y="1337"/>
                </a:cubicBezTo>
                <a:cubicBezTo>
                  <a:pt x="1573" y="1337"/>
                  <a:pt x="1619" y="1306"/>
                  <a:pt x="1640" y="1259"/>
                </a:cubicBezTo>
                <a:cubicBezTo>
                  <a:pt x="1661" y="1207"/>
                  <a:pt x="1648" y="1149"/>
                  <a:pt x="1605" y="1103"/>
                </a:cubicBezTo>
                <a:cubicBezTo>
                  <a:pt x="1590" y="1089"/>
                  <a:pt x="1568" y="1079"/>
                  <a:pt x="1547" y="1079"/>
                </a:cubicBezTo>
                <a:cubicBezTo>
                  <a:pt x="1337" y="1079"/>
                  <a:pt x="1337" y="1079"/>
                  <a:pt x="1337" y="1079"/>
                </a:cubicBezTo>
                <a:cubicBezTo>
                  <a:pt x="1337" y="583"/>
                  <a:pt x="1337" y="583"/>
                  <a:pt x="1337" y="583"/>
                </a:cubicBezTo>
                <a:lnTo>
                  <a:pt x="1547" y="583"/>
                </a:lnTo>
                <a:close/>
                <a:moveTo>
                  <a:pt x="1297" y="1175"/>
                </a:moveTo>
                <a:cubicBezTo>
                  <a:pt x="1540" y="1175"/>
                  <a:pt x="1540" y="1175"/>
                  <a:pt x="1540" y="1175"/>
                </a:cubicBezTo>
                <a:cubicBezTo>
                  <a:pt x="1553" y="1191"/>
                  <a:pt x="1557" y="1207"/>
                  <a:pt x="1551" y="1221"/>
                </a:cubicBezTo>
                <a:cubicBezTo>
                  <a:pt x="1546" y="1233"/>
                  <a:pt x="1534" y="1241"/>
                  <a:pt x="1521" y="1241"/>
                </a:cubicBezTo>
                <a:cubicBezTo>
                  <a:pt x="1297" y="1241"/>
                  <a:pt x="1297" y="1241"/>
                  <a:pt x="1297" y="1241"/>
                </a:cubicBezTo>
                <a:cubicBezTo>
                  <a:pt x="1266" y="1241"/>
                  <a:pt x="1241" y="1266"/>
                  <a:pt x="1241" y="1297"/>
                </a:cubicBezTo>
                <a:cubicBezTo>
                  <a:pt x="1241" y="1521"/>
                  <a:pt x="1241" y="1521"/>
                  <a:pt x="1241" y="1521"/>
                </a:cubicBezTo>
                <a:cubicBezTo>
                  <a:pt x="1241" y="1534"/>
                  <a:pt x="1233" y="1546"/>
                  <a:pt x="1221" y="1551"/>
                </a:cubicBezTo>
                <a:cubicBezTo>
                  <a:pt x="1207" y="1557"/>
                  <a:pt x="1191" y="1553"/>
                  <a:pt x="1175" y="1540"/>
                </a:cubicBezTo>
                <a:cubicBezTo>
                  <a:pt x="1175" y="1297"/>
                  <a:pt x="1175" y="1297"/>
                  <a:pt x="1175" y="1297"/>
                </a:cubicBezTo>
                <a:cubicBezTo>
                  <a:pt x="1175" y="1266"/>
                  <a:pt x="1150" y="1241"/>
                  <a:pt x="1119" y="1241"/>
                </a:cubicBezTo>
                <a:cubicBezTo>
                  <a:pt x="543" y="1241"/>
                  <a:pt x="543" y="1241"/>
                  <a:pt x="543" y="1241"/>
                </a:cubicBezTo>
                <a:cubicBezTo>
                  <a:pt x="512" y="1241"/>
                  <a:pt x="486" y="1266"/>
                  <a:pt x="486" y="1297"/>
                </a:cubicBezTo>
                <a:cubicBezTo>
                  <a:pt x="486" y="1521"/>
                  <a:pt x="486" y="1521"/>
                  <a:pt x="486" y="1521"/>
                </a:cubicBezTo>
                <a:cubicBezTo>
                  <a:pt x="486" y="1534"/>
                  <a:pt x="479" y="1546"/>
                  <a:pt x="466" y="1551"/>
                </a:cubicBezTo>
                <a:cubicBezTo>
                  <a:pt x="453" y="1557"/>
                  <a:pt x="436" y="1553"/>
                  <a:pt x="420" y="1540"/>
                </a:cubicBezTo>
                <a:cubicBezTo>
                  <a:pt x="420" y="1297"/>
                  <a:pt x="420" y="1297"/>
                  <a:pt x="420" y="1297"/>
                </a:cubicBezTo>
                <a:cubicBezTo>
                  <a:pt x="420" y="1266"/>
                  <a:pt x="395" y="1241"/>
                  <a:pt x="364" y="1241"/>
                </a:cubicBezTo>
                <a:cubicBezTo>
                  <a:pt x="141" y="1241"/>
                  <a:pt x="141" y="1241"/>
                  <a:pt x="141" y="1241"/>
                </a:cubicBezTo>
                <a:cubicBezTo>
                  <a:pt x="127" y="1241"/>
                  <a:pt x="116" y="1233"/>
                  <a:pt x="110" y="1221"/>
                </a:cubicBezTo>
                <a:cubicBezTo>
                  <a:pt x="104" y="1207"/>
                  <a:pt x="109" y="1191"/>
                  <a:pt x="122" y="1175"/>
                </a:cubicBezTo>
                <a:cubicBezTo>
                  <a:pt x="364" y="1175"/>
                  <a:pt x="364" y="1175"/>
                  <a:pt x="364" y="1175"/>
                </a:cubicBezTo>
                <a:cubicBezTo>
                  <a:pt x="395" y="1175"/>
                  <a:pt x="420" y="1150"/>
                  <a:pt x="420" y="1119"/>
                </a:cubicBezTo>
                <a:cubicBezTo>
                  <a:pt x="420" y="543"/>
                  <a:pt x="420" y="543"/>
                  <a:pt x="420" y="543"/>
                </a:cubicBezTo>
                <a:cubicBezTo>
                  <a:pt x="420" y="512"/>
                  <a:pt x="395" y="487"/>
                  <a:pt x="364" y="487"/>
                </a:cubicBezTo>
                <a:cubicBezTo>
                  <a:pt x="141" y="487"/>
                  <a:pt x="141" y="487"/>
                  <a:pt x="141" y="487"/>
                </a:cubicBezTo>
                <a:cubicBezTo>
                  <a:pt x="127" y="487"/>
                  <a:pt x="116" y="479"/>
                  <a:pt x="110" y="466"/>
                </a:cubicBezTo>
                <a:cubicBezTo>
                  <a:pt x="104" y="453"/>
                  <a:pt x="109" y="437"/>
                  <a:pt x="122" y="421"/>
                </a:cubicBezTo>
                <a:cubicBezTo>
                  <a:pt x="364" y="421"/>
                  <a:pt x="364" y="421"/>
                  <a:pt x="364" y="421"/>
                </a:cubicBezTo>
                <a:cubicBezTo>
                  <a:pt x="395" y="421"/>
                  <a:pt x="420" y="395"/>
                  <a:pt x="420" y="364"/>
                </a:cubicBezTo>
                <a:cubicBezTo>
                  <a:pt x="420" y="141"/>
                  <a:pt x="420" y="141"/>
                  <a:pt x="420" y="141"/>
                </a:cubicBezTo>
                <a:cubicBezTo>
                  <a:pt x="420" y="127"/>
                  <a:pt x="428" y="116"/>
                  <a:pt x="441" y="110"/>
                </a:cubicBezTo>
                <a:cubicBezTo>
                  <a:pt x="454" y="104"/>
                  <a:pt x="470" y="108"/>
                  <a:pt x="486" y="122"/>
                </a:cubicBezTo>
                <a:cubicBezTo>
                  <a:pt x="486" y="364"/>
                  <a:pt x="486" y="364"/>
                  <a:pt x="486" y="364"/>
                </a:cubicBezTo>
                <a:cubicBezTo>
                  <a:pt x="486" y="395"/>
                  <a:pt x="512" y="421"/>
                  <a:pt x="543" y="421"/>
                </a:cubicBezTo>
                <a:cubicBezTo>
                  <a:pt x="1119" y="421"/>
                  <a:pt x="1119" y="421"/>
                  <a:pt x="1119" y="421"/>
                </a:cubicBezTo>
                <a:cubicBezTo>
                  <a:pt x="1150" y="421"/>
                  <a:pt x="1175" y="395"/>
                  <a:pt x="1175" y="364"/>
                </a:cubicBezTo>
                <a:cubicBezTo>
                  <a:pt x="1175" y="141"/>
                  <a:pt x="1175" y="141"/>
                  <a:pt x="1175" y="141"/>
                </a:cubicBezTo>
                <a:cubicBezTo>
                  <a:pt x="1175" y="127"/>
                  <a:pt x="1183" y="116"/>
                  <a:pt x="1195" y="110"/>
                </a:cubicBezTo>
                <a:cubicBezTo>
                  <a:pt x="1209" y="104"/>
                  <a:pt x="1225" y="108"/>
                  <a:pt x="1241" y="122"/>
                </a:cubicBezTo>
                <a:cubicBezTo>
                  <a:pt x="1241" y="364"/>
                  <a:pt x="1241" y="364"/>
                  <a:pt x="1241" y="364"/>
                </a:cubicBezTo>
                <a:cubicBezTo>
                  <a:pt x="1241" y="395"/>
                  <a:pt x="1266" y="421"/>
                  <a:pt x="1297" y="421"/>
                </a:cubicBezTo>
                <a:cubicBezTo>
                  <a:pt x="1521" y="421"/>
                  <a:pt x="1521" y="421"/>
                  <a:pt x="1521" y="421"/>
                </a:cubicBezTo>
                <a:cubicBezTo>
                  <a:pt x="1534" y="421"/>
                  <a:pt x="1546" y="428"/>
                  <a:pt x="1551" y="441"/>
                </a:cubicBezTo>
                <a:cubicBezTo>
                  <a:pt x="1557" y="454"/>
                  <a:pt x="1553" y="471"/>
                  <a:pt x="1540" y="487"/>
                </a:cubicBezTo>
                <a:cubicBezTo>
                  <a:pt x="1297" y="487"/>
                  <a:pt x="1297" y="487"/>
                  <a:pt x="1297" y="487"/>
                </a:cubicBezTo>
                <a:cubicBezTo>
                  <a:pt x="1266" y="487"/>
                  <a:pt x="1241" y="512"/>
                  <a:pt x="1241" y="543"/>
                </a:cubicBezTo>
                <a:cubicBezTo>
                  <a:pt x="1241" y="1119"/>
                  <a:pt x="1241" y="1119"/>
                  <a:pt x="1241" y="1119"/>
                </a:cubicBezTo>
                <a:cubicBezTo>
                  <a:pt x="1241" y="1150"/>
                  <a:pt x="1266" y="1175"/>
                  <a:pt x="1297" y="1175"/>
                </a:cubicBezTo>
                <a:close/>
                <a:moveTo>
                  <a:pt x="1119" y="487"/>
                </a:moveTo>
                <a:cubicBezTo>
                  <a:pt x="543" y="487"/>
                  <a:pt x="543" y="487"/>
                  <a:pt x="543" y="487"/>
                </a:cubicBezTo>
                <a:cubicBezTo>
                  <a:pt x="512" y="487"/>
                  <a:pt x="486" y="512"/>
                  <a:pt x="486" y="543"/>
                </a:cubicBezTo>
                <a:cubicBezTo>
                  <a:pt x="486" y="1119"/>
                  <a:pt x="486" y="1119"/>
                  <a:pt x="486" y="1119"/>
                </a:cubicBezTo>
                <a:cubicBezTo>
                  <a:pt x="486" y="1150"/>
                  <a:pt x="512" y="1175"/>
                  <a:pt x="543" y="1175"/>
                </a:cubicBezTo>
                <a:cubicBezTo>
                  <a:pt x="1119" y="1175"/>
                  <a:pt x="1119" y="1175"/>
                  <a:pt x="1119" y="1175"/>
                </a:cubicBezTo>
                <a:cubicBezTo>
                  <a:pt x="1150" y="1175"/>
                  <a:pt x="1175" y="1150"/>
                  <a:pt x="1175" y="1119"/>
                </a:cubicBezTo>
                <a:cubicBezTo>
                  <a:pt x="1175" y="543"/>
                  <a:pt x="1175" y="543"/>
                  <a:pt x="1175" y="543"/>
                </a:cubicBezTo>
                <a:cubicBezTo>
                  <a:pt x="1175" y="512"/>
                  <a:pt x="1150" y="487"/>
                  <a:pt x="1119" y="487"/>
                </a:cubicBezTo>
                <a:close/>
                <a:moveTo>
                  <a:pt x="1079" y="1079"/>
                </a:moveTo>
                <a:cubicBezTo>
                  <a:pt x="582" y="1079"/>
                  <a:pt x="582" y="1079"/>
                  <a:pt x="582" y="1079"/>
                </a:cubicBezTo>
                <a:cubicBezTo>
                  <a:pt x="582" y="583"/>
                  <a:pt x="582" y="583"/>
                  <a:pt x="582" y="583"/>
                </a:cubicBezTo>
                <a:cubicBezTo>
                  <a:pt x="1079" y="583"/>
                  <a:pt x="1079" y="583"/>
                  <a:pt x="1079" y="583"/>
                </a:cubicBezTo>
                <a:lnTo>
                  <a:pt x="1079" y="107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8" name="Freeform 261"/>
          <p:cNvSpPr>
            <a:spLocks noEditPoints="1"/>
          </p:cNvSpPr>
          <p:nvPr/>
        </p:nvSpPr>
        <p:spPr bwMode="auto">
          <a:xfrm>
            <a:off x="9651432" y="3236187"/>
            <a:ext cx="327431" cy="392097"/>
          </a:xfrm>
          <a:custGeom>
            <a:avLst/>
            <a:gdLst>
              <a:gd name="T0" fmla="*/ 278 w 1367"/>
              <a:gd name="T1" fmla="*/ 394 h 1638"/>
              <a:gd name="T2" fmla="*/ 673 w 1367"/>
              <a:gd name="T3" fmla="*/ 789 h 1638"/>
              <a:gd name="T4" fmla="*/ 1068 w 1367"/>
              <a:gd name="T5" fmla="*/ 394 h 1638"/>
              <a:gd name="T6" fmla="*/ 673 w 1367"/>
              <a:gd name="T7" fmla="*/ 0 h 1638"/>
              <a:gd name="T8" fmla="*/ 972 w 1367"/>
              <a:gd name="T9" fmla="*/ 394 h 1638"/>
              <a:gd name="T10" fmla="*/ 673 w 1367"/>
              <a:gd name="T11" fmla="*/ 693 h 1638"/>
              <a:gd name="T12" fmla="*/ 374 w 1367"/>
              <a:gd name="T13" fmla="*/ 394 h 1638"/>
              <a:gd name="T14" fmla="*/ 673 w 1367"/>
              <a:gd name="T15" fmla="*/ 96 h 1638"/>
              <a:gd name="T16" fmla="*/ 972 w 1367"/>
              <a:gd name="T17" fmla="*/ 394 h 1638"/>
              <a:gd name="T18" fmla="*/ 1078 w 1367"/>
              <a:gd name="T19" fmla="*/ 1638 h 1638"/>
              <a:gd name="T20" fmla="*/ 1367 w 1367"/>
              <a:gd name="T21" fmla="*/ 1356 h 1638"/>
              <a:gd name="T22" fmla="*/ 1350 w 1367"/>
              <a:gd name="T23" fmla="*/ 1156 h 1638"/>
              <a:gd name="T24" fmla="*/ 1282 w 1367"/>
              <a:gd name="T25" fmla="*/ 955 h 1638"/>
              <a:gd name="T26" fmla="*/ 1125 w 1367"/>
              <a:gd name="T27" fmla="*/ 812 h 1638"/>
              <a:gd name="T28" fmla="*/ 942 w 1367"/>
              <a:gd name="T29" fmla="*/ 818 h 1638"/>
              <a:gd name="T30" fmla="*/ 789 w 1367"/>
              <a:gd name="T31" fmla="*/ 899 h 1638"/>
              <a:gd name="T32" fmla="*/ 577 w 1367"/>
              <a:gd name="T33" fmla="*/ 899 h 1638"/>
              <a:gd name="T34" fmla="*/ 424 w 1367"/>
              <a:gd name="T35" fmla="*/ 818 h 1638"/>
              <a:gd name="T36" fmla="*/ 242 w 1367"/>
              <a:gd name="T37" fmla="*/ 812 h 1638"/>
              <a:gd name="T38" fmla="*/ 85 w 1367"/>
              <a:gd name="T39" fmla="*/ 955 h 1638"/>
              <a:gd name="T40" fmla="*/ 16 w 1367"/>
              <a:gd name="T41" fmla="*/ 1156 h 1638"/>
              <a:gd name="T42" fmla="*/ 0 w 1367"/>
              <a:gd name="T43" fmla="*/ 1356 h 1638"/>
              <a:gd name="T44" fmla="*/ 289 w 1367"/>
              <a:gd name="T45" fmla="*/ 1638 h 1638"/>
              <a:gd name="T46" fmla="*/ 111 w 1367"/>
              <a:gd name="T47" fmla="*/ 1173 h 1638"/>
              <a:gd name="T48" fmla="*/ 168 w 1367"/>
              <a:gd name="T49" fmla="*/ 1002 h 1638"/>
              <a:gd name="T50" fmla="*/ 277 w 1367"/>
              <a:gd name="T51" fmla="*/ 902 h 1638"/>
              <a:gd name="T52" fmla="*/ 372 w 1367"/>
              <a:gd name="T53" fmla="*/ 899 h 1638"/>
              <a:gd name="T54" fmla="*/ 548 w 1367"/>
              <a:gd name="T55" fmla="*/ 991 h 1638"/>
              <a:gd name="T56" fmla="*/ 819 w 1367"/>
              <a:gd name="T57" fmla="*/ 991 h 1638"/>
              <a:gd name="T58" fmla="*/ 995 w 1367"/>
              <a:gd name="T59" fmla="*/ 899 h 1638"/>
              <a:gd name="T60" fmla="*/ 1089 w 1367"/>
              <a:gd name="T61" fmla="*/ 902 h 1638"/>
              <a:gd name="T62" fmla="*/ 1198 w 1367"/>
              <a:gd name="T63" fmla="*/ 1002 h 1638"/>
              <a:gd name="T64" fmla="*/ 1256 w 1367"/>
              <a:gd name="T65" fmla="*/ 1173 h 1638"/>
              <a:gd name="T66" fmla="*/ 1268 w 1367"/>
              <a:gd name="T67" fmla="*/ 1266 h 1638"/>
              <a:gd name="T68" fmla="*/ 1220 w 1367"/>
              <a:gd name="T69" fmla="*/ 1492 h 1638"/>
              <a:gd name="T70" fmla="*/ 289 w 1367"/>
              <a:gd name="T71" fmla="*/ 1542 h 1638"/>
              <a:gd name="T72" fmla="*/ 96 w 1367"/>
              <a:gd name="T73" fmla="*/ 1356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7" h="1638">
                <a:moveTo>
                  <a:pt x="394" y="115"/>
                </a:moveTo>
                <a:cubicBezTo>
                  <a:pt x="317" y="192"/>
                  <a:pt x="278" y="286"/>
                  <a:pt x="278" y="394"/>
                </a:cubicBezTo>
                <a:cubicBezTo>
                  <a:pt x="278" y="503"/>
                  <a:pt x="317" y="596"/>
                  <a:pt x="394" y="673"/>
                </a:cubicBezTo>
                <a:cubicBezTo>
                  <a:pt x="471" y="750"/>
                  <a:pt x="565" y="789"/>
                  <a:pt x="673" y="789"/>
                </a:cubicBezTo>
                <a:cubicBezTo>
                  <a:pt x="781" y="789"/>
                  <a:pt x="875" y="750"/>
                  <a:pt x="952" y="673"/>
                </a:cubicBezTo>
                <a:cubicBezTo>
                  <a:pt x="1029" y="596"/>
                  <a:pt x="1068" y="503"/>
                  <a:pt x="1068" y="394"/>
                </a:cubicBezTo>
                <a:cubicBezTo>
                  <a:pt x="1068" y="286"/>
                  <a:pt x="1029" y="192"/>
                  <a:pt x="952" y="115"/>
                </a:cubicBezTo>
                <a:cubicBezTo>
                  <a:pt x="875" y="38"/>
                  <a:pt x="781" y="0"/>
                  <a:pt x="673" y="0"/>
                </a:cubicBezTo>
                <a:cubicBezTo>
                  <a:pt x="565" y="0"/>
                  <a:pt x="471" y="38"/>
                  <a:pt x="394" y="115"/>
                </a:cubicBezTo>
                <a:close/>
                <a:moveTo>
                  <a:pt x="972" y="394"/>
                </a:moveTo>
                <a:cubicBezTo>
                  <a:pt x="972" y="477"/>
                  <a:pt x="943" y="546"/>
                  <a:pt x="884" y="605"/>
                </a:cubicBezTo>
                <a:cubicBezTo>
                  <a:pt x="825" y="664"/>
                  <a:pt x="756" y="693"/>
                  <a:pt x="673" y="693"/>
                </a:cubicBezTo>
                <a:cubicBezTo>
                  <a:pt x="590" y="693"/>
                  <a:pt x="521" y="664"/>
                  <a:pt x="462" y="605"/>
                </a:cubicBezTo>
                <a:cubicBezTo>
                  <a:pt x="403" y="546"/>
                  <a:pt x="374" y="477"/>
                  <a:pt x="374" y="394"/>
                </a:cubicBezTo>
                <a:cubicBezTo>
                  <a:pt x="374" y="311"/>
                  <a:pt x="403" y="242"/>
                  <a:pt x="462" y="183"/>
                </a:cubicBezTo>
                <a:cubicBezTo>
                  <a:pt x="521" y="124"/>
                  <a:pt x="590" y="96"/>
                  <a:pt x="673" y="96"/>
                </a:cubicBezTo>
                <a:cubicBezTo>
                  <a:pt x="756" y="96"/>
                  <a:pt x="825" y="124"/>
                  <a:pt x="884" y="183"/>
                </a:cubicBezTo>
                <a:cubicBezTo>
                  <a:pt x="943" y="242"/>
                  <a:pt x="972" y="311"/>
                  <a:pt x="972" y="394"/>
                </a:cubicBezTo>
                <a:close/>
                <a:moveTo>
                  <a:pt x="289" y="1638"/>
                </a:moveTo>
                <a:cubicBezTo>
                  <a:pt x="1078" y="1638"/>
                  <a:pt x="1078" y="1638"/>
                  <a:pt x="1078" y="1638"/>
                </a:cubicBezTo>
                <a:cubicBezTo>
                  <a:pt x="1163" y="1638"/>
                  <a:pt x="1233" y="1612"/>
                  <a:pt x="1286" y="1562"/>
                </a:cubicBezTo>
                <a:cubicBezTo>
                  <a:pt x="1340" y="1511"/>
                  <a:pt x="1367" y="1442"/>
                  <a:pt x="1367" y="1356"/>
                </a:cubicBezTo>
                <a:cubicBezTo>
                  <a:pt x="1367" y="1323"/>
                  <a:pt x="1366" y="1291"/>
                  <a:pt x="1363" y="1259"/>
                </a:cubicBezTo>
                <a:cubicBezTo>
                  <a:pt x="1361" y="1228"/>
                  <a:pt x="1357" y="1193"/>
                  <a:pt x="1350" y="1156"/>
                </a:cubicBezTo>
                <a:cubicBezTo>
                  <a:pt x="1344" y="1119"/>
                  <a:pt x="1335" y="1084"/>
                  <a:pt x="1325" y="1052"/>
                </a:cubicBezTo>
                <a:cubicBezTo>
                  <a:pt x="1314" y="1019"/>
                  <a:pt x="1300" y="986"/>
                  <a:pt x="1282" y="955"/>
                </a:cubicBezTo>
                <a:cubicBezTo>
                  <a:pt x="1263" y="922"/>
                  <a:pt x="1242" y="894"/>
                  <a:pt x="1217" y="871"/>
                </a:cubicBezTo>
                <a:cubicBezTo>
                  <a:pt x="1192" y="846"/>
                  <a:pt x="1161" y="827"/>
                  <a:pt x="1125" y="812"/>
                </a:cubicBezTo>
                <a:cubicBezTo>
                  <a:pt x="1089" y="798"/>
                  <a:pt x="1049" y="791"/>
                  <a:pt x="1006" y="791"/>
                </a:cubicBezTo>
                <a:cubicBezTo>
                  <a:pt x="990" y="791"/>
                  <a:pt x="973" y="798"/>
                  <a:pt x="942" y="818"/>
                </a:cubicBezTo>
                <a:cubicBezTo>
                  <a:pt x="923" y="831"/>
                  <a:pt x="901" y="845"/>
                  <a:pt x="875" y="861"/>
                </a:cubicBezTo>
                <a:cubicBezTo>
                  <a:pt x="854" y="875"/>
                  <a:pt x="825" y="888"/>
                  <a:pt x="789" y="899"/>
                </a:cubicBezTo>
                <a:cubicBezTo>
                  <a:pt x="754" y="911"/>
                  <a:pt x="718" y="916"/>
                  <a:pt x="683" y="916"/>
                </a:cubicBezTo>
                <a:cubicBezTo>
                  <a:pt x="648" y="916"/>
                  <a:pt x="613" y="911"/>
                  <a:pt x="577" y="899"/>
                </a:cubicBezTo>
                <a:cubicBezTo>
                  <a:pt x="542" y="888"/>
                  <a:pt x="513" y="875"/>
                  <a:pt x="491" y="861"/>
                </a:cubicBezTo>
                <a:cubicBezTo>
                  <a:pt x="466" y="845"/>
                  <a:pt x="444" y="831"/>
                  <a:pt x="424" y="818"/>
                </a:cubicBezTo>
                <a:cubicBezTo>
                  <a:pt x="393" y="798"/>
                  <a:pt x="377" y="791"/>
                  <a:pt x="360" y="791"/>
                </a:cubicBezTo>
                <a:cubicBezTo>
                  <a:pt x="318" y="791"/>
                  <a:pt x="278" y="798"/>
                  <a:pt x="242" y="812"/>
                </a:cubicBezTo>
                <a:cubicBezTo>
                  <a:pt x="206" y="827"/>
                  <a:pt x="175" y="846"/>
                  <a:pt x="149" y="871"/>
                </a:cubicBezTo>
                <a:cubicBezTo>
                  <a:pt x="125" y="894"/>
                  <a:pt x="103" y="922"/>
                  <a:pt x="85" y="955"/>
                </a:cubicBezTo>
                <a:cubicBezTo>
                  <a:pt x="67" y="986"/>
                  <a:pt x="52" y="1019"/>
                  <a:pt x="42" y="1052"/>
                </a:cubicBezTo>
                <a:cubicBezTo>
                  <a:pt x="32" y="1084"/>
                  <a:pt x="23" y="1119"/>
                  <a:pt x="16" y="1156"/>
                </a:cubicBezTo>
                <a:cubicBezTo>
                  <a:pt x="10" y="1193"/>
                  <a:pt x="5" y="1227"/>
                  <a:pt x="3" y="1259"/>
                </a:cubicBezTo>
                <a:cubicBezTo>
                  <a:pt x="1" y="1291"/>
                  <a:pt x="0" y="1323"/>
                  <a:pt x="0" y="1356"/>
                </a:cubicBezTo>
                <a:cubicBezTo>
                  <a:pt x="0" y="1442"/>
                  <a:pt x="27" y="1511"/>
                  <a:pt x="81" y="1562"/>
                </a:cubicBezTo>
                <a:cubicBezTo>
                  <a:pt x="134" y="1612"/>
                  <a:pt x="204" y="1638"/>
                  <a:pt x="289" y="1638"/>
                </a:cubicBezTo>
                <a:close/>
                <a:moveTo>
                  <a:pt x="99" y="1266"/>
                </a:moveTo>
                <a:cubicBezTo>
                  <a:pt x="101" y="1238"/>
                  <a:pt x="105" y="1206"/>
                  <a:pt x="111" y="1173"/>
                </a:cubicBezTo>
                <a:cubicBezTo>
                  <a:pt x="117" y="1140"/>
                  <a:pt x="124" y="1109"/>
                  <a:pt x="133" y="1081"/>
                </a:cubicBezTo>
                <a:cubicBezTo>
                  <a:pt x="142" y="1054"/>
                  <a:pt x="154" y="1028"/>
                  <a:pt x="168" y="1002"/>
                </a:cubicBezTo>
                <a:cubicBezTo>
                  <a:pt x="182" y="978"/>
                  <a:pt x="198" y="957"/>
                  <a:pt x="215" y="940"/>
                </a:cubicBezTo>
                <a:cubicBezTo>
                  <a:pt x="232" y="924"/>
                  <a:pt x="253" y="911"/>
                  <a:pt x="277" y="902"/>
                </a:cubicBezTo>
                <a:cubicBezTo>
                  <a:pt x="300" y="893"/>
                  <a:pt x="325" y="888"/>
                  <a:pt x="353" y="887"/>
                </a:cubicBezTo>
                <a:cubicBezTo>
                  <a:pt x="356" y="889"/>
                  <a:pt x="362" y="892"/>
                  <a:pt x="372" y="899"/>
                </a:cubicBezTo>
                <a:cubicBezTo>
                  <a:pt x="392" y="911"/>
                  <a:pt x="414" y="926"/>
                  <a:pt x="439" y="942"/>
                </a:cubicBezTo>
                <a:cubicBezTo>
                  <a:pt x="468" y="960"/>
                  <a:pt x="504" y="977"/>
                  <a:pt x="548" y="991"/>
                </a:cubicBezTo>
                <a:cubicBezTo>
                  <a:pt x="593" y="1005"/>
                  <a:pt x="638" y="1012"/>
                  <a:pt x="683" y="1012"/>
                </a:cubicBezTo>
                <a:cubicBezTo>
                  <a:pt x="728" y="1012"/>
                  <a:pt x="774" y="1005"/>
                  <a:pt x="819" y="991"/>
                </a:cubicBezTo>
                <a:cubicBezTo>
                  <a:pt x="862" y="977"/>
                  <a:pt x="899" y="960"/>
                  <a:pt x="927" y="942"/>
                </a:cubicBezTo>
                <a:cubicBezTo>
                  <a:pt x="953" y="926"/>
                  <a:pt x="975" y="912"/>
                  <a:pt x="995" y="899"/>
                </a:cubicBezTo>
                <a:cubicBezTo>
                  <a:pt x="1004" y="892"/>
                  <a:pt x="1010" y="889"/>
                  <a:pt x="1014" y="887"/>
                </a:cubicBezTo>
                <a:cubicBezTo>
                  <a:pt x="1041" y="888"/>
                  <a:pt x="1067" y="893"/>
                  <a:pt x="1089" y="902"/>
                </a:cubicBezTo>
                <a:cubicBezTo>
                  <a:pt x="1114" y="911"/>
                  <a:pt x="1135" y="924"/>
                  <a:pt x="1151" y="940"/>
                </a:cubicBezTo>
                <a:cubicBezTo>
                  <a:pt x="1169" y="957"/>
                  <a:pt x="1185" y="978"/>
                  <a:pt x="1198" y="1002"/>
                </a:cubicBezTo>
                <a:cubicBezTo>
                  <a:pt x="1213" y="1028"/>
                  <a:pt x="1225" y="1054"/>
                  <a:pt x="1233" y="1081"/>
                </a:cubicBezTo>
                <a:cubicBezTo>
                  <a:pt x="1242" y="1109"/>
                  <a:pt x="1250" y="1140"/>
                  <a:pt x="1256" y="1173"/>
                </a:cubicBezTo>
                <a:cubicBezTo>
                  <a:pt x="1262" y="1206"/>
                  <a:pt x="1266" y="1238"/>
                  <a:pt x="1268" y="1266"/>
                </a:cubicBezTo>
                <a:cubicBezTo>
                  <a:pt x="1268" y="1266"/>
                  <a:pt x="1268" y="1266"/>
                  <a:pt x="1268" y="1266"/>
                </a:cubicBezTo>
                <a:cubicBezTo>
                  <a:pt x="1270" y="1295"/>
                  <a:pt x="1271" y="1325"/>
                  <a:pt x="1271" y="1356"/>
                </a:cubicBezTo>
                <a:cubicBezTo>
                  <a:pt x="1271" y="1415"/>
                  <a:pt x="1254" y="1460"/>
                  <a:pt x="1220" y="1492"/>
                </a:cubicBezTo>
                <a:cubicBezTo>
                  <a:pt x="1185" y="1526"/>
                  <a:pt x="1138" y="1542"/>
                  <a:pt x="1078" y="1542"/>
                </a:cubicBezTo>
                <a:cubicBezTo>
                  <a:pt x="289" y="1542"/>
                  <a:pt x="289" y="1542"/>
                  <a:pt x="289" y="1542"/>
                </a:cubicBezTo>
                <a:cubicBezTo>
                  <a:pt x="228" y="1542"/>
                  <a:pt x="182" y="1526"/>
                  <a:pt x="147" y="1492"/>
                </a:cubicBezTo>
                <a:cubicBezTo>
                  <a:pt x="113" y="1460"/>
                  <a:pt x="96" y="1415"/>
                  <a:pt x="96" y="1356"/>
                </a:cubicBezTo>
                <a:cubicBezTo>
                  <a:pt x="96" y="1326"/>
                  <a:pt x="97" y="1295"/>
                  <a:pt x="99" y="126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9" name="Freeform 255"/>
          <p:cNvSpPr>
            <a:spLocks noEditPoints="1"/>
          </p:cNvSpPr>
          <p:nvPr/>
        </p:nvSpPr>
        <p:spPr bwMode="auto">
          <a:xfrm>
            <a:off x="9617045" y="5972870"/>
            <a:ext cx="396203" cy="308810"/>
          </a:xfrm>
          <a:custGeom>
            <a:avLst/>
            <a:gdLst>
              <a:gd name="T0" fmla="*/ 858 w 1654"/>
              <a:gd name="T1" fmla="*/ 873 h 1290"/>
              <a:gd name="T2" fmla="*/ 584 w 1654"/>
              <a:gd name="T3" fmla="*/ 665 h 1290"/>
              <a:gd name="T4" fmla="*/ 725 w 1654"/>
              <a:gd name="T5" fmla="*/ 627 h 1290"/>
              <a:gd name="T6" fmla="*/ 445 w 1654"/>
              <a:gd name="T7" fmla="*/ 194 h 1290"/>
              <a:gd name="T8" fmla="*/ 305 w 1654"/>
              <a:gd name="T9" fmla="*/ 194 h 1290"/>
              <a:gd name="T10" fmla="*/ 25 w 1654"/>
              <a:gd name="T11" fmla="*/ 627 h 1290"/>
              <a:gd name="T12" fmla="*/ 167 w 1654"/>
              <a:gd name="T13" fmla="*/ 665 h 1290"/>
              <a:gd name="T14" fmla="*/ 375 w 1654"/>
              <a:gd name="T15" fmla="*/ 1290 h 1290"/>
              <a:gd name="T16" fmla="*/ 1132 w 1654"/>
              <a:gd name="T17" fmla="*/ 1251 h 1290"/>
              <a:gd name="T18" fmla="*/ 928 w 1654"/>
              <a:gd name="T19" fmla="*/ 905 h 1290"/>
              <a:gd name="T20" fmla="*/ 262 w 1654"/>
              <a:gd name="T21" fmla="*/ 1081 h 1290"/>
              <a:gd name="T22" fmla="*/ 193 w 1654"/>
              <a:gd name="T23" fmla="*/ 569 h 1290"/>
              <a:gd name="T24" fmla="*/ 375 w 1654"/>
              <a:gd name="T25" fmla="*/ 260 h 1290"/>
              <a:gd name="T26" fmla="*/ 557 w 1654"/>
              <a:gd name="T27" fmla="*/ 569 h 1290"/>
              <a:gd name="T28" fmla="*/ 488 w 1654"/>
              <a:gd name="T29" fmla="*/ 899 h 1290"/>
              <a:gd name="T30" fmla="*/ 856 w 1654"/>
              <a:gd name="T31" fmla="*/ 968 h 1290"/>
              <a:gd name="T32" fmla="*/ 375 w 1654"/>
              <a:gd name="T33" fmla="*/ 1194 h 1290"/>
              <a:gd name="T34" fmla="*/ 1487 w 1654"/>
              <a:gd name="T35" fmla="*/ 625 h 1290"/>
              <a:gd name="T36" fmla="*/ 1278 w 1654"/>
              <a:gd name="T37" fmla="*/ 0 h 1290"/>
              <a:gd name="T38" fmla="*/ 521 w 1654"/>
              <a:gd name="T39" fmla="*/ 39 h 1290"/>
              <a:gd name="T40" fmla="*/ 726 w 1654"/>
              <a:gd name="T41" fmla="*/ 385 h 1290"/>
              <a:gd name="T42" fmla="*/ 1070 w 1654"/>
              <a:gd name="T43" fmla="*/ 417 h 1290"/>
              <a:gd name="T44" fmla="*/ 1005 w 1654"/>
              <a:gd name="T45" fmla="*/ 625 h 1290"/>
              <a:gd name="T46" fmla="*/ 934 w 1654"/>
              <a:gd name="T47" fmla="*/ 778 h 1290"/>
              <a:gd name="T48" fmla="*/ 1278 w 1654"/>
              <a:gd name="T49" fmla="*/ 1128 h 1290"/>
              <a:gd name="T50" fmla="*/ 1623 w 1654"/>
              <a:gd name="T51" fmla="*/ 778 h 1290"/>
              <a:gd name="T52" fmla="*/ 1552 w 1654"/>
              <a:gd name="T53" fmla="*/ 625 h 1290"/>
              <a:gd name="T54" fmla="*/ 1011 w 1654"/>
              <a:gd name="T55" fmla="*/ 720 h 1290"/>
              <a:gd name="T56" fmla="*/ 1166 w 1654"/>
              <a:gd name="T57" fmla="*/ 651 h 1290"/>
              <a:gd name="T58" fmla="*/ 1096 w 1654"/>
              <a:gd name="T59" fmla="*/ 321 h 1290"/>
              <a:gd name="T60" fmla="*/ 604 w 1654"/>
              <a:gd name="T61" fmla="*/ 96 h 1290"/>
              <a:gd name="T62" fmla="*/ 1391 w 1654"/>
              <a:gd name="T63" fmla="*/ 209 h 1290"/>
              <a:gd name="T64" fmla="*/ 1461 w 1654"/>
              <a:gd name="T65" fmla="*/ 720 h 1290"/>
              <a:gd name="T66" fmla="*/ 1278 w 1654"/>
              <a:gd name="T67" fmla="*/ 103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54" h="1290">
                <a:moveTo>
                  <a:pt x="928" y="905"/>
                </a:moveTo>
                <a:cubicBezTo>
                  <a:pt x="910" y="884"/>
                  <a:pt x="885" y="873"/>
                  <a:pt x="858" y="873"/>
                </a:cubicBezTo>
                <a:cubicBezTo>
                  <a:pt x="584" y="873"/>
                  <a:pt x="584" y="873"/>
                  <a:pt x="584" y="873"/>
                </a:cubicBezTo>
                <a:cubicBezTo>
                  <a:pt x="584" y="665"/>
                  <a:pt x="584" y="665"/>
                  <a:pt x="584" y="665"/>
                </a:cubicBezTo>
                <a:cubicBezTo>
                  <a:pt x="649" y="665"/>
                  <a:pt x="649" y="665"/>
                  <a:pt x="649" y="665"/>
                </a:cubicBezTo>
                <a:cubicBezTo>
                  <a:pt x="679" y="665"/>
                  <a:pt x="708" y="651"/>
                  <a:pt x="725" y="627"/>
                </a:cubicBezTo>
                <a:cubicBezTo>
                  <a:pt x="750" y="592"/>
                  <a:pt x="748" y="545"/>
                  <a:pt x="720" y="512"/>
                </a:cubicBezTo>
                <a:cubicBezTo>
                  <a:pt x="445" y="194"/>
                  <a:pt x="445" y="194"/>
                  <a:pt x="445" y="194"/>
                </a:cubicBezTo>
                <a:cubicBezTo>
                  <a:pt x="428" y="174"/>
                  <a:pt x="402" y="162"/>
                  <a:pt x="375" y="162"/>
                </a:cubicBezTo>
                <a:cubicBezTo>
                  <a:pt x="348" y="162"/>
                  <a:pt x="323" y="174"/>
                  <a:pt x="305" y="194"/>
                </a:cubicBezTo>
                <a:cubicBezTo>
                  <a:pt x="30" y="512"/>
                  <a:pt x="30" y="512"/>
                  <a:pt x="30" y="512"/>
                </a:cubicBezTo>
                <a:cubicBezTo>
                  <a:pt x="2" y="545"/>
                  <a:pt x="0" y="592"/>
                  <a:pt x="25" y="627"/>
                </a:cubicBezTo>
                <a:cubicBezTo>
                  <a:pt x="42" y="651"/>
                  <a:pt x="71" y="665"/>
                  <a:pt x="101" y="665"/>
                </a:cubicBezTo>
                <a:cubicBezTo>
                  <a:pt x="167" y="665"/>
                  <a:pt x="167" y="665"/>
                  <a:pt x="167" y="665"/>
                </a:cubicBezTo>
                <a:cubicBezTo>
                  <a:pt x="167" y="1081"/>
                  <a:pt x="167" y="1081"/>
                  <a:pt x="167" y="1081"/>
                </a:cubicBezTo>
                <a:cubicBezTo>
                  <a:pt x="167" y="1196"/>
                  <a:pt x="260" y="1290"/>
                  <a:pt x="375" y="1290"/>
                </a:cubicBezTo>
                <a:cubicBezTo>
                  <a:pt x="1056" y="1290"/>
                  <a:pt x="1056" y="1290"/>
                  <a:pt x="1056" y="1290"/>
                </a:cubicBezTo>
                <a:cubicBezTo>
                  <a:pt x="1086" y="1290"/>
                  <a:pt x="1115" y="1275"/>
                  <a:pt x="1132" y="1251"/>
                </a:cubicBezTo>
                <a:cubicBezTo>
                  <a:pt x="1157" y="1216"/>
                  <a:pt x="1155" y="1169"/>
                  <a:pt x="1127" y="1137"/>
                </a:cubicBezTo>
                <a:lnTo>
                  <a:pt x="928" y="905"/>
                </a:lnTo>
                <a:close/>
                <a:moveTo>
                  <a:pt x="375" y="1194"/>
                </a:moveTo>
                <a:cubicBezTo>
                  <a:pt x="313" y="1194"/>
                  <a:pt x="262" y="1143"/>
                  <a:pt x="262" y="1081"/>
                </a:cubicBezTo>
                <a:cubicBezTo>
                  <a:pt x="262" y="639"/>
                  <a:pt x="262" y="639"/>
                  <a:pt x="262" y="639"/>
                </a:cubicBezTo>
                <a:cubicBezTo>
                  <a:pt x="262" y="601"/>
                  <a:pt x="231" y="569"/>
                  <a:pt x="193" y="569"/>
                </a:cubicBezTo>
                <a:cubicBezTo>
                  <a:pt x="107" y="569"/>
                  <a:pt x="107" y="569"/>
                  <a:pt x="107" y="569"/>
                </a:cubicBezTo>
                <a:cubicBezTo>
                  <a:pt x="375" y="260"/>
                  <a:pt x="375" y="260"/>
                  <a:pt x="375" y="260"/>
                </a:cubicBezTo>
                <a:cubicBezTo>
                  <a:pt x="643" y="569"/>
                  <a:pt x="643" y="569"/>
                  <a:pt x="643" y="569"/>
                </a:cubicBezTo>
                <a:cubicBezTo>
                  <a:pt x="557" y="569"/>
                  <a:pt x="557" y="569"/>
                  <a:pt x="557" y="569"/>
                </a:cubicBezTo>
                <a:cubicBezTo>
                  <a:pt x="519" y="569"/>
                  <a:pt x="488" y="601"/>
                  <a:pt x="488" y="639"/>
                </a:cubicBezTo>
                <a:cubicBezTo>
                  <a:pt x="488" y="899"/>
                  <a:pt x="488" y="899"/>
                  <a:pt x="488" y="899"/>
                </a:cubicBezTo>
                <a:cubicBezTo>
                  <a:pt x="488" y="937"/>
                  <a:pt x="519" y="968"/>
                  <a:pt x="557" y="968"/>
                </a:cubicBezTo>
                <a:cubicBezTo>
                  <a:pt x="856" y="968"/>
                  <a:pt x="856" y="968"/>
                  <a:pt x="856" y="968"/>
                </a:cubicBezTo>
                <a:cubicBezTo>
                  <a:pt x="1050" y="1194"/>
                  <a:pt x="1050" y="1194"/>
                  <a:pt x="1050" y="1194"/>
                </a:cubicBezTo>
                <a:lnTo>
                  <a:pt x="375" y="1194"/>
                </a:lnTo>
                <a:close/>
                <a:moveTo>
                  <a:pt x="1552" y="625"/>
                </a:moveTo>
                <a:cubicBezTo>
                  <a:pt x="1487" y="625"/>
                  <a:pt x="1487" y="625"/>
                  <a:pt x="1487" y="625"/>
                </a:cubicBezTo>
                <a:cubicBezTo>
                  <a:pt x="1487" y="209"/>
                  <a:pt x="1487" y="209"/>
                  <a:pt x="1487" y="209"/>
                </a:cubicBezTo>
                <a:cubicBezTo>
                  <a:pt x="1487" y="94"/>
                  <a:pt x="1393" y="0"/>
                  <a:pt x="1278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567" y="0"/>
                  <a:pt x="539" y="15"/>
                  <a:pt x="521" y="39"/>
                </a:cubicBezTo>
                <a:cubicBezTo>
                  <a:pt x="496" y="74"/>
                  <a:pt x="498" y="121"/>
                  <a:pt x="526" y="153"/>
                </a:cubicBezTo>
                <a:cubicBezTo>
                  <a:pt x="726" y="385"/>
                  <a:pt x="726" y="385"/>
                  <a:pt x="726" y="385"/>
                </a:cubicBezTo>
                <a:cubicBezTo>
                  <a:pt x="743" y="406"/>
                  <a:pt x="769" y="417"/>
                  <a:pt x="796" y="417"/>
                </a:cubicBezTo>
                <a:cubicBezTo>
                  <a:pt x="1070" y="417"/>
                  <a:pt x="1070" y="417"/>
                  <a:pt x="1070" y="417"/>
                </a:cubicBezTo>
                <a:cubicBezTo>
                  <a:pt x="1070" y="625"/>
                  <a:pt x="1070" y="625"/>
                  <a:pt x="1070" y="625"/>
                </a:cubicBezTo>
                <a:cubicBezTo>
                  <a:pt x="1005" y="625"/>
                  <a:pt x="1005" y="625"/>
                  <a:pt x="1005" y="625"/>
                </a:cubicBezTo>
                <a:cubicBezTo>
                  <a:pt x="974" y="625"/>
                  <a:pt x="946" y="639"/>
                  <a:pt x="928" y="663"/>
                </a:cubicBezTo>
                <a:cubicBezTo>
                  <a:pt x="903" y="698"/>
                  <a:pt x="906" y="745"/>
                  <a:pt x="934" y="778"/>
                </a:cubicBezTo>
                <a:cubicBezTo>
                  <a:pt x="1208" y="1096"/>
                  <a:pt x="1208" y="1096"/>
                  <a:pt x="1208" y="1096"/>
                </a:cubicBezTo>
                <a:cubicBezTo>
                  <a:pt x="1226" y="1116"/>
                  <a:pt x="1252" y="1128"/>
                  <a:pt x="1278" y="1128"/>
                </a:cubicBezTo>
                <a:cubicBezTo>
                  <a:pt x="1305" y="1128"/>
                  <a:pt x="1331" y="1116"/>
                  <a:pt x="1349" y="1096"/>
                </a:cubicBezTo>
                <a:cubicBezTo>
                  <a:pt x="1623" y="778"/>
                  <a:pt x="1623" y="778"/>
                  <a:pt x="1623" y="778"/>
                </a:cubicBezTo>
                <a:cubicBezTo>
                  <a:pt x="1651" y="745"/>
                  <a:pt x="1654" y="698"/>
                  <a:pt x="1629" y="663"/>
                </a:cubicBezTo>
                <a:cubicBezTo>
                  <a:pt x="1611" y="639"/>
                  <a:pt x="1583" y="625"/>
                  <a:pt x="1552" y="625"/>
                </a:cubicBezTo>
                <a:close/>
                <a:moveTo>
                  <a:pt x="1278" y="1030"/>
                </a:moveTo>
                <a:cubicBezTo>
                  <a:pt x="1011" y="720"/>
                  <a:pt x="1011" y="720"/>
                  <a:pt x="1011" y="720"/>
                </a:cubicBezTo>
                <a:cubicBezTo>
                  <a:pt x="1096" y="720"/>
                  <a:pt x="1096" y="720"/>
                  <a:pt x="1096" y="720"/>
                </a:cubicBezTo>
                <a:cubicBezTo>
                  <a:pt x="1135" y="720"/>
                  <a:pt x="1166" y="689"/>
                  <a:pt x="1166" y="651"/>
                </a:cubicBezTo>
                <a:cubicBezTo>
                  <a:pt x="1166" y="391"/>
                  <a:pt x="1166" y="391"/>
                  <a:pt x="1166" y="391"/>
                </a:cubicBezTo>
                <a:cubicBezTo>
                  <a:pt x="1166" y="353"/>
                  <a:pt x="1135" y="321"/>
                  <a:pt x="1096" y="321"/>
                </a:cubicBezTo>
                <a:cubicBezTo>
                  <a:pt x="797" y="321"/>
                  <a:pt x="797" y="321"/>
                  <a:pt x="797" y="321"/>
                </a:cubicBezTo>
                <a:cubicBezTo>
                  <a:pt x="604" y="96"/>
                  <a:pt x="604" y="96"/>
                  <a:pt x="604" y="96"/>
                </a:cubicBezTo>
                <a:cubicBezTo>
                  <a:pt x="1278" y="96"/>
                  <a:pt x="1278" y="96"/>
                  <a:pt x="1278" y="96"/>
                </a:cubicBezTo>
                <a:cubicBezTo>
                  <a:pt x="1341" y="96"/>
                  <a:pt x="1391" y="147"/>
                  <a:pt x="1391" y="209"/>
                </a:cubicBezTo>
                <a:cubicBezTo>
                  <a:pt x="1391" y="651"/>
                  <a:pt x="1391" y="651"/>
                  <a:pt x="1391" y="651"/>
                </a:cubicBezTo>
                <a:cubicBezTo>
                  <a:pt x="1391" y="689"/>
                  <a:pt x="1422" y="720"/>
                  <a:pt x="1461" y="720"/>
                </a:cubicBezTo>
                <a:cubicBezTo>
                  <a:pt x="1546" y="720"/>
                  <a:pt x="1546" y="720"/>
                  <a:pt x="1546" y="720"/>
                </a:cubicBezTo>
                <a:lnTo>
                  <a:pt x="1278" y="103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1" name="Freeform 231"/>
          <p:cNvSpPr>
            <a:spLocks noEditPoints="1"/>
          </p:cNvSpPr>
          <p:nvPr/>
        </p:nvSpPr>
        <p:spPr bwMode="auto">
          <a:xfrm>
            <a:off x="7431679" y="1923564"/>
            <a:ext cx="394883" cy="325380"/>
          </a:xfrm>
          <a:custGeom>
            <a:avLst/>
            <a:gdLst>
              <a:gd name="T0" fmla="*/ 36 w 1649"/>
              <a:gd name="T1" fmla="*/ 1228 h 1359"/>
              <a:gd name="T2" fmla="*/ 1515 w 1649"/>
              <a:gd name="T3" fmla="*/ 414 h 1359"/>
              <a:gd name="T4" fmla="*/ 1642 w 1649"/>
              <a:gd name="T5" fmla="*/ 238 h 1359"/>
              <a:gd name="T6" fmla="*/ 1599 w 1649"/>
              <a:gd name="T7" fmla="*/ 146 h 1359"/>
              <a:gd name="T8" fmla="*/ 1598 w 1649"/>
              <a:gd name="T9" fmla="*/ 28 h 1359"/>
              <a:gd name="T10" fmla="*/ 1346 w 1649"/>
              <a:gd name="T11" fmla="*/ 79 h 1359"/>
              <a:gd name="T12" fmla="*/ 1121 w 1649"/>
              <a:gd name="T13" fmla="*/ 6 h 1359"/>
              <a:gd name="T14" fmla="*/ 741 w 1649"/>
              <a:gd name="T15" fmla="*/ 357 h 1359"/>
              <a:gd name="T16" fmla="*/ 219 w 1649"/>
              <a:gd name="T17" fmla="*/ 62 h 1359"/>
              <a:gd name="T18" fmla="*/ 128 w 1649"/>
              <a:gd name="T19" fmla="*/ 77 h 1359"/>
              <a:gd name="T20" fmla="*/ 77 w 1649"/>
              <a:gd name="T21" fmla="*/ 354 h 1359"/>
              <a:gd name="T22" fmla="*/ 69 w 1649"/>
              <a:gd name="T23" fmla="*/ 457 h 1359"/>
              <a:gd name="T24" fmla="*/ 33 w 1649"/>
              <a:gd name="T25" fmla="*/ 545 h 1359"/>
              <a:gd name="T26" fmla="*/ 139 w 1649"/>
              <a:gd name="T27" fmla="*/ 737 h 1359"/>
              <a:gd name="T28" fmla="*/ 89 w 1649"/>
              <a:gd name="T29" fmla="*/ 838 h 1359"/>
              <a:gd name="T30" fmla="*/ 89 w 1649"/>
              <a:gd name="T31" fmla="*/ 1079 h 1359"/>
              <a:gd name="T32" fmla="*/ 10 w 1649"/>
              <a:gd name="T33" fmla="*/ 1136 h 1359"/>
              <a:gd name="T34" fmla="*/ 34 w 1649"/>
              <a:gd name="T35" fmla="*/ 1226 h 1359"/>
              <a:gd name="T36" fmla="*/ 449 w 1649"/>
              <a:gd name="T37" fmla="*/ 1039 h 1359"/>
              <a:gd name="T38" fmla="*/ 197 w 1649"/>
              <a:gd name="T39" fmla="*/ 846 h 1359"/>
              <a:gd name="T40" fmla="*/ 330 w 1649"/>
              <a:gd name="T41" fmla="*/ 825 h 1359"/>
              <a:gd name="T42" fmla="*/ 144 w 1649"/>
              <a:gd name="T43" fmla="*/ 569 h 1359"/>
              <a:gd name="T44" fmla="*/ 260 w 1649"/>
              <a:gd name="T45" fmla="*/ 565 h 1359"/>
              <a:gd name="T46" fmla="*/ 171 w 1649"/>
              <a:gd name="T47" fmla="*/ 336 h 1359"/>
              <a:gd name="T48" fmla="*/ 767 w 1649"/>
              <a:gd name="T49" fmla="*/ 460 h 1359"/>
              <a:gd name="T50" fmla="*/ 834 w 1649"/>
              <a:gd name="T51" fmla="*/ 405 h 1359"/>
              <a:gd name="T52" fmla="*/ 1312 w 1649"/>
              <a:gd name="T53" fmla="*/ 170 h 1359"/>
              <a:gd name="T54" fmla="*/ 1504 w 1649"/>
              <a:gd name="T55" fmla="*/ 121 h 1359"/>
              <a:gd name="T56" fmla="*/ 1483 w 1649"/>
              <a:gd name="T57" fmla="*/ 222 h 1359"/>
              <a:gd name="T58" fmla="*/ 1449 w 1649"/>
              <a:gd name="T59" fmla="*/ 342 h 1359"/>
              <a:gd name="T60" fmla="*/ 1419 w 1649"/>
              <a:gd name="T61" fmla="*/ 394 h 1359"/>
              <a:gd name="T62" fmla="*/ 629 w 1649"/>
              <a:gd name="T63" fmla="*/ 1262 h 1359"/>
              <a:gd name="T64" fmla="*/ 420 w 1649"/>
              <a:gd name="T65" fmla="*/ 1098 h 1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9" h="1359">
                <a:moveTo>
                  <a:pt x="34" y="1226"/>
                </a:moveTo>
                <a:cubicBezTo>
                  <a:pt x="36" y="1228"/>
                  <a:pt x="36" y="1228"/>
                  <a:pt x="36" y="1228"/>
                </a:cubicBezTo>
                <a:cubicBezTo>
                  <a:pt x="140" y="1311"/>
                  <a:pt x="356" y="1359"/>
                  <a:pt x="629" y="1359"/>
                </a:cubicBezTo>
                <a:cubicBezTo>
                  <a:pt x="1111" y="1359"/>
                  <a:pt x="1505" y="937"/>
                  <a:pt x="1515" y="414"/>
                </a:cubicBezTo>
                <a:cubicBezTo>
                  <a:pt x="1573" y="376"/>
                  <a:pt x="1618" y="316"/>
                  <a:pt x="1641" y="241"/>
                </a:cubicBezTo>
                <a:cubicBezTo>
                  <a:pt x="1642" y="238"/>
                  <a:pt x="1642" y="238"/>
                  <a:pt x="1642" y="238"/>
                </a:cubicBezTo>
                <a:cubicBezTo>
                  <a:pt x="1649" y="211"/>
                  <a:pt x="1641" y="181"/>
                  <a:pt x="1621" y="161"/>
                </a:cubicBezTo>
                <a:cubicBezTo>
                  <a:pt x="1615" y="155"/>
                  <a:pt x="1607" y="150"/>
                  <a:pt x="1599" y="146"/>
                </a:cubicBezTo>
                <a:cubicBezTo>
                  <a:pt x="1605" y="134"/>
                  <a:pt x="1610" y="122"/>
                  <a:pt x="1614" y="110"/>
                </a:cubicBezTo>
                <a:cubicBezTo>
                  <a:pt x="1625" y="80"/>
                  <a:pt x="1619" y="50"/>
                  <a:pt x="1598" y="28"/>
                </a:cubicBezTo>
                <a:cubicBezTo>
                  <a:pt x="1575" y="6"/>
                  <a:pt x="1541" y="0"/>
                  <a:pt x="1512" y="13"/>
                </a:cubicBezTo>
                <a:cubicBezTo>
                  <a:pt x="1452" y="39"/>
                  <a:pt x="1394" y="63"/>
                  <a:pt x="1346" y="79"/>
                </a:cubicBezTo>
                <a:cubicBezTo>
                  <a:pt x="1289" y="49"/>
                  <a:pt x="1196" y="6"/>
                  <a:pt x="1121" y="6"/>
                </a:cubicBezTo>
                <a:cubicBezTo>
                  <a:pt x="1121" y="6"/>
                  <a:pt x="1121" y="6"/>
                  <a:pt x="1121" y="6"/>
                </a:cubicBezTo>
                <a:cubicBezTo>
                  <a:pt x="1018" y="7"/>
                  <a:pt x="921" y="50"/>
                  <a:pt x="849" y="126"/>
                </a:cubicBezTo>
                <a:cubicBezTo>
                  <a:pt x="789" y="189"/>
                  <a:pt x="751" y="270"/>
                  <a:pt x="741" y="357"/>
                </a:cubicBezTo>
                <a:cubicBezTo>
                  <a:pt x="515" y="307"/>
                  <a:pt x="384" y="234"/>
                  <a:pt x="237" y="81"/>
                </a:cubicBezTo>
                <a:cubicBezTo>
                  <a:pt x="219" y="62"/>
                  <a:pt x="219" y="62"/>
                  <a:pt x="219" y="62"/>
                </a:cubicBezTo>
                <a:cubicBezTo>
                  <a:pt x="206" y="50"/>
                  <a:pt x="188" y="44"/>
                  <a:pt x="170" y="47"/>
                </a:cubicBezTo>
                <a:cubicBezTo>
                  <a:pt x="152" y="50"/>
                  <a:pt x="136" y="61"/>
                  <a:pt x="128" y="77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74" y="182"/>
                  <a:pt x="60" y="268"/>
                  <a:pt x="77" y="354"/>
                </a:cubicBezTo>
                <a:cubicBezTo>
                  <a:pt x="83" y="385"/>
                  <a:pt x="93" y="416"/>
                  <a:pt x="107" y="446"/>
                </a:cubicBezTo>
                <a:cubicBezTo>
                  <a:pt x="94" y="447"/>
                  <a:pt x="81" y="450"/>
                  <a:pt x="69" y="457"/>
                </a:cubicBezTo>
                <a:cubicBezTo>
                  <a:pt x="41" y="472"/>
                  <a:pt x="25" y="508"/>
                  <a:pt x="32" y="542"/>
                </a:cubicBezTo>
                <a:cubicBezTo>
                  <a:pt x="33" y="545"/>
                  <a:pt x="33" y="545"/>
                  <a:pt x="33" y="545"/>
                </a:cubicBezTo>
                <a:cubicBezTo>
                  <a:pt x="33" y="547"/>
                  <a:pt x="33" y="547"/>
                  <a:pt x="33" y="547"/>
                </a:cubicBezTo>
                <a:cubicBezTo>
                  <a:pt x="54" y="615"/>
                  <a:pt x="90" y="680"/>
                  <a:pt x="139" y="737"/>
                </a:cubicBezTo>
                <a:cubicBezTo>
                  <a:pt x="131" y="739"/>
                  <a:pt x="123" y="743"/>
                  <a:pt x="116" y="749"/>
                </a:cubicBezTo>
                <a:cubicBezTo>
                  <a:pt x="88" y="770"/>
                  <a:pt x="77" y="806"/>
                  <a:pt x="89" y="838"/>
                </a:cubicBezTo>
                <a:cubicBezTo>
                  <a:pt x="126" y="941"/>
                  <a:pt x="188" y="1012"/>
                  <a:pt x="276" y="1053"/>
                </a:cubicBezTo>
                <a:cubicBezTo>
                  <a:pt x="221" y="1070"/>
                  <a:pt x="159" y="1078"/>
                  <a:pt x="89" y="1079"/>
                </a:cubicBezTo>
                <a:cubicBezTo>
                  <a:pt x="55" y="1079"/>
                  <a:pt x="24" y="1101"/>
                  <a:pt x="11" y="1133"/>
                </a:cubicBezTo>
                <a:cubicBezTo>
                  <a:pt x="10" y="1136"/>
                  <a:pt x="10" y="1136"/>
                  <a:pt x="10" y="1136"/>
                </a:cubicBezTo>
                <a:cubicBezTo>
                  <a:pt x="0" y="1167"/>
                  <a:pt x="8" y="1199"/>
                  <a:pt x="32" y="1224"/>
                </a:cubicBezTo>
                <a:lnTo>
                  <a:pt x="34" y="1226"/>
                </a:lnTo>
                <a:close/>
                <a:moveTo>
                  <a:pt x="420" y="1098"/>
                </a:moveTo>
                <a:cubicBezTo>
                  <a:pt x="441" y="1087"/>
                  <a:pt x="453" y="1063"/>
                  <a:pt x="449" y="1039"/>
                </a:cubicBezTo>
                <a:cubicBezTo>
                  <a:pt x="446" y="1015"/>
                  <a:pt x="427" y="997"/>
                  <a:pt x="403" y="992"/>
                </a:cubicBezTo>
                <a:cubicBezTo>
                  <a:pt x="303" y="975"/>
                  <a:pt x="238" y="929"/>
                  <a:pt x="197" y="846"/>
                </a:cubicBezTo>
                <a:cubicBezTo>
                  <a:pt x="220" y="855"/>
                  <a:pt x="244" y="861"/>
                  <a:pt x="272" y="863"/>
                </a:cubicBezTo>
                <a:cubicBezTo>
                  <a:pt x="298" y="865"/>
                  <a:pt x="321" y="849"/>
                  <a:pt x="330" y="825"/>
                </a:cubicBezTo>
                <a:cubicBezTo>
                  <a:pt x="338" y="801"/>
                  <a:pt x="329" y="774"/>
                  <a:pt x="308" y="759"/>
                </a:cubicBezTo>
                <a:cubicBezTo>
                  <a:pt x="236" y="710"/>
                  <a:pt x="178" y="642"/>
                  <a:pt x="144" y="569"/>
                </a:cubicBezTo>
                <a:cubicBezTo>
                  <a:pt x="161" y="578"/>
                  <a:pt x="178" y="584"/>
                  <a:pt x="197" y="589"/>
                </a:cubicBezTo>
                <a:cubicBezTo>
                  <a:pt x="221" y="596"/>
                  <a:pt x="247" y="586"/>
                  <a:pt x="260" y="565"/>
                </a:cubicBezTo>
                <a:cubicBezTo>
                  <a:pt x="273" y="543"/>
                  <a:pt x="271" y="516"/>
                  <a:pt x="254" y="497"/>
                </a:cubicBezTo>
                <a:cubicBezTo>
                  <a:pt x="211" y="447"/>
                  <a:pt x="182" y="392"/>
                  <a:pt x="171" y="336"/>
                </a:cubicBezTo>
                <a:cubicBezTo>
                  <a:pt x="160" y="281"/>
                  <a:pt x="167" y="225"/>
                  <a:pt x="190" y="170"/>
                </a:cubicBezTo>
                <a:cubicBezTo>
                  <a:pt x="351" y="332"/>
                  <a:pt x="506" y="409"/>
                  <a:pt x="767" y="460"/>
                </a:cubicBezTo>
                <a:cubicBezTo>
                  <a:pt x="783" y="464"/>
                  <a:pt x="800" y="459"/>
                  <a:pt x="814" y="449"/>
                </a:cubicBezTo>
                <a:cubicBezTo>
                  <a:pt x="827" y="438"/>
                  <a:pt x="834" y="422"/>
                  <a:pt x="834" y="405"/>
                </a:cubicBezTo>
                <a:cubicBezTo>
                  <a:pt x="834" y="240"/>
                  <a:pt x="963" y="104"/>
                  <a:pt x="1122" y="102"/>
                </a:cubicBezTo>
                <a:cubicBezTo>
                  <a:pt x="1165" y="102"/>
                  <a:pt x="1236" y="128"/>
                  <a:pt x="1312" y="170"/>
                </a:cubicBezTo>
                <a:cubicBezTo>
                  <a:pt x="1327" y="178"/>
                  <a:pt x="1344" y="180"/>
                  <a:pt x="1360" y="175"/>
                </a:cubicBezTo>
                <a:cubicBezTo>
                  <a:pt x="1403" y="162"/>
                  <a:pt x="1452" y="143"/>
                  <a:pt x="1504" y="121"/>
                </a:cubicBezTo>
                <a:cubicBezTo>
                  <a:pt x="1498" y="132"/>
                  <a:pt x="1491" y="144"/>
                  <a:pt x="1483" y="155"/>
                </a:cubicBezTo>
                <a:cubicBezTo>
                  <a:pt x="1468" y="175"/>
                  <a:pt x="1468" y="202"/>
                  <a:pt x="1483" y="222"/>
                </a:cubicBezTo>
                <a:cubicBezTo>
                  <a:pt x="1496" y="239"/>
                  <a:pt x="1517" y="247"/>
                  <a:pt x="1537" y="244"/>
                </a:cubicBezTo>
                <a:cubicBezTo>
                  <a:pt x="1517" y="287"/>
                  <a:pt x="1487" y="322"/>
                  <a:pt x="1449" y="342"/>
                </a:cubicBezTo>
                <a:cubicBezTo>
                  <a:pt x="1430" y="351"/>
                  <a:pt x="1419" y="371"/>
                  <a:pt x="1419" y="392"/>
                </a:cubicBezTo>
                <a:cubicBezTo>
                  <a:pt x="1419" y="394"/>
                  <a:pt x="1419" y="394"/>
                  <a:pt x="1419" y="394"/>
                </a:cubicBezTo>
                <a:cubicBezTo>
                  <a:pt x="1419" y="626"/>
                  <a:pt x="1336" y="845"/>
                  <a:pt x="1185" y="1009"/>
                </a:cubicBezTo>
                <a:cubicBezTo>
                  <a:pt x="1036" y="1173"/>
                  <a:pt x="838" y="1262"/>
                  <a:pt x="629" y="1262"/>
                </a:cubicBezTo>
                <a:cubicBezTo>
                  <a:pt x="411" y="1262"/>
                  <a:pt x="226" y="1229"/>
                  <a:pt x="128" y="1174"/>
                </a:cubicBezTo>
                <a:cubicBezTo>
                  <a:pt x="241" y="1168"/>
                  <a:pt x="335" y="1144"/>
                  <a:pt x="420" y="109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2" name="Freeform 243"/>
          <p:cNvSpPr>
            <a:spLocks noEditPoints="1"/>
          </p:cNvSpPr>
          <p:nvPr/>
        </p:nvSpPr>
        <p:spPr bwMode="auto">
          <a:xfrm>
            <a:off x="7453013" y="3908629"/>
            <a:ext cx="352213" cy="392389"/>
          </a:xfrm>
          <a:custGeom>
            <a:avLst/>
            <a:gdLst>
              <a:gd name="T0" fmla="*/ 1265 w 1471"/>
              <a:gd name="T1" fmla="*/ 126 h 1639"/>
              <a:gd name="T2" fmla="*/ 1099 w 1471"/>
              <a:gd name="T3" fmla="*/ 0 h 1639"/>
              <a:gd name="T4" fmla="*/ 432 w 1471"/>
              <a:gd name="T5" fmla="*/ 61 h 1639"/>
              <a:gd name="T6" fmla="*/ 276 w 1471"/>
              <a:gd name="T7" fmla="*/ 115 h 1639"/>
              <a:gd name="T8" fmla="*/ 42 w 1471"/>
              <a:gd name="T9" fmla="*/ 151 h 1639"/>
              <a:gd name="T10" fmla="*/ 0 w 1471"/>
              <a:gd name="T11" fmla="*/ 791 h 1639"/>
              <a:gd name="T12" fmla="*/ 162 w 1471"/>
              <a:gd name="T13" fmla="*/ 953 h 1639"/>
              <a:gd name="T14" fmla="*/ 305 w 1471"/>
              <a:gd name="T15" fmla="*/ 985 h 1639"/>
              <a:gd name="T16" fmla="*/ 315 w 1471"/>
              <a:gd name="T17" fmla="*/ 1004 h 1639"/>
              <a:gd name="T18" fmla="*/ 325 w 1471"/>
              <a:gd name="T19" fmla="*/ 1023 h 1639"/>
              <a:gd name="T20" fmla="*/ 508 w 1471"/>
              <a:gd name="T21" fmla="*/ 1204 h 1639"/>
              <a:gd name="T22" fmla="*/ 609 w 1471"/>
              <a:gd name="T23" fmla="*/ 1304 h 1639"/>
              <a:gd name="T24" fmla="*/ 679 w 1471"/>
              <a:gd name="T25" fmla="*/ 1492 h 1639"/>
              <a:gd name="T26" fmla="*/ 791 w 1471"/>
              <a:gd name="T27" fmla="*/ 1639 h 1639"/>
              <a:gd name="T28" fmla="*/ 796 w 1471"/>
              <a:gd name="T29" fmla="*/ 1639 h 1639"/>
              <a:gd name="T30" fmla="*/ 1010 w 1471"/>
              <a:gd name="T31" fmla="*/ 1420 h 1639"/>
              <a:gd name="T32" fmla="*/ 1313 w 1471"/>
              <a:gd name="T33" fmla="*/ 1033 h 1639"/>
              <a:gd name="T34" fmla="*/ 1412 w 1471"/>
              <a:gd name="T35" fmla="*/ 725 h 1639"/>
              <a:gd name="T36" fmla="*/ 1414 w 1471"/>
              <a:gd name="T37" fmla="*/ 501 h 1639"/>
              <a:gd name="T38" fmla="*/ 1412 w 1471"/>
              <a:gd name="T39" fmla="*/ 379 h 1639"/>
              <a:gd name="T40" fmla="*/ 1259 w 1471"/>
              <a:gd name="T41" fmla="*/ 207 h 1639"/>
              <a:gd name="T42" fmla="*/ 1293 w 1471"/>
              <a:gd name="T43" fmla="*/ 323 h 1639"/>
              <a:gd name="T44" fmla="*/ 1244 w 1471"/>
              <a:gd name="T45" fmla="*/ 449 h 1639"/>
              <a:gd name="T46" fmla="*/ 1196 w 1471"/>
              <a:gd name="T47" fmla="*/ 507 h 1639"/>
              <a:gd name="T48" fmla="*/ 1347 w 1471"/>
              <a:gd name="T49" fmla="*/ 570 h 1639"/>
              <a:gd name="T50" fmla="*/ 1360 w 1471"/>
              <a:gd name="T51" fmla="*/ 613 h 1639"/>
              <a:gd name="T52" fmla="*/ 1261 w 1471"/>
              <a:gd name="T53" fmla="*/ 731 h 1639"/>
              <a:gd name="T54" fmla="*/ 1371 w 1471"/>
              <a:gd name="T55" fmla="*/ 857 h 1639"/>
              <a:gd name="T56" fmla="*/ 1305 w 1471"/>
              <a:gd name="T57" fmla="*/ 937 h 1639"/>
              <a:gd name="T58" fmla="*/ 857 w 1471"/>
              <a:gd name="T59" fmla="*/ 1030 h 1639"/>
              <a:gd name="T60" fmla="*/ 914 w 1471"/>
              <a:gd name="T61" fmla="*/ 1420 h 1639"/>
              <a:gd name="T62" fmla="*/ 799 w 1471"/>
              <a:gd name="T63" fmla="*/ 1543 h 1639"/>
              <a:gd name="T64" fmla="*/ 775 w 1471"/>
              <a:gd name="T65" fmla="*/ 1498 h 1639"/>
              <a:gd name="T66" fmla="*/ 768 w 1471"/>
              <a:gd name="T67" fmla="*/ 1427 h 1639"/>
              <a:gd name="T68" fmla="*/ 693 w 1471"/>
              <a:gd name="T69" fmla="*/ 1256 h 1639"/>
              <a:gd name="T70" fmla="*/ 459 w 1471"/>
              <a:gd name="T71" fmla="*/ 1045 h 1639"/>
              <a:gd name="T72" fmla="*/ 404 w 1471"/>
              <a:gd name="T73" fmla="*/ 967 h 1639"/>
              <a:gd name="T74" fmla="*/ 398 w 1471"/>
              <a:gd name="T75" fmla="*/ 957 h 1639"/>
              <a:gd name="T76" fmla="*/ 396 w 1471"/>
              <a:gd name="T77" fmla="*/ 953 h 1639"/>
              <a:gd name="T78" fmla="*/ 383 w 1471"/>
              <a:gd name="T79" fmla="*/ 928 h 1639"/>
              <a:gd name="T80" fmla="*/ 171 w 1471"/>
              <a:gd name="T81" fmla="*/ 857 h 1639"/>
              <a:gd name="T82" fmla="*/ 96 w 1471"/>
              <a:gd name="T83" fmla="*/ 791 h 1639"/>
              <a:gd name="T84" fmla="*/ 107 w 1471"/>
              <a:gd name="T85" fmla="*/ 222 h 1639"/>
              <a:gd name="T86" fmla="*/ 276 w 1471"/>
              <a:gd name="T87" fmla="*/ 211 h 1639"/>
              <a:gd name="T88" fmla="*/ 463 w 1471"/>
              <a:gd name="T89" fmla="*/ 151 h 1639"/>
              <a:gd name="T90" fmla="*/ 1099 w 1471"/>
              <a:gd name="T91" fmla="*/ 96 h 1639"/>
              <a:gd name="T92" fmla="*/ 1170 w 1471"/>
              <a:gd name="T93" fmla="*/ 141 h 1639"/>
              <a:gd name="T94" fmla="*/ 1170 w 1471"/>
              <a:gd name="T95" fmla="*/ 155 h 1639"/>
              <a:gd name="T96" fmla="*/ 1143 w 1471"/>
              <a:gd name="T97" fmla="*/ 198 h 1639"/>
              <a:gd name="T98" fmla="*/ 1171 w 1471"/>
              <a:gd name="T99" fmla="*/ 307 h 1639"/>
              <a:gd name="T100" fmla="*/ 1293 w 1471"/>
              <a:gd name="T101" fmla="*/ 323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71" h="1639">
                <a:moveTo>
                  <a:pt x="1266" y="154"/>
                </a:moveTo>
                <a:cubicBezTo>
                  <a:pt x="1266" y="146"/>
                  <a:pt x="1266" y="132"/>
                  <a:pt x="1265" y="126"/>
                </a:cubicBezTo>
                <a:cubicBezTo>
                  <a:pt x="1260" y="96"/>
                  <a:pt x="1248" y="73"/>
                  <a:pt x="1228" y="54"/>
                </a:cubicBezTo>
                <a:cubicBezTo>
                  <a:pt x="1191" y="19"/>
                  <a:pt x="1147" y="0"/>
                  <a:pt x="1099" y="0"/>
                </a:cubicBezTo>
                <a:cubicBezTo>
                  <a:pt x="1099" y="0"/>
                  <a:pt x="968" y="1"/>
                  <a:pt x="925" y="1"/>
                </a:cubicBezTo>
                <a:cubicBezTo>
                  <a:pt x="707" y="1"/>
                  <a:pt x="550" y="20"/>
                  <a:pt x="432" y="61"/>
                </a:cubicBezTo>
                <a:cubicBezTo>
                  <a:pt x="407" y="69"/>
                  <a:pt x="385" y="79"/>
                  <a:pt x="366" y="88"/>
                </a:cubicBezTo>
                <a:cubicBezTo>
                  <a:pt x="331" y="103"/>
                  <a:pt x="304" y="115"/>
                  <a:pt x="276" y="115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28" y="115"/>
                  <a:pt x="77" y="119"/>
                  <a:pt x="42" y="151"/>
                </a:cubicBezTo>
                <a:cubicBezTo>
                  <a:pt x="24" y="167"/>
                  <a:pt x="0" y="197"/>
                  <a:pt x="0" y="269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839"/>
                  <a:pt x="15" y="880"/>
                  <a:pt x="42" y="908"/>
                </a:cubicBezTo>
                <a:cubicBezTo>
                  <a:pt x="63" y="929"/>
                  <a:pt x="100" y="953"/>
                  <a:pt x="162" y="953"/>
                </a:cubicBezTo>
                <a:cubicBezTo>
                  <a:pt x="165" y="953"/>
                  <a:pt x="169" y="953"/>
                  <a:pt x="172" y="953"/>
                </a:cubicBezTo>
                <a:cubicBezTo>
                  <a:pt x="208" y="953"/>
                  <a:pt x="267" y="952"/>
                  <a:pt x="305" y="985"/>
                </a:cubicBezTo>
                <a:cubicBezTo>
                  <a:pt x="307" y="990"/>
                  <a:pt x="309" y="994"/>
                  <a:pt x="311" y="998"/>
                </a:cubicBezTo>
                <a:cubicBezTo>
                  <a:pt x="313" y="1000"/>
                  <a:pt x="314" y="1003"/>
                  <a:pt x="315" y="1004"/>
                </a:cubicBezTo>
                <a:cubicBezTo>
                  <a:pt x="315" y="1005"/>
                  <a:pt x="316" y="1005"/>
                  <a:pt x="316" y="1006"/>
                </a:cubicBezTo>
                <a:cubicBezTo>
                  <a:pt x="319" y="1012"/>
                  <a:pt x="322" y="1018"/>
                  <a:pt x="325" y="1023"/>
                </a:cubicBezTo>
                <a:cubicBezTo>
                  <a:pt x="346" y="1057"/>
                  <a:pt x="368" y="1088"/>
                  <a:pt x="388" y="1110"/>
                </a:cubicBezTo>
                <a:cubicBezTo>
                  <a:pt x="432" y="1158"/>
                  <a:pt x="472" y="1183"/>
                  <a:pt x="508" y="1204"/>
                </a:cubicBezTo>
                <a:cubicBezTo>
                  <a:pt x="550" y="1230"/>
                  <a:pt x="581" y="1249"/>
                  <a:pt x="607" y="1300"/>
                </a:cubicBezTo>
                <a:cubicBezTo>
                  <a:pt x="609" y="1304"/>
                  <a:pt x="609" y="1304"/>
                  <a:pt x="609" y="1304"/>
                </a:cubicBezTo>
                <a:cubicBezTo>
                  <a:pt x="648" y="1381"/>
                  <a:pt x="665" y="1413"/>
                  <a:pt x="675" y="1451"/>
                </a:cubicBezTo>
                <a:cubicBezTo>
                  <a:pt x="678" y="1464"/>
                  <a:pt x="680" y="1478"/>
                  <a:pt x="679" y="1492"/>
                </a:cubicBezTo>
                <a:cubicBezTo>
                  <a:pt x="679" y="1499"/>
                  <a:pt x="678" y="1526"/>
                  <a:pt x="688" y="1555"/>
                </a:cubicBezTo>
                <a:cubicBezTo>
                  <a:pt x="704" y="1603"/>
                  <a:pt x="742" y="1633"/>
                  <a:pt x="791" y="1639"/>
                </a:cubicBezTo>
                <a:cubicBezTo>
                  <a:pt x="794" y="1639"/>
                  <a:pt x="794" y="1639"/>
                  <a:pt x="794" y="1639"/>
                </a:cubicBezTo>
                <a:cubicBezTo>
                  <a:pt x="796" y="1639"/>
                  <a:pt x="796" y="1639"/>
                  <a:pt x="796" y="1639"/>
                </a:cubicBezTo>
                <a:cubicBezTo>
                  <a:pt x="850" y="1639"/>
                  <a:pt x="896" y="1626"/>
                  <a:pt x="931" y="1601"/>
                </a:cubicBezTo>
                <a:cubicBezTo>
                  <a:pt x="983" y="1563"/>
                  <a:pt x="1010" y="1502"/>
                  <a:pt x="1010" y="1420"/>
                </a:cubicBezTo>
                <a:cubicBezTo>
                  <a:pt x="1010" y="1272"/>
                  <a:pt x="974" y="1154"/>
                  <a:pt x="943" y="1079"/>
                </a:cubicBezTo>
                <a:cubicBezTo>
                  <a:pt x="1313" y="1033"/>
                  <a:pt x="1313" y="1033"/>
                  <a:pt x="1313" y="1033"/>
                </a:cubicBezTo>
                <a:cubicBezTo>
                  <a:pt x="1402" y="1028"/>
                  <a:pt x="1471" y="947"/>
                  <a:pt x="1467" y="852"/>
                </a:cubicBezTo>
                <a:cubicBezTo>
                  <a:pt x="1464" y="802"/>
                  <a:pt x="1444" y="757"/>
                  <a:pt x="1412" y="725"/>
                </a:cubicBezTo>
                <a:cubicBezTo>
                  <a:pt x="1442" y="696"/>
                  <a:pt x="1458" y="656"/>
                  <a:pt x="1456" y="610"/>
                </a:cubicBezTo>
                <a:cubicBezTo>
                  <a:pt x="1455" y="564"/>
                  <a:pt x="1441" y="527"/>
                  <a:pt x="1414" y="501"/>
                </a:cubicBezTo>
                <a:cubicBezTo>
                  <a:pt x="1404" y="491"/>
                  <a:pt x="1392" y="483"/>
                  <a:pt x="1379" y="477"/>
                </a:cubicBezTo>
                <a:cubicBezTo>
                  <a:pt x="1401" y="449"/>
                  <a:pt x="1412" y="415"/>
                  <a:pt x="1412" y="379"/>
                </a:cubicBezTo>
                <a:cubicBezTo>
                  <a:pt x="1412" y="330"/>
                  <a:pt x="1393" y="286"/>
                  <a:pt x="1360" y="253"/>
                </a:cubicBezTo>
                <a:cubicBezTo>
                  <a:pt x="1332" y="227"/>
                  <a:pt x="1297" y="211"/>
                  <a:pt x="1259" y="207"/>
                </a:cubicBezTo>
                <a:cubicBezTo>
                  <a:pt x="1264" y="190"/>
                  <a:pt x="1267" y="172"/>
                  <a:pt x="1266" y="154"/>
                </a:cubicBezTo>
                <a:close/>
                <a:moveTo>
                  <a:pt x="1293" y="323"/>
                </a:moveTo>
                <a:cubicBezTo>
                  <a:pt x="1308" y="337"/>
                  <a:pt x="1316" y="356"/>
                  <a:pt x="1316" y="379"/>
                </a:cubicBezTo>
                <a:cubicBezTo>
                  <a:pt x="1316" y="423"/>
                  <a:pt x="1279" y="446"/>
                  <a:pt x="1244" y="449"/>
                </a:cubicBezTo>
                <a:cubicBezTo>
                  <a:pt x="1230" y="450"/>
                  <a:pt x="1217" y="457"/>
                  <a:pt x="1208" y="468"/>
                </a:cubicBezTo>
                <a:cubicBezTo>
                  <a:pt x="1199" y="478"/>
                  <a:pt x="1195" y="493"/>
                  <a:pt x="1196" y="507"/>
                </a:cubicBezTo>
                <a:cubicBezTo>
                  <a:pt x="1200" y="533"/>
                  <a:pt x="1222" y="553"/>
                  <a:pt x="1249" y="552"/>
                </a:cubicBezTo>
                <a:cubicBezTo>
                  <a:pt x="1279" y="552"/>
                  <a:pt x="1328" y="551"/>
                  <a:pt x="1347" y="570"/>
                </a:cubicBezTo>
                <a:cubicBezTo>
                  <a:pt x="1350" y="573"/>
                  <a:pt x="1360" y="582"/>
                  <a:pt x="1360" y="612"/>
                </a:cubicBezTo>
                <a:cubicBezTo>
                  <a:pt x="1360" y="613"/>
                  <a:pt x="1360" y="613"/>
                  <a:pt x="1360" y="613"/>
                </a:cubicBezTo>
                <a:cubicBezTo>
                  <a:pt x="1362" y="656"/>
                  <a:pt x="1328" y="672"/>
                  <a:pt x="1300" y="679"/>
                </a:cubicBezTo>
                <a:cubicBezTo>
                  <a:pt x="1276" y="684"/>
                  <a:pt x="1259" y="706"/>
                  <a:pt x="1261" y="731"/>
                </a:cubicBezTo>
                <a:cubicBezTo>
                  <a:pt x="1264" y="755"/>
                  <a:pt x="1283" y="774"/>
                  <a:pt x="1308" y="775"/>
                </a:cubicBezTo>
                <a:cubicBezTo>
                  <a:pt x="1341" y="777"/>
                  <a:pt x="1369" y="813"/>
                  <a:pt x="1371" y="857"/>
                </a:cubicBezTo>
                <a:cubicBezTo>
                  <a:pt x="1373" y="899"/>
                  <a:pt x="1344" y="935"/>
                  <a:pt x="1307" y="937"/>
                </a:cubicBezTo>
                <a:cubicBezTo>
                  <a:pt x="1305" y="937"/>
                  <a:pt x="1305" y="937"/>
                  <a:pt x="1305" y="937"/>
                </a:cubicBezTo>
                <a:cubicBezTo>
                  <a:pt x="926" y="985"/>
                  <a:pt x="926" y="985"/>
                  <a:pt x="926" y="985"/>
                </a:cubicBezTo>
                <a:cubicBezTo>
                  <a:pt x="897" y="988"/>
                  <a:pt x="872" y="1005"/>
                  <a:pt x="857" y="1030"/>
                </a:cubicBezTo>
                <a:cubicBezTo>
                  <a:pt x="843" y="1056"/>
                  <a:pt x="841" y="1085"/>
                  <a:pt x="852" y="1112"/>
                </a:cubicBezTo>
                <a:cubicBezTo>
                  <a:pt x="875" y="1166"/>
                  <a:pt x="914" y="1278"/>
                  <a:pt x="914" y="1420"/>
                </a:cubicBezTo>
                <a:cubicBezTo>
                  <a:pt x="914" y="1470"/>
                  <a:pt x="901" y="1504"/>
                  <a:pt x="875" y="1523"/>
                </a:cubicBezTo>
                <a:cubicBezTo>
                  <a:pt x="857" y="1536"/>
                  <a:pt x="831" y="1542"/>
                  <a:pt x="799" y="1543"/>
                </a:cubicBezTo>
                <a:cubicBezTo>
                  <a:pt x="789" y="1541"/>
                  <a:pt x="783" y="1536"/>
                  <a:pt x="779" y="1526"/>
                </a:cubicBezTo>
                <a:cubicBezTo>
                  <a:pt x="775" y="1515"/>
                  <a:pt x="775" y="1502"/>
                  <a:pt x="775" y="1498"/>
                </a:cubicBezTo>
                <a:cubicBezTo>
                  <a:pt x="775" y="1496"/>
                  <a:pt x="775" y="1496"/>
                  <a:pt x="775" y="1496"/>
                </a:cubicBezTo>
                <a:cubicBezTo>
                  <a:pt x="776" y="1472"/>
                  <a:pt x="773" y="1449"/>
                  <a:pt x="768" y="1427"/>
                </a:cubicBezTo>
                <a:cubicBezTo>
                  <a:pt x="755" y="1378"/>
                  <a:pt x="736" y="1341"/>
                  <a:pt x="694" y="1260"/>
                </a:cubicBezTo>
                <a:cubicBezTo>
                  <a:pt x="693" y="1256"/>
                  <a:pt x="693" y="1256"/>
                  <a:pt x="693" y="1256"/>
                </a:cubicBezTo>
                <a:cubicBezTo>
                  <a:pt x="654" y="1181"/>
                  <a:pt x="605" y="1151"/>
                  <a:pt x="558" y="1122"/>
                </a:cubicBezTo>
                <a:cubicBezTo>
                  <a:pt x="526" y="1103"/>
                  <a:pt x="494" y="1083"/>
                  <a:pt x="459" y="1045"/>
                </a:cubicBezTo>
                <a:cubicBezTo>
                  <a:pt x="443" y="1028"/>
                  <a:pt x="423" y="1000"/>
                  <a:pt x="406" y="971"/>
                </a:cubicBezTo>
                <a:cubicBezTo>
                  <a:pt x="404" y="967"/>
                  <a:pt x="404" y="967"/>
                  <a:pt x="404" y="967"/>
                </a:cubicBezTo>
                <a:cubicBezTo>
                  <a:pt x="403" y="966"/>
                  <a:pt x="403" y="966"/>
                  <a:pt x="403" y="966"/>
                </a:cubicBezTo>
                <a:cubicBezTo>
                  <a:pt x="401" y="962"/>
                  <a:pt x="399" y="959"/>
                  <a:pt x="398" y="957"/>
                </a:cubicBezTo>
                <a:cubicBezTo>
                  <a:pt x="398" y="956"/>
                  <a:pt x="397" y="955"/>
                  <a:pt x="397" y="955"/>
                </a:cubicBezTo>
                <a:cubicBezTo>
                  <a:pt x="396" y="953"/>
                  <a:pt x="396" y="953"/>
                  <a:pt x="396" y="953"/>
                </a:cubicBezTo>
                <a:cubicBezTo>
                  <a:pt x="393" y="947"/>
                  <a:pt x="390" y="941"/>
                  <a:pt x="387" y="935"/>
                </a:cubicBezTo>
                <a:cubicBezTo>
                  <a:pt x="383" y="928"/>
                  <a:pt x="383" y="928"/>
                  <a:pt x="383" y="928"/>
                </a:cubicBezTo>
                <a:cubicBezTo>
                  <a:pt x="378" y="922"/>
                  <a:pt x="378" y="922"/>
                  <a:pt x="378" y="922"/>
                </a:cubicBezTo>
                <a:cubicBezTo>
                  <a:pt x="311" y="856"/>
                  <a:pt x="217" y="857"/>
                  <a:pt x="171" y="857"/>
                </a:cubicBezTo>
                <a:cubicBezTo>
                  <a:pt x="168" y="857"/>
                  <a:pt x="165" y="857"/>
                  <a:pt x="162" y="857"/>
                </a:cubicBezTo>
                <a:cubicBezTo>
                  <a:pt x="116" y="857"/>
                  <a:pt x="96" y="838"/>
                  <a:pt x="96" y="791"/>
                </a:cubicBezTo>
                <a:cubicBezTo>
                  <a:pt x="96" y="269"/>
                  <a:pt x="96" y="269"/>
                  <a:pt x="96" y="269"/>
                </a:cubicBezTo>
                <a:cubicBezTo>
                  <a:pt x="96" y="252"/>
                  <a:pt x="98" y="230"/>
                  <a:pt x="107" y="222"/>
                </a:cubicBezTo>
                <a:cubicBezTo>
                  <a:pt x="111" y="218"/>
                  <a:pt x="124" y="211"/>
                  <a:pt x="162" y="211"/>
                </a:cubicBezTo>
                <a:cubicBezTo>
                  <a:pt x="276" y="211"/>
                  <a:pt x="276" y="211"/>
                  <a:pt x="276" y="211"/>
                </a:cubicBezTo>
                <a:cubicBezTo>
                  <a:pt x="325" y="211"/>
                  <a:pt x="364" y="194"/>
                  <a:pt x="405" y="175"/>
                </a:cubicBezTo>
                <a:cubicBezTo>
                  <a:pt x="423" y="167"/>
                  <a:pt x="442" y="159"/>
                  <a:pt x="463" y="151"/>
                </a:cubicBezTo>
                <a:cubicBezTo>
                  <a:pt x="569" y="114"/>
                  <a:pt x="720" y="97"/>
                  <a:pt x="925" y="97"/>
                </a:cubicBezTo>
                <a:cubicBezTo>
                  <a:pt x="968" y="97"/>
                  <a:pt x="1099" y="96"/>
                  <a:pt x="1099" y="96"/>
                </a:cubicBezTo>
                <a:cubicBezTo>
                  <a:pt x="1122" y="96"/>
                  <a:pt x="1143" y="106"/>
                  <a:pt x="1162" y="124"/>
                </a:cubicBezTo>
                <a:cubicBezTo>
                  <a:pt x="1164" y="126"/>
                  <a:pt x="1168" y="129"/>
                  <a:pt x="1170" y="141"/>
                </a:cubicBezTo>
                <a:cubicBezTo>
                  <a:pt x="1170" y="144"/>
                  <a:pt x="1170" y="151"/>
                  <a:pt x="1170" y="154"/>
                </a:cubicBezTo>
                <a:cubicBezTo>
                  <a:pt x="1170" y="155"/>
                  <a:pt x="1170" y="155"/>
                  <a:pt x="1170" y="155"/>
                </a:cubicBezTo>
                <a:cubicBezTo>
                  <a:pt x="1170" y="157"/>
                  <a:pt x="1170" y="157"/>
                  <a:pt x="1170" y="157"/>
                </a:cubicBezTo>
                <a:cubicBezTo>
                  <a:pt x="1171" y="176"/>
                  <a:pt x="1162" y="190"/>
                  <a:pt x="1143" y="198"/>
                </a:cubicBezTo>
                <a:cubicBezTo>
                  <a:pt x="1121" y="208"/>
                  <a:pt x="1107" y="231"/>
                  <a:pt x="1110" y="256"/>
                </a:cubicBezTo>
                <a:cubicBezTo>
                  <a:pt x="1112" y="287"/>
                  <a:pt x="1140" y="310"/>
                  <a:pt x="1171" y="307"/>
                </a:cubicBezTo>
                <a:cubicBezTo>
                  <a:pt x="1236" y="301"/>
                  <a:pt x="1236" y="301"/>
                  <a:pt x="1236" y="301"/>
                </a:cubicBezTo>
                <a:cubicBezTo>
                  <a:pt x="1257" y="301"/>
                  <a:pt x="1278" y="308"/>
                  <a:pt x="1293" y="32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3" name="Freeform 252"/>
          <p:cNvSpPr>
            <a:spLocks noEditPoints="1"/>
          </p:cNvSpPr>
          <p:nvPr/>
        </p:nvSpPr>
        <p:spPr bwMode="auto">
          <a:xfrm>
            <a:off x="7454407" y="2562428"/>
            <a:ext cx="349426" cy="393857"/>
          </a:xfrm>
          <a:custGeom>
            <a:avLst/>
            <a:gdLst>
              <a:gd name="T0" fmla="*/ 226 w 1459"/>
              <a:gd name="T1" fmla="*/ 1625 h 1645"/>
              <a:gd name="T2" fmla="*/ 1383 w 1459"/>
              <a:gd name="T3" fmla="*/ 957 h 1645"/>
              <a:gd name="T4" fmla="*/ 1459 w 1459"/>
              <a:gd name="T5" fmla="*/ 826 h 1645"/>
              <a:gd name="T6" fmla="*/ 1383 w 1459"/>
              <a:gd name="T7" fmla="*/ 695 h 1645"/>
              <a:gd name="T8" fmla="*/ 226 w 1459"/>
              <a:gd name="T9" fmla="*/ 27 h 1645"/>
              <a:gd name="T10" fmla="*/ 75 w 1459"/>
              <a:gd name="T11" fmla="*/ 27 h 1645"/>
              <a:gd name="T12" fmla="*/ 74 w 1459"/>
              <a:gd name="T13" fmla="*/ 28 h 1645"/>
              <a:gd name="T14" fmla="*/ 72 w 1459"/>
              <a:gd name="T15" fmla="*/ 29 h 1645"/>
              <a:gd name="T16" fmla="*/ 0 w 1459"/>
              <a:gd name="T17" fmla="*/ 158 h 1645"/>
              <a:gd name="T18" fmla="*/ 0 w 1459"/>
              <a:gd name="T19" fmla="*/ 1494 h 1645"/>
              <a:gd name="T20" fmla="*/ 75 w 1459"/>
              <a:gd name="T21" fmla="*/ 1625 h 1645"/>
              <a:gd name="T22" fmla="*/ 151 w 1459"/>
              <a:gd name="T23" fmla="*/ 1645 h 1645"/>
              <a:gd name="T24" fmla="*/ 226 w 1459"/>
              <a:gd name="T25" fmla="*/ 1625 h 1645"/>
              <a:gd name="T26" fmla="*/ 216 w 1459"/>
              <a:gd name="T27" fmla="*/ 1520 h 1645"/>
              <a:gd name="T28" fmla="*/ 819 w 1459"/>
              <a:gd name="T29" fmla="*/ 891 h 1645"/>
              <a:gd name="T30" fmla="*/ 992 w 1459"/>
              <a:gd name="T31" fmla="*/ 1071 h 1645"/>
              <a:gd name="T32" fmla="*/ 216 w 1459"/>
              <a:gd name="T33" fmla="*/ 1520 h 1645"/>
              <a:gd name="T34" fmla="*/ 1335 w 1459"/>
              <a:gd name="T35" fmla="*/ 779 h 1645"/>
              <a:gd name="T36" fmla="*/ 1362 w 1459"/>
              <a:gd name="T37" fmla="*/ 826 h 1645"/>
              <a:gd name="T38" fmla="*/ 1335 w 1459"/>
              <a:gd name="T39" fmla="*/ 874 h 1645"/>
              <a:gd name="T40" fmla="*/ 1078 w 1459"/>
              <a:gd name="T41" fmla="*/ 1022 h 1645"/>
              <a:gd name="T42" fmla="*/ 886 w 1459"/>
              <a:gd name="T43" fmla="*/ 821 h 1645"/>
              <a:gd name="T44" fmla="*/ 1072 w 1459"/>
              <a:gd name="T45" fmla="*/ 627 h 1645"/>
              <a:gd name="T46" fmla="*/ 1335 w 1459"/>
              <a:gd name="T47" fmla="*/ 779 h 1645"/>
              <a:gd name="T48" fmla="*/ 987 w 1459"/>
              <a:gd name="T49" fmla="*/ 577 h 1645"/>
              <a:gd name="T50" fmla="*/ 819 w 1459"/>
              <a:gd name="T51" fmla="*/ 752 h 1645"/>
              <a:gd name="T52" fmla="*/ 237 w 1459"/>
              <a:gd name="T53" fmla="*/ 145 h 1645"/>
              <a:gd name="T54" fmla="*/ 987 w 1459"/>
              <a:gd name="T55" fmla="*/ 577 h 1645"/>
              <a:gd name="T56" fmla="*/ 96 w 1459"/>
              <a:gd name="T57" fmla="*/ 1494 h 1645"/>
              <a:gd name="T58" fmla="*/ 96 w 1459"/>
              <a:gd name="T59" fmla="*/ 158 h 1645"/>
              <a:gd name="T60" fmla="*/ 99 w 1459"/>
              <a:gd name="T61" fmla="*/ 139 h 1645"/>
              <a:gd name="T62" fmla="*/ 753 w 1459"/>
              <a:gd name="T63" fmla="*/ 821 h 1645"/>
              <a:gd name="T64" fmla="*/ 97 w 1459"/>
              <a:gd name="T65" fmla="*/ 1505 h 1645"/>
              <a:gd name="T66" fmla="*/ 96 w 1459"/>
              <a:gd name="T67" fmla="*/ 1494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59" h="1645">
                <a:moveTo>
                  <a:pt x="226" y="1625"/>
                </a:moveTo>
                <a:cubicBezTo>
                  <a:pt x="1383" y="957"/>
                  <a:pt x="1383" y="957"/>
                  <a:pt x="1383" y="957"/>
                </a:cubicBezTo>
                <a:cubicBezTo>
                  <a:pt x="1430" y="930"/>
                  <a:pt x="1459" y="881"/>
                  <a:pt x="1459" y="826"/>
                </a:cubicBezTo>
                <a:cubicBezTo>
                  <a:pt x="1459" y="772"/>
                  <a:pt x="1430" y="723"/>
                  <a:pt x="1383" y="695"/>
                </a:cubicBezTo>
                <a:cubicBezTo>
                  <a:pt x="226" y="27"/>
                  <a:pt x="226" y="27"/>
                  <a:pt x="226" y="27"/>
                </a:cubicBezTo>
                <a:cubicBezTo>
                  <a:pt x="179" y="0"/>
                  <a:pt x="122" y="0"/>
                  <a:pt x="75" y="27"/>
                </a:cubicBezTo>
                <a:cubicBezTo>
                  <a:pt x="75" y="28"/>
                  <a:pt x="74" y="28"/>
                  <a:pt x="74" y="28"/>
                </a:cubicBezTo>
                <a:cubicBezTo>
                  <a:pt x="73" y="29"/>
                  <a:pt x="73" y="29"/>
                  <a:pt x="72" y="29"/>
                </a:cubicBezTo>
                <a:cubicBezTo>
                  <a:pt x="27" y="57"/>
                  <a:pt x="0" y="105"/>
                  <a:pt x="0" y="158"/>
                </a:cubicBezTo>
                <a:cubicBezTo>
                  <a:pt x="0" y="1494"/>
                  <a:pt x="0" y="1494"/>
                  <a:pt x="0" y="1494"/>
                </a:cubicBezTo>
                <a:cubicBezTo>
                  <a:pt x="0" y="1549"/>
                  <a:pt x="28" y="1598"/>
                  <a:pt x="75" y="1625"/>
                </a:cubicBezTo>
                <a:cubicBezTo>
                  <a:pt x="99" y="1639"/>
                  <a:pt x="125" y="1645"/>
                  <a:pt x="151" y="1645"/>
                </a:cubicBezTo>
                <a:cubicBezTo>
                  <a:pt x="177" y="1645"/>
                  <a:pt x="203" y="1639"/>
                  <a:pt x="226" y="1625"/>
                </a:cubicBezTo>
                <a:close/>
                <a:moveTo>
                  <a:pt x="216" y="1520"/>
                </a:moveTo>
                <a:cubicBezTo>
                  <a:pt x="819" y="891"/>
                  <a:pt x="819" y="891"/>
                  <a:pt x="819" y="891"/>
                </a:cubicBezTo>
                <a:cubicBezTo>
                  <a:pt x="992" y="1071"/>
                  <a:pt x="992" y="1071"/>
                  <a:pt x="992" y="1071"/>
                </a:cubicBezTo>
                <a:lnTo>
                  <a:pt x="216" y="1520"/>
                </a:lnTo>
                <a:close/>
                <a:moveTo>
                  <a:pt x="1335" y="779"/>
                </a:moveTo>
                <a:cubicBezTo>
                  <a:pt x="1360" y="793"/>
                  <a:pt x="1362" y="817"/>
                  <a:pt x="1362" y="826"/>
                </a:cubicBezTo>
                <a:cubicBezTo>
                  <a:pt x="1362" y="836"/>
                  <a:pt x="1360" y="859"/>
                  <a:pt x="1335" y="874"/>
                </a:cubicBezTo>
                <a:cubicBezTo>
                  <a:pt x="1078" y="1022"/>
                  <a:pt x="1078" y="1022"/>
                  <a:pt x="1078" y="1022"/>
                </a:cubicBezTo>
                <a:cubicBezTo>
                  <a:pt x="886" y="821"/>
                  <a:pt x="886" y="821"/>
                  <a:pt x="886" y="821"/>
                </a:cubicBezTo>
                <a:cubicBezTo>
                  <a:pt x="1072" y="627"/>
                  <a:pt x="1072" y="627"/>
                  <a:pt x="1072" y="627"/>
                </a:cubicBezTo>
                <a:lnTo>
                  <a:pt x="1335" y="779"/>
                </a:lnTo>
                <a:close/>
                <a:moveTo>
                  <a:pt x="987" y="577"/>
                </a:moveTo>
                <a:cubicBezTo>
                  <a:pt x="819" y="752"/>
                  <a:pt x="819" y="752"/>
                  <a:pt x="819" y="752"/>
                </a:cubicBezTo>
                <a:cubicBezTo>
                  <a:pt x="237" y="145"/>
                  <a:pt x="237" y="145"/>
                  <a:pt x="237" y="145"/>
                </a:cubicBezTo>
                <a:lnTo>
                  <a:pt x="987" y="577"/>
                </a:lnTo>
                <a:close/>
                <a:moveTo>
                  <a:pt x="96" y="1494"/>
                </a:moveTo>
                <a:cubicBezTo>
                  <a:pt x="96" y="158"/>
                  <a:pt x="96" y="158"/>
                  <a:pt x="96" y="158"/>
                </a:cubicBezTo>
                <a:cubicBezTo>
                  <a:pt x="96" y="151"/>
                  <a:pt x="97" y="145"/>
                  <a:pt x="99" y="139"/>
                </a:cubicBezTo>
                <a:cubicBezTo>
                  <a:pt x="753" y="821"/>
                  <a:pt x="753" y="821"/>
                  <a:pt x="753" y="821"/>
                </a:cubicBezTo>
                <a:cubicBezTo>
                  <a:pt x="97" y="1505"/>
                  <a:pt x="97" y="1505"/>
                  <a:pt x="97" y="1505"/>
                </a:cubicBezTo>
                <a:cubicBezTo>
                  <a:pt x="96" y="1502"/>
                  <a:pt x="96" y="1498"/>
                  <a:pt x="96" y="14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4" name="Freeform 256"/>
          <p:cNvSpPr>
            <a:spLocks noEditPoints="1"/>
          </p:cNvSpPr>
          <p:nvPr/>
        </p:nvSpPr>
        <p:spPr bwMode="auto">
          <a:xfrm>
            <a:off x="7432998" y="5258346"/>
            <a:ext cx="392243" cy="393124"/>
          </a:xfrm>
          <a:custGeom>
            <a:avLst/>
            <a:gdLst>
              <a:gd name="T0" fmla="*/ 247 w 1638"/>
              <a:gd name="T1" fmla="*/ 227 h 1642"/>
              <a:gd name="T2" fmla="*/ 0 w 1638"/>
              <a:gd name="T3" fmla="*/ 791 h 1642"/>
              <a:gd name="T4" fmla="*/ 321 w 1638"/>
              <a:gd name="T5" fmla="*/ 1640 h 1642"/>
              <a:gd name="T6" fmla="*/ 539 w 1638"/>
              <a:gd name="T7" fmla="*/ 1530 h 1642"/>
              <a:gd name="T8" fmla="*/ 834 w 1638"/>
              <a:gd name="T9" fmla="*/ 1578 h 1642"/>
              <a:gd name="T10" fmla="*/ 1638 w 1638"/>
              <a:gd name="T11" fmla="*/ 791 h 1642"/>
              <a:gd name="T12" fmla="*/ 1324 w 1638"/>
              <a:gd name="T13" fmla="*/ 1285 h 1642"/>
              <a:gd name="T14" fmla="*/ 817 w 1638"/>
              <a:gd name="T15" fmla="*/ 1481 h 1642"/>
              <a:gd name="T16" fmla="*/ 353 w 1638"/>
              <a:gd name="T17" fmla="*/ 1533 h 1642"/>
              <a:gd name="T18" fmla="*/ 96 w 1638"/>
              <a:gd name="T19" fmla="*/ 791 h 1642"/>
              <a:gd name="T20" fmla="*/ 819 w 1638"/>
              <a:gd name="T21" fmla="*/ 100 h 1642"/>
              <a:gd name="T22" fmla="*/ 1542 w 1638"/>
              <a:gd name="T23" fmla="*/ 791 h 1642"/>
              <a:gd name="T24" fmla="*/ 1293 w 1638"/>
              <a:gd name="T25" fmla="*/ 564 h 1642"/>
              <a:gd name="T26" fmla="*/ 821 w 1638"/>
              <a:gd name="T27" fmla="*/ 272 h 1642"/>
              <a:gd name="T28" fmla="*/ 293 w 1638"/>
              <a:gd name="T29" fmla="*/ 800 h 1642"/>
              <a:gd name="T30" fmla="*/ 293 w 1638"/>
              <a:gd name="T31" fmla="*/ 801 h 1642"/>
              <a:gd name="T32" fmla="*/ 821 w 1638"/>
              <a:gd name="T33" fmla="*/ 1328 h 1642"/>
              <a:gd name="T34" fmla="*/ 1293 w 1638"/>
              <a:gd name="T35" fmla="*/ 1035 h 1642"/>
              <a:gd name="T36" fmla="*/ 1349 w 1638"/>
              <a:gd name="T37" fmla="*/ 801 h 1642"/>
              <a:gd name="T38" fmla="*/ 1296 w 1638"/>
              <a:gd name="T39" fmla="*/ 570 h 1642"/>
              <a:gd name="T40" fmla="*/ 694 w 1638"/>
              <a:gd name="T41" fmla="*/ 540 h 1642"/>
              <a:gd name="T42" fmla="*/ 773 w 1638"/>
              <a:gd name="T43" fmla="*/ 753 h 1642"/>
              <a:gd name="T44" fmla="*/ 773 w 1638"/>
              <a:gd name="T45" fmla="*/ 636 h 1642"/>
              <a:gd name="T46" fmla="*/ 476 w 1638"/>
              <a:gd name="T47" fmla="*/ 540 h 1642"/>
              <a:gd name="T48" fmla="*/ 557 w 1638"/>
              <a:gd name="T49" fmla="*/ 636 h 1642"/>
              <a:gd name="T50" fmla="*/ 421 w 1638"/>
              <a:gd name="T51" fmla="*/ 636 h 1642"/>
              <a:gd name="T52" fmla="*/ 538 w 1638"/>
              <a:gd name="T53" fmla="*/ 849 h 1642"/>
              <a:gd name="T54" fmla="*/ 476 w 1638"/>
              <a:gd name="T55" fmla="*/ 1059 h 1642"/>
              <a:gd name="T56" fmla="*/ 476 w 1638"/>
              <a:gd name="T57" fmla="*/ 1059 h 1642"/>
              <a:gd name="T58" fmla="*/ 773 w 1638"/>
              <a:gd name="T59" fmla="*/ 1059 h 1642"/>
              <a:gd name="T60" fmla="*/ 657 w 1638"/>
              <a:gd name="T61" fmla="*/ 963 h 1642"/>
              <a:gd name="T62" fmla="*/ 773 w 1638"/>
              <a:gd name="T63" fmla="*/ 963 h 1642"/>
              <a:gd name="T64" fmla="*/ 978 w 1638"/>
              <a:gd name="T65" fmla="*/ 398 h 1642"/>
              <a:gd name="T66" fmla="*/ 948 w 1638"/>
              <a:gd name="T67" fmla="*/ 540 h 1642"/>
              <a:gd name="T68" fmla="*/ 869 w 1638"/>
              <a:gd name="T69" fmla="*/ 636 h 1642"/>
              <a:gd name="T70" fmla="*/ 869 w 1638"/>
              <a:gd name="T71" fmla="*/ 753 h 1642"/>
              <a:gd name="T72" fmla="*/ 1008 w 1638"/>
              <a:gd name="T73" fmla="*/ 849 h 1642"/>
              <a:gd name="T74" fmla="*/ 869 w 1638"/>
              <a:gd name="T75" fmla="*/ 849 h 1642"/>
              <a:gd name="T76" fmla="*/ 947 w 1638"/>
              <a:gd name="T77" fmla="*/ 1059 h 1642"/>
              <a:gd name="T78" fmla="*/ 1053 w 1638"/>
              <a:gd name="T79" fmla="*/ 1059 h 1642"/>
              <a:gd name="T80" fmla="*/ 1221 w 1638"/>
              <a:gd name="T81" fmla="*/ 963 h 1642"/>
              <a:gd name="T82" fmla="*/ 1250 w 1638"/>
              <a:gd name="T83" fmla="*/ 849 h 1642"/>
              <a:gd name="T84" fmla="*/ 1085 w 1638"/>
              <a:gd name="T85" fmla="*/ 636 h 1642"/>
              <a:gd name="T86" fmla="*/ 1105 w 1638"/>
              <a:gd name="T87" fmla="*/ 753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38" h="1642">
                <a:moveTo>
                  <a:pt x="1390" y="227"/>
                </a:moveTo>
                <a:cubicBezTo>
                  <a:pt x="1236" y="79"/>
                  <a:pt x="1033" y="0"/>
                  <a:pt x="819" y="4"/>
                </a:cubicBezTo>
                <a:cubicBezTo>
                  <a:pt x="605" y="0"/>
                  <a:pt x="402" y="79"/>
                  <a:pt x="247" y="227"/>
                </a:cubicBezTo>
                <a:cubicBezTo>
                  <a:pt x="93" y="375"/>
                  <a:pt x="5" y="575"/>
                  <a:pt x="0" y="789"/>
                </a:cubicBezTo>
                <a:cubicBezTo>
                  <a:pt x="0" y="790"/>
                  <a:pt x="0" y="790"/>
                  <a:pt x="0" y="790"/>
                </a:cubicBezTo>
                <a:cubicBezTo>
                  <a:pt x="0" y="791"/>
                  <a:pt x="0" y="791"/>
                  <a:pt x="0" y="791"/>
                </a:cubicBezTo>
                <a:cubicBezTo>
                  <a:pt x="1" y="1009"/>
                  <a:pt x="94" y="1217"/>
                  <a:pt x="257" y="1362"/>
                </a:cubicBezTo>
                <a:cubicBezTo>
                  <a:pt x="257" y="1560"/>
                  <a:pt x="257" y="1560"/>
                  <a:pt x="257" y="1560"/>
                </a:cubicBezTo>
                <a:cubicBezTo>
                  <a:pt x="257" y="1599"/>
                  <a:pt x="284" y="1632"/>
                  <a:pt x="321" y="1640"/>
                </a:cubicBezTo>
                <a:cubicBezTo>
                  <a:pt x="326" y="1641"/>
                  <a:pt x="332" y="1642"/>
                  <a:pt x="337" y="1642"/>
                </a:cubicBezTo>
                <a:cubicBezTo>
                  <a:pt x="352" y="1642"/>
                  <a:pt x="367" y="1638"/>
                  <a:pt x="379" y="1630"/>
                </a:cubicBezTo>
                <a:cubicBezTo>
                  <a:pt x="539" y="1530"/>
                  <a:pt x="539" y="1530"/>
                  <a:pt x="539" y="1530"/>
                </a:cubicBezTo>
                <a:cubicBezTo>
                  <a:pt x="628" y="1562"/>
                  <a:pt x="722" y="1578"/>
                  <a:pt x="817" y="1578"/>
                </a:cubicBezTo>
                <a:cubicBezTo>
                  <a:pt x="818" y="1578"/>
                  <a:pt x="818" y="1578"/>
                  <a:pt x="818" y="1578"/>
                </a:cubicBezTo>
                <a:cubicBezTo>
                  <a:pt x="824" y="1578"/>
                  <a:pt x="829" y="1578"/>
                  <a:pt x="834" y="1578"/>
                </a:cubicBezTo>
                <a:cubicBezTo>
                  <a:pt x="1043" y="1578"/>
                  <a:pt x="1239" y="1499"/>
                  <a:pt x="1390" y="1354"/>
                </a:cubicBezTo>
                <a:cubicBezTo>
                  <a:pt x="1545" y="1206"/>
                  <a:pt x="1633" y="1006"/>
                  <a:pt x="1638" y="792"/>
                </a:cubicBezTo>
                <a:cubicBezTo>
                  <a:pt x="1638" y="791"/>
                  <a:pt x="1638" y="791"/>
                  <a:pt x="1638" y="791"/>
                </a:cubicBezTo>
                <a:cubicBezTo>
                  <a:pt x="1638" y="789"/>
                  <a:pt x="1638" y="789"/>
                  <a:pt x="1638" y="789"/>
                </a:cubicBezTo>
                <a:cubicBezTo>
                  <a:pt x="1633" y="575"/>
                  <a:pt x="1545" y="375"/>
                  <a:pt x="1390" y="227"/>
                </a:cubicBezTo>
                <a:close/>
                <a:moveTo>
                  <a:pt x="1324" y="1285"/>
                </a:moveTo>
                <a:cubicBezTo>
                  <a:pt x="1188" y="1415"/>
                  <a:pt x="1009" y="1485"/>
                  <a:pt x="820" y="1481"/>
                </a:cubicBezTo>
                <a:cubicBezTo>
                  <a:pt x="819" y="1481"/>
                  <a:pt x="819" y="1481"/>
                  <a:pt x="819" y="1481"/>
                </a:cubicBezTo>
                <a:cubicBezTo>
                  <a:pt x="817" y="1481"/>
                  <a:pt x="817" y="1481"/>
                  <a:pt x="817" y="1481"/>
                </a:cubicBezTo>
                <a:cubicBezTo>
                  <a:pt x="729" y="1481"/>
                  <a:pt x="643" y="1466"/>
                  <a:pt x="560" y="1436"/>
                </a:cubicBezTo>
                <a:cubicBezTo>
                  <a:pt x="539" y="1428"/>
                  <a:pt x="517" y="1430"/>
                  <a:pt x="498" y="1442"/>
                </a:cubicBezTo>
                <a:cubicBezTo>
                  <a:pt x="353" y="1533"/>
                  <a:pt x="353" y="1533"/>
                  <a:pt x="353" y="1533"/>
                </a:cubicBezTo>
                <a:cubicBezTo>
                  <a:pt x="353" y="1351"/>
                  <a:pt x="353" y="1351"/>
                  <a:pt x="353" y="1351"/>
                </a:cubicBezTo>
                <a:cubicBezTo>
                  <a:pt x="353" y="1330"/>
                  <a:pt x="344" y="1311"/>
                  <a:pt x="329" y="1298"/>
                </a:cubicBezTo>
                <a:cubicBezTo>
                  <a:pt x="182" y="1170"/>
                  <a:pt x="97" y="985"/>
                  <a:pt x="96" y="791"/>
                </a:cubicBezTo>
                <a:cubicBezTo>
                  <a:pt x="100" y="602"/>
                  <a:pt x="178" y="427"/>
                  <a:pt x="314" y="296"/>
                </a:cubicBezTo>
                <a:cubicBezTo>
                  <a:pt x="450" y="166"/>
                  <a:pt x="629" y="96"/>
                  <a:pt x="818" y="100"/>
                </a:cubicBezTo>
                <a:cubicBezTo>
                  <a:pt x="819" y="100"/>
                  <a:pt x="819" y="100"/>
                  <a:pt x="819" y="100"/>
                </a:cubicBezTo>
                <a:cubicBezTo>
                  <a:pt x="820" y="100"/>
                  <a:pt x="820" y="100"/>
                  <a:pt x="820" y="100"/>
                </a:cubicBezTo>
                <a:cubicBezTo>
                  <a:pt x="1009" y="96"/>
                  <a:pt x="1188" y="166"/>
                  <a:pt x="1324" y="296"/>
                </a:cubicBezTo>
                <a:cubicBezTo>
                  <a:pt x="1460" y="427"/>
                  <a:pt x="1537" y="602"/>
                  <a:pt x="1542" y="791"/>
                </a:cubicBezTo>
                <a:cubicBezTo>
                  <a:pt x="1537" y="979"/>
                  <a:pt x="1460" y="1154"/>
                  <a:pt x="1324" y="1285"/>
                </a:cubicBezTo>
                <a:close/>
                <a:moveTo>
                  <a:pt x="1296" y="570"/>
                </a:moveTo>
                <a:cubicBezTo>
                  <a:pt x="1296" y="568"/>
                  <a:pt x="1294" y="566"/>
                  <a:pt x="1293" y="564"/>
                </a:cubicBezTo>
                <a:cubicBezTo>
                  <a:pt x="1213" y="404"/>
                  <a:pt x="1055" y="291"/>
                  <a:pt x="870" y="274"/>
                </a:cubicBezTo>
                <a:cubicBezTo>
                  <a:pt x="865" y="273"/>
                  <a:pt x="860" y="272"/>
                  <a:pt x="855" y="273"/>
                </a:cubicBezTo>
                <a:cubicBezTo>
                  <a:pt x="844" y="272"/>
                  <a:pt x="832" y="272"/>
                  <a:pt x="821" y="272"/>
                </a:cubicBezTo>
                <a:cubicBezTo>
                  <a:pt x="615" y="272"/>
                  <a:pt x="435" y="391"/>
                  <a:pt x="349" y="564"/>
                </a:cubicBezTo>
                <a:cubicBezTo>
                  <a:pt x="347" y="566"/>
                  <a:pt x="346" y="568"/>
                  <a:pt x="345" y="570"/>
                </a:cubicBezTo>
                <a:cubicBezTo>
                  <a:pt x="312" y="640"/>
                  <a:pt x="293" y="718"/>
                  <a:pt x="293" y="800"/>
                </a:cubicBezTo>
                <a:cubicBezTo>
                  <a:pt x="293" y="800"/>
                  <a:pt x="293" y="800"/>
                  <a:pt x="293" y="800"/>
                </a:cubicBezTo>
                <a:cubicBezTo>
                  <a:pt x="293" y="801"/>
                  <a:pt x="293" y="801"/>
                  <a:pt x="293" y="801"/>
                </a:cubicBezTo>
                <a:cubicBezTo>
                  <a:pt x="293" y="801"/>
                  <a:pt x="293" y="801"/>
                  <a:pt x="293" y="801"/>
                </a:cubicBezTo>
                <a:cubicBezTo>
                  <a:pt x="293" y="883"/>
                  <a:pt x="312" y="960"/>
                  <a:pt x="346" y="1029"/>
                </a:cubicBezTo>
                <a:cubicBezTo>
                  <a:pt x="346" y="1031"/>
                  <a:pt x="347" y="1033"/>
                  <a:pt x="348" y="1035"/>
                </a:cubicBezTo>
                <a:cubicBezTo>
                  <a:pt x="435" y="1208"/>
                  <a:pt x="614" y="1328"/>
                  <a:pt x="821" y="1328"/>
                </a:cubicBezTo>
                <a:cubicBezTo>
                  <a:pt x="835" y="1328"/>
                  <a:pt x="849" y="1327"/>
                  <a:pt x="863" y="1326"/>
                </a:cubicBezTo>
                <a:cubicBezTo>
                  <a:pt x="863" y="1326"/>
                  <a:pt x="864" y="1326"/>
                  <a:pt x="864" y="1326"/>
                </a:cubicBezTo>
                <a:cubicBezTo>
                  <a:pt x="1052" y="1311"/>
                  <a:pt x="1213" y="1196"/>
                  <a:pt x="1293" y="1035"/>
                </a:cubicBezTo>
                <a:cubicBezTo>
                  <a:pt x="1295" y="1033"/>
                  <a:pt x="1296" y="1031"/>
                  <a:pt x="1296" y="1029"/>
                </a:cubicBezTo>
                <a:cubicBezTo>
                  <a:pt x="1330" y="960"/>
                  <a:pt x="1349" y="883"/>
                  <a:pt x="1349" y="801"/>
                </a:cubicBezTo>
                <a:cubicBezTo>
                  <a:pt x="1349" y="801"/>
                  <a:pt x="1349" y="801"/>
                  <a:pt x="1349" y="801"/>
                </a:cubicBezTo>
                <a:cubicBezTo>
                  <a:pt x="1349" y="801"/>
                  <a:pt x="1349" y="801"/>
                  <a:pt x="1349" y="800"/>
                </a:cubicBezTo>
                <a:cubicBezTo>
                  <a:pt x="1349" y="800"/>
                  <a:pt x="1349" y="800"/>
                  <a:pt x="1349" y="800"/>
                </a:cubicBezTo>
                <a:cubicBezTo>
                  <a:pt x="1349" y="718"/>
                  <a:pt x="1330" y="640"/>
                  <a:pt x="1296" y="570"/>
                </a:cubicBezTo>
                <a:close/>
                <a:moveTo>
                  <a:pt x="773" y="410"/>
                </a:moveTo>
                <a:cubicBezTo>
                  <a:pt x="773" y="540"/>
                  <a:pt x="773" y="540"/>
                  <a:pt x="773" y="540"/>
                </a:cubicBezTo>
                <a:cubicBezTo>
                  <a:pt x="694" y="540"/>
                  <a:pt x="694" y="540"/>
                  <a:pt x="694" y="540"/>
                </a:cubicBezTo>
                <a:cubicBezTo>
                  <a:pt x="720" y="486"/>
                  <a:pt x="749" y="442"/>
                  <a:pt x="773" y="410"/>
                </a:cubicBezTo>
                <a:close/>
                <a:moveTo>
                  <a:pt x="773" y="636"/>
                </a:moveTo>
                <a:cubicBezTo>
                  <a:pt x="773" y="753"/>
                  <a:pt x="773" y="753"/>
                  <a:pt x="773" y="753"/>
                </a:cubicBezTo>
                <a:cubicBezTo>
                  <a:pt x="634" y="753"/>
                  <a:pt x="634" y="753"/>
                  <a:pt x="634" y="753"/>
                </a:cubicBezTo>
                <a:cubicBezTo>
                  <a:pt x="637" y="712"/>
                  <a:pt x="646" y="673"/>
                  <a:pt x="657" y="636"/>
                </a:cubicBezTo>
                <a:lnTo>
                  <a:pt x="773" y="636"/>
                </a:lnTo>
                <a:close/>
                <a:moveTo>
                  <a:pt x="664" y="397"/>
                </a:moveTo>
                <a:cubicBezTo>
                  <a:pt x="639" y="436"/>
                  <a:pt x="612" y="485"/>
                  <a:pt x="589" y="540"/>
                </a:cubicBezTo>
                <a:cubicBezTo>
                  <a:pt x="476" y="540"/>
                  <a:pt x="476" y="540"/>
                  <a:pt x="476" y="540"/>
                </a:cubicBezTo>
                <a:cubicBezTo>
                  <a:pt x="524" y="477"/>
                  <a:pt x="589" y="427"/>
                  <a:pt x="664" y="397"/>
                </a:cubicBezTo>
                <a:close/>
                <a:moveTo>
                  <a:pt x="421" y="636"/>
                </a:moveTo>
                <a:cubicBezTo>
                  <a:pt x="557" y="636"/>
                  <a:pt x="557" y="636"/>
                  <a:pt x="557" y="636"/>
                </a:cubicBezTo>
                <a:cubicBezTo>
                  <a:pt x="547" y="673"/>
                  <a:pt x="540" y="712"/>
                  <a:pt x="537" y="753"/>
                </a:cubicBezTo>
                <a:cubicBezTo>
                  <a:pt x="392" y="753"/>
                  <a:pt x="392" y="753"/>
                  <a:pt x="392" y="753"/>
                </a:cubicBezTo>
                <a:cubicBezTo>
                  <a:pt x="396" y="712"/>
                  <a:pt x="406" y="673"/>
                  <a:pt x="421" y="636"/>
                </a:cubicBezTo>
                <a:close/>
                <a:moveTo>
                  <a:pt x="421" y="963"/>
                </a:moveTo>
                <a:cubicBezTo>
                  <a:pt x="406" y="927"/>
                  <a:pt x="396" y="889"/>
                  <a:pt x="392" y="849"/>
                </a:cubicBezTo>
                <a:cubicBezTo>
                  <a:pt x="538" y="849"/>
                  <a:pt x="538" y="849"/>
                  <a:pt x="538" y="849"/>
                </a:cubicBezTo>
                <a:cubicBezTo>
                  <a:pt x="541" y="889"/>
                  <a:pt x="548" y="927"/>
                  <a:pt x="557" y="963"/>
                </a:cubicBezTo>
                <a:lnTo>
                  <a:pt x="421" y="963"/>
                </a:lnTo>
                <a:close/>
                <a:moveTo>
                  <a:pt x="476" y="1059"/>
                </a:moveTo>
                <a:cubicBezTo>
                  <a:pt x="589" y="1059"/>
                  <a:pt x="589" y="1059"/>
                  <a:pt x="589" y="1059"/>
                </a:cubicBezTo>
                <a:cubicBezTo>
                  <a:pt x="612" y="1115"/>
                  <a:pt x="640" y="1163"/>
                  <a:pt x="665" y="1202"/>
                </a:cubicBezTo>
                <a:cubicBezTo>
                  <a:pt x="589" y="1173"/>
                  <a:pt x="524" y="1123"/>
                  <a:pt x="476" y="1059"/>
                </a:cubicBezTo>
                <a:close/>
                <a:moveTo>
                  <a:pt x="773" y="1189"/>
                </a:moveTo>
                <a:cubicBezTo>
                  <a:pt x="749" y="1157"/>
                  <a:pt x="720" y="1113"/>
                  <a:pt x="695" y="1059"/>
                </a:cubicBezTo>
                <a:cubicBezTo>
                  <a:pt x="773" y="1059"/>
                  <a:pt x="773" y="1059"/>
                  <a:pt x="773" y="1059"/>
                </a:cubicBezTo>
                <a:lnTo>
                  <a:pt x="773" y="1189"/>
                </a:lnTo>
                <a:close/>
                <a:moveTo>
                  <a:pt x="773" y="963"/>
                </a:moveTo>
                <a:cubicBezTo>
                  <a:pt x="657" y="963"/>
                  <a:pt x="657" y="963"/>
                  <a:pt x="657" y="963"/>
                </a:cubicBezTo>
                <a:cubicBezTo>
                  <a:pt x="646" y="927"/>
                  <a:pt x="638" y="889"/>
                  <a:pt x="634" y="849"/>
                </a:cubicBezTo>
                <a:cubicBezTo>
                  <a:pt x="773" y="849"/>
                  <a:pt x="773" y="849"/>
                  <a:pt x="773" y="849"/>
                </a:cubicBezTo>
                <a:lnTo>
                  <a:pt x="773" y="963"/>
                </a:lnTo>
                <a:close/>
                <a:moveTo>
                  <a:pt x="1166" y="540"/>
                </a:moveTo>
                <a:cubicBezTo>
                  <a:pt x="1053" y="540"/>
                  <a:pt x="1053" y="540"/>
                  <a:pt x="1053" y="540"/>
                </a:cubicBezTo>
                <a:cubicBezTo>
                  <a:pt x="1031" y="485"/>
                  <a:pt x="1004" y="437"/>
                  <a:pt x="978" y="398"/>
                </a:cubicBezTo>
                <a:cubicBezTo>
                  <a:pt x="1053" y="427"/>
                  <a:pt x="1118" y="477"/>
                  <a:pt x="1166" y="540"/>
                </a:cubicBezTo>
                <a:close/>
                <a:moveTo>
                  <a:pt x="869" y="409"/>
                </a:moveTo>
                <a:cubicBezTo>
                  <a:pt x="893" y="441"/>
                  <a:pt x="922" y="486"/>
                  <a:pt x="948" y="540"/>
                </a:cubicBezTo>
                <a:cubicBezTo>
                  <a:pt x="869" y="540"/>
                  <a:pt x="869" y="540"/>
                  <a:pt x="869" y="540"/>
                </a:cubicBezTo>
                <a:lnTo>
                  <a:pt x="869" y="409"/>
                </a:lnTo>
                <a:close/>
                <a:moveTo>
                  <a:pt x="869" y="636"/>
                </a:moveTo>
                <a:cubicBezTo>
                  <a:pt x="985" y="636"/>
                  <a:pt x="985" y="636"/>
                  <a:pt x="985" y="636"/>
                </a:cubicBezTo>
                <a:cubicBezTo>
                  <a:pt x="996" y="673"/>
                  <a:pt x="1005" y="712"/>
                  <a:pt x="1008" y="753"/>
                </a:cubicBezTo>
                <a:cubicBezTo>
                  <a:pt x="869" y="753"/>
                  <a:pt x="869" y="753"/>
                  <a:pt x="869" y="753"/>
                </a:cubicBezTo>
                <a:lnTo>
                  <a:pt x="869" y="636"/>
                </a:lnTo>
                <a:close/>
                <a:moveTo>
                  <a:pt x="869" y="849"/>
                </a:moveTo>
                <a:cubicBezTo>
                  <a:pt x="1008" y="849"/>
                  <a:pt x="1008" y="849"/>
                  <a:pt x="1008" y="849"/>
                </a:cubicBezTo>
                <a:cubicBezTo>
                  <a:pt x="1004" y="889"/>
                  <a:pt x="996" y="927"/>
                  <a:pt x="985" y="963"/>
                </a:cubicBezTo>
                <a:cubicBezTo>
                  <a:pt x="869" y="963"/>
                  <a:pt x="869" y="963"/>
                  <a:pt x="869" y="963"/>
                </a:cubicBezTo>
                <a:lnTo>
                  <a:pt x="869" y="849"/>
                </a:lnTo>
                <a:close/>
                <a:moveTo>
                  <a:pt x="869" y="1189"/>
                </a:moveTo>
                <a:cubicBezTo>
                  <a:pt x="869" y="1059"/>
                  <a:pt x="869" y="1059"/>
                  <a:pt x="869" y="1059"/>
                </a:cubicBezTo>
                <a:cubicBezTo>
                  <a:pt x="947" y="1059"/>
                  <a:pt x="947" y="1059"/>
                  <a:pt x="947" y="1059"/>
                </a:cubicBezTo>
                <a:cubicBezTo>
                  <a:pt x="921" y="1113"/>
                  <a:pt x="892" y="1157"/>
                  <a:pt x="869" y="1189"/>
                </a:cubicBezTo>
                <a:close/>
                <a:moveTo>
                  <a:pt x="977" y="1202"/>
                </a:moveTo>
                <a:cubicBezTo>
                  <a:pt x="1003" y="1163"/>
                  <a:pt x="1030" y="1115"/>
                  <a:pt x="1053" y="1059"/>
                </a:cubicBezTo>
                <a:cubicBezTo>
                  <a:pt x="1166" y="1059"/>
                  <a:pt x="1166" y="1059"/>
                  <a:pt x="1166" y="1059"/>
                </a:cubicBezTo>
                <a:cubicBezTo>
                  <a:pt x="1118" y="1123"/>
                  <a:pt x="1053" y="1173"/>
                  <a:pt x="977" y="1202"/>
                </a:cubicBezTo>
                <a:close/>
                <a:moveTo>
                  <a:pt x="1221" y="963"/>
                </a:moveTo>
                <a:cubicBezTo>
                  <a:pt x="1085" y="963"/>
                  <a:pt x="1085" y="963"/>
                  <a:pt x="1085" y="963"/>
                </a:cubicBezTo>
                <a:cubicBezTo>
                  <a:pt x="1094" y="927"/>
                  <a:pt x="1101" y="889"/>
                  <a:pt x="1104" y="849"/>
                </a:cubicBezTo>
                <a:cubicBezTo>
                  <a:pt x="1250" y="849"/>
                  <a:pt x="1250" y="849"/>
                  <a:pt x="1250" y="849"/>
                </a:cubicBezTo>
                <a:cubicBezTo>
                  <a:pt x="1245" y="889"/>
                  <a:pt x="1235" y="927"/>
                  <a:pt x="1221" y="963"/>
                </a:cubicBezTo>
                <a:close/>
                <a:moveTo>
                  <a:pt x="1105" y="753"/>
                </a:moveTo>
                <a:cubicBezTo>
                  <a:pt x="1102" y="712"/>
                  <a:pt x="1095" y="673"/>
                  <a:pt x="1085" y="636"/>
                </a:cubicBezTo>
                <a:cubicBezTo>
                  <a:pt x="1221" y="636"/>
                  <a:pt x="1221" y="636"/>
                  <a:pt x="1221" y="636"/>
                </a:cubicBezTo>
                <a:cubicBezTo>
                  <a:pt x="1236" y="673"/>
                  <a:pt x="1246" y="712"/>
                  <a:pt x="1250" y="753"/>
                </a:cubicBezTo>
                <a:lnTo>
                  <a:pt x="1105" y="75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5" name="Freeform 234"/>
          <p:cNvSpPr>
            <a:spLocks noEditPoints="1"/>
          </p:cNvSpPr>
          <p:nvPr/>
        </p:nvSpPr>
        <p:spPr bwMode="auto">
          <a:xfrm>
            <a:off x="7432998" y="4605337"/>
            <a:ext cx="392243" cy="349133"/>
          </a:xfrm>
          <a:custGeom>
            <a:avLst/>
            <a:gdLst>
              <a:gd name="T0" fmla="*/ 162 w 1638"/>
              <a:gd name="T1" fmla="*/ 892 h 1458"/>
              <a:gd name="T2" fmla="*/ 569 w 1638"/>
              <a:gd name="T3" fmla="*/ 1274 h 1458"/>
              <a:gd name="T4" fmla="*/ 569 w 1638"/>
              <a:gd name="T5" fmla="*/ 1274 h 1458"/>
              <a:gd name="T6" fmla="*/ 756 w 1638"/>
              <a:gd name="T7" fmla="*/ 1434 h 1458"/>
              <a:gd name="T8" fmla="*/ 819 w 1638"/>
              <a:gd name="T9" fmla="*/ 1458 h 1458"/>
              <a:gd name="T10" fmla="*/ 882 w 1638"/>
              <a:gd name="T11" fmla="*/ 1434 h 1458"/>
              <a:gd name="T12" fmla="*/ 1069 w 1638"/>
              <a:gd name="T13" fmla="*/ 1274 h 1458"/>
              <a:gd name="T14" fmla="*/ 1476 w 1638"/>
              <a:gd name="T15" fmla="*/ 892 h 1458"/>
              <a:gd name="T16" fmla="*/ 1638 w 1638"/>
              <a:gd name="T17" fmla="*/ 493 h 1458"/>
              <a:gd name="T18" fmla="*/ 1508 w 1638"/>
              <a:gd name="T19" fmla="*/ 143 h 1458"/>
              <a:gd name="T20" fmla="*/ 1181 w 1638"/>
              <a:gd name="T21" fmla="*/ 0 h 1458"/>
              <a:gd name="T22" fmla="*/ 923 w 1638"/>
              <a:gd name="T23" fmla="*/ 89 h 1458"/>
              <a:gd name="T24" fmla="*/ 819 w 1638"/>
              <a:gd name="T25" fmla="*/ 198 h 1458"/>
              <a:gd name="T26" fmla="*/ 715 w 1638"/>
              <a:gd name="T27" fmla="*/ 89 h 1458"/>
              <a:gd name="T28" fmla="*/ 458 w 1638"/>
              <a:gd name="T29" fmla="*/ 0 h 1458"/>
              <a:gd name="T30" fmla="*/ 130 w 1638"/>
              <a:gd name="T31" fmla="*/ 143 h 1458"/>
              <a:gd name="T32" fmla="*/ 0 w 1638"/>
              <a:gd name="T33" fmla="*/ 493 h 1458"/>
              <a:gd name="T34" fmla="*/ 162 w 1638"/>
              <a:gd name="T35" fmla="*/ 892 h 1458"/>
              <a:gd name="T36" fmla="*/ 200 w 1638"/>
              <a:gd name="T37" fmla="*/ 208 h 1458"/>
              <a:gd name="T38" fmla="*/ 458 w 1638"/>
              <a:gd name="T39" fmla="*/ 96 h 1458"/>
              <a:gd name="T40" fmla="*/ 656 w 1638"/>
              <a:gd name="T41" fmla="*/ 165 h 1458"/>
              <a:gd name="T42" fmla="*/ 767 w 1638"/>
              <a:gd name="T43" fmla="*/ 293 h 1458"/>
              <a:gd name="T44" fmla="*/ 819 w 1638"/>
              <a:gd name="T45" fmla="*/ 323 h 1458"/>
              <a:gd name="T46" fmla="*/ 871 w 1638"/>
              <a:gd name="T47" fmla="*/ 293 h 1458"/>
              <a:gd name="T48" fmla="*/ 982 w 1638"/>
              <a:gd name="T49" fmla="*/ 165 h 1458"/>
              <a:gd name="T50" fmla="*/ 1181 w 1638"/>
              <a:gd name="T51" fmla="*/ 96 h 1458"/>
              <a:gd name="T52" fmla="*/ 1438 w 1638"/>
              <a:gd name="T53" fmla="*/ 208 h 1458"/>
              <a:gd name="T54" fmla="*/ 1542 w 1638"/>
              <a:gd name="T55" fmla="*/ 493 h 1458"/>
              <a:gd name="T56" fmla="*/ 1402 w 1638"/>
              <a:gd name="T57" fmla="*/ 831 h 1458"/>
              <a:gd name="T58" fmla="*/ 1007 w 1638"/>
              <a:gd name="T59" fmla="*/ 1201 h 1458"/>
              <a:gd name="T60" fmla="*/ 819 w 1638"/>
              <a:gd name="T61" fmla="*/ 1362 h 1458"/>
              <a:gd name="T62" fmla="*/ 632 w 1638"/>
              <a:gd name="T63" fmla="*/ 1201 h 1458"/>
              <a:gd name="T64" fmla="*/ 631 w 1638"/>
              <a:gd name="T65" fmla="*/ 1201 h 1458"/>
              <a:gd name="T66" fmla="*/ 236 w 1638"/>
              <a:gd name="T67" fmla="*/ 831 h 1458"/>
              <a:gd name="T68" fmla="*/ 96 w 1638"/>
              <a:gd name="T69" fmla="*/ 493 h 1458"/>
              <a:gd name="T70" fmla="*/ 200 w 1638"/>
              <a:gd name="T71" fmla="*/ 208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8" h="1458">
                <a:moveTo>
                  <a:pt x="162" y="892"/>
                </a:moveTo>
                <a:cubicBezTo>
                  <a:pt x="262" y="1011"/>
                  <a:pt x="404" y="1133"/>
                  <a:pt x="569" y="1274"/>
                </a:cubicBezTo>
                <a:cubicBezTo>
                  <a:pt x="569" y="1274"/>
                  <a:pt x="569" y="1274"/>
                  <a:pt x="569" y="1274"/>
                </a:cubicBezTo>
                <a:cubicBezTo>
                  <a:pt x="626" y="1322"/>
                  <a:pt x="690" y="1376"/>
                  <a:pt x="756" y="1434"/>
                </a:cubicBezTo>
                <a:cubicBezTo>
                  <a:pt x="773" y="1449"/>
                  <a:pt x="796" y="1458"/>
                  <a:pt x="819" y="1458"/>
                </a:cubicBezTo>
                <a:cubicBezTo>
                  <a:pt x="842" y="1458"/>
                  <a:pt x="865" y="1449"/>
                  <a:pt x="882" y="1434"/>
                </a:cubicBezTo>
                <a:cubicBezTo>
                  <a:pt x="949" y="1376"/>
                  <a:pt x="1013" y="1322"/>
                  <a:pt x="1069" y="1274"/>
                </a:cubicBezTo>
                <a:cubicBezTo>
                  <a:pt x="1234" y="1133"/>
                  <a:pt x="1377" y="1011"/>
                  <a:pt x="1476" y="892"/>
                </a:cubicBezTo>
                <a:cubicBezTo>
                  <a:pt x="1587" y="758"/>
                  <a:pt x="1638" y="631"/>
                  <a:pt x="1638" y="493"/>
                </a:cubicBezTo>
                <a:cubicBezTo>
                  <a:pt x="1638" y="358"/>
                  <a:pt x="1592" y="234"/>
                  <a:pt x="1508" y="143"/>
                </a:cubicBezTo>
                <a:cubicBezTo>
                  <a:pt x="1423" y="51"/>
                  <a:pt x="1307" y="0"/>
                  <a:pt x="1181" y="0"/>
                </a:cubicBezTo>
                <a:cubicBezTo>
                  <a:pt x="1086" y="0"/>
                  <a:pt x="999" y="30"/>
                  <a:pt x="923" y="89"/>
                </a:cubicBezTo>
                <a:cubicBezTo>
                  <a:pt x="885" y="119"/>
                  <a:pt x="850" y="155"/>
                  <a:pt x="819" y="198"/>
                </a:cubicBezTo>
                <a:cubicBezTo>
                  <a:pt x="788" y="155"/>
                  <a:pt x="753" y="119"/>
                  <a:pt x="715" y="89"/>
                </a:cubicBezTo>
                <a:cubicBezTo>
                  <a:pt x="639" y="30"/>
                  <a:pt x="552" y="0"/>
                  <a:pt x="458" y="0"/>
                </a:cubicBezTo>
                <a:cubicBezTo>
                  <a:pt x="331" y="0"/>
                  <a:pt x="215" y="51"/>
                  <a:pt x="130" y="143"/>
                </a:cubicBezTo>
                <a:cubicBezTo>
                  <a:pt x="46" y="234"/>
                  <a:pt x="0" y="358"/>
                  <a:pt x="0" y="493"/>
                </a:cubicBezTo>
                <a:cubicBezTo>
                  <a:pt x="0" y="631"/>
                  <a:pt x="52" y="758"/>
                  <a:pt x="162" y="892"/>
                </a:cubicBezTo>
                <a:close/>
                <a:moveTo>
                  <a:pt x="200" y="208"/>
                </a:moveTo>
                <a:cubicBezTo>
                  <a:pt x="267" y="136"/>
                  <a:pt x="358" y="96"/>
                  <a:pt x="458" y="96"/>
                </a:cubicBezTo>
                <a:cubicBezTo>
                  <a:pt x="530" y="96"/>
                  <a:pt x="597" y="119"/>
                  <a:pt x="656" y="165"/>
                </a:cubicBezTo>
                <a:cubicBezTo>
                  <a:pt x="709" y="206"/>
                  <a:pt x="746" y="257"/>
                  <a:pt x="767" y="293"/>
                </a:cubicBezTo>
                <a:cubicBezTo>
                  <a:pt x="778" y="312"/>
                  <a:pt x="798" y="323"/>
                  <a:pt x="819" y="323"/>
                </a:cubicBezTo>
                <a:cubicBezTo>
                  <a:pt x="841" y="323"/>
                  <a:pt x="860" y="312"/>
                  <a:pt x="871" y="293"/>
                </a:cubicBezTo>
                <a:cubicBezTo>
                  <a:pt x="893" y="257"/>
                  <a:pt x="929" y="206"/>
                  <a:pt x="982" y="165"/>
                </a:cubicBezTo>
                <a:cubicBezTo>
                  <a:pt x="1041" y="119"/>
                  <a:pt x="1108" y="96"/>
                  <a:pt x="1181" y="96"/>
                </a:cubicBezTo>
                <a:cubicBezTo>
                  <a:pt x="1280" y="96"/>
                  <a:pt x="1371" y="136"/>
                  <a:pt x="1438" y="208"/>
                </a:cubicBezTo>
                <a:cubicBezTo>
                  <a:pt x="1505" y="281"/>
                  <a:pt x="1542" y="382"/>
                  <a:pt x="1542" y="493"/>
                </a:cubicBezTo>
                <a:cubicBezTo>
                  <a:pt x="1542" y="609"/>
                  <a:pt x="1499" y="713"/>
                  <a:pt x="1402" y="831"/>
                </a:cubicBezTo>
                <a:cubicBezTo>
                  <a:pt x="1308" y="944"/>
                  <a:pt x="1168" y="1063"/>
                  <a:pt x="1007" y="1201"/>
                </a:cubicBezTo>
                <a:cubicBezTo>
                  <a:pt x="950" y="1249"/>
                  <a:pt x="886" y="1303"/>
                  <a:pt x="819" y="1362"/>
                </a:cubicBezTo>
                <a:cubicBezTo>
                  <a:pt x="752" y="1304"/>
                  <a:pt x="688" y="1249"/>
                  <a:pt x="632" y="1201"/>
                </a:cubicBezTo>
                <a:cubicBezTo>
                  <a:pt x="631" y="1201"/>
                  <a:pt x="631" y="1201"/>
                  <a:pt x="631" y="1201"/>
                </a:cubicBezTo>
                <a:cubicBezTo>
                  <a:pt x="470" y="1063"/>
                  <a:pt x="330" y="944"/>
                  <a:pt x="236" y="831"/>
                </a:cubicBezTo>
                <a:cubicBezTo>
                  <a:pt x="139" y="713"/>
                  <a:pt x="96" y="609"/>
                  <a:pt x="96" y="493"/>
                </a:cubicBezTo>
                <a:cubicBezTo>
                  <a:pt x="96" y="382"/>
                  <a:pt x="133" y="281"/>
                  <a:pt x="200" y="20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6" name="Freeform 266"/>
          <p:cNvSpPr>
            <a:spLocks noEditPoints="1"/>
          </p:cNvSpPr>
          <p:nvPr/>
        </p:nvSpPr>
        <p:spPr bwMode="auto">
          <a:xfrm>
            <a:off x="7501110" y="3236043"/>
            <a:ext cx="256021" cy="392389"/>
          </a:xfrm>
          <a:custGeom>
            <a:avLst/>
            <a:gdLst>
              <a:gd name="T0" fmla="*/ 0 w 1069"/>
              <a:gd name="T1" fmla="*/ 1353 h 1639"/>
              <a:gd name="T2" fmla="*/ 0 w 1069"/>
              <a:gd name="T3" fmla="*/ 1496 h 1639"/>
              <a:gd name="T4" fmla="*/ 143 w 1069"/>
              <a:gd name="T5" fmla="*/ 1639 h 1639"/>
              <a:gd name="T6" fmla="*/ 301 w 1069"/>
              <a:gd name="T7" fmla="*/ 1639 h 1639"/>
              <a:gd name="T8" fmla="*/ 428 w 1069"/>
              <a:gd name="T9" fmla="*/ 1561 h 1639"/>
              <a:gd name="T10" fmla="*/ 529 w 1069"/>
              <a:gd name="T11" fmla="*/ 1365 h 1639"/>
              <a:gd name="T12" fmla="*/ 567 w 1069"/>
              <a:gd name="T13" fmla="*/ 1342 h 1639"/>
              <a:gd name="T14" fmla="*/ 927 w 1069"/>
              <a:gd name="T15" fmla="*/ 1342 h 1639"/>
              <a:gd name="T16" fmla="*/ 1069 w 1069"/>
              <a:gd name="T17" fmla="*/ 1199 h 1639"/>
              <a:gd name="T18" fmla="*/ 1069 w 1069"/>
              <a:gd name="T19" fmla="*/ 995 h 1639"/>
              <a:gd name="T20" fmla="*/ 927 w 1069"/>
              <a:gd name="T21" fmla="*/ 852 h 1639"/>
              <a:gd name="T22" fmla="*/ 794 w 1069"/>
              <a:gd name="T23" fmla="*/ 852 h 1639"/>
              <a:gd name="T24" fmla="*/ 1053 w 1069"/>
              <a:gd name="T25" fmla="*/ 350 h 1639"/>
              <a:gd name="T26" fmla="*/ 1069 w 1069"/>
              <a:gd name="T27" fmla="*/ 285 h 1639"/>
              <a:gd name="T28" fmla="*/ 1069 w 1069"/>
              <a:gd name="T29" fmla="*/ 114 h 1639"/>
              <a:gd name="T30" fmla="*/ 956 w 1069"/>
              <a:gd name="T31" fmla="*/ 0 h 1639"/>
              <a:gd name="T32" fmla="*/ 768 w 1069"/>
              <a:gd name="T33" fmla="*/ 0 h 1639"/>
              <a:gd name="T34" fmla="*/ 641 w 1069"/>
              <a:gd name="T35" fmla="*/ 77 h 1639"/>
              <a:gd name="T36" fmla="*/ 539 w 1069"/>
              <a:gd name="T37" fmla="*/ 274 h 1639"/>
              <a:gd name="T38" fmla="*/ 502 w 1069"/>
              <a:gd name="T39" fmla="*/ 297 h 1639"/>
              <a:gd name="T40" fmla="*/ 143 w 1069"/>
              <a:gd name="T41" fmla="*/ 297 h 1639"/>
              <a:gd name="T42" fmla="*/ 0 w 1069"/>
              <a:gd name="T43" fmla="*/ 440 h 1639"/>
              <a:gd name="T44" fmla="*/ 0 w 1069"/>
              <a:gd name="T45" fmla="*/ 644 h 1639"/>
              <a:gd name="T46" fmla="*/ 143 w 1069"/>
              <a:gd name="T47" fmla="*/ 787 h 1639"/>
              <a:gd name="T48" fmla="*/ 274 w 1069"/>
              <a:gd name="T49" fmla="*/ 787 h 1639"/>
              <a:gd name="T50" fmla="*/ 16 w 1069"/>
              <a:gd name="T51" fmla="*/ 1287 h 1639"/>
              <a:gd name="T52" fmla="*/ 0 w 1069"/>
              <a:gd name="T53" fmla="*/ 1353 h 1639"/>
              <a:gd name="T54" fmla="*/ 96 w 1069"/>
              <a:gd name="T55" fmla="*/ 1353 h 1639"/>
              <a:gd name="T56" fmla="*/ 101 w 1069"/>
              <a:gd name="T57" fmla="*/ 1332 h 1639"/>
              <a:gd name="T58" fmla="*/ 369 w 1069"/>
              <a:gd name="T59" fmla="*/ 814 h 1639"/>
              <a:gd name="T60" fmla="*/ 366 w 1069"/>
              <a:gd name="T61" fmla="*/ 731 h 1639"/>
              <a:gd name="T62" fmla="*/ 294 w 1069"/>
              <a:gd name="T63" fmla="*/ 691 h 1639"/>
              <a:gd name="T64" fmla="*/ 143 w 1069"/>
              <a:gd name="T65" fmla="*/ 691 h 1639"/>
              <a:gd name="T66" fmla="*/ 96 w 1069"/>
              <a:gd name="T67" fmla="*/ 644 h 1639"/>
              <a:gd name="T68" fmla="*/ 96 w 1069"/>
              <a:gd name="T69" fmla="*/ 440 h 1639"/>
              <a:gd name="T70" fmla="*/ 143 w 1069"/>
              <a:gd name="T71" fmla="*/ 393 h 1639"/>
              <a:gd name="T72" fmla="*/ 502 w 1069"/>
              <a:gd name="T73" fmla="*/ 393 h 1639"/>
              <a:gd name="T74" fmla="*/ 625 w 1069"/>
              <a:gd name="T75" fmla="*/ 318 h 1639"/>
              <a:gd name="T76" fmla="*/ 726 w 1069"/>
              <a:gd name="T77" fmla="*/ 122 h 1639"/>
              <a:gd name="T78" fmla="*/ 768 w 1069"/>
              <a:gd name="T79" fmla="*/ 96 h 1639"/>
              <a:gd name="T80" fmla="*/ 956 w 1069"/>
              <a:gd name="T81" fmla="*/ 96 h 1639"/>
              <a:gd name="T82" fmla="*/ 973 w 1069"/>
              <a:gd name="T83" fmla="*/ 114 h 1639"/>
              <a:gd name="T84" fmla="*/ 973 w 1069"/>
              <a:gd name="T85" fmla="*/ 285 h 1639"/>
              <a:gd name="T86" fmla="*/ 968 w 1069"/>
              <a:gd name="T87" fmla="*/ 306 h 1639"/>
              <a:gd name="T88" fmla="*/ 700 w 1069"/>
              <a:gd name="T89" fmla="*/ 825 h 1639"/>
              <a:gd name="T90" fmla="*/ 703 w 1069"/>
              <a:gd name="T91" fmla="*/ 908 h 1639"/>
              <a:gd name="T92" fmla="*/ 775 w 1069"/>
              <a:gd name="T93" fmla="*/ 948 h 1639"/>
              <a:gd name="T94" fmla="*/ 927 w 1069"/>
              <a:gd name="T95" fmla="*/ 948 h 1639"/>
              <a:gd name="T96" fmla="*/ 973 w 1069"/>
              <a:gd name="T97" fmla="*/ 995 h 1639"/>
              <a:gd name="T98" fmla="*/ 973 w 1069"/>
              <a:gd name="T99" fmla="*/ 1199 h 1639"/>
              <a:gd name="T100" fmla="*/ 927 w 1069"/>
              <a:gd name="T101" fmla="*/ 1246 h 1639"/>
              <a:gd name="T102" fmla="*/ 567 w 1069"/>
              <a:gd name="T103" fmla="*/ 1246 h 1639"/>
              <a:gd name="T104" fmla="*/ 444 w 1069"/>
              <a:gd name="T105" fmla="*/ 1321 h 1639"/>
              <a:gd name="T106" fmla="*/ 342 w 1069"/>
              <a:gd name="T107" fmla="*/ 1517 h 1639"/>
              <a:gd name="T108" fmla="*/ 301 w 1069"/>
              <a:gd name="T109" fmla="*/ 1543 h 1639"/>
              <a:gd name="T110" fmla="*/ 143 w 1069"/>
              <a:gd name="T111" fmla="*/ 1543 h 1639"/>
              <a:gd name="T112" fmla="*/ 96 w 1069"/>
              <a:gd name="T113" fmla="*/ 1496 h 1639"/>
              <a:gd name="T114" fmla="*/ 96 w 1069"/>
              <a:gd name="T115" fmla="*/ 1353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69" h="1639">
                <a:moveTo>
                  <a:pt x="0" y="1353"/>
                </a:moveTo>
                <a:cubicBezTo>
                  <a:pt x="0" y="1496"/>
                  <a:pt x="0" y="1496"/>
                  <a:pt x="0" y="1496"/>
                </a:cubicBezTo>
                <a:cubicBezTo>
                  <a:pt x="0" y="1575"/>
                  <a:pt x="64" y="1639"/>
                  <a:pt x="143" y="1639"/>
                </a:cubicBezTo>
                <a:cubicBezTo>
                  <a:pt x="301" y="1639"/>
                  <a:pt x="301" y="1639"/>
                  <a:pt x="301" y="1639"/>
                </a:cubicBezTo>
                <a:cubicBezTo>
                  <a:pt x="354" y="1639"/>
                  <a:pt x="403" y="1609"/>
                  <a:pt x="428" y="1561"/>
                </a:cubicBezTo>
                <a:cubicBezTo>
                  <a:pt x="529" y="1365"/>
                  <a:pt x="529" y="1365"/>
                  <a:pt x="529" y="1365"/>
                </a:cubicBezTo>
                <a:cubicBezTo>
                  <a:pt x="536" y="1351"/>
                  <a:pt x="551" y="1342"/>
                  <a:pt x="567" y="1342"/>
                </a:cubicBezTo>
                <a:cubicBezTo>
                  <a:pt x="927" y="1342"/>
                  <a:pt x="927" y="1342"/>
                  <a:pt x="927" y="1342"/>
                </a:cubicBezTo>
                <a:cubicBezTo>
                  <a:pt x="1005" y="1342"/>
                  <a:pt x="1069" y="1278"/>
                  <a:pt x="1069" y="1199"/>
                </a:cubicBezTo>
                <a:cubicBezTo>
                  <a:pt x="1069" y="995"/>
                  <a:pt x="1069" y="995"/>
                  <a:pt x="1069" y="995"/>
                </a:cubicBezTo>
                <a:cubicBezTo>
                  <a:pt x="1069" y="916"/>
                  <a:pt x="1005" y="852"/>
                  <a:pt x="927" y="852"/>
                </a:cubicBezTo>
                <a:cubicBezTo>
                  <a:pt x="794" y="852"/>
                  <a:pt x="794" y="852"/>
                  <a:pt x="794" y="852"/>
                </a:cubicBezTo>
                <a:cubicBezTo>
                  <a:pt x="1053" y="350"/>
                  <a:pt x="1053" y="350"/>
                  <a:pt x="1053" y="350"/>
                </a:cubicBezTo>
                <a:cubicBezTo>
                  <a:pt x="1064" y="330"/>
                  <a:pt x="1069" y="308"/>
                  <a:pt x="1069" y="285"/>
                </a:cubicBezTo>
                <a:cubicBezTo>
                  <a:pt x="1069" y="114"/>
                  <a:pt x="1069" y="114"/>
                  <a:pt x="1069" y="114"/>
                </a:cubicBezTo>
                <a:cubicBezTo>
                  <a:pt x="1069" y="51"/>
                  <a:pt x="1018" y="0"/>
                  <a:pt x="956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714" y="0"/>
                  <a:pt x="666" y="30"/>
                  <a:pt x="641" y="77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32" y="288"/>
                  <a:pt x="518" y="297"/>
                  <a:pt x="502" y="297"/>
                </a:cubicBezTo>
                <a:cubicBezTo>
                  <a:pt x="143" y="297"/>
                  <a:pt x="143" y="297"/>
                  <a:pt x="143" y="297"/>
                </a:cubicBezTo>
                <a:cubicBezTo>
                  <a:pt x="64" y="297"/>
                  <a:pt x="0" y="361"/>
                  <a:pt x="0" y="440"/>
                </a:cubicBezTo>
                <a:cubicBezTo>
                  <a:pt x="0" y="644"/>
                  <a:pt x="0" y="644"/>
                  <a:pt x="0" y="644"/>
                </a:cubicBezTo>
                <a:cubicBezTo>
                  <a:pt x="0" y="723"/>
                  <a:pt x="64" y="787"/>
                  <a:pt x="143" y="787"/>
                </a:cubicBezTo>
                <a:cubicBezTo>
                  <a:pt x="274" y="787"/>
                  <a:pt x="274" y="787"/>
                  <a:pt x="274" y="787"/>
                </a:cubicBezTo>
                <a:cubicBezTo>
                  <a:pt x="16" y="1287"/>
                  <a:pt x="16" y="1287"/>
                  <a:pt x="16" y="1287"/>
                </a:cubicBezTo>
                <a:cubicBezTo>
                  <a:pt x="5" y="1308"/>
                  <a:pt x="0" y="1330"/>
                  <a:pt x="0" y="1353"/>
                </a:cubicBezTo>
                <a:close/>
                <a:moveTo>
                  <a:pt x="96" y="1353"/>
                </a:moveTo>
                <a:cubicBezTo>
                  <a:pt x="96" y="1346"/>
                  <a:pt x="98" y="1338"/>
                  <a:pt x="101" y="1332"/>
                </a:cubicBezTo>
                <a:cubicBezTo>
                  <a:pt x="369" y="814"/>
                  <a:pt x="369" y="814"/>
                  <a:pt x="369" y="814"/>
                </a:cubicBezTo>
                <a:cubicBezTo>
                  <a:pt x="382" y="788"/>
                  <a:pt x="381" y="757"/>
                  <a:pt x="366" y="731"/>
                </a:cubicBezTo>
                <a:cubicBezTo>
                  <a:pt x="350" y="706"/>
                  <a:pt x="323" y="691"/>
                  <a:pt x="294" y="691"/>
                </a:cubicBezTo>
                <a:cubicBezTo>
                  <a:pt x="143" y="691"/>
                  <a:pt x="143" y="691"/>
                  <a:pt x="143" y="691"/>
                </a:cubicBezTo>
                <a:cubicBezTo>
                  <a:pt x="117" y="691"/>
                  <a:pt x="96" y="670"/>
                  <a:pt x="96" y="644"/>
                </a:cubicBezTo>
                <a:cubicBezTo>
                  <a:pt x="96" y="440"/>
                  <a:pt x="96" y="440"/>
                  <a:pt x="96" y="440"/>
                </a:cubicBezTo>
                <a:cubicBezTo>
                  <a:pt x="96" y="414"/>
                  <a:pt x="117" y="393"/>
                  <a:pt x="143" y="393"/>
                </a:cubicBezTo>
                <a:cubicBezTo>
                  <a:pt x="502" y="393"/>
                  <a:pt x="502" y="393"/>
                  <a:pt x="502" y="393"/>
                </a:cubicBezTo>
                <a:cubicBezTo>
                  <a:pt x="554" y="393"/>
                  <a:pt x="601" y="364"/>
                  <a:pt x="625" y="318"/>
                </a:cubicBezTo>
                <a:cubicBezTo>
                  <a:pt x="726" y="122"/>
                  <a:pt x="726" y="122"/>
                  <a:pt x="726" y="122"/>
                </a:cubicBezTo>
                <a:cubicBezTo>
                  <a:pt x="734" y="106"/>
                  <a:pt x="750" y="96"/>
                  <a:pt x="768" y="96"/>
                </a:cubicBezTo>
                <a:cubicBezTo>
                  <a:pt x="956" y="96"/>
                  <a:pt x="956" y="96"/>
                  <a:pt x="956" y="96"/>
                </a:cubicBezTo>
                <a:cubicBezTo>
                  <a:pt x="965" y="96"/>
                  <a:pt x="973" y="104"/>
                  <a:pt x="973" y="114"/>
                </a:cubicBezTo>
                <a:cubicBezTo>
                  <a:pt x="973" y="285"/>
                  <a:pt x="973" y="285"/>
                  <a:pt x="973" y="285"/>
                </a:cubicBezTo>
                <a:cubicBezTo>
                  <a:pt x="973" y="292"/>
                  <a:pt x="971" y="300"/>
                  <a:pt x="968" y="306"/>
                </a:cubicBezTo>
                <a:cubicBezTo>
                  <a:pt x="700" y="825"/>
                  <a:pt x="700" y="825"/>
                  <a:pt x="700" y="825"/>
                </a:cubicBezTo>
                <a:cubicBezTo>
                  <a:pt x="686" y="851"/>
                  <a:pt x="687" y="882"/>
                  <a:pt x="703" y="908"/>
                </a:cubicBezTo>
                <a:cubicBezTo>
                  <a:pt x="718" y="933"/>
                  <a:pt x="745" y="948"/>
                  <a:pt x="775" y="948"/>
                </a:cubicBezTo>
                <a:cubicBezTo>
                  <a:pt x="927" y="948"/>
                  <a:pt x="927" y="948"/>
                  <a:pt x="927" y="948"/>
                </a:cubicBezTo>
                <a:cubicBezTo>
                  <a:pt x="952" y="948"/>
                  <a:pt x="973" y="969"/>
                  <a:pt x="973" y="995"/>
                </a:cubicBezTo>
                <a:cubicBezTo>
                  <a:pt x="973" y="1199"/>
                  <a:pt x="973" y="1199"/>
                  <a:pt x="973" y="1199"/>
                </a:cubicBezTo>
                <a:cubicBezTo>
                  <a:pt x="973" y="1225"/>
                  <a:pt x="952" y="1246"/>
                  <a:pt x="927" y="1246"/>
                </a:cubicBezTo>
                <a:cubicBezTo>
                  <a:pt x="567" y="1246"/>
                  <a:pt x="567" y="1246"/>
                  <a:pt x="567" y="1246"/>
                </a:cubicBezTo>
                <a:cubicBezTo>
                  <a:pt x="515" y="1246"/>
                  <a:pt x="468" y="1274"/>
                  <a:pt x="444" y="1321"/>
                </a:cubicBezTo>
                <a:cubicBezTo>
                  <a:pt x="342" y="1517"/>
                  <a:pt x="342" y="1517"/>
                  <a:pt x="342" y="1517"/>
                </a:cubicBezTo>
                <a:cubicBezTo>
                  <a:pt x="334" y="1533"/>
                  <a:pt x="318" y="1543"/>
                  <a:pt x="301" y="1543"/>
                </a:cubicBezTo>
                <a:cubicBezTo>
                  <a:pt x="143" y="1543"/>
                  <a:pt x="143" y="1543"/>
                  <a:pt x="143" y="1543"/>
                </a:cubicBezTo>
                <a:cubicBezTo>
                  <a:pt x="117" y="1543"/>
                  <a:pt x="96" y="1522"/>
                  <a:pt x="96" y="1496"/>
                </a:cubicBezTo>
                <a:lnTo>
                  <a:pt x="96" y="135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7" name="Freeform 271"/>
          <p:cNvSpPr>
            <a:spLocks noEditPoints="1"/>
          </p:cNvSpPr>
          <p:nvPr/>
        </p:nvSpPr>
        <p:spPr bwMode="auto">
          <a:xfrm>
            <a:off x="7432852" y="5965393"/>
            <a:ext cx="392536" cy="323765"/>
          </a:xfrm>
          <a:custGeom>
            <a:avLst/>
            <a:gdLst>
              <a:gd name="T0" fmla="*/ 1583 w 1639"/>
              <a:gd name="T1" fmla="*/ 292 h 1352"/>
              <a:gd name="T2" fmla="*/ 1047 w 1639"/>
              <a:gd name="T3" fmla="*/ 292 h 1352"/>
              <a:gd name="T4" fmla="*/ 1047 w 1639"/>
              <a:gd name="T5" fmla="*/ 227 h 1352"/>
              <a:gd name="T6" fmla="*/ 819 w 1639"/>
              <a:gd name="T7" fmla="*/ 0 h 1352"/>
              <a:gd name="T8" fmla="*/ 592 w 1639"/>
              <a:gd name="T9" fmla="*/ 227 h 1352"/>
              <a:gd name="T10" fmla="*/ 592 w 1639"/>
              <a:gd name="T11" fmla="*/ 292 h 1352"/>
              <a:gd name="T12" fmla="*/ 56 w 1639"/>
              <a:gd name="T13" fmla="*/ 292 h 1352"/>
              <a:gd name="T14" fmla="*/ 0 w 1639"/>
              <a:gd name="T15" fmla="*/ 348 h 1352"/>
              <a:gd name="T16" fmla="*/ 0 w 1639"/>
              <a:gd name="T17" fmla="*/ 1297 h 1352"/>
              <a:gd name="T18" fmla="*/ 56 w 1639"/>
              <a:gd name="T19" fmla="*/ 1352 h 1352"/>
              <a:gd name="T20" fmla="*/ 1583 w 1639"/>
              <a:gd name="T21" fmla="*/ 1352 h 1352"/>
              <a:gd name="T22" fmla="*/ 1639 w 1639"/>
              <a:gd name="T23" fmla="*/ 1297 h 1352"/>
              <a:gd name="T24" fmla="*/ 1639 w 1639"/>
              <a:gd name="T25" fmla="*/ 348 h 1352"/>
              <a:gd name="T26" fmla="*/ 1583 w 1639"/>
              <a:gd name="T27" fmla="*/ 292 h 1352"/>
              <a:gd name="T28" fmla="*/ 688 w 1639"/>
              <a:gd name="T29" fmla="*/ 227 h 1352"/>
              <a:gd name="T30" fmla="*/ 819 w 1639"/>
              <a:gd name="T31" fmla="*/ 96 h 1352"/>
              <a:gd name="T32" fmla="*/ 951 w 1639"/>
              <a:gd name="T33" fmla="*/ 227 h 1352"/>
              <a:gd name="T34" fmla="*/ 951 w 1639"/>
              <a:gd name="T35" fmla="*/ 292 h 1352"/>
              <a:gd name="T36" fmla="*/ 688 w 1639"/>
              <a:gd name="T37" fmla="*/ 292 h 1352"/>
              <a:gd name="T38" fmla="*/ 688 w 1639"/>
              <a:gd name="T39" fmla="*/ 227 h 1352"/>
              <a:gd name="T40" fmla="*/ 218 w 1639"/>
              <a:gd name="T41" fmla="*/ 1256 h 1352"/>
              <a:gd name="T42" fmla="*/ 96 w 1639"/>
              <a:gd name="T43" fmla="*/ 1256 h 1352"/>
              <a:gd name="T44" fmla="*/ 96 w 1639"/>
              <a:gd name="T45" fmla="*/ 388 h 1352"/>
              <a:gd name="T46" fmla="*/ 218 w 1639"/>
              <a:gd name="T47" fmla="*/ 388 h 1352"/>
              <a:gd name="T48" fmla="*/ 218 w 1639"/>
              <a:gd name="T49" fmla="*/ 1256 h 1352"/>
              <a:gd name="T50" fmla="*/ 430 w 1639"/>
              <a:gd name="T51" fmla="*/ 1256 h 1352"/>
              <a:gd name="T52" fmla="*/ 314 w 1639"/>
              <a:gd name="T53" fmla="*/ 1256 h 1352"/>
              <a:gd name="T54" fmla="*/ 314 w 1639"/>
              <a:gd name="T55" fmla="*/ 388 h 1352"/>
              <a:gd name="T56" fmla="*/ 430 w 1639"/>
              <a:gd name="T57" fmla="*/ 388 h 1352"/>
              <a:gd name="T58" fmla="*/ 430 w 1639"/>
              <a:gd name="T59" fmla="*/ 1256 h 1352"/>
              <a:gd name="T60" fmla="*/ 1113 w 1639"/>
              <a:gd name="T61" fmla="*/ 1256 h 1352"/>
              <a:gd name="T62" fmla="*/ 526 w 1639"/>
              <a:gd name="T63" fmla="*/ 1256 h 1352"/>
              <a:gd name="T64" fmla="*/ 526 w 1639"/>
              <a:gd name="T65" fmla="*/ 388 h 1352"/>
              <a:gd name="T66" fmla="*/ 1113 w 1639"/>
              <a:gd name="T67" fmla="*/ 388 h 1352"/>
              <a:gd name="T68" fmla="*/ 1113 w 1639"/>
              <a:gd name="T69" fmla="*/ 1256 h 1352"/>
              <a:gd name="T70" fmla="*/ 1325 w 1639"/>
              <a:gd name="T71" fmla="*/ 1256 h 1352"/>
              <a:gd name="T72" fmla="*/ 1209 w 1639"/>
              <a:gd name="T73" fmla="*/ 1256 h 1352"/>
              <a:gd name="T74" fmla="*/ 1209 w 1639"/>
              <a:gd name="T75" fmla="*/ 388 h 1352"/>
              <a:gd name="T76" fmla="*/ 1325 w 1639"/>
              <a:gd name="T77" fmla="*/ 388 h 1352"/>
              <a:gd name="T78" fmla="*/ 1325 w 1639"/>
              <a:gd name="T79" fmla="*/ 1256 h 1352"/>
              <a:gd name="T80" fmla="*/ 1543 w 1639"/>
              <a:gd name="T81" fmla="*/ 1256 h 1352"/>
              <a:gd name="T82" fmla="*/ 1421 w 1639"/>
              <a:gd name="T83" fmla="*/ 1256 h 1352"/>
              <a:gd name="T84" fmla="*/ 1421 w 1639"/>
              <a:gd name="T85" fmla="*/ 388 h 1352"/>
              <a:gd name="T86" fmla="*/ 1543 w 1639"/>
              <a:gd name="T87" fmla="*/ 388 h 1352"/>
              <a:gd name="T88" fmla="*/ 1543 w 1639"/>
              <a:gd name="T89" fmla="*/ 1256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9" h="1352">
                <a:moveTo>
                  <a:pt x="1583" y="292"/>
                </a:moveTo>
                <a:cubicBezTo>
                  <a:pt x="1047" y="292"/>
                  <a:pt x="1047" y="292"/>
                  <a:pt x="1047" y="292"/>
                </a:cubicBezTo>
                <a:cubicBezTo>
                  <a:pt x="1047" y="227"/>
                  <a:pt x="1047" y="227"/>
                  <a:pt x="1047" y="227"/>
                </a:cubicBezTo>
                <a:cubicBezTo>
                  <a:pt x="1047" y="102"/>
                  <a:pt x="945" y="0"/>
                  <a:pt x="819" y="0"/>
                </a:cubicBezTo>
                <a:cubicBezTo>
                  <a:pt x="694" y="0"/>
                  <a:pt x="592" y="102"/>
                  <a:pt x="592" y="227"/>
                </a:cubicBezTo>
                <a:cubicBezTo>
                  <a:pt x="592" y="292"/>
                  <a:pt x="592" y="292"/>
                  <a:pt x="592" y="292"/>
                </a:cubicBezTo>
                <a:cubicBezTo>
                  <a:pt x="56" y="292"/>
                  <a:pt x="56" y="292"/>
                  <a:pt x="56" y="292"/>
                </a:cubicBezTo>
                <a:cubicBezTo>
                  <a:pt x="25" y="292"/>
                  <a:pt x="0" y="317"/>
                  <a:pt x="0" y="348"/>
                </a:cubicBezTo>
                <a:cubicBezTo>
                  <a:pt x="0" y="1297"/>
                  <a:pt x="0" y="1297"/>
                  <a:pt x="0" y="1297"/>
                </a:cubicBezTo>
                <a:cubicBezTo>
                  <a:pt x="0" y="1327"/>
                  <a:pt x="25" y="1352"/>
                  <a:pt x="56" y="1352"/>
                </a:cubicBezTo>
                <a:cubicBezTo>
                  <a:pt x="1583" y="1352"/>
                  <a:pt x="1583" y="1352"/>
                  <a:pt x="1583" y="1352"/>
                </a:cubicBezTo>
                <a:cubicBezTo>
                  <a:pt x="1614" y="1352"/>
                  <a:pt x="1639" y="1327"/>
                  <a:pt x="1639" y="1297"/>
                </a:cubicBezTo>
                <a:cubicBezTo>
                  <a:pt x="1639" y="348"/>
                  <a:pt x="1639" y="348"/>
                  <a:pt x="1639" y="348"/>
                </a:cubicBezTo>
                <a:cubicBezTo>
                  <a:pt x="1639" y="317"/>
                  <a:pt x="1614" y="292"/>
                  <a:pt x="1583" y="292"/>
                </a:cubicBezTo>
                <a:close/>
                <a:moveTo>
                  <a:pt x="688" y="227"/>
                </a:moveTo>
                <a:cubicBezTo>
                  <a:pt x="688" y="155"/>
                  <a:pt x="747" y="96"/>
                  <a:pt x="819" y="96"/>
                </a:cubicBezTo>
                <a:cubicBezTo>
                  <a:pt x="892" y="96"/>
                  <a:pt x="951" y="155"/>
                  <a:pt x="951" y="227"/>
                </a:cubicBezTo>
                <a:cubicBezTo>
                  <a:pt x="951" y="292"/>
                  <a:pt x="951" y="292"/>
                  <a:pt x="951" y="292"/>
                </a:cubicBezTo>
                <a:cubicBezTo>
                  <a:pt x="688" y="292"/>
                  <a:pt x="688" y="292"/>
                  <a:pt x="688" y="292"/>
                </a:cubicBezTo>
                <a:lnTo>
                  <a:pt x="688" y="227"/>
                </a:lnTo>
                <a:close/>
                <a:moveTo>
                  <a:pt x="218" y="1256"/>
                </a:moveTo>
                <a:cubicBezTo>
                  <a:pt x="96" y="1256"/>
                  <a:pt x="96" y="1256"/>
                  <a:pt x="96" y="1256"/>
                </a:cubicBezTo>
                <a:cubicBezTo>
                  <a:pt x="96" y="388"/>
                  <a:pt x="96" y="388"/>
                  <a:pt x="96" y="388"/>
                </a:cubicBezTo>
                <a:cubicBezTo>
                  <a:pt x="218" y="388"/>
                  <a:pt x="218" y="388"/>
                  <a:pt x="218" y="388"/>
                </a:cubicBezTo>
                <a:lnTo>
                  <a:pt x="218" y="1256"/>
                </a:lnTo>
                <a:close/>
                <a:moveTo>
                  <a:pt x="430" y="1256"/>
                </a:moveTo>
                <a:cubicBezTo>
                  <a:pt x="314" y="1256"/>
                  <a:pt x="314" y="1256"/>
                  <a:pt x="314" y="1256"/>
                </a:cubicBezTo>
                <a:cubicBezTo>
                  <a:pt x="314" y="388"/>
                  <a:pt x="314" y="388"/>
                  <a:pt x="314" y="388"/>
                </a:cubicBezTo>
                <a:cubicBezTo>
                  <a:pt x="430" y="388"/>
                  <a:pt x="430" y="388"/>
                  <a:pt x="430" y="388"/>
                </a:cubicBezTo>
                <a:lnTo>
                  <a:pt x="430" y="1256"/>
                </a:lnTo>
                <a:close/>
                <a:moveTo>
                  <a:pt x="1113" y="1256"/>
                </a:moveTo>
                <a:cubicBezTo>
                  <a:pt x="526" y="1256"/>
                  <a:pt x="526" y="1256"/>
                  <a:pt x="526" y="1256"/>
                </a:cubicBezTo>
                <a:cubicBezTo>
                  <a:pt x="526" y="388"/>
                  <a:pt x="526" y="388"/>
                  <a:pt x="526" y="388"/>
                </a:cubicBezTo>
                <a:cubicBezTo>
                  <a:pt x="1113" y="388"/>
                  <a:pt x="1113" y="388"/>
                  <a:pt x="1113" y="388"/>
                </a:cubicBezTo>
                <a:lnTo>
                  <a:pt x="1113" y="1256"/>
                </a:lnTo>
                <a:close/>
                <a:moveTo>
                  <a:pt x="1325" y="1256"/>
                </a:moveTo>
                <a:cubicBezTo>
                  <a:pt x="1209" y="1256"/>
                  <a:pt x="1209" y="1256"/>
                  <a:pt x="1209" y="1256"/>
                </a:cubicBezTo>
                <a:cubicBezTo>
                  <a:pt x="1209" y="388"/>
                  <a:pt x="1209" y="388"/>
                  <a:pt x="1209" y="388"/>
                </a:cubicBezTo>
                <a:cubicBezTo>
                  <a:pt x="1325" y="388"/>
                  <a:pt x="1325" y="388"/>
                  <a:pt x="1325" y="388"/>
                </a:cubicBezTo>
                <a:lnTo>
                  <a:pt x="1325" y="1256"/>
                </a:lnTo>
                <a:close/>
                <a:moveTo>
                  <a:pt x="1543" y="1256"/>
                </a:moveTo>
                <a:cubicBezTo>
                  <a:pt x="1421" y="1256"/>
                  <a:pt x="1421" y="1256"/>
                  <a:pt x="1421" y="1256"/>
                </a:cubicBezTo>
                <a:cubicBezTo>
                  <a:pt x="1421" y="388"/>
                  <a:pt x="1421" y="388"/>
                  <a:pt x="1421" y="388"/>
                </a:cubicBezTo>
                <a:cubicBezTo>
                  <a:pt x="1543" y="388"/>
                  <a:pt x="1543" y="388"/>
                  <a:pt x="1543" y="388"/>
                </a:cubicBezTo>
                <a:lnTo>
                  <a:pt x="1543" y="12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09" name="Freeform 239"/>
          <p:cNvSpPr>
            <a:spLocks noEditPoints="1"/>
          </p:cNvSpPr>
          <p:nvPr/>
        </p:nvSpPr>
        <p:spPr bwMode="auto">
          <a:xfrm>
            <a:off x="6789027" y="1890207"/>
            <a:ext cx="222736" cy="392097"/>
          </a:xfrm>
          <a:custGeom>
            <a:avLst/>
            <a:gdLst>
              <a:gd name="T0" fmla="*/ 79 w 930"/>
              <a:gd name="T1" fmla="*/ 967 h 1638"/>
              <a:gd name="T2" fmla="*/ 233 w 930"/>
              <a:gd name="T3" fmla="*/ 967 h 1638"/>
              <a:gd name="T4" fmla="*/ 233 w 930"/>
              <a:gd name="T5" fmla="*/ 1559 h 1638"/>
              <a:gd name="T6" fmla="*/ 312 w 930"/>
              <a:gd name="T7" fmla="*/ 1638 h 1638"/>
              <a:gd name="T8" fmla="*/ 574 w 930"/>
              <a:gd name="T9" fmla="*/ 1638 h 1638"/>
              <a:gd name="T10" fmla="*/ 654 w 930"/>
              <a:gd name="T11" fmla="*/ 1559 h 1638"/>
              <a:gd name="T12" fmla="*/ 654 w 930"/>
              <a:gd name="T13" fmla="*/ 967 h 1638"/>
              <a:gd name="T14" fmla="*/ 841 w 930"/>
              <a:gd name="T15" fmla="*/ 967 h 1638"/>
              <a:gd name="T16" fmla="*/ 920 w 930"/>
              <a:gd name="T17" fmla="*/ 887 h 1638"/>
              <a:gd name="T18" fmla="*/ 921 w 930"/>
              <a:gd name="T19" fmla="*/ 634 h 1638"/>
              <a:gd name="T20" fmla="*/ 880 w 930"/>
              <a:gd name="T21" fmla="*/ 564 h 1638"/>
              <a:gd name="T22" fmla="*/ 840 w 930"/>
              <a:gd name="T23" fmla="*/ 554 h 1638"/>
              <a:gd name="T24" fmla="*/ 654 w 930"/>
              <a:gd name="T25" fmla="*/ 554 h 1638"/>
              <a:gd name="T26" fmla="*/ 654 w 930"/>
              <a:gd name="T27" fmla="*/ 454 h 1638"/>
              <a:gd name="T28" fmla="*/ 662 w 930"/>
              <a:gd name="T29" fmla="*/ 405 h 1638"/>
              <a:gd name="T30" fmla="*/ 716 w 930"/>
              <a:gd name="T31" fmla="*/ 395 h 1638"/>
              <a:gd name="T32" fmla="*/ 850 w 930"/>
              <a:gd name="T33" fmla="*/ 394 h 1638"/>
              <a:gd name="T34" fmla="*/ 930 w 930"/>
              <a:gd name="T35" fmla="*/ 315 h 1638"/>
              <a:gd name="T36" fmla="*/ 930 w 930"/>
              <a:gd name="T37" fmla="*/ 80 h 1638"/>
              <a:gd name="T38" fmla="*/ 851 w 930"/>
              <a:gd name="T39" fmla="*/ 0 h 1638"/>
              <a:gd name="T40" fmla="*/ 650 w 930"/>
              <a:gd name="T41" fmla="*/ 0 h 1638"/>
              <a:gd name="T42" fmla="*/ 347 w 930"/>
              <a:gd name="T43" fmla="*/ 118 h 1638"/>
              <a:gd name="T44" fmla="*/ 233 w 930"/>
              <a:gd name="T45" fmla="*/ 427 h 1638"/>
              <a:gd name="T46" fmla="*/ 233 w 930"/>
              <a:gd name="T47" fmla="*/ 554 h 1638"/>
              <a:gd name="T48" fmla="*/ 79 w 930"/>
              <a:gd name="T49" fmla="*/ 554 h 1638"/>
              <a:gd name="T50" fmla="*/ 0 w 930"/>
              <a:gd name="T51" fmla="*/ 634 h 1638"/>
              <a:gd name="T52" fmla="*/ 0 w 930"/>
              <a:gd name="T53" fmla="*/ 887 h 1638"/>
              <a:gd name="T54" fmla="*/ 79 w 930"/>
              <a:gd name="T55" fmla="*/ 967 h 1638"/>
              <a:gd name="T56" fmla="*/ 96 w 930"/>
              <a:gd name="T57" fmla="*/ 650 h 1638"/>
              <a:gd name="T58" fmla="*/ 276 w 930"/>
              <a:gd name="T59" fmla="*/ 650 h 1638"/>
              <a:gd name="T60" fmla="*/ 329 w 930"/>
              <a:gd name="T61" fmla="*/ 597 h 1638"/>
              <a:gd name="T62" fmla="*/ 329 w 930"/>
              <a:gd name="T63" fmla="*/ 427 h 1638"/>
              <a:gd name="T64" fmla="*/ 650 w 930"/>
              <a:gd name="T65" fmla="*/ 96 h 1638"/>
              <a:gd name="T66" fmla="*/ 834 w 930"/>
              <a:gd name="T67" fmla="*/ 96 h 1638"/>
              <a:gd name="T68" fmla="*/ 834 w 930"/>
              <a:gd name="T69" fmla="*/ 298 h 1638"/>
              <a:gd name="T70" fmla="*/ 716 w 930"/>
              <a:gd name="T71" fmla="*/ 298 h 1638"/>
              <a:gd name="T72" fmla="*/ 590 w 930"/>
              <a:gd name="T73" fmla="*/ 342 h 1638"/>
              <a:gd name="T74" fmla="*/ 558 w 930"/>
              <a:gd name="T75" fmla="*/ 454 h 1638"/>
              <a:gd name="T76" fmla="*/ 558 w 930"/>
              <a:gd name="T77" fmla="*/ 597 h 1638"/>
              <a:gd name="T78" fmla="*/ 611 w 930"/>
              <a:gd name="T79" fmla="*/ 650 h 1638"/>
              <a:gd name="T80" fmla="*/ 824 w 930"/>
              <a:gd name="T81" fmla="*/ 650 h 1638"/>
              <a:gd name="T82" fmla="*/ 824 w 930"/>
              <a:gd name="T83" fmla="*/ 871 h 1638"/>
              <a:gd name="T84" fmla="*/ 611 w 930"/>
              <a:gd name="T85" fmla="*/ 871 h 1638"/>
              <a:gd name="T86" fmla="*/ 558 w 930"/>
              <a:gd name="T87" fmla="*/ 924 h 1638"/>
              <a:gd name="T88" fmla="*/ 558 w 930"/>
              <a:gd name="T89" fmla="*/ 1542 h 1638"/>
              <a:gd name="T90" fmla="*/ 329 w 930"/>
              <a:gd name="T91" fmla="*/ 1542 h 1638"/>
              <a:gd name="T92" fmla="*/ 329 w 930"/>
              <a:gd name="T93" fmla="*/ 924 h 1638"/>
              <a:gd name="T94" fmla="*/ 276 w 930"/>
              <a:gd name="T95" fmla="*/ 871 h 1638"/>
              <a:gd name="T96" fmla="*/ 96 w 930"/>
              <a:gd name="T97" fmla="*/ 871 h 1638"/>
              <a:gd name="T98" fmla="*/ 96 w 930"/>
              <a:gd name="T99" fmla="*/ 650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30" h="1638">
                <a:moveTo>
                  <a:pt x="79" y="967"/>
                </a:moveTo>
                <a:cubicBezTo>
                  <a:pt x="233" y="967"/>
                  <a:pt x="233" y="967"/>
                  <a:pt x="233" y="967"/>
                </a:cubicBezTo>
                <a:cubicBezTo>
                  <a:pt x="233" y="1559"/>
                  <a:pt x="233" y="1559"/>
                  <a:pt x="233" y="1559"/>
                </a:cubicBezTo>
                <a:cubicBezTo>
                  <a:pt x="233" y="1602"/>
                  <a:pt x="268" y="1638"/>
                  <a:pt x="312" y="1638"/>
                </a:cubicBezTo>
                <a:cubicBezTo>
                  <a:pt x="574" y="1638"/>
                  <a:pt x="574" y="1638"/>
                  <a:pt x="574" y="1638"/>
                </a:cubicBezTo>
                <a:cubicBezTo>
                  <a:pt x="618" y="1638"/>
                  <a:pt x="654" y="1602"/>
                  <a:pt x="654" y="1559"/>
                </a:cubicBezTo>
                <a:cubicBezTo>
                  <a:pt x="654" y="967"/>
                  <a:pt x="654" y="967"/>
                  <a:pt x="654" y="967"/>
                </a:cubicBezTo>
                <a:cubicBezTo>
                  <a:pt x="841" y="967"/>
                  <a:pt x="841" y="967"/>
                  <a:pt x="841" y="967"/>
                </a:cubicBezTo>
                <a:cubicBezTo>
                  <a:pt x="885" y="967"/>
                  <a:pt x="920" y="931"/>
                  <a:pt x="920" y="887"/>
                </a:cubicBezTo>
                <a:cubicBezTo>
                  <a:pt x="921" y="634"/>
                  <a:pt x="921" y="634"/>
                  <a:pt x="921" y="634"/>
                </a:cubicBezTo>
                <a:cubicBezTo>
                  <a:pt x="921" y="605"/>
                  <a:pt x="905" y="578"/>
                  <a:pt x="880" y="564"/>
                </a:cubicBezTo>
                <a:cubicBezTo>
                  <a:pt x="868" y="558"/>
                  <a:pt x="854" y="554"/>
                  <a:pt x="840" y="554"/>
                </a:cubicBezTo>
                <a:cubicBezTo>
                  <a:pt x="654" y="554"/>
                  <a:pt x="654" y="554"/>
                  <a:pt x="654" y="554"/>
                </a:cubicBezTo>
                <a:cubicBezTo>
                  <a:pt x="654" y="454"/>
                  <a:pt x="654" y="454"/>
                  <a:pt x="654" y="454"/>
                </a:cubicBezTo>
                <a:cubicBezTo>
                  <a:pt x="654" y="421"/>
                  <a:pt x="658" y="409"/>
                  <a:pt x="662" y="405"/>
                </a:cubicBezTo>
                <a:cubicBezTo>
                  <a:pt x="664" y="403"/>
                  <a:pt x="675" y="395"/>
                  <a:pt x="716" y="395"/>
                </a:cubicBezTo>
                <a:cubicBezTo>
                  <a:pt x="850" y="394"/>
                  <a:pt x="850" y="394"/>
                  <a:pt x="850" y="394"/>
                </a:cubicBezTo>
                <a:cubicBezTo>
                  <a:pt x="894" y="394"/>
                  <a:pt x="930" y="359"/>
                  <a:pt x="930" y="315"/>
                </a:cubicBezTo>
                <a:cubicBezTo>
                  <a:pt x="930" y="80"/>
                  <a:pt x="930" y="80"/>
                  <a:pt x="930" y="80"/>
                </a:cubicBezTo>
                <a:cubicBezTo>
                  <a:pt x="930" y="36"/>
                  <a:pt x="894" y="0"/>
                  <a:pt x="851" y="0"/>
                </a:cubicBezTo>
                <a:cubicBezTo>
                  <a:pt x="650" y="0"/>
                  <a:pt x="650" y="0"/>
                  <a:pt x="650" y="0"/>
                </a:cubicBezTo>
                <a:cubicBezTo>
                  <a:pt x="527" y="0"/>
                  <a:pt x="422" y="40"/>
                  <a:pt x="347" y="118"/>
                </a:cubicBezTo>
                <a:cubicBezTo>
                  <a:pt x="272" y="194"/>
                  <a:pt x="233" y="301"/>
                  <a:pt x="233" y="427"/>
                </a:cubicBezTo>
                <a:cubicBezTo>
                  <a:pt x="233" y="554"/>
                  <a:pt x="233" y="554"/>
                  <a:pt x="233" y="554"/>
                </a:cubicBezTo>
                <a:cubicBezTo>
                  <a:pt x="79" y="554"/>
                  <a:pt x="79" y="554"/>
                  <a:pt x="79" y="554"/>
                </a:cubicBezTo>
                <a:cubicBezTo>
                  <a:pt x="36" y="554"/>
                  <a:pt x="0" y="590"/>
                  <a:pt x="0" y="634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931"/>
                  <a:pt x="36" y="967"/>
                  <a:pt x="79" y="967"/>
                </a:cubicBezTo>
                <a:close/>
                <a:moveTo>
                  <a:pt x="96" y="650"/>
                </a:moveTo>
                <a:cubicBezTo>
                  <a:pt x="276" y="650"/>
                  <a:pt x="276" y="650"/>
                  <a:pt x="276" y="650"/>
                </a:cubicBezTo>
                <a:cubicBezTo>
                  <a:pt x="305" y="650"/>
                  <a:pt x="329" y="627"/>
                  <a:pt x="329" y="597"/>
                </a:cubicBezTo>
                <a:cubicBezTo>
                  <a:pt x="329" y="427"/>
                  <a:pt x="329" y="427"/>
                  <a:pt x="329" y="427"/>
                </a:cubicBezTo>
                <a:cubicBezTo>
                  <a:pt x="329" y="223"/>
                  <a:pt x="452" y="96"/>
                  <a:pt x="650" y="96"/>
                </a:cubicBezTo>
                <a:cubicBezTo>
                  <a:pt x="834" y="96"/>
                  <a:pt x="834" y="96"/>
                  <a:pt x="834" y="96"/>
                </a:cubicBezTo>
                <a:cubicBezTo>
                  <a:pt x="834" y="298"/>
                  <a:pt x="834" y="298"/>
                  <a:pt x="834" y="298"/>
                </a:cubicBezTo>
                <a:cubicBezTo>
                  <a:pt x="716" y="298"/>
                  <a:pt x="716" y="298"/>
                  <a:pt x="716" y="298"/>
                </a:cubicBezTo>
                <a:cubicBezTo>
                  <a:pt x="678" y="298"/>
                  <a:pt x="624" y="303"/>
                  <a:pt x="590" y="342"/>
                </a:cubicBezTo>
                <a:cubicBezTo>
                  <a:pt x="562" y="374"/>
                  <a:pt x="558" y="416"/>
                  <a:pt x="558" y="454"/>
                </a:cubicBezTo>
                <a:cubicBezTo>
                  <a:pt x="558" y="597"/>
                  <a:pt x="558" y="597"/>
                  <a:pt x="558" y="597"/>
                </a:cubicBezTo>
                <a:cubicBezTo>
                  <a:pt x="558" y="627"/>
                  <a:pt x="582" y="650"/>
                  <a:pt x="611" y="650"/>
                </a:cubicBezTo>
                <a:cubicBezTo>
                  <a:pt x="824" y="650"/>
                  <a:pt x="824" y="650"/>
                  <a:pt x="824" y="650"/>
                </a:cubicBezTo>
                <a:cubicBezTo>
                  <a:pt x="824" y="871"/>
                  <a:pt x="824" y="871"/>
                  <a:pt x="824" y="871"/>
                </a:cubicBezTo>
                <a:cubicBezTo>
                  <a:pt x="611" y="871"/>
                  <a:pt x="611" y="871"/>
                  <a:pt x="611" y="871"/>
                </a:cubicBezTo>
                <a:cubicBezTo>
                  <a:pt x="582" y="871"/>
                  <a:pt x="558" y="895"/>
                  <a:pt x="558" y="924"/>
                </a:cubicBezTo>
                <a:cubicBezTo>
                  <a:pt x="558" y="1542"/>
                  <a:pt x="558" y="1542"/>
                  <a:pt x="558" y="1542"/>
                </a:cubicBezTo>
                <a:cubicBezTo>
                  <a:pt x="329" y="1542"/>
                  <a:pt x="329" y="1542"/>
                  <a:pt x="329" y="1542"/>
                </a:cubicBezTo>
                <a:cubicBezTo>
                  <a:pt x="329" y="924"/>
                  <a:pt x="329" y="924"/>
                  <a:pt x="329" y="924"/>
                </a:cubicBezTo>
                <a:cubicBezTo>
                  <a:pt x="329" y="895"/>
                  <a:pt x="305" y="871"/>
                  <a:pt x="276" y="871"/>
                </a:cubicBezTo>
                <a:cubicBezTo>
                  <a:pt x="96" y="871"/>
                  <a:pt x="96" y="871"/>
                  <a:pt x="96" y="871"/>
                </a:cubicBezTo>
                <a:lnTo>
                  <a:pt x="96" y="65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0" name="Freeform 242"/>
          <p:cNvSpPr>
            <a:spLocks noEditPoints="1"/>
          </p:cNvSpPr>
          <p:nvPr/>
        </p:nvSpPr>
        <p:spPr bwMode="auto">
          <a:xfrm>
            <a:off x="6724215" y="3908701"/>
            <a:ext cx="352360" cy="392243"/>
          </a:xfrm>
          <a:custGeom>
            <a:avLst/>
            <a:gdLst>
              <a:gd name="T0" fmla="*/ 508 w 1471"/>
              <a:gd name="T1" fmla="*/ 435 h 1638"/>
              <a:gd name="T2" fmla="*/ 325 w 1471"/>
              <a:gd name="T3" fmla="*/ 616 h 1638"/>
              <a:gd name="T4" fmla="*/ 315 w 1471"/>
              <a:gd name="T5" fmla="*/ 635 h 1638"/>
              <a:gd name="T6" fmla="*/ 305 w 1471"/>
              <a:gd name="T7" fmla="*/ 654 h 1638"/>
              <a:gd name="T8" fmla="*/ 162 w 1471"/>
              <a:gd name="T9" fmla="*/ 685 h 1638"/>
              <a:gd name="T10" fmla="*/ 0 w 1471"/>
              <a:gd name="T11" fmla="*/ 848 h 1638"/>
              <a:gd name="T12" fmla="*/ 42 w 1471"/>
              <a:gd name="T13" fmla="*/ 1488 h 1638"/>
              <a:gd name="T14" fmla="*/ 276 w 1471"/>
              <a:gd name="T15" fmla="*/ 1524 h 1638"/>
              <a:gd name="T16" fmla="*/ 432 w 1471"/>
              <a:gd name="T17" fmla="*/ 1578 h 1638"/>
              <a:gd name="T18" fmla="*/ 1099 w 1471"/>
              <a:gd name="T19" fmla="*/ 1638 h 1638"/>
              <a:gd name="T20" fmla="*/ 1265 w 1471"/>
              <a:gd name="T21" fmla="*/ 1513 h 1638"/>
              <a:gd name="T22" fmla="*/ 1258 w 1471"/>
              <a:gd name="T23" fmla="*/ 1432 h 1638"/>
              <a:gd name="T24" fmla="*/ 1412 w 1471"/>
              <a:gd name="T25" fmla="*/ 1260 h 1638"/>
              <a:gd name="T26" fmla="*/ 1414 w 1471"/>
              <a:gd name="T27" fmla="*/ 1138 h 1638"/>
              <a:gd name="T28" fmla="*/ 1412 w 1471"/>
              <a:gd name="T29" fmla="*/ 914 h 1638"/>
              <a:gd name="T30" fmla="*/ 1313 w 1471"/>
              <a:gd name="T31" fmla="*/ 606 h 1638"/>
              <a:gd name="T32" fmla="*/ 1010 w 1471"/>
              <a:gd name="T33" fmla="*/ 219 h 1638"/>
              <a:gd name="T34" fmla="*/ 796 w 1471"/>
              <a:gd name="T35" fmla="*/ 0 h 1638"/>
              <a:gd name="T36" fmla="*/ 791 w 1471"/>
              <a:gd name="T37" fmla="*/ 0 h 1638"/>
              <a:gd name="T38" fmla="*/ 675 w 1471"/>
              <a:gd name="T39" fmla="*/ 188 h 1638"/>
              <a:gd name="T40" fmla="*/ 607 w 1471"/>
              <a:gd name="T41" fmla="*/ 339 h 1638"/>
              <a:gd name="T42" fmla="*/ 1170 w 1471"/>
              <a:gd name="T43" fmla="*/ 1498 h 1638"/>
              <a:gd name="T44" fmla="*/ 692 w 1471"/>
              <a:gd name="T45" fmla="*/ 383 h 1638"/>
              <a:gd name="T46" fmla="*/ 768 w 1471"/>
              <a:gd name="T47" fmla="*/ 212 h 1638"/>
              <a:gd name="T48" fmla="*/ 775 w 1471"/>
              <a:gd name="T49" fmla="*/ 143 h 1638"/>
              <a:gd name="T50" fmla="*/ 779 w 1471"/>
              <a:gd name="T51" fmla="*/ 113 h 1638"/>
              <a:gd name="T52" fmla="*/ 914 w 1471"/>
              <a:gd name="T53" fmla="*/ 219 h 1638"/>
              <a:gd name="T54" fmla="*/ 857 w 1471"/>
              <a:gd name="T55" fmla="*/ 609 h 1638"/>
              <a:gd name="T56" fmla="*/ 1303 w 1471"/>
              <a:gd name="T57" fmla="*/ 702 h 1638"/>
              <a:gd name="T58" fmla="*/ 1371 w 1471"/>
              <a:gd name="T59" fmla="*/ 782 h 1638"/>
              <a:gd name="T60" fmla="*/ 1261 w 1471"/>
              <a:gd name="T61" fmla="*/ 908 h 1638"/>
              <a:gd name="T62" fmla="*/ 1300 w 1471"/>
              <a:gd name="T63" fmla="*/ 960 h 1638"/>
              <a:gd name="T64" fmla="*/ 1360 w 1471"/>
              <a:gd name="T65" fmla="*/ 1027 h 1638"/>
              <a:gd name="T66" fmla="*/ 1249 w 1471"/>
              <a:gd name="T67" fmla="*/ 1087 h 1638"/>
              <a:gd name="T68" fmla="*/ 1208 w 1471"/>
              <a:gd name="T69" fmla="*/ 1171 h 1638"/>
              <a:gd name="T70" fmla="*/ 1316 w 1471"/>
              <a:gd name="T71" fmla="*/ 1260 h 1638"/>
              <a:gd name="T72" fmla="*/ 1236 w 1471"/>
              <a:gd name="T73" fmla="*/ 1337 h 1638"/>
              <a:gd name="T74" fmla="*/ 1109 w 1471"/>
              <a:gd name="T75" fmla="*/ 1383 h 1638"/>
              <a:gd name="T76" fmla="*/ 1170 w 1471"/>
              <a:gd name="T77" fmla="*/ 1482 h 1638"/>
              <a:gd name="T78" fmla="*/ 1170 w 1471"/>
              <a:gd name="T79" fmla="*/ 1485 h 1638"/>
              <a:gd name="T80" fmla="*/ 1162 w 1471"/>
              <a:gd name="T81" fmla="*/ 1515 h 1638"/>
              <a:gd name="T82" fmla="*/ 925 w 1471"/>
              <a:gd name="T83" fmla="*/ 1542 h 1638"/>
              <a:gd name="T84" fmla="*/ 405 w 1471"/>
              <a:gd name="T85" fmla="*/ 1464 h 1638"/>
              <a:gd name="T86" fmla="*/ 162 w 1471"/>
              <a:gd name="T87" fmla="*/ 1428 h 1638"/>
              <a:gd name="T88" fmla="*/ 96 w 1471"/>
              <a:gd name="T89" fmla="*/ 1370 h 1638"/>
              <a:gd name="T90" fmla="*/ 162 w 1471"/>
              <a:gd name="T91" fmla="*/ 781 h 1638"/>
              <a:gd name="T92" fmla="*/ 378 w 1471"/>
              <a:gd name="T93" fmla="*/ 717 h 1638"/>
              <a:gd name="T94" fmla="*/ 386 w 1471"/>
              <a:gd name="T95" fmla="*/ 704 h 1638"/>
              <a:gd name="T96" fmla="*/ 397 w 1471"/>
              <a:gd name="T97" fmla="*/ 684 h 1638"/>
              <a:gd name="T98" fmla="*/ 403 w 1471"/>
              <a:gd name="T99" fmla="*/ 673 h 1638"/>
              <a:gd name="T100" fmla="*/ 459 w 1471"/>
              <a:gd name="T101" fmla="*/ 594 h 1638"/>
              <a:gd name="T102" fmla="*/ 692 w 1471"/>
              <a:gd name="T103" fmla="*/ 38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71" h="1638">
                <a:moveTo>
                  <a:pt x="607" y="339"/>
                </a:moveTo>
                <a:cubicBezTo>
                  <a:pt x="581" y="390"/>
                  <a:pt x="550" y="409"/>
                  <a:pt x="508" y="435"/>
                </a:cubicBezTo>
                <a:cubicBezTo>
                  <a:pt x="472" y="456"/>
                  <a:pt x="432" y="481"/>
                  <a:pt x="388" y="529"/>
                </a:cubicBezTo>
                <a:cubicBezTo>
                  <a:pt x="368" y="551"/>
                  <a:pt x="346" y="582"/>
                  <a:pt x="325" y="616"/>
                </a:cubicBezTo>
                <a:cubicBezTo>
                  <a:pt x="322" y="621"/>
                  <a:pt x="319" y="627"/>
                  <a:pt x="316" y="633"/>
                </a:cubicBezTo>
                <a:cubicBezTo>
                  <a:pt x="316" y="633"/>
                  <a:pt x="315" y="634"/>
                  <a:pt x="315" y="635"/>
                </a:cubicBezTo>
                <a:cubicBezTo>
                  <a:pt x="314" y="636"/>
                  <a:pt x="313" y="639"/>
                  <a:pt x="311" y="641"/>
                </a:cubicBezTo>
                <a:cubicBezTo>
                  <a:pt x="309" y="645"/>
                  <a:pt x="307" y="649"/>
                  <a:pt x="305" y="654"/>
                </a:cubicBezTo>
                <a:cubicBezTo>
                  <a:pt x="267" y="687"/>
                  <a:pt x="208" y="686"/>
                  <a:pt x="172" y="686"/>
                </a:cubicBezTo>
                <a:cubicBezTo>
                  <a:pt x="169" y="686"/>
                  <a:pt x="165" y="685"/>
                  <a:pt x="162" y="685"/>
                </a:cubicBezTo>
                <a:cubicBezTo>
                  <a:pt x="100" y="685"/>
                  <a:pt x="62" y="710"/>
                  <a:pt x="42" y="731"/>
                </a:cubicBezTo>
                <a:cubicBezTo>
                  <a:pt x="15" y="759"/>
                  <a:pt x="0" y="800"/>
                  <a:pt x="0" y="848"/>
                </a:cubicBezTo>
                <a:cubicBezTo>
                  <a:pt x="0" y="1370"/>
                  <a:pt x="0" y="1370"/>
                  <a:pt x="0" y="1370"/>
                </a:cubicBezTo>
                <a:cubicBezTo>
                  <a:pt x="0" y="1404"/>
                  <a:pt x="4" y="1454"/>
                  <a:pt x="42" y="1488"/>
                </a:cubicBezTo>
                <a:cubicBezTo>
                  <a:pt x="77" y="1520"/>
                  <a:pt x="128" y="1524"/>
                  <a:pt x="162" y="1524"/>
                </a:cubicBezTo>
                <a:cubicBezTo>
                  <a:pt x="276" y="1524"/>
                  <a:pt x="276" y="1524"/>
                  <a:pt x="276" y="1524"/>
                </a:cubicBezTo>
                <a:cubicBezTo>
                  <a:pt x="304" y="1524"/>
                  <a:pt x="331" y="1536"/>
                  <a:pt x="366" y="1551"/>
                </a:cubicBezTo>
                <a:cubicBezTo>
                  <a:pt x="385" y="1560"/>
                  <a:pt x="407" y="1570"/>
                  <a:pt x="432" y="1578"/>
                </a:cubicBezTo>
                <a:cubicBezTo>
                  <a:pt x="550" y="1619"/>
                  <a:pt x="706" y="1638"/>
                  <a:pt x="925" y="1638"/>
                </a:cubicBezTo>
                <a:cubicBezTo>
                  <a:pt x="968" y="1638"/>
                  <a:pt x="1099" y="1638"/>
                  <a:pt x="1099" y="1638"/>
                </a:cubicBezTo>
                <a:cubicBezTo>
                  <a:pt x="1147" y="1638"/>
                  <a:pt x="1191" y="1620"/>
                  <a:pt x="1228" y="1585"/>
                </a:cubicBezTo>
                <a:cubicBezTo>
                  <a:pt x="1248" y="1566"/>
                  <a:pt x="1260" y="1543"/>
                  <a:pt x="1265" y="1513"/>
                </a:cubicBezTo>
                <a:cubicBezTo>
                  <a:pt x="1266" y="1506"/>
                  <a:pt x="1266" y="1493"/>
                  <a:pt x="1266" y="1485"/>
                </a:cubicBezTo>
                <a:cubicBezTo>
                  <a:pt x="1267" y="1467"/>
                  <a:pt x="1264" y="1449"/>
                  <a:pt x="1258" y="1432"/>
                </a:cubicBezTo>
                <a:cubicBezTo>
                  <a:pt x="1296" y="1428"/>
                  <a:pt x="1332" y="1412"/>
                  <a:pt x="1360" y="1385"/>
                </a:cubicBezTo>
                <a:cubicBezTo>
                  <a:pt x="1393" y="1353"/>
                  <a:pt x="1412" y="1309"/>
                  <a:pt x="1412" y="1260"/>
                </a:cubicBezTo>
                <a:cubicBezTo>
                  <a:pt x="1412" y="1224"/>
                  <a:pt x="1400" y="1190"/>
                  <a:pt x="1379" y="1162"/>
                </a:cubicBezTo>
                <a:cubicBezTo>
                  <a:pt x="1392" y="1156"/>
                  <a:pt x="1404" y="1148"/>
                  <a:pt x="1414" y="1138"/>
                </a:cubicBezTo>
                <a:cubicBezTo>
                  <a:pt x="1441" y="1112"/>
                  <a:pt x="1455" y="1075"/>
                  <a:pt x="1456" y="1029"/>
                </a:cubicBezTo>
                <a:cubicBezTo>
                  <a:pt x="1458" y="983"/>
                  <a:pt x="1442" y="943"/>
                  <a:pt x="1412" y="914"/>
                </a:cubicBezTo>
                <a:cubicBezTo>
                  <a:pt x="1444" y="882"/>
                  <a:pt x="1464" y="837"/>
                  <a:pt x="1467" y="787"/>
                </a:cubicBezTo>
                <a:cubicBezTo>
                  <a:pt x="1471" y="692"/>
                  <a:pt x="1402" y="611"/>
                  <a:pt x="1313" y="606"/>
                </a:cubicBezTo>
                <a:cubicBezTo>
                  <a:pt x="943" y="560"/>
                  <a:pt x="943" y="560"/>
                  <a:pt x="943" y="560"/>
                </a:cubicBezTo>
                <a:cubicBezTo>
                  <a:pt x="974" y="485"/>
                  <a:pt x="1010" y="367"/>
                  <a:pt x="1010" y="219"/>
                </a:cubicBezTo>
                <a:cubicBezTo>
                  <a:pt x="1010" y="137"/>
                  <a:pt x="983" y="76"/>
                  <a:pt x="931" y="38"/>
                </a:cubicBezTo>
                <a:cubicBezTo>
                  <a:pt x="896" y="13"/>
                  <a:pt x="850" y="0"/>
                  <a:pt x="796" y="0"/>
                </a:cubicBezTo>
                <a:cubicBezTo>
                  <a:pt x="794" y="0"/>
                  <a:pt x="794" y="0"/>
                  <a:pt x="794" y="0"/>
                </a:cubicBezTo>
                <a:cubicBezTo>
                  <a:pt x="791" y="0"/>
                  <a:pt x="791" y="0"/>
                  <a:pt x="791" y="0"/>
                </a:cubicBezTo>
                <a:cubicBezTo>
                  <a:pt x="702" y="10"/>
                  <a:pt x="676" y="93"/>
                  <a:pt x="679" y="147"/>
                </a:cubicBezTo>
                <a:cubicBezTo>
                  <a:pt x="680" y="161"/>
                  <a:pt x="678" y="175"/>
                  <a:pt x="675" y="188"/>
                </a:cubicBezTo>
                <a:cubicBezTo>
                  <a:pt x="665" y="226"/>
                  <a:pt x="648" y="258"/>
                  <a:pt x="609" y="335"/>
                </a:cubicBezTo>
                <a:lnTo>
                  <a:pt x="607" y="339"/>
                </a:lnTo>
                <a:close/>
                <a:moveTo>
                  <a:pt x="1170" y="1497"/>
                </a:moveTo>
                <a:cubicBezTo>
                  <a:pt x="1170" y="1497"/>
                  <a:pt x="1170" y="1498"/>
                  <a:pt x="1170" y="1498"/>
                </a:cubicBezTo>
                <a:cubicBezTo>
                  <a:pt x="1170" y="1497"/>
                  <a:pt x="1170" y="1497"/>
                  <a:pt x="1170" y="1497"/>
                </a:cubicBezTo>
                <a:close/>
                <a:moveTo>
                  <a:pt x="692" y="383"/>
                </a:moveTo>
                <a:cubicBezTo>
                  <a:pt x="694" y="379"/>
                  <a:pt x="694" y="379"/>
                  <a:pt x="694" y="379"/>
                </a:cubicBezTo>
                <a:cubicBezTo>
                  <a:pt x="736" y="298"/>
                  <a:pt x="755" y="260"/>
                  <a:pt x="768" y="212"/>
                </a:cubicBezTo>
                <a:cubicBezTo>
                  <a:pt x="773" y="190"/>
                  <a:pt x="776" y="166"/>
                  <a:pt x="775" y="143"/>
                </a:cubicBezTo>
                <a:cubicBezTo>
                  <a:pt x="775" y="143"/>
                  <a:pt x="775" y="143"/>
                  <a:pt x="775" y="143"/>
                </a:cubicBezTo>
                <a:cubicBezTo>
                  <a:pt x="775" y="141"/>
                  <a:pt x="775" y="141"/>
                  <a:pt x="775" y="141"/>
                </a:cubicBezTo>
                <a:cubicBezTo>
                  <a:pt x="775" y="137"/>
                  <a:pt x="775" y="124"/>
                  <a:pt x="779" y="113"/>
                </a:cubicBezTo>
                <a:cubicBezTo>
                  <a:pt x="783" y="102"/>
                  <a:pt x="789" y="98"/>
                  <a:pt x="799" y="96"/>
                </a:cubicBezTo>
                <a:cubicBezTo>
                  <a:pt x="853" y="97"/>
                  <a:pt x="914" y="112"/>
                  <a:pt x="914" y="219"/>
                </a:cubicBezTo>
                <a:cubicBezTo>
                  <a:pt x="914" y="361"/>
                  <a:pt x="875" y="473"/>
                  <a:pt x="852" y="527"/>
                </a:cubicBezTo>
                <a:cubicBezTo>
                  <a:pt x="841" y="553"/>
                  <a:pt x="843" y="583"/>
                  <a:pt x="857" y="609"/>
                </a:cubicBezTo>
                <a:cubicBezTo>
                  <a:pt x="872" y="634"/>
                  <a:pt x="897" y="651"/>
                  <a:pt x="925" y="654"/>
                </a:cubicBezTo>
                <a:cubicBezTo>
                  <a:pt x="1303" y="702"/>
                  <a:pt x="1303" y="702"/>
                  <a:pt x="1303" y="702"/>
                </a:cubicBezTo>
                <a:cubicBezTo>
                  <a:pt x="1307" y="702"/>
                  <a:pt x="1307" y="702"/>
                  <a:pt x="1307" y="702"/>
                </a:cubicBezTo>
                <a:cubicBezTo>
                  <a:pt x="1344" y="704"/>
                  <a:pt x="1373" y="740"/>
                  <a:pt x="1371" y="782"/>
                </a:cubicBezTo>
                <a:cubicBezTo>
                  <a:pt x="1369" y="826"/>
                  <a:pt x="1341" y="862"/>
                  <a:pt x="1308" y="864"/>
                </a:cubicBezTo>
                <a:cubicBezTo>
                  <a:pt x="1283" y="865"/>
                  <a:pt x="1264" y="884"/>
                  <a:pt x="1261" y="908"/>
                </a:cubicBezTo>
                <a:cubicBezTo>
                  <a:pt x="1259" y="933"/>
                  <a:pt x="1276" y="955"/>
                  <a:pt x="1299" y="960"/>
                </a:cubicBezTo>
                <a:cubicBezTo>
                  <a:pt x="1300" y="960"/>
                  <a:pt x="1300" y="960"/>
                  <a:pt x="1300" y="960"/>
                </a:cubicBezTo>
                <a:cubicBezTo>
                  <a:pt x="1328" y="967"/>
                  <a:pt x="1362" y="983"/>
                  <a:pt x="1360" y="1026"/>
                </a:cubicBezTo>
                <a:cubicBezTo>
                  <a:pt x="1360" y="1027"/>
                  <a:pt x="1360" y="1027"/>
                  <a:pt x="1360" y="1027"/>
                </a:cubicBezTo>
                <a:cubicBezTo>
                  <a:pt x="1360" y="1057"/>
                  <a:pt x="1350" y="1066"/>
                  <a:pt x="1347" y="1069"/>
                </a:cubicBezTo>
                <a:cubicBezTo>
                  <a:pt x="1328" y="1088"/>
                  <a:pt x="1278" y="1087"/>
                  <a:pt x="1249" y="1087"/>
                </a:cubicBezTo>
                <a:cubicBezTo>
                  <a:pt x="1222" y="1086"/>
                  <a:pt x="1200" y="1106"/>
                  <a:pt x="1196" y="1132"/>
                </a:cubicBezTo>
                <a:cubicBezTo>
                  <a:pt x="1195" y="1146"/>
                  <a:pt x="1199" y="1161"/>
                  <a:pt x="1208" y="1171"/>
                </a:cubicBezTo>
                <a:cubicBezTo>
                  <a:pt x="1217" y="1182"/>
                  <a:pt x="1230" y="1189"/>
                  <a:pt x="1244" y="1190"/>
                </a:cubicBezTo>
                <a:cubicBezTo>
                  <a:pt x="1293" y="1194"/>
                  <a:pt x="1316" y="1229"/>
                  <a:pt x="1316" y="1260"/>
                </a:cubicBezTo>
                <a:cubicBezTo>
                  <a:pt x="1316" y="1283"/>
                  <a:pt x="1308" y="1302"/>
                  <a:pt x="1293" y="1316"/>
                </a:cubicBezTo>
                <a:cubicBezTo>
                  <a:pt x="1278" y="1330"/>
                  <a:pt x="1257" y="1338"/>
                  <a:pt x="1236" y="1337"/>
                </a:cubicBezTo>
                <a:cubicBezTo>
                  <a:pt x="1171" y="1332"/>
                  <a:pt x="1171" y="1332"/>
                  <a:pt x="1171" y="1332"/>
                </a:cubicBezTo>
                <a:cubicBezTo>
                  <a:pt x="1140" y="1329"/>
                  <a:pt x="1112" y="1352"/>
                  <a:pt x="1109" y="1383"/>
                </a:cubicBezTo>
                <a:cubicBezTo>
                  <a:pt x="1107" y="1408"/>
                  <a:pt x="1121" y="1431"/>
                  <a:pt x="1143" y="1441"/>
                </a:cubicBezTo>
                <a:cubicBezTo>
                  <a:pt x="1162" y="1449"/>
                  <a:pt x="1171" y="1463"/>
                  <a:pt x="1170" y="1482"/>
                </a:cubicBezTo>
                <a:cubicBezTo>
                  <a:pt x="1170" y="1484"/>
                  <a:pt x="1170" y="1484"/>
                  <a:pt x="1170" y="1484"/>
                </a:cubicBezTo>
                <a:cubicBezTo>
                  <a:pt x="1170" y="1485"/>
                  <a:pt x="1170" y="1485"/>
                  <a:pt x="1170" y="1485"/>
                </a:cubicBezTo>
                <a:cubicBezTo>
                  <a:pt x="1170" y="1488"/>
                  <a:pt x="1170" y="1495"/>
                  <a:pt x="1170" y="1498"/>
                </a:cubicBezTo>
                <a:cubicBezTo>
                  <a:pt x="1168" y="1510"/>
                  <a:pt x="1164" y="1513"/>
                  <a:pt x="1162" y="1515"/>
                </a:cubicBezTo>
                <a:cubicBezTo>
                  <a:pt x="1143" y="1533"/>
                  <a:pt x="1122" y="1542"/>
                  <a:pt x="1099" y="1542"/>
                </a:cubicBezTo>
                <a:cubicBezTo>
                  <a:pt x="1099" y="1542"/>
                  <a:pt x="968" y="1542"/>
                  <a:pt x="925" y="1542"/>
                </a:cubicBezTo>
                <a:cubicBezTo>
                  <a:pt x="720" y="1542"/>
                  <a:pt x="569" y="1524"/>
                  <a:pt x="464" y="1488"/>
                </a:cubicBezTo>
                <a:cubicBezTo>
                  <a:pt x="442" y="1480"/>
                  <a:pt x="423" y="1472"/>
                  <a:pt x="405" y="1464"/>
                </a:cubicBezTo>
                <a:cubicBezTo>
                  <a:pt x="364" y="1445"/>
                  <a:pt x="325" y="1428"/>
                  <a:pt x="276" y="1428"/>
                </a:cubicBezTo>
                <a:cubicBezTo>
                  <a:pt x="162" y="1428"/>
                  <a:pt x="162" y="1428"/>
                  <a:pt x="162" y="1428"/>
                </a:cubicBezTo>
                <a:cubicBezTo>
                  <a:pt x="124" y="1428"/>
                  <a:pt x="111" y="1421"/>
                  <a:pt x="106" y="1417"/>
                </a:cubicBezTo>
                <a:cubicBezTo>
                  <a:pt x="98" y="1409"/>
                  <a:pt x="96" y="1387"/>
                  <a:pt x="96" y="1370"/>
                </a:cubicBezTo>
                <a:cubicBezTo>
                  <a:pt x="96" y="848"/>
                  <a:pt x="96" y="848"/>
                  <a:pt x="96" y="848"/>
                </a:cubicBezTo>
                <a:cubicBezTo>
                  <a:pt x="96" y="801"/>
                  <a:pt x="116" y="781"/>
                  <a:pt x="162" y="781"/>
                </a:cubicBezTo>
                <a:cubicBezTo>
                  <a:pt x="165" y="781"/>
                  <a:pt x="168" y="781"/>
                  <a:pt x="171" y="782"/>
                </a:cubicBezTo>
                <a:cubicBezTo>
                  <a:pt x="217" y="782"/>
                  <a:pt x="311" y="783"/>
                  <a:pt x="378" y="717"/>
                </a:cubicBezTo>
                <a:cubicBezTo>
                  <a:pt x="383" y="711"/>
                  <a:pt x="383" y="711"/>
                  <a:pt x="383" y="711"/>
                </a:cubicBezTo>
                <a:cubicBezTo>
                  <a:pt x="386" y="704"/>
                  <a:pt x="386" y="704"/>
                  <a:pt x="386" y="704"/>
                </a:cubicBezTo>
                <a:cubicBezTo>
                  <a:pt x="390" y="698"/>
                  <a:pt x="393" y="692"/>
                  <a:pt x="396" y="686"/>
                </a:cubicBezTo>
                <a:cubicBezTo>
                  <a:pt x="397" y="684"/>
                  <a:pt x="397" y="684"/>
                  <a:pt x="397" y="684"/>
                </a:cubicBezTo>
                <a:cubicBezTo>
                  <a:pt x="397" y="684"/>
                  <a:pt x="398" y="683"/>
                  <a:pt x="398" y="682"/>
                </a:cubicBezTo>
                <a:cubicBezTo>
                  <a:pt x="399" y="680"/>
                  <a:pt x="401" y="677"/>
                  <a:pt x="403" y="673"/>
                </a:cubicBezTo>
                <a:cubicBezTo>
                  <a:pt x="406" y="668"/>
                  <a:pt x="406" y="668"/>
                  <a:pt x="406" y="668"/>
                </a:cubicBezTo>
                <a:cubicBezTo>
                  <a:pt x="423" y="639"/>
                  <a:pt x="443" y="611"/>
                  <a:pt x="459" y="594"/>
                </a:cubicBezTo>
                <a:cubicBezTo>
                  <a:pt x="494" y="556"/>
                  <a:pt x="526" y="536"/>
                  <a:pt x="558" y="517"/>
                </a:cubicBezTo>
                <a:cubicBezTo>
                  <a:pt x="605" y="488"/>
                  <a:pt x="654" y="458"/>
                  <a:pt x="692" y="3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1" name="Freeform 235"/>
          <p:cNvSpPr>
            <a:spLocks noEditPoints="1"/>
          </p:cNvSpPr>
          <p:nvPr/>
        </p:nvSpPr>
        <p:spPr bwMode="auto">
          <a:xfrm>
            <a:off x="6701854" y="2563381"/>
            <a:ext cx="397082" cy="391950"/>
          </a:xfrm>
          <a:custGeom>
            <a:avLst/>
            <a:gdLst>
              <a:gd name="T0" fmla="*/ 1424 w 1658"/>
              <a:gd name="T1" fmla="*/ 266 h 1637"/>
              <a:gd name="T2" fmla="*/ 1370 w 1658"/>
              <a:gd name="T3" fmla="*/ 176 h 1637"/>
              <a:gd name="T4" fmla="*/ 880 w 1658"/>
              <a:gd name="T5" fmla="*/ 7 h 1637"/>
              <a:gd name="T6" fmla="*/ 399 w 1658"/>
              <a:gd name="T7" fmla="*/ 1 h 1637"/>
              <a:gd name="T8" fmla="*/ 272 w 1658"/>
              <a:gd name="T9" fmla="*/ 101 h 1637"/>
              <a:gd name="T10" fmla="*/ 8 w 1658"/>
              <a:gd name="T11" fmla="*/ 1287 h 1637"/>
              <a:gd name="T12" fmla="*/ 33 w 1658"/>
              <a:gd name="T13" fmla="*/ 1395 h 1637"/>
              <a:gd name="T14" fmla="*/ 133 w 1658"/>
              <a:gd name="T15" fmla="*/ 1443 h 1637"/>
              <a:gd name="T16" fmla="*/ 211 w 1658"/>
              <a:gd name="T17" fmla="*/ 1443 h 1637"/>
              <a:gd name="T18" fmla="*/ 202 w 1658"/>
              <a:gd name="T19" fmla="*/ 1481 h 1637"/>
              <a:gd name="T20" fmla="*/ 227 w 1658"/>
              <a:gd name="T21" fmla="*/ 1589 h 1637"/>
              <a:gd name="T22" fmla="*/ 327 w 1658"/>
              <a:gd name="T23" fmla="*/ 1637 h 1637"/>
              <a:gd name="T24" fmla="*/ 646 w 1658"/>
              <a:gd name="T25" fmla="*/ 1637 h 1637"/>
              <a:gd name="T26" fmla="*/ 771 w 1658"/>
              <a:gd name="T27" fmla="*/ 1534 h 1637"/>
              <a:gd name="T28" fmla="*/ 828 w 1658"/>
              <a:gd name="T29" fmla="*/ 1251 h 1637"/>
              <a:gd name="T30" fmla="*/ 1127 w 1658"/>
              <a:gd name="T31" fmla="*/ 1247 h 1637"/>
              <a:gd name="T32" fmla="*/ 1129 w 1658"/>
              <a:gd name="T33" fmla="*/ 1247 h 1637"/>
              <a:gd name="T34" fmla="*/ 1366 w 1658"/>
              <a:gd name="T35" fmla="*/ 1154 h 1637"/>
              <a:gd name="T36" fmla="*/ 1527 w 1658"/>
              <a:gd name="T37" fmla="*/ 990 h 1637"/>
              <a:gd name="T38" fmla="*/ 1634 w 1658"/>
              <a:gd name="T39" fmla="*/ 707 h 1637"/>
              <a:gd name="T40" fmla="*/ 1564 w 1658"/>
              <a:gd name="T41" fmla="*/ 369 h 1637"/>
              <a:gd name="T42" fmla="*/ 1424 w 1658"/>
              <a:gd name="T43" fmla="*/ 266 h 1637"/>
              <a:gd name="T44" fmla="*/ 133 w 1658"/>
              <a:gd name="T45" fmla="*/ 1347 h 1637"/>
              <a:gd name="T46" fmla="*/ 108 w 1658"/>
              <a:gd name="T47" fmla="*/ 1335 h 1637"/>
              <a:gd name="T48" fmla="*/ 102 w 1658"/>
              <a:gd name="T49" fmla="*/ 1308 h 1637"/>
              <a:gd name="T50" fmla="*/ 366 w 1658"/>
              <a:gd name="T51" fmla="*/ 122 h 1637"/>
              <a:gd name="T52" fmla="*/ 397 w 1658"/>
              <a:gd name="T53" fmla="*/ 97 h 1637"/>
              <a:gd name="T54" fmla="*/ 880 w 1658"/>
              <a:gd name="T55" fmla="*/ 103 h 1637"/>
              <a:gd name="T56" fmla="*/ 1296 w 1658"/>
              <a:gd name="T57" fmla="*/ 237 h 1637"/>
              <a:gd name="T58" fmla="*/ 1346 w 1658"/>
              <a:gd name="T59" fmla="*/ 496 h 1637"/>
              <a:gd name="T60" fmla="*/ 1118 w 1658"/>
              <a:gd name="T61" fmla="*/ 880 h 1637"/>
              <a:gd name="T62" fmla="*/ 926 w 1658"/>
              <a:gd name="T63" fmla="*/ 957 h 1637"/>
              <a:gd name="T64" fmla="*/ 629 w 1658"/>
              <a:gd name="T65" fmla="*/ 961 h 1637"/>
              <a:gd name="T66" fmla="*/ 541 w 1658"/>
              <a:gd name="T67" fmla="*/ 1027 h 1637"/>
              <a:gd name="T68" fmla="*/ 483 w 1658"/>
              <a:gd name="T69" fmla="*/ 1321 h 1637"/>
              <a:gd name="T70" fmla="*/ 452 w 1658"/>
              <a:gd name="T71" fmla="*/ 1347 h 1637"/>
              <a:gd name="T72" fmla="*/ 133 w 1658"/>
              <a:gd name="T73" fmla="*/ 1347 h 1637"/>
              <a:gd name="T74" fmla="*/ 1540 w 1658"/>
              <a:gd name="T75" fmla="*/ 690 h 1637"/>
              <a:gd name="T76" fmla="*/ 1312 w 1658"/>
              <a:gd name="T77" fmla="*/ 1074 h 1637"/>
              <a:gd name="T78" fmla="*/ 1120 w 1658"/>
              <a:gd name="T79" fmla="*/ 1151 h 1637"/>
              <a:gd name="T80" fmla="*/ 823 w 1658"/>
              <a:gd name="T81" fmla="*/ 1155 h 1637"/>
              <a:gd name="T82" fmla="*/ 736 w 1658"/>
              <a:gd name="T83" fmla="*/ 1221 h 1637"/>
              <a:gd name="T84" fmla="*/ 677 w 1658"/>
              <a:gd name="T85" fmla="*/ 1515 h 1637"/>
              <a:gd name="T86" fmla="*/ 646 w 1658"/>
              <a:gd name="T87" fmla="*/ 1540 h 1637"/>
              <a:gd name="T88" fmla="*/ 327 w 1658"/>
              <a:gd name="T89" fmla="*/ 1540 h 1637"/>
              <a:gd name="T90" fmla="*/ 302 w 1658"/>
              <a:gd name="T91" fmla="*/ 1529 h 1637"/>
              <a:gd name="T92" fmla="*/ 296 w 1658"/>
              <a:gd name="T93" fmla="*/ 1502 h 1637"/>
              <a:gd name="T94" fmla="*/ 310 w 1658"/>
              <a:gd name="T95" fmla="*/ 1443 h 1637"/>
              <a:gd name="T96" fmla="*/ 452 w 1658"/>
              <a:gd name="T97" fmla="*/ 1443 h 1637"/>
              <a:gd name="T98" fmla="*/ 577 w 1658"/>
              <a:gd name="T99" fmla="*/ 1340 h 1637"/>
              <a:gd name="T100" fmla="*/ 633 w 1658"/>
              <a:gd name="T101" fmla="*/ 1057 h 1637"/>
              <a:gd name="T102" fmla="*/ 932 w 1658"/>
              <a:gd name="T103" fmla="*/ 1053 h 1637"/>
              <a:gd name="T104" fmla="*/ 935 w 1658"/>
              <a:gd name="T105" fmla="*/ 1053 h 1637"/>
              <a:gd name="T106" fmla="*/ 1172 w 1658"/>
              <a:gd name="T107" fmla="*/ 960 h 1637"/>
              <a:gd name="T108" fmla="*/ 1333 w 1658"/>
              <a:gd name="T109" fmla="*/ 796 h 1637"/>
              <a:gd name="T110" fmla="*/ 1440 w 1658"/>
              <a:gd name="T111" fmla="*/ 513 h 1637"/>
              <a:gd name="T112" fmla="*/ 1449 w 1658"/>
              <a:gd name="T113" fmla="*/ 392 h 1637"/>
              <a:gd name="T114" fmla="*/ 1491 w 1658"/>
              <a:gd name="T115" fmla="*/ 431 h 1637"/>
              <a:gd name="T116" fmla="*/ 1540 w 1658"/>
              <a:gd name="T117" fmla="*/ 69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58" h="1637">
                <a:moveTo>
                  <a:pt x="1424" y="266"/>
                </a:moveTo>
                <a:cubicBezTo>
                  <a:pt x="1411" y="233"/>
                  <a:pt x="1393" y="203"/>
                  <a:pt x="1370" y="176"/>
                </a:cubicBezTo>
                <a:cubicBezTo>
                  <a:pt x="1278" y="67"/>
                  <a:pt x="1104" y="7"/>
                  <a:pt x="880" y="7"/>
                </a:cubicBezTo>
                <a:cubicBezTo>
                  <a:pt x="813" y="7"/>
                  <a:pt x="548" y="4"/>
                  <a:pt x="399" y="1"/>
                </a:cubicBezTo>
                <a:cubicBezTo>
                  <a:pt x="339" y="0"/>
                  <a:pt x="285" y="42"/>
                  <a:pt x="272" y="101"/>
                </a:cubicBezTo>
                <a:cubicBezTo>
                  <a:pt x="8" y="1287"/>
                  <a:pt x="8" y="1287"/>
                  <a:pt x="8" y="1287"/>
                </a:cubicBezTo>
                <a:cubicBezTo>
                  <a:pt x="0" y="1325"/>
                  <a:pt x="9" y="1364"/>
                  <a:pt x="33" y="1395"/>
                </a:cubicBezTo>
                <a:cubicBezTo>
                  <a:pt x="57" y="1425"/>
                  <a:pt x="94" y="1443"/>
                  <a:pt x="133" y="1443"/>
                </a:cubicBezTo>
                <a:cubicBezTo>
                  <a:pt x="211" y="1443"/>
                  <a:pt x="211" y="1443"/>
                  <a:pt x="211" y="1443"/>
                </a:cubicBezTo>
                <a:cubicBezTo>
                  <a:pt x="202" y="1481"/>
                  <a:pt x="202" y="1481"/>
                  <a:pt x="202" y="1481"/>
                </a:cubicBezTo>
                <a:cubicBezTo>
                  <a:pt x="194" y="1519"/>
                  <a:pt x="203" y="1558"/>
                  <a:pt x="227" y="1589"/>
                </a:cubicBezTo>
                <a:cubicBezTo>
                  <a:pt x="252" y="1619"/>
                  <a:pt x="288" y="1637"/>
                  <a:pt x="327" y="1637"/>
                </a:cubicBezTo>
                <a:cubicBezTo>
                  <a:pt x="646" y="1637"/>
                  <a:pt x="646" y="1637"/>
                  <a:pt x="646" y="1637"/>
                </a:cubicBezTo>
                <a:cubicBezTo>
                  <a:pt x="707" y="1637"/>
                  <a:pt x="759" y="1593"/>
                  <a:pt x="771" y="1534"/>
                </a:cubicBezTo>
                <a:cubicBezTo>
                  <a:pt x="828" y="1251"/>
                  <a:pt x="828" y="1251"/>
                  <a:pt x="828" y="1251"/>
                </a:cubicBezTo>
                <a:cubicBezTo>
                  <a:pt x="1127" y="1247"/>
                  <a:pt x="1127" y="1247"/>
                  <a:pt x="1127" y="1247"/>
                </a:cubicBezTo>
                <a:cubicBezTo>
                  <a:pt x="1129" y="1247"/>
                  <a:pt x="1129" y="1247"/>
                  <a:pt x="1129" y="1247"/>
                </a:cubicBezTo>
                <a:cubicBezTo>
                  <a:pt x="1149" y="1245"/>
                  <a:pt x="1254" y="1230"/>
                  <a:pt x="1366" y="1154"/>
                </a:cubicBezTo>
                <a:cubicBezTo>
                  <a:pt x="1430" y="1110"/>
                  <a:pt x="1484" y="1055"/>
                  <a:pt x="1527" y="990"/>
                </a:cubicBezTo>
                <a:cubicBezTo>
                  <a:pt x="1580" y="910"/>
                  <a:pt x="1616" y="815"/>
                  <a:pt x="1634" y="707"/>
                </a:cubicBezTo>
                <a:cubicBezTo>
                  <a:pt x="1658" y="567"/>
                  <a:pt x="1635" y="453"/>
                  <a:pt x="1564" y="369"/>
                </a:cubicBezTo>
                <a:cubicBezTo>
                  <a:pt x="1529" y="328"/>
                  <a:pt x="1482" y="293"/>
                  <a:pt x="1424" y="266"/>
                </a:cubicBezTo>
                <a:close/>
                <a:moveTo>
                  <a:pt x="133" y="1347"/>
                </a:moveTo>
                <a:cubicBezTo>
                  <a:pt x="119" y="1347"/>
                  <a:pt x="112" y="1339"/>
                  <a:pt x="108" y="1335"/>
                </a:cubicBezTo>
                <a:cubicBezTo>
                  <a:pt x="105" y="1330"/>
                  <a:pt x="99" y="1321"/>
                  <a:pt x="102" y="1308"/>
                </a:cubicBezTo>
                <a:cubicBezTo>
                  <a:pt x="366" y="122"/>
                  <a:pt x="366" y="122"/>
                  <a:pt x="366" y="122"/>
                </a:cubicBezTo>
                <a:cubicBezTo>
                  <a:pt x="369" y="107"/>
                  <a:pt x="382" y="97"/>
                  <a:pt x="397" y="97"/>
                </a:cubicBezTo>
                <a:cubicBezTo>
                  <a:pt x="547" y="100"/>
                  <a:pt x="813" y="103"/>
                  <a:pt x="880" y="103"/>
                </a:cubicBezTo>
                <a:cubicBezTo>
                  <a:pt x="1073" y="103"/>
                  <a:pt x="1224" y="152"/>
                  <a:pt x="1296" y="237"/>
                </a:cubicBezTo>
                <a:cubicBezTo>
                  <a:pt x="1348" y="299"/>
                  <a:pt x="1364" y="386"/>
                  <a:pt x="1346" y="496"/>
                </a:cubicBezTo>
                <a:cubicBezTo>
                  <a:pt x="1316" y="669"/>
                  <a:pt x="1239" y="798"/>
                  <a:pt x="1118" y="880"/>
                </a:cubicBezTo>
                <a:cubicBezTo>
                  <a:pt x="1027" y="941"/>
                  <a:pt x="941" y="955"/>
                  <a:pt x="926" y="957"/>
                </a:cubicBezTo>
                <a:cubicBezTo>
                  <a:pt x="629" y="961"/>
                  <a:pt x="629" y="961"/>
                  <a:pt x="629" y="961"/>
                </a:cubicBezTo>
                <a:cubicBezTo>
                  <a:pt x="584" y="961"/>
                  <a:pt x="549" y="987"/>
                  <a:pt x="541" y="1027"/>
                </a:cubicBezTo>
                <a:cubicBezTo>
                  <a:pt x="483" y="1321"/>
                  <a:pt x="483" y="1321"/>
                  <a:pt x="483" y="1321"/>
                </a:cubicBezTo>
                <a:cubicBezTo>
                  <a:pt x="480" y="1336"/>
                  <a:pt x="467" y="1347"/>
                  <a:pt x="452" y="1347"/>
                </a:cubicBezTo>
                <a:lnTo>
                  <a:pt x="133" y="1347"/>
                </a:lnTo>
                <a:close/>
                <a:moveTo>
                  <a:pt x="1540" y="690"/>
                </a:moveTo>
                <a:cubicBezTo>
                  <a:pt x="1510" y="863"/>
                  <a:pt x="1434" y="992"/>
                  <a:pt x="1312" y="1074"/>
                </a:cubicBezTo>
                <a:cubicBezTo>
                  <a:pt x="1222" y="1135"/>
                  <a:pt x="1135" y="1149"/>
                  <a:pt x="1120" y="1151"/>
                </a:cubicBezTo>
                <a:cubicBezTo>
                  <a:pt x="823" y="1155"/>
                  <a:pt x="823" y="1155"/>
                  <a:pt x="823" y="1155"/>
                </a:cubicBezTo>
                <a:cubicBezTo>
                  <a:pt x="778" y="1155"/>
                  <a:pt x="744" y="1181"/>
                  <a:pt x="736" y="1221"/>
                </a:cubicBezTo>
                <a:cubicBezTo>
                  <a:pt x="677" y="1515"/>
                  <a:pt x="677" y="1515"/>
                  <a:pt x="677" y="1515"/>
                </a:cubicBezTo>
                <a:cubicBezTo>
                  <a:pt x="674" y="1530"/>
                  <a:pt x="661" y="1540"/>
                  <a:pt x="646" y="1540"/>
                </a:cubicBezTo>
                <a:cubicBezTo>
                  <a:pt x="327" y="1540"/>
                  <a:pt x="327" y="1540"/>
                  <a:pt x="327" y="1540"/>
                </a:cubicBezTo>
                <a:cubicBezTo>
                  <a:pt x="314" y="1540"/>
                  <a:pt x="306" y="1533"/>
                  <a:pt x="302" y="1529"/>
                </a:cubicBezTo>
                <a:cubicBezTo>
                  <a:pt x="299" y="1524"/>
                  <a:pt x="293" y="1515"/>
                  <a:pt x="296" y="1502"/>
                </a:cubicBezTo>
                <a:cubicBezTo>
                  <a:pt x="310" y="1443"/>
                  <a:pt x="310" y="1443"/>
                  <a:pt x="310" y="1443"/>
                </a:cubicBezTo>
                <a:cubicBezTo>
                  <a:pt x="452" y="1443"/>
                  <a:pt x="452" y="1443"/>
                  <a:pt x="452" y="1443"/>
                </a:cubicBezTo>
                <a:cubicBezTo>
                  <a:pt x="512" y="1443"/>
                  <a:pt x="565" y="1400"/>
                  <a:pt x="577" y="1340"/>
                </a:cubicBezTo>
                <a:cubicBezTo>
                  <a:pt x="633" y="1057"/>
                  <a:pt x="633" y="1057"/>
                  <a:pt x="633" y="1057"/>
                </a:cubicBezTo>
                <a:cubicBezTo>
                  <a:pt x="932" y="1053"/>
                  <a:pt x="932" y="1053"/>
                  <a:pt x="932" y="1053"/>
                </a:cubicBezTo>
                <a:cubicBezTo>
                  <a:pt x="935" y="1053"/>
                  <a:pt x="935" y="1053"/>
                  <a:pt x="935" y="1053"/>
                </a:cubicBezTo>
                <a:cubicBezTo>
                  <a:pt x="955" y="1051"/>
                  <a:pt x="1059" y="1036"/>
                  <a:pt x="1172" y="960"/>
                </a:cubicBezTo>
                <a:cubicBezTo>
                  <a:pt x="1236" y="916"/>
                  <a:pt x="1290" y="861"/>
                  <a:pt x="1333" y="796"/>
                </a:cubicBezTo>
                <a:cubicBezTo>
                  <a:pt x="1386" y="716"/>
                  <a:pt x="1422" y="621"/>
                  <a:pt x="1440" y="513"/>
                </a:cubicBezTo>
                <a:cubicBezTo>
                  <a:pt x="1448" y="470"/>
                  <a:pt x="1450" y="430"/>
                  <a:pt x="1449" y="392"/>
                </a:cubicBezTo>
                <a:cubicBezTo>
                  <a:pt x="1465" y="404"/>
                  <a:pt x="1479" y="417"/>
                  <a:pt x="1491" y="431"/>
                </a:cubicBezTo>
                <a:cubicBezTo>
                  <a:pt x="1542" y="493"/>
                  <a:pt x="1559" y="580"/>
                  <a:pt x="1540" y="69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2" name="Freeform 238"/>
          <p:cNvSpPr>
            <a:spLocks noEditPoints="1"/>
          </p:cNvSpPr>
          <p:nvPr/>
        </p:nvSpPr>
        <p:spPr bwMode="auto">
          <a:xfrm>
            <a:off x="6704274" y="5293174"/>
            <a:ext cx="392243" cy="323472"/>
          </a:xfrm>
          <a:custGeom>
            <a:avLst/>
            <a:gdLst>
              <a:gd name="T0" fmla="*/ 880 w 1638"/>
              <a:gd name="T1" fmla="*/ 3 h 1351"/>
              <a:gd name="T2" fmla="*/ 210 w 1638"/>
              <a:gd name="T3" fmla="*/ 383 h 1351"/>
              <a:gd name="T4" fmla="*/ 0 w 1638"/>
              <a:gd name="T5" fmla="*/ 845 h 1351"/>
              <a:gd name="T6" fmla="*/ 819 w 1638"/>
              <a:gd name="T7" fmla="*/ 1351 h 1351"/>
              <a:gd name="T8" fmla="*/ 1428 w 1638"/>
              <a:gd name="T9" fmla="*/ 968 h 1351"/>
              <a:gd name="T10" fmla="*/ 1638 w 1638"/>
              <a:gd name="T11" fmla="*/ 506 h 1351"/>
              <a:gd name="T12" fmla="*/ 1125 w 1638"/>
              <a:gd name="T13" fmla="*/ 383 h 1351"/>
              <a:gd name="T14" fmla="*/ 867 w 1638"/>
              <a:gd name="T15" fmla="*/ 120 h 1351"/>
              <a:gd name="T16" fmla="*/ 867 w 1638"/>
              <a:gd name="T17" fmla="*/ 120 h 1351"/>
              <a:gd name="T18" fmla="*/ 318 w 1638"/>
              <a:gd name="T19" fmla="*/ 383 h 1351"/>
              <a:gd name="T20" fmla="*/ 771 w 1638"/>
              <a:gd name="T21" fmla="*/ 383 h 1351"/>
              <a:gd name="T22" fmla="*/ 318 w 1638"/>
              <a:gd name="T23" fmla="*/ 968 h 1351"/>
              <a:gd name="T24" fmla="*/ 318 w 1638"/>
              <a:gd name="T25" fmla="*/ 968 h 1351"/>
              <a:gd name="T26" fmla="*/ 771 w 1638"/>
              <a:gd name="T27" fmla="*/ 968 h 1351"/>
              <a:gd name="T28" fmla="*/ 867 w 1638"/>
              <a:gd name="T29" fmla="*/ 968 h 1351"/>
              <a:gd name="T30" fmla="*/ 986 w 1638"/>
              <a:gd name="T31" fmla="*/ 1231 h 1351"/>
              <a:gd name="T32" fmla="*/ 986 w 1638"/>
              <a:gd name="T33" fmla="*/ 1231 h 1351"/>
              <a:gd name="T34" fmla="*/ 122 w 1638"/>
              <a:gd name="T35" fmla="*/ 872 h 1351"/>
              <a:gd name="T36" fmla="*/ 122 w 1638"/>
              <a:gd name="T37" fmla="*/ 479 h 1351"/>
              <a:gd name="T38" fmla="*/ 1542 w 1638"/>
              <a:gd name="T39" fmla="*/ 845 h 1351"/>
              <a:gd name="T40" fmla="*/ 510 w 1638"/>
              <a:gd name="T41" fmla="*/ 796 h 1351"/>
              <a:gd name="T42" fmla="*/ 408 w 1638"/>
              <a:gd name="T43" fmla="*/ 702 h 1351"/>
              <a:gd name="T44" fmla="*/ 305 w 1638"/>
              <a:gd name="T45" fmla="*/ 796 h 1351"/>
              <a:gd name="T46" fmla="*/ 238 w 1638"/>
              <a:gd name="T47" fmla="*/ 553 h 1351"/>
              <a:gd name="T48" fmla="*/ 346 w 1638"/>
              <a:gd name="T49" fmla="*/ 693 h 1351"/>
              <a:gd name="T50" fmla="*/ 435 w 1638"/>
              <a:gd name="T51" fmla="*/ 577 h 1351"/>
              <a:gd name="T52" fmla="*/ 541 w 1638"/>
              <a:gd name="T53" fmla="*/ 543 h 1351"/>
              <a:gd name="T54" fmla="*/ 1007 w 1638"/>
              <a:gd name="T55" fmla="*/ 578 h 1351"/>
              <a:gd name="T56" fmla="*/ 890 w 1638"/>
              <a:gd name="T57" fmla="*/ 811 h 1351"/>
              <a:gd name="T58" fmla="*/ 784 w 1638"/>
              <a:gd name="T59" fmla="*/ 796 h 1351"/>
              <a:gd name="T60" fmla="*/ 634 w 1638"/>
              <a:gd name="T61" fmla="*/ 588 h 1351"/>
              <a:gd name="T62" fmla="*/ 686 w 1638"/>
              <a:gd name="T63" fmla="*/ 543 h 1351"/>
              <a:gd name="T64" fmla="*/ 792 w 1638"/>
              <a:gd name="T65" fmla="*/ 577 h 1351"/>
              <a:gd name="T66" fmla="*/ 882 w 1638"/>
              <a:gd name="T67" fmla="*/ 693 h 1351"/>
              <a:gd name="T68" fmla="*/ 989 w 1638"/>
              <a:gd name="T69" fmla="*/ 553 h 1351"/>
              <a:gd name="T70" fmla="*/ 1417 w 1638"/>
              <a:gd name="T71" fmla="*/ 588 h 1351"/>
              <a:gd name="T72" fmla="*/ 1267 w 1638"/>
              <a:gd name="T73" fmla="*/ 796 h 1351"/>
              <a:gd name="T74" fmla="*/ 1160 w 1638"/>
              <a:gd name="T75" fmla="*/ 811 h 1351"/>
              <a:gd name="T76" fmla="*/ 1042 w 1638"/>
              <a:gd name="T77" fmla="*/ 577 h 1351"/>
              <a:gd name="T78" fmla="*/ 1121 w 1638"/>
              <a:gd name="T79" fmla="*/ 556 h 1351"/>
              <a:gd name="T80" fmla="*/ 1231 w 1638"/>
              <a:gd name="T81" fmla="*/ 561 h 1351"/>
              <a:gd name="T82" fmla="*/ 1341 w 1638"/>
              <a:gd name="T83" fmla="*/ 556 h 1351"/>
              <a:gd name="T84" fmla="*/ 1419 w 1638"/>
              <a:gd name="T85" fmla="*/ 578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38" h="1351">
                <a:moveTo>
                  <a:pt x="1515" y="383"/>
                </a:moveTo>
                <a:cubicBezTo>
                  <a:pt x="1428" y="383"/>
                  <a:pt x="1428" y="383"/>
                  <a:pt x="1428" y="383"/>
                </a:cubicBezTo>
                <a:cubicBezTo>
                  <a:pt x="1325" y="168"/>
                  <a:pt x="1116" y="24"/>
                  <a:pt x="880" y="3"/>
                </a:cubicBezTo>
                <a:cubicBezTo>
                  <a:pt x="875" y="1"/>
                  <a:pt x="869" y="1"/>
                  <a:pt x="864" y="1"/>
                </a:cubicBezTo>
                <a:cubicBezTo>
                  <a:pt x="849" y="0"/>
                  <a:pt x="834" y="0"/>
                  <a:pt x="819" y="0"/>
                </a:cubicBezTo>
                <a:cubicBezTo>
                  <a:pt x="558" y="0"/>
                  <a:pt x="322" y="149"/>
                  <a:pt x="210" y="383"/>
                </a:cubicBezTo>
                <a:cubicBezTo>
                  <a:pt x="122" y="383"/>
                  <a:pt x="122" y="383"/>
                  <a:pt x="122" y="383"/>
                </a:cubicBezTo>
                <a:cubicBezTo>
                  <a:pt x="55" y="383"/>
                  <a:pt x="0" y="438"/>
                  <a:pt x="0" y="506"/>
                </a:cubicBezTo>
                <a:cubicBezTo>
                  <a:pt x="0" y="845"/>
                  <a:pt x="0" y="845"/>
                  <a:pt x="0" y="845"/>
                </a:cubicBezTo>
                <a:cubicBezTo>
                  <a:pt x="0" y="913"/>
                  <a:pt x="55" y="968"/>
                  <a:pt x="122" y="968"/>
                </a:cubicBezTo>
                <a:cubicBezTo>
                  <a:pt x="210" y="968"/>
                  <a:pt x="210" y="968"/>
                  <a:pt x="210" y="968"/>
                </a:cubicBezTo>
                <a:cubicBezTo>
                  <a:pt x="322" y="1202"/>
                  <a:pt x="558" y="1351"/>
                  <a:pt x="819" y="1351"/>
                </a:cubicBezTo>
                <a:cubicBezTo>
                  <a:pt x="837" y="1351"/>
                  <a:pt x="855" y="1350"/>
                  <a:pt x="873" y="1349"/>
                </a:cubicBezTo>
                <a:cubicBezTo>
                  <a:pt x="873" y="1349"/>
                  <a:pt x="873" y="1349"/>
                  <a:pt x="873" y="1349"/>
                </a:cubicBezTo>
                <a:cubicBezTo>
                  <a:pt x="1113" y="1330"/>
                  <a:pt x="1324" y="1185"/>
                  <a:pt x="1428" y="968"/>
                </a:cubicBezTo>
                <a:cubicBezTo>
                  <a:pt x="1515" y="968"/>
                  <a:pt x="1515" y="968"/>
                  <a:pt x="1515" y="968"/>
                </a:cubicBezTo>
                <a:cubicBezTo>
                  <a:pt x="1583" y="968"/>
                  <a:pt x="1638" y="913"/>
                  <a:pt x="1638" y="845"/>
                </a:cubicBezTo>
                <a:cubicBezTo>
                  <a:pt x="1638" y="506"/>
                  <a:pt x="1638" y="506"/>
                  <a:pt x="1638" y="506"/>
                </a:cubicBezTo>
                <a:cubicBezTo>
                  <a:pt x="1638" y="438"/>
                  <a:pt x="1583" y="383"/>
                  <a:pt x="1515" y="383"/>
                </a:cubicBezTo>
                <a:close/>
                <a:moveTo>
                  <a:pt x="1320" y="383"/>
                </a:moveTo>
                <a:cubicBezTo>
                  <a:pt x="1125" y="383"/>
                  <a:pt x="1125" y="383"/>
                  <a:pt x="1125" y="383"/>
                </a:cubicBezTo>
                <a:cubicBezTo>
                  <a:pt x="1086" y="274"/>
                  <a:pt x="1032" y="184"/>
                  <a:pt x="987" y="121"/>
                </a:cubicBezTo>
                <a:cubicBezTo>
                  <a:pt x="1126" y="163"/>
                  <a:pt x="1245" y="256"/>
                  <a:pt x="1320" y="383"/>
                </a:cubicBezTo>
                <a:close/>
                <a:moveTo>
                  <a:pt x="867" y="120"/>
                </a:moveTo>
                <a:cubicBezTo>
                  <a:pt x="906" y="169"/>
                  <a:pt x="973" y="262"/>
                  <a:pt x="1022" y="383"/>
                </a:cubicBezTo>
                <a:cubicBezTo>
                  <a:pt x="867" y="383"/>
                  <a:pt x="867" y="383"/>
                  <a:pt x="867" y="383"/>
                </a:cubicBezTo>
                <a:lnTo>
                  <a:pt x="867" y="120"/>
                </a:lnTo>
                <a:close/>
                <a:moveTo>
                  <a:pt x="652" y="120"/>
                </a:moveTo>
                <a:cubicBezTo>
                  <a:pt x="607" y="184"/>
                  <a:pt x="553" y="274"/>
                  <a:pt x="513" y="383"/>
                </a:cubicBezTo>
                <a:cubicBezTo>
                  <a:pt x="318" y="383"/>
                  <a:pt x="318" y="383"/>
                  <a:pt x="318" y="383"/>
                </a:cubicBezTo>
                <a:cubicBezTo>
                  <a:pt x="393" y="255"/>
                  <a:pt x="512" y="162"/>
                  <a:pt x="652" y="120"/>
                </a:cubicBezTo>
                <a:close/>
                <a:moveTo>
                  <a:pt x="771" y="122"/>
                </a:moveTo>
                <a:cubicBezTo>
                  <a:pt x="771" y="383"/>
                  <a:pt x="771" y="383"/>
                  <a:pt x="771" y="383"/>
                </a:cubicBezTo>
                <a:cubicBezTo>
                  <a:pt x="616" y="383"/>
                  <a:pt x="616" y="383"/>
                  <a:pt x="616" y="383"/>
                </a:cubicBezTo>
                <a:cubicBezTo>
                  <a:pt x="665" y="263"/>
                  <a:pt x="731" y="171"/>
                  <a:pt x="771" y="122"/>
                </a:cubicBezTo>
                <a:close/>
                <a:moveTo>
                  <a:pt x="318" y="968"/>
                </a:moveTo>
                <a:cubicBezTo>
                  <a:pt x="514" y="968"/>
                  <a:pt x="514" y="968"/>
                  <a:pt x="514" y="968"/>
                </a:cubicBezTo>
                <a:cubicBezTo>
                  <a:pt x="554" y="1077"/>
                  <a:pt x="608" y="1167"/>
                  <a:pt x="652" y="1231"/>
                </a:cubicBezTo>
                <a:cubicBezTo>
                  <a:pt x="513" y="1189"/>
                  <a:pt x="393" y="1096"/>
                  <a:pt x="318" y="968"/>
                </a:cubicBezTo>
                <a:close/>
                <a:moveTo>
                  <a:pt x="771" y="1229"/>
                </a:moveTo>
                <a:cubicBezTo>
                  <a:pt x="732" y="1180"/>
                  <a:pt x="665" y="1087"/>
                  <a:pt x="617" y="968"/>
                </a:cubicBezTo>
                <a:cubicBezTo>
                  <a:pt x="771" y="968"/>
                  <a:pt x="771" y="968"/>
                  <a:pt x="771" y="968"/>
                </a:cubicBezTo>
                <a:lnTo>
                  <a:pt x="771" y="1229"/>
                </a:lnTo>
                <a:close/>
                <a:moveTo>
                  <a:pt x="867" y="1229"/>
                </a:moveTo>
                <a:cubicBezTo>
                  <a:pt x="867" y="968"/>
                  <a:pt x="867" y="968"/>
                  <a:pt x="867" y="968"/>
                </a:cubicBezTo>
                <a:cubicBezTo>
                  <a:pt x="1021" y="968"/>
                  <a:pt x="1021" y="968"/>
                  <a:pt x="1021" y="968"/>
                </a:cubicBezTo>
                <a:cubicBezTo>
                  <a:pt x="972" y="1087"/>
                  <a:pt x="906" y="1180"/>
                  <a:pt x="867" y="1229"/>
                </a:cubicBezTo>
                <a:close/>
                <a:moveTo>
                  <a:pt x="986" y="1231"/>
                </a:moveTo>
                <a:cubicBezTo>
                  <a:pt x="1031" y="1167"/>
                  <a:pt x="1084" y="1077"/>
                  <a:pt x="1124" y="968"/>
                </a:cubicBezTo>
                <a:cubicBezTo>
                  <a:pt x="1320" y="968"/>
                  <a:pt x="1320" y="968"/>
                  <a:pt x="1320" y="968"/>
                </a:cubicBezTo>
                <a:cubicBezTo>
                  <a:pt x="1245" y="1096"/>
                  <a:pt x="1125" y="1189"/>
                  <a:pt x="986" y="1231"/>
                </a:cubicBezTo>
                <a:close/>
                <a:moveTo>
                  <a:pt x="1542" y="845"/>
                </a:moveTo>
                <a:cubicBezTo>
                  <a:pt x="1542" y="860"/>
                  <a:pt x="1530" y="872"/>
                  <a:pt x="1515" y="872"/>
                </a:cubicBezTo>
                <a:cubicBezTo>
                  <a:pt x="122" y="872"/>
                  <a:pt x="122" y="872"/>
                  <a:pt x="122" y="872"/>
                </a:cubicBezTo>
                <a:cubicBezTo>
                  <a:pt x="108" y="872"/>
                  <a:pt x="96" y="860"/>
                  <a:pt x="96" y="845"/>
                </a:cubicBezTo>
                <a:cubicBezTo>
                  <a:pt x="96" y="506"/>
                  <a:pt x="96" y="506"/>
                  <a:pt x="96" y="506"/>
                </a:cubicBezTo>
                <a:cubicBezTo>
                  <a:pt x="96" y="491"/>
                  <a:pt x="108" y="479"/>
                  <a:pt x="122" y="479"/>
                </a:cubicBezTo>
                <a:cubicBezTo>
                  <a:pt x="1515" y="479"/>
                  <a:pt x="1515" y="479"/>
                  <a:pt x="1515" y="479"/>
                </a:cubicBezTo>
                <a:cubicBezTo>
                  <a:pt x="1530" y="479"/>
                  <a:pt x="1542" y="491"/>
                  <a:pt x="1542" y="506"/>
                </a:cubicBezTo>
                <a:lnTo>
                  <a:pt x="1542" y="845"/>
                </a:lnTo>
                <a:close/>
                <a:moveTo>
                  <a:pt x="596" y="578"/>
                </a:moveTo>
                <a:cubicBezTo>
                  <a:pt x="596" y="582"/>
                  <a:pt x="595" y="585"/>
                  <a:pt x="594" y="588"/>
                </a:cubicBezTo>
                <a:cubicBezTo>
                  <a:pt x="510" y="796"/>
                  <a:pt x="510" y="796"/>
                  <a:pt x="510" y="796"/>
                </a:cubicBezTo>
                <a:cubicBezTo>
                  <a:pt x="507" y="806"/>
                  <a:pt x="496" y="811"/>
                  <a:pt x="478" y="811"/>
                </a:cubicBezTo>
                <a:cubicBezTo>
                  <a:pt x="459" y="811"/>
                  <a:pt x="447" y="806"/>
                  <a:pt x="444" y="796"/>
                </a:cubicBezTo>
                <a:cubicBezTo>
                  <a:pt x="408" y="702"/>
                  <a:pt x="408" y="702"/>
                  <a:pt x="408" y="702"/>
                </a:cubicBezTo>
                <a:cubicBezTo>
                  <a:pt x="372" y="796"/>
                  <a:pt x="372" y="796"/>
                  <a:pt x="372" y="796"/>
                </a:cubicBezTo>
                <a:cubicBezTo>
                  <a:pt x="369" y="806"/>
                  <a:pt x="357" y="811"/>
                  <a:pt x="337" y="811"/>
                </a:cubicBezTo>
                <a:cubicBezTo>
                  <a:pt x="320" y="811"/>
                  <a:pt x="309" y="806"/>
                  <a:pt x="305" y="796"/>
                </a:cubicBezTo>
                <a:cubicBezTo>
                  <a:pt x="222" y="588"/>
                  <a:pt x="222" y="588"/>
                  <a:pt x="222" y="588"/>
                </a:cubicBezTo>
                <a:cubicBezTo>
                  <a:pt x="220" y="583"/>
                  <a:pt x="219" y="580"/>
                  <a:pt x="219" y="577"/>
                </a:cubicBezTo>
                <a:cubicBezTo>
                  <a:pt x="219" y="568"/>
                  <a:pt x="226" y="560"/>
                  <a:pt x="238" y="553"/>
                </a:cubicBezTo>
                <a:cubicBezTo>
                  <a:pt x="250" y="547"/>
                  <a:pt x="263" y="543"/>
                  <a:pt x="274" y="543"/>
                </a:cubicBezTo>
                <a:cubicBezTo>
                  <a:pt x="287" y="543"/>
                  <a:pt x="295" y="548"/>
                  <a:pt x="298" y="556"/>
                </a:cubicBezTo>
                <a:cubicBezTo>
                  <a:pt x="346" y="693"/>
                  <a:pt x="346" y="693"/>
                  <a:pt x="346" y="693"/>
                </a:cubicBezTo>
                <a:cubicBezTo>
                  <a:pt x="380" y="577"/>
                  <a:pt x="380" y="577"/>
                  <a:pt x="380" y="577"/>
                </a:cubicBezTo>
                <a:cubicBezTo>
                  <a:pt x="384" y="566"/>
                  <a:pt x="393" y="561"/>
                  <a:pt x="408" y="561"/>
                </a:cubicBezTo>
                <a:cubicBezTo>
                  <a:pt x="423" y="561"/>
                  <a:pt x="432" y="566"/>
                  <a:pt x="435" y="577"/>
                </a:cubicBezTo>
                <a:cubicBezTo>
                  <a:pt x="470" y="693"/>
                  <a:pt x="470" y="693"/>
                  <a:pt x="470" y="693"/>
                </a:cubicBezTo>
                <a:cubicBezTo>
                  <a:pt x="518" y="556"/>
                  <a:pt x="518" y="556"/>
                  <a:pt x="518" y="556"/>
                </a:cubicBezTo>
                <a:cubicBezTo>
                  <a:pt x="521" y="548"/>
                  <a:pt x="529" y="543"/>
                  <a:pt x="541" y="543"/>
                </a:cubicBezTo>
                <a:cubicBezTo>
                  <a:pt x="553" y="543"/>
                  <a:pt x="565" y="547"/>
                  <a:pt x="577" y="553"/>
                </a:cubicBezTo>
                <a:cubicBezTo>
                  <a:pt x="590" y="560"/>
                  <a:pt x="596" y="568"/>
                  <a:pt x="596" y="578"/>
                </a:cubicBezTo>
                <a:close/>
                <a:moveTo>
                  <a:pt x="1007" y="578"/>
                </a:moveTo>
                <a:cubicBezTo>
                  <a:pt x="1007" y="582"/>
                  <a:pt x="1007" y="585"/>
                  <a:pt x="1005" y="588"/>
                </a:cubicBezTo>
                <a:cubicBezTo>
                  <a:pt x="922" y="796"/>
                  <a:pt x="922" y="796"/>
                  <a:pt x="922" y="796"/>
                </a:cubicBezTo>
                <a:cubicBezTo>
                  <a:pt x="918" y="806"/>
                  <a:pt x="907" y="811"/>
                  <a:pt x="890" y="811"/>
                </a:cubicBezTo>
                <a:cubicBezTo>
                  <a:pt x="870" y="811"/>
                  <a:pt x="859" y="806"/>
                  <a:pt x="855" y="796"/>
                </a:cubicBezTo>
                <a:cubicBezTo>
                  <a:pt x="819" y="702"/>
                  <a:pt x="819" y="702"/>
                  <a:pt x="819" y="702"/>
                </a:cubicBezTo>
                <a:cubicBezTo>
                  <a:pt x="784" y="796"/>
                  <a:pt x="784" y="796"/>
                  <a:pt x="784" y="796"/>
                </a:cubicBezTo>
                <a:cubicBezTo>
                  <a:pt x="780" y="806"/>
                  <a:pt x="768" y="811"/>
                  <a:pt x="749" y="811"/>
                </a:cubicBezTo>
                <a:cubicBezTo>
                  <a:pt x="731" y="811"/>
                  <a:pt x="721" y="806"/>
                  <a:pt x="717" y="796"/>
                </a:cubicBezTo>
                <a:cubicBezTo>
                  <a:pt x="634" y="588"/>
                  <a:pt x="634" y="588"/>
                  <a:pt x="634" y="588"/>
                </a:cubicBezTo>
                <a:cubicBezTo>
                  <a:pt x="632" y="583"/>
                  <a:pt x="631" y="580"/>
                  <a:pt x="631" y="577"/>
                </a:cubicBezTo>
                <a:cubicBezTo>
                  <a:pt x="631" y="568"/>
                  <a:pt x="637" y="560"/>
                  <a:pt x="650" y="553"/>
                </a:cubicBezTo>
                <a:cubicBezTo>
                  <a:pt x="662" y="547"/>
                  <a:pt x="674" y="543"/>
                  <a:pt x="686" y="543"/>
                </a:cubicBezTo>
                <a:cubicBezTo>
                  <a:pt x="699" y="543"/>
                  <a:pt x="706" y="548"/>
                  <a:pt x="709" y="556"/>
                </a:cubicBezTo>
                <a:cubicBezTo>
                  <a:pt x="757" y="693"/>
                  <a:pt x="757" y="693"/>
                  <a:pt x="757" y="693"/>
                </a:cubicBezTo>
                <a:cubicBezTo>
                  <a:pt x="792" y="577"/>
                  <a:pt x="792" y="577"/>
                  <a:pt x="792" y="577"/>
                </a:cubicBezTo>
                <a:cubicBezTo>
                  <a:pt x="795" y="566"/>
                  <a:pt x="804" y="561"/>
                  <a:pt x="819" y="561"/>
                </a:cubicBezTo>
                <a:cubicBezTo>
                  <a:pt x="835" y="561"/>
                  <a:pt x="844" y="566"/>
                  <a:pt x="847" y="577"/>
                </a:cubicBezTo>
                <a:cubicBezTo>
                  <a:pt x="882" y="693"/>
                  <a:pt x="882" y="693"/>
                  <a:pt x="882" y="693"/>
                </a:cubicBezTo>
                <a:cubicBezTo>
                  <a:pt x="930" y="556"/>
                  <a:pt x="930" y="556"/>
                  <a:pt x="930" y="556"/>
                </a:cubicBezTo>
                <a:cubicBezTo>
                  <a:pt x="932" y="548"/>
                  <a:pt x="940" y="543"/>
                  <a:pt x="952" y="543"/>
                </a:cubicBezTo>
                <a:cubicBezTo>
                  <a:pt x="964" y="543"/>
                  <a:pt x="976" y="547"/>
                  <a:pt x="989" y="553"/>
                </a:cubicBezTo>
                <a:cubicBezTo>
                  <a:pt x="1001" y="560"/>
                  <a:pt x="1007" y="568"/>
                  <a:pt x="1007" y="578"/>
                </a:cubicBezTo>
                <a:close/>
                <a:moveTo>
                  <a:pt x="1419" y="578"/>
                </a:moveTo>
                <a:cubicBezTo>
                  <a:pt x="1419" y="582"/>
                  <a:pt x="1418" y="585"/>
                  <a:pt x="1417" y="588"/>
                </a:cubicBezTo>
                <a:cubicBezTo>
                  <a:pt x="1334" y="796"/>
                  <a:pt x="1334" y="796"/>
                  <a:pt x="1334" y="796"/>
                </a:cubicBezTo>
                <a:cubicBezTo>
                  <a:pt x="1330" y="806"/>
                  <a:pt x="1319" y="811"/>
                  <a:pt x="1301" y="811"/>
                </a:cubicBezTo>
                <a:cubicBezTo>
                  <a:pt x="1282" y="811"/>
                  <a:pt x="1270" y="806"/>
                  <a:pt x="1267" y="796"/>
                </a:cubicBezTo>
                <a:cubicBezTo>
                  <a:pt x="1231" y="702"/>
                  <a:pt x="1231" y="702"/>
                  <a:pt x="1231" y="702"/>
                </a:cubicBezTo>
                <a:cubicBezTo>
                  <a:pt x="1195" y="796"/>
                  <a:pt x="1195" y="796"/>
                  <a:pt x="1195" y="796"/>
                </a:cubicBezTo>
                <a:cubicBezTo>
                  <a:pt x="1192" y="806"/>
                  <a:pt x="1180" y="811"/>
                  <a:pt x="1160" y="811"/>
                </a:cubicBezTo>
                <a:cubicBezTo>
                  <a:pt x="1143" y="811"/>
                  <a:pt x="1132" y="806"/>
                  <a:pt x="1128" y="796"/>
                </a:cubicBezTo>
                <a:cubicBezTo>
                  <a:pt x="1045" y="588"/>
                  <a:pt x="1045" y="588"/>
                  <a:pt x="1045" y="588"/>
                </a:cubicBezTo>
                <a:cubicBezTo>
                  <a:pt x="1043" y="583"/>
                  <a:pt x="1042" y="580"/>
                  <a:pt x="1042" y="577"/>
                </a:cubicBezTo>
                <a:cubicBezTo>
                  <a:pt x="1042" y="568"/>
                  <a:pt x="1049" y="560"/>
                  <a:pt x="1061" y="553"/>
                </a:cubicBezTo>
                <a:cubicBezTo>
                  <a:pt x="1074" y="547"/>
                  <a:pt x="1086" y="543"/>
                  <a:pt x="1098" y="543"/>
                </a:cubicBezTo>
                <a:cubicBezTo>
                  <a:pt x="1110" y="543"/>
                  <a:pt x="1118" y="548"/>
                  <a:pt x="1121" y="556"/>
                </a:cubicBezTo>
                <a:cubicBezTo>
                  <a:pt x="1169" y="693"/>
                  <a:pt x="1169" y="693"/>
                  <a:pt x="1169" y="693"/>
                </a:cubicBezTo>
                <a:cubicBezTo>
                  <a:pt x="1203" y="577"/>
                  <a:pt x="1203" y="577"/>
                  <a:pt x="1203" y="577"/>
                </a:cubicBezTo>
                <a:cubicBezTo>
                  <a:pt x="1207" y="566"/>
                  <a:pt x="1216" y="561"/>
                  <a:pt x="1231" y="561"/>
                </a:cubicBezTo>
                <a:cubicBezTo>
                  <a:pt x="1246" y="561"/>
                  <a:pt x="1255" y="566"/>
                  <a:pt x="1259" y="577"/>
                </a:cubicBezTo>
                <a:cubicBezTo>
                  <a:pt x="1293" y="693"/>
                  <a:pt x="1293" y="693"/>
                  <a:pt x="1293" y="693"/>
                </a:cubicBezTo>
                <a:cubicBezTo>
                  <a:pt x="1341" y="556"/>
                  <a:pt x="1341" y="556"/>
                  <a:pt x="1341" y="556"/>
                </a:cubicBezTo>
                <a:cubicBezTo>
                  <a:pt x="1344" y="548"/>
                  <a:pt x="1352" y="543"/>
                  <a:pt x="1364" y="543"/>
                </a:cubicBezTo>
                <a:cubicBezTo>
                  <a:pt x="1376" y="543"/>
                  <a:pt x="1388" y="547"/>
                  <a:pt x="1400" y="553"/>
                </a:cubicBezTo>
                <a:cubicBezTo>
                  <a:pt x="1413" y="560"/>
                  <a:pt x="1419" y="568"/>
                  <a:pt x="1419" y="57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3" name="Freeform 233"/>
          <p:cNvSpPr>
            <a:spLocks noEditPoints="1"/>
          </p:cNvSpPr>
          <p:nvPr/>
        </p:nvSpPr>
        <p:spPr bwMode="auto">
          <a:xfrm>
            <a:off x="6762487" y="4583854"/>
            <a:ext cx="275816" cy="392097"/>
          </a:xfrm>
          <a:custGeom>
            <a:avLst/>
            <a:gdLst>
              <a:gd name="T0" fmla="*/ 576 w 1152"/>
              <a:gd name="T1" fmla="*/ 0 h 1638"/>
              <a:gd name="T2" fmla="*/ 0 w 1152"/>
              <a:gd name="T3" fmla="*/ 576 h 1638"/>
              <a:gd name="T4" fmla="*/ 5 w 1152"/>
              <a:gd name="T5" fmla="*/ 647 h 1638"/>
              <a:gd name="T6" fmla="*/ 292 w 1152"/>
              <a:gd name="T7" fmla="*/ 1287 h 1638"/>
              <a:gd name="T8" fmla="*/ 541 w 1152"/>
              <a:gd name="T9" fmla="*/ 1601 h 1638"/>
              <a:gd name="T10" fmla="*/ 576 w 1152"/>
              <a:gd name="T11" fmla="*/ 1638 h 1638"/>
              <a:gd name="T12" fmla="*/ 610 w 1152"/>
              <a:gd name="T13" fmla="*/ 1601 h 1638"/>
              <a:gd name="T14" fmla="*/ 860 w 1152"/>
              <a:gd name="T15" fmla="*/ 1287 h 1638"/>
              <a:gd name="T16" fmla="*/ 1147 w 1152"/>
              <a:gd name="T17" fmla="*/ 646 h 1638"/>
              <a:gd name="T18" fmla="*/ 1152 w 1152"/>
              <a:gd name="T19" fmla="*/ 576 h 1638"/>
              <a:gd name="T20" fmla="*/ 576 w 1152"/>
              <a:gd name="T21" fmla="*/ 0 h 1638"/>
              <a:gd name="T22" fmla="*/ 1053 w 1152"/>
              <a:gd name="T23" fmla="*/ 635 h 1638"/>
              <a:gd name="T24" fmla="*/ 1053 w 1152"/>
              <a:gd name="T25" fmla="*/ 636 h 1638"/>
              <a:gd name="T26" fmla="*/ 576 w 1152"/>
              <a:gd name="T27" fmla="*/ 1497 h 1638"/>
              <a:gd name="T28" fmla="*/ 99 w 1152"/>
              <a:gd name="T29" fmla="*/ 636 h 1638"/>
              <a:gd name="T30" fmla="*/ 99 w 1152"/>
              <a:gd name="T31" fmla="*/ 636 h 1638"/>
              <a:gd name="T32" fmla="*/ 94 w 1152"/>
              <a:gd name="T33" fmla="*/ 576 h 1638"/>
              <a:gd name="T34" fmla="*/ 576 w 1152"/>
              <a:gd name="T35" fmla="*/ 95 h 1638"/>
              <a:gd name="T36" fmla="*/ 1057 w 1152"/>
              <a:gd name="T37" fmla="*/ 576 h 1638"/>
              <a:gd name="T38" fmla="*/ 1053 w 1152"/>
              <a:gd name="T39" fmla="*/ 635 h 1638"/>
              <a:gd name="T40" fmla="*/ 576 w 1152"/>
              <a:gd name="T41" fmla="*/ 188 h 1638"/>
              <a:gd name="T42" fmla="*/ 188 w 1152"/>
              <a:gd name="T43" fmla="*/ 576 h 1638"/>
              <a:gd name="T44" fmla="*/ 576 w 1152"/>
              <a:gd name="T45" fmla="*/ 963 h 1638"/>
              <a:gd name="T46" fmla="*/ 963 w 1152"/>
              <a:gd name="T47" fmla="*/ 576 h 1638"/>
              <a:gd name="T48" fmla="*/ 576 w 1152"/>
              <a:gd name="T49" fmla="*/ 188 h 1638"/>
              <a:gd name="T50" fmla="*/ 576 w 1152"/>
              <a:gd name="T51" fmla="*/ 868 h 1638"/>
              <a:gd name="T52" fmla="*/ 283 w 1152"/>
              <a:gd name="T53" fmla="*/ 576 h 1638"/>
              <a:gd name="T54" fmla="*/ 576 w 1152"/>
              <a:gd name="T55" fmla="*/ 283 h 1638"/>
              <a:gd name="T56" fmla="*/ 868 w 1152"/>
              <a:gd name="T57" fmla="*/ 576 h 1638"/>
              <a:gd name="T58" fmla="*/ 576 w 1152"/>
              <a:gd name="T59" fmla="*/ 868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52" h="1638">
                <a:moveTo>
                  <a:pt x="576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598"/>
                  <a:pt x="1" y="621"/>
                  <a:pt x="5" y="647"/>
                </a:cubicBezTo>
                <a:cubicBezTo>
                  <a:pt x="24" y="826"/>
                  <a:pt x="121" y="1041"/>
                  <a:pt x="292" y="1287"/>
                </a:cubicBezTo>
                <a:cubicBezTo>
                  <a:pt x="417" y="1468"/>
                  <a:pt x="536" y="1596"/>
                  <a:pt x="541" y="1601"/>
                </a:cubicBezTo>
                <a:cubicBezTo>
                  <a:pt x="576" y="1638"/>
                  <a:pt x="576" y="1638"/>
                  <a:pt x="576" y="1638"/>
                </a:cubicBezTo>
                <a:cubicBezTo>
                  <a:pt x="610" y="1601"/>
                  <a:pt x="610" y="1601"/>
                  <a:pt x="610" y="1601"/>
                </a:cubicBezTo>
                <a:cubicBezTo>
                  <a:pt x="615" y="1596"/>
                  <a:pt x="734" y="1468"/>
                  <a:pt x="860" y="1287"/>
                </a:cubicBezTo>
                <a:cubicBezTo>
                  <a:pt x="1031" y="1041"/>
                  <a:pt x="1128" y="825"/>
                  <a:pt x="1147" y="646"/>
                </a:cubicBezTo>
                <a:cubicBezTo>
                  <a:pt x="1150" y="620"/>
                  <a:pt x="1152" y="597"/>
                  <a:pt x="1152" y="576"/>
                </a:cubicBezTo>
                <a:cubicBezTo>
                  <a:pt x="1151" y="258"/>
                  <a:pt x="893" y="0"/>
                  <a:pt x="576" y="0"/>
                </a:cubicBezTo>
                <a:close/>
                <a:moveTo>
                  <a:pt x="1053" y="635"/>
                </a:moveTo>
                <a:cubicBezTo>
                  <a:pt x="1053" y="636"/>
                  <a:pt x="1053" y="636"/>
                  <a:pt x="1053" y="636"/>
                </a:cubicBezTo>
                <a:cubicBezTo>
                  <a:pt x="1017" y="964"/>
                  <a:pt x="685" y="1371"/>
                  <a:pt x="576" y="1497"/>
                </a:cubicBezTo>
                <a:cubicBezTo>
                  <a:pt x="466" y="1371"/>
                  <a:pt x="135" y="965"/>
                  <a:pt x="99" y="636"/>
                </a:cubicBezTo>
                <a:cubicBezTo>
                  <a:pt x="99" y="636"/>
                  <a:pt x="99" y="636"/>
                  <a:pt x="99" y="636"/>
                </a:cubicBezTo>
                <a:cubicBezTo>
                  <a:pt x="96" y="614"/>
                  <a:pt x="94" y="594"/>
                  <a:pt x="94" y="576"/>
                </a:cubicBezTo>
                <a:cubicBezTo>
                  <a:pt x="94" y="311"/>
                  <a:pt x="310" y="95"/>
                  <a:pt x="576" y="95"/>
                </a:cubicBezTo>
                <a:cubicBezTo>
                  <a:pt x="841" y="95"/>
                  <a:pt x="1057" y="310"/>
                  <a:pt x="1057" y="576"/>
                </a:cubicBezTo>
                <a:cubicBezTo>
                  <a:pt x="1057" y="594"/>
                  <a:pt x="1055" y="612"/>
                  <a:pt x="1053" y="635"/>
                </a:cubicBezTo>
                <a:close/>
                <a:moveTo>
                  <a:pt x="576" y="188"/>
                </a:moveTo>
                <a:cubicBezTo>
                  <a:pt x="362" y="188"/>
                  <a:pt x="188" y="362"/>
                  <a:pt x="188" y="576"/>
                </a:cubicBezTo>
                <a:cubicBezTo>
                  <a:pt x="188" y="789"/>
                  <a:pt x="362" y="963"/>
                  <a:pt x="576" y="963"/>
                </a:cubicBezTo>
                <a:cubicBezTo>
                  <a:pt x="789" y="963"/>
                  <a:pt x="963" y="789"/>
                  <a:pt x="963" y="576"/>
                </a:cubicBezTo>
                <a:cubicBezTo>
                  <a:pt x="963" y="362"/>
                  <a:pt x="789" y="188"/>
                  <a:pt x="576" y="188"/>
                </a:cubicBezTo>
                <a:close/>
                <a:moveTo>
                  <a:pt x="576" y="868"/>
                </a:moveTo>
                <a:cubicBezTo>
                  <a:pt x="414" y="868"/>
                  <a:pt x="283" y="737"/>
                  <a:pt x="283" y="576"/>
                </a:cubicBezTo>
                <a:cubicBezTo>
                  <a:pt x="283" y="415"/>
                  <a:pt x="414" y="283"/>
                  <a:pt x="576" y="283"/>
                </a:cubicBezTo>
                <a:cubicBezTo>
                  <a:pt x="737" y="283"/>
                  <a:pt x="868" y="415"/>
                  <a:pt x="868" y="576"/>
                </a:cubicBezTo>
                <a:cubicBezTo>
                  <a:pt x="868" y="737"/>
                  <a:pt x="737" y="868"/>
                  <a:pt x="576" y="86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4" name="Freeform 237"/>
          <p:cNvSpPr>
            <a:spLocks noEditPoints="1"/>
          </p:cNvSpPr>
          <p:nvPr/>
        </p:nvSpPr>
        <p:spPr bwMode="auto">
          <a:xfrm>
            <a:off x="6704420" y="3235896"/>
            <a:ext cx="391950" cy="392683"/>
          </a:xfrm>
          <a:custGeom>
            <a:avLst/>
            <a:gdLst>
              <a:gd name="T0" fmla="*/ 64 w 1637"/>
              <a:gd name="T1" fmla="*/ 853 h 1640"/>
              <a:gd name="T2" fmla="*/ 1 w 1637"/>
              <a:gd name="T3" fmla="*/ 916 h 1640"/>
              <a:gd name="T4" fmla="*/ 55 w 1637"/>
              <a:gd name="T5" fmla="*/ 1438 h 1640"/>
              <a:gd name="T6" fmla="*/ 627 w 1637"/>
              <a:gd name="T7" fmla="*/ 1516 h 1640"/>
              <a:gd name="T8" fmla="*/ 690 w 1637"/>
              <a:gd name="T9" fmla="*/ 1453 h 1640"/>
              <a:gd name="T10" fmla="*/ 627 w 1637"/>
              <a:gd name="T11" fmla="*/ 853 h 1640"/>
              <a:gd name="T12" fmla="*/ 97 w 1637"/>
              <a:gd name="T13" fmla="*/ 1347 h 1640"/>
              <a:gd name="T14" fmla="*/ 594 w 1637"/>
              <a:gd name="T15" fmla="*/ 949 h 1640"/>
              <a:gd name="T16" fmla="*/ 63 w 1637"/>
              <a:gd name="T17" fmla="*/ 794 h 1640"/>
              <a:gd name="T18" fmla="*/ 690 w 1637"/>
              <a:gd name="T19" fmla="*/ 731 h 1640"/>
              <a:gd name="T20" fmla="*/ 668 w 1637"/>
              <a:gd name="T21" fmla="*/ 153 h 1640"/>
              <a:gd name="T22" fmla="*/ 55 w 1637"/>
              <a:gd name="T23" fmla="*/ 214 h 1640"/>
              <a:gd name="T24" fmla="*/ 0 w 1637"/>
              <a:gd name="T25" fmla="*/ 731 h 1640"/>
              <a:gd name="T26" fmla="*/ 96 w 1637"/>
              <a:gd name="T27" fmla="*/ 306 h 1640"/>
              <a:gd name="T28" fmla="*/ 594 w 1637"/>
              <a:gd name="T29" fmla="*/ 698 h 1640"/>
              <a:gd name="T30" fmla="*/ 96 w 1637"/>
              <a:gd name="T31" fmla="*/ 306 h 1640"/>
              <a:gd name="T32" fmla="*/ 1574 w 1637"/>
              <a:gd name="T33" fmla="*/ 788 h 1640"/>
              <a:gd name="T34" fmla="*/ 1637 w 1637"/>
              <a:gd name="T35" fmla="*/ 65 h 1640"/>
              <a:gd name="T36" fmla="*/ 1565 w 1637"/>
              <a:gd name="T37" fmla="*/ 2 h 1640"/>
              <a:gd name="T38" fmla="*/ 749 w 1637"/>
              <a:gd name="T39" fmla="*/ 175 h 1640"/>
              <a:gd name="T40" fmla="*/ 812 w 1637"/>
              <a:gd name="T41" fmla="*/ 788 h 1640"/>
              <a:gd name="T42" fmla="*/ 1541 w 1637"/>
              <a:gd name="T43" fmla="*/ 103 h 1640"/>
              <a:gd name="T44" fmla="*/ 845 w 1637"/>
              <a:gd name="T45" fmla="*/ 692 h 1640"/>
              <a:gd name="T46" fmla="*/ 749 w 1637"/>
              <a:gd name="T47" fmla="*/ 1470 h 1640"/>
              <a:gd name="T48" fmla="*/ 1565 w 1637"/>
              <a:gd name="T49" fmla="*/ 1639 h 1640"/>
              <a:gd name="T50" fmla="*/ 1615 w 1637"/>
              <a:gd name="T51" fmla="*/ 1624 h 1640"/>
              <a:gd name="T52" fmla="*/ 1637 w 1637"/>
              <a:gd name="T53" fmla="*/ 916 h 1640"/>
              <a:gd name="T54" fmla="*/ 1574 w 1637"/>
              <a:gd name="T55" fmla="*/ 853 h 1640"/>
              <a:gd name="T56" fmla="*/ 749 w 1637"/>
              <a:gd name="T57" fmla="*/ 916 h 1640"/>
              <a:gd name="T58" fmla="*/ 845 w 1637"/>
              <a:gd name="T59" fmla="*/ 949 h 1640"/>
              <a:gd name="T60" fmla="*/ 1541 w 1637"/>
              <a:gd name="T61" fmla="*/ 1539 h 1640"/>
              <a:gd name="T62" fmla="*/ 845 w 1637"/>
              <a:gd name="T63" fmla="*/ 949 h 1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1640">
                <a:moveTo>
                  <a:pt x="627" y="853"/>
                </a:moveTo>
                <a:cubicBezTo>
                  <a:pt x="64" y="853"/>
                  <a:pt x="64" y="853"/>
                  <a:pt x="64" y="853"/>
                </a:cubicBezTo>
                <a:cubicBezTo>
                  <a:pt x="47" y="853"/>
                  <a:pt x="31" y="860"/>
                  <a:pt x="19" y="872"/>
                </a:cubicBezTo>
                <a:cubicBezTo>
                  <a:pt x="7" y="883"/>
                  <a:pt x="1" y="899"/>
                  <a:pt x="1" y="916"/>
                </a:cubicBezTo>
                <a:cubicBezTo>
                  <a:pt x="1" y="1376"/>
                  <a:pt x="1" y="1376"/>
                  <a:pt x="1" y="1376"/>
                </a:cubicBezTo>
                <a:cubicBezTo>
                  <a:pt x="1" y="1407"/>
                  <a:pt x="24" y="1434"/>
                  <a:pt x="55" y="1438"/>
                </a:cubicBezTo>
                <a:cubicBezTo>
                  <a:pt x="619" y="1515"/>
                  <a:pt x="619" y="1515"/>
                  <a:pt x="619" y="1515"/>
                </a:cubicBezTo>
                <a:cubicBezTo>
                  <a:pt x="622" y="1516"/>
                  <a:pt x="624" y="1516"/>
                  <a:pt x="627" y="1516"/>
                </a:cubicBezTo>
                <a:cubicBezTo>
                  <a:pt x="642" y="1516"/>
                  <a:pt x="657" y="1510"/>
                  <a:pt x="669" y="1500"/>
                </a:cubicBezTo>
                <a:cubicBezTo>
                  <a:pt x="682" y="1488"/>
                  <a:pt x="690" y="1471"/>
                  <a:pt x="690" y="1453"/>
                </a:cubicBezTo>
                <a:cubicBezTo>
                  <a:pt x="690" y="916"/>
                  <a:pt x="690" y="916"/>
                  <a:pt x="690" y="916"/>
                </a:cubicBezTo>
                <a:cubicBezTo>
                  <a:pt x="690" y="881"/>
                  <a:pt x="662" y="853"/>
                  <a:pt x="627" y="853"/>
                </a:cubicBezTo>
                <a:close/>
                <a:moveTo>
                  <a:pt x="594" y="1415"/>
                </a:moveTo>
                <a:cubicBezTo>
                  <a:pt x="97" y="1347"/>
                  <a:pt x="97" y="1347"/>
                  <a:pt x="97" y="1347"/>
                </a:cubicBezTo>
                <a:cubicBezTo>
                  <a:pt x="97" y="949"/>
                  <a:pt x="97" y="949"/>
                  <a:pt x="97" y="949"/>
                </a:cubicBezTo>
                <a:cubicBezTo>
                  <a:pt x="594" y="949"/>
                  <a:pt x="594" y="949"/>
                  <a:pt x="594" y="949"/>
                </a:cubicBezTo>
                <a:lnTo>
                  <a:pt x="594" y="1415"/>
                </a:lnTo>
                <a:close/>
                <a:moveTo>
                  <a:pt x="63" y="794"/>
                </a:moveTo>
                <a:cubicBezTo>
                  <a:pt x="627" y="794"/>
                  <a:pt x="627" y="794"/>
                  <a:pt x="627" y="794"/>
                </a:cubicBezTo>
                <a:cubicBezTo>
                  <a:pt x="662" y="794"/>
                  <a:pt x="690" y="766"/>
                  <a:pt x="690" y="731"/>
                </a:cubicBezTo>
                <a:cubicBezTo>
                  <a:pt x="690" y="200"/>
                  <a:pt x="690" y="200"/>
                  <a:pt x="690" y="200"/>
                </a:cubicBezTo>
                <a:cubicBezTo>
                  <a:pt x="690" y="182"/>
                  <a:pt x="682" y="165"/>
                  <a:pt x="668" y="153"/>
                </a:cubicBezTo>
                <a:cubicBezTo>
                  <a:pt x="655" y="141"/>
                  <a:pt x="637" y="135"/>
                  <a:pt x="619" y="138"/>
                </a:cubicBezTo>
                <a:cubicBezTo>
                  <a:pt x="55" y="214"/>
                  <a:pt x="55" y="214"/>
                  <a:pt x="55" y="214"/>
                </a:cubicBezTo>
                <a:cubicBezTo>
                  <a:pt x="23" y="219"/>
                  <a:pt x="0" y="245"/>
                  <a:pt x="0" y="277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766"/>
                  <a:pt x="28" y="794"/>
                  <a:pt x="63" y="794"/>
                </a:cubicBezTo>
                <a:close/>
                <a:moveTo>
                  <a:pt x="96" y="306"/>
                </a:moveTo>
                <a:cubicBezTo>
                  <a:pt x="594" y="238"/>
                  <a:pt x="594" y="238"/>
                  <a:pt x="594" y="238"/>
                </a:cubicBezTo>
                <a:cubicBezTo>
                  <a:pt x="594" y="698"/>
                  <a:pt x="594" y="698"/>
                  <a:pt x="594" y="698"/>
                </a:cubicBezTo>
                <a:cubicBezTo>
                  <a:pt x="96" y="698"/>
                  <a:pt x="96" y="698"/>
                  <a:pt x="96" y="698"/>
                </a:cubicBezTo>
                <a:lnTo>
                  <a:pt x="96" y="306"/>
                </a:lnTo>
                <a:close/>
                <a:moveTo>
                  <a:pt x="812" y="788"/>
                </a:moveTo>
                <a:cubicBezTo>
                  <a:pt x="1574" y="788"/>
                  <a:pt x="1574" y="788"/>
                  <a:pt x="1574" y="788"/>
                </a:cubicBezTo>
                <a:cubicBezTo>
                  <a:pt x="1608" y="788"/>
                  <a:pt x="1637" y="760"/>
                  <a:pt x="1637" y="725"/>
                </a:cubicBezTo>
                <a:cubicBezTo>
                  <a:pt x="1637" y="65"/>
                  <a:pt x="1637" y="65"/>
                  <a:pt x="1637" y="65"/>
                </a:cubicBezTo>
                <a:cubicBezTo>
                  <a:pt x="1637" y="46"/>
                  <a:pt x="1629" y="29"/>
                  <a:pt x="1615" y="17"/>
                </a:cubicBezTo>
                <a:cubicBezTo>
                  <a:pt x="1601" y="5"/>
                  <a:pt x="1583" y="0"/>
                  <a:pt x="1565" y="2"/>
                </a:cubicBezTo>
                <a:cubicBezTo>
                  <a:pt x="803" y="113"/>
                  <a:pt x="803" y="113"/>
                  <a:pt x="803" y="113"/>
                </a:cubicBezTo>
                <a:cubicBezTo>
                  <a:pt x="772" y="117"/>
                  <a:pt x="749" y="144"/>
                  <a:pt x="749" y="175"/>
                </a:cubicBezTo>
                <a:cubicBezTo>
                  <a:pt x="749" y="725"/>
                  <a:pt x="749" y="725"/>
                  <a:pt x="749" y="725"/>
                </a:cubicBezTo>
                <a:cubicBezTo>
                  <a:pt x="749" y="760"/>
                  <a:pt x="777" y="788"/>
                  <a:pt x="812" y="788"/>
                </a:cubicBezTo>
                <a:close/>
                <a:moveTo>
                  <a:pt x="845" y="204"/>
                </a:moveTo>
                <a:cubicBezTo>
                  <a:pt x="1541" y="103"/>
                  <a:pt x="1541" y="103"/>
                  <a:pt x="1541" y="103"/>
                </a:cubicBezTo>
                <a:cubicBezTo>
                  <a:pt x="1541" y="692"/>
                  <a:pt x="1541" y="692"/>
                  <a:pt x="1541" y="692"/>
                </a:cubicBezTo>
                <a:cubicBezTo>
                  <a:pt x="845" y="692"/>
                  <a:pt x="845" y="692"/>
                  <a:pt x="845" y="692"/>
                </a:cubicBezTo>
                <a:lnTo>
                  <a:pt x="845" y="204"/>
                </a:lnTo>
                <a:close/>
                <a:moveTo>
                  <a:pt x="749" y="1470"/>
                </a:moveTo>
                <a:cubicBezTo>
                  <a:pt x="749" y="1501"/>
                  <a:pt x="772" y="1528"/>
                  <a:pt x="803" y="1532"/>
                </a:cubicBezTo>
                <a:cubicBezTo>
                  <a:pt x="1565" y="1639"/>
                  <a:pt x="1565" y="1639"/>
                  <a:pt x="1565" y="1639"/>
                </a:cubicBezTo>
                <a:cubicBezTo>
                  <a:pt x="1568" y="1640"/>
                  <a:pt x="1571" y="1640"/>
                  <a:pt x="1574" y="1640"/>
                </a:cubicBezTo>
                <a:cubicBezTo>
                  <a:pt x="1589" y="1640"/>
                  <a:pt x="1603" y="1634"/>
                  <a:pt x="1615" y="1624"/>
                </a:cubicBezTo>
                <a:cubicBezTo>
                  <a:pt x="1629" y="1612"/>
                  <a:pt x="1637" y="1595"/>
                  <a:pt x="1637" y="1577"/>
                </a:cubicBezTo>
                <a:cubicBezTo>
                  <a:pt x="1637" y="916"/>
                  <a:pt x="1637" y="916"/>
                  <a:pt x="1637" y="916"/>
                </a:cubicBezTo>
                <a:cubicBezTo>
                  <a:pt x="1637" y="899"/>
                  <a:pt x="1630" y="883"/>
                  <a:pt x="1618" y="872"/>
                </a:cubicBezTo>
                <a:cubicBezTo>
                  <a:pt x="1606" y="860"/>
                  <a:pt x="1591" y="853"/>
                  <a:pt x="1574" y="853"/>
                </a:cubicBezTo>
                <a:cubicBezTo>
                  <a:pt x="812" y="853"/>
                  <a:pt x="812" y="853"/>
                  <a:pt x="812" y="853"/>
                </a:cubicBezTo>
                <a:cubicBezTo>
                  <a:pt x="777" y="853"/>
                  <a:pt x="749" y="881"/>
                  <a:pt x="749" y="916"/>
                </a:cubicBezTo>
                <a:lnTo>
                  <a:pt x="749" y="1470"/>
                </a:lnTo>
                <a:close/>
                <a:moveTo>
                  <a:pt x="845" y="949"/>
                </a:moveTo>
                <a:cubicBezTo>
                  <a:pt x="1541" y="949"/>
                  <a:pt x="1541" y="949"/>
                  <a:pt x="1541" y="949"/>
                </a:cubicBezTo>
                <a:cubicBezTo>
                  <a:pt x="1541" y="1539"/>
                  <a:pt x="1541" y="1539"/>
                  <a:pt x="1541" y="1539"/>
                </a:cubicBezTo>
                <a:cubicBezTo>
                  <a:pt x="845" y="1441"/>
                  <a:pt x="845" y="1441"/>
                  <a:pt x="845" y="1441"/>
                </a:cubicBezTo>
                <a:lnTo>
                  <a:pt x="845" y="9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5" name="Freeform 275"/>
          <p:cNvSpPr>
            <a:spLocks noEditPoints="1"/>
          </p:cNvSpPr>
          <p:nvPr/>
        </p:nvSpPr>
        <p:spPr bwMode="auto">
          <a:xfrm>
            <a:off x="6704420" y="5931227"/>
            <a:ext cx="391950" cy="392097"/>
          </a:xfrm>
          <a:custGeom>
            <a:avLst/>
            <a:gdLst>
              <a:gd name="T0" fmla="*/ 1480 w 1637"/>
              <a:gd name="T1" fmla="*/ 58 h 1638"/>
              <a:gd name="T2" fmla="*/ 182 w 1637"/>
              <a:gd name="T3" fmla="*/ 58 h 1638"/>
              <a:gd name="T4" fmla="*/ 0 w 1637"/>
              <a:gd name="T5" fmla="*/ 302 h 1638"/>
              <a:gd name="T6" fmla="*/ 182 w 1637"/>
              <a:gd name="T7" fmla="*/ 462 h 1638"/>
              <a:gd name="T8" fmla="*/ 48 w 1637"/>
              <a:gd name="T9" fmla="*/ 558 h 1638"/>
              <a:gd name="T10" fmla="*/ 48 w 1637"/>
              <a:gd name="T11" fmla="*/ 673 h 1638"/>
              <a:gd name="T12" fmla="*/ 182 w 1637"/>
              <a:gd name="T13" fmla="*/ 769 h 1638"/>
              <a:gd name="T14" fmla="*/ 0 w 1637"/>
              <a:gd name="T15" fmla="*/ 929 h 1638"/>
              <a:gd name="T16" fmla="*/ 182 w 1637"/>
              <a:gd name="T17" fmla="*/ 1086 h 1638"/>
              <a:gd name="T18" fmla="*/ 48 w 1637"/>
              <a:gd name="T19" fmla="*/ 1181 h 1638"/>
              <a:gd name="T20" fmla="*/ 48 w 1637"/>
              <a:gd name="T21" fmla="*/ 1293 h 1638"/>
              <a:gd name="T22" fmla="*/ 182 w 1637"/>
              <a:gd name="T23" fmla="*/ 1389 h 1638"/>
              <a:gd name="T24" fmla="*/ 1422 w 1637"/>
              <a:gd name="T25" fmla="*/ 1638 h 1638"/>
              <a:gd name="T26" fmla="*/ 1492 w 1637"/>
              <a:gd name="T27" fmla="*/ 1279 h 1638"/>
              <a:gd name="T28" fmla="*/ 1600 w 1637"/>
              <a:gd name="T29" fmla="*/ 888 h 1638"/>
              <a:gd name="T30" fmla="*/ 1600 w 1637"/>
              <a:gd name="T31" fmla="*/ 544 h 1638"/>
              <a:gd name="T32" fmla="*/ 1637 w 1637"/>
              <a:gd name="T33" fmla="*/ 299 h 1638"/>
              <a:gd name="T34" fmla="*/ 278 w 1637"/>
              <a:gd name="T35" fmla="*/ 1542 h 1638"/>
              <a:gd name="T36" fmla="*/ 396 w 1637"/>
              <a:gd name="T37" fmla="*/ 1341 h 1638"/>
              <a:gd name="T38" fmla="*/ 278 w 1637"/>
              <a:gd name="T39" fmla="*/ 1181 h 1638"/>
              <a:gd name="T40" fmla="*/ 348 w 1637"/>
              <a:gd name="T41" fmla="*/ 1085 h 1638"/>
              <a:gd name="T42" fmla="*/ 348 w 1637"/>
              <a:gd name="T43" fmla="*/ 977 h 1638"/>
              <a:gd name="T44" fmla="*/ 278 w 1637"/>
              <a:gd name="T45" fmla="*/ 881 h 1638"/>
              <a:gd name="T46" fmla="*/ 396 w 1637"/>
              <a:gd name="T47" fmla="*/ 721 h 1638"/>
              <a:gd name="T48" fmla="*/ 278 w 1637"/>
              <a:gd name="T49" fmla="*/ 558 h 1638"/>
              <a:gd name="T50" fmla="*/ 348 w 1637"/>
              <a:gd name="T51" fmla="*/ 462 h 1638"/>
              <a:gd name="T52" fmla="*/ 348 w 1637"/>
              <a:gd name="T53" fmla="*/ 350 h 1638"/>
              <a:gd name="T54" fmla="*/ 278 w 1637"/>
              <a:gd name="T55" fmla="*/ 254 h 1638"/>
              <a:gd name="T56" fmla="*/ 1384 w 1637"/>
              <a:gd name="T57" fmla="*/ 1542 h 1638"/>
              <a:gd name="T58" fmla="*/ 1480 w 1637"/>
              <a:gd name="T59" fmla="*/ 1183 h 1638"/>
              <a:gd name="T60" fmla="*/ 1542 w 1637"/>
              <a:gd name="T61" fmla="*/ 985 h 1638"/>
              <a:gd name="T62" fmla="*/ 1492 w 1637"/>
              <a:gd name="T63" fmla="*/ 840 h 1638"/>
              <a:gd name="T64" fmla="*/ 1492 w 1637"/>
              <a:gd name="T65" fmla="*/ 592 h 1638"/>
              <a:gd name="T66" fmla="*/ 1542 w 1637"/>
              <a:gd name="T67" fmla="*/ 447 h 1638"/>
              <a:gd name="T68" fmla="*/ 1480 w 1637"/>
              <a:gd name="T69" fmla="*/ 249 h 1638"/>
              <a:gd name="T70" fmla="*/ 1542 w 1637"/>
              <a:gd name="T71" fmla="*/ 447 h 1638"/>
              <a:gd name="T72" fmla="*/ 1034 w 1637"/>
              <a:gd name="T73" fmla="*/ 604 h 1638"/>
              <a:gd name="T74" fmla="*/ 686 w 1637"/>
              <a:gd name="T75" fmla="*/ 460 h 1638"/>
              <a:gd name="T76" fmla="*/ 830 w 1637"/>
              <a:gd name="T77" fmla="*/ 808 h 1638"/>
              <a:gd name="T78" fmla="*/ 906 w 1637"/>
              <a:gd name="T79" fmla="*/ 528 h 1638"/>
              <a:gd name="T80" fmla="*/ 830 w 1637"/>
              <a:gd name="T81" fmla="*/ 712 h 1638"/>
              <a:gd name="T82" fmla="*/ 754 w 1637"/>
              <a:gd name="T83" fmla="*/ 528 h 1638"/>
              <a:gd name="T84" fmla="*/ 1124 w 1637"/>
              <a:gd name="T85" fmla="*/ 1187 h 1638"/>
              <a:gd name="T86" fmla="*/ 1160 w 1637"/>
              <a:gd name="T87" fmla="*/ 981 h 1638"/>
              <a:gd name="T88" fmla="*/ 1093 w 1637"/>
              <a:gd name="T89" fmla="*/ 839 h 1638"/>
              <a:gd name="T90" fmla="*/ 937 w 1637"/>
              <a:gd name="T91" fmla="*/ 812 h 1638"/>
              <a:gd name="T92" fmla="*/ 796 w 1637"/>
              <a:gd name="T93" fmla="*/ 845 h 1638"/>
              <a:gd name="T94" fmla="*/ 690 w 1637"/>
              <a:gd name="T95" fmla="*/ 796 h 1638"/>
              <a:gd name="T96" fmla="*/ 543 w 1637"/>
              <a:gd name="T97" fmla="*/ 882 h 1638"/>
              <a:gd name="T98" fmla="*/ 503 w 1637"/>
              <a:gd name="T99" fmla="*/ 1030 h 1638"/>
              <a:gd name="T100" fmla="*/ 658 w 1637"/>
              <a:gd name="T101" fmla="*/ 1229 h 1638"/>
              <a:gd name="T102" fmla="*/ 613 w 1637"/>
              <a:gd name="T103" fmla="*/ 960 h 1638"/>
              <a:gd name="T104" fmla="*/ 662 w 1637"/>
              <a:gd name="T105" fmla="*/ 896 h 1638"/>
              <a:gd name="T106" fmla="*/ 711 w 1637"/>
              <a:gd name="T107" fmla="*/ 912 h 1638"/>
              <a:gd name="T108" fmla="*/ 959 w 1637"/>
              <a:gd name="T109" fmla="*/ 912 h 1638"/>
              <a:gd name="T110" fmla="*/ 1008 w 1637"/>
              <a:gd name="T111" fmla="*/ 896 h 1638"/>
              <a:gd name="T112" fmla="*/ 1057 w 1637"/>
              <a:gd name="T113" fmla="*/ 960 h 1638"/>
              <a:gd name="T114" fmla="*/ 1071 w 1637"/>
              <a:gd name="T115" fmla="*/ 1037 h 1638"/>
              <a:gd name="T116" fmla="*/ 1012 w 1637"/>
              <a:gd name="T117" fmla="*/ 1133 h 1638"/>
              <a:gd name="T118" fmla="*/ 598 w 1637"/>
              <a:gd name="T119" fmla="*/ 1076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7" h="1638">
                <a:moveTo>
                  <a:pt x="1492" y="153"/>
                </a:moveTo>
                <a:cubicBezTo>
                  <a:pt x="1480" y="153"/>
                  <a:pt x="1480" y="153"/>
                  <a:pt x="1480" y="153"/>
                </a:cubicBezTo>
                <a:cubicBezTo>
                  <a:pt x="1480" y="58"/>
                  <a:pt x="1480" y="58"/>
                  <a:pt x="1480" y="58"/>
                </a:cubicBezTo>
                <a:cubicBezTo>
                  <a:pt x="1480" y="26"/>
                  <a:pt x="1454" y="0"/>
                  <a:pt x="1422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08" y="0"/>
                  <a:pt x="182" y="26"/>
                  <a:pt x="182" y="58"/>
                </a:cubicBezTo>
                <a:cubicBezTo>
                  <a:pt x="182" y="254"/>
                  <a:pt x="182" y="254"/>
                  <a:pt x="182" y="254"/>
                </a:cubicBezTo>
                <a:cubicBezTo>
                  <a:pt x="48" y="254"/>
                  <a:pt x="48" y="254"/>
                  <a:pt x="48" y="254"/>
                </a:cubicBezTo>
                <a:cubicBezTo>
                  <a:pt x="21" y="254"/>
                  <a:pt x="0" y="276"/>
                  <a:pt x="0" y="302"/>
                </a:cubicBezTo>
                <a:cubicBezTo>
                  <a:pt x="0" y="329"/>
                  <a:pt x="21" y="350"/>
                  <a:pt x="48" y="350"/>
                </a:cubicBezTo>
                <a:cubicBezTo>
                  <a:pt x="182" y="350"/>
                  <a:pt x="182" y="350"/>
                  <a:pt x="182" y="350"/>
                </a:cubicBezTo>
                <a:cubicBezTo>
                  <a:pt x="182" y="462"/>
                  <a:pt x="182" y="462"/>
                  <a:pt x="182" y="462"/>
                </a:cubicBezTo>
                <a:cubicBezTo>
                  <a:pt x="48" y="462"/>
                  <a:pt x="48" y="462"/>
                  <a:pt x="48" y="462"/>
                </a:cubicBezTo>
                <a:cubicBezTo>
                  <a:pt x="21" y="462"/>
                  <a:pt x="0" y="484"/>
                  <a:pt x="0" y="510"/>
                </a:cubicBezTo>
                <a:cubicBezTo>
                  <a:pt x="0" y="537"/>
                  <a:pt x="21" y="558"/>
                  <a:pt x="48" y="558"/>
                </a:cubicBezTo>
                <a:cubicBezTo>
                  <a:pt x="182" y="558"/>
                  <a:pt x="182" y="558"/>
                  <a:pt x="182" y="558"/>
                </a:cubicBezTo>
                <a:cubicBezTo>
                  <a:pt x="182" y="673"/>
                  <a:pt x="182" y="673"/>
                  <a:pt x="182" y="673"/>
                </a:cubicBezTo>
                <a:cubicBezTo>
                  <a:pt x="48" y="673"/>
                  <a:pt x="48" y="673"/>
                  <a:pt x="48" y="673"/>
                </a:cubicBezTo>
                <a:cubicBezTo>
                  <a:pt x="21" y="673"/>
                  <a:pt x="0" y="694"/>
                  <a:pt x="0" y="721"/>
                </a:cubicBezTo>
                <a:cubicBezTo>
                  <a:pt x="0" y="747"/>
                  <a:pt x="21" y="769"/>
                  <a:pt x="48" y="769"/>
                </a:cubicBezTo>
                <a:cubicBezTo>
                  <a:pt x="182" y="769"/>
                  <a:pt x="182" y="769"/>
                  <a:pt x="182" y="769"/>
                </a:cubicBezTo>
                <a:cubicBezTo>
                  <a:pt x="182" y="881"/>
                  <a:pt x="182" y="881"/>
                  <a:pt x="182" y="881"/>
                </a:cubicBezTo>
                <a:cubicBezTo>
                  <a:pt x="48" y="881"/>
                  <a:pt x="48" y="881"/>
                  <a:pt x="48" y="881"/>
                </a:cubicBezTo>
                <a:cubicBezTo>
                  <a:pt x="21" y="881"/>
                  <a:pt x="0" y="902"/>
                  <a:pt x="0" y="929"/>
                </a:cubicBezTo>
                <a:cubicBezTo>
                  <a:pt x="0" y="955"/>
                  <a:pt x="21" y="977"/>
                  <a:pt x="48" y="977"/>
                </a:cubicBezTo>
                <a:cubicBezTo>
                  <a:pt x="182" y="977"/>
                  <a:pt x="182" y="977"/>
                  <a:pt x="182" y="977"/>
                </a:cubicBezTo>
                <a:cubicBezTo>
                  <a:pt x="182" y="1086"/>
                  <a:pt x="182" y="1086"/>
                  <a:pt x="182" y="1086"/>
                </a:cubicBezTo>
                <a:cubicBezTo>
                  <a:pt x="48" y="1086"/>
                  <a:pt x="48" y="1086"/>
                  <a:pt x="48" y="1086"/>
                </a:cubicBezTo>
                <a:cubicBezTo>
                  <a:pt x="21" y="1086"/>
                  <a:pt x="0" y="1107"/>
                  <a:pt x="0" y="1133"/>
                </a:cubicBezTo>
                <a:cubicBezTo>
                  <a:pt x="0" y="1160"/>
                  <a:pt x="21" y="1181"/>
                  <a:pt x="48" y="1181"/>
                </a:cubicBezTo>
                <a:cubicBezTo>
                  <a:pt x="182" y="1181"/>
                  <a:pt x="182" y="1181"/>
                  <a:pt x="182" y="1181"/>
                </a:cubicBezTo>
                <a:cubicBezTo>
                  <a:pt x="182" y="1293"/>
                  <a:pt x="182" y="1293"/>
                  <a:pt x="182" y="1293"/>
                </a:cubicBezTo>
                <a:cubicBezTo>
                  <a:pt x="48" y="1293"/>
                  <a:pt x="48" y="1293"/>
                  <a:pt x="48" y="1293"/>
                </a:cubicBezTo>
                <a:cubicBezTo>
                  <a:pt x="21" y="1293"/>
                  <a:pt x="0" y="1315"/>
                  <a:pt x="0" y="1341"/>
                </a:cubicBezTo>
                <a:cubicBezTo>
                  <a:pt x="0" y="1368"/>
                  <a:pt x="21" y="1389"/>
                  <a:pt x="48" y="1389"/>
                </a:cubicBezTo>
                <a:cubicBezTo>
                  <a:pt x="182" y="1389"/>
                  <a:pt x="182" y="1389"/>
                  <a:pt x="182" y="1389"/>
                </a:cubicBezTo>
                <a:cubicBezTo>
                  <a:pt x="182" y="1580"/>
                  <a:pt x="182" y="1580"/>
                  <a:pt x="182" y="1580"/>
                </a:cubicBezTo>
                <a:cubicBezTo>
                  <a:pt x="182" y="1612"/>
                  <a:pt x="208" y="1638"/>
                  <a:pt x="240" y="1638"/>
                </a:cubicBezTo>
                <a:cubicBezTo>
                  <a:pt x="1422" y="1638"/>
                  <a:pt x="1422" y="1638"/>
                  <a:pt x="1422" y="1638"/>
                </a:cubicBezTo>
                <a:cubicBezTo>
                  <a:pt x="1454" y="1638"/>
                  <a:pt x="1480" y="1612"/>
                  <a:pt x="1480" y="1580"/>
                </a:cubicBezTo>
                <a:cubicBezTo>
                  <a:pt x="1480" y="1279"/>
                  <a:pt x="1480" y="1279"/>
                  <a:pt x="1480" y="1279"/>
                </a:cubicBezTo>
                <a:cubicBezTo>
                  <a:pt x="1492" y="1279"/>
                  <a:pt x="1492" y="1279"/>
                  <a:pt x="1492" y="1279"/>
                </a:cubicBezTo>
                <a:cubicBezTo>
                  <a:pt x="1572" y="1279"/>
                  <a:pt x="1637" y="1213"/>
                  <a:pt x="1637" y="1133"/>
                </a:cubicBezTo>
                <a:cubicBezTo>
                  <a:pt x="1637" y="985"/>
                  <a:pt x="1637" y="985"/>
                  <a:pt x="1637" y="985"/>
                </a:cubicBezTo>
                <a:cubicBezTo>
                  <a:pt x="1637" y="947"/>
                  <a:pt x="1623" y="913"/>
                  <a:pt x="1600" y="888"/>
                </a:cubicBezTo>
                <a:cubicBezTo>
                  <a:pt x="1623" y="862"/>
                  <a:pt x="1637" y="828"/>
                  <a:pt x="1637" y="790"/>
                </a:cubicBezTo>
                <a:cubicBezTo>
                  <a:pt x="1637" y="642"/>
                  <a:pt x="1637" y="642"/>
                  <a:pt x="1637" y="642"/>
                </a:cubicBezTo>
                <a:cubicBezTo>
                  <a:pt x="1637" y="604"/>
                  <a:pt x="1623" y="570"/>
                  <a:pt x="1600" y="544"/>
                </a:cubicBezTo>
                <a:cubicBezTo>
                  <a:pt x="1623" y="519"/>
                  <a:pt x="1637" y="485"/>
                  <a:pt x="1637" y="447"/>
                </a:cubicBezTo>
                <a:cubicBezTo>
                  <a:pt x="1637" y="299"/>
                  <a:pt x="1637" y="299"/>
                  <a:pt x="1637" y="299"/>
                </a:cubicBezTo>
                <a:cubicBezTo>
                  <a:pt x="1637" y="299"/>
                  <a:pt x="1637" y="299"/>
                  <a:pt x="1637" y="299"/>
                </a:cubicBezTo>
                <a:cubicBezTo>
                  <a:pt x="1637" y="218"/>
                  <a:pt x="1572" y="153"/>
                  <a:pt x="1492" y="153"/>
                </a:cubicBezTo>
                <a:close/>
                <a:moveTo>
                  <a:pt x="1384" y="1542"/>
                </a:moveTo>
                <a:cubicBezTo>
                  <a:pt x="278" y="1542"/>
                  <a:pt x="278" y="1542"/>
                  <a:pt x="278" y="1542"/>
                </a:cubicBezTo>
                <a:cubicBezTo>
                  <a:pt x="278" y="1389"/>
                  <a:pt x="278" y="1389"/>
                  <a:pt x="278" y="1389"/>
                </a:cubicBezTo>
                <a:cubicBezTo>
                  <a:pt x="348" y="1389"/>
                  <a:pt x="348" y="1389"/>
                  <a:pt x="348" y="1389"/>
                </a:cubicBezTo>
                <a:cubicBezTo>
                  <a:pt x="374" y="1389"/>
                  <a:pt x="396" y="1368"/>
                  <a:pt x="396" y="1341"/>
                </a:cubicBezTo>
                <a:cubicBezTo>
                  <a:pt x="396" y="1315"/>
                  <a:pt x="374" y="1293"/>
                  <a:pt x="348" y="1293"/>
                </a:cubicBezTo>
                <a:cubicBezTo>
                  <a:pt x="278" y="1293"/>
                  <a:pt x="278" y="1293"/>
                  <a:pt x="278" y="1293"/>
                </a:cubicBezTo>
                <a:cubicBezTo>
                  <a:pt x="278" y="1181"/>
                  <a:pt x="278" y="1181"/>
                  <a:pt x="278" y="1181"/>
                </a:cubicBezTo>
                <a:cubicBezTo>
                  <a:pt x="348" y="1181"/>
                  <a:pt x="348" y="1181"/>
                  <a:pt x="348" y="1181"/>
                </a:cubicBezTo>
                <a:cubicBezTo>
                  <a:pt x="374" y="1181"/>
                  <a:pt x="396" y="1160"/>
                  <a:pt x="396" y="1133"/>
                </a:cubicBezTo>
                <a:cubicBezTo>
                  <a:pt x="396" y="1107"/>
                  <a:pt x="374" y="1085"/>
                  <a:pt x="348" y="1085"/>
                </a:cubicBezTo>
                <a:cubicBezTo>
                  <a:pt x="278" y="1085"/>
                  <a:pt x="278" y="1085"/>
                  <a:pt x="278" y="1085"/>
                </a:cubicBezTo>
                <a:cubicBezTo>
                  <a:pt x="278" y="977"/>
                  <a:pt x="278" y="977"/>
                  <a:pt x="278" y="977"/>
                </a:cubicBezTo>
                <a:cubicBezTo>
                  <a:pt x="348" y="977"/>
                  <a:pt x="348" y="977"/>
                  <a:pt x="348" y="977"/>
                </a:cubicBezTo>
                <a:cubicBezTo>
                  <a:pt x="374" y="977"/>
                  <a:pt x="396" y="955"/>
                  <a:pt x="396" y="929"/>
                </a:cubicBezTo>
                <a:cubicBezTo>
                  <a:pt x="396" y="902"/>
                  <a:pt x="374" y="881"/>
                  <a:pt x="348" y="881"/>
                </a:cubicBezTo>
                <a:cubicBezTo>
                  <a:pt x="278" y="881"/>
                  <a:pt x="278" y="881"/>
                  <a:pt x="278" y="881"/>
                </a:cubicBezTo>
                <a:cubicBezTo>
                  <a:pt x="278" y="769"/>
                  <a:pt x="278" y="769"/>
                  <a:pt x="278" y="769"/>
                </a:cubicBezTo>
                <a:cubicBezTo>
                  <a:pt x="348" y="769"/>
                  <a:pt x="348" y="769"/>
                  <a:pt x="348" y="769"/>
                </a:cubicBezTo>
                <a:cubicBezTo>
                  <a:pt x="374" y="769"/>
                  <a:pt x="396" y="747"/>
                  <a:pt x="396" y="721"/>
                </a:cubicBezTo>
                <a:cubicBezTo>
                  <a:pt x="396" y="694"/>
                  <a:pt x="374" y="673"/>
                  <a:pt x="348" y="673"/>
                </a:cubicBezTo>
                <a:cubicBezTo>
                  <a:pt x="278" y="673"/>
                  <a:pt x="278" y="673"/>
                  <a:pt x="278" y="673"/>
                </a:cubicBezTo>
                <a:cubicBezTo>
                  <a:pt x="278" y="558"/>
                  <a:pt x="278" y="558"/>
                  <a:pt x="278" y="558"/>
                </a:cubicBezTo>
                <a:cubicBezTo>
                  <a:pt x="348" y="558"/>
                  <a:pt x="348" y="558"/>
                  <a:pt x="348" y="558"/>
                </a:cubicBezTo>
                <a:cubicBezTo>
                  <a:pt x="374" y="558"/>
                  <a:pt x="396" y="537"/>
                  <a:pt x="396" y="510"/>
                </a:cubicBezTo>
                <a:cubicBezTo>
                  <a:pt x="396" y="484"/>
                  <a:pt x="374" y="462"/>
                  <a:pt x="348" y="462"/>
                </a:cubicBezTo>
                <a:cubicBezTo>
                  <a:pt x="278" y="462"/>
                  <a:pt x="278" y="462"/>
                  <a:pt x="278" y="462"/>
                </a:cubicBezTo>
                <a:cubicBezTo>
                  <a:pt x="278" y="350"/>
                  <a:pt x="278" y="350"/>
                  <a:pt x="278" y="350"/>
                </a:cubicBezTo>
                <a:cubicBezTo>
                  <a:pt x="348" y="350"/>
                  <a:pt x="348" y="350"/>
                  <a:pt x="348" y="350"/>
                </a:cubicBezTo>
                <a:cubicBezTo>
                  <a:pt x="374" y="350"/>
                  <a:pt x="396" y="329"/>
                  <a:pt x="396" y="302"/>
                </a:cubicBezTo>
                <a:cubicBezTo>
                  <a:pt x="396" y="276"/>
                  <a:pt x="374" y="254"/>
                  <a:pt x="348" y="254"/>
                </a:cubicBezTo>
                <a:cubicBezTo>
                  <a:pt x="278" y="254"/>
                  <a:pt x="278" y="254"/>
                  <a:pt x="278" y="254"/>
                </a:cubicBezTo>
                <a:cubicBezTo>
                  <a:pt x="278" y="96"/>
                  <a:pt x="278" y="96"/>
                  <a:pt x="278" y="96"/>
                </a:cubicBezTo>
                <a:cubicBezTo>
                  <a:pt x="1384" y="96"/>
                  <a:pt x="1384" y="96"/>
                  <a:pt x="1384" y="96"/>
                </a:cubicBezTo>
                <a:lnTo>
                  <a:pt x="1384" y="1542"/>
                </a:lnTo>
                <a:close/>
                <a:moveTo>
                  <a:pt x="1542" y="1133"/>
                </a:moveTo>
                <a:cubicBezTo>
                  <a:pt x="1542" y="1161"/>
                  <a:pt x="1519" y="1183"/>
                  <a:pt x="1492" y="1183"/>
                </a:cubicBezTo>
                <a:cubicBezTo>
                  <a:pt x="1480" y="1183"/>
                  <a:pt x="1480" y="1183"/>
                  <a:pt x="1480" y="1183"/>
                </a:cubicBezTo>
                <a:cubicBezTo>
                  <a:pt x="1480" y="936"/>
                  <a:pt x="1480" y="936"/>
                  <a:pt x="1480" y="936"/>
                </a:cubicBezTo>
                <a:cubicBezTo>
                  <a:pt x="1492" y="936"/>
                  <a:pt x="1492" y="936"/>
                  <a:pt x="1492" y="936"/>
                </a:cubicBezTo>
                <a:cubicBezTo>
                  <a:pt x="1519" y="936"/>
                  <a:pt x="1542" y="958"/>
                  <a:pt x="1542" y="985"/>
                </a:cubicBezTo>
                <a:lnTo>
                  <a:pt x="1542" y="1133"/>
                </a:lnTo>
                <a:close/>
                <a:moveTo>
                  <a:pt x="1542" y="790"/>
                </a:moveTo>
                <a:cubicBezTo>
                  <a:pt x="1542" y="817"/>
                  <a:pt x="1519" y="840"/>
                  <a:pt x="1492" y="840"/>
                </a:cubicBezTo>
                <a:cubicBezTo>
                  <a:pt x="1480" y="840"/>
                  <a:pt x="1480" y="840"/>
                  <a:pt x="1480" y="840"/>
                </a:cubicBezTo>
                <a:cubicBezTo>
                  <a:pt x="1480" y="592"/>
                  <a:pt x="1480" y="592"/>
                  <a:pt x="1480" y="592"/>
                </a:cubicBezTo>
                <a:cubicBezTo>
                  <a:pt x="1492" y="592"/>
                  <a:pt x="1492" y="592"/>
                  <a:pt x="1492" y="592"/>
                </a:cubicBezTo>
                <a:cubicBezTo>
                  <a:pt x="1519" y="592"/>
                  <a:pt x="1542" y="615"/>
                  <a:pt x="1542" y="642"/>
                </a:cubicBezTo>
                <a:lnTo>
                  <a:pt x="1542" y="790"/>
                </a:lnTo>
                <a:close/>
                <a:moveTo>
                  <a:pt x="1542" y="447"/>
                </a:moveTo>
                <a:cubicBezTo>
                  <a:pt x="1542" y="474"/>
                  <a:pt x="1519" y="496"/>
                  <a:pt x="1492" y="496"/>
                </a:cubicBezTo>
                <a:cubicBezTo>
                  <a:pt x="1480" y="496"/>
                  <a:pt x="1480" y="496"/>
                  <a:pt x="1480" y="496"/>
                </a:cubicBezTo>
                <a:cubicBezTo>
                  <a:pt x="1480" y="249"/>
                  <a:pt x="1480" y="249"/>
                  <a:pt x="1480" y="249"/>
                </a:cubicBezTo>
                <a:cubicBezTo>
                  <a:pt x="1492" y="249"/>
                  <a:pt x="1492" y="249"/>
                  <a:pt x="1492" y="249"/>
                </a:cubicBezTo>
                <a:cubicBezTo>
                  <a:pt x="1519" y="249"/>
                  <a:pt x="1542" y="271"/>
                  <a:pt x="1542" y="299"/>
                </a:cubicBezTo>
                <a:lnTo>
                  <a:pt x="1542" y="447"/>
                </a:lnTo>
                <a:close/>
                <a:moveTo>
                  <a:pt x="830" y="808"/>
                </a:moveTo>
                <a:cubicBezTo>
                  <a:pt x="886" y="808"/>
                  <a:pt x="935" y="788"/>
                  <a:pt x="974" y="748"/>
                </a:cubicBezTo>
                <a:cubicBezTo>
                  <a:pt x="1014" y="708"/>
                  <a:pt x="1034" y="660"/>
                  <a:pt x="1034" y="604"/>
                </a:cubicBezTo>
                <a:cubicBezTo>
                  <a:pt x="1034" y="548"/>
                  <a:pt x="1014" y="500"/>
                  <a:pt x="974" y="460"/>
                </a:cubicBezTo>
                <a:cubicBezTo>
                  <a:pt x="935" y="421"/>
                  <a:pt x="886" y="401"/>
                  <a:pt x="830" y="401"/>
                </a:cubicBezTo>
                <a:cubicBezTo>
                  <a:pt x="774" y="401"/>
                  <a:pt x="726" y="421"/>
                  <a:pt x="686" y="460"/>
                </a:cubicBezTo>
                <a:cubicBezTo>
                  <a:pt x="647" y="500"/>
                  <a:pt x="627" y="548"/>
                  <a:pt x="627" y="604"/>
                </a:cubicBezTo>
                <a:cubicBezTo>
                  <a:pt x="627" y="660"/>
                  <a:pt x="647" y="708"/>
                  <a:pt x="686" y="748"/>
                </a:cubicBezTo>
                <a:cubicBezTo>
                  <a:pt x="726" y="788"/>
                  <a:pt x="774" y="808"/>
                  <a:pt x="830" y="808"/>
                </a:cubicBezTo>
                <a:close/>
                <a:moveTo>
                  <a:pt x="754" y="528"/>
                </a:moveTo>
                <a:cubicBezTo>
                  <a:pt x="776" y="506"/>
                  <a:pt x="800" y="496"/>
                  <a:pt x="830" y="496"/>
                </a:cubicBezTo>
                <a:cubicBezTo>
                  <a:pt x="861" y="496"/>
                  <a:pt x="885" y="507"/>
                  <a:pt x="906" y="528"/>
                </a:cubicBezTo>
                <a:cubicBezTo>
                  <a:pt x="928" y="550"/>
                  <a:pt x="938" y="574"/>
                  <a:pt x="938" y="604"/>
                </a:cubicBezTo>
                <a:cubicBezTo>
                  <a:pt x="938" y="634"/>
                  <a:pt x="928" y="659"/>
                  <a:pt x="906" y="680"/>
                </a:cubicBezTo>
                <a:cubicBezTo>
                  <a:pt x="885" y="702"/>
                  <a:pt x="861" y="712"/>
                  <a:pt x="830" y="712"/>
                </a:cubicBezTo>
                <a:cubicBezTo>
                  <a:pt x="800" y="712"/>
                  <a:pt x="776" y="702"/>
                  <a:pt x="754" y="680"/>
                </a:cubicBezTo>
                <a:cubicBezTo>
                  <a:pt x="733" y="659"/>
                  <a:pt x="723" y="634"/>
                  <a:pt x="723" y="604"/>
                </a:cubicBezTo>
                <a:cubicBezTo>
                  <a:pt x="723" y="574"/>
                  <a:pt x="733" y="550"/>
                  <a:pt x="754" y="528"/>
                </a:cubicBezTo>
                <a:close/>
                <a:moveTo>
                  <a:pt x="658" y="1229"/>
                </a:moveTo>
                <a:cubicBezTo>
                  <a:pt x="1012" y="1229"/>
                  <a:pt x="1012" y="1229"/>
                  <a:pt x="1012" y="1229"/>
                </a:cubicBezTo>
                <a:cubicBezTo>
                  <a:pt x="1057" y="1229"/>
                  <a:pt x="1095" y="1215"/>
                  <a:pt x="1124" y="1187"/>
                </a:cubicBezTo>
                <a:cubicBezTo>
                  <a:pt x="1153" y="1159"/>
                  <a:pt x="1168" y="1122"/>
                  <a:pt x="1168" y="1076"/>
                </a:cubicBezTo>
                <a:cubicBezTo>
                  <a:pt x="1168" y="1060"/>
                  <a:pt x="1168" y="1045"/>
                  <a:pt x="1167" y="1030"/>
                </a:cubicBezTo>
                <a:cubicBezTo>
                  <a:pt x="1166" y="1015"/>
                  <a:pt x="1163" y="999"/>
                  <a:pt x="1160" y="981"/>
                </a:cubicBezTo>
                <a:cubicBezTo>
                  <a:pt x="1157" y="963"/>
                  <a:pt x="1153" y="946"/>
                  <a:pt x="1148" y="931"/>
                </a:cubicBezTo>
                <a:cubicBezTo>
                  <a:pt x="1143" y="914"/>
                  <a:pt x="1136" y="898"/>
                  <a:pt x="1127" y="882"/>
                </a:cubicBezTo>
                <a:cubicBezTo>
                  <a:pt x="1117" y="866"/>
                  <a:pt x="1106" y="851"/>
                  <a:pt x="1093" y="839"/>
                </a:cubicBezTo>
                <a:cubicBezTo>
                  <a:pt x="1079" y="825"/>
                  <a:pt x="1062" y="815"/>
                  <a:pt x="1043" y="807"/>
                </a:cubicBezTo>
                <a:cubicBezTo>
                  <a:pt x="1024" y="799"/>
                  <a:pt x="1002" y="796"/>
                  <a:pt x="980" y="796"/>
                </a:cubicBezTo>
                <a:cubicBezTo>
                  <a:pt x="965" y="796"/>
                  <a:pt x="953" y="802"/>
                  <a:pt x="937" y="812"/>
                </a:cubicBezTo>
                <a:cubicBezTo>
                  <a:pt x="928" y="818"/>
                  <a:pt x="918" y="824"/>
                  <a:pt x="907" y="831"/>
                </a:cubicBezTo>
                <a:cubicBezTo>
                  <a:pt x="902" y="835"/>
                  <a:pt x="892" y="840"/>
                  <a:pt x="874" y="845"/>
                </a:cubicBezTo>
                <a:cubicBezTo>
                  <a:pt x="848" y="854"/>
                  <a:pt x="822" y="854"/>
                  <a:pt x="796" y="845"/>
                </a:cubicBezTo>
                <a:cubicBezTo>
                  <a:pt x="778" y="840"/>
                  <a:pt x="768" y="835"/>
                  <a:pt x="763" y="831"/>
                </a:cubicBezTo>
                <a:cubicBezTo>
                  <a:pt x="752" y="824"/>
                  <a:pt x="742" y="818"/>
                  <a:pt x="733" y="812"/>
                </a:cubicBezTo>
                <a:cubicBezTo>
                  <a:pt x="717" y="802"/>
                  <a:pt x="705" y="796"/>
                  <a:pt x="690" y="796"/>
                </a:cubicBezTo>
                <a:cubicBezTo>
                  <a:pt x="667" y="796"/>
                  <a:pt x="646" y="799"/>
                  <a:pt x="627" y="807"/>
                </a:cubicBezTo>
                <a:cubicBezTo>
                  <a:pt x="608" y="815"/>
                  <a:pt x="591" y="825"/>
                  <a:pt x="577" y="839"/>
                </a:cubicBezTo>
                <a:cubicBezTo>
                  <a:pt x="564" y="851"/>
                  <a:pt x="553" y="866"/>
                  <a:pt x="543" y="882"/>
                </a:cubicBezTo>
                <a:cubicBezTo>
                  <a:pt x="534" y="898"/>
                  <a:pt x="527" y="914"/>
                  <a:pt x="522" y="931"/>
                </a:cubicBezTo>
                <a:cubicBezTo>
                  <a:pt x="517" y="946"/>
                  <a:pt x="513" y="963"/>
                  <a:pt x="510" y="981"/>
                </a:cubicBezTo>
                <a:cubicBezTo>
                  <a:pt x="507" y="998"/>
                  <a:pt x="504" y="1015"/>
                  <a:pt x="503" y="1030"/>
                </a:cubicBezTo>
                <a:cubicBezTo>
                  <a:pt x="502" y="1045"/>
                  <a:pt x="502" y="1060"/>
                  <a:pt x="502" y="1076"/>
                </a:cubicBezTo>
                <a:cubicBezTo>
                  <a:pt x="502" y="1122"/>
                  <a:pt x="517" y="1159"/>
                  <a:pt x="546" y="1187"/>
                </a:cubicBezTo>
                <a:cubicBezTo>
                  <a:pt x="575" y="1215"/>
                  <a:pt x="613" y="1229"/>
                  <a:pt x="658" y="1229"/>
                </a:cubicBezTo>
                <a:close/>
                <a:moveTo>
                  <a:pt x="599" y="1037"/>
                </a:moveTo>
                <a:cubicBezTo>
                  <a:pt x="600" y="1025"/>
                  <a:pt x="602" y="1012"/>
                  <a:pt x="604" y="998"/>
                </a:cubicBezTo>
                <a:cubicBezTo>
                  <a:pt x="607" y="984"/>
                  <a:pt x="610" y="972"/>
                  <a:pt x="613" y="960"/>
                </a:cubicBezTo>
                <a:cubicBezTo>
                  <a:pt x="617" y="950"/>
                  <a:pt x="621" y="940"/>
                  <a:pt x="627" y="930"/>
                </a:cubicBezTo>
                <a:cubicBezTo>
                  <a:pt x="632" y="921"/>
                  <a:pt x="637" y="914"/>
                  <a:pt x="643" y="908"/>
                </a:cubicBezTo>
                <a:cubicBezTo>
                  <a:pt x="648" y="903"/>
                  <a:pt x="655" y="899"/>
                  <a:pt x="662" y="896"/>
                </a:cubicBezTo>
                <a:cubicBezTo>
                  <a:pt x="668" y="894"/>
                  <a:pt x="674" y="893"/>
                  <a:pt x="680" y="892"/>
                </a:cubicBezTo>
                <a:cubicBezTo>
                  <a:pt x="680" y="892"/>
                  <a:pt x="681" y="892"/>
                  <a:pt x="681" y="892"/>
                </a:cubicBezTo>
                <a:cubicBezTo>
                  <a:pt x="690" y="898"/>
                  <a:pt x="700" y="905"/>
                  <a:pt x="711" y="912"/>
                </a:cubicBezTo>
                <a:cubicBezTo>
                  <a:pt x="726" y="922"/>
                  <a:pt x="744" y="930"/>
                  <a:pt x="766" y="937"/>
                </a:cubicBezTo>
                <a:cubicBezTo>
                  <a:pt x="811" y="951"/>
                  <a:pt x="859" y="951"/>
                  <a:pt x="904" y="937"/>
                </a:cubicBezTo>
                <a:cubicBezTo>
                  <a:pt x="926" y="930"/>
                  <a:pt x="944" y="922"/>
                  <a:pt x="959" y="912"/>
                </a:cubicBezTo>
                <a:cubicBezTo>
                  <a:pt x="970" y="905"/>
                  <a:pt x="980" y="898"/>
                  <a:pt x="989" y="892"/>
                </a:cubicBezTo>
                <a:cubicBezTo>
                  <a:pt x="989" y="892"/>
                  <a:pt x="990" y="892"/>
                  <a:pt x="990" y="892"/>
                </a:cubicBezTo>
                <a:cubicBezTo>
                  <a:pt x="996" y="893"/>
                  <a:pt x="1002" y="894"/>
                  <a:pt x="1008" y="896"/>
                </a:cubicBezTo>
                <a:cubicBezTo>
                  <a:pt x="1015" y="899"/>
                  <a:pt x="1022" y="903"/>
                  <a:pt x="1027" y="908"/>
                </a:cubicBezTo>
                <a:cubicBezTo>
                  <a:pt x="1033" y="914"/>
                  <a:pt x="1038" y="921"/>
                  <a:pt x="1043" y="930"/>
                </a:cubicBezTo>
                <a:cubicBezTo>
                  <a:pt x="1049" y="940"/>
                  <a:pt x="1053" y="950"/>
                  <a:pt x="1057" y="960"/>
                </a:cubicBezTo>
                <a:cubicBezTo>
                  <a:pt x="1060" y="972"/>
                  <a:pt x="1063" y="984"/>
                  <a:pt x="1066" y="998"/>
                </a:cubicBezTo>
                <a:cubicBezTo>
                  <a:pt x="1068" y="1012"/>
                  <a:pt x="1070" y="1025"/>
                  <a:pt x="1071" y="1037"/>
                </a:cubicBezTo>
                <a:cubicBezTo>
                  <a:pt x="1071" y="1037"/>
                  <a:pt x="1071" y="1037"/>
                  <a:pt x="1071" y="1037"/>
                </a:cubicBezTo>
                <a:cubicBezTo>
                  <a:pt x="1072" y="1049"/>
                  <a:pt x="1072" y="1062"/>
                  <a:pt x="1072" y="1076"/>
                </a:cubicBezTo>
                <a:cubicBezTo>
                  <a:pt x="1072" y="1101"/>
                  <a:pt x="1064" y="1112"/>
                  <a:pt x="1058" y="1118"/>
                </a:cubicBezTo>
                <a:cubicBezTo>
                  <a:pt x="1047" y="1128"/>
                  <a:pt x="1032" y="1133"/>
                  <a:pt x="1012" y="1133"/>
                </a:cubicBezTo>
                <a:cubicBezTo>
                  <a:pt x="658" y="1133"/>
                  <a:pt x="658" y="1133"/>
                  <a:pt x="658" y="1133"/>
                </a:cubicBezTo>
                <a:cubicBezTo>
                  <a:pt x="638" y="1133"/>
                  <a:pt x="623" y="1128"/>
                  <a:pt x="612" y="1118"/>
                </a:cubicBezTo>
                <a:cubicBezTo>
                  <a:pt x="606" y="1112"/>
                  <a:pt x="598" y="1101"/>
                  <a:pt x="598" y="1076"/>
                </a:cubicBezTo>
                <a:cubicBezTo>
                  <a:pt x="598" y="1062"/>
                  <a:pt x="598" y="1049"/>
                  <a:pt x="599" y="103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7" name="Freeform 241"/>
          <p:cNvSpPr>
            <a:spLocks noEditPoints="1"/>
          </p:cNvSpPr>
          <p:nvPr/>
        </p:nvSpPr>
        <p:spPr bwMode="auto">
          <a:xfrm>
            <a:off x="8909728" y="1890207"/>
            <a:ext cx="349574" cy="392097"/>
          </a:xfrm>
          <a:custGeom>
            <a:avLst/>
            <a:gdLst>
              <a:gd name="T0" fmla="*/ 58 w 1460"/>
              <a:gd name="T1" fmla="*/ 485 h 1638"/>
              <a:gd name="T2" fmla="*/ 2 w 1460"/>
              <a:gd name="T3" fmla="*/ 541 h 1638"/>
              <a:gd name="T4" fmla="*/ 2 w 1460"/>
              <a:gd name="T5" fmla="*/ 1582 h 1638"/>
              <a:gd name="T6" fmla="*/ 58 w 1460"/>
              <a:gd name="T7" fmla="*/ 1638 h 1638"/>
              <a:gd name="T8" fmla="*/ 334 w 1460"/>
              <a:gd name="T9" fmla="*/ 1638 h 1638"/>
              <a:gd name="T10" fmla="*/ 390 w 1460"/>
              <a:gd name="T11" fmla="*/ 1582 h 1638"/>
              <a:gd name="T12" fmla="*/ 390 w 1460"/>
              <a:gd name="T13" fmla="*/ 541 h 1638"/>
              <a:gd name="T14" fmla="*/ 334 w 1460"/>
              <a:gd name="T15" fmla="*/ 485 h 1638"/>
              <a:gd name="T16" fmla="*/ 58 w 1460"/>
              <a:gd name="T17" fmla="*/ 485 h 1638"/>
              <a:gd name="T18" fmla="*/ 294 w 1460"/>
              <a:gd name="T19" fmla="*/ 1542 h 1638"/>
              <a:gd name="T20" fmla="*/ 98 w 1460"/>
              <a:gd name="T21" fmla="*/ 1542 h 1638"/>
              <a:gd name="T22" fmla="*/ 98 w 1460"/>
              <a:gd name="T23" fmla="*/ 581 h 1638"/>
              <a:gd name="T24" fmla="*/ 294 w 1460"/>
              <a:gd name="T25" fmla="*/ 581 h 1638"/>
              <a:gd name="T26" fmla="*/ 294 w 1460"/>
              <a:gd name="T27" fmla="*/ 1542 h 1638"/>
              <a:gd name="T28" fmla="*/ 196 w 1460"/>
              <a:gd name="T29" fmla="*/ 391 h 1638"/>
              <a:gd name="T30" fmla="*/ 392 w 1460"/>
              <a:gd name="T31" fmla="*/ 195 h 1638"/>
              <a:gd name="T32" fmla="*/ 196 w 1460"/>
              <a:gd name="T33" fmla="*/ 0 h 1638"/>
              <a:gd name="T34" fmla="*/ 0 w 1460"/>
              <a:gd name="T35" fmla="*/ 195 h 1638"/>
              <a:gd name="T36" fmla="*/ 196 w 1460"/>
              <a:gd name="T37" fmla="*/ 391 h 1638"/>
              <a:gd name="T38" fmla="*/ 196 w 1460"/>
              <a:gd name="T39" fmla="*/ 96 h 1638"/>
              <a:gd name="T40" fmla="*/ 296 w 1460"/>
              <a:gd name="T41" fmla="*/ 195 h 1638"/>
              <a:gd name="T42" fmla="*/ 196 w 1460"/>
              <a:gd name="T43" fmla="*/ 295 h 1638"/>
              <a:gd name="T44" fmla="*/ 96 w 1460"/>
              <a:gd name="T45" fmla="*/ 195 h 1638"/>
              <a:gd name="T46" fmla="*/ 196 w 1460"/>
              <a:gd name="T47" fmla="*/ 96 h 1638"/>
              <a:gd name="T48" fmla="*/ 559 w 1460"/>
              <a:gd name="T49" fmla="*/ 1638 h 1638"/>
              <a:gd name="T50" fmla="*/ 846 w 1460"/>
              <a:gd name="T51" fmla="*/ 1638 h 1638"/>
              <a:gd name="T52" fmla="*/ 894 w 1460"/>
              <a:gd name="T53" fmla="*/ 1590 h 1638"/>
              <a:gd name="T54" fmla="*/ 894 w 1460"/>
              <a:gd name="T55" fmla="*/ 966 h 1638"/>
              <a:gd name="T56" fmla="*/ 989 w 1460"/>
              <a:gd name="T57" fmla="*/ 866 h 1638"/>
              <a:gd name="T58" fmla="*/ 1090 w 1460"/>
              <a:gd name="T59" fmla="*/ 964 h 1638"/>
              <a:gd name="T60" fmla="*/ 1090 w 1460"/>
              <a:gd name="T61" fmla="*/ 1591 h 1638"/>
              <a:gd name="T62" fmla="*/ 1137 w 1460"/>
              <a:gd name="T63" fmla="*/ 1638 h 1638"/>
              <a:gd name="T64" fmla="*/ 1412 w 1460"/>
              <a:gd name="T65" fmla="*/ 1638 h 1638"/>
              <a:gd name="T66" fmla="*/ 1460 w 1460"/>
              <a:gd name="T67" fmla="*/ 1591 h 1638"/>
              <a:gd name="T68" fmla="*/ 1460 w 1460"/>
              <a:gd name="T69" fmla="*/ 983 h 1638"/>
              <a:gd name="T70" fmla="*/ 1283 w 1460"/>
              <a:gd name="T71" fmla="*/ 607 h 1638"/>
              <a:gd name="T72" fmla="*/ 1047 w 1460"/>
              <a:gd name="T73" fmla="*/ 524 h 1638"/>
              <a:gd name="T74" fmla="*/ 894 w 1460"/>
              <a:gd name="T75" fmla="*/ 561 h 1638"/>
              <a:gd name="T76" fmla="*/ 894 w 1460"/>
              <a:gd name="T77" fmla="*/ 538 h 1638"/>
              <a:gd name="T78" fmla="*/ 840 w 1460"/>
              <a:gd name="T79" fmla="*/ 485 h 1638"/>
              <a:gd name="T80" fmla="*/ 559 w 1460"/>
              <a:gd name="T81" fmla="*/ 485 h 1638"/>
              <a:gd name="T82" fmla="*/ 505 w 1460"/>
              <a:gd name="T83" fmla="*/ 538 h 1638"/>
              <a:gd name="T84" fmla="*/ 505 w 1460"/>
              <a:gd name="T85" fmla="*/ 1584 h 1638"/>
              <a:gd name="T86" fmla="*/ 559 w 1460"/>
              <a:gd name="T87" fmla="*/ 1638 h 1638"/>
              <a:gd name="T88" fmla="*/ 601 w 1460"/>
              <a:gd name="T89" fmla="*/ 581 h 1638"/>
              <a:gd name="T90" fmla="*/ 797 w 1460"/>
              <a:gd name="T91" fmla="*/ 581 h 1638"/>
              <a:gd name="T92" fmla="*/ 797 w 1460"/>
              <a:gd name="T93" fmla="*/ 651 h 1638"/>
              <a:gd name="T94" fmla="*/ 798 w 1460"/>
              <a:gd name="T95" fmla="*/ 651 h 1638"/>
              <a:gd name="T96" fmla="*/ 810 w 1460"/>
              <a:gd name="T97" fmla="*/ 683 h 1638"/>
              <a:gd name="T98" fmla="*/ 877 w 1460"/>
              <a:gd name="T99" fmla="*/ 687 h 1638"/>
              <a:gd name="T100" fmla="*/ 1049 w 1460"/>
              <a:gd name="T101" fmla="*/ 620 h 1638"/>
              <a:gd name="T102" fmla="*/ 1222 w 1460"/>
              <a:gd name="T103" fmla="*/ 681 h 1638"/>
              <a:gd name="T104" fmla="*/ 1363 w 1460"/>
              <a:gd name="T105" fmla="*/ 983 h 1638"/>
              <a:gd name="T106" fmla="*/ 1363 w 1460"/>
              <a:gd name="T107" fmla="*/ 1542 h 1638"/>
              <a:gd name="T108" fmla="*/ 1186 w 1460"/>
              <a:gd name="T109" fmla="*/ 1542 h 1638"/>
              <a:gd name="T110" fmla="*/ 1186 w 1460"/>
              <a:gd name="T111" fmla="*/ 964 h 1638"/>
              <a:gd name="T112" fmla="*/ 992 w 1460"/>
              <a:gd name="T113" fmla="*/ 770 h 1638"/>
              <a:gd name="T114" fmla="*/ 797 w 1460"/>
              <a:gd name="T115" fmla="*/ 964 h 1638"/>
              <a:gd name="T116" fmla="*/ 797 w 1460"/>
              <a:gd name="T117" fmla="*/ 1542 h 1638"/>
              <a:gd name="T118" fmla="*/ 601 w 1460"/>
              <a:gd name="T119" fmla="*/ 1542 h 1638"/>
              <a:gd name="T120" fmla="*/ 601 w 1460"/>
              <a:gd name="T121" fmla="*/ 581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60" h="1638">
                <a:moveTo>
                  <a:pt x="58" y="485"/>
                </a:moveTo>
                <a:cubicBezTo>
                  <a:pt x="27" y="485"/>
                  <a:pt x="2" y="510"/>
                  <a:pt x="2" y="541"/>
                </a:cubicBezTo>
                <a:cubicBezTo>
                  <a:pt x="2" y="1582"/>
                  <a:pt x="2" y="1582"/>
                  <a:pt x="2" y="1582"/>
                </a:cubicBezTo>
                <a:cubicBezTo>
                  <a:pt x="2" y="1613"/>
                  <a:pt x="27" y="1638"/>
                  <a:pt x="58" y="1638"/>
                </a:cubicBezTo>
                <a:cubicBezTo>
                  <a:pt x="334" y="1638"/>
                  <a:pt x="334" y="1638"/>
                  <a:pt x="334" y="1638"/>
                </a:cubicBezTo>
                <a:cubicBezTo>
                  <a:pt x="365" y="1638"/>
                  <a:pt x="390" y="1613"/>
                  <a:pt x="390" y="1582"/>
                </a:cubicBezTo>
                <a:cubicBezTo>
                  <a:pt x="390" y="541"/>
                  <a:pt x="390" y="541"/>
                  <a:pt x="390" y="541"/>
                </a:cubicBezTo>
                <a:cubicBezTo>
                  <a:pt x="390" y="510"/>
                  <a:pt x="365" y="485"/>
                  <a:pt x="334" y="485"/>
                </a:cubicBezTo>
                <a:lnTo>
                  <a:pt x="58" y="485"/>
                </a:lnTo>
                <a:close/>
                <a:moveTo>
                  <a:pt x="294" y="1542"/>
                </a:moveTo>
                <a:cubicBezTo>
                  <a:pt x="98" y="1542"/>
                  <a:pt x="98" y="1542"/>
                  <a:pt x="98" y="1542"/>
                </a:cubicBezTo>
                <a:cubicBezTo>
                  <a:pt x="98" y="581"/>
                  <a:pt x="98" y="581"/>
                  <a:pt x="98" y="581"/>
                </a:cubicBezTo>
                <a:cubicBezTo>
                  <a:pt x="294" y="581"/>
                  <a:pt x="294" y="581"/>
                  <a:pt x="294" y="581"/>
                </a:cubicBezTo>
                <a:lnTo>
                  <a:pt x="294" y="1542"/>
                </a:lnTo>
                <a:close/>
                <a:moveTo>
                  <a:pt x="196" y="391"/>
                </a:moveTo>
                <a:cubicBezTo>
                  <a:pt x="304" y="391"/>
                  <a:pt x="392" y="303"/>
                  <a:pt x="392" y="195"/>
                </a:cubicBezTo>
                <a:cubicBezTo>
                  <a:pt x="392" y="87"/>
                  <a:pt x="304" y="0"/>
                  <a:pt x="196" y="0"/>
                </a:cubicBezTo>
                <a:cubicBezTo>
                  <a:pt x="88" y="0"/>
                  <a:pt x="0" y="87"/>
                  <a:pt x="0" y="195"/>
                </a:cubicBezTo>
                <a:cubicBezTo>
                  <a:pt x="0" y="303"/>
                  <a:pt x="88" y="391"/>
                  <a:pt x="196" y="391"/>
                </a:cubicBezTo>
                <a:close/>
                <a:moveTo>
                  <a:pt x="196" y="96"/>
                </a:moveTo>
                <a:cubicBezTo>
                  <a:pt x="251" y="96"/>
                  <a:pt x="296" y="140"/>
                  <a:pt x="296" y="195"/>
                </a:cubicBezTo>
                <a:cubicBezTo>
                  <a:pt x="296" y="250"/>
                  <a:pt x="251" y="295"/>
                  <a:pt x="196" y="295"/>
                </a:cubicBezTo>
                <a:cubicBezTo>
                  <a:pt x="141" y="295"/>
                  <a:pt x="96" y="250"/>
                  <a:pt x="96" y="195"/>
                </a:cubicBezTo>
                <a:cubicBezTo>
                  <a:pt x="96" y="140"/>
                  <a:pt x="141" y="96"/>
                  <a:pt x="196" y="96"/>
                </a:cubicBezTo>
                <a:close/>
                <a:moveTo>
                  <a:pt x="559" y="1638"/>
                </a:moveTo>
                <a:cubicBezTo>
                  <a:pt x="846" y="1638"/>
                  <a:pt x="846" y="1638"/>
                  <a:pt x="846" y="1638"/>
                </a:cubicBezTo>
                <a:cubicBezTo>
                  <a:pt x="872" y="1638"/>
                  <a:pt x="894" y="1616"/>
                  <a:pt x="894" y="1590"/>
                </a:cubicBezTo>
                <a:cubicBezTo>
                  <a:pt x="894" y="966"/>
                  <a:pt x="894" y="966"/>
                  <a:pt x="894" y="966"/>
                </a:cubicBezTo>
                <a:cubicBezTo>
                  <a:pt x="894" y="913"/>
                  <a:pt x="935" y="868"/>
                  <a:pt x="989" y="866"/>
                </a:cubicBezTo>
                <a:cubicBezTo>
                  <a:pt x="1044" y="864"/>
                  <a:pt x="1090" y="909"/>
                  <a:pt x="1090" y="964"/>
                </a:cubicBezTo>
                <a:cubicBezTo>
                  <a:pt x="1090" y="1591"/>
                  <a:pt x="1090" y="1591"/>
                  <a:pt x="1090" y="1591"/>
                </a:cubicBezTo>
                <a:cubicBezTo>
                  <a:pt x="1090" y="1617"/>
                  <a:pt x="1111" y="1638"/>
                  <a:pt x="1137" y="1638"/>
                </a:cubicBezTo>
                <a:cubicBezTo>
                  <a:pt x="1412" y="1638"/>
                  <a:pt x="1412" y="1638"/>
                  <a:pt x="1412" y="1638"/>
                </a:cubicBezTo>
                <a:cubicBezTo>
                  <a:pt x="1438" y="1638"/>
                  <a:pt x="1460" y="1617"/>
                  <a:pt x="1460" y="1591"/>
                </a:cubicBezTo>
                <a:cubicBezTo>
                  <a:pt x="1460" y="983"/>
                  <a:pt x="1460" y="983"/>
                  <a:pt x="1460" y="983"/>
                </a:cubicBezTo>
                <a:cubicBezTo>
                  <a:pt x="1460" y="837"/>
                  <a:pt x="1395" y="700"/>
                  <a:pt x="1283" y="607"/>
                </a:cubicBezTo>
                <a:cubicBezTo>
                  <a:pt x="1217" y="552"/>
                  <a:pt x="1133" y="522"/>
                  <a:pt x="1047" y="524"/>
                </a:cubicBezTo>
                <a:cubicBezTo>
                  <a:pt x="993" y="525"/>
                  <a:pt x="941" y="538"/>
                  <a:pt x="894" y="561"/>
                </a:cubicBezTo>
                <a:cubicBezTo>
                  <a:pt x="894" y="538"/>
                  <a:pt x="894" y="538"/>
                  <a:pt x="894" y="538"/>
                </a:cubicBezTo>
                <a:cubicBezTo>
                  <a:pt x="894" y="509"/>
                  <a:pt x="870" y="485"/>
                  <a:pt x="840" y="485"/>
                </a:cubicBezTo>
                <a:cubicBezTo>
                  <a:pt x="559" y="485"/>
                  <a:pt x="559" y="485"/>
                  <a:pt x="559" y="485"/>
                </a:cubicBezTo>
                <a:cubicBezTo>
                  <a:pt x="529" y="485"/>
                  <a:pt x="505" y="509"/>
                  <a:pt x="505" y="538"/>
                </a:cubicBezTo>
                <a:cubicBezTo>
                  <a:pt x="505" y="1584"/>
                  <a:pt x="505" y="1584"/>
                  <a:pt x="505" y="1584"/>
                </a:cubicBezTo>
                <a:cubicBezTo>
                  <a:pt x="505" y="1614"/>
                  <a:pt x="529" y="1638"/>
                  <a:pt x="559" y="1638"/>
                </a:cubicBezTo>
                <a:close/>
                <a:moveTo>
                  <a:pt x="601" y="581"/>
                </a:moveTo>
                <a:cubicBezTo>
                  <a:pt x="797" y="581"/>
                  <a:pt x="797" y="581"/>
                  <a:pt x="797" y="581"/>
                </a:cubicBezTo>
                <a:cubicBezTo>
                  <a:pt x="797" y="651"/>
                  <a:pt x="797" y="651"/>
                  <a:pt x="797" y="651"/>
                </a:cubicBezTo>
                <a:cubicBezTo>
                  <a:pt x="798" y="651"/>
                  <a:pt x="798" y="651"/>
                  <a:pt x="798" y="651"/>
                </a:cubicBezTo>
                <a:cubicBezTo>
                  <a:pt x="798" y="662"/>
                  <a:pt x="801" y="673"/>
                  <a:pt x="810" y="683"/>
                </a:cubicBezTo>
                <a:cubicBezTo>
                  <a:pt x="827" y="702"/>
                  <a:pt x="858" y="704"/>
                  <a:pt x="877" y="687"/>
                </a:cubicBezTo>
                <a:cubicBezTo>
                  <a:pt x="925" y="645"/>
                  <a:pt x="986" y="621"/>
                  <a:pt x="1049" y="620"/>
                </a:cubicBezTo>
                <a:cubicBezTo>
                  <a:pt x="1112" y="619"/>
                  <a:pt x="1173" y="640"/>
                  <a:pt x="1222" y="681"/>
                </a:cubicBezTo>
                <a:cubicBezTo>
                  <a:pt x="1312" y="756"/>
                  <a:pt x="1363" y="866"/>
                  <a:pt x="1363" y="983"/>
                </a:cubicBezTo>
                <a:cubicBezTo>
                  <a:pt x="1363" y="1542"/>
                  <a:pt x="1363" y="1542"/>
                  <a:pt x="1363" y="1542"/>
                </a:cubicBezTo>
                <a:cubicBezTo>
                  <a:pt x="1186" y="1542"/>
                  <a:pt x="1186" y="1542"/>
                  <a:pt x="1186" y="1542"/>
                </a:cubicBezTo>
                <a:cubicBezTo>
                  <a:pt x="1186" y="964"/>
                  <a:pt x="1186" y="964"/>
                  <a:pt x="1186" y="964"/>
                </a:cubicBezTo>
                <a:cubicBezTo>
                  <a:pt x="1186" y="857"/>
                  <a:pt x="1099" y="770"/>
                  <a:pt x="992" y="770"/>
                </a:cubicBezTo>
                <a:cubicBezTo>
                  <a:pt x="885" y="770"/>
                  <a:pt x="797" y="857"/>
                  <a:pt x="797" y="964"/>
                </a:cubicBezTo>
                <a:cubicBezTo>
                  <a:pt x="797" y="1542"/>
                  <a:pt x="797" y="1542"/>
                  <a:pt x="797" y="1542"/>
                </a:cubicBezTo>
                <a:cubicBezTo>
                  <a:pt x="601" y="1542"/>
                  <a:pt x="601" y="1542"/>
                  <a:pt x="601" y="1542"/>
                </a:cubicBezTo>
                <a:lnTo>
                  <a:pt x="601" y="58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8" name="Freeform 249"/>
          <p:cNvSpPr>
            <a:spLocks noEditPoints="1"/>
          </p:cNvSpPr>
          <p:nvPr/>
        </p:nvSpPr>
        <p:spPr bwMode="auto">
          <a:xfrm>
            <a:off x="8888394" y="3908554"/>
            <a:ext cx="392243" cy="392537"/>
          </a:xfrm>
          <a:custGeom>
            <a:avLst/>
            <a:gdLst>
              <a:gd name="T0" fmla="*/ 819 w 1638"/>
              <a:gd name="T1" fmla="*/ 0 h 1639"/>
              <a:gd name="T2" fmla="*/ 240 w 1638"/>
              <a:gd name="T3" fmla="*/ 240 h 1639"/>
              <a:gd name="T4" fmla="*/ 0 w 1638"/>
              <a:gd name="T5" fmla="*/ 819 h 1639"/>
              <a:gd name="T6" fmla="*/ 240 w 1638"/>
              <a:gd name="T7" fmla="*/ 1399 h 1639"/>
              <a:gd name="T8" fmla="*/ 819 w 1638"/>
              <a:gd name="T9" fmla="*/ 1639 h 1639"/>
              <a:gd name="T10" fmla="*/ 1398 w 1638"/>
              <a:gd name="T11" fmla="*/ 1399 h 1639"/>
              <a:gd name="T12" fmla="*/ 1638 w 1638"/>
              <a:gd name="T13" fmla="*/ 819 h 1639"/>
              <a:gd name="T14" fmla="*/ 1398 w 1638"/>
              <a:gd name="T15" fmla="*/ 240 h 1639"/>
              <a:gd name="T16" fmla="*/ 819 w 1638"/>
              <a:gd name="T17" fmla="*/ 0 h 1639"/>
              <a:gd name="T18" fmla="*/ 1330 w 1638"/>
              <a:gd name="T19" fmla="*/ 1331 h 1639"/>
              <a:gd name="T20" fmla="*/ 819 w 1638"/>
              <a:gd name="T21" fmla="*/ 1543 h 1639"/>
              <a:gd name="T22" fmla="*/ 308 w 1638"/>
              <a:gd name="T23" fmla="*/ 1331 h 1639"/>
              <a:gd name="T24" fmla="*/ 96 w 1638"/>
              <a:gd name="T25" fmla="*/ 819 h 1639"/>
              <a:gd name="T26" fmla="*/ 308 w 1638"/>
              <a:gd name="T27" fmla="*/ 308 h 1639"/>
              <a:gd name="T28" fmla="*/ 819 w 1638"/>
              <a:gd name="T29" fmla="*/ 96 h 1639"/>
              <a:gd name="T30" fmla="*/ 1330 w 1638"/>
              <a:gd name="T31" fmla="*/ 308 h 1639"/>
              <a:gd name="T32" fmla="*/ 1542 w 1638"/>
              <a:gd name="T33" fmla="*/ 819 h 1639"/>
              <a:gd name="T34" fmla="*/ 1330 w 1638"/>
              <a:gd name="T35" fmla="*/ 1331 h 1639"/>
              <a:gd name="T36" fmla="*/ 540 w 1638"/>
              <a:gd name="T37" fmla="*/ 529 h 1639"/>
              <a:gd name="T38" fmla="*/ 441 w 1638"/>
              <a:gd name="T39" fmla="*/ 628 h 1639"/>
              <a:gd name="T40" fmla="*/ 393 w 1638"/>
              <a:gd name="T41" fmla="*/ 676 h 1639"/>
              <a:gd name="T42" fmla="*/ 345 w 1638"/>
              <a:gd name="T43" fmla="*/ 628 h 1639"/>
              <a:gd name="T44" fmla="*/ 540 w 1638"/>
              <a:gd name="T45" fmla="*/ 433 h 1639"/>
              <a:gd name="T46" fmla="*/ 735 w 1638"/>
              <a:gd name="T47" fmla="*/ 628 h 1639"/>
              <a:gd name="T48" fmla="*/ 687 w 1638"/>
              <a:gd name="T49" fmla="*/ 676 h 1639"/>
              <a:gd name="T50" fmla="*/ 639 w 1638"/>
              <a:gd name="T51" fmla="*/ 628 h 1639"/>
              <a:gd name="T52" fmla="*/ 540 w 1638"/>
              <a:gd name="T53" fmla="*/ 529 h 1639"/>
              <a:gd name="T54" fmla="*/ 1309 w 1638"/>
              <a:gd name="T55" fmla="*/ 628 h 1639"/>
              <a:gd name="T56" fmla="*/ 1260 w 1638"/>
              <a:gd name="T57" fmla="*/ 676 h 1639"/>
              <a:gd name="T58" fmla="*/ 1212 w 1638"/>
              <a:gd name="T59" fmla="*/ 628 h 1639"/>
              <a:gd name="T60" fmla="*/ 1113 w 1638"/>
              <a:gd name="T61" fmla="*/ 529 h 1639"/>
              <a:gd name="T62" fmla="*/ 1014 w 1638"/>
              <a:gd name="T63" fmla="*/ 628 h 1639"/>
              <a:gd name="T64" fmla="*/ 966 w 1638"/>
              <a:gd name="T65" fmla="*/ 676 h 1639"/>
              <a:gd name="T66" fmla="*/ 918 w 1638"/>
              <a:gd name="T67" fmla="*/ 628 h 1639"/>
              <a:gd name="T68" fmla="*/ 1113 w 1638"/>
              <a:gd name="T69" fmla="*/ 433 h 1639"/>
              <a:gd name="T70" fmla="*/ 1309 w 1638"/>
              <a:gd name="T71" fmla="*/ 628 h 1639"/>
              <a:gd name="T72" fmla="*/ 1159 w 1638"/>
              <a:gd name="T73" fmla="*/ 1158 h 1639"/>
              <a:gd name="T74" fmla="*/ 1111 w 1638"/>
              <a:gd name="T75" fmla="*/ 1206 h 1639"/>
              <a:gd name="T76" fmla="*/ 1063 w 1638"/>
              <a:gd name="T77" fmla="*/ 1158 h 1639"/>
              <a:gd name="T78" fmla="*/ 828 w 1638"/>
              <a:gd name="T79" fmla="*/ 923 h 1639"/>
              <a:gd name="T80" fmla="*/ 592 w 1638"/>
              <a:gd name="T81" fmla="*/ 1158 h 1639"/>
              <a:gd name="T82" fmla="*/ 544 w 1638"/>
              <a:gd name="T83" fmla="*/ 1206 h 1639"/>
              <a:gd name="T84" fmla="*/ 496 w 1638"/>
              <a:gd name="T85" fmla="*/ 1158 h 1639"/>
              <a:gd name="T86" fmla="*/ 828 w 1638"/>
              <a:gd name="T87" fmla="*/ 827 h 1639"/>
              <a:gd name="T88" fmla="*/ 1159 w 1638"/>
              <a:gd name="T89" fmla="*/ 1158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8" h="1639">
                <a:moveTo>
                  <a:pt x="819" y="0"/>
                </a:moveTo>
                <a:cubicBezTo>
                  <a:pt x="600" y="0"/>
                  <a:pt x="395" y="85"/>
                  <a:pt x="240" y="240"/>
                </a:cubicBezTo>
                <a:cubicBezTo>
                  <a:pt x="85" y="395"/>
                  <a:pt x="0" y="601"/>
                  <a:pt x="0" y="819"/>
                </a:cubicBezTo>
                <a:cubicBezTo>
                  <a:pt x="0" y="1038"/>
                  <a:pt x="85" y="1244"/>
                  <a:pt x="240" y="1399"/>
                </a:cubicBezTo>
                <a:cubicBezTo>
                  <a:pt x="395" y="1553"/>
                  <a:pt x="600" y="1639"/>
                  <a:pt x="819" y="1639"/>
                </a:cubicBezTo>
                <a:cubicBezTo>
                  <a:pt x="1038" y="1639"/>
                  <a:pt x="1244" y="1553"/>
                  <a:pt x="1398" y="1399"/>
                </a:cubicBezTo>
                <a:cubicBezTo>
                  <a:pt x="1553" y="1244"/>
                  <a:pt x="1638" y="1038"/>
                  <a:pt x="1638" y="819"/>
                </a:cubicBezTo>
                <a:cubicBezTo>
                  <a:pt x="1638" y="601"/>
                  <a:pt x="1553" y="395"/>
                  <a:pt x="1398" y="240"/>
                </a:cubicBezTo>
                <a:cubicBezTo>
                  <a:pt x="1244" y="85"/>
                  <a:pt x="1038" y="0"/>
                  <a:pt x="819" y="0"/>
                </a:cubicBezTo>
                <a:close/>
                <a:moveTo>
                  <a:pt x="1330" y="1331"/>
                </a:moveTo>
                <a:cubicBezTo>
                  <a:pt x="1194" y="1467"/>
                  <a:pt x="1012" y="1543"/>
                  <a:pt x="819" y="1543"/>
                </a:cubicBezTo>
                <a:cubicBezTo>
                  <a:pt x="626" y="1543"/>
                  <a:pt x="444" y="1467"/>
                  <a:pt x="308" y="1331"/>
                </a:cubicBezTo>
                <a:cubicBezTo>
                  <a:pt x="171" y="1194"/>
                  <a:pt x="96" y="1013"/>
                  <a:pt x="96" y="819"/>
                </a:cubicBezTo>
                <a:cubicBezTo>
                  <a:pt x="96" y="626"/>
                  <a:pt x="171" y="445"/>
                  <a:pt x="308" y="308"/>
                </a:cubicBezTo>
                <a:cubicBezTo>
                  <a:pt x="444" y="172"/>
                  <a:pt x="626" y="96"/>
                  <a:pt x="819" y="96"/>
                </a:cubicBezTo>
                <a:cubicBezTo>
                  <a:pt x="1012" y="96"/>
                  <a:pt x="1194" y="172"/>
                  <a:pt x="1330" y="308"/>
                </a:cubicBezTo>
                <a:cubicBezTo>
                  <a:pt x="1467" y="445"/>
                  <a:pt x="1542" y="626"/>
                  <a:pt x="1542" y="819"/>
                </a:cubicBezTo>
                <a:cubicBezTo>
                  <a:pt x="1542" y="1013"/>
                  <a:pt x="1467" y="1194"/>
                  <a:pt x="1330" y="1331"/>
                </a:cubicBezTo>
                <a:close/>
                <a:moveTo>
                  <a:pt x="540" y="529"/>
                </a:moveTo>
                <a:cubicBezTo>
                  <a:pt x="485" y="529"/>
                  <a:pt x="441" y="574"/>
                  <a:pt x="441" y="628"/>
                </a:cubicBezTo>
                <a:cubicBezTo>
                  <a:pt x="441" y="655"/>
                  <a:pt x="419" y="676"/>
                  <a:pt x="393" y="676"/>
                </a:cubicBezTo>
                <a:cubicBezTo>
                  <a:pt x="366" y="676"/>
                  <a:pt x="345" y="655"/>
                  <a:pt x="345" y="628"/>
                </a:cubicBezTo>
                <a:cubicBezTo>
                  <a:pt x="345" y="521"/>
                  <a:pt x="432" y="433"/>
                  <a:pt x="540" y="433"/>
                </a:cubicBezTo>
                <a:cubicBezTo>
                  <a:pt x="648" y="433"/>
                  <a:pt x="735" y="521"/>
                  <a:pt x="735" y="628"/>
                </a:cubicBezTo>
                <a:cubicBezTo>
                  <a:pt x="735" y="655"/>
                  <a:pt x="714" y="676"/>
                  <a:pt x="687" y="676"/>
                </a:cubicBezTo>
                <a:cubicBezTo>
                  <a:pt x="660" y="676"/>
                  <a:pt x="639" y="655"/>
                  <a:pt x="639" y="628"/>
                </a:cubicBezTo>
                <a:cubicBezTo>
                  <a:pt x="639" y="574"/>
                  <a:pt x="595" y="529"/>
                  <a:pt x="540" y="529"/>
                </a:cubicBezTo>
                <a:close/>
                <a:moveTo>
                  <a:pt x="1309" y="628"/>
                </a:moveTo>
                <a:cubicBezTo>
                  <a:pt x="1309" y="655"/>
                  <a:pt x="1287" y="676"/>
                  <a:pt x="1260" y="676"/>
                </a:cubicBezTo>
                <a:cubicBezTo>
                  <a:pt x="1234" y="676"/>
                  <a:pt x="1212" y="655"/>
                  <a:pt x="1212" y="628"/>
                </a:cubicBezTo>
                <a:cubicBezTo>
                  <a:pt x="1212" y="574"/>
                  <a:pt x="1168" y="529"/>
                  <a:pt x="1113" y="529"/>
                </a:cubicBezTo>
                <a:cubicBezTo>
                  <a:pt x="1059" y="529"/>
                  <a:pt x="1014" y="574"/>
                  <a:pt x="1014" y="628"/>
                </a:cubicBezTo>
                <a:cubicBezTo>
                  <a:pt x="1014" y="655"/>
                  <a:pt x="993" y="676"/>
                  <a:pt x="966" y="676"/>
                </a:cubicBezTo>
                <a:cubicBezTo>
                  <a:pt x="940" y="676"/>
                  <a:pt x="918" y="655"/>
                  <a:pt x="918" y="628"/>
                </a:cubicBezTo>
                <a:cubicBezTo>
                  <a:pt x="918" y="521"/>
                  <a:pt x="1006" y="433"/>
                  <a:pt x="1113" y="433"/>
                </a:cubicBezTo>
                <a:cubicBezTo>
                  <a:pt x="1221" y="433"/>
                  <a:pt x="1309" y="521"/>
                  <a:pt x="1309" y="628"/>
                </a:cubicBezTo>
                <a:close/>
                <a:moveTo>
                  <a:pt x="1159" y="1158"/>
                </a:moveTo>
                <a:cubicBezTo>
                  <a:pt x="1159" y="1184"/>
                  <a:pt x="1138" y="1206"/>
                  <a:pt x="1111" y="1206"/>
                </a:cubicBezTo>
                <a:cubicBezTo>
                  <a:pt x="1084" y="1206"/>
                  <a:pt x="1063" y="1184"/>
                  <a:pt x="1063" y="1158"/>
                </a:cubicBezTo>
                <a:cubicBezTo>
                  <a:pt x="1063" y="1028"/>
                  <a:pt x="957" y="923"/>
                  <a:pt x="828" y="923"/>
                </a:cubicBezTo>
                <a:cubicBezTo>
                  <a:pt x="698" y="923"/>
                  <a:pt x="592" y="1028"/>
                  <a:pt x="592" y="1158"/>
                </a:cubicBezTo>
                <a:cubicBezTo>
                  <a:pt x="592" y="1184"/>
                  <a:pt x="571" y="1206"/>
                  <a:pt x="544" y="1206"/>
                </a:cubicBezTo>
                <a:cubicBezTo>
                  <a:pt x="518" y="1206"/>
                  <a:pt x="496" y="1184"/>
                  <a:pt x="496" y="1158"/>
                </a:cubicBezTo>
                <a:cubicBezTo>
                  <a:pt x="496" y="975"/>
                  <a:pt x="645" y="827"/>
                  <a:pt x="828" y="827"/>
                </a:cubicBezTo>
                <a:cubicBezTo>
                  <a:pt x="1010" y="827"/>
                  <a:pt x="1159" y="975"/>
                  <a:pt x="1159" y="11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9" name="Freeform 254"/>
          <p:cNvSpPr>
            <a:spLocks noEditPoints="1"/>
          </p:cNvSpPr>
          <p:nvPr/>
        </p:nvSpPr>
        <p:spPr bwMode="auto">
          <a:xfrm>
            <a:off x="8888323" y="2563235"/>
            <a:ext cx="392389" cy="392243"/>
          </a:xfrm>
          <a:custGeom>
            <a:avLst/>
            <a:gdLst>
              <a:gd name="T0" fmla="*/ 124 w 1639"/>
              <a:gd name="T1" fmla="*/ 1112 h 1638"/>
              <a:gd name="T2" fmla="*/ 526 w 1639"/>
              <a:gd name="T3" fmla="*/ 1514 h 1638"/>
              <a:gd name="T4" fmla="*/ 959 w 1639"/>
              <a:gd name="T5" fmla="*/ 1561 h 1638"/>
              <a:gd name="T6" fmla="*/ 1512 w 1639"/>
              <a:gd name="T7" fmla="*/ 1511 h 1638"/>
              <a:gd name="T8" fmla="*/ 1562 w 1639"/>
              <a:gd name="T9" fmla="*/ 958 h 1638"/>
              <a:gd name="T10" fmla="*/ 1515 w 1639"/>
              <a:gd name="T11" fmla="*/ 525 h 1638"/>
              <a:gd name="T12" fmla="*/ 1113 w 1639"/>
              <a:gd name="T13" fmla="*/ 124 h 1638"/>
              <a:gd name="T14" fmla="*/ 680 w 1639"/>
              <a:gd name="T15" fmla="*/ 77 h 1638"/>
              <a:gd name="T16" fmla="*/ 127 w 1639"/>
              <a:gd name="T17" fmla="*/ 127 h 1638"/>
              <a:gd name="T18" fmla="*/ 78 w 1639"/>
              <a:gd name="T19" fmla="*/ 680 h 1638"/>
              <a:gd name="T20" fmla="*/ 195 w 1639"/>
              <a:gd name="T21" fmla="*/ 195 h 1638"/>
              <a:gd name="T22" fmla="*/ 630 w 1639"/>
              <a:gd name="T23" fmla="*/ 159 h 1638"/>
              <a:gd name="T24" fmla="*/ 820 w 1639"/>
              <a:gd name="T25" fmla="*/ 160 h 1638"/>
              <a:gd name="T26" fmla="*/ 1286 w 1639"/>
              <a:gd name="T27" fmla="*/ 352 h 1638"/>
              <a:gd name="T28" fmla="*/ 1478 w 1639"/>
              <a:gd name="T29" fmla="*/ 819 h 1638"/>
              <a:gd name="T30" fmla="*/ 1479 w 1639"/>
              <a:gd name="T31" fmla="*/ 1008 h 1638"/>
              <a:gd name="T32" fmla="*/ 1444 w 1639"/>
              <a:gd name="T33" fmla="*/ 1443 h 1638"/>
              <a:gd name="T34" fmla="*/ 1009 w 1639"/>
              <a:gd name="T35" fmla="*/ 1479 h 1638"/>
              <a:gd name="T36" fmla="*/ 948 w 1639"/>
              <a:gd name="T37" fmla="*/ 1465 h 1638"/>
              <a:gd name="T38" fmla="*/ 564 w 1639"/>
              <a:gd name="T39" fmla="*/ 1426 h 1638"/>
              <a:gd name="T40" fmla="*/ 213 w 1639"/>
              <a:gd name="T41" fmla="*/ 1075 h 1638"/>
              <a:gd name="T42" fmla="*/ 173 w 1639"/>
              <a:gd name="T43" fmla="*/ 690 h 1638"/>
              <a:gd name="T44" fmla="*/ 96 w 1639"/>
              <a:gd name="T45" fmla="*/ 433 h 1638"/>
              <a:gd name="T46" fmla="*/ 882 w 1639"/>
              <a:gd name="T47" fmla="*/ 1069 h 1638"/>
              <a:gd name="T48" fmla="*/ 761 w 1639"/>
              <a:gd name="T49" fmla="*/ 1076 h 1638"/>
              <a:gd name="T50" fmla="*/ 682 w 1639"/>
              <a:gd name="T51" fmla="*/ 1018 h 1638"/>
              <a:gd name="T52" fmla="*/ 534 w 1639"/>
              <a:gd name="T53" fmla="*/ 1040 h 1638"/>
              <a:gd name="T54" fmla="*/ 608 w 1639"/>
              <a:gd name="T55" fmla="*/ 1263 h 1638"/>
              <a:gd name="T56" fmla="*/ 1052 w 1639"/>
              <a:gd name="T57" fmla="*/ 1239 h 1638"/>
              <a:gd name="T58" fmla="*/ 1111 w 1639"/>
              <a:gd name="T59" fmla="*/ 872 h 1638"/>
              <a:gd name="T60" fmla="*/ 932 w 1639"/>
              <a:gd name="T61" fmla="*/ 720 h 1638"/>
              <a:gd name="T62" fmla="*/ 784 w 1639"/>
              <a:gd name="T63" fmla="*/ 647 h 1638"/>
              <a:gd name="T64" fmla="*/ 786 w 1639"/>
              <a:gd name="T65" fmla="*/ 598 h 1638"/>
              <a:gd name="T66" fmla="*/ 938 w 1639"/>
              <a:gd name="T67" fmla="*/ 600 h 1638"/>
              <a:gd name="T68" fmla="*/ 1101 w 1639"/>
              <a:gd name="T69" fmla="*/ 575 h 1638"/>
              <a:gd name="T70" fmla="*/ 1083 w 1639"/>
              <a:gd name="T71" fmla="*/ 413 h 1638"/>
              <a:gd name="T72" fmla="*/ 925 w 1639"/>
              <a:gd name="T73" fmla="*/ 359 h 1638"/>
              <a:gd name="T74" fmla="*/ 742 w 1639"/>
              <a:gd name="T75" fmla="*/ 368 h 1638"/>
              <a:gd name="T76" fmla="*/ 556 w 1639"/>
              <a:gd name="T77" fmla="*/ 505 h 1638"/>
              <a:gd name="T78" fmla="*/ 550 w 1639"/>
              <a:gd name="T79" fmla="*/ 757 h 1638"/>
              <a:gd name="T80" fmla="*/ 698 w 1639"/>
              <a:gd name="T81" fmla="*/ 896 h 1638"/>
              <a:gd name="T82" fmla="*/ 849 w 1639"/>
              <a:gd name="T83" fmla="*/ 968 h 1638"/>
              <a:gd name="T84" fmla="*/ 898 w 1639"/>
              <a:gd name="T85" fmla="*/ 1033 h 1638"/>
              <a:gd name="T86" fmla="*/ 964 w 1639"/>
              <a:gd name="T87" fmla="*/ 943 h 1638"/>
              <a:gd name="T88" fmla="*/ 819 w 1639"/>
              <a:gd name="T89" fmla="*/ 847 h 1638"/>
              <a:gd name="T90" fmla="*/ 677 w 1639"/>
              <a:gd name="T91" fmla="*/ 769 h 1638"/>
              <a:gd name="T92" fmla="*/ 622 w 1639"/>
              <a:gd name="T93" fmla="*/ 638 h 1638"/>
              <a:gd name="T94" fmla="*/ 691 w 1639"/>
              <a:gd name="T95" fmla="*/ 494 h 1638"/>
              <a:gd name="T96" fmla="*/ 855 w 1639"/>
              <a:gd name="T97" fmla="*/ 450 h 1638"/>
              <a:gd name="T98" fmla="*/ 979 w 1639"/>
              <a:gd name="T99" fmla="*/ 467 h 1638"/>
              <a:gd name="T100" fmla="*/ 1028 w 1639"/>
              <a:gd name="T101" fmla="*/ 498 h 1638"/>
              <a:gd name="T102" fmla="*/ 1016 w 1639"/>
              <a:gd name="T103" fmla="*/ 529 h 1638"/>
              <a:gd name="T104" fmla="*/ 855 w 1639"/>
              <a:gd name="T105" fmla="*/ 487 h 1638"/>
              <a:gd name="T106" fmla="*/ 676 w 1639"/>
              <a:gd name="T107" fmla="*/ 624 h 1638"/>
              <a:gd name="T108" fmla="*/ 804 w 1639"/>
              <a:gd name="T109" fmla="*/ 768 h 1638"/>
              <a:gd name="T110" fmla="*/ 973 w 1639"/>
              <a:gd name="T111" fmla="*/ 854 h 1638"/>
              <a:gd name="T112" fmla="*/ 1049 w 1639"/>
              <a:gd name="T113" fmla="*/ 1018 h 1638"/>
              <a:gd name="T114" fmla="*/ 821 w 1639"/>
              <a:gd name="T115" fmla="*/ 1219 h 1638"/>
              <a:gd name="T116" fmla="*/ 601 w 1639"/>
              <a:gd name="T117" fmla="*/ 1123 h 1638"/>
              <a:gd name="T118" fmla="*/ 618 w 1639"/>
              <a:gd name="T119" fmla="*/ 1090 h 1638"/>
              <a:gd name="T120" fmla="*/ 657 w 1639"/>
              <a:gd name="T121" fmla="*/ 1122 h 1638"/>
              <a:gd name="T122" fmla="*/ 816 w 1639"/>
              <a:gd name="T123" fmla="*/ 1182 h 1638"/>
              <a:gd name="T124" fmla="*/ 994 w 1639"/>
              <a:gd name="T125" fmla="*/ 103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39" h="1638">
                <a:moveTo>
                  <a:pt x="65" y="819"/>
                </a:moveTo>
                <a:cubicBezTo>
                  <a:pt x="65" y="921"/>
                  <a:pt x="85" y="1019"/>
                  <a:pt x="124" y="1112"/>
                </a:cubicBezTo>
                <a:cubicBezTo>
                  <a:pt x="164" y="1205"/>
                  <a:pt x="218" y="1286"/>
                  <a:pt x="285" y="1353"/>
                </a:cubicBezTo>
                <a:cubicBezTo>
                  <a:pt x="352" y="1421"/>
                  <a:pt x="433" y="1475"/>
                  <a:pt x="526" y="1514"/>
                </a:cubicBezTo>
                <a:cubicBezTo>
                  <a:pt x="619" y="1554"/>
                  <a:pt x="718" y="1574"/>
                  <a:pt x="820" y="1574"/>
                </a:cubicBezTo>
                <a:cubicBezTo>
                  <a:pt x="865" y="1574"/>
                  <a:pt x="911" y="1569"/>
                  <a:pt x="959" y="1561"/>
                </a:cubicBezTo>
                <a:cubicBezTo>
                  <a:pt x="1032" y="1612"/>
                  <a:pt x="1115" y="1638"/>
                  <a:pt x="1205" y="1638"/>
                </a:cubicBezTo>
                <a:cubicBezTo>
                  <a:pt x="1324" y="1638"/>
                  <a:pt x="1427" y="1595"/>
                  <a:pt x="1512" y="1511"/>
                </a:cubicBezTo>
                <a:cubicBezTo>
                  <a:pt x="1596" y="1427"/>
                  <a:pt x="1639" y="1324"/>
                  <a:pt x="1639" y="1204"/>
                </a:cubicBezTo>
                <a:cubicBezTo>
                  <a:pt x="1639" y="1114"/>
                  <a:pt x="1613" y="1032"/>
                  <a:pt x="1562" y="958"/>
                </a:cubicBezTo>
                <a:cubicBezTo>
                  <a:pt x="1570" y="911"/>
                  <a:pt x="1575" y="864"/>
                  <a:pt x="1575" y="819"/>
                </a:cubicBezTo>
                <a:cubicBezTo>
                  <a:pt x="1575" y="717"/>
                  <a:pt x="1554" y="618"/>
                  <a:pt x="1515" y="525"/>
                </a:cubicBezTo>
                <a:cubicBezTo>
                  <a:pt x="1476" y="433"/>
                  <a:pt x="1421" y="352"/>
                  <a:pt x="1354" y="284"/>
                </a:cubicBezTo>
                <a:cubicBezTo>
                  <a:pt x="1287" y="217"/>
                  <a:pt x="1206" y="163"/>
                  <a:pt x="1113" y="124"/>
                </a:cubicBezTo>
                <a:cubicBezTo>
                  <a:pt x="1020" y="84"/>
                  <a:pt x="921" y="64"/>
                  <a:pt x="820" y="64"/>
                </a:cubicBezTo>
                <a:cubicBezTo>
                  <a:pt x="774" y="64"/>
                  <a:pt x="728" y="68"/>
                  <a:pt x="680" y="77"/>
                </a:cubicBezTo>
                <a:cubicBezTo>
                  <a:pt x="607" y="26"/>
                  <a:pt x="524" y="0"/>
                  <a:pt x="434" y="0"/>
                </a:cubicBezTo>
                <a:cubicBezTo>
                  <a:pt x="315" y="0"/>
                  <a:pt x="212" y="42"/>
                  <a:pt x="127" y="127"/>
                </a:cubicBezTo>
                <a:cubicBezTo>
                  <a:pt x="43" y="211"/>
                  <a:pt x="0" y="314"/>
                  <a:pt x="0" y="433"/>
                </a:cubicBezTo>
                <a:cubicBezTo>
                  <a:pt x="0" y="523"/>
                  <a:pt x="26" y="606"/>
                  <a:pt x="78" y="680"/>
                </a:cubicBezTo>
                <a:cubicBezTo>
                  <a:pt x="69" y="727"/>
                  <a:pt x="65" y="774"/>
                  <a:pt x="65" y="819"/>
                </a:cubicBezTo>
                <a:close/>
                <a:moveTo>
                  <a:pt x="195" y="195"/>
                </a:moveTo>
                <a:cubicBezTo>
                  <a:pt x="262" y="128"/>
                  <a:pt x="340" y="96"/>
                  <a:pt x="434" y="96"/>
                </a:cubicBezTo>
                <a:cubicBezTo>
                  <a:pt x="507" y="96"/>
                  <a:pt x="571" y="117"/>
                  <a:pt x="630" y="159"/>
                </a:cubicBezTo>
                <a:cubicBezTo>
                  <a:pt x="648" y="172"/>
                  <a:pt x="670" y="177"/>
                  <a:pt x="691" y="173"/>
                </a:cubicBezTo>
                <a:cubicBezTo>
                  <a:pt x="735" y="164"/>
                  <a:pt x="778" y="160"/>
                  <a:pt x="820" y="160"/>
                </a:cubicBezTo>
                <a:cubicBezTo>
                  <a:pt x="908" y="160"/>
                  <a:pt x="994" y="177"/>
                  <a:pt x="1075" y="212"/>
                </a:cubicBezTo>
                <a:cubicBezTo>
                  <a:pt x="1157" y="246"/>
                  <a:pt x="1228" y="294"/>
                  <a:pt x="1286" y="352"/>
                </a:cubicBezTo>
                <a:cubicBezTo>
                  <a:pt x="1345" y="411"/>
                  <a:pt x="1392" y="482"/>
                  <a:pt x="1427" y="563"/>
                </a:cubicBezTo>
                <a:cubicBezTo>
                  <a:pt x="1461" y="644"/>
                  <a:pt x="1478" y="730"/>
                  <a:pt x="1478" y="819"/>
                </a:cubicBezTo>
                <a:cubicBezTo>
                  <a:pt x="1478" y="860"/>
                  <a:pt x="1474" y="904"/>
                  <a:pt x="1466" y="948"/>
                </a:cubicBezTo>
                <a:cubicBezTo>
                  <a:pt x="1462" y="969"/>
                  <a:pt x="1467" y="991"/>
                  <a:pt x="1479" y="1008"/>
                </a:cubicBezTo>
                <a:cubicBezTo>
                  <a:pt x="1522" y="1067"/>
                  <a:pt x="1543" y="1132"/>
                  <a:pt x="1543" y="1204"/>
                </a:cubicBezTo>
                <a:cubicBezTo>
                  <a:pt x="1543" y="1299"/>
                  <a:pt x="1510" y="1377"/>
                  <a:pt x="1444" y="1443"/>
                </a:cubicBezTo>
                <a:cubicBezTo>
                  <a:pt x="1377" y="1510"/>
                  <a:pt x="1299" y="1542"/>
                  <a:pt x="1205" y="1542"/>
                </a:cubicBezTo>
                <a:cubicBezTo>
                  <a:pt x="1132" y="1542"/>
                  <a:pt x="1068" y="1521"/>
                  <a:pt x="1009" y="1479"/>
                </a:cubicBezTo>
                <a:cubicBezTo>
                  <a:pt x="995" y="1469"/>
                  <a:pt x="979" y="1464"/>
                  <a:pt x="963" y="1464"/>
                </a:cubicBezTo>
                <a:cubicBezTo>
                  <a:pt x="958" y="1464"/>
                  <a:pt x="953" y="1464"/>
                  <a:pt x="948" y="1465"/>
                </a:cubicBezTo>
                <a:cubicBezTo>
                  <a:pt x="904" y="1474"/>
                  <a:pt x="861" y="1478"/>
                  <a:pt x="820" y="1478"/>
                </a:cubicBezTo>
                <a:cubicBezTo>
                  <a:pt x="731" y="1478"/>
                  <a:pt x="645" y="1460"/>
                  <a:pt x="564" y="1426"/>
                </a:cubicBezTo>
                <a:cubicBezTo>
                  <a:pt x="482" y="1391"/>
                  <a:pt x="412" y="1344"/>
                  <a:pt x="353" y="1286"/>
                </a:cubicBezTo>
                <a:cubicBezTo>
                  <a:pt x="294" y="1227"/>
                  <a:pt x="247" y="1156"/>
                  <a:pt x="213" y="1075"/>
                </a:cubicBezTo>
                <a:cubicBezTo>
                  <a:pt x="178" y="994"/>
                  <a:pt x="161" y="908"/>
                  <a:pt x="161" y="819"/>
                </a:cubicBezTo>
                <a:cubicBezTo>
                  <a:pt x="161" y="777"/>
                  <a:pt x="165" y="734"/>
                  <a:pt x="173" y="690"/>
                </a:cubicBezTo>
                <a:cubicBezTo>
                  <a:pt x="177" y="669"/>
                  <a:pt x="172" y="647"/>
                  <a:pt x="160" y="630"/>
                </a:cubicBezTo>
                <a:cubicBezTo>
                  <a:pt x="117" y="571"/>
                  <a:pt x="96" y="506"/>
                  <a:pt x="96" y="433"/>
                </a:cubicBezTo>
                <a:cubicBezTo>
                  <a:pt x="96" y="339"/>
                  <a:pt x="129" y="261"/>
                  <a:pt x="195" y="195"/>
                </a:cubicBezTo>
                <a:close/>
                <a:moveTo>
                  <a:pt x="882" y="1069"/>
                </a:moveTo>
                <a:cubicBezTo>
                  <a:pt x="865" y="1081"/>
                  <a:pt x="843" y="1086"/>
                  <a:pt x="816" y="1086"/>
                </a:cubicBezTo>
                <a:cubicBezTo>
                  <a:pt x="795" y="1086"/>
                  <a:pt x="777" y="1083"/>
                  <a:pt x="761" y="1076"/>
                </a:cubicBezTo>
                <a:cubicBezTo>
                  <a:pt x="740" y="1067"/>
                  <a:pt x="729" y="1059"/>
                  <a:pt x="724" y="1054"/>
                </a:cubicBezTo>
                <a:cubicBezTo>
                  <a:pt x="710" y="1041"/>
                  <a:pt x="696" y="1028"/>
                  <a:pt x="682" y="1018"/>
                </a:cubicBezTo>
                <a:cubicBezTo>
                  <a:pt x="661" y="1002"/>
                  <a:pt x="639" y="994"/>
                  <a:pt x="619" y="994"/>
                </a:cubicBezTo>
                <a:cubicBezTo>
                  <a:pt x="596" y="994"/>
                  <a:pt x="563" y="1002"/>
                  <a:pt x="534" y="1040"/>
                </a:cubicBezTo>
                <a:cubicBezTo>
                  <a:pt x="515" y="1067"/>
                  <a:pt x="505" y="1095"/>
                  <a:pt x="505" y="1123"/>
                </a:cubicBezTo>
                <a:cubicBezTo>
                  <a:pt x="505" y="1177"/>
                  <a:pt x="539" y="1224"/>
                  <a:pt x="608" y="1263"/>
                </a:cubicBezTo>
                <a:cubicBezTo>
                  <a:pt x="667" y="1297"/>
                  <a:pt x="739" y="1315"/>
                  <a:pt x="821" y="1315"/>
                </a:cubicBezTo>
                <a:cubicBezTo>
                  <a:pt x="915" y="1315"/>
                  <a:pt x="993" y="1289"/>
                  <a:pt x="1052" y="1239"/>
                </a:cubicBezTo>
                <a:cubicBezTo>
                  <a:pt x="1114" y="1186"/>
                  <a:pt x="1145" y="1112"/>
                  <a:pt x="1145" y="1018"/>
                </a:cubicBezTo>
                <a:cubicBezTo>
                  <a:pt x="1145" y="964"/>
                  <a:pt x="1134" y="914"/>
                  <a:pt x="1111" y="872"/>
                </a:cubicBezTo>
                <a:cubicBezTo>
                  <a:pt x="1089" y="830"/>
                  <a:pt x="1061" y="797"/>
                  <a:pt x="1027" y="774"/>
                </a:cubicBezTo>
                <a:cubicBezTo>
                  <a:pt x="998" y="755"/>
                  <a:pt x="966" y="736"/>
                  <a:pt x="932" y="720"/>
                </a:cubicBezTo>
                <a:cubicBezTo>
                  <a:pt x="898" y="703"/>
                  <a:pt x="867" y="689"/>
                  <a:pt x="838" y="678"/>
                </a:cubicBezTo>
                <a:cubicBezTo>
                  <a:pt x="816" y="670"/>
                  <a:pt x="798" y="659"/>
                  <a:pt x="784" y="647"/>
                </a:cubicBezTo>
                <a:cubicBezTo>
                  <a:pt x="774" y="637"/>
                  <a:pt x="772" y="630"/>
                  <a:pt x="772" y="624"/>
                </a:cubicBezTo>
                <a:cubicBezTo>
                  <a:pt x="772" y="612"/>
                  <a:pt x="776" y="605"/>
                  <a:pt x="786" y="598"/>
                </a:cubicBezTo>
                <a:cubicBezTo>
                  <a:pt x="800" y="588"/>
                  <a:pt x="824" y="583"/>
                  <a:pt x="855" y="583"/>
                </a:cubicBezTo>
                <a:cubicBezTo>
                  <a:pt x="886" y="583"/>
                  <a:pt x="914" y="588"/>
                  <a:pt x="938" y="600"/>
                </a:cubicBezTo>
                <a:cubicBezTo>
                  <a:pt x="985" y="622"/>
                  <a:pt x="1002" y="627"/>
                  <a:pt x="1016" y="627"/>
                </a:cubicBezTo>
                <a:cubicBezTo>
                  <a:pt x="1051" y="627"/>
                  <a:pt x="1082" y="609"/>
                  <a:pt x="1101" y="575"/>
                </a:cubicBezTo>
                <a:cubicBezTo>
                  <a:pt x="1116" y="550"/>
                  <a:pt x="1124" y="523"/>
                  <a:pt x="1124" y="498"/>
                </a:cubicBezTo>
                <a:cubicBezTo>
                  <a:pt x="1124" y="465"/>
                  <a:pt x="1110" y="436"/>
                  <a:pt x="1083" y="413"/>
                </a:cubicBezTo>
                <a:cubicBezTo>
                  <a:pt x="1062" y="395"/>
                  <a:pt x="1035" y="382"/>
                  <a:pt x="1002" y="374"/>
                </a:cubicBezTo>
                <a:cubicBezTo>
                  <a:pt x="975" y="367"/>
                  <a:pt x="949" y="362"/>
                  <a:pt x="925" y="359"/>
                </a:cubicBezTo>
                <a:cubicBezTo>
                  <a:pt x="901" y="356"/>
                  <a:pt x="877" y="354"/>
                  <a:pt x="855" y="354"/>
                </a:cubicBezTo>
                <a:cubicBezTo>
                  <a:pt x="816" y="354"/>
                  <a:pt x="778" y="359"/>
                  <a:pt x="742" y="368"/>
                </a:cubicBezTo>
                <a:cubicBezTo>
                  <a:pt x="706" y="378"/>
                  <a:pt x="671" y="393"/>
                  <a:pt x="639" y="413"/>
                </a:cubicBezTo>
                <a:cubicBezTo>
                  <a:pt x="604" y="435"/>
                  <a:pt x="576" y="466"/>
                  <a:pt x="556" y="505"/>
                </a:cubicBezTo>
                <a:cubicBezTo>
                  <a:pt x="536" y="544"/>
                  <a:pt x="525" y="589"/>
                  <a:pt x="525" y="638"/>
                </a:cubicBezTo>
                <a:cubicBezTo>
                  <a:pt x="525" y="682"/>
                  <a:pt x="534" y="722"/>
                  <a:pt x="550" y="757"/>
                </a:cubicBezTo>
                <a:cubicBezTo>
                  <a:pt x="567" y="793"/>
                  <a:pt x="589" y="822"/>
                  <a:pt x="617" y="844"/>
                </a:cubicBezTo>
                <a:cubicBezTo>
                  <a:pt x="642" y="864"/>
                  <a:pt x="669" y="881"/>
                  <a:pt x="698" y="896"/>
                </a:cubicBezTo>
                <a:cubicBezTo>
                  <a:pt x="726" y="911"/>
                  <a:pt x="754" y="924"/>
                  <a:pt x="781" y="936"/>
                </a:cubicBezTo>
                <a:cubicBezTo>
                  <a:pt x="806" y="946"/>
                  <a:pt x="829" y="957"/>
                  <a:pt x="849" y="968"/>
                </a:cubicBezTo>
                <a:cubicBezTo>
                  <a:pt x="865" y="977"/>
                  <a:pt x="878" y="987"/>
                  <a:pt x="887" y="1000"/>
                </a:cubicBezTo>
                <a:cubicBezTo>
                  <a:pt x="894" y="1010"/>
                  <a:pt x="898" y="1021"/>
                  <a:pt x="898" y="1033"/>
                </a:cubicBezTo>
                <a:cubicBezTo>
                  <a:pt x="898" y="1055"/>
                  <a:pt x="890" y="1064"/>
                  <a:pt x="882" y="1069"/>
                </a:cubicBezTo>
                <a:close/>
                <a:moveTo>
                  <a:pt x="964" y="943"/>
                </a:moveTo>
                <a:cubicBezTo>
                  <a:pt x="946" y="919"/>
                  <a:pt x="923" y="899"/>
                  <a:pt x="895" y="884"/>
                </a:cubicBezTo>
                <a:cubicBezTo>
                  <a:pt x="872" y="871"/>
                  <a:pt x="846" y="859"/>
                  <a:pt x="819" y="847"/>
                </a:cubicBezTo>
                <a:cubicBezTo>
                  <a:pt x="794" y="837"/>
                  <a:pt x="768" y="824"/>
                  <a:pt x="742" y="811"/>
                </a:cubicBezTo>
                <a:cubicBezTo>
                  <a:pt x="719" y="799"/>
                  <a:pt x="697" y="784"/>
                  <a:pt x="677" y="769"/>
                </a:cubicBezTo>
                <a:cubicBezTo>
                  <a:pt x="661" y="756"/>
                  <a:pt x="648" y="739"/>
                  <a:pt x="637" y="717"/>
                </a:cubicBezTo>
                <a:cubicBezTo>
                  <a:pt x="627" y="694"/>
                  <a:pt x="622" y="668"/>
                  <a:pt x="622" y="638"/>
                </a:cubicBezTo>
                <a:cubicBezTo>
                  <a:pt x="622" y="604"/>
                  <a:pt x="628" y="575"/>
                  <a:pt x="641" y="550"/>
                </a:cubicBezTo>
                <a:cubicBezTo>
                  <a:pt x="654" y="526"/>
                  <a:pt x="670" y="507"/>
                  <a:pt x="691" y="494"/>
                </a:cubicBezTo>
                <a:cubicBezTo>
                  <a:pt x="714" y="479"/>
                  <a:pt x="740" y="468"/>
                  <a:pt x="767" y="461"/>
                </a:cubicBezTo>
                <a:cubicBezTo>
                  <a:pt x="794" y="454"/>
                  <a:pt x="824" y="450"/>
                  <a:pt x="855" y="450"/>
                </a:cubicBezTo>
                <a:cubicBezTo>
                  <a:pt x="873" y="450"/>
                  <a:pt x="893" y="452"/>
                  <a:pt x="913" y="454"/>
                </a:cubicBezTo>
                <a:cubicBezTo>
                  <a:pt x="934" y="457"/>
                  <a:pt x="956" y="461"/>
                  <a:pt x="979" y="467"/>
                </a:cubicBezTo>
                <a:cubicBezTo>
                  <a:pt x="997" y="471"/>
                  <a:pt x="1011" y="478"/>
                  <a:pt x="1021" y="487"/>
                </a:cubicBezTo>
                <a:cubicBezTo>
                  <a:pt x="1028" y="492"/>
                  <a:pt x="1028" y="496"/>
                  <a:pt x="1028" y="498"/>
                </a:cubicBezTo>
                <a:cubicBezTo>
                  <a:pt x="1028" y="506"/>
                  <a:pt x="1025" y="516"/>
                  <a:pt x="1018" y="527"/>
                </a:cubicBezTo>
                <a:cubicBezTo>
                  <a:pt x="1018" y="528"/>
                  <a:pt x="1017" y="529"/>
                  <a:pt x="1016" y="529"/>
                </a:cubicBezTo>
                <a:cubicBezTo>
                  <a:pt x="1011" y="527"/>
                  <a:pt x="1000" y="523"/>
                  <a:pt x="979" y="513"/>
                </a:cubicBezTo>
                <a:cubicBezTo>
                  <a:pt x="942" y="496"/>
                  <a:pt x="900" y="487"/>
                  <a:pt x="855" y="487"/>
                </a:cubicBezTo>
                <a:cubicBezTo>
                  <a:pt x="804" y="487"/>
                  <a:pt x="762" y="497"/>
                  <a:pt x="731" y="519"/>
                </a:cubicBezTo>
                <a:cubicBezTo>
                  <a:pt x="695" y="544"/>
                  <a:pt x="676" y="580"/>
                  <a:pt x="676" y="624"/>
                </a:cubicBezTo>
                <a:cubicBezTo>
                  <a:pt x="676" y="660"/>
                  <a:pt x="691" y="693"/>
                  <a:pt x="720" y="718"/>
                </a:cubicBezTo>
                <a:cubicBezTo>
                  <a:pt x="743" y="739"/>
                  <a:pt x="771" y="756"/>
                  <a:pt x="804" y="768"/>
                </a:cubicBezTo>
                <a:cubicBezTo>
                  <a:pt x="830" y="778"/>
                  <a:pt x="859" y="791"/>
                  <a:pt x="889" y="806"/>
                </a:cubicBezTo>
                <a:cubicBezTo>
                  <a:pt x="919" y="820"/>
                  <a:pt x="947" y="837"/>
                  <a:pt x="973" y="854"/>
                </a:cubicBezTo>
                <a:cubicBezTo>
                  <a:pt x="994" y="868"/>
                  <a:pt x="1012" y="889"/>
                  <a:pt x="1026" y="917"/>
                </a:cubicBezTo>
                <a:cubicBezTo>
                  <a:pt x="1041" y="945"/>
                  <a:pt x="1049" y="979"/>
                  <a:pt x="1049" y="1018"/>
                </a:cubicBezTo>
                <a:cubicBezTo>
                  <a:pt x="1049" y="1084"/>
                  <a:pt x="1029" y="1132"/>
                  <a:pt x="990" y="1165"/>
                </a:cubicBezTo>
                <a:cubicBezTo>
                  <a:pt x="948" y="1201"/>
                  <a:pt x="892" y="1219"/>
                  <a:pt x="821" y="1219"/>
                </a:cubicBezTo>
                <a:cubicBezTo>
                  <a:pt x="756" y="1219"/>
                  <a:pt x="700" y="1206"/>
                  <a:pt x="655" y="1180"/>
                </a:cubicBezTo>
                <a:cubicBezTo>
                  <a:pt x="621" y="1160"/>
                  <a:pt x="601" y="1139"/>
                  <a:pt x="601" y="1123"/>
                </a:cubicBezTo>
                <a:cubicBezTo>
                  <a:pt x="601" y="1116"/>
                  <a:pt x="604" y="1107"/>
                  <a:pt x="611" y="1098"/>
                </a:cubicBezTo>
                <a:cubicBezTo>
                  <a:pt x="614" y="1094"/>
                  <a:pt x="617" y="1091"/>
                  <a:pt x="618" y="1090"/>
                </a:cubicBezTo>
                <a:cubicBezTo>
                  <a:pt x="619" y="1091"/>
                  <a:pt x="621" y="1092"/>
                  <a:pt x="624" y="1094"/>
                </a:cubicBezTo>
                <a:cubicBezTo>
                  <a:pt x="635" y="1103"/>
                  <a:pt x="646" y="1112"/>
                  <a:pt x="657" y="1122"/>
                </a:cubicBezTo>
                <a:cubicBezTo>
                  <a:pt x="673" y="1138"/>
                  <a:pt x="695" y="1152"/>
                  <a:pt x="723" y="1164"/>
                </a:cubicBezTo>
                <a:cubicBezTo>
                  <a:pt x="751" y="1176"/>
                  <a:pt x="782" y="1182"/>
                  <a:pt x="816" y="1182"/>
                </a:cubicBezTo>
                <a:cubicBezTo>
                  <a:pt x="863" y="1182"/>
                  <a:pt x="903" y="1171"/>
                  <a:pt x="936" y="1148"/>
                </a:cubicBezTo>
                <a:cubicBezTo>
                  <a:pt x="974" y="1122"/>
                  <a:pt x="994" y="1083"/>
                  <a:pt x="994" y="1033"/>
                </a:cubicBezTo>
                <a:cubicBezTo>
                  <a:pt x="994" y="1000"/>
                  <a:pt x="984" y="969"/>
                  <a:pt x="964" y="9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0" name="Freeform 258"/>
          <p:cNvSpPr>
            <a:spLocks noEditPoints="1"/>
          </p:cNvSpPr>
          <p:nvPr/>
        </p:nvSpPr>
        <p:spPr bwMode="auto">
          <a:xfrm>
            <a:off x="8888394" y="5258859"/>
            <a:ext cx="392243" cy="392097"/>
          </a:xfrm>
          <a:custGeom>
            <a:avLst/>
            <a:gdLst>
              <a:gd name="T0" fmla="*/ 528 w 1638"/>
              <a:gd name="T1" fmla="*/ 861 h 1638"/>
              <a:gd name="T2" fmla="*/ 388 w 1638"/>
              <a:gd name="T3" fmla="*/ 1176 h 1638"/>
              <a:gd name="T4" fmla="*/ 240 w 1638"/>
              <a:gd name="T5" fmla="*/ 1205 h 1638"/>
              <a:gd name="T6" fmla="*/ 336 w 1638"/>
              <a:gd name="T7" fmla="*/ 1438 h 1638"/>
              <a:gd name="T8" fmla="*/ 459 w 1638"/>
              <a:gd name="T9" fmla="*/ 1241 h 1638"/>
              <a:gd name="T10" fmla="*/ 772 w 1638"/>
              <a:gd name="T11" fmla="*/ 1104 h 1638"/>
              <a:gd name="T12" fmla="*/ 684 w 1638"/>
              <a:gd name="T13" fmla="*/ 1502 h 1638"/>
              <a:gd name="T14" fmla="*/ 956 w 1638"/>
              <a:gd name="T15" fmla="*/ 1502 h 1638"/>
              <a:gd name="T16" fmla="*/ 868 w 1638"/>
              <a:gd name="T17" fmla="*/ 1104 h 1638"/>
              <a:gd name="T18" fmla="*/ 1181 w 1638"/>
              <a:gd name="T19" fmla="*/ 1241 h 1638"/>
              <a:gd name="T20" fmla="*/ 1304 w 1638"/>
              <a:gd name="T21" fmla="*/ 1437 h 1638"/>
              <a:gd name="T22" fmla="*/ 1400 w 1638"/>
              <a:gd name="T23" fmla="*/ 1205 h 1638"/>
              <a:gd name="T24" fmla="*/ 1061 w 1638"/>
              <a:gd name="T25" fmla="*/ 984 h 1638"/>
              <a:gd name="T26" fmla="*/ 1375 w 1638"/>
              <a:gd name="T27" fmla="*/ 861 h 1638"/>
              <a:gd name="T28" fmla="*/ 1638 w 1638"/>
              <a:gd name="T29" fmla="*/ 812 h 1638"/>
              <a:gd name="T30" fmla="*/ 1374 w 1638"/>
              <a:gd name="T31" fmla="*/ 764 h 1638"/>
              <a:gd name="T32" fmla="*/ 1060 w 1638"/>
              <a:gd name="T33" fmla="*/ 640 h 1638"/>
              <a:gd name="T34" fmla="*/ 1301 w 1638"/>
              <a:gd name="T35" fmla="*/ 471 h 1638"/>
              <a:gd name="T36" fmla="*/ 1438 w 1638"/>
              <a:gd name="T37" fmla="*/ 335 h 1638"/>
              <a:gd name="T38" fmla="*/ 1205 w 1638"/>
              <a:gd name="T39" fmla="*/ 239 h 1638"/>
              <a:gd name="T40" fmla="*/ 1176 w 1638"/>
              <a:gd name="T41" fmla="*/ 388 h 1638"/>
              <a:gd name="T42" fmla="*/ 868 w 1638"/>
              <a:gd name="T43" fmla="*/ 520 h 1638"/>
              <a:gd name="T44" fmla="*/ 955 w 1638"/>
              <a:gd name="T45" fmla="*/ 136 h 1638"/>
              <a:gd name="T46" fmla="*/ 682 w 1638"/>
              <a:gd name="T47" fmla="*/ 136 h 1638"/>
              <a:gd name="T48" fmla="*/ 772 w 1638"/>
              <a:gd name="T49" fmla="*/ 520 h 1638"/>
              <a:gd name="T50" fmla="*/ 463 w 1638"/>
              <a:gd name="T51" fmla="*/ 387 h 1638"/>
              <a:gd name="T52" fmla="*/ 433 w 1638"/>
              <a:gd name="T53" fmla="*/ 240 h 1638"/>
              <a:gd name="T54" fmla="*/ 241 w 1638"/>
              <a:gd name="T55" fmla="*/ 240 h 1638"/>
              <a:gd name="T56" fmla="*/ 241 w 1638"/>
              <a:gd name="T57" fmla="*/ 433 h 1638"/>
              <a:gd name="T58" fmla="*/ 398 w 1638"/>
              <a:gd name="T59" fmla="*/ 458 h 1638"/>
              <a:gd name="T60" fmla="*/ 528 w 1638"/>
              <a:gd name="T61" fmla="*/ 764 h 1638"/>
              <a:gd name="T62" fmla="*/ 136 w 1638"/>
              <a:gd name="T63" fmla="*/ 677 h 1638"/>
              <a:gd name="T64" fmla="*/ 136 w 1638"/>
              <a:gd name="T65" fmla="*/ 949 h 1638"/>
              <a:gd name="T66" fmla="*/ 365 w 1638"/>
              <a:gd name="T67" fmla="*/ 1330 h 1638"/>
              <a:gd name="T68" fmla="*/ 308 w 1638"/>
              <a:gd name="T69" fmla="*/ 1273 h 1638"/>
              <a:gd name="T70" fmla="*/ 365 w 1638"/>
              <a:gd name="T71" fmla="*/ 1330 h 1638"/>
              <a:gd name="T72" fmla="*/ 1304 w 1638"/>
              <a:gd name="T73" fmla="*/ 1261 h 1638"/>
              <a:gd name="T74" fmla="*/ 1332 w 1638"/>
              <a:gd name="T75" fmla="*/ 1329 h 1638"/>
              <a:gd name="T76" fmla="*/ 1275 w 1638"/>
              <a:gd name="T77" fmla="*/ 1329 h 1638"/>
              <a:gd name="T78" fmla="*/ 1502 w 1638"/>
              <a:gd name="T79" fmla="*/ 772 h 1638"/>
              <a:gd name="T80" fmla="*/ 1502 w 1638"/>
              <a:gd name="T81" fmla="*/ 852 h 1638"/>
              <a:gd name="T82" fmla="*/ 1502 w 1638"/>
              <a:gd name="T83" fmla="*/ 772 h 1638"/>
              <a:gd name="T84" fmla="*/ 1330 w 1638"/>
              <a:gd name="T85" fmla="*/ 306 h 1638"/>
              <a:gd name="T86" fmla="*/ 1330 w 1638"/>
              <a:gd name="T87" fmla="*/ 363 h 1638"/>
              <a:gd name="T88" fmla="*/ 1273 w 1638"/>
              <a:gd name="T89" fmla="*/ 363 h 1638"/>
              <a:gd name="T90" fmla="*/ 1273 w 1638"/>
              <a:gd name="T91" fmla="*/ 306 h 1638"/>
              <a:gd name="T92" fmla="*/ 369 w 1638"/>
              <a:gd name="T93" fmla="*/ 360 h 1638"/>
              <a:gd name="T94" fmla="*/ 309 w 1638"/>
              <a:gd name="T95" fmla="*/ 365 h 1638"/>
              <a:gd name="T96" fmla="*/ 309 w 1638"/>
              <a:gd name="T97" fmla="*/ 308 h 1638"/>
              <a:gd name="T98" fmla="*/ 365 w 1638"/>
              <a:gd name="T99" fmla="*/ 308 h 1638"/>
              <a:gd name="T100" fmla="*/ 370 w 1638"/>
              <a:gd name="T101" fmla="*/ 359 h 1638"/>
              <a:gd name="T102" fmla="*/ 780 w 1638"/>
              <a:gd name="T103" fmla="*/ 1502 h 1638"/>
              <a:gd name="T104" fmla="*/ 860 w 1638"/>
              <a:gd name="T105" fmla="*/ 1502 h 1638"/>
              <a:gd name="T106" fmla="*/ 819 w 1638"/>
              <a:gd name="T107" fmla="*/ 96 h 1638"/>
              <a:gd name="T108" fmla="*/ 819 w 1638"/>
              <a:gd name="T109" fmla="*/ 176 h 1638"/>
              <a:gd name="T110" fmla="*/ 819 w 1638"/>
              <a:gd name="T111" fmla="*/ 96 h 1638"/>
              <a:gd name="T112" fmla="*/ 820 w 1638"/>
              <a:gd name="T113" fmla="*/ 613 h 1638"/>
              <a:gd name="T114" fmla="*/ 1020 w 1638"/>
              <a:gd name="T115" fmla="*/ 812 h 1638"/>
              <a:gd name="T116" fmla="*/ 620 w 1638"/>
              <a:gd name="T117" fmla="*/ 812 h 1638"/>
              <a:gd name="T118" fmla="*/ 136 w 1638"/>
              <a:gd name="T119" fmla="*/ 773 h 1638"/>
              <a:gd name="T120" fmla="*/ 136 w 1638"/>
              <a:gd name="T121" fmla="*/ 85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38" h="1638">
                <a:moveTo>
                  <a:pt x="263" y="861"/>
                </a:moveTo>
                <a:cubicBezTo>
                  <a:pt x="528" y="861"/>
                  <a:pt x="528" y="861"/>
                  <a:pt x="528" y="861"/>
                </a:cubicBezTo>
                <a:cubicBezTo>
                  <a:pt x="536" y="906"/>
                  <a:pt x="554" y="948"/>
                  <a:pt x="579" y="984"/>
                </a:cubicBezTo>
                <a:cubicBezTo>
                  <a:pt x="388" y="1176"/>
                  <a:pt x="388" y="1176"/>
                  <a:pt x="388" y="1176"/>
                </a:cubicBezTo>
                <a:cubicBezTo>
                  <a:pt x="339" y="1156"/>
                  <a:pt x="280" y="1165"/>
                  <a:pt x="240" y="1205"/>
                </a:cubicBezTo>
                <a:cubicBezTo>
                  <a:pt x="240" y="1205"/>
                  <a:pt x="240" y="1205"/>
                  <a:pt x="240" y="1205"/>
                </a:cubicBezTo>
                <a:cubicBezTo>
                  <a:pt x="187" y="1259"/>
                  <a:pt x="187" y="1345"/>
                  <a:pt x="240" y="1398"/>
                </a:cubicBezTo>
                <a:cubicBezTo>
                  <a:pt x="267" y="1425"/>
                  <a:pt x="302" y="1438"/>
                  <a:pt x="336" y="1438"/>
                </a:cubicBezTo>
                <a:cubicBezTo>
                  <a:pt x="371" y="1438"/>
                  <a:pt x="406" y="1425"/>
                  <a:pt x="433" y="1398"/>
                </a:cubicBezTo>
                <a:cubicBezTo>
                  <a:pt x="475" y="1356"/>
                  <a:pt x="484" y="1292"/>
                  <a:pt x="459" y="1241"/>
                </a:cubicBezTo>
                <a:cubicBezTo>
                  <a:pt x="647" y="1053"/>
                  <a:pt x="647" y="1053"/>
                  <a:pt x="647" y="1053"/>
                </a:cubicBezTo>
                <a:cubicBezTo>
                  <a:pt x="684" y="1079"/>
                  <a:pt x="726" y="1097"/>
                  <a:pt x="772" y="1104"/>
                </a:cubicBezTo>
                <a:cubicBezTo>
                  <a:pt x="772" y="1374"/>
                  <a:pt x="772" y="1374"/>
                  <a:pt x="772" y="1374"/>
                </a:cubicBezTo>
                <a:cubicBezTo>
                  <a:pt x="721" y="1394"/>
                  <a:pt x="684" y="1444"/>
                  <a:pt x="684" y="1502"/>
                </a:cubicBezTo>
                <a:cubicBezTo>
                  <a:pt x="684" y="1577"/>
                  <a:pt x="745" y="1638"/>
                  <a:pt x="820" y="1638"/>
                </a:cubicBezTo>
                <a:cubicBezTo>
                  <a:pt x="895" y="1638"/>
                  <a:pt x="956" y="1577"/>
                  <a:pt x="956" y="1502"/>
                </a:cubicBezTo>
                <a:cubicBezTo>
                  <a:pt x="956" y="1444"/>
                  <a:pt x="920" y="1394"/>
                  <a:pt x="868" y="1374"/>
                </a:cubicBezTo>
                <a:cubicBezTo>
                  <a:pt x="868" y="1104"/>
                  <a:pt x="868" y="1104"/>
                  <a:pt x="868" y="1104"/>
                </a:cubicBezTo>
                <a:cubicBezTo>
                  <a:pt x="914" y="1097"/>
                  <a:pt x="957" y="1079"/>
                  <a:pt x="993" y="1053"/>
                </a:cubicBezTo>
                <a:cubicBezTo>
                  <a:pt x="1181" y="1241"/>
                  <a:pt x="1181" y="1241"/>
                  <a:pt x="1181" y="1241"/>
                </a:cubicBezTo>
                <a:cubicBezTo>
                  <a:pt x="1157" y="1292"/>
                  <a:pt x="1165" y="1355"/>
                  <a:pt x="1207" y="1397"/>
                </a:cubicBezTo>
                <a:cubicBezTo>
                  <a:pt x="1234" y="1424"/>
                  <a:pt x="1269" y="1437"/>
                  <a:pt x="1304" y="1437"/>
                </a:cubicBezTo>
                <a:cubicBezTo>
                  <a:pt x="1339" y="1437"/>
                  <a:pt x="1374" y="1424"/>
                  <a:pt x="1400" y="1397"/>
                </a:cubicBezTo>
                <a:cubicBezTo>
                  <a:pt x="1453" y="1344"/>
                  <a:pt x="1453" y="1258"/>
                  <a:pt x="1400" y="1205"/>
                </a:cubicBezTo>
                <a:cubicBezTo>
                  <a:pt x="1360" y="1165"/>
                  <a:pt x="1301" y="1155"/>
                  <a:pt x="1252" y="1175"/>
                </a:cubicBezTo>
                <a:cubicBezTo>
                  <a:pt x="1061" y="984"/>
                  <a:pt x="1061" y="984"/>
                  <a:pt x="1061" y="984"/>
                </a:cubicBezTo>
                <a:cubicBezTo>
                  <a:pt x="1087" y="948"/>
                  <a:pt x="1105" y="906"/>
                  <a:pt x="1112" y="861"/>
                </a:cubicBezTo>
                <a:cubicBezTo>
                  <a:pt x="1375" y="861"/>
                  <a:pt x="1375" y="861"/>
                  <a:pt x="1375" y="861"/>
                </a:cubicBezTo>
                <a:cubicBezTo>
                  <a:pt x="1394" y="912"/>
                  <a:pt x="1444" y="948"/>
                  <a:pt x="1502" y="948"/>
                </a:cubicBezTo>
                <a:cubicBezTo>
                  <a:pt x="1577" y="948"/>
                  <a:pt x="1638" y="887"/>
                  <a:pt x="1638" y="812"/>
                </a:cubicBezTo>
                <a:cubicBezTo>
                  <a:pt x="1638" y="737"/>
                  <a:pt x="1577" y="676"/>
                  <a:pt x="1502" y="676"/>
                </a:cubicBezTo>
                <a:cubicBezTo>
                  <a:pt x="1443" y="676"/>
                  <a:pt x="1393" y="713"/>
                  <a:pt x="1374" y="764"/>
                </a:cubicBezTo>
                <a:cubicBezTo>
                  <a:pt x="1112" y="764"/>
                  <a:pt x="1112" y="764"/>
                  <a:pt x="1112" y="764"/>
                </a:cubicBezTo>
                <a:cubicBezTo>
                  <a:pt x="1105" y="718"/>
                  <a:pt x="1086" y="676"/>
                  <a:pt x="1060" y="640"/>
                </a:cubicBezTo>
                <a:cubicBezTo>
                  <a:pt x="1242" y="458"/>
                  <a:pt x="1242" y="458"/>
                  <a:pt x="1242" y="458"/>
                </a:cubicBezTo>
                <a:cubicBezTo>
                  <a:pt x="1260" y="466"/>
                  <a:pt x="1281" y="471"/>
                  <a:pt x="1301" y="471"/>
                </a:cubicBezTo>
                <a:cubicBezTo>
                  <a:pt x="1338" y="471"/>
                  <a:pt x="1372" y="457"/>
                  <a:pt x="1398" y="431"/>
                </a:cubicBezTo>
                <a:cubicBezTo>
                  <a:pt x="1423" y="405"/>
                  <a:pt x="1438" y="371"/>
                  <a:pt x="1438" y="335"/>
                </a:cubicBezTo>
                <a:cubicBezTo>
                  <a:pt x="1438" y="298"/>
                  <a:pt x="1423" y="264"/>
                  <a:pt x="1398" y="239"/>
                </a:cubicBezTo>
                <a:cubicBezTo>
                  <a:pt x="1345" y="185"/>
                  <a:pt x="1258" y="185"/>
                  <a:pt x="1205" y="239"/>
                </a:cubicBezTo>
                <a:cubicBezTo>
                  <a:pt x="1179" y="264"/>
                  <a:pt x="1165" y="298"/>
                  <a:pt x="1165" y="335"/>
                </a:cubicBezTo>
                <a:cubicBezTo>
                  <a:pt x="1165" y="353"/>
                  <a:pt x="1169" y="371"/>
                  <a:pt x="1176" y="388"/>
                </a:cubicBezTo>
                <a:cubicBezTo>
                  <a:pt x="992" y="572"/>
                  <a:pt x="992" y="572"/>
                  <a:pt x="992" y="572"/>
                </a:cubicBezTo>
                <a:cubicBezTo>
                  <a:pt x="956" y="546"/>
                  <a:pt x="914" y="528"/>
                  <a:pt x="868" y="520"/>
                </a:cubicBezTo>
                <a:cubicBezTo>
                  <a:pt x="868" y="263"/>
                  <a:pt x="868" y="263"/>
                  <a:pt x="868" y="263"/>
                </a:cubicBezTo>
                <a:cubicBezTo>
                  <a:pt x="919" y="243"/>
                  <a:pt x="955" y="194"/>
                  <a:pt x="955" y="136"/>
                </a:cubicBezTo>
                <a:cubicBezTo>
                  <a:pt x="955" y="61"/>
                  <a:pt x="894" y="0"/>
                  <a:pt x="819" y="0"/>
                </a:cubicBezTo>
                <a:cubicBezTo>
                  <a:pt x="744" y="0"/>
                  <a:pt x="682" y="61"/>
                  <a:pt x="682" y="136"/>
                </a:cubicBezTo>
                <a:cubicBezTo>
                  <a:pt x="682" y="195"/>
                  <a:pt x="720" y="245"/>
                  <a:pt x="772" y="264"/>
                </a:cubicBezTo>
                <a:cubicBezTo>
                  <a:pt x="772" y="520"/>
                  <a:pt x="772" y="520"/>
                  <a:pt x="772" y="520"/>
                </a:cubicBezTo>
                <a:cubicBezTo>
                  <a:pt x="726" y="528"/>
                  <a:pt x="684" y="546"/>
                  <a:pt x="648" y="572"/>
                </a:cubicBezTo>
                <a:cubicBezTo>
                  <a:pt x="463" y="387"/>
                  <a:pt x="463" y="387"/>
                  <a:pt x="463" y="387"/>
                </a:cubicBezTo>
                <a:cubicBezTo>
                  <a:pt x="470" y="371"/>
                  <a:pt x="473" y="354"/>
                  <a:pt x="473" y="336"/>
                </a:cubicBezTo>
                <a:cubicBezTo>
                  <a:pt x="473" y="300"/>
                  <a:pt x="459" y="266"/>
                  <a:pt x="433" y="240"/>
                </a:cubicBezTo>
                <a:cubicBezTo>
                  <a:pt x="407" y="214"/>
                  <a:pt x="373" y="200"/>
                  <a:pt x="337" y="200"/>
                </a:cubicBezTo>
                <a:cubicBezTo>
                  <a:pt x="300" y="200"/>
                  <a:pt x="266" y="214"/>
                  <a:pt x="241" y="240"/>
                </a:cubicBezTo>
                <a:cubicBezTo>
                  <a:pt x="215" y="266"/>
                  <a:pt x="201" y="300"/>
                  <a:pt x="201" y="336"/>
                </a:cubicBezTo>
                <a:cubicBezTo>
                  <a:pt x="201" y="373"/>
                  <a:pt x="215" y="407"/>
                  <a:pt x="241" y="433"/>
                </a:cubicBezTo>
                <a:cubicBezTo>
                  <a:pt x="267" y="459"/>
                  <a:pt x="302" y="472"/>
                  <a:pt x="337" y="472"/>
                </a:cubicBezTo>
                <a:cubicBezTo>
                  <a:pt x="358" y="472"/>
                  <a:pt x="379" y="468"/>
                  <a:pt x="398" y="458"/>
                </a:cubicBezTo>
                <a:cubicBezTo>
                  <a:pt x="580" y="640"/>
                  <a:pt x="580" y="640"/>
                  <a:pt x="580" y="640"/>
                </a:cubicBezTo>
                <a:cubicBezTo>
                  <a:pt x="554" y="676"/>
                  <a:pt x="536" y="718"/>
                  <a:pt x="528" y="764"/>
                </a:cubicBezTo>
                <a:cubicBezTo>
                  <a:pt x="263" y="764"/>
                  <a:pt x="263" y="764"/>
                  <a:pt x="263" y="764"/>
                </a:cubicBezTo>
                <a:cubicBezTo>
                  <a:pt x="243" y="713"/>
                  <a:pt x="194" y="677"/>
                  <a:pt x="136" y="677"/>
                </a:cubicBezTo>
                <a:cubicBezTo>
                  <a:pt x="61" y="677"/>
                  <a:pt x="0" y="738"/>
                  <a:pt x="0" y="813"/>
                </a:cubicBezTo>
                <a:cubicBezTo>
                  <a:pt x="0" y="888"/>
                  <a:pt x="61" y="949"/>
                  <a:pt x="136" y="949"/>
                </a:cubicBezTo>
                <a:cubicBezTo>
                  <a:pt x="194" y="949"/>
                  <a:pt x="244" y="912"/>
                  <a:pt x="263" y="861"/>
                </a:cubicBezTo>
                <a:close/>
                <a:moveTo>
                  <a:pt x="365" y="1330"/>
                </a:moveTo>
                <a:cubicBezTo>
                  <a:pt x="349" y="1346"/>
                  <a:pt x="324" y="1346"/>
                  <a:pt x="308" y="1330"/>
                </a:cubicBezTo>
                <a:cubicBezTo>
                  <a:pt x="292" y="1314"/>
                  <a:pt x="292" y="1289"/>
                  <a:pt x="308" y="1273"/>
                </a:cubicBezTo>
                <a:cubicBezTo>
                  <a:pt x="324" y="1258"/>
                  <a:pt x="349" y="1258"/>
                  <a:pt x="365" y="1273"/>
                </a:cubicBezTo>
                <a:cubicBezTo>
                  <a:pt x="380" y="1289"/>
                  <a:pt x="380" y="1314"/>
                  <a:pt x="365" y="1330"/>
                </a:cubicBezTo>
                <a:close/>
                <a:moveTo>
                  <a:pt x="1275" y="1273"/>
                </a:moveTo>
                <a:cubicBezTo>
                  <a:pt x="1283" y="1265"/>
                  <a:pt x="1293" y="1261"/>
                  <a:pt x="1304" y="1261"/>
                </a:cubicBezTo>
                <a:cubicBezTo>
                  <a:pt x="1314" y="1261"/>
                  <a:pt x="1325" y="1265"/>
                  <a:pt x="1332" y="1273"/>
                </a:cubicBezTo>
                <a:cubicBezTo>
                  <a:pt x="1348" y="1288"/>
                  <a:pt x="1348" y="1314"/>
                  <a:pt x="1332" y="1329"/>
                </a:cubicBezTo>
                <a:cubicBezTo>
                  <a:pt x="1325" y="1337"/>
                  <a:pt x="1314" y="1341"/>
                  <a:pt x="1304" y="1341"/>
                </a:cubicBezTo>
                <a:cubicBezTo>
                  <a:pt x="1293" y="1341"/>
                  <a:pt x="1283" y="1337"/>
                  <a:pt x="1275" y="1329"/>
                </a:cubicBezTo>
                <a:cubicBezTo>
                  <a:pt x="1260" y="1314"/>
                  <a:pt x="1260" y="1288"/>
                  <a:pt x="1275" y="1273"/>
                </a:cubicBezTo>
                <a:close/>
                <a:moveTo>
                  <a:pt x="1502" y="772"/>
                </a:moveTo>
                <a:cubicBezTo>
                  <a:pt x="1524" y="772"/>
                  <a:pt x="1542" y="790"/>
                  <a:pt x="1542" y="812"/>
                </a:cubicBezTo>
                <a:cubicBezTo>
                  <a:pt x="1542" y="834"/>
                  <a:pt x="1524" y="852"/>
                  <a:pt x="1502" y="852"/>
                </a:cubicBezTo>
                <a:cubicBezTo>
                  <a:pt x="1480" y="852"/>
                  <a:pt x="1462" y="834"/>
                  <a:pt x="1462" y="812"/>
                </a:cubicBezTo>
                <a:cubicBezTo>
                  <a:pt x="1462" y="790"/>
                  <a:pt x="1480" y="772"/>
                  <a:pt x="1502" y="772"/>
                </a:cubicBezTo>
                <a:close/>
                <a:moveTo>
                  <a:pt x="1273" y="306"/>
                </a:moveTo>
                <a:cubicBezTo>
                  <a:pt x="1289" y="291"/>
                  <a:pt x="1314" y="291"/>
                  <a:pt x="1330" y="306"/>
                </a:cubicBezTo>
                <a:cubicBezTo>
                  <a:pt x="1337" y="314"/>
                  <a:pt x="1341" y="324"/>
                  <a:pt x="1341" y="335"/>
                </a:cubicBezTo>
                <a:cubicBezTo>
                  <a:pt x="1341" y="346"/>
                  <a:pt x="1337" y="356"/>
                  <a:pt x="1330" y="363"/>
                </a:cubicBezTo>
                <a:cubicBezTo>
                  <a:pt x="1322" y="371"/>
                  <a:pt x="1312" y="375"/>
                  <a:pt x="1301" y="375"/>
                </a:cubicBezTo>
                <a:cubicBezTo>
                  <a:pt x="1291" y="375"/>
                  <a:pt x="1281" y="371"/>
                  <a:pt x="1273" y="363"/>
                </a:cubicBezTo>
                <a:cubicBezTo>
                  <a:pt x="1265" y="356"/>
                  <a:pt x="1261" y="346"/>
                  <a:pt x="1261" y="335"/>
                </a:cubicBezTo>
                <a:cubicBezTo>
                  <a:pt x="1261" y="324"/>
                  <a:pt x="1265" y="314"/>
                  <a:pt x="1273" y="306"/>
                </a:cubicBezTo>
                <a:close/>
                <a:moveTo>
                  <a:pt x="370" y="359"/>
                </a:moveTo>
                <a:cubicBezTo>
                  <a:pt x="369" y="360"/>
                  <a:pt x="369" y="360"/>
                  <a:pt x="369" y="360"/>
                </a:cubicBezTo>
                <a:cubicBezTo>
                  <a:pt x="367" y="362"/>
                  <a:pt x="365" y="364"/>
                  <a:pt x="364" y="366"/>
                </a:cubicBezTo>
                <a:cubicBezTo>
                  <a:pt x="348" y="380"/>
                  <a:pt x="324" y="380"/>
                  <a:pt x="309" y="365"/>
                </a:cubicBezTo>
                <a:cubicBezTo>
                  <a:pt x="301" y="357"/>
                  <a:pt x="297" y="347"/>
                  <a:pt x="297" y="336"/>
                </a:cubicBezTo>
                <a:cubicBezTo>
                  <a:pt x="297" y="326"/>
                  <a:pt x="301" y="315"/>
                  <a:pt x="309" y="308"/>
                </a:cubicBezTo>
                <a:cubicBezTo>
                  <a:pt x="316" y="300"/>
                  <a:pt x="326" y="296"/>
                  <a:pt x="337" y="296"/>
                </a:cubicBezTo>
                <a:cubicBezTo>
                  <a:pt x="348" y="296"/>
                  <a:pt x="358" y="300"/>
                  <a:pt x="365" y="308"/>
                </a:cubicBezTo>
                <a:cubicBezTo>
                  <a:pt x="373" y="315"/>
                  <a:pt x="377" y="326"/>
                  <a:pt x="377" y="336"/>
                </a:cubicBezTo>
                <a:cubicBezTo>
                  <a:pt x="377" y="345"/>
                  <a:pt x="374" y="353"/>
                  <a:pt x="370" y="359"/>
                </a:cubicBezTo>
                <a:close/>
                <a:moveTo>
                  <a:pt x="820" y="1542"/>
                </a:moveTo>
                <a:cubicBezTo>
                  <a:pt x="798" y="1542"/>
                  <a:pt x="780" y="1524"/>
                  <a:pt x="780" y="1502"/>
                </a:cubicBezTo>
                <a:cubicBezTo>
                  <a:pt x="780" y="1480"/>
                  <a:pt x="798" y="1462"/>
                  <a:pt x="820" y="1462"/>
                </a:cubicBezTo>
                <a:cubicBezTo>
                  <a:pt x="842" y="1462"/>
                  <a:pt x="860" y="1480"/>
                  <a:pt x="860" y="1502"/>
                </a:cubicBezTo>
                <a:cubicBezTo>
                  <a:pt x="860" y="1524"/>
                  <a:pt x="842" y="1542"/>
                  <a:pt x="820" y="1542"/>
                </a:cubicBezTo>
                <a:close/>
                <a:moveTo>
                  <a:pt x="819" y="96"/>
                </a:moveTo>
                <a:cubicBezTo>
                  <a:pt x="841" y="96"/>
                  <a:pt x="859" y="114"/>
                  <a:pt x="859" y="136"/>
                </a:cubicBezTo>
                <a:cubicBezTo>
                  <a:pt x="859" y="158"/>
                  <a:pt x="841" y="176"/>
                  <a:pt x="819" y="176"/>
                </a:cubicBezTo>
                <a:cubicBezTo>
                  <a:pt x="797" y="176"/>
                  <a:pt x="779" y="158"/>
                  <a:pt x="779" y="136"/>
                </a:cubicBezTo>
                <a:cubicBezTo>
                  <a:pt x="779" y="114"/>
                  <a:pt x="797" y="96"/>
                  <a:pt x="819" y="96"/>
                </a:cubicBezTo>
                <a:close/>
                <a:moveTo>
                  <a:pt x="620" y="812"/>
                </a:moveTo>
                <a:cubicBezTo>
                  <a:pt x="620" y="702"/>
                  <a:pt x="710" y="613"/>
                  <a:pt x="820" y="613"/>
                </a:cubicBezTo>
                <a:cubicBezTo>
                  <a:pt x="820" y="613"/>
                  <a:pt x="820" y="613"/>
                  <a:pt x="820" y="613"/>
                </a:cubicBezTo>
                <a:cubicBezTo>
                  <a:pt x="930" y="613"/>
                  <a:pt x="1020" y="702"/>
                  <a:pt x="1020" y="812"/>
                </a:cubicBezTo>
                <a:cubicBezTo>
                  <a:pt x="1020" y="923"/>
                  <a:pt x="930" y="1012"/>
                  <a:pt x="820" y="1012"/>
                </a:cubicBezTo>
                <a:cubicBezTo>
                  <a:pt x="710" y="1012"/>
                  <a:pt x="620" y="923"/>
                  <a:pt x="620" y="812"/>
                </a:cubicBezTo>
                <a:close/>
                <a:moveTo>
                  <a:pt x="96" y="813"/>
                </a:moveTo>
                <a:cubicBezTo>
                  <a:pt x="96" y="791"/>
                  <a:pt x="114" y="773"/>
                  <a:pt x="136" y="773"/>
                </a:cubicBezTo>
                <a:cubicBezTo>
                  <a:pt x="158" y="773"/>
                  <a:pt x="176" y="791"/>
                  <a:pt x="176" y="813"/>
                </a:cubicBezTo>
                <a:cubicBezTo>
                  <a:pt x="176" y="835"/>
                  <a:pt x="158" y="853"/>
                  <a:pt x="136" y="853"/>
                </a:cubicBezTo>
                <a:cubicBezTo>
                  <a:pt x="114" y="853"/>
                  <a:pt x="96" y="835"/>
                  <a:pt x="96" y="81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1" name="Freeform 236"/>
          <p:cNvSpPr>
            <a:spLocks noEditPoints="1"/>
          </p:cNvSpPr>
          <p:nvPr/>
        </p:nvSpPr>
        <p:spPr bwMode="auto">
          <a:xfrm>
            <a:off x="8885461" y="4590747"/>
            <a:ext cx="398108" cy="378313"/>
          </a:xfrm>
          <a:custGeom>
            <a:avLst/>
            <a:gdLst>
              <a:gd name="T0" fmla="*/ 399 w 1662"/>
              <a:gd name="T1" fmla="*/ 1020 h 1580"/>
              <a:gd name="T2" fmla="*/ 279 w 1662"/>
              <a:gd name="T3" fmla="*/ 1390 h 1580"/>
              <a:gd name="T4" fmla="*/ 329 w 1662"/>
              <a:gd name="T5" fmla="*/ 1544 h 1580"/>
              <a:gd name="T6" fmla="*/ 491 w 1662"/>
              <a:gd name="T7" fmla="*/ 1544 h 1580"/>
              <a:gd name="T8" fmla="*/ 806 w 1662"/>
              <a:gd name="T9" fmla="*/ 1315 h 1580"/>
              <a:gd name="T10" fmla="*/ 856 w 1662"/>
              <a:gd name="T11" fmla="*/ 1315 h 1580"/>
              <a:gd name="T12" fmla="*/ 1171 w 1662"/>
              <a:gd name="T13" fmla="*/ 1544 h 1580"/>
              <a:gd name="T14" fmla="*/ 1252 w 1662"/>
              <a:gd name="T15" fmla="*/ 1571 h 1580"/>
              <a:gd name="T16" fmla="*/ 1333 w 1662"/>
              <a:gd name="T17" fmla="*/ 1544 h 1580"/>
              <a:gd name="T18" fmla="*/ 1383 w 1662"/>
              <a:gd name="T19" fmla="*/ 1390 h 1580"/>
              <a:gd name="T20" fmla="*/ 1263 w 1662"/>
              <a:gd name="T21" fmla="*/ 1020 h 1580"/>
              <a:gd name="T22" fmla="*/ 1278 w 1662"/>
              <a:gd name="T23" fmla="*/ 973 h 1580"/>
              <a:gd name="T24" fmla="*/ 1593 w 1662"/>
              <a:gd name="T25" fmla="*/ 744 h 1580"/>
              <a:gd name="T26" fmla="*/ 1643 w 1662"/>
              <a:gd name="T27" fmla="*/ 590 h 1580"/>
              <a:gd name="T28" fmla="*/ 1512 w 1662"/>
              <a:gd name="T29" fmla="*/ 494 h 1580"/>
              <a:gd name="T30" fmla="*/ 1122 w 1662"/>
              <a:gd name="T31" fmla="*/ 494 h 1580"/>
              <a:gd name="T32" fmla="*/ 1082 w 1662"/>
              <a:gd name="T33" fmla="*/ 465 h 1580"/>
              <a:gd name="T34" fmla="*/ 962 w 1662"/>
              <a:gd name="T35" fmla="*/ 95 h 1580"/>
              <a:gd name="T36" fmla="*/ 831 w 1662"/>
              <a:gd name="T37" fmla="*/ 0 h 1580"/>
              <a:gd name="T38" fmla="*/ 700 w 1662"/>
              <a:gd name="T39" fmla="*/ 95 h 1580"/>
              <a:gd name="T40" fmla="*/ 579 w 1662"/>
              <a:gd name="T41" fmla="*/ 465 h 1580"/>
              <a:gd name="T42" fmla="*/ 540 w 1662"/>
              <a:gd name="T43" fmla="*/ 494 h 1580"/>
              <a:gd name="T44" fmla="*/ 150 w 1662"/>
              <a:gd name="T45" fmla="*/ 494 h 1580"/>
              <a:gd name="T46" fmla="*/ 19 w 1662"/>
              <a:gd name="T47" fmla="*/ 590 h 1580"/>
              <a:gd name="T48" fmla="*/ 69 w 1662"/>
              <a:gd name="T49" fmla="*/ 744 h 1580"/>
              <a:gd name="T50" fmla="*/ 384 w 1662"/>
              <a:gd name="T51" fmla="*/ 973 h 1580"/>
              <a:gd name="T52" fmla="*/ 399 w 1662"/>
              <a:gd name="T53" fmla="*/ 1020 h 1580"/>
              <a:gd name="T54" fmla="*/ 110 w 1662"/>
              <a:gd name="T55" fmla="*/ 619 h 1580"/>
              <a:gd name="T56" fmla="*/ 150 w 1662"/>
              <a:gd name="T57" fmla="*/ 590 h 1580"/>
              <a:gd name="T58" fmla="*/ 540 w 1662"/>
              <a:gd name="T59" fmla="*/ 590 h 1580"/>
              <a:gd name="T60" fmla="*/ 671 w 1662"/>
              <a:gd name="T61" fmla="*/ 495 h 1580"/>
              <a:gd name="T62" fmla="*/ 791 w 1662"/>
              <a:gd name="T63" fmla="*/ 125 h 1580"/>
              <a:gd name="T64" fmla="*/ 831 w 1662"/>
              <a:gd name="T65" fmla="*/ 96 h 1580"/>
              <a:gd name="T66" fmla="*/ 871 w 1662"/>
              <a:gd name="T67" fmla="*/ 125 h 1580"/>
              <a:gd name="T68" fmla="*/ 991 w 1662"/>
              <a:gd name="T69" fmla="*/ 495 h 1580"/>
              <a:gd name="T70" fmla="*/ 1122 w 1662"/>
              <a:gd name="T71" fmla="*/ 590 h 1580"/>
              <a:gd name="T72" fmla="*/ 1512 w 1662"/>
              <a:gd name="T73" fmla="*/ 590 h 1580"/>
              <a:gd name="T74" fmla="*/ 1552 w 1662"/>
              <a:gd name="T75" fmla="*/ 619 h 1580"/>
              <a:gd name="T76" fmla="*/ 1537 w 1662"/>
              <a:gd name="T77" fmla="*/ 666 h 1580"/>
              <a:gd name="T78" fmla="*/ 1221 w 1662"/>
              <a:gd name="T79" fmla="*/ 895 h 1580"/>
              <a:gd name="T80" fmla="*/ 1171 w 1662"/>
              <a:gd name="T81" fmla="*/ 1049 h 1580"/>
              <a:gd name="T82" fmla="*/ 1292 w 1662"/>
              <a:gd name="T83" fmla="*/ 1420 h 1580"/>
              <a:gd name="T84" fmla="*/ 1276 w 1662"/>
              <a:gd name="T85" fmla="*/ 1467 h 1580"/>
              <a:gd name="T86" fmla="*/ 1227 w 1662"/>
              <a:gd name="T87" fmla="*/ 1467 h 1580"/>
              <a:gd name="T88" fmla="*/ 912 w 1662"/>
              <a:gd name="T89" fmla="*/ 1238 h 1580"/>
              <a:gd name="T90" fmla="*/ 831 w 1662"/>
              <a:gd name="T91" fmla="*/ 1211 h 1580"/>
              <a:gd name="T92" fmla="*/ 750 w 1662"/>
              <a:gd name="T93" fmla="*/ 1238 h 1580"/>
              <a:gd name="T94" fmla="*/ 435 w 1662"/>
              <a:gd name="T95" fmla="*/ 1467 h 1580"/>
              <a:gd name="T96" fmla="*/ 385 w 1662"/>
              <a:gd name="T97" fmla="*/ 1467 h 1580"/>
              <a:gd name="T98" fmla="*/ 370 w 1662"/>
              <a:gd name="T99" fmla="*/ 1420 h 1580"/>
              <a:gd name="T100" fmla="*/ 491 w 1662"/>
              <a:gd name="T101" fmla="*/ 1049 h 1580"/>
              <a:gd name="T102" fmla="*/ 441 w 1662"/>
              <a:gd name="T103" fmla="*/ 895 h 1580"/>
              <a:gd name="T104" fmla="*/ 125 w 1662"/>
              <a:gd name="T105" fmla="*/ 666 h 1580"/>
              <a:gd name="T106" fmla="*/ 110 w 1662"/>
              <a:gd name="T107" fmla="*/ 619 h 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2" h="1580">
                <a:moveTo>
                  <a:pt x="399" y="1020"/>
                </a:moveTo>
                <a:cubicBezTo>
                  <a:pt x="279" y="1390"/>
                  <a:pt x="279" y="1390"/>
                  <a:pt x="279" y="1390"/>
                </a:cubicBezTo>
                <a:cubicBezTo>
                  <a:pt x="260" y="1448"/>
                  <a:pt x="280" y="1509"/>
                  <a:pt x="329" y="1544"/>
                </a:cubicBezTo>
                <a:cubicBezTo>
                  <a:pt x="378" y="1580"/>
                  <a:pt x="442" y="1580"/>
                  <a:pt x="491" y="1544"/>
                </a:cubicBezTo>
                <a:cubicBezTo>
                  <a:pt x="806" y="1315"/>
                  <a:pt x="806" y="1315"/>
                  <a:pt x="806" y="1315"/>
                </a:cubicBezTo>
                <a:cubicBezTo>
                  <a:pt x="821" y="1305"/>
                  <a:pt x="841" y="1305"/>
                  <a:pt x="856" y="1315"/>
                </a:cubicBezTo>
                <a:cubicBezTo>
                  <a:pt x="1171" y="1544"/>
                  <a:pt x="1171" y="1544"/>
                  <a:pt x="1171" y="1544"/>
                </a:cubicBezTo>
                <a:cubicBezTo>
                  <a:pt x="1195" y="1562"/>
                  <a:pt x="1224" y="1571"/>
                  <a:pt x="1252" y="1571"/>
                </a:cubicBezTo>
                <a:cubicBezTo>
                  <a:pt x="1280" y="1571"/>
                  <a:pt x="1308" y="1562"/>
                  <a:pt x="1333" y="1544"/>
                </a:cubicBezTo>
                <a:cubicBezTo>
                  <a:pt x="1382" y="1509"/>
                  <a:pt x="1402" y="1448"/>
                  <a:pt x="1383" y="1390"/>
                </a:cubicBezTo>
                <a:cubicBezTo>
                  <a:pt x="1263" y="1020"/>
                  <a:pt x="1263" y="1020"/>
                  <a:pt x="1263" y="1020"/>
                </a:cubicBezTo>
                <a:cubicBezTo>
                  <a:pt x="1257" y="1002"/>
                  <a:pt x="1263" y="984"/>
                  <a:pt x="1278" y="973"/>
                </a:cubicBezTo>
                <a:cubicBezTo>
                  <a:pt x="1593" y="744"/>
                  <a:pt x="1593" y="744"/>
                  <a:pt x="1593" y="744"/>
                </a:cubicBezTo>
                <a:cubicBezTo>
                  <a:pt x="1642" y="708"/>
                  <a:pt x="1662" y="648"/>
                  <a:pt x="1643" y="590"/>
                </a:cubicBezTo>
                <a:cubicBezTo>
                  <a:pt x="1624" y="532"/>
                  <a:pt x="1573" y="494"/>
                  <a:pt x="1512" y="494"/>
                </a:cubicBezTo>
                <a:cubicBezTo>
                  <a:pt x="1122" y="494"/>
                  <a:pt x="1122" y="494"/>
                  <a:pt x="1122" y="494"/>
                </a:cubicBezTo>
                <a:cubicBezTo>
                  <a:pt x="1104" y="494"/>
                  <a:pt x="1088" y="483"/>
                  <a:pt x="1082" y="465"/>
                </a:cubicBezTo>
                <a:cubicBezTo>
                  <a:pt x="962" y="95"/>
                  <a:pt x="962" y="95"/>
                  <a:pt x="962" y="95"/>
                </a:cubicBezTo>
                <a:cubicBezTo>
                  <a:pt x="943" y="37"/>
                  <a:pt x="892" y="0"/>
                  <a:pt x="831" y="0"/>
                </a:cubicBezTo>
                <a:cubicBezTo>
                  <a:pt x="770" y="0"/>
                  <a:pt x="719" y="37"/>
                  <a:pt x="700" y="95"/>
                </a:cubicBezTo>
                <a:cubicBezTo>
                  <a:pt x="579" y="465"/>
                  <a:pt x="579" y="465"/>
                  <a:pt x="579" y="465"/>
                </a:cubicBezTo>
                <a:cubicBezTo>
                  <a:pt x="574" y="483"/>
                  <a:pt x="558" y="494"/>
                  <a:pt x="540" y="494"/>
                </a:cubicBezTo>
                <a:cubicBezTo>
                  <a:pt x="150" y="494"/>
                  <a:pt x="150" y="494"/>
                  <a:pt x="150" y="494"/>
                </a:cubicBezTo>
                <a:cubicBezTo>
                  <a:pt x="89" y="494"/>
                  <a:pt x="38" y="532"/>
                  <a:pt x="19" y="590"/>
                </a:cubicBezTo>
                <a:cubicBezTo>
                  <a:pt x="0" y="648"/>
                  <a:pt x="20" y="708"/>
                  <a:pt x="69" y="744"/>
                </a:cubicBezTo>
                <a:cubicBezTo>
                  <a:pt x="384" y="973"/>
                  <a:pt x="384" y="973"/>
                  <a:pt x="384" y="973"/>
                </a:cubicBezTo>
                <a:cubicBezTo>
                  <a:pt x="399" y="984"/>
                  <a:pt x="405" y="1002"/>
                  <a:pt x="399" y="1020"/>
                </a:cubicBezTo>
                <a:close/>
                <a:moveTo>
                  <a:pt x="110" y="619"/>
                </a:moveTo>
                <a:cubicBezTo>
                  <a:pt x="112" y="613"/>
                  <a:pt x="122" y="590"/>
                  <a:pt x="150" y="590"/>
                </a:cubicBezTo>
                <a:cubicBezTo>
                  <a:pt x="540" y="590"/>
                  <a:pt x="540" y="590"/>
                  <a:pt x="540" y="590"/>
                </a:cubicBezTo>
                <a:cubicBezTo>
                  <a:pt x="599" y="590"/>
                  <a:pt x="652" y="552"/>
                  <a:pt x="671" y="495"/>
                </a:cubicBezTo>
                <a:cubicBezTo>
                  <a:pt x="791" y="125"/>
                  <a:pt x="791" y="125"/>
                  <a:pt x="791" y="125"/>
                </a:cubicBezTo>
                <a:cubicBezTo>
                  <a:pt x="800" y="98"/>
                  <a:pt x="824" y="96"/>
                  <a:pt x="831" y="96"/>
                </a:cubicBezTo>
                <a:cubicBezTo>
                  <a:pt x="838" y="96"/>
                  <a:pt x="862" y="98"/>
                  <a:pt x="871" y="125"/>
                </a:cubicBezTo>
                <a:cubicBezTo>
                  <a:pt x="991" y="495"/>
                  <a:pt x="991" y="495"/>
                  <a:pt x="991" y="495"/>
                </a:cubicBezTo>
                <a:cubicBezTo>
                  <a:pt x="1010" y="552"/>
                  <a:pt x="1062" y="590"/>
                  <a:pt x="1122" y="590"/>
                </a:cubicBezTo>
                <a:cubicBezTo>
                  <a:pt x="1512" y="590"/>
                  <a:pt x="1512" y="590"/>
                  <a:pt x="1512" y="590"/>
                </a:cubicBezTo>
                <a:cubicBezTo>
                  <a:pt x="1540" y="590"/>
                  <a:pt x="1550" y="613"/>
                  <a:pt x="1552" y="619"/>
                </a:cubicBezTo>
                <a:cubicBezTo>
                  <a:pt x="1554" y="626"/>
                  <a:pt x="1559" y="650"/>
                  <a:pt x="1537" y="666"/>
                </a:cubicBezTo>
                <a:cubicBezTo>
                  <a:pt x="1221" y="895"/>
                  <a:pt x="1221" y="895"/>
                  <a:pt x="1221" y="895"/>
                </a:cubicBezTo>
                <a:cubicBezTo>
                  <a:pt x="1173" y="930"/>
                  <a:pt x="1153" y="992"/>
                  <a:pt x="1171" y="1049"/>
                </a:cubicBezTo>
                <a:cubicBezTo>
                  <a:pt x="1292" y="1420"/>
                  <a:pt x="1292" y="1420"/>
                  <a:pt x="1292" y="1420"/>
                </a:cubicBezTo>
                <a:cubicBezTo>
                  <a:pt x="1300" y="1447"/>
                  <a:pt x="1282" y="1463"/>
                  <a:pt x="1276" y="1467"/>
                </a:cubicBezTo>
                <a:cubicBezTo>
                  <a:pt x="1271" y="1471"/>
                  <a:pt x="1250" y="1483"/>
                  <a:pt x="1227" y="1467"/>
                </a:cubicBezTo>
                <a:cubicBezTo>
                  <a:pt x="912" y="1238"/>
                  <a:pt x="912" y="1238"/>
                  <a:pt x="912" y="1238"/>
                </a:cubicBezTo>
                <a:cubicBezTo>
                  <a:pt x="888" y="1220"/>
                  <a:pt x="859" y="1211"/>
                  <a:pt x="831" y="1211"/>
                </a:cubicBezTo>
                <a:cubicBezTo>
                  <a:pt x="803" y="1211"/>
                  <a:pt x="774" y="1220"/>
                  <a:pt x="750" y="1238"/>
                </a:cubicBezTo>
                <a:cubicBezTo>
                  <a:pt x="435" y="1467"/>
                  <a:pt x="435" y="1467"/>
                  <a:pt x="435" y="1467"/>
                </a:cubicBezTo>
                <a:cubicBezTo>
                  <a:pt x="412" y="1483"/>
                  <a:pt x="391" y="1471"/>
                  <a:pt x="385" y="1467"/>
                </a:cubicBezTo>
                <a:cubicBezTo>
                  <a:pt x="380" y="1463"/>
                  <a:pt x="361" y="1447"/>
                  <a:pt x="370" y="1420"/>
                </a:cubicBezTo>
                <a:cubicBezTo>
                  <a:pt x="491" y="1049"/>
                  <a:pt x="491" y="1049"/>
                  <a:pt x="491" y="1049"/>
                </a:cubicBezTo>
                <a:cubicBezTo>
                  <a:pt x="509" y="992"/>
                  <a:pt x="489" y="930"/>
                  <a:pt x="441" y="895"/>
                </a:cubicBezTo>
                <a:cubicBezTo>
                  <a:pt x="125" y="666"/>
                  <a:pt x="125" y="666"/>
                  <a:pt x="125" y="666"/>
                </a:cubicBezTo>
                <a:cubicBezTo>
                  <a:pt x="102" y="650"/>
                  <a:pt x="108" y="626"/>
                  <a:pt x="110" y="61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2" name="Freeform 259"/>
          <p:cNvSpPr>
            <a:spLocks noEditPoints="1"/>
          </p:cNvSpPr>
          <p:nvPr/>
        </p:nvSpPr>
        <p:spPr bwMode="auto">
          <a:xfrm>
            <a:off x="8888248" y="3236116"/>
            <a:ext cx="392536" cy="392243"/>
          </a:xfrm>
          <a:custGeom>
            <a:avLst/>
            <a:gdLst>
              <a:gd name="T0" fmla="*/ 1195 w 1639"/>
              <a:gd name="T1" fmla="*/ 1638 h 1638"/>
              <a:gd name="T2" fmla="*/ 1639 w 1639"/>
              <a:gd name="T3" fmla="*/ 1195 h 1638"/>
              <a:gd name="T4" fmla="*/ 1639 w 1639"/>
              <a:gd name="T5" fmla="*/ 443 h 1638"/>
              <a:gd name="T6" fmla="*/ 1195 w 1639"/>
              <a:gd name="T7" fmla="*/ 0 h 1638"/>
              <a:gd name="T8" fmla="*/ 444 w 1639"/>
              <a:gd name="T9" fmla="*/ 0 h 1638"/>
              <a:gd name="T10" fmla="*/ 0 w 1639"/>
              <a:gd name="T11" fmla="*/ 443 h 1638"/>
              <a:gd name="T12" fmla="*/ 0 w 1639"/>
              <a:gd name="T13" fmla="*/ 1195 h 1638"/>
              <a:gd name="T14" fmla="*/ 444 w 1639"/>
              <a:gd name="T15" fmla="*/ 1638 h 1638"/>
              <a:gd name="T16" fmla="*/ 1195 w 1639"/>
              <a:gd name="T17" fmla="*/ 1638 h 1638"/>
              <a:gd name="T18" fmla="*/ 96 w 1639"/>
              <a:gd name="T19" fmla="*/ 443 h 1638"/>
              <a:gd name="T20" fmla="*/ 444 w 1639"/>
              <a:gd name="T21" fmla="*/ 96 h 1638"/>
              <a:gd name="T22" fmla="*/ 1195 w 1639"/>
              <a:gd name="T23" fmla="*/ 96 h 1638"/>
              <a:gd name="T24" fmla="*/ 1543 w 1639"/>
              <a:gd name="T25" fmla="*/ 443 h 1638"/>
              <a:gd name="T26" fmla="*/ 1543 w 1639"/>
              <a:gd name="T27" fmla="*/ 835 h 1638"/>
              <a:gd name="T28" fmla="*/ 1257 w 1639"/>
              <a:gd name="T29" fmla="*/ 533 h 1638"/>
              <a:gd name="T30" fmla="*/ 1165 w 1639"/>
              <a:gd name="T31" fmla="*/ 497 h 1638"/>
              <a:gd name="T32" fmla="*/ 1078 w 1639"/>
              <a:gd name="T33" fmla="*/ 545 h 1638"/>
              <a:gd name="T34" fmla="*/ 706 w 1639"/>
              <a:gd name="T35" fmla="*/ 1057 h 1638"/>
              <a:gd name="T36" fmla="*/ 691 w 1639"/>
              <a:gd name="T37" fmla="*/ 1065 h 1638"/>
              <a:gd name="T38" fmla="*/ 675 w 1639"/>
              <a:gd name="T39" fmla="*/ 1060 h 1638"/>
              <a:gd name="T40" fmla="*/ 465 w 1639"/>
              <a:gd name="T41" fmla="*/ 866 h 1638"/>
              <a:gd name="T42" fmla="*/ 307 w 1639"/>
              <a:gd name="T43" fmla="*/ 866 h 1638"/>
              <a:gd name="T44" fmla="*/ 96 w 1639"/>
              <a:gd name="T45" fmla="*/ 1060 h 1638"/>
              <a:gd name="T46" fmla="*/ 96 w 1639"/>
              <a:gd name="T47" fmla="*/ 443 h 1638"/>
              <a:gd name="T48" fmla="*/ 96 w 1639"/>
              <a:gd name="T49" fmla="*/ 1195 h 1638"/>
              <a:gd name="T50" fmla="*/ 96 w 1639"/>
              <a:gd name="T51" fmla="*/ 1191 h 1638"/>
              <a:gd name="T52" fmla="*/ 372 w 1639"/>
              <a:gd name="T53" fmla="*/ 937 h 1638"/>
              <a:gd name="T54" fmla="*/ 400 w 1639"/>
              <a:gd name="T55" fmla="*/ 937 h 1638"/>
              <a:gd name="T56" fmla="*/ 611 w 1639"/>
              <a:gd name="T57" fmla="*/ 1130 h 1638"/>
              <a:gd name="T58" fmla="*/ 701 w 1639"/>
              <a:gd name="T59" fmla="*/ 1161 h 1638"/>
              <a:gd name="T60" fmla="*/ 784 w 1639"/>
              <a:gd name="T61" fmla="*/ 1113 h 1638"/>
              <a:gd name="T62" fmla="*/ 1156 w 1639"/>
              <a:gd name="T63" fmla="*/ 602 h 1638"/>
              <a:gd name="T64" fmla="*/ 1171 w 1639"/>
              <a:gd name="T65" fmla="*/ 593 h 1638"/>
              <a:gd name="T66" fmla="*/ 1187 w 1639"/>
              <a:gd name="T67" fmla="*/ 600 h 1638"/>
              <a:gd name="T68" fmla="*/ 1543 w 1639"/>
              <a:gd name="T69" fmla="*/ 974 h 1638"/>
              <a:gd name="T70" fmla="*/ 1543 w 1639"/>
              <a:gd name="T71" fmla="*/ 1195 h 1638"/>
              <a:gd name="T72" fmla="*/ 1195 w 1639"/>
              <a:gd name="T73" fmla="*/ 1542 h 1638"/>
              <a:gd name="T74" fmla="*/ 444 w 1639"/>
              <a:gd name="T75" fmla="*/ 1542 h 1638"/>
              <a:gd name="T76" fmla="*/ 96 w 1639"/>
              <a:gd name="T77" fmla="*/ 1195 h 1638"/>
              <a:gd name="T78" fmla="*/ 458 w 1639"/>
              <a:gd name="T79" fmla="*/ 615 h 1638"/>
              <a:gd name="T80" fmla="*/ 626 w 1639"/>
              <a:gd name="T81" fmla="*/ 446 h 1638"/>
              <a:gd name="T82" fmla="*/ 458 w 1639"/>
              <a:gd name="T83" fmla="*/ 277 h 1638"/>
              <a:gd name="T84" fmla="*/ 289 w 1639"/>
              <a:gd name="T85" fmla="*/ 446 h 1638"/>
              <a:gd name="T86" fmla="*/ 458 w 1639"/>
              <a:gd name="T87" fmla="*/ 615 h 1638"/>
              <a:gd name="T88" fmla="*/ 458 w 1639"/>
              <a:gd name="T89" fmla="*/ 373 h 1638"/>
              <a:gd name="T90" fmla="*/ 530 w 1639"/>
              <a:gd name="T91" fmla="*/ 446 h 1638"/>
              <a:gd name="T92" fmla="*/ 458 w 1639"/>
              <a:gd name="T93" fmla="*/ 519 h 1638"/>
              <a:gd name="T94" fmla="*/ 385 w 1639"/>
              <a:gd name="T95" fmla="*/ 446 h 1638"/>
              <a:gd name="T96" fmla="*/ 458 w 1639"/>
              <a:gd name="T97" fmla="*/ 373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9" h="1638">
                <a:moveTo>
                  <a:pt x="1195" y="1638"/>
                </a:moveTo>
                <a:cubicBezTo>
                  <a:pt x="1440" y="1638"/>
                  <a:pt x="1639" y="1439"/>
                  <a:pt x="1639" y="1195"/>
                </a:cubicBezTo>
                <a:cubicBezTo>
                  <a:pt x="1639" y="443"/>
                  <a:pt x="1639" y="443"/>
                  <a:pt x="1639" y="443"/>
                </a:cubicBezTo>
                <a:cubicBezTo>
                  <a:pt x="1639" y="199"/>
                  <a:pt x="1440" y="0"/>
                  <a:pt x="1195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199" y="0"/>
                  <a:pt x="0" y="199"/>
                  <a:pt x="0" y="443"/>
                </a:cubicBezTo>
                <a:cubicBezTo>
                  <a:pt x="0" y="1195"/>
                  <a:pt x="0" y="1195"/>
                  <a:pt x="0" y="1195"/>
                </a:cubicBezTo>
                <a:cubicBezTo>
                  <a:pt x="0" y="1439"/>
                  <a:pt x="199" y="1638"/>
                  <a:pt x="444" y="1638"/>
                </a:cubicBezTo>
                <a:lnTo>
                  <a:pt x="1195" y="1638"/>
                </a:lnTo>
                <a:close/>
                <a:moveTo>
                  <a:pt x="96" y="443"/>
                </a:moveTo>
                <a:cubicBezTo>
                  <a:pt x="96" y="252"/>
                  <a:pt x="252" y="96"/>
                  <a:pt x="444" y="96"/>
                </a:cubicBezTo>
                <a:cubicBezTo>
                  <a:pt x="1195" y="96"/>
                  <a:pt x="1195" y="96"/>
                  <a:pt x="1195" y="96"/>
                </a:cubicBezTo>
                <a:cubicBezTo>
                  <a:pt x="1387" y="96"/>
                  <a:pt x="1543" y="252"/>
                  <a:pt x="1543" y="443"/>
                </a:cubicBezTo>
                <a:cubicBezTo>
                  <a:pt x="1543" y="835"/>
                  <a:pt x="1543" y="835"/>
                  <a:pt x="1543" y="835"/>
                </a:cubicBezTo>
                <a:cubicBezTo>
                  <a:pt x="1257" y="533"/>
                  <a:pt x="1257" y="533"/>
                  <a:pt x="1257" y="533"/>
                </a:cubicBezTo>
                <a:cubicBezTo>
                  <a:pt x="1233" y="508"/>
                  <a:pt x="1199" y="495"/>
                  <a:pt x="1165" y="497"/>
                </a:cubicBezTo>
                <a:cubicBezTo>
                  <a:pt x="1130" y="500"/>
                  <a:pt x="1098" y="517"/>
                  <a:pt x="1078" y="545"/>
                </a:cubicBezTo>
                <a:cubicBezTo>
                  <a:pt x="706" y="1057"/>
                  <a:pt x="706" y="1057"/>
                  <a:pt x="706" y="1057"/>
                </a:cubicBezTo>
                <a:cubicBezTo>
                  <a:pt x="701" y="1063"/>
                  <a:pt x="695" y="1065"/>
                  <a:pt x="691" y="1065"/>
                </a:cubicBezTo>
                <a:cubicBezTo>
                  <a:pt x="688" y="1065"/>
                  <a:pt x="681" y="1065"/>
                  <a:pt x="675" y="1060"/>
                </a:cubicBezTo>
                <a:cubicBezTo>
                  <a:pt x="465" y="866"/>
                  <a:pt x="465" y="866"/>
                  <a:pt x="465" y="866"/>
                </a:cubicBezTo>
                <a:cubicBezTo>
                  <a:pt x="420" y="826"/>
                  <a:pt x="351" y="826"/>
                  <a:pt x="307" y="866"/>
                </a:cubicBezTo>
                <a:cubicBezTo>
                  <a:pt x="96" y="1060"/>
                  <a:pt x="96" y="1060"/>
                  <a:pt x="96" y="1060"/>
                </a:cubicBezTo>
                <a:lnTo>
                  <a:pt x="96" y="443"/>
                </a:lnTo>
                <a:close/>
                <a:moveTo>
                  <a:pt x="96" y="1195"/>
                </a:moveTo>
                <a:cubicBezTo>
                  <a:pt x="96" y="1191"/>
                  <a:pt x="96" y="1191"/>
                  <a:pt x="96" y="1191"/>
                </a:cubicBezTo>
                <a:cubicBezTo>
                  <a:pt x="372" y="937"/>
                  <a:pt x="372" y="937"/>
                  <a:pt x="372" y="937"/>
                </a:cubicBezTo>
                <a:cubicBezTo>
                  <a:pt x="380" y="930"/>
                  <a:pt x="392" y="930"/>
                  <a:pt x="400" y="937"/>
                </a:cubicBezTo>
                <a:cubicBezTo>
                  <a:pt x="611" y="1130"/>
                  <a:pt x="611" y="1130"/>
                  <a:pt x="611" y="1130"/>
                </a:cubicBezTo>
                <a:cubicBezTo>
                  <a:pt x="635" y="1153"/>
                  <a:pt x="668" y="1164"/>
                  <a:pt x="701" y="1161"/>
                </a:cubicBezTo>
                <a:cubicBezTo>
                  <a:pt x="734" y="1157"/>
                  <a:pt x="764" y="1140"/>
                  <a:pt x="784" y="1113"/>
                </a:cubicBezTo>
                <a:cubicBezTo>
                  <a:pt x="1156" y="602"/>
                  <a:pt x="1156" y="602"/>
                  <a:pt x="1156" y="602"/>
                </a:cubicBezTo>
                <a:cubicBezTo>
                  <a:pt x="1161" y="595"/>
                  <a:pt x="1167" y="593"/>
                  <a:pt x="1171" y="593"/>
                </a:cubicBezTo>
                <a:cubicBezTo>
                  <a:pt x="1175" y="593"/>
                  <a:pt x="1181" y="593"/>
                  <a:pt x="1187" y="600"/>
                </a:cubicBezTo>
                <a:cubicBezTo>
                  <a:pt x="1543" y="974"/>
                  <a:pt x="1543" y="974"/>
                  <a:pt x="1543" y="974"/>
                </a:cubicBezTo>
                <a:cubicBezTo>
                  <a:pt x="1543" y="1195"/>
                  <a:pt x="1543" y="1195"/>
                  <a:pt x="1543" y="1195"/>
                </a:cubicBezTo>
                <a:cubicBezTo>
                  <a:pt x="1543" y="1386"/>
                  <a:pt x="1387" y="1542"/>
                  <a:pt x="1195" y="1542"/>
                </a:cubicBezTo>
                <a:cubicBezTo>
                  <a:pt x="444" y="1542"/>
                  <a:pt x="444" y="1542"/>
                  <a:pt x="444" y="1542"/>
                </a:cubicBezTo>
                <a:cubicBezTo>
                  <a:pt x="252" y="1542"/>
                  <a:pt x="96" y="1386"/>
                  <a:pt x="96" y="1195"/>
                </a:cubicBezTo>
                <a:close/>
                <a:moveTo>
                  <a:pt x="458" y="615"/>
                </a:moveTo>
                <a:cubicBezTo>
                  <a:pt x="551" y="615"/>
                  <a:pt x="626" y="539"/>
                  <a:pt x="626" y="446"/>
                </a:cubicBezTo>
                <a:cubicBezTo>
                  <a:pt x="626" y="353"/>
                  <a:pt x="551" y="277"/>
                  <a:pt x="458" y="277"/>
                </a:cubicBezTo>
                <a:cubicBezTo>
                  <a:pt x="365" y="277"/>
                  <a:pt x="289" y="353"/>
                  <a:pt x="289" y="446"/>
                </a:cubicBezTo>
                <a:cubicBezTo>
                  <a:pt x="289" y="539"/>
                  <a:pt x="365" y="615"/>
                  <a:pt x="458" y="615"/>
                </a:cubicBezTo>
                <a:close/>
                <a:moveTo>
                  <a:pt x="458" y="373"/>
                </a:moveTo>
                <a:cubicBezTo>
                  <a:pt x="498" y="373"/>
                  <a:pt x="530" y="406"/>
                  <a:pt x="530" y="446"/>
                </a:cubicBezTo>
                <a:cubicBezTo>
                  <a:pt x="530" y="486"/>
                  <a:pt x="498" y="519"/>
                  <a:pt x="458" y="519"/>
                </a:cubicBezTo>
                <a:cubicBezTo>
                  <a:pt x="418" y="519"/>
                  <a:pt x="385" y="486"/>
                  <a:pt x="385" y="446"/>
                </a:cubicBezTo>
                <a:cubicBezTo>
                  <a:pt x="385" y="406"/>
                  <a:pt x="418" y="373"/>
                  <a:pt x="458" y="3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3" name="Freeform 276"/>
          <p:cNvSpPr>
            <a:spLocks noEditPoints="1"/>
          </p:cNvSpPr>
          <p:nvPr/>
        </p:nvSpPr>
        <p:spPr bwMode="auto">
          <a:xfrm>
            <a:off x="8888467" y="5931083"/>
            <a:ext cx="392097" cy="392389"/>
          </a:xfrm>
          <a:custGeom>
            <a:avLst/>
            <a:gdLst>
              <a:gd name="T0" fmla="*/ 1557 w 1637"/>
              <a:gd name="T1" fmla="*/ 0 h 1639"/>
              <a:gd name="T2" fmla="*/ 1370 w 1637"/>
              <a:gd name="T3" fmla="*/ 0 h 1639"/>
              <a:gd name="T4" fmla="*/ 1290 w 1637"/>
              <a:gd name="T5" fmla="*/ 80 h 1639"/>
              <a:gd name="T6" fmla="*/ 1290 w 1637"/>
              <a:gd name="T7" fmla="*/ 149 h 1639"/>
              <a:gd name="T8" fmla="*/ 673 w 1637"/>
              <a:gd name="T9" fmla="*/ 376 h 1639"/>
              <a:gd name="T10" fmla="*/ 426 w 1637"/>
              <a:gd name="T11" fmla="*/ 480 h 1639"/>
              <a:gd name="T12" fmla="*/ 399 w 1637"/>
              <a:gd name="T13" fmla="*/ 511 h 1639"/>
              <a:gd name="T14" fmla="*/ 190 w 1637"/>
              <a:gd name="T15" fmla="*/ 511 h 1639"/>
              <a:gd name="T16" fmla="*/ 0 w 1637"/>
              <a:gd name="T17" fmla="*/ 701 h 1639"/>
              <a:gd name="T18" fmla="*/ 190 w 1637"/>
              <a:gd name="T19" fmla="*/ 891 h 1639"/>
              <a:gd name="T20" fmla="*/ 377 w 1637"/>
              <a:gd name="T21" fmla="*/ 891 h 1639"/>
              <a:gd name="T22" fmla="*/ 531 w 1637"/>
              <a:gd name="T23" fmla="*/ 1026 h 1639"/>
              <a:gd name="T24" fmla="*/ 454 w 1637"/>
              <a:gd name="T25" fmla="*/ 1290 h 1639"/>
              <a:gd name="T26" fmla="*/ 325 w 1637"/>
              <a:gd name="T27" fmla="*/ 1383 h 1639"/>
              <a:gd name="T28" fmla="*/ 197 w 1637"/>
              <a:gd name="T29" fmla="*/ 1511 h 1639"/>
              <a:gd name="T30" fmla="*/ 325 w 1637"/>
              <a:gd name="T31" fmla="*/ 1639 h 1639"/>
              <a:gd name="T32" fmla="*/ 669 w 1637"/>
              <a:gd name="T33" fmla="*/ 1429 h 1639"/>
              <a:gd name="T34" fmla="*/ 786 w 1637"/>
              <a:gd name="T35" fmla="*/ 1059 h 1639"/>
              <a:gd name="T36" fmla="*/ 1044 w 1637"/>
              <a:gd name="T37" fmla="*/ 1113 h 1639"/>
              <a:gd name="T38" fmla="*/ 1290 w 1637"/>
              <a:gd name="T39" fmla="*/ 1282 h 1639"/>
              <a:gd name="T40" fmla="*/ 1290 w 1637"/>
              <a:gd name="T41" fmla="*/ 1322 h 1639"/>
              <a:gd name="T42" fmla="*/ 1370 w 1637"/>
              <a:gd name="T43" fmla="*/ 1401 h 1639"/>
              <a:gd name="T44" fmla="*/ 1557 w 1637"/>
              <a:gd name="T45" fmla="*/ 1401 h 1639"/>
              <a:gd name="T46" fmla="*/ 1637 w 1637"/>
              <a:gd name="T47" fmla="*/ 1322 h 1639"/>
              <a:gd name="T48" fmla="*/ 1637 w 1637"/>
              <a:gd name="T49" fmla="*/ 80 h 1639"/>
              <a:gd name="T50" fmla="*/ 1557 w 1637"/>
              <a:gd name="T51" fmla="*/ 0 h 1639"/>
              <a:gd name="T52" fmla="*/ 338 w 1637"/>
              <a:gd name="T53" fmla="*/ 795 h 1639"/>
              <a:gd name="T54" fmla="*/ 190 w 1637"/>
              <a:gd name="T55" fmla="*/ 795 h 1639"/>
              <a:gd name="T56" fmla="*/ 96 w 1637"/>
              <a:gd name="T57" fmla="*/ 701 h 1639"/>
              <a:gd name="T58" fmla="*/ 190 w 1637"/>
              <a:gd name="T59" fmla="*/ 607 h 1639"/>
              <a:gd name="T60" fmla="*/ 347 w 1637"/>
              <a:gd name="T61" fmla="*/ 607 h 1639"/>
              <a:gd name="T62" fmla="*/ 328 w 1637"/>
              <a:gd name="T63" fmla="*/ 718 h 1639"/>
              <a:gd name="T64" fmla="*/ 338 w 1637"/>
              <a:gd name="T65" fmla="*/ 795 h 1639"/>
              <a:gd name="T66" fmla="*/ 589 w 1637"/>
              <a:gd name="T67" fmla="*/ 1377 h 1639"/>
              <a:gd name="T68" fmla="*/ 325 w 1637"/>
              <a:gd name="T69" fmla="*/ 1543 h 1639"/>
              <a:gd name="T70" fmla="*/ 293 w 1637"/>
              <a:gd name="T71" fmla="*/ 1511 h 1639"/>
              <a:gd name="T72" fmla="*/ 325 w 1637"/>
              <a:gd name="T73" fmla="*/ 1479 h 1639"/>
              <a:gd name="T74" fmla="*/ 535 w 1637"/>
              <a:gd name="T75" fmla="*/ 1342 h 1639"/>
              <a:gd name="T76" fmla="*/ 626 w 1637"/>
              <a:gd name="T77" fmla="*/ 1053 h 1639"/>
              <a:gd name="T78" fmla="*/ 668 w 1637"/>
              <a:gd name="T79" fmla="*/ 1055 h 1639"/>
              <a:gd name="T80" fmla="*/ 690 w 1637"/>
              <a:gd name="T81" fmla="*/ 1055 h 1639"/>
              <a:gd name="T82" fmla="*/ 589 w 1637"/>
              <a:gd name="T83" fmla="*/ 1377 h 1639"/>
              <a:gd name="T84" fmla="*/ 1290 w 1637"/>
              <a:gd name="T85" fmla="*/ 1148 h 1639"/>
              <a:gd name="T86" fmla="*/ 1079 w 1637"/>
              <a:gd name="T87" fmla="*/ 1023 h 1639"/>
              <a:gd name="T88" fmla="*/ 668 w 1637"/>
              <a:gd name="T89" fmla="*/ 959 h 1639"/>
              <a:gd name="T90" fmla="*/ 424 w 1637"/>
              <a:gd name="T91" fmla="*/ 718 h 1639"/>
              <a:gd name="T92" fmla="*/ 494 w 1637"/>
              <a:gd name="T93" fmla="*/ 547 h 1639"/>
              <a:gd name="T94" fmla="*/ 673 w 1637"/>
              <a:gd name="T95" fmla="*/ 472 h 1639"/>
              <a:gd name="T96" fmla="*/ 1080 w 1637"/>
              <a:gd name="T97" fmla="*/ 408 h 1639"/>
              <a:gd name="T98" fmla="*/ 1290 w 1637"/>
              <a:gd name="T99" fmla="*/ 283 h 1639"/>
              <a:gd name="T100" fmla="*/ 1290 w 1637"/>
              <a:gd name="T101" fmla="*/ 1148 h 1639"/>
              <a:gd name="T102" fmla="*/ 1541 w 1637"/>
              <a:gd name="T103" fmla="*/ 1305 h 1639"/>
              <a:gd name="T104" fmla="*/ 1386 w 1637"/>
              <a:gd name="T105" fmla="*/ 1305 h 1639"/>
              <a:gd name="T106" fmla="*/ 1386 w 1637"/>
              <a:gd name="T107" fmla="*/ 96 h 1639"/>
              <a:gd name="T108" fmla="*/ 1541 w 1637"/>
              <a:gd name="T109" fmla="*/ 96 h 1639"/>
              <a:gd name="T110" fmla="*/ 1541 w 1637"/>
              <a:gd name="T111" fmla="*/ 130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37" h="1639">
                <a:moveTo>
                  <a:pt x="1557" y="0"/>
                </a:moveTo>
                <a:cubicBezTo>
                  <a:pt x="1370" y="0"/>
                  <a:pt x="1370" y="0"/>
                  <a:pt x="1370" y="0"/>
                </a:cubicBezTo>
                <a:cubicBezTo>
                  <a:pt x="1326" y="0"/>
                  <a:pt x="1290" y="36"/>
                  <a:pt x="1290" y="80"/>
                </a:cubicBezTo>
                <a:cubicBezTo>
                  <a:pt x="1290" y="149"/>
                  <a:pt x="1290" y="149"/>
                  <a:pt x="1290" y="149"/>
                </a:cubicBezTo>
                <a:cubicBezTo>
                  <a:pt x="1147" y="307"/>
                  <a:pt x="961" y="375"/>
                  <a:pt x="673" y="376"/>
                </a:cubicBezTo>
                <a:cubicBezTo>
                  <a:pt x="581" y="376"/>
                  <a:pt x="491" y="414"/>
                  <a:pt x="426" y="480"/>
                </a:cubicBezTo>
                <a:cubicBezTo>
                  <a:pt x="416" y="490"/>
                  <a:pt x="407" y="500"/>
                  <a:pt x="399" y="511"/>
                </a:cubicBezTo>
                <a:cubicBezTo>
                  <a:pt x="190" y="511"/>
                  <a:pt x="190" y="511"/>
                  <a:pt x="190" y="511"/>
                </a:cubicBezTo>
                <a:cubicBezTo>
                  <a:pt x="85" y="511"/>
                  <a:pt x="0" y="596"/>
                  <a:pt x="0" y="701"/>
                </a:cubicBezTo>
                <a:cubicBezTo>
                  <a:pt x="0" y="806"/>
                  <a:pt x="85" y="891"/>
                  <a:pt x="190" y="891"/>
                </a:cubicBezTo>
                <a:cubicBezTo>
                  <a:pt x="377" y="891"/>
                  <a:pt x="377" y="891"/>
                  <a:pt x="377" y="891"/>
                </a:cubicBezTo>
                <a:cubicBezTo>
                  <a:pt x="413" y="951"/>
                  <a:pt x="467" y="998"/>
                  <a:pt x="531" y="1026"/>
                </a:cubicBezTo>
                <a:cubicBezTo>
                  <a:pt x="526" y="1127"/>
                  <a:pt x="500" y="1220"/>
                  <a:pt x="454" y="1290"/>
                </a:cubicBezTo>
                <a:cubicBezTo>
                  <a:pt x="402" y="1371"/>
                  <a:pt x="350" y="1383"/>
                  <a:pt x="325" y="1383"/>
                </a:cubicBezTo>
                <a:cubicBezTo>
                  <a:pt x="254" y="1383"/>
                  <a:pt x="197" y="1440"/>
                  <a:pt x="197" y="1511"/>
                </a:cubicBezTo>
                <a:cubicBezTo>
                  <a:pt x="197" y="1581"/>
                  <a:pt x="254" y="1639"/>
                  <a:pt x="325" y="1639"/>
                </a:cubicBezTo>
                <a:cubicBezTo>
                  <a:pt x="459" y="1639"/>
                  <a:pt x="581" y="1564"/>
                  <a:pt x="669" y="1429"/>
                </a:cubicBezTo>
                <a:cubicBezTo>
                  <a:pt x="735" y="1327"/>
                  <a:pt x="776" y="1198"/>
                  <a:pt x="786" y="1059"/>
                </a:cubicBezTo>
                <a:cubicBezTo>
                  <a:pt x="885" y="1067"/>
                  <a:pt x="971" y="1084"/>
                  <a:pt x="1044" y="1113"/>
                </a:cubicBezTo>
                <a:cubicBezTo>
                  <a:pt x="1139" y="1149"/>
                  <a:pt x="1219" y="1204"/>
                  <a:pt x="1290" y="1282"/>
                </a:cubicBezTo>
                <a:cubicBezTo>
                  <a:pt x="1290" y="1322"/>
                  <a:pt x="1290" y="1322"/>
                  <a:pt x="1290" y="1322"/>
                </a:cubicBezTo>
                <a:cubicBezTo>
                  <a:pt x="1290" y="1366"/>
                  <a:pt x="1326" y="1401"/>
                  <a:pt x="1370" y="1401"/>
                </a:cubicBezTo>
                <a:cubicBezTo>
                  <a:pt x="1557" y="1401"/>
                  <a:pt x="1557" y="1401"/>
                  <a:pt x="1557" y="1401"/>
                </a:cubicBezTo>
                <a:cubicBezTo>
                  <a:pt x="1601" y="1401"/>
                  <a:pt x="1637" y="1366"/>
                  <a:pt x="1637" y="1322"/>
                </a:cubicBezTo>
                <a:cubicBezTo>
                  <a:pt x="1637" y="80"/>
                  <a:pt x="1637" y="80"/>
                  <a:pt x="1637" y="80"/>
                </a:cubicBezTo>
                <a:cubicBezTo>
                  <a:pt x="1637" y="36"/>
                  <a:pt x="1601" y="0"/>
                  <a:pt x="1557" y="0"/>
                </a:cubicBezTo>
                <a:close/>
                <a:moveTo>
                  <a:pt x="338" y="795"/>
                </a:moveTo>
                <a:cubicBezTo>
                  <a:pt x="190" y="795"/>
                  <a:pt x="190" y="795"/>
                  <a:pt x="190" y="795"/>
                </a:cubicBezTo>
                <a:cubicBezTo>
                  <a:pt x="138" y="795"/>
                  <a:pt x="96" y="753"/>
                  <a:pt x="96" y="701"/>
                </a:cubicBezTo>
                <a:cubicBezTo>
                  <a:pt x="96" y="649"/>
                  <a:pt x="138" y="607"/>
                  <a:pt x="190" y="607"/>
                </a:cubicBezTo>
                <a:cubicBezTo>
                  <a:pt x="347" y="607"/>
                  <a:pt x="347" y="607"/>
                  <a:pt x="347" y="607"/>
                </a:cubicBezTo>
                <a:cubicBezTo>
                  <a:pt x="334" y="642"/>
                  <a:pt x="328" y="680"/>
                  <a:pt x="328" y="718"/>
                </a:cubicBezTo>
                <a:cubicBezTo>
                  <a:pt x="328" y="745"/>
                  <a:pt x="332" y="771"/>
                  <a:pt x="338" y="795"/>
                </a:cubicBezTo>
                <a:close/>
                <a:moveTo>
                  <a:pt x="589" y="1377"/>
                </a:moveTo>
                <a:cubicBezTo>
                  <a:pt x="519" y="1484"/>
                  <a:pt x="425" y="1543"/>
                  <a:pt x="325" y="1543"/>
                </a:cubicBezTo>
                <a:cubicBezTo>
                  <a:pt x="307" y="1543"/>
                  <a:pt x="293" y="1528"/>
                  <a:pt x="293" y="1511"/>
                </a:cubicBezTo>
                <a:cubicBezTo>
                  <a:pt x="293" y="1493"/>
                  <a:pt x="307" y="1479"/>
                  <a:pt x="325" y="1479"/>
                </a:cubicBezTo>
                <a:cubicBezTo>
                  <a:pt x="370" y="1479"/>
                  <a:pt x="458" y="1461"/>
                  <a:pt x="535" y="1342"/>
                </a:cubicBezTo>
                <a:cubicBezTo>
                  <a:pt x="586" y="1263"/>
                  <a:pt x="617" y="1162"/>
                  <a:pt x="626" y="1053"/>
                </a:cubicBezTo>
                <a:cubicBezTo>
                  <a:pt x="640" y="1054"/>
                  <a:pt x="653" y="1055"/>
                  <a:pt x="668" y="1055"/>
                </a:cubicBezTo>
                <a:cubicBezTo>
                  <a:pt x="675" y="1055"/>
                  <a:pt x="682" y="1055"/>
                  <a:pt x="690" y="1055"/>
                </a:cubicBezTo>
                <a:cubicBezTo>
                  <a:pt x="681" y="1176"/>
                  <a:pt x="646" y="1289"/>
                  <a:pt x="589" y="1377"/>
                </a:cubicBezTo>
                <a:close/>
                <a:moveTo>
                  <a:pt x="1290" y="1148"/>
                </a:moveTo>
                <a:cubicBezTo>
                  <a:pt x="1227" y="1094"/>
                  <a:pt x="1157" y="1053"/>
                  <a:pt x="1079" y="1023"/>
                </a:cubicBezTo>
                <a:cubicBezTo>
                  <a:pt x="966" y="980"/>
                  <a:pt x="832" y="959"/>
                  <a:pt x="668" y="959"/>
                </a:cubicBezTo>
                <a:cubicBezTo>
                  <a:pt x="534" y="959"/>
                  <a:pt x="425" y="851"/>
                  <a:pt x="424" y="718"/>
                </a:cubicBezTo>
                <a:cubicBezTo>
                  <a:pt x="424" y="654"/>
                  <a:pt x="449" y="594"/>
                  <a:pt x="494" y="547"/>
                </a:cubicBezTo>
                <a:cubicBezTo>
                  <a:pt x="542" y="500"/>
                  <a:pt x="607" y="472"/>
                  <a:pt x="673" y="472"/>
                </a:cubicBezTo>
                <a:cubicBezTo>
                  <a:pt x="836" y="472"/>
                  <a:pt x="969" y="450"/>
                  <a:pt x="1080" y="408"/>
                </a:cubicBezTo>
                <a:cubicBezTo>
                  <a:pt x="1158" y="378"/>
                  <a:pt x="1227" y="337"/>
                  <a:pt x="1290" y="283"/>
                </a:cubicBezTo>
                <a:lnTo>
                  <a:pt x="1290" y="1148"/>
                </a:lnTo>
                <a:close/>
                <a:moveTo>
                  <a:pt x="1541" y="1305"/>
                </a:moveTo>
                <a:cubicBezTo>
                  <a:pt x="1386" y="1305"/>
                  <a:pt x="1386" y="1305"/>
                  <a:pt x="1386" y="1305"/>
                </a:cubicBezTo>
                <a:cubicBezTo>
                  <a:pt x="1386" y="96"/>
                  <a:pt x="1386" y="96"/>
                  <a:pt x="1386" y="96"/>
                </a:cubicBezTo>
                <a:cubicBezTo>
                  <a:pt x="1541" y="96"/>
                  <a:pt x="1541" y="96"/>
                  <a:pt x="1541" y="96"/>
                </a:cubicBezTo>
                <a:lnTo>
                  <a:pt x="1541" y="130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993E9-E7ED-80E7-3591-8C04CE9899FC}"/>
              </a:ext>
            </a:extLst>
          </p:cNvPr>
          <p:cNvSpPr txBox="1"/>
          <p:nvPr/>
        </p:nvSpPr>
        <p:spPr>
          <a:xfrm>
            <a:off x="-112453" y="7093793"/>
            <a:ext cx="6097628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799" dirty="0">
                <a:solidFill>
                  <a:schemeClr val="bg1">
                    <a:lumMod val="50000"/>
                  </a:schemeClr>
                </a:solidFill>
              </a:rPr>
              <a:t>www.rashasite.ir</a:t>
            </a:r>
          </a:p>
        </p:txBody>
      </p:sp>
    </p:spTree>
    <p:extLst>
      <p:ext uri="{BB962C8B-B14F-4D97-AF65-F5344CB8AC3E}">
        <p14:creationId xmlns:p14="http://schemas.microsoft.com/office/powerpoint/2010/main" val="16214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>
            <a:grpSpLocks noChangeAspect="1"/>
          </p:cNvGrpSpPr>
          <p:nvPr/>
        </p:nvGrpSpPr>
        <p:grpSpPr>
          <a:xfrm>
            <a:off x="7116324" y="1336324"/>
            <a:ext cx="758362" cy="758656"/>
            <a:chOff x="5849563" y="2686871"/>
            <a:chExt cx="1224713" cy="1225186"/>
          </a:xfrm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6049622" y="2686871"/>
              <a:ext cx="824594" cy="363938"/>
            </a:xfrm>
            <a:custGeom>
              <a:avLst/>
              <a:gdLst>
                <a:gd name="T0" fmla="*/ 1068 w 2135"/>
                <a:gd name="T1" fmla="*/ 0 h 942"/>
                <a:gd name="T2" fmla="*/ 30 w 2135"/>
                <a:gd name="T3" fmla="*/ 387 h 942"/>
                <a:gd name="T4" fmla="*/ 27 w 2135"/>
                <a:gd name="T5" fmla="*/ 480 h 942"/>
                <a:gd name="T6" fmla="*/ 469 w 2135"/>
                <a:gd name="T7" fmla="*/ 923 h 942"/>
                <a:gd name="T8" fmla="*/ 514 w 2135"/>
                <a:gd name="T9" fmla="*/ 942 h 942"/>
                <a:gd name="T10" fmla="*/ 1621 w 2135"/>
                <a:gd name="T11" fmla="*/ 942 h 942"/>
                <a:gd name="T12" fmla="*/ 1666 w 2135"/>
                <a:gd name="T13" fmla="*/ 923 h 942"/>
                <a:gd name="T14" fmla="*/ 2109 w 2135"/>
                <a:gd name="T15" fmla="*/ 480 h 942"/>
                <a:gd name="T16" fmla="*/ 2106 w 2135"/>
                <a:gd name="T17" fmla="*/ 387 h 942"/>
                <a:gd name="T18" fmla="*/ 1068 w 2135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5" h="942">
                  <a:moveTo>
                    <a:pt x="1068" y="0"/>
                  </a:moveTo>
                  <a:cubicBezTo>
                    <a:pt x="683" y="0"/>
                    <a:pt x="318" y="137"/>
                    <a:pt x="30" y="387"/>
                  </a:cubicBezTo>
                  <a:cubicBezTo>
                    <a:pt x="2" y="411"/>
                    <a:pt x="0" y="454"/>
                    <a:pt x="27" y="480"/>
                  </a:cubicBezTo>
                  <a:cubicBezTo>
                    <a:pt x="469" y="923"/>
                    <a:pt x="469" y="923"/>
                    <a:pt x="469" y="923"/>
                  </a:cubicBezTo>
                  <a:cubicBezTo>
                    <a:pt x="481" y="935"/>
                    <a:pt x="497" y="942"/>
                    <a:pt x="514" y="942"/>
                  </a:cubicBezTo>
                  <a:cubicBezTo>
                    <a:pt x="1621" y="942"/>
                    <a:pt x="1621" y="942"/>
                    <a:pt x="1621" y="942"/>
                  </a:cubicBezTo>
                  <a:cubicBezTo>
                    <a:pt x="1638" y="942"/>
                    <a:pt x="1654" y="935"/>
                    <a:pt x="1666" y="923"/>
                  </a:cubicBezTo>
                  <a:cubicBezTo>
                    <a:pt x="2109" y="480"/>
                    <a:pt x="2109" y="480"/>
                    <a:pt x="2109" y="480"/>
                  </a:cubicBezTo>
                  <a:cubicBezTo>
                    <a:pt x="2135" y="454"/>
                    <a:pt x="2134" y="411"/>
                    <a:pt x="2106" y="387"/>
                  </a:cubicBezTo>
                  <a:cubicBezTo>
                    <a:pt x="1818" y="137"/>
                    <a:pt x="1452" y="0"/>
                    <a:pt x="1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4" name="Freeform 6"/>
            <p:cNvSpPr>
              <a:spLocks/>
            </p:cNvSpPr>
            <p:nvPr/>
          </p:nvSpPr>
          <p:spPr bwMode="auto">
            <a:xfrm>
              <a:off x="6710811" y="2887403"/>
              <a:ext cx="363465" cy="824121"/>
            </a:xfrm>
            <a:custGeom>
              <a:avLst/>
              <a:gdLst>
                <a:gd name="T0" fmla="*/ 461 w 941"/>
                <a:gd name="T1" fmla="*/ 26 h 2134"/>
                <a:gd name="T2" fmla="*/ 19 w 941"/>
                <a:gd name="T3" fmla="*/ 468 h 2134"/>
                <a:gd name="T4" fmla="*/ 0 w 941"/>
                <a:gd name="T5" fmla="*/ 514 h 2134"/>
                <a:gd name="T6" fmla="*/ 0 w 941"/>
                <a:gd name="T7" fmla="*/ 1621 h 2134"/>
                <a:gd name="T8" fmla="*/ 19 w 941"/>
                <a:gd name="T9" fmla="*/ 1666 h 2134"/>
                <a:gd name="T10" fmla="*/ 461 w 941"/>
                <a:gd name="T11" fmla="*/ 2108 h 2134"/>
                <a:gd name="T12" fmla="*/ 554 w 941"/>
                <a:gd name="T13" fmla="*/ 2105 h 2134"/>
                <a:gd name="T14" fmla="*/ 941 w 941"/>
                <a:gd name="T15" fmla="*/ 1067 h 2134"/>
                <a:gd name="T16" fmla="*/ 554 w 941"/>
                <a:gd name="T17" fmla="*/ 29 h 2134"/>
                <a:gd name="T18" fmla="*/ 461 w 941"/>
                <a:gd name="T19" fmla="*/ 26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1" h="2134">
                  <a:moveTo>
                    <a:pt x="461" y="26"/>
                  </a:moveTo>
                  <a:cubicBezTo>
                    <a:pt x="19" y="468"/>
                    <a:pt x="19" y="468"/>
                    <a:pt x="19" y="468"/>
                  </a:cubicBezTo>
                  <a:cubicBezTo>
                    <a:pt x="7" y="480"/>
                    <a:pt x="0" y="497"/>
                    <a:pt x="0" y="514"/>
                  </a:cubicBezTo>
                  <a:cubicBezTo>
                    <a:pt x="0" y="1621"/>
                    <a:pt x="0" y="1621"/>
                    <a:pt x="0" y="1621"/>
                  </a:cubicBezTo>
                  <a:cubicBezTo>
                    <a:pt x="0" y="1637"/>
                    <a:pt x="7" y="1654"/>
                    <a:pt x="19" y="1666"/>
                  </a:cubicBezTo>
                  <a:cubicBezTo>
                    <a:pt x="461" y="2108"/>
                    <a:pt x="461" y="2108"/>
                    <a:pt x="461" y="2108"/>
                  </a:cubicBezTo>
                  <a:cubicBezTo>
                    <a:pt x="487" y="2134"/>
                    <a:pt x="530" y="2133"/>
                    <a:pt x="554" y="2105"/>
                  </a:cubicBezTo>
                  <a:cubicBezTo>
                    <a:pt x="805" y="1817"/>
                    <a:pt x="941" y="1452"/>
                    <a:pt x="941" y="1067"/>
                  </a:cubicBezTo>
                  <a:cubicBezTo>
                    <a:pt x="941" y="683"/>
                    <a:pt x="805" y="317"/>
                    <a:pt x="554" y="29"/>
                  </a:cubicBezTo>
                  <a:cubicBezTo>
                    <a:pt x="530" y="1"/>
                    <a:pt x="487" y="0"/>
                    <a:pt x="461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5849563" y="2887403"/>
              <a:ext cx="363465" cy="824121"/>
            </a:xfrm>
            <a:custGeom>
              <a:avLst/>
              <a:gdLst>
                <a:gd name="T0" fmla="*/ 480 w 941"/>
                <a:gd name="T1" fmla="*/ 26 h 2134"/>
                <a:gd name="T2" fmla="*/ 387 w 941"/>
                <a:gd name="T3" fmla="*/ 29 h 2134"/>
                <a:gd name="T4" fmla="*/ 0 w 941"/>
                <a:gd name="T5" fmla="*/ 1067 h 2134"/>
                <a:gd name="T6" fmla="*/ 387 w 941"/>
                <a:gd name="T7" fmla="*/ 2105 h 2134"/>
                <a:gd name="T8" fmla="*/ 480 w 941"/>
                <a:gd name="T9" fmla="*/ 2108 h 2134"/>
                <a:gd name="T10" fmla="*/ 923 w 941"/>
                <a:gd name="T11" fmla="*/ 1666 h 2134"/>
                <a:gd name="T12" fmla="*/ 941 w 941"/>
                <a:gd name="T13" fmla="*/ 1621 h 2134"/>
                <a:gd name="T14" fmla="*/ 941 w 941"/>
                <a:gd name="T15" fmla="*/ 514 h 2134"/>
                <a:gd name="T16" fmla="*/ 923 w 941"/>
                <a:gd name="T17" fmla="*/ 468 h 2134"/>
                <a:gd name="T18" fmla="*/ 480 w 941"/>
                <a:gd name="T19" fmla="*/ 26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1" h="2134">
                  <a:moveTo>
                    <a:pt x="480" y="26"/>
                  </a:moveTo>
                  <a:cubicBezTo>
                    <a:pt x="454" y="0"/>
                    <a:pt x="411" y="1"/>
                    <a:pt x="387" y="29"/>
                  </a:cubicBezTo>
                  <a:cubicBezTo>
                    <a:pt x="137" y="317"/>
                    <a:pt x="0" y="683"/>
                    <a:pt x="0" y="1067"/>
                  </a:cubicBezTo>
                  <a:cubicBezTo>
                    <a:pt x="0" y="1452"/>
                    <a:pt x="137" y="1817"/>
                    <a:pt x="387" y="2105"/>
                  </a:cubicBezTo>
                  <a:cubicBezTo>
                    <a:pt x="411" y="2133"/>
                    <a:pt x="454" y="2134"/>
                    <a:pt x="480" y="2108"/>
                  </a:cubicBezTo>
                  <a:cubicBezTo>
                    <a:pt x="923" y="1666"/>
                    <a:pt x="923" y="1666"/>
                    <a:pt x="923" y="1666"/>
                  </a:cubicBezTo>
                  <a:cubicBezTo>
                    <a:pt x="935" y="1654"/>
                    <a:pt x="941" y="1637"/>
                    <a:pt x="941" y="1621"/>
                  </a:cubicBezTo>
                  <a:cubicBezTo>
                    <a:pt x="941" y="514"/>
                    <a:pt x="941" y="514"/>
                    <a:pt x="941" y="514"/>
                  </a:cubicBezTo>
                  <a:cubicBezTo>
                    <a:pt x="941" y="497"/>
                    <a:pt x="935" y="480"/>
                    <a:pt x="923" y="468"/>
                  </a:cubicBezTo>
                  <a:lnTo>
                    <a:pt x="480" y="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6049622" y="3548119"/>
              <a:ext cx="824594" cy="363938"/>
            </a:xfrm>
            <a:custGeom>
              <a:avLst/>
              <a:gdLst>
                <a:gd name="T0" fmla="*/ 469 w 2135"/>
                <a:gd name="T1" fmla="*/ 19 h 942"/>
                <a:gd name="T2" fmla="*/ 27 w 2135"/>
                <a:gd name="T3" fmla="*/ 462 h 942"/>
                <a:gd name="T4" fmla="*/ 30 w 2135"/>
                <a:gd name="T5" fmla="*/ 555 h 942"/>
                <a:gd name="T6" fmla="*/ 1068 w 2135"/>
                <a:gd name="T7" fmla="*/ 942 h 942"/>
                <a:gd name="T8" fmla="*/ 2106 w 2135"/>
                <a:gd name="T9" fmla="*/ 555 h 942"/>
                <a:gd name="T10" fmla="*/ 2109 w 2135"/>
                <a:gd name="T11" fmla="*/ 462 h 942"/>
                <a:gd name="T12" fmla="*/ 1666 w 2135"/>
                <a:gd name="T13" fmla="*/ 19 h 942"/>
                <a:gd name="T14" fmla="*/ 1621 w 2135"/>
                <a:gd name="T15" fmla="*/ 0 h 942"/>
                <a:gd name="T16" fmla="*/ 514 w 2135"/>
                <a:gd name="T17" fmla="*/ 0 h 942"/>
                <a:gd name="T18" fmla="*/ 469 w 2135"/>
                <a:gd name="T19" fmla="*/ 19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5" h="942">
                  <a:moveTo>
                    <a:pt x="469" y="19"/>
                  </a:moveTo>
                  <a:cubicBezTo>
                    <a:pt x="27" y="462"/>
                    <a:pt x="27" y="462"/>
                    <a:pt x="27" y="462"/>
                  </a:cubicBezTo>
                  <a:cubicBezTo>
                    <a:pt x="0" y="488"/>
                    <a:pt x="2" y="531"/>
                    <a:pt x="30" y="555"/>
                  </a:cubicBezTo>
                  <a:cubicBezTo>
                    <a:pt x="318" y="805"/>
                    <a:pt x="683" y="942"/>
                    <a:pt x="1068" y="942"/>
                  </a:cubicBezTo>
                  <a:cubicBezTo>
                    <a:pt x="1452" y="942"/>
                    <a:pt x="1818" y="805"/>
                    <a:pt x="2106" y="555"/>
                  </a:cubicBezTo>
                  <a:cubicBezTo>
                    <a:pt x="2134" y="531"/>
                    <a:pt x="2135" y="488"/>
                    <a:pt x="2109" y="462"/>
                  </a:cubicBezTo>
                  <a:cubicBezTo>
                    <a:pt x="1666" y="19"/>
                    <a:pt x="1666" y="19"/>
                    <a:pt x="1666" y="19"/>
                  </a:cubicBezTo>
                  <a:cubicBezTo>
                    <a:pt x="1654" y="7"/>
                    <a:pt x="1638" y="0"/>
                    <a:pt x="1621" y="0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497" y="0"/>
                    <a:pt x="481" y="7"/>
                    <a:pt x="469" y="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27" name="Group 126"/>
          <p:cNvGrpSpPr>
            <a:grpSpLocks noChangeAspect="1"/>
          </p:cNvGrpSpPr>
          <p:nvPr/>
        </p:nvGrpSpPr>
        <p:grpSpPr>
          <a:xfrm>
            <a:off x="6217869" y="1336324"/>
            <a:ext cx="759277" cy="758656"/>
            <a:chOff x="4436142" y="2721397"/>
            <a:chExt cx="1158026" cy="1157080"/>
          </a:xfrm>
        </p:grpSpPr>
        <p:sp>
          <p:nvSpPr>
            <p:cNvPr id="97" name="Freeform 9"/>
            <p:cNvSpPr>
              <a:spLocks/>
            </p:cNvSpPr>
            <p:nvPr/>
          </p:nvSpPr>
          <p:spPr bwMode="auto">
            <a:xfrm>
              <a:off x="4436142" y="2721397"/>
              <a:ext cx="564470" cy="846586"/>
            </a:xfrm>
            <a:custGeom>
              <a:avLst/>
              <a:gdLst>
                <a:gd name="T0" fmla="*/ 1461 w 1461"/>
                <a:gd name="T1" fmla="*/ 95 h 2192"/>
                <a:gd name="T2" fmla="*/ 1363 w 1461"/>
                <a:gd name="T3" fmla="*/ 4 h 2192"/>
                <a:gd name="T4" fmla="*/ 0 w 1461"/>
                <a:gd name="T5" fmla="*/ 1497 h 2192"/>
                <a:gd name="T6" fmla="*/ 138 w 1461"/>
                <a:gd name="T7" fmla="*/ 2126 h 2192"/>
                <a:gd name="T8" fmla="*/ 266 w 1461"/>
                <a:gd name="T9" fmla="*/ 2166 h 2192"/>
                <a:gd name="T10" fmla="*/ 413 w 1461"/>
                <a:gd name="T11" fmla="*/ 2081 h 2192"/>
                <a:gd name="T12" fmla="*/ 446 w 1461"/>
                <a:gd name="T13" fmla="*/ 2047 h 2192"/>
                <a:gd name="T14" fmla="*/ 1449 w 1461"/>
                <a:gd name="T15" fmla="*/ 310 h 2192"/>
                <a:gd name="T16" fmla="*/ 1461 w 1461"/>
                <a:gd name="T17" fmla="*/ 265 h 2192"/>
                <a:gd name="T18" fmla="*/ 1461 w 1461"/>
                <a:gd name="T19" fmla="*/ 95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1" h="2192">
                  <a:moveTo>
                    <a:pt x="1461" y="95"/>
                  </a:moveTo>
                  <a:cubicBezTo>
                    <a:pt x="1461" y="42"/>
                    <a:pt x="1416" y="0"/>
                    <a:pt x="1363" y="4"/>
                  </a:cubicBezTo>
                  <a:cubicBezTo>
                    <a:pt x="600" y="73"/>
                    <a:pt x="0" y="716"/>
                    <a:pt x="0" y="1497"/>
                  </a:cubicBezTo>
                  <a:cubicBezTo>
                    <a:pt x="0" y="1715"/>
                    <a:pt x="48" y="1930"/>
                    <a:pt x="138" y="2126"/>
                  </a:cubicBezTo>
                  <a:cubicBezTo>
                    <a:pt x="160" y="2174"/>
                    <a:pt x="220" y="2192"/>
                    <a:pt x="266" y="2166"/>
                  </a:cubicBezTo>
                  <a:cubicBezTo>
                    <a:pt x="413" y="2081"/>
                    <a:pt x="413" y="2081"/>
                    <a:pt x="413" y="2081"/>
                  </a:cubicBezTo>
                  <a:cubicBezTo>
                    <a:pt x="427" y="2073"/>
                    <a:pt x="438" y="2061"/>
                    <a:pt x="446" y="2047"/>
                  </a:cubicBezTo>
                  <a:cubicBezTo>
                    <a:pt x="1449" y="310"/>
                    <a:pt x="1449" y="310"/>
                    <a:pt x="1449" y="310"/>
                  </a:cubicBezTo>
                  <a:cubicBezTo>
                    <a:pt x="1457" y="297"/>
                    <a:pt x="1461" y="281"/>
                    <a:pt x="1461" y="265"/>
                  </a:cubicBezTo>
                  <a:lnTo>
                    <a:pt x="1461" y="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" name="Freeform 10"/>
            <p:cNvSpPr>
              <a:spLocks/>
            </p:cNvSpPr>
            <p:nvPr/>
          </p:nvSpPr>
          <p:spPr bwMode="auto">
            <a:xfrm>
              <a:off x="5029462" y="2721397"/>
              <a:ext cx="564706" cy="846586"/>
            </a:xfrm>
            <a:custGeom>
              <a:avLst/>
              <a:gdLst>
                <a:gd name="T0" fmla="*/ 0 w 1462"/>
                <a:gd name="T1" fmla="*/ 95 h 2192"/>
                <a:gd name="T2" fmla="*/ 0 w 1462"/>
                <a:gd name="T3" fmla="*/ 265 h 2192"/>
                <a:gd name="T4" fmla="*/ 13 w 1462"/>
                <a:gd name="T5" fmla="*/ 310 h 2192"/>
                <a:gd name="T6" fmla="*/ 1015 w 1462"/>
                <a:gd name="T7" fmla="*/ 2047 h 2192"/>
                <a:gd name="T8" fmla="*/ 1049 w 1462"/>
                <a:gd name="T9" fmla="*/ 2081 h 2192"/>
                <a:gd name="T10" fmla="*/ 1196 w 1462"/>
                <a:gd name="T11" fmla="*/ 2166 h 2192"/>
                <a:gd name="T12" fmla="*/ 1324 w 1462"/>
                <a:gd name="T13" fmla="*/ 2126 h 2192"/>
                <a:gd name="T14" fmla="*/ 1462 w 1462"/>
                <a:gd name="T15" fmla="*/ 1497 h 2192"/>
                <a:gd name="T16" fmla="*/ 99 w 1462"/>
                <a:gd name="T17" fmla="*/ 4 h 2192"/>
                <a:gd name="T18" fmla="*/ 0 w 1462"/>
                <a:gd name="T19" fmla="*/ 95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2" h="2192">
                  <a:moveTo>
                    <a:pt x="0" y="95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0" y="281"/>
                    <a:pt x="5" y="297"/>
                    <a:pt x="13" y="310"/>
                  </a:cubicBezTo>
                  <a:cubicBezTo>
                    <a:pt x="1015" y="2047"/>
                    <a:pt x="1015" y="2047"/>
                    <a:pt x="1015" y="2047"/>
                  </a:cubicBezTo>
                  <a:cubicBezTo>
                    <a:pt x="1023" y="2061"/>
                    <a:pt x="1035" y="2073"/>
                    <a:pt x="1049" y="2081"/>
                  </a:cubicBezTo>
                  <a:cubicBezTo>
                    <a:pt x="1196" y="2166"/>
                    <a:pt x="1196" y="2166"/>
                    <a:pt x="1196" y="2166"/>
                  </a:cubicBezTo>
                  <a:cubicBezTo>
                    <a:pt x="1242" y="2192"/>
                    <a:pt x="1301" y="2174"/>
                    <a:pt x="1324" y="2126"/>
                  </a:cubicBezTo>
                  <a:cubicBezTo>
                    <a:pt x="1414" y="1930"/>
                    <a:pt x="1462" y="1715"/>
                    <a:pt x="1462" y="1497"/>
                  </a:cubicBezTo>
                  <a:cubicBezTo>
                    <a:pt x="1462" y="716"/>
                    <a:pt x="862" y="73"/>
                    <a:pt x="99" y="4"/>
                  </a:cubicBezTo>
                  <a:cubicBezTo>
                    <a:pt x="46" y="0"/>
                    <a:pt x="0" y="42"/>
                    <a:pt x="0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" name="Freeform 11"/>
            <p:cNvSpPr>
              <a:spLocks/>
            </p:cNvSpPr>
            <p:nvPr/>
          </p:nvSpPr>
          <p:spPr bwMode="auto">
            <a:xfrm>
              <a:off x="4530496" y="3545045"/>
              <a:ext cx="969554" cy="333432"/>
            </a:xfrm>
            <a:custGeom>
              <a:avLst/>
              <a:gdLst>
                <a:gd name="T0" fmla="*/ 1255 w 2510"/>
                <a:gd name="T1" fmla="*/ 863 h 863"/>
                <a:gd name="T2" fmla="*/ 2479 w 2510"/>
                <a:gd name="T3" fmla="*/ 229 h 863"/>
                <a:gd name="T4" fmla="*/ 2451 w 2510"/>
                <a:gd name="T5" fmla="*/ 98 h 863"/>
                <a:gd name="T6" fmla="*/ 2303 w 2510"/>
                <a:gd name="T7" fmla="*/ 13 h 863"/>
                <a:gd name="T8" fmla="*/ 2258 w 2510"/>
                <a:gd name="T9" fmla="*/ 0 h 863"/>
                <a:gd name="T10" fmla="*/ 252 w 2510"/>
                <a:gd name="T11" fmla="*/ 0 h 863"/>
                <a:gd name="T12" fmla="*/ 207 w 2510"/>
                <a:gd name="T13" fmla="*/ 13 h 863"/>
                <a:gd name="T14" fmla="*/ 59 w 2510"/>
                <a:gd name="T15" fmla="*/ 98 h 863"/>
                <a:gd name="T16" fmla="*/ 31 w 2510"/>
                <a:gd name="T17" fmla="*/ 229 h 863"/>
                <a:gd name="T18" fmla="*/ 1255 w 2510"/>
                <a:gd name="T19" fmla="*/ 86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0" h="863">
                  <a:moveTo>
                    <a:pt x="1255" y="863"/>
                  </a:moveTo>
                  <a:cubicBezTo>
                    <a:pt x="1742" y="863"/>
                    <a:pt x="2200" y="623"/>
                    <a:pt x="2479" y="229"/>
                  </a:cubicBezTo>
                  <a:cubicBezTo>
                    <a:pt x="2510" y="185"/>
                    <a:pt x="2497" y="124"/>
                    <a:pt x="2451" y="98"/>
                  </a:cubicBezTo>
                  <a:cubicBezTo>
                    <a:pt x="2303" y="13"/>
                    <a:pt x="2303" y="13"/>
                    <a:pt x="2303" y="13"/>
                  </a:cubicBezTo>
                  <a:cubicBezTo>
                    <a:pt x="2289" y="5"/>
                    <a:pt x="2274" y="0"/>
                    <a:pt x="2258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36" y="0"/>
                    <a:pt x="220" y="5"/>
                    <a:pt x="207" y="13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13" y="124"/>
                    <a:pt x="0" y="185"/>
                    <a:pt x="31" y="229"/>
                  </a:cubicBezTo>
                  <a:cubicBezTo>
                    <a:pt x="310" y="623"/>
                    <a:pt x="768" y="863"/>
                    <a:pt x="1255" y="8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8013867" y="1336324"/>
            <a:ext cx="759106" cy="758656"/>
            <a:chOff x="7311698" y="2703424"/>
            <a:chExt cx="1193498" cy="1192789"/>
          </a:xfrm>
        </p:grpSpPr>
        <p:sp>
          <p:nvSpPr>
            <p:cNvPr id="100" name="Freeform 12"/>
            <p:cNvSpPr>
              <a:spLocks/>
            </p:cNvSpPr>
            <p:nvPr/>
          </p:nvSpPr>
          <p:spPr bwMode="auto">
            <a:xfrm>
              <a:off x="7579863" y="3560889"/>
              <a:ext cx="657405" cy="335324"/>
            </a:xfrm>
            <a:custGeom>
              <a:avLst/>
              <a:gdLst>
                <a:gd name="T0" fmla="*/ 851 w 1702"/>
                <a:gd name="T1" fmla="*/ 868 h 868"/>
                <a:gd name="T2" fmla="*/ 1662 w 1702"/>
                <a:gd name="T3" fmla="*/ 639 h 868"/>
                <a:gd name="T4" fmla="*/ 1680 w 1702"/>
                <a:gd name="T5" fmla="*/ 545 h 868"/>
                <a:gd name="T6" fmla="*/ 1303 w 1702"/>
                <a:gd name="T7" fmla="*/ 27 h 868"/>
                <a:gd name="T8" fmla="*/ 1250 w 1702"/>
                <a:gd name="T9" fmla="*/ 0 h 868"/>
                <a:gd name="T10" fmla="*/ 452 w 1702"/>
                <a:gd name="T11" fmla="*/ 0 h 868"/>
                <a:gd name="T12" fmla="*/ 399 w 1702"/>
                <a:gd name="T13" fmla="*/ 27 h 868"/>
                <a:gd name="T14" fmla="*/ 23 w 1702"/>
                <a:gd name="T15" fmla="*/ 545 h 868"/>
                <a:gd name="T16" fmla="*/ 41 w 1702"/>
                <a:gd name="T17" fmla="*/ 639 h 868"/>
                <a:gd name="T18" fmla="*/ 851 w 1702"/>
                <a:gd name="T19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2" h="868">
                  <a:moveTo>
                    <a:pt x="851" y="868"/>
                  </a:moveTo>
                  <a:cubicBezTo>
                    <a:pt x="1140" y="868"/>
                    <a:pt x="1419" y="789"/>
                    <a:pt x="1662" y="639"/>
                  </a:cubicBezTo>
                  <a:cubicBezTo>
                    <a:pt x="1694" y="619"/>
                    <a:pt x="1702" y="576"/>
                    <a:pt x="1680" y="545"/>
                  </a:cubicBezTo>
                  <a:cubicBezTo>
                    <a:pt x="1303" y="27"/>
                    <a:pt x="1303" y="27"/>
                    <a:pt x="1303" y="27"/>
                  </a:cubicBezTo>
                  <a:cubicBezTo>
                    <a:pt x="1291" y="10"/>
                    <a:pt x="1271" y="0"/>
                    <a:pt x="125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31" y="0"/>
                    <a:pt x="412" y="10"/>
                    <a:pt x="399" y="27"/>
                  </a:cubicBezTo>
                  <a:cubicBezTo>
                    <a:pt x="23" y="545"/>
                    <a:pt x="23" y="545"/>
                    <a:pt x="23" y="545"/>
                  </a:cubicBezTo>
                  <a:cubicBezTo>
                    <a:pt x="0" y="576"/>
                    <a:pt x="9" y="619"/>
                    <a:pt x="41" y="639"/>
                  </a:cubicBezTo>
                  <a:cubicBezTo>
                    <a:pt x="284" y="789"/>
                    <a:pt x="562" y="868"/>
                    <a:pt x="851" y="8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" name="Freeform 13"/>
            <p:cNvSpPr>
              <a:spLocks/>
            </p:cNvSpPr>
            <p:nvPr/>
          </p:nvSpPr>
          <p:spPr bwMode="auto">
            <a:xfrm>
              <a:off x="7927011" y="2703424"/>
              <a:ext cx="539403" cy="481230"/>
            </a:xfrm>
            <a:custGeom>
              <a:avLst/>
              <a:gdLst>
                <a:gd name="T0" fmla="*/ 0 w 1396"/>
                <a:gd name="T1" fmla="*/ 68 h 1246"/>
                <a:gd name="T2" fmla="*/ 0 w 1396"/>
                <a:gd name="T3" fmla="*/ 708 h 1246"/>
                <a:gd name="T4" fmla="*/ 27 w 1396"/>
                <a:gd name="T5" fmla="*/ 761 h 1246"/>
                <a:gd name="T6" fmla="*/ 673 w 1396"/>
                <a:gd name="T7" fmla="*/ 1230 h 1246"/>
                <a:gd name="T8" fmla="*/ 731 w 1396"/>
                <a:gd name="T9" fmla="*/ 1240 h 1246"/>
                <a:gd name="T10" fmla="*/ 1341 w 1396"/>
                <a:gd name="T11" fmla="*/ 1041 h 1246"/>
                <a:gd name="T12" fmla="*/ 1382 w 1396"/>
                <a:gd name="T13" fmla="*/ 955 h 1246"/>
                <a:gd name="T14" fmla="*/ 70 w 1396"/>
                <a:gd name="T15" fmla="*/ 2 h 1246"/>
                <a:gd name="T16" fmla="*/ 0 w 1396"/>
                <a:gd name="T17" fmla="*/ 68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6" h="1246">
                  <a:moveTo>
                    <a:pt x="0" y="68"/>
                  </a:moveTo>
                  <a:cubicBezTo>
                    <a:pt x="0" y="708"/>
                    <a:pt x="0" y="708"/>
                    <a:pt x="0" y="708"/>
                  </a:cubicBezTo>
                  <a:cubicBezTo>
                    <a:pt x="0" y="729"/>
                    <a:pt x="10" y="749"/>
                    <a:pt x="27" y="761"/>
                  </a:cubicBezTo>
                  <a:cubicBezTo>
                    <a:pt x="673" y="1230"/>
                    <a:pt x="673" y="1230"/>
                    <a:pt x="673" y="1230"/>
                  </a:cubicBezTo>
                  <a:cubicBezTo>
                    <a:pt x="690" y="1243"/>
                    <a:pt x="712" y="1246"/>
                    <a:pt x="731" y="1240"/>
                  </a:cubicBezTo>
                  <a:cubicBezTo>
                    <a:pt x="1341" y="1041"/>
                    <a:pt x="1341" y="1041"/>
                    <a:pt x="1341" y="1041"/>
                  </a:cubicBezTo>
                  <a:cubicBezTo>
                    <a:pt x="1377" y="1030"/>
                    <a:pt x="1396" y="990"/>
                    <a:pt x="1382" y="955"/>
                  </a:cubicBezTo>
                  <a:cubicBezTo>
                    <a:pt x="1160" y="418"/>
                    <a:pt x="650" y="47"/>
                    <a:pt x="70" y="2"/>
                  </a:cubicBezTo>
                  <a:cubicBezTo>
                    <a:pt x="32" y="0"/>
                    <a:pt x="0" y="30"/>
                    <a:pt x="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2" name="Freeform 14"/>
            <p:cNvSpPr>
              <a:spLocks/>
            </p:cNvSpPr>
            <p:nvPr/>
          </p:nvSpPr>
          <p:spPr bwMode="auto">
            <a:xfrm>
              <a:off x="7351190" y="2703424"/>
              <a:ext cx="538930" cy="481230"/>
            </a:xfrm>
            <a:custGeom>
              <a:avLst/>
              <a:gdLst>
                <a:gd name="T0" fmla="*/ 1325 w 1395"/>
                <a:gd name="T1" fmla="*/ 2 h 1246"/>
                <a:gd name="T2" fmla="*/ 14 w 1395"/>
                <a:gd name="T3" fmla="*/ 955 h 1246"/>
                <a:gd name="T4" fmla="*/ 54 w 1395"/>
                <a:gd name="T5" fmla="*/ 1041 h 1246"/>
                <a:gd name="T6" fmla="*/ 664 w 1395"/>
                <a:gd name="T7" fmla="*/ 1240 h 1246"/>
                <a:gd name="T8" fmla="*/ 723 w 1395"/>
                <a:gd name="T9" fmla="*/ 1230 h 1246"/>
                <a:gd name="T10" fmla="*/ 1369 w 1395"/>
                <a:gd name="T11" fmla="*/ 761 h 1246"/>
                <a:gd name="T12" fmla="*/ 1395 w 1395"/>
                <a:gd name="T13" fmla="*/ 708 h 1246"/>
                <a:gd name="T14" fmla="*/ 1395 w 1395"/>
                <a:gd name="T15" fmla="*/ 68 h 1246"/>
                <a:gd name="T16" fmla="*/ 1325 w 1395"/>
                <a:gd name="T17" fmla="*/ 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5" h="1246">
                  <a:moveTo>
                    <a:pt x="1325" y="2"/>
                  </a:moveTo>
                  <a:cubicBezTo>
                    <a:pt x="746" y="47"/>
                    <a:pt x="235" y="418"/>
                    <a:pt x="14" y="955"/>
                  </a:cubicBezTo>
                  <a:cubicBezTo>
                    <a:pt x="0" y="990"/>
                    <a:pt x="18" y="1030"/>
                    <a:pt x="54" y="1041"/>
                  </a:cubicBezTo>
                  <a:cubicBezTo>
                    <a:pt x="664" y="1240"/>
                    <a:pt x="664" y="1240"/>
                    <a:pt x="664" y="1240"/>
                  </a:cubicBezTo>
                  <a:cubicBezTo>
                    <a:pt x="684" y="1246"/>
                    <a:pt x="706" y="1243"/>
                    <a:pt x="723" y="1230"/>
                  </a:cubicBezTo>
                  <a:cubicBezTo>
                    <a:pt x="1369" y="761"/>
                    <a:pt x="1369" y="761"/>
                    <a:pt x="1369" y="761"/>
                  </a:cubicBezTo>
                  <a:cubicBezTo>
                    <a:pt x="1385" y="749"/>
                    <a:pt x="1395" y="729"/>
                    <a:pt x="1395" y="708"/>
                  </a:cubicBezTo>
                  <a:cubicBezTo>
                    <a:pt x="1395" y="68"/>
                    <a:pt x="1395" y="68"/>
                    <a:pt x="1395" y="68"/>
                  </a:cubicBezTo>
                  <a:cubicBezTo>
                    <a:pt x="1395" y="30"/>
                    <a:pt x="1363" y="0"/>
                    <a:pt x="1325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3" name="Freeform 15"/>
            <p:cNvSpPr>
              <a:spLocks/>
            </p:cNvSpPr>
            <p:nvPr/>
          </p:nvSpPr>
          <p:spPr bwMode="auto">
            <a:xfrm>
              <a:off x="8107206" y="3136413"/>
              <a:ext cx="397990" cy="627373"/>
            </a:xfrm>
            <a:custGeom>
              <a:avLst/>
              <a:gdLst>
                <a:gd name="T0" fmla="*/ 392 w 1031"/>
                <a:gd name="T1" fmla="*/ 1588 h 1624"/>
                <a:gd name="T2" fmla="*/ 487 w 1031"/>
                <a:gd name="T3" fmla="*/ 1599 h 1624"/>
                <a:gd name="T4" fmla="*/ 1031 w 1031"/>
                <a:gd name="T5" fmla="*/ 422 h 1624"/>
                <a:gd name="T6" fmla="*/ 988 w 1031"/>
                <a:gd name="T7" fmla="*/ 58 h 1624"/>
                <a:gd name="T8" fmla="*/ 905 w 1031"/>
                <a:gd name="T9" fmla="*/ 12 h 1624"/>
                <a:gd name="T10" fmla="*/ 295 w 1031"/>
                <a:gd name="T11" fmla="*/ 210 h 1624"/>
                <a:gd name="T12" fmla="*/ 253 w 1031"/>
                <a:gd name="T13" fmla="*/ 252 h 1624"/>
                <a:gd name="T14" fmla="*/ 7 w 1031"/>
                <a:gd name="T15" fmla="*/ 1011 h 1624"/>
                <a:gd name="T16" fmla="*/ 16 w 1031"/>
                <a:gd name="T17" fmla="*/ 1069 h 1624"/>
                <a:gd name="T18" fmla="*/ 392 w 1031"/>
                <a:gd name="T19" fmla="*/ 1588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1" h="1624">
                  <a:moveTo>
                    <a:pt x="392" y="1588"/>
                  </a:moveTo>
                  <a:cubicBezTo>
                    <a:pt x="415" y="1618"/>
                    <a:pt x="458" y="1624"/>
                    <a:pt x="487" y="1599"/>
                  </a:cubicBezTo>
                  <a:cubicBezTo>
                    <a:pt x="830" y="1307"/>
                    <a:pt x="1031" y="873"/>
                    <a:pt x="1031" y="422"/>
                  </a:cubicBezTo>
                  <a:cubicBezTo>
                    <a:pt x="1031" y="299"/>
                    <a:pt x="1017" y="177"/>
                    <a:pt x="988" y="58"/>
                  </a:cubicBezTo>
                  <a:cubicBezTo>
                    <a:pt x="979" y="21"/>
                    <a:pt x="941" y="0"/>
                    <a:pt x="905" y="12"/>
                  </a:cubicBezTo>
                  <a:cubicBezTo>
                    <a:pt x="295" y="210"/>
                    <a:pt x="295" y="210"/>
                    <a:pt x="295" y="210"/>
                  </a:cubicBezTo>
                  <a:cubicBezTo>
                    <a:pt x="275" y="216"/>
                    <a:pt x="260" y="232"/>
                    <a:pt x="253" y="252"/>
                  </a:cubicBezTo>
                  <a:cubicBezTo>
                    <a:pt x="7" y="1011"/>
                    <a:pt x="7" y="1011"/>
                    <a:pt x="7" y="1011"/>
                  </a:cubicBezTo>
                  <a:cubicBezTo>
                    <a:pt x="0" y="1031"/>
                    <a:pt x="4" y="1052"/>
                    <a:pt x="16" y="1069"/>
                  </a:cubicBezTo>
                  <a:lnTo>
                    <a:pt x="392" y="15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4" name="Freeform 16"/>
            <p:cNvSpPr>
              <a:spLocks/>
            </p:cNvSpPr>
            <p:nvPr/>
          </p:nvSpPr>
          <p:spPr bwMode="auto">
            <a:xfrm>
              <a:off x="7311698" y="3136413"/>
              <a:ext cx="398700" cy="627373"/>
            </a:xfrm>
            <a:custGeom>
              <a:avLst/>
              <a:gdLst>
                <a:gd name="T0" fmla="*/ 639 w 1032"/>
                <a:gd name="T1" fmla="*/ 1588 h 1624"/>
                <a:gd name="T2" fmla="*/ 1016 w 1032"/>
                <a:gd name="T3" fmla="*/ 1069 h 1624"/>
                <a:gd name="T4" fmla="*/ 1025 w 1032"/>
                <a:gd name="T5" fmla="*/ 1011 h 1624"/>
                <a:gd name="T6" fmla="*/ 779 w 1032"/>
                <a:gd name="T7" fmla="*/ 252 h 1624"/>
                <a:gd name="T8" fmla="*/ 737 w 1032"/>
                <a:gd name="T9" fmla="*/ 210 h 1624"/>
                <a:gd name="T10" fmla="*/ 127 w 1032"/>
                <a:gd name="T11" fmla="*/ 12 h 1624"/>
                <a:gd name="T12" fmla="*/ 43 w 1032"/>
                <a:gd name="T13" fmla="*/ 58 h 1624"/>
                <a:gd name="T14" fmla="*/ 0 w 1032"/>
                <a:gd name="T15" fmla="*/ 422 h 1624"/>
                <a:gd name="T16" fmla="*/ 544 w 1032"/>
                <a:gd name="T17" fmla="*/ 1599 h 1624"/>
                <a:gd name="T18" fmla="*/ 639 w 1032"/>
                <a:gd name="T19" fmla="*/ 1588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2" h="1624">
                  <a:moveTo>
                    <a:pt x="639" y="1588"/>
                  </a:moveTo>
                  <a:cubicBezTo>
                    <a:pt x="1016" y="1069"/>
                    <a:pt x="1016" y="1069"/>
                    <a:pt x="1016" y="1069"/>
                  </a:cubicBezTo>
                  <a:cubicBezTo>
                    <a:pt x="1028" y="1052"/>
                    <a:pt x="1032" y="1031"/>
                    <a:pt x="1025" y="1011"/>
                  </a:cubicBezTo>
                  <a:cubicBezTo>
                    <a:pt x="779" y="252"/>
                    <a:pt x="779" y="252"/>
                    <a:pt x="779" y="252"/>
                  </a:cubicBezTo>
                  <a:cubicBezTo>
                    <a:pt x="772" y="232"/>
                    <a:pt x="756" y="216"/>
                    <a:pt x="737" y="210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91" y="0"/>
                    <a:pt x="52" y="21"/>
                    <a:pt x="43" y="58"/>
                  </a:cubicBezTo>
                  <a:cubicBezTo>
                    <a:pt x="15" y="177"/>
                    <a:pt x="0" y="299"/>
                    <a:pt x="0" y="422"/>
                  </a:cubicBezTo>
                  <a:cubicBezTo>
                    <a:pt x="0" y="873"/>
                    <a:pt x="202" y="1307"/>
                    <a:pt x="544" y="1599"/>
                  </a:cubicBezTo>
                  <a:cubicBezTo>
                    <a:pt x="573" y="1624"/>
                    <a:pt x="617" y="1618"/>
                    <a:pt x="639" y="15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8912153" y="1336324"/>
            <a:ext cx="757589" cy="758656"/>
            <a:chOff x="4427392" y="4157520"/>
            <a:chExt cx="1175762" cy="1177417"/>
          </a:xfrm>
        </p:grpSpPr>
        <p:sp>
          <p:nvSpPr>
            <p:cNvPr id="105" name="Freeform 17"/>
            <p:cNvSpPr>
              <a:spLocks/>
            </p:cNvSpPr>
            <p:nvPr/>
          </p:nvSpPr>
          <p:spPr bwMode="auto">
            <a:xfrm>
              <a:off x="5184354" y="4763609"/>
              <a:ext cx="418800" cy="477446"/>
            </a:xfrm>
            <a:custGeom>
              <a:avLst/>
              <a:gdLst>
                <a:gd name="T0" fmla="*/ 332 w 1084"/>
                <a:gd name="T1" fmla="*/ 1198 h 1236"/>
                <a:gd name="T2" fmla="*/ 416 w 1084"/>
                <a:gd name="T3" fmla="*/ 1217 h 1236"/>
                <a:gd name="T4" fmla="*/ 458 w 1084"/>
                <a:gd name="T5" fmla="*/ 1188 h 1236"/>
                <a:gd name="T6" fmla="*/ 1082 w 1084"/>
                <a:gd name="T7" fmla="*/ 63 h 1236"/>
                <a:gd name="T8" fmla="*/ 1023 w 1084"/>
                <a:gd name="T9" fmla="*/ 0 h 1236"/>
                <a:gd name="T10" fmla="*/ 382 w 1084"/>
                <a:gd name="T11" fmla="*/ 0 h 1236"/>
                <a:gd name="T12" fmla="*/ 331 w 1084"/>
                <a:gd name="T13" fmla="*/ 29 h 1236"/>
                <a:gd name="T14" fmla="*/ 11 w 1084"/>
                <a:gd name="T15" fmla="*/ 583 h 1236"/>
                <a:gd name="T16" fmla="*/ 11 w 1084"/>
                <a:gd name="T17" fmla="*/ 642 h 1236"/>
                <a:gd name="T18" fmla="*/ 332 w 1084"/>
                <a:gd name="T19" fmla="*/ 119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4" h="1236">
                  <a:moveTo>
                    <a:pt x="332" y="1198"/>
                  </a:moveTo>
                  <a:cubicBezTo>
                    <a:pt x="349" y="1227"/>
                    <a:pt x="387" y="1236"/>
                    <a:pt x="416" y="1217"/>
                  </a:cubicBezTo>
                  <a:cubicBezTo>
                    <a:pt x="430" y="1207"/>
                    <a:pt x="444" y="1198"/>
                    <a:pt x="458" y="1188"/>
                  </a:cubicBezTo>
                  <a:cubicBezTo>
                    <a:pt x="820" y="924"/>
                    <a:pt x="1050" y="508"/>
                    <a:pt x="1082" y="63"/>
                  </a:cubicBezTo>
                  <a:cubicBezTo>
                    <a:pt x="1084" y="29"/>
                    <a:pt x="1057" y="0"/>
                    <a:pt x="1023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61" y="0"/>
                    <a:pt x="341" y="11"/>
                    <a:pt x="331" y="29"/>
                  </a:cubicBezTo>
                  <a:cubicBezTo>
                    <a:pt x="11" y="583"/>
                    <a:pt x="11" y="583"/>
                    <a:pt x="11" y="583"/>
                  </a:cubicBezTo>
                  <a:cubicBezTo>
                    <a:pt x="0" y="601"/>
                    <a:pt x="0" y="624"/>
                    <a:pt x="11" y="642"/>
                  </a:cubicBezTo>
                  <a:lnTo>
                    <a:pt x="332" y="11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6" name="Freeform 18"/>
            <p:cNvSpPr>
              <a:spLocks/>
            </p:cNvSpPr>
            <p:nvPr/>
          </p:nvSpPr>
          <p:spPr bwMode="auto">
            <a:xfrm>
              <a:off x="4427392" y="4251165"/>
              <a:ext cx="418327" cy="477683"/>
            </a:xfrm>
            <a:custGeom>
              <a:avLst/>
              <a:gdLst>
                <a:gd name="T0" fmla="*/ 752 w 1083"/>
                <a:gd name="T1" fmla="*/ 39 h 1237"/>
                <a:gd name="T2" fmla="*/ 668 w 1083"/>
                <a:gd name="T3" fmla="*/ 20 h 1237"/>
                <a:gd name="T4" fmla="*/ 72 w 1083"/>
                <a:gd name="T5" fmla="*/ 811 h 1237"/>
                <a:gd name="T6" fmla="*/ 2 w 1083"/>
                <a:gd name="T7" fmla="*/ 1173 h 1237"/>
                <a:gd name="T8" fmla="*/ 61 w 1083"/>
                <a:gd name="T9" fmla="*/ 1237 h 1237"/>
                <a:gd name="T10" fmla="*/ 702 w 1083"/>
                <a:gd name="T11" fmla="*/ 1237 h 1237"/>
                <a:gd name="T12" fmla="*/ 753 w 1083"/>
                <a:gd name="T13" fmla="*/ 1207 h 1237"/>
                <a:gd name="T14" fmla="*/ 1073 w 1083"/>
                <a:gd name="T15" fmla="*/ 653 h 1237"/>
                <a:gd name="T16" fmla="*/ 1073 w 1083"/>
                <a:gd name="T17" fmla="*/ 595 h 1237"/>
                <a:gd name="T18" fmla="*/ 752 w 1083"/>
                <a:gd name="T19" fmla="*/ 3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3" h="1237">
                  <a:moveTo>
                    <a:pt x="752" y="39"/>
                  </a:moveTo>
                  <a:cubicBezTo>
                    <a:pt x="735" y="9"/>
                    <a:pt x="696" y="0"/>
                    <a:pt x="668" y="20"/>
                  </a:cubicBezTo>
                  <a:cubicBezTo>
                    <a:pt x="387" y="210"/>
                    <a:pt x="177" y="488"/>
                    <a:pt x="72" y="811"/>
                  </a:cubicBezTo>
                  <a:cubicBezTo>
                    <a:pt x="34" y="928"/>
                    <a:pt x="11" y="1050"/>
                    <a:pt x="2" y="1173"/>
                  </a:cubicBezTo>
                  <a:cubicBezTo>
                    <a:pt x="0" y="1208"/>
                    <a:pt x="27" y="1237"/>
                    <a:pt x="61" y="1237"/>
                  </a:cubicBezTo>
                  <a:cubicBezTo>
                    <a:pt x="702" y="1237"/>
                    <a:pt x="702" y="1237"/>
                    <a:pt x="702" y="1237"/>
                  </a:cubicBezTo>
                  <a:cubicBezTo>
                    <a:pt x="723" y="1237"/>
                    <a:pt x="743" y="1225"/>
                    <a:pt x="753" y="1207"/>
                  </a:cubicBezTo>
                  <a:cubicBezTo>
                    <a:pt x="1073" y="653"/>
                    <a:pt x="1073" y="653"/>
                    <a:pt x="1073" y="653"/>
                  </a:cubicBezTo>
                  <a:cubicBezTo>
                    <a:pt x="1083" y="635"/>
                    <a:pt x="1083" y="613"/>
                    <a:pt x="1073" y="595"/>
                  </a:cubicBezTo>
                  <a:lnTo>
                    <a:pt x="752" y="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7" name="Freeform 19"/>
            <p:cNvSpPr>
              <a:spLocks/>
            </p:cNvSpPr>
            <p:nvPr/>
          </p:nvSpPr>
          <p:spPr bwMode="auto">
            <a:xfrm>
              <a:off x="5184354" y="4251165"/>
              <a:ext cx="418800" cy="477683"/>
            </a:xfrm>
            <a:custGeom>
              <a:avLst/>
              <a:gdLst>
                <a:gd name="T0" fmla="*/ 332 w 1084"/>
                <a:gd name="T1" fmla="*/ 39 h 1237"/>
                <a:gd name="T2" fmla="*/ 11 w 1084"/>
                <a:gd name="T3" fmla="*/ 595 h 1237"/>
                <a:gd name="T4" fmla="*/ 11 w 1084"/>
                <a:gd name="T5" fmla="*/ 653 h 1237"/>
                <a:gd name="T6" fmla="*/ 331 w 1084"/>
                <a:gd name="T7" fmla="*/ 1207 h 1237"/>
                <a:gd name="T8" fmla="*/ 382 w 1084"/>
                <a:gd name="T9" fmla="*/ 1237 h 1237"/>
                <a:gd name="T10" fmla="*/ 1023 w 1084"/>
                <a:gd name="T11" fmla="*/ 1237 h 1237"/>
                <a:gd name="T12" fmla="*/ 1082 w 1084"/>
                <a:gd name="T13" fmla="*/ 1173 h 1237"/>
                <a:gd name="T14" fmla="*/ 1011 w 1084"/>
                <a:gd name="T15" fmla="*/ 811 h 1237"/>
                <a:gd name="T16" fmla="*/ 416 w 1084"/>
                <a:gd name="T17" fmla="*/ 20 h 1237"/>
                <a:gd name="T18" fmla="*/ 332 w 1084"/>
                <a:gd name="T19" fmla="*/ 3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4" h="1237">
                  <a:moveTo>
                    <a:pt x="332" y="39"/>
                  </a:moveTo>
                  <a:cubicBezTo>
                    <a:pt x="11" y="595"/>
                    <a:pt x="11" y="595"/>
                    <a:pt x="11" y="595"/>
                  </a:cubicBezTo>
                  <a:cubicBezTo>
                    <a:pt x="0" y="613"/>
                    <a:pt x="0" y="635"/>
                    <a:pt x="11" y="653"/>
                  </a:cubicBezTo>
                  <a:cubicBezTo>
                    <a:pt x="331" y="1207"/>
                    <a:pt x="331" y="1207"/>
                    <a:pt x="331" y="1207"/>
                  </a:cubicBezTo>
                  <a:cubicBezTo>
                    <a:pt x="341" y="1225"/>
                    <a:pt x="361" y="1237"/>
                    <a:pt x="382" y="1237"/>
                  </a:cubicBezTo>
                  <a:cubicBezTo>
                    <a:pt x="1023" y="1237"/>
                    <a:pt x="1023" y="1237"/>
                    <a:pt x="1023" y="1237"/>
                  </a:cubicBezTo>
                  <a:cubicBezTo>
                    <a:pt x="1057" y="1237"/>
                    <a:pt x="1084" y="1208"/>
                    <a:pt x="1082" y="1173"/>
                  </a:cubicBezTo>
                  <a:cubicBezTo>
                    <a:pt x="1073" y="1050"/>
                    <a:pt x="1050" y="928"/>
                    <a:pt x="1011" y="811"/>
                  </a:cubicBezTo>
                  <a:cubicBezTo>
                    <a:pt x="907" y="488"/>
                    <a:pt x="697" y="210"/>
                    <a:pt x="416" y="20"/>
                  </a:cubicBezTo>
                  <a:cubicBezTo>
                    <a:pt x="388" y="0"/>
                    <a:pt x="349" y="9"/>
                    <a:pt x="332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8" name="Freeform 20"/>
            <p:cNvSpPr>
              <a:spLocks/>
            </p:cNvSpPr>
            <p:nvPr/>
          </p:nvSpPr>
          <p:spPr bwMode="auto">
            <a:xfrm>
              <a:off x="4741433" y="4157520"/>
              <a:ext cx="547680" cy="317115"/>
            </a:xfrm>
            <a:custGeom>
              <a:avLst/>
              <a:gdLst>
                <a:gd name="T0" fmla="*/ 709 w 1418"/>
                <a:gd name="T1" fmla="*/ 0 h 821"/>
                <a:gd name="T2" fmla="*/ 43 w 1418"/>
                <a:gd name="T3" fmla="*/ 153 h 821"/>
                <a:gd name="T4" fmla="*/ 17 w 1418"/>
                <a:gd name="T5" fmla="*/ 236 h 821"/>
                <a:gd name="T6" fmla="*/ 338 w 1418"/>
                <a:gd name="T7" fmla="*/ 791 h 821"/>
                <a:gd name="T8" fmla="*/ 389 w 1418"/>
                <a:gd name="T9" fmla="*/ 821 h 821"/>
                <a:gd name="T10" fmla="*/ 1029 w 1418"/>
                <a:gd name="T11" fmla="*/ 821 h 821"/>
                <a:gd name="T12" fmla="*/ 1080 w 1418"/>
                <a:gd name="T13" fmla="*/ 791 h 821"/>
                <a:gd name="T14" fmla="*/ 1400 w 1418"/>
                <a:gd name="T15" fmla="*/ 236 h 821"/>
                <a:gd name="T16" fmla="*/ 1375 w 1418"/>
                <a:gd name="T17" fmla="*/ 153 h 821"/>
                <a:gd name="T18" fmla="*/ 709 w 1418"/>
                <a:gd name="T19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8" h="821">
                  <a:moveTo>
                    <a:pt x="709" y="0"/>
                  </a:moveTo>
                  <a:cubicBezTo>
                    <a:pt x="478" y="0"/>
                    <a:pt x="249" y="53"/>
                    <a:pt x="43" y="153"/>
                  </a:cubicBezTo>
                  <a:cubicBezTo>
                    <a:pt x="12" y="168"/>
                    <a:pt x="0" y="206"/>
                    <a:pt x="17" y="236"/>
                  </a:cubicBezTo>
                  <a:cubicBezTo>
                    <a:pt x="338" y="791"/>
                    <a:pt x="338" y="791"/>
                    <a:pt x="338" y="791"/>
                  </a:cubicBezTo>
                  <a:cubicBezTo>
                    <a:pt x="349" y="810"/>
                    <a:pt x="368" y="821"/>
                    <a:pt x="389" y="821"/>
                  </a:cubicBezTo>
                  <a:cubicBezTo>
                    <a:pt x="1029" y="821"/>
                    <a:pt x="1029" y="821"/>
                    <a:pt x="1029" y="821"/>
                  </a:cubicBezTo>
                  <a:cubicBezTo>
                    <a:pt x="1050" y="821"/>
                    <a:pt x="1069" y="810"/>
                    <a:pt x="1080" y="791"/>
                  </a:cubicBezTo>
                  <a:cubicBezTo>
                    <a:pt x="1400" y="236"/>
                    <a:pt x="1400" y="236"/>
                    <a:pt x="1400" y="236"/>
                  </a:cubicBezTo>
                  <a:cubicBezTo>
                    <a:pt x="1418" y="206"/>
                    <a:pt x="1406" y="168"/>
                    <a:pt x="1375" y="153"/>
                  </a:cubicBezTo>
                  <a:cubicBezTo>
                    <a:pt x="1169" y="53"/>
                    <a:pt x="940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9" name="Freeform 21"/>
            <p:cNvSpPr>
              <a:spLocks/>
            </p:cNvSpPr>
            <p:nvPr/>
          </p:nvSpPr>
          <p:spPr bwMode="auto">
            <a:xfrm>
              <a:off x="4741433" y="5017822"/>
              <a:ext cx="547680" cy="317115"/>
            </a:xfrm>
            <a:custGeom>
              <a:avLst/>
              <a:gdLst>
                <a:gd name="T0" fmla="*/ 338 w 1418"/>
                <a:gd name="T1" fmla="*/ 29 h 821"/>
                <a:gd name="T2" fmla="*/ 17 w 1418"/>
                <a:gd name="T3" fmla="*/ 585 h 821"/>
                <a:gd name="T4" fmla="*/ 43 w 1418"/>
                <a:gd name="T5" fmla="*/ 667 h 821"/>
                <a:gd name="T6" fmla="*/ 709 w 1418"/>
                <a:gd name="T7" fmla="*/ 821 h 821"/>
                <a:gd name="T8" fmla="*/ 1375 w 1418"/>
                <a:gd name="T9" fmla="*/ 667 h 821"/>
                <a:gd name="T10" fmla="*/ 1400 w 1418"/>
                <a:gd name="T11" fmla="*/ 585 h 821"/>
                <a:gd name="T12" fmla="*/ 1080 w 1418"/>
                <a:gd name="T13" fmla="*/ 29 h 821"/>
                <a:gd name="T14" fmla="*/ 1029 w 1418"/>
                <a:gd name="T15" fmla="*/ 0 h 821"/>
                <a:gd name="T16" fmla="*/ 389 w 1418"/>
                <a:gd name="T17" fmla="*/ 0 h 821"/>
                <a:gd name="T18" fmla="*/ 338 w 1418"/>
                <a:gd name="T19" fmla="*/ 29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8" h="821">
                  <a:moveTo>
                    <a:pt x="338" y="29"/>
                  </a:moveTo>
                  <a:cubicBezTo>
                    <a:pt x="17" y="585"/>
                    <a:pt x="17" y="585"/>
                    <a:pt x="17" y="585"/>
                  </a:cubicBezTo>
                  <a:cubicBezTo>
                    <a:pt x="0" y="615"/>
                    <a:pt x="12" y="652"/>
                    <a:pt x="43" y="667"/>
                  </a:cubicBezTo>
                  <a:cubicBezTo>
                    <a:pt x="249" y="768"/>
                    <a:pt x="478" y="821"/>
                    <a:pt x="709" y="821"/>
                  </a:cubicBezTo>
                  <a:cubicBezTo>
                    <a:pt x="940" y="821"/>
                    <a:pt x="1169" y="768"/>
                    <a:pt x="1375" y="667"/>
                  </a:cubicBezTo>
                  <a:cubicBezTo>
                    <a:pt x="1406" y="652"/>
                    <a:pt x="1418" y="615"/>
                    <a:pt x="1400" y="585"/>
                  </a:cubicBezTo>
                  <a:cubicBezTo>
                    <a:pt x="1080" y="29"/>
                    <a:pt x="1080" y="29"/>
                    <a:pt x="1080" y="29"/>
                  </a:cubicBezTo>
                  <a:cubicBezTo>
                    <a:pt x="1069" y="11"/>
                    <a:pt x="1050" y="0"/>
                    <a:pt x="1029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49" y="11"/>
                    <a:pt x="338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0" name="Freeform 22"/>
            <p:cNvSpPr>
              <a:spLocks/>
            </p:cNvSpPr>
            <p:nvPr/>
          </p:nvSpPr>
          <p:spPr bwMode="auto">
            <a:xfrm>
              <a:off x="4427392" y="4763609"/>
              <a:ext cx="418327" cy="477446"/>
            </a:xfrm>
            <a:custGeom>
              <a:avLst/>
              <a:gdLst>
                <a:gd name="T0" fmla="*/ 626 w 1083"/>
                <a:gd name="T1" fmla="*/ 1188 h 1236"/>
                <a:gd name="T2" fmla="*/ 668 w 1083"/>
                <a:gd name="T3" fmla="*/ 1217 h 1236"/>
                <a:gd name="T4" fmla="*/ 752 w 1083"/>
                <a:gd name="T5" fmla="*/ 1198 h 1236"/>
                <a:gd name="T6" fmla="*/ 1073 w 1083"/>
                <a:gd name="T7" fmla="*/ 642 h 1236"/>
                <a:gd name="T8" fmla="*/ 1073 w 1083"/>
                <a:gd name="T9" fmla="*/ 583 h 1236"/>
                <a:gd name="T10" fmla="*/ 753 w 1083"/>
                <a:gd name="T11" fmla="*/ 29 h 1236"/>
                <a:gd name="T12" fmla="*/ 702 w 1083"/>
                <a:gd name="T13" fmla="*/ 0 h 1236"/>
                <a:gd name="T14" fmla="*/ 61 w 1083"/>
                <a:gd name="T15" fmla="*/ 0 h 1236"/>
                <a:gd name="T16" fmla="*/ 2 w 1083"/>
                <a:gd name="T17" fmla="*/ 63 h 1236"/>
                <a:gd name="T18" fmla="*/ 626 w 1083"/>
                <a:gd name="T19" fmla="*/ 118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3" h="1236">
                  <a:moveTo>
                    <a:pt x="626" y="1188"/>
                  </a:moveTo>
                  <a:cubicBezTo>
                    <a:pt x="640" y="1198"/>
                    <a:pt x="654" y="1207"/>
                    <a:pt x="668" y="1217"/>
                  </a:cubicBezTo>
                  <a:cubicBezTo>
                    <a:pt x="697" y="1236"/>
                    <a:pt x="735" y="1227"/>
                    <a:pt x="752" y="1198"/>
                  </a:cubicBezTo>
                  <a:cubicBezTo>
                    <a:pt x="1073" y="642"/>
                    <a:pt x="1073" y="642"/>
                    <a:pt x="1073" y="642"/>
                  </a:cubicBezTo>
                  <a:cubicBezTo>
                    <a:pt x="1083" y="624"/>
                    <a:pt x="1083" y="601"/>
                    <a:pt x="1073" y="583"/>
                  </a:cubicBezTo>
                  <a:cubicBezTo>
                    <a:pt x="753" y="29"/>
                    <a:pt x="753" y="29"/>
                    <a:pt x="753" y="29"/>
                  </a:cubicBezTo>
                  <a:cubicBezTo>
                    <a:pt x="743" y="11"/>
                    <a:pt x="723" y="0"/>
                    <a:pt x="70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9"/>
                    <a:pt x="2" y="63"/>
                  </a:cubicBezTo>
                  <a:cubicBezTo>
                    <a:pt x="34" y="508"/>
                    <a:pt x="264" y="924"/>
                    <a:pt x="626" y="1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9808920" y="1336324"/>
            <a:ext cx="759098" cy="758656"/>
            <a:chOff x="5852873" y="4137892"/>
            <a:chExt cx="1217855" cy="1217146"/>
          </a:xfrm>
        </p:grpSpPr>
        <p:sp>
          <p:nvSpPr>
            <p:cNvPr id="111" name="Freeform 24"/>
            <p:cNvSpPr>
              <a:spLocks/>
            </p:cNvSpPr>
            <p:nvPr/>
          </p:nvSpPr>
          <p:spPr bwMode="auto">
            <a:xfrm>
              <a:off x="5852873" y="4387848"/>
              <a:ext cx="357316" cy="474609"/>
            </a:xfrm>
            <a:custGeom>
              <a:avLst/>
              <a:gdLst>
                <a:gd name="T0" fmla="*/ 373 w 925"/>
                <a:gd name="T1" fmla="*/ 24 h 1229"/>
                <a:gd name="T2" fmla="*/ 275 w 925"/>
                <a:gd name="T3" fmla="*/ 39 h 1229"/>
                <a:gd name="T4" fmla="*/ 77 w 925"/>
                <a:gd name="T5" fmla="*/ 441 h 1229"/>
                <a:gd name="T6" fmla="*/ 0 w 925"/>
                <a:gd name="T7" fmla="*/ 928 h 1229"/>
                <a:gd name="T8" fmla="*/ 18 w 925"/>
                <a:gd name="T9" fmla="*/ 1164 h 1229"/>
                <a:gd name="T10" fmla="*/ 101 w 925"/>
                <a:gd name="T11" fmla="*/ 1220 h 1229"/>
                <a:gd name="T12" fmla="*/ 751 w 925"/>
                <a:gd name="T13" fmla="*/ 1071 h 1229"/>
                <a:gd name="T14" fmla="*/ 803 w 925"/>
                <a:gd name="T15" fmla="*/ 1020 h 1229"/>
                <a:gd name="T16" fmla="*/ 919 w 925"/>
                <a:gd name="T17" fmla="*/ 509 h 1229"/>
                <a:gd name="T18" fmla="*/ 895 w 925"/>
                <a:gd name="T19" fmla="*/ 441 h 1229"/>
                <a:gd name="T20" fmla="*/ 373 w 925"/>
                <a:gd name="T21" fmla="*/ 24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5" h="1229">
                  <a:moveTo>
                    <a:pt x="373" y="24"/>
                  </a:moveTo>
                  <a:cubicBezTo>
                    <a:pt x="342" y="0"/>
                    <a:pt x="297" y="6"/>
                    <a:pt x="275" y="39"/>
                  </a:cubicBezTo>
                  <a:cubicBezTo>
                    <a:pt x="190" y="163"/>
                    <a:pt x="123" y="298"/>
                    <a:pt x="77" y="441"/>
                  </a:cubicBezTo>
                  <a:cubicBezTo>
                    <a:pt x="26" y="597"/>
                    <a:pt x="0" y="761"/>
                    <a:pt x="0" y="928"/>
                  </a:cubicBezTo>
                  <a:cubicBezTo>
                    <a:pt x="0" y="1007"/>
                    <a:pt x="6" y="1086"/>
                    <a:pt x="18" y="1164"/>
                  </a:cubicBezTo>
                  <a:cubicBezTo>
                    <a:pt x="24" y="1203"/>
                    <a:pt x="62" y="1229"/>
                    <a:pt x="101" y="1220"/>
                  </a:cubicBezTo>
                  <a:cubicBezTo>
                    <a:pt x="751" y="1071"/>
                    <a:pt x="751" y="1071"/>
                    <a:pt x="751" y="1071"/>
                  </a:cubicBezTo>
                  <a:cubicBezTo>
                    <a:pt x="777" y="1065"/>
                    <a:pt x="797" y="1045"/>
                    <a:pt x="803" y="1020"/>
                  </a:cubicBezTo>
                  <a:cubicBezTo>
                    <a:pt x="919" y="509"/>
                    <a:pt x="919" y="509"/>
                    <a:pt x="919" y="509"/>
                  </a:cubicBezTo>
                  <a:cubicBezTo>
                    <a:pt x="925" y="484"/>
                    <a:pt x="916" y="457"/>
                    <a:pt x="895" y="441"/>
                  </a:cubicBezTo>
                  <a:lnTo>
                    <a:pt x="373" y="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6004692" y="4137892"/>
              <a:ext cx="440320" cy="401301"/>
            </a:xfrm>
            <a:custGeom>
              <a:avLst/>
              <a:gdLst>
                <a:gd name="T0" fmla="*/ 608 w 1140"/>
                <a:gd name="T1" fmla="*/ 107 h 1039"/>
                <a:gd name="T2" fmla="*/ 27 w 1140"/>
                <a:gd name="T3" fmla="*/ 503 h 1039"/>
                <a:gd name="T4" fmla="*/ 35 w 1140"/>
                <a:gd name="T5" fmla="*/ 603 h 1039"/>
                <a:gd name="T6" fmla="*/ 557 w 1140"/>
                <a:gd name="T7" fmla="*/ 1019 h 1039"/>
                <a:gd name="T8" fmla="*/ 629 w 1140"/>
                <a:gd name="T9" fmla="*/ 1027 h 1039"/>
                <a:gd name="T10" fmla="*/ 1101 w 1140"/>
                <a:gd name="T11" fmla="*/ 800 h 1039"/>
                <a:gd name="T12" fmla="*/ 1140 w 1140"/>
                <a:gd name="T13" fmla="*/ 738 h 1039"/>
                <a:gd name="T14" fmla="*/ 1139 w 1140"/>
                <a:gd name="T15" fmla="*/ 71 h 1039"/>
                <a:gd name="T16" fmla="*/ 1066 w 1140"/>
                <a:gd name="T17" fmla="*/ 3 h 1039"/>
                <a:gd name="T18" fmla="*/ 608 w 1140"/>
                <a:gd name="T19" fmla="*/ 107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0" h="1039">
                  <a:moveTo>
                    <a:pt x="608" y="107"/>
                  </a:moveTo>
                  <a:cubicBezTo>
                    <a:pt x="388" y="193"/>
                    <a:pt x="188" y="329"/>
                    <a:pt x="27" y="503"/>
                  </a:cubicBezTo>
                  <a:cubicBezTo>
                    <a:pt x="0" y="532"/>
                    <a:pt x="4" y="578"/>
                    <a:pt x="35" y="603"/>
                  </a:cubicBezTo>
                  <a:cubicBezTo>
                    <a:pt x="557" y="1019"/>
                    <a:pt x="557" y="1019"/>
                    <a:pt x="557" y="1019"/>
                  </a:cubicBezTo>
                  <a:cubicBezTo>
                    <a:pt x="578" y="1035"/>
                    <a:pt x="606" y="1039"/>
                    <a:pt x="629" y="1027"/>
                  </a:cubicBezTo>
                  <a:cubicBezTo>
                    <a:pt x="1101" y="800"/>
                    <a:pt x="1101" y="800"/>
                    <a:pt x="1101" y="800"/>
                  </a:cubicBezTo>
                  <a:cubicBezTo>
                    <a:pt x="1125" y="789"/>
                    <a:pt x="1140" y="765"/>
                    <a:pt x="1140" y="738"/>
                  </a:cubicBezTo>
                  <a:cubicBezTo>
                    <a:pt x="1139" y="71"/>
                    <a:pt x="1139" y="71"/>
                    <a:pt x="1139" y="71"/>
                  </a:cubicBezTo>
                  <a:cubicBezTo>
                    <a:pt x="1139" y="31"/>
                    <a:pt x="1106" y="0"/>
                    <a:pt x="1066" y="3"/>
                  </a:cubicBezTo>
                  <a:cubicBezTo>
                    <a:pt x="909" y="14"/>
                    <a:pt x="755" y="49"/>
                    <a:pt x="608" y="10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6478591" y="4137892"/>
              <a:ext cx="440083" cy="401301"/>
            </a:xfrm>
            <a:custGeom>
              <a:avLst/>
              <a:gdLst>
                <a:gd name="T0" fmla="*/ 745 w 1139"/>
                <a:gd name="T1" fmla="*/ 209 h 1039"/>
                <a:gd name="T2" fmla="*/ 73 w 1139"/>
                <a:gd name="T3" fmla="*/ 3 h 1039"/>
                <a:gd name="T4" fmla="*/ 0 w 1139"/>
                <a:gd name="T5" fmla="*/ 71 h 1039"/>
                <a:gd name="T6" fmla="*/ 0 w 1139"/>
                <a:gd name="T7" fmla="*/ 738 h 1039"/>
                <a:gd name="T8" fmla="*/ 39 w 1139"/>
                <a:gd name="T9" fmla="*/ 800 h 1039"/>
                <a:gd name="T10" fmla="*/ 511 w 1139"/>
                <a:gd name="T11" fmla="*/ 1027 h 1039"/>
                <a:gd name="T12" fmla="*/ 583 w 1139"/>
                <a:gd name="T13" fmla="*/ 1019 h 1039"/>
                <a:gd name="T14" fmla="*/ 1105 w 1139"/>
                <a:gd name="T15" fmla="*/ 603 h 1039"/>
                <a:gd name="T16" fmla="*/ 1113 w 1139"/>
                <a:gd name="T17" fmla="*/ 503 h 1039"/>
                <a:gd name="T18" fmla="*/ 745 w 1139"/>
                <a:gd name="T19" fmla="*/ 209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9" h="1039">
                  <a:moveTo>
                    <a:pt x="745" y="209"/>
                  </a:moveTo>
                  <a:cubicBezTo>
                    <a:pt x="540" y="91"/>
                    <a:pt x="310" y="20"/>
                    <a:pt x="73" y="3"/>
                  </a:cubicBezTo>
                  <a:cubicBezTo>
                    <a:pt x="34" y="0"/>
                    <a:pt x="0" y="31"/>
                    <a:pt x="0" y="71"/>
                  </a:cubicBezTo>
                  <a:cubicBezTo>
                    <a:pt x="0" y="738"/>
                    <a:pt x="0" y="738"/>
                    <a:pt x="0" y="738"/>
                  </a:cubicBezTo>
                  <a:cubicBezTo>
                    <a:pt x="0" y="765"/>
                    <a:pt x="15" y="789"/>
                    <a:pt x="39" y="800"/>
                  </a:cubicBezTo>
                  <a:cubicBezTo>
                    <a:pt x="511" y="1027"/>
                    <a:pt x="511" y="1027"/>
                    <a:pt x="511" y="1027"/>
                  </a:cubicBezTo>
                  <a:cubicBezTo>
                    <a:pt x="534" y="1039"/>
                    <a:pt x="563" y="1035"/>
                    <a:pt x="583" y="1019"/>
                  </a:cubicBezTo>
                  <a:cubicBezTo>
                    <a:pt x="1105" y="603"/>
                    <a:pt x="1105" y="603"/>
                    <a:pt x="1105" y="603"/>
                  </a:cubicBezTo>
                  <a:cubicBezTo>
                    <a:pt x="1136" y="578"/>
                    <a:pt x="1139" y="532"/>
                    <a:pt x="1113" y="503"/>
                  </a:cubicBezTo>
                  <a:cubicBezTo>
                    <a:pt x="1005" y="387"/>
                    <a:pt x="882" y="289"/>
                    <a:pt x="745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4" name="Freeform 27"/>
            <p:cNvSpPr>
              <a:spLocks/>
            </p:cNvSpPr>
            <p:nvPr/>
          </p:nvSpPr>
          <p:spPr bwMode="auto">
            <a:xfrm>
              <a:off x="6613146" y="4832424"/>
              <a:ext cx="435354" cy="448833"/>
            </a:xfrm>
            <a:custGeom>
              <a:avLst/>
              <a:gdLst>
                <a:gd name="T0" fmla="*/ 301 w 1127"/>
                <a:gd name="T1" fmla="*/ 1113 h 1162"/>
                <a:gd name="T2" fmla="*/ 396 w 1127"/>
                <a:gd name="T3" fmla="*/ 1143 h 1162"/>
                <a:gd name="T4" fmla="*/ 397 w 1127"/>
                <a:gd name="T5" fmla="*/ 1142 h 1162"/>
                <a:gd name="T6" fmla="*/ 535 w 1127"/>
                <a:gd name="T7" fmla="*/ 1052 h 1162"/>
                <a:gd name="T8" fmla="*/ 1116 w 1127"/>
                <a:gd name="T9" fmla="*/ 241 h 1162"/>
                <a:gd name="T10" fmla="*/ 1065 w 1127"/>
                <a:gd name="T11" fmla="*/ 154 h 1162"/>
                <a:gd name="T12" fmla="*/ 414 w 1127"/>
                <a:gd name="T13" fmla="*/ 6 h 1162"/>
                <a:gd name="T14" fmla="*/ 346 w 1127"/>
                <a:gd name="T15" fmla="*/ 30 h 1162"/>
                <a:gd name="T16" fmla="*/ 19 w 1127"/>
                <a:gd name="T17" fmla="*/ 439 h 1162"/>
                <a:gd name="T18" fmla="*/ 11 w 1127"/>
                <a:gd name="T19" fmla="*/ 511 h 1162"/>
                <a:gd name="T20" fmla="*/ 301 w 1127"/>
                <a:gd name="T21" fmla="*/ 1113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7" h="1162">
                  <a:moveTo>
                    <a:pt x="301" y="1113"/>
                  </a:moveTo>
                  <a:cubicBezTo>
                    <a:pt x="318" y="1148"/>
                    <a:pt x="362" y="1162"/>
                    <a:pt x="396" y="1143"/>
                  </a:cubicBezTo>
                  <a:cubicBezTo>
                    <a:pt x="396" y="1142"/>
                    <a:pt x="397" y="1142"/>
                    <a:pt x="397" y="1142"/>
                  </a:cubicBezTo>
                  <a:cubicBezTo>
                    <a:pt x="445" y="1114"/>
                    <a:pt x="491" y="1084"/>
                    <a:pt x="535" y="1052"/>
                  </a:cubicBezTo>
                  <a:cubicBezTo>
                    <a:pt x="812" y="851"/>
                    <a:pt x="1016" y="565"/>
                    <a:pt x="1116" y="241"/>
                  </a:cubicBezTo>
                  <a:cubicBezTo>
                    <a:pt x="1127" y="203"/>
                    <a:pt x="1104" y="163"/>
                    <a:pt x="1065" y="154"/>
                  </a:cubicBezTo>
                  <a:cubicBezTo>
                    <a:pt x="414" y="6"/>
                    <a:pt x="414" y="6"/>
                    <a:pt x="414" y="6"/>
                  </a:cubicBezTo>
                  <a:cubicBezTo>
                    <a:pt x="389" y="0"/>
                    <a:pt x="362" y="9"/>
                    <a:pt x="346" y="30"/>
                  </a:cubicBezTo>
                  <a:cubicBezTo>
                    <a:pt x="19" y="439"/>
                    <a:pt x="19" y="439"/>
                    <a:pt x="19" y="439"/>
                  </a:cubicBezTo>
                  <a:cubicBezTo>
                    <a:pt x="3" y="460"/>
                    <a:pt x="0" y="488"/>
                    <a:pt x="11" y="511"/>
                  </a:cubicBezTo>
                  <a:lnTo>
                    <a:pt x="301" y="1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5" name="Freeform 28"/>
            <p:cNvSpPr>
              <a:spLocks/>
            </p:cNvSpPr>
            <p:nvPr/>
          </p:nvSpPr>
          <p:spPr bwMode="auto">
            <a:xfrm>
              <a:off x="6218230" y="5029646"/>
              <a:ext cx="487142" cy="325392"/>
            </a:xfrm>
            <a:custGeom>
              <a:avLst/>
              <a:gdLst>
                <a:gd name="T0" fmla="*/ 307 w 1261"/>
                <a:gd name="T1" fmla="*/ 38 h 842"/>
                <a:gd name="T2" fmla="*/ 18 w 1261"/>
                <a:gd name="T3" fmla="*/ 640 h 842"/>
                <a:gd name="T4" fmla="*/ 54 w 1261"/>
                <a:gd name="T5" fmla="*/ 733 h 842"/>
                <a:gd name="T6" fmla="*/ 631 w 1261"/>
                <a:gd name="T7" fmla="*/ 842 h 842"/>
                <a:gd name="T8" fmla="*/ 1208 w 1261"/>
                <a:gd name="T9" fmla="*/ 733 h 842"/>
                <a:gd name="T10" fmla="*/ 1244 w 1261"/>
                <a:gd name="T11" fmla="*/ 640 h 842"/>
                <a:gd name="T12" fmla="*/ 954 w 1261"/>
                <a:gd name="T13" fmla="*/ 38 h 842"/>
                <a:gd name="T14" fmla="*/ 893 w 1261"/>
                <a:gd name="T15" fmla="*/ 0 h 842"/>
                <a:gd name="T16" fmla="*/ 369 w 1261"/>
                <a:gd name="T17" fmla="*/ 0 h 842"/>
                <a:gd name="T18" fmla="*/ 307 w 1261"/>
                <a:gd name="T19" fmla="*/ 38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1" h="842">
                  <a:moveTo>
                    <a:pt x="307" y="38"/>
                  </a:moveTo>
                  <a:cubicBezTo>
                    <a:pt x="18" y="640"/>
                    <a:pt x="18" y="640"/>
                    <a:pt x="18" y="640"/>
                  </a:cubicBezTo>
                  <a:cubicBezTo>
                    <a:pt x="0" y="676"/>
                    <a:pt x="17" y="719"/>
                    <a:pt x="54" y="733"/>
                  </a:cubicBezTo>
                  <a:cubicBezTo>
                    <a:pt x="237" y="806"/>
                    <a:pt x="431" y="842"/>
                    <a:pt x="631" y="842"/>
                  </a:cubicBezTo>
                  <a:cubicBezTo>
                    <a:pt x="831" y="842"/>
                    <a:pt x="1024" y="806"/>
                    <a:pt x="1208" y="733"/>
                  </a:cubicBezTo>
                  <a:cubicBezTo>
                    <a:pt x="1244" y="719"/>
                    <a:pt x="1261" y="676"/>
                    <a:pt x="1244" y="640"/>
                  </a:cubicBezTo>
                  <a:cubicBezTo>
                    <a:pt x="954" y="38"/>
                    <a:pt x="954" y="38"/>
                    <a:pt x="954" y="38"/>
                  </a:cubicBezTo>
                  <a:cubicBezTo>
                    <a:pt x="943" y="15"/>
                    <a:pt x="919" y="0"/>
                    <a:pt x="893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43" y="0"/>
                    <a:pt x="319" y="15"/>
                    <a:pt x="307" y="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6" name="Freeform 29"/>
            <p:cNvSpPr>
              <a:spLocks/>
            </p:cNvSpPr>
            <p:nvPr/>
          </p:nvSpPr>
          <p:spPr bwMode="auto">
            <a:xfrm>
              <a:off x="6713412" y="4387375"/>
              <a:ext cx="357316" cy="474845"/>
            </a:xfrm>
            <a:custGeom>
              <a:avLst/>
              <a:gdLst>
                <a:gd name="T0" fmla="*/ 848 w 925"/>
                <a:gd name="T1" fmla="*/ 442 h 1229"/>
                <a:gd name="T2" fmla="*/ 650 w 925"/>
                <a:gd name="T3" fmla="*/ 40 h 1229"/>
                <a:gd name="T4" fmla="*/ 552 w 925"/>
                <a:gd name="T5" fmla="*/ 25 h 1229"/>
                <a:gd name="T6" fmla="*/ 30 w 925"/>
                <a:gd name="T7" fmla="*/ 441 h 1229"/>
                <a:gd name="T8" fmla="*/ 6 w 925"/>
                <a:gd name="T9" fmla="*/ 510 h 1229"/>
                <a:gd name="T10" fmla="*/ 122 w 925"/>
                <a:gd name="T11" fmla="*/ 1021 h 1229"/>
                <a:gd name="T12" fmla="*/ 174 w 925"/>
                <a:gd name="T13" fmla="*/ 1072 h 1229"/>
                <a:gd name="T14" fmla="*/ 825 w 925"/>
                <a:gd name="T15" fmla="*/ 1221 h 1229"/>
                <a:gd name="T16" fmla="*/ 907 w 925"/>
                <a:gd name="T17" fmla="*/ 1164 h 1229"/>
                <a:gd name="T18" fmla="*/ 925 w 925"/>
                <a:gd name="T19" fmla="*/ 929 h 1229"/>
                <a:gd name="T20" fmla="*/ 848 w 925"/>
                <a:gd name="T21" fmla="*/ 442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5" h="1229">
                  <a:moveTo>
                    <a:pt x="848" y="442"/>
                  </a:moveTo>
                  <a:cubicBezTo>
                    <a:pt x="802" y="298"/>
                    <a:pt x="735" y="164"/>
                    <a:pt x="650" y="40"/>
                  </a:cubicBezTo>
                  <a:cubicBezTo>
                    <a:pt x="628" y="7"/>
                    <a:pt x="583" y="0"/>
                    <a:pt x="552" y="25"/>
                  </a:cubicBezTo>
                  <a:cubicBezTo>
                    <a:pt x="30" y="441"/>
                    <a:pt x="30" y="441"/>
                    <a:pt x="30" y="441"/>
                  </a:cubicBezTo>
                  <a:cubicBezTo>
                    <a:pt x="9" y="458"/>
                    <a:pt x="0" y="485"/>
                    <a:pt x="6" y="510"/>
                  </a:cubicBezTo>
                  <a:cubicBezTo>
                    <a:pt x="122" y="1021"/>
                    <a:pt x="122" y="1021"/>
                    <a:pt x="122" y="1021"/>
                  </a:cubicBezTo>
                  <a:cubicBezTo>
                    <a:pt x="128" y="1046"/>
                    <a:pt x="148" y="1066"/>
                    <a:pt x="174" y="1072"/>
                  </a:cubicBezTo>
                  <a:cubicBezTo>
                    <a:pt x="825" y="1221"/>
                    <a:pt x="825" y="1221"/>
                    <a:pt x="825" y="1221"/>
                  </a:cubicBezTo>
                  <a:cubicBezTo>
                    <a:pt x="863" y="1229"/>
                    <a:pt x="902" y="1204"/>
                    <a:pt x="907" y="1164"/>
                  </a:cubicBezTo>
                  <a:cubicBezTo>
                    <a:pt x="919" y="1087"/>
                    <a:pt x="925" y="1008"/>
                    <a:pt x="925" y="929"/>
                  </a:cubicBezTo>
                  <a:cubicBezTo>
                    <a:pt x="925" y="762"/>
                    <a:pt x="899" y="598"/>
                    <a:pt x="848" y="4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7" name="Freeform 30"/>
            <p:cNvSpPr>
              <a:spLocks/>
            </p:cNvSpPr>
            <p:nvPr/>
          </p:nvSpPr>
          <p:spPr bwMode="auto">
            <a:xfrm>
              <a:off x="5875339" y="4832424"/>
              <a:ext cx="435590" cy="448833"/>
            </a:xfrm>
            <a:custGeom>
              <a:avLst/>
              <a:gdLst>
                <a:gd name="T0" fmla="*/ 827 w 1128"/>
                <a:gd name="T1" fmla="*/ 1113 h 1162"/>
                <a:gd name="T2" fmla="*/ 1116 w 1128"/>
                <a:gd name="T3" fmla="*/ 511 h 1162"/>
                <a:gd name="T4" fmla="*/ 1108 w 1128"/>
                <a:gd name="T5" fmla="*/ 439 h 1162"/>
                <a:gd name="T6" fmla="*/ 782 w 1128"/>
                <a:gd name="T7" fmla="*/ 30 h 1162"/>
                <a:gd name="T8" fmla="*/ 713 w 1128"/>
                <a:gd name="T9" fmla="*/ 6 h 1162"/>
                <a:gd name="T10" fmla="*/ 62 w 1128"/>
                <a:gd name="T11" fmla="*/ 154 h 1162"/>
                <a:gd name="T12" fmla="*/ 12 w 1128"/>
                <a:gd name="T13" fmla="*/ 241 h 1162"/>
                <a:gd name="T14" fmla="*/ 216 w 1128"/>
                <a:gd name="T15" fmla="*/ 665 h 1162"/>
                <a:gd name="T16" fmla="*/ 731 w 1128"/>
                <a:gd name="T17" fmla="*/ 1143 h 1162"/>
                <a:gd name="T18" fmla="*/ 827 w 1128"/>
                <a:gd name="T19" fmla="*/ 1113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8" h="1162">
                  <a:moveTo>
                    <a:pt x="827" y="1113"/>
                  </a:moveTo>
                  <a:cubicBezTo>
                    <a:pt x="1116" y="511"/>
                    <a:pt x="1116" y="511"/>
                    <a:pt x="1116" y="511"/>
                  </a:cubicBezTo>
                  <a:cubicBezTo>
                    <a:pt x="1128" y="488"/>
                    <a:pt x="1124" y="460"/>
                    <a:pt x="1108" y="439"/>
                  </a:cubicBezTo>
                  <a:cubicBezTo>
                    <a:pt x="782" y="30"/>
                    <a:pt x="782" y="30"/>
                    <a:pt x="782" y="30"/>
                  </a:cubicBezTo>
                  <a:cubicBezTo>
                    <a:pt x="765" y="9"/>
                    <a:pt x="739" y="0"/>
                    <a:pt x="713" y="6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24" y="163"/>
                    <a:pt x="0" y="203"/>
                    <a:pt x="12" y="241"/>
                  </a:cubicBezTo>
                  <a:cubicBezTo>
                    <a:pt x="59" y="392"/>
                    <a:pt x="127" y="534"/>
                    <a:pt x="216" y="665"/>
                  </a:cubicBezTo>
                  <a:cubicBezTo>
                    <a:pt x="349" y="860"/>
                    <a:pt x="526" y="1024"/>
                    <a:pt x="731" y="1143"/>
                  </a:cubicBezTo>
                  <a:cubicBezTo>
                    <a:pt x="766" y="1162"/>
                    <a:pt x="810" y="1148"/>
                    <a:pt x="827" y="1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32" name="Group 131"/>
          <p:cNvGrpSpPr>
            <a:grpSpLocks noChangeAspect="1"/>
          </p:cNvGrpSpPr>
          <p:nvPr/>
        </p:nvGrpSpPr>
        <p:grpSpPr>
          <a:xfrm>
            <a:off x="10707204" y="1336325"/>
            <a:ext cx="758801" cy="758654"/>
            <a:chOff x="7297510" y="4134820"/>
            <a:chExt cx="1222580" cy="1222345"/>
          </a:xfrm>
        </p:grpSpPr>
        <p:sp>
          <p:nvSpPr>
            <p:cNvPr id="118" name="Freeform 31"/>
            <p:cNvSpPr>
              <a:spLocks/>
            </p:cNvSpPr>
            <p:nvPr/>
          </p:nvSpPr>
          <p:spPr bwMode="auto">
            <a:xfrm>
              <a:off x="7694551" y="5033665"/>
              <a:ext cx="428259" cy="323500"/>
            </a:xfrm>
            <a:custGeom>
              <a:avLst/>
              <a:gdLst>
                <a:gd name="T0" fmla="*/ 276 w 1109"/>
                <a:gd name="T1" fmla="*/ 39 h 838"/>
                <a:gd name="T2" fmla="*/ 14 w 1109"/>
                <a:gd name="T3" fmla="*/ 673 h 838"/>
                <a:gd name="T4" fmla="*/ 52 w 1109"/>
                <a:gd name="T5" fmla="*/ 757 h 838"/>
                <a:gd name="T6" fmla="*/ 554 w 1109"/>
                <a:gd name="T7" fmla="*/ 838 h 838"/>
                <a:gd name="T8" fmla="*/ 1056 w 1109"/>
                <a:gd name="T9" fmla="*/ 757 h 838"/>
                <a:gd name="T10" fmla="*/ 1095 w 1109"/>
                <a:gd name="T11" fmla="*/ 673 h 838"/>
                <a:gd name="T12" fmla="*/ 832 w 1109"/>
                <a:gd name="T13" fmla="*/ 39 h 838"/>
                <a:gd name="T14" fmla="*/ 774 w 1109"/>
                <a:gd name="T15" fmla="*/ 0 h 838"/>
                <a:gd name="T16" fmla="*/ 335 w 1109"/>
                <a:gd name="T17" fmla="*/ 0 h 838"/>
                <a:gd name="T18" fmla="*/ 276 w 1109"/>
                <a:gd name="T19" fmla="*/ 39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838">
                  <a:moveTo>
                    <a:pt x="276" y="39"/>
                  </a:moveTo>
                  <a:cubicBezTo>
                    <a:pt x="14" y="673"/>
                    <a:pt x="14" y="673"/>
                    <a:pt x="14" y="673"/>
                  </a:cubicBezTo>
                  <a:cubicBezTo>
                    <a:pt x="0" y="706"/>
                    <a:pt x="17" y="745"/>
                    <a:pt x="52" y="757"/>
                  </a:cubicBezTo>
                  <a:cubicBezTo>
                    <a:pt x="214" y="811"/>
                    <a:pt x="382" y="838"/>
                    <a:pt x="554" y="838"/>
                  </a:cubicBezTo>
                  <a:cubicBezTo>
                    <a:pt x="727" y="838"/>
                    <a:pt x="895" y="811"/>
                    <a:pt x="1056" y="757"/>
                  </a:cubicBezTo>
                  <a:cubicBezTo>
                    <a:pt x="1091" y="745"/>
                    <a:pt x="1109" y="706"/>
                    <a:pt x="1095" y="673"/>
                  </a:cubicBezTo>
                  <a:cubicBezTo>
                    <a:pt x="832" y="39"/>
                    <a:pt x="832" y="39"/>
                    <a:pt x="832" y="39"/>
                  </a:cubicBezTo>
                  <a:cubicBezTo>
                    <a:pt x="822" y="15"/>
                    <a:pt x="799" y="0"/>
                    <a:pt x="774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09" y="0"/>
                    <a:pt x="286" y="15"/>
                    <a:pt x="276" y="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19" name="Freeform 32"/>
            <p:cNvSpPr>
              <a:spLocks/>
            </p:cNvSpPr>
            <p:nvPr/>
          </p:nvSpPr>
          <p:spPr bwMode="auto">
            <a:xfrm>
              <a:off x="7355442" y="4880192"/>
              <a:ext cx="419037" cy="419509"/>
            </a:xfrm>
            <a:custGeom>
              <a:avLst/>
              <a:gdLst>
                <a:gd name="T0" fmla="*/ 813 w 1085"/>
                <a:gd name="T1" fmla="*/ 1036 h 1086"/>
                <a:gd name="T2" fmla="*/ 1075 w 1085"/>
                <a:gd name="T3" fmla="*/ 403 h 1086"/>
                <a:gd name="T4" fmla="*/ 1061 w 1085"/>
                <a:gd name="T5" fmla="*/ 334 h 1086"/>
                <a:gd name="T6" fmla="*/ 751 w 1085"/>
                <a:gd name="T7" fmla="*/ 24 h 1086"/>
                <a:gd name="T8" fmla="*/ 682 w 1085"/>
                <a:gd name="T9" fmla="*/ 10 h 1086"/>
                <a:gd name="T10" fmla="*/ 49 w 1085"/>
                <a:gd name="T11" fmla="*/ 272 h 1086"/>
                <a:gd name="T12" fmla="*/ 16 w 1085"/>
                <a:gd name="T13" fmla="*/ 359 h 1086"/>
                <a:gd name="T14" fmla="*/ 726 w 1085"/>
                <a:gd name="T15" fmla="*/ 1069 h 1086"/>
                <a:gd name="T16" fmla="*/ 813 w 1085"/>
                <a:gd name="T17" fmla="*/ 1036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5" h="1086">
                  <a:moveTo>
                    <a:pt x="813" y="1036"/>
                  </a:moveTo>
                  <a:cubicBezTo>
                    <a:pt x="1075" y="403"/>
                    <a:pt x="1075" y="403"/>
                    <a:pt x="1075" y="403"/>
                  </a:cubicBezTo>
                  <a:cubicBezTo>
                    <a:pt x="1085" y="380"/>
                    <a:pt x="1079" y="352"/>
                    <a:pt x="1061" y="334"/>
                  </a:cubicBezTo>
                  <a:cubicBezTo>
                    <a:pt x="751" y="24"/>
                    <a:pt x="751" y="24"/>
                    <a:pt x="751" y="24"/>
                  </a:cubicBezTo>
                  <a:cubicBezTo>
                    <a:pt x="733" y="6"/>
                    <a:pt x="706" y="0"/>
                    <a:pt x="682" y="10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15" y="287"/>
                    <a:pt x="0" y="326"/>
                    <a:pt x="16" y="359"/>
                  </a:cubicBezTo>
                  <a:cubicBezTo>
                    <a:pt x="169" y="663"/>
                    <a:pt x="422" y="916"/>
                    <a:pt x="726" y="1069"/>
                  </a:cubicBezTo>
                  <a:cubicBezTo>
                    <a:pt x="759" y="1086"/>
                    <a:pt x="799" y="1070"/>
                    <a:pt x="813" y="10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0" name="Freeform 33"/>
            <p:cNvSpPr>
              <a:spLocks/>
            </p:cNvSpPr>
            <p:nvPr/>
          </p:nvSpPr>
          <p:spPr bwMode="auto">
            <a:xfrm>
              <a:off x="8042881" y="4880192"/>
              <a:ext cx="419272" cy="419509"/>
            </a:xfrm>
            <a:custGeom>
              <a:avLst/>
              <a:gdLst>
                <a:gd name="T0" fmla="*/ 359 w 1085"/>
                <a:gd name="T1" fmla="*/ 1069 h 1086"/>
                <a:gd name="T2" fmla="*/ 1069 w 1085"/>
                <a:gd name="T3" fmla="*/ 359 h 1086"/>
                <a:gd name="T4" fmla="*/ 1036 w 1085"/>
                <a:gd name="T5" fmla="*/ 272 h 1086"/>
                <a:gd name="T6" fmla="*/ 403 w 1085"/>
                <a:gd name="T7" fmla="*/ 10 h 1086"/>
                <a:gd name="T8" fmla="*/ 334 w 1085"/>
                <a:gd name="T9" fmla="*/ 24 h 1086"/>
                <a:gd name="T10" fmla="*/ 24 w 1085"/>
                <a:gd name="T11" fmla="*/ 334 h 1086"/>
                <a:gd name="T12" fmla="*/ 10 w 1085"/>
                <a:gd name="T13" fmla="*/ 403 h 1086"/>
                <a:gd name="T14" fmla="*/ 272 w 1085"/>
                <a:gd name="T15" fmla="*/ 1036 h 1086"/>
                <a:gd name="T16" fmla="*/ 359 w 1085"/>
                <a:gd name="T17" fmla="*/ 1069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5" h="1086">
                  <a:moveTo>
                    <a:pt x="359" y="1069"/>
                  </a:moveTo>
                  <a:cubicBezTo>
                    <a:pt x="663" y="916"/>
                    <a:pt x="916" y="663"/>
                    <a:pt x="1069" y="359"/>
                  </a:cubicBezTo>
                  <a:cubicBezTo>
                    <a:pt x="1085" y="326"/>
                    <a:pt x="1070" y="287"/>
                    <a:pt x="1036" y="272"/>
                  </a:cubicBezTo>
                  <a:cubicBezTo>
                    <a:pt x="403" y="10"/>
                    <a:pt x="403" y="10"/>
                    <a:pt x="403" y="10"/>
                  </a:cubicBezTo>
                  <a:cubicBezTo>
                    <a:pt x="379" y="0"/>
                    <a:pt x="352" y="6"/>
                    <a:pt x="334" y="24"/>
                  </a:cubicBezTo>
                  <a:cubicBezTo>
                    <a:pt x="24" y="334"/>
                    <a:pt x="24" y="334"/>
                    <a:pt x="24" y="334"/>
                  </a:cubicBezTo>
                  <a:cubicBezTo>
                    <a:pt x="5" y="352"/>
                    <a:pt x="0" y="380"/>
                    <a:pt x="10" y="403"/>
                  </a:cubicBezTo>
                  <a:cubicBezTo>
                    <a:pt x="272" y="1036"/>
                    <a:pt x="272" y="1036"/>
                    <a:pt x="272" y="1036"/>
                  </a:cubicBezTo>
                  <a:cubicBezTo>
                    <a:pt x="286" y="1070"/>
                    <a:pt x="326" y="1086"/>
                    <a:pt x="359" y="10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1" name="Freeform 34"/>
            <p:cNvSpPr>
              <a:spLocks/>
            </p:cNvSpPr>
            <p:nvPr/>
          </p:nvSpPr>
          <p:spPr bwMode="auto">
            <a:xfrm>
              <a:off x="8196354" y="4531862"/>
              <a:ext cx="323736" cy="428260"/>
            </a:xfrm>
            <a:custGeom>
              <a:avLst/>
              <a:gdLst>
                <a:gd name="T0" fmla="*/ 672 w 838"/>
                <a:gd name="T1" fmla="*/ 14 h 1109"/>
                <a:gd name="T2" fmla="*/ 39 w 838"/>
                <a:gd name="T3" fmla="*/ 277 h 1109"/>
                <a:gd name="T4" fmla="*/ 0 w 838"/>
                <a:gd name="T5" fmla="*/ 336 h 1109"/>
                <a:gd name="T6" fmla="*/ 0 w 838"/>
                <a:gd name="T7" fmla="*/ 774 h 1109"/>
                <a:gd name="T8" fmla="*/ 39 w 838"/>
                <a:gd name="T9" fmla="*/ 833 h 1109"/>
                <a:gd name="T10" fmla="*/ 672 w 838"/>
                <a:gd name="T11" fmla="*/ 1095 h 1109"/>
                <a:gd name="T12" fmla="*/ 757 w 838"/>
                <a:gd name="T13" fmla="*/ 1057 h 1109"/>
                <a:gd name="T14" fmla="*/ 838 w 838"/>
                <a:gd name="T15" fmla="*/ 555 h 1109"/>
                <a:gd name="T16" fmla="*/ 757 w 838"/>
                <a:gd name="T17" fmla="*/ 53 h 1109"/>
                <a:gd name="T18" fmla="*/ 672 w 838"/>
                <a:gd name="T19" fmla="*/ 14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8" h="1109">
                  <a:moveTo>
                    <a:pt x="672" y="14"/>
                  </a:moveTo>
                  <a:cubicBezTo>
                    <a:pt x="39" y="277"/>
                    <a:pt x="39" y="277"/>
                    <a:pt x="39" y="277"/>
                  </a:cubicBezTo>
                  <a:cubicBezTo>
                    <a:pt x="15" y="287"/>
                    <a:pt x="0" y="310"/>
                    <a:pt x="0" y="336"/>
                  </a:cubicBezTo>
                  <a:cubicBezTo>
                    <a:pt x="0" y="774"/>
                    <a:pt x="0" y="774"/>
                    <a:pt x="0" y="774"/>
                  </a:cubicBezTo>
                  <a:cubicBezTo>
                    <a:pt x="0" y="800"/>
                    <a:pt x="15" y="823"/>
                    <a:pt x="39" y="833"/>
                  </a:cubicBezTo>
                  <a:cubicBezTo>
                    <a:pt x="672" y="1095"/>
                    <a:pt x="672" y="1095"/>
                    <a:pt x="672" y="1095"/>
                  </a:cubicBezTo>
                  <a:cubicBezTo>
                    <a:pt x="706" y="1109"/>
                    <a:pt x="745" y="1092"/>
                    <a:pt x="757" y="1057"/>
                  </a:cubicBezTo>
                  <a:cubicBezTo>
                    <a:pt x="811" y="896"/>
                    <a:pt x="838" y="727"/>
                    <a:pt x="838" y="555"/>
                  </a:cubicBezTo>
                  <a:cubicBezTo>
                    <a:pt x="838" y="383"/>
                    <a:pt x="811" y="214"/>
                    <a:pt x="757" y="53"/>
                  </a:cubicBezTo>
                  <a:cubicBezTo>
                    <a:pt x="745" y="18"/>
                    <a:pt x="706" y="0"/>
                    <a:pt x="672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2" name="Freeform 35"/>
            <p:cNvSpPr>
              <a:spLocks/>
            </p:cNvSpPr>
            <p:nvPr/>
          </p:nvSpPr>
          <p:spPr bwMode="auto">
            <a:xfrm>
              <a:off x="8042881" y="4192754"/>
              <a:ext cx="419272" cy="419037"/>
            </a:xfrm>
            <a:custGeom>
              <a:avLst/>
              <a:gdLst>
                <a:gd name="T0" fmla="*/ 272 w 1085"/>
                <a:gd name="T1" fmla="*/ 49 h 1085"/>
                <a:gd name="T2" fmla="*/ 10 w 1085"/>
                <a:gd name="T3" fmla="*/ 682 h 1085"/>
                <a:gd name="T4" fmla="*/ 24 w 1085"/>
                <a:gd name="T5" fmla="*/ 752 h 1085"/>
                <a:gd name="T6" fmla="*/ 334 w 1085"/>
                <a:gd name="T7" fmla="*/ 1062 h 1085"/>
                <a:gd name="T8" fmla="*/ 403 w 1085"/>
                <a:gd name="T9" fmla="*/ 1075 h 1085"/>
                <a:gd name="T10" fmla="*/ 1036 w 1085"/>
                <a:gd name="T11" fmla="*/ 813 h 1085"/>
                <a:gd name="T12" fmla="*/ 1069 w 1085"/>
                <a:gd name="T13" fmla="*/ 726 h 1085"/>
                <a:gd name="T14" fmla="*/ 359 w 1085"/>
                <a:gd name="T15" fmla="*/ 17 h 1085"/>
                <a:gd name="T16" fmla="*/ 272 w 1085"/>
                <a:gd name="T17" fmla="*/ 49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5" h="1085">
                  <a:moveTo>
                    <a:pt x="272" y="49"/>
                  </a:moveTo>
                  <a:cubicBezTo>
                    <a:pt x="10" y="682"/>
                    <a:pt x="10" y="682"/>
                    <a:pt x="10" y="682"/>
                  </a:cubicBezTo>
                  <a:cubicBezTo>
                    <a:pt x="0" y="706"/>
                    <a:pt x="5" y="733"/>
                    <a:pt x="24" y="752"/>
                  </a:cubicBezTo>
                  <a:cubicBezTo>
                    <a:pt x="334" y="1062"/>
                    <a:pt x="334" y="1062"/>
                    <a:pt x="334" y="1062"/>
                  </a:cubicBezTo>
                  <a:cubicBezTo>
                    <a:pt x="352" y="1080"/>
                    <a:pt x="379" y="1085"/>
                    <a:pt x="403" y="1075"/>
                  </a:cubicBezTo>
                  <a:cubicBezTo>
                    <a:pt x="1036" y="813"/>
                    <a:pt x="1036" y="813"/>
                    <a:pt x="1036" y="813"/>
                  </a:cubicBezTo>
                  <a:cubicBezTo>
                    <a:pt x="1070" y="799"/>
                    <a:pt x="1085" y="759"/>
                    <a:pt x="1069" y="726"/>
                  </a:cubicBezTo>
                  <a:cubicBezTo>
                    <a:pt x="916" y="422"/>
                    <a:pt x="663" y="169"/>
                    <a:pt x="359" y="17"/>
                  </a:cubicBezTo>
                  <a:cubicBezTo>
                    <a:pt x="326" y="0"/>
                    <a:pt x="286" y="15"/>
                    <a:pt x="272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3" name="Freeform 36"/>
            <p:cNvSpPr>
              <a:spLocks/>
            </p:cNvSpPr>
            <p:nvPr/>
          </p:nvSpPr>
          <p:spPr bwMode="auto">
            <a:xfrm>
              <a:off x="7694545" y="4134820"/>
              <a:ext cx="428259" cy="323973"/>
            </a:xfrm>
            <a:custGeom>
              <a:avLst/>
              <a:gdLst>
                <a:gd name="T0" fmla="*/ 554 w 1109"/>
                <a:gd name="T1" fmla="*/ 0 h 839"/>
                <a:gd name="T2" fmla="*/ 52 w 1109"/>
                <a:gd name="T3" fmla="*/ 82 h 839"/>
                <a:gd name="T4" fmla="*/ 14 w 1109"/>
                <a:gd name="T5" fmla="*/ 166 h 839"/>
                <a:gd name="T6" fmla="*/ 276 w 1109"/>
                <a:gd name="T7" fmla="*/ 799 h 839"/>
                <a:gd name="T8" fmla="*/ 335 w 1109"/>
                <a:gd name="T9" fmla="*/ 839 h 839"/>
                <a:gd name="T10" fmla="*/ 774 w 1109"/>
                <a:gd name="T11" fmla="*/ 839 h 839"/>
                <a:gd name="T12" fmla="*/ 832 w 1109"/>
                <a:gd name="T13" fmla="*/ 799 h 839"/>
                <a:gd name="T14" fmla="*/ 1095 w 1109"/>
                <a:gd name="T15" fmla="*/ 166 h 839"/>
                <a:gd name="T16" fmla="*/ 1056 w 1109"/>
                <a:gd name="T17" fmla="*/ 82 h 839"/>
                <a:gd name="T18" fmla="*/ 554 w 1109"/>
                <a:gd name="T1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839">
                  <a:moveTo>
                    <a:pt x="554" y="0"/>
                  </a:moveTo>
                  <a:cubicBezTo>
                    <a:pt x="382" y="0"/>
                    <a:pt x="214" y="28"/>
                    <a:pt x="52" y="82"/>
                  </a:cubicBezTo>
                  <a:cubicBezTo>
                    <a:pt x="17" y="93"/>
                    <a:pt x="0" y="132"/>
                    <a:pt x="14" y="166"/>
                  </a:cubicBezTo>
                  <a:cubicBezTo>
                    <a:pt x="276" y="799"/>
                    <a:pt x="276" y="799"/>
                    <a:pt x="276" y="799"/>
                  </a:cubicBezTo>
                  <a:cubicBezTo>
                    <a:pt x="286" y="823"/>
                    <a:pt x="309" y="839"/>
                    <a:pt x="335" y="839"/>
                  </a:cubicBezTo>
                  <a:cubicBezTo>
                    <a:pt x="774" y="839"/>
                    <a:pt x="774" y="839"/>
                    <a:pt x="774" y="839"/>
                  </a:cubicBezTo>
                  <a:cubicBezTo>
                    <a:pt x="799" y="839"/>
                    <a:pt x="822" y="823"/>
                    <a:pt x="832" y="799"/>
                  </a:cubicBezTo>
                  <a:cubicBezTo>
                    <a:pt x="1095" y="166"/>
                    <a:pt x="1095" y="166"/>
                    <a:pt x="1095" y="166"/>
                  </a:cubicBezTo>
                  <a:cubicBezTo>
                    <a:pt x="1109" y="132"/>
                    <a:pt x="1091" y="93"/>
                    <a:pt x="1056" y="82"/>
                  </a:cubicBezTo>
                  <a:cubicBezTo>
                    <a:pt x="895" y="28"/>
                    <a:pt x="727" y="0"/>
                    <a:pt x="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4" name="Freeform 37"/>
            <p:cNvSpPr>
              <a:spLocks/>
            </p:cNvSpPr>
            <p:nvPr/>
          </p:nvSpPr>
          <p:spPr bwMode="auto">
            <a:xfrm>
              <a:off x="7355437" y="4192760"/>
              <a:ext cx="419037" cy="419038"/>
            </a:xfrm>
            <a:custGeom>
              <a:avLst/>
              <a:gdLst>
                <a:gd name="T0" fmla="*/ 726 w 1085"/>
                <a:gd name="T1" fmla="*/ 17 h 1085"/>
                <a:gd name="T2" fmla="*/ 16 w 1085"/>
                <a:gd name="T3" fmla="*/ 726 h 1085"/>
                <a:gd name="T4" fmla="*/ 49 w 1085"/>
                <a:gd name="T5" fmla="*/ 813 h 1085"/>
                <a:gd name="T6" fmla="*/ 682 w 1085"/>
                <a:gd name="T7" fmla="*/ 1075 h 1085"/>
                <a:gd name="T8" fmla="*/ 751 w 1085"/>
                <a:gd name="T9" fmla="*/ 1062 h 1085"/>
                <a:gd name="T10" fmla="*/ 1061 w 1085"/>
                <a:gd name="T11" fmla="*/ 752 h 1085"/>
                <a:gd name="T12" fmla="*/ 1075 w 1085"/>
                <a:gd name="T13" fmla="*/ 682 h 1085"/>
                <a:gd name="T14" fmla="*/ 813 w 1085"/>
                <a:gd name="T15" fmla="*/ 49 h 1085"/>
                <a:gd name="T16" fmla="*/ 726 w 1085"/>
                <a:gd name="T17" fmla="*/ 17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5" h="1085">
                  <a:moveTo>
                    <a:pt x="726" y="17"/>
                  </a:moveTo>
                  <a:cubicBezTo>
                    <a:pt x="422" y="169"/>
                    <a:pt x="169" y="422"/>
                    <a:pt x="16" y="726"/>
                  </a:cubicBezTo>
                  <a:cubicBezTo>
                    <a:pt x="0" y="759"/>
                    <a:pt x="15" y="799"/>
                    <a:pt x="49" y="813"/>
                  </a:cubicBezTo>
                  <a:cubicBezTo>
                    <a:pt x="682" y="1075"/>
                    <a:pt x="682" y="1075"/>
                    <a:pt x="682" y="1075"/>
                  </a:cubicBezTo>
                  <a:cubicBezTo>
                    <a:pt x="706" y="1085"/>
                    <a:pt x="733" y="1080"/>
                    <a:pt x="751" y="1062"/>
                  </a:cubicBezTo>
                  <a:cubicBezTo>
                    <a:pt x="1061" y="752"/>
                    <a:pt x="1061" y="752"/>
                    <a:pt x="1061" y="752"/>
                  </a:cubicBezTo>
                  <a:cubicBezTo>
                    <a:pt x="1079" y="733"/>
                    <a:pt x="1085" y="706"/>
                    <a:pt x="1075" y="682"/>
                  </a:cubicBezTo>
                  <a:cubicBezTo>
                    <a:pt x="813" y="49"/>
                    <a:pt x="813" y="49"/>
                    <a:pt x="813" y="49"/>
                  </a:cubicBezTo>
                  <a:cubicBezTo>
                    <a:pt x="799" y="15"/>
                    <a:pt x="759" y="0"/>
                    <a:pt x="726" y="1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5" name="Freeform 38"/>
            <p:cNvSpPr>
              <a:spLocks/>
            </p:cNvSpPr>
            <p:nvPr/>
          </p:nvSpPr>
          <p:spPr bwMode="auto">
            <a:xfrm>
              <a:off x="7297510" y="4531863"/>
              <a:ext cx="323736" cy="428260"/>
            </a:xfrm>
            <a:custGeom>
              <a:avLst/>
              <a:gdLst>
                <a:gd name="T0" fmla="*/ 166 w 838"/>
                <a:gd name="T1" fmla="*/ 14 h 1109"/>
                <a:gd name="T2" fmla="*/ 81 w 838"/>
                <a:gd name="T3" fmla="*/ 53 h 1109"/>
                <a:gd name="T4" fmla="*/ 0 w 838"/>
                <a:gd name="T5" fmla="*/ 555 h 1109"/>
                <a:gd name="T6" fmla="*/ 81 w 838"/>
                <a:gd name="T7" fmla="*/ 1057 h 1109"/>
                <a:gd name="T8" fmla="*/ 166 w 838"/>
                <a:gd name="T9" fmla="*/ 1095 h 1109"/>
                <a:gd name="T10" fmla="*/ 799 w 838"/>
                <a:gd name="T11" fmla="*/ 833 h 1109"/>
                <a:gd name="T12" fmla="*/ 838 w 838"/>
                <a:gd name="T13" fmla="*/ 774 h 1109"/>
                <a:gd name="T14" fmla="*/ 838 w 838"/>
                <a:gd name="T15" fmla="*/ 336 h 1109"/>
                <a:gd name="T16" fmla="*/ 799 w 838"/>
                <a:gd name="T17" fmla="*/ 277 h 1109"/>
                <a:gd name="T18" fmla="*/ 166 w 838"/>
                <a:gd name="T19" fmla="*/ 14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8" h="1109">
                  <a:moveTo>
                    <a:pt x="166" y="14"/>
                  </a:moveTo>
                  <a:cubicBezTo>
                    <a:pt x="132" y="0"/>
                    <a:pt x="93" y="18"/>
                    <a:pt x="81" y="53"/>
                  </a:cubicBezTo>
                  <a:cubicBezTo>
                    <a:pt x="27" y="214"/>
                    <a:pt x="0" y="383"/>
                    <a:pt x="0" y="555"/>
                  </a:cubicBezTo>
                  <a:cubicBezTo>
                    <a:pt x="0" y="727"/>
                    <a:pt x="27" y="896"/>
                    <a:pt x="81" y="1057"/>
                  </a:cubicBezTo>
                  <a:cubicBezTo>
                    <a:pt x="93" y="1092"/>
                    <a:pt x="132" y="1109"/>
                    <a:pt x="166" y="1095"/>
                  </a:cubicBezTo>
                  <a:cubicBezTo>
                    <a:pt x="799" y="833"/>
                    <a:pt x="799" y="833"/>
                    <a:pt x="799" y="833"/>
                  </a:cubicBezTo>
                  <a:cubicBezTo>
                    <a:pt x="823" y="823"/>
                    <a:pt x="838" y="800"/>
                    <a:pt x="838" y="774"/>
                  </a:cubicBezTo>
                  <a:cubicBezTo>
                    <a:pt x="838" y="336"/>
                    <a:pt x="838" y="336"/>
                    <a:pt x="838" y="336"/>
                  </a:cubicBezTo>
                  <a:cubicBezTo>
                    <a:pt x="838" y="310"/>
                    <a:pt x="823" y="287"/>
                    <a:pt x="799" y="277"/>
                  </a:cubicBezTo>
                  <a:lnTo>
                    <a:pt x="166" y="1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726000" y="1336324"/>
            <a:ext cx="765831" cy="758656"/>
            <a:chOff x="725400" y="2470552"/>
            <a:chExt cx="577505" cy="572094"/>
          </a:xfrm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785537" y="2826281"/>
              <a:ext cx="474731" cy="216365"/>
            </a:xfrm>
            <a:custGeom>
              <a:avLst/>
              <a:gdLst>
                <a:gd name="T0" fmla="*/ 662 w 913"/>
                <a:gd name="T1" fmla="*/ 9 h 416"/>
                <a:gd name="T2" fmla="*/ 638 w 913"/>
                <a:gd name="T3" fmla="*/ 8 h 416"/>
                <a:gd name="T4" fmla="*/ 461 w 913"/>
                <a:gd name="T5" fmla="*/ 102 h 416"/>
                <a:gd name="T6" fmla="*/ 256 w 913"/>
                <a:gd name="T7" fmla="*/ 9 h 416"/>
                <a:gd name="T8" fmla="*/ 243 w 913"/>
                <a:gd name="T9" fmla="*/ 4 h 416"/>
                <a:gd name="T10" fmla="*/ 84 w 913"/>
                <a:gd name="T11" fmla="*/ 12 h 416"/>
                <a:gd name="T12" fmla="*/ 71 w 913"/>
                <a:gd name="T13" fmla="*/ 21 h 416"/>
                <a:gd name="T14" fmla="*/ 2 w 913"/>
                <a:gd name="T15" fmla="*/ 163 h 416"/>
                <a:gd name="T16" fmla="*/ 3 w 913"/>
                <a:gd name="T17" fmla="*/ 178 h 416"/>
                <a:gd name="T18" fmla="*/ 480 w 913"/>
                <a:gd name="T19" fmla="*/ 405 h 416"/>
                <a:gd name="T20" fmla="*/ 907 w 913"/>
                <a:gd name="T21" fmla="*/ 152 h 416"/>
                <a:gd name="T22" fmla="*/ 893 w 913"/>
                <a:gd name="T23" fmla="*/ 129 h 416"/>
                <a:gd name="T24" fmla="*/ 756 w 913"/>
                <a:gd name="T25" fmla="*/ 139 h 416"/>
                <a:gd name="T26" fmla="*/ 742 w 913"/>
                <a:gd name="T27" fmla="*/ 132 h 416"/>
                <a:gd name="T28" fmla="*/ 662 w 913"/>
                <a:gd name="T29" fmla="*/ 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3" h="416">
                  <a:moveTo>
                    <a:pt x="662" y="9"/>
                  </a:moveTo>
                  <a:cubicBezTo>
                    <a:pt x="656" y="0"/>
                    <a:pt x="644" y="0"/>
                    <a:pt x="638" y="8"/>
                  </a:cubicBezTo>
                  <a:cubicBezTo>
                    <a:pt x="595" y="63"/>
                    <a:pt x="531" y="98"/>
                    <a:pt x="461" y="102"/>
                  </a:cubicBezTo>
                  <a:cubicBezTo>
                    <a:pt x="382" y="107"/>
                    <a:pt x="304" y="72"/>
                    <a:pt x="256" y="9"/>
                  </a:cubicBezTo>
                  <a:cubicBezTo>
                    <a:pt x="253" y="5"/>
                    <a:pt x="248" y="3"/>
                    <a:pt x="243" y="4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78" y="13"/>
                    <a:pt x="73" y="16"/>
                    <a:pt x="71" y="21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0" y="168"/>
                    <a:pt x="0" y="174"/>
                    <a:pt x="3" y="178"/>
                  </a:cubicBezTo>
                  <a:cubicBezTo>
                    <a:pt x="112" y="330"/>
                    <a:pt x="293" y="416"/>
                    <a:pt x="480" y="405"/>
                  </a:cubicBezTo>
                  <a:cubicBezTo>
                    <a:pt x="655" y="394"/>
                    <a:pt x="814" y="298"/>
                    <a:pt x="907" y="152"/>
                  </a:cubicBezTo>
                  <a:cubicBezTo>
                    <a:pt x="913" y="142"/>
                    <a:pt x="905" y="128"/>
                    <a:pt x="893" y="129"/>
                  </a:cubicBezTo>
                  <a:cubicBezTo>
                    <a:pt x="756" y="139"/>
                    <a:pt x="756" y="139"/>
                    <a:pt x="756" y="139"/>
                  </a:cubicBezTo>
                  <a:cubicBezTo>
                    <a:pt x="750" y="139"/>
                    <a:pt x="745" y="136"/>
                    <a:pt x="742" y="132"/>
                  </a:cubicBezTo>
                  <a:lnTo>
                    <a:pt x="662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1018448" y="2470552"/>
              <a:ext cx="284457" cy="410774"/>
            </a:xfrm>
            <a:custGeom>
              <a:avLst/>
              <a:gdLst>
                <a:gd name="T0" fmla="*/ 481 w 547"/>
                <a:gd name="T1" fmla="*/ 779 h 790"/>
                <a:gd name="T2" fmla="*/ 494 w 547"/>
                <a:gd name="T3" fmla="*/ 770 h 790"/>
                <a:gd name="T4" fmla="*/ 542 w 547"/>
                <a:gd name="T5" fmla="*/ 511 h 790"/>
                <a:gd name="T6" fmla="*/ 20 w 547"/>
                <a:gd name="T7" fmla="*/ 1 h 790"/>
                <a:gd name="T8" fmla="*/ 7 w 547"/>
                <a:gd name="T9" fmla="*/ 24 h 790"/>
                <a:gd name="T10" fmla="*/ 84 w 547"/>
                <a:gd name="T11" fmla="*/ 138 h 790"/>
                <a:gd name="T12" fmla="*/ 85 w 547"/>
                <a:gd name="T13" fmla="*/ 153 h 790"/>
                <a:gd name="T14" fmla="*/ 18 w 547"/>
                <a:gd name="T15" fmla="*/ 284 h 790"/>
                <a:gd name="T16" fmla="*/ 30 w 547"/>
                <a:gd name="T17" fmla="*/ 306 h 790"/>
                <a:gd name="T18" fmla="*/ 239 w 547"/>
                <a:gd name="T19" fmla="*/ 530 h 790"/>
                <a:gd name="T20" fmla="*/ 222 w 547"/>
                <a:gd name="T21" fmla="*/ 636 h 790"/>
                <a:gd name="T22" fmla="*/ 223 w 547"/>
                <a:gd name="T23" fmla="*/ 650 h 790"/>
                <a:gd name="T24" fmla="*/ 310 w 547"/>
                <a:gd name="T25" fmla="*/ 783 h 790"/>
                <a:gd name="T26" fmla="*/ 324 w 547"/>
                <a:gd name="T27" fmla="*/ 790 h 790"/>
                <a:gd name="T28" fmla="*/ 481 w 547"/>
                <a:gd name="T29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7" h="790">
                  <a:moveTo>
                    <a:pt x="481" y="779"/>
                  </a:moveTo>
                  <a:cubicBezTo>
                    <a:pt x="487" y="778"/>
                    <a:pt x="492" y="775"/>
                    <a:pt x="494" y="770"/>
                  </a:cubicBezTo>
                  <a:cubicBezTo>
                    <a:pt x="531" y="689"/>
                    <a:pt x="547" y="600"/>
                    <a:pt x="542" y="511"/>
                  </a:cubicBezTo>
                  <a:cubicBezTo>
                    <a:pt x="524" y="230"/>
                    <a:pt x="295" y="12"/>
                    <a:pt x="20" y="1"/>
                  </a:cubicBezTo>
                  <a:cubicBezTo>
                    <a:pt x="8" y="0"/>
                    <a:pt x="0" y="14"/>
                    <a:pt x="7" y="24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7" y="143"/>
                    <a:pt x="87" y="148"/>
                    <a:pt x="85" y="153"/>
                  </a:cubicBezTo>
                  <a:cubicBezTo>
                    <a:pt x="18" y="284"/>
                    <a:pt x="18" y="284"/>
                    <a:pt x="18" y="284"/>
                  </a:cubicBezTo>
                  <a:cubicBezTo>
                    <a:pt x="14" y="293"/>
                    <a:pt x="20" y="304"/>
                    <a:pt x="30" y="306"/>
                  </a:cubicBezTo>
                  <a:cubicBezTo>
                    <a:pt x="142" y="320"/>
                    <a:pt x="232" y="413"/>
                    <a:pt x="239" y="530"/>
                  </a:cubicBezTo>
                  <a:cubicBezTo>
                    <a:pt x="241" y="566"/>
                    <a:pt x="235" y="602"/>
                    <a:pt x="222" y="636"/>
                  </a:cubicBezTo>
                  <a:cubicBezTo>
                    <a:pt x="220" y="640"/>
                    <a:pt x="221" y="646"/>
                    <a:pt x="223" y="650"/>
                  </a:cubicBezTo>
                  <a:cubicBezTo>
                    <a:pt x="310" y="783"/>
                    <a:pt x="310" y="783"/>
                    <a:pt x="310" y="783"/>
                  </a:cubicBezTo>
                  <a:cubicBezTo>
                    <a:pt x="313" y="788"/>
                    <a:pt x="319" y="790"/>
                    <a:pt x="324" y="790"/>
                  </a:cubicBezTo>
                  <a:lnTo>
                    <a:pt x="481" y="7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725400" y="2472143"/>
              <a:ext cx="319457" cy="419047"/>
            </a:xfrm>
            <a:custGeom>
              <a:avLst/>
              <a:gdLst>
                <a:gd name="T0" fmla="*/ 611 w 615"/>
                <a:gd name="T1" fmla="*/ 137 h 806"/>
                <a:gd name="T2" fmla="*/ 523 w 615"/>
                <a:gd name="T3" fmla="*/ 7 h 806"/>
                <a:gd name="T4" fmla="*/ 509 w 615"/>
                <a:gd name="T5" fmla="*/ 0 h 806"/>
                <a:gd name="T6" fmla="*/ 19 w 615"/>
                <a:gd name="T7" fmla="*/ 576 h 806"/>
                <a:gd name="T8" fmla="*/ 80 w 615"/>
                <a:gd name="T9" fmla="*/ 795 h 806"/>
                <a:gd name="T10" fmla="*/ 107 w 615"/>
                <a:gd name="T11" fmla="*/ 795 h 806"/>
                <a:gd name="T12" fmla="*/ 167 w 615"/>
                <a:gd name="T13" fmla="*/ 671 h 806"/>
                <a:gd name="T14" fmla="*/ 180 w 615"/>
                <a:gd name="T15" fmla="*/ 663 h 806"/>
                <a:gd name="T16" fmla="*/ 326 w 615"/>
                <a:gd name="T17" fmla="*/ 655 h 806"/>
                <a:gd name="T18" fmla="*/ 339 w 615"/>
                <a:gd name="T19" fmla="*/ 634 h 806"/>
                <a:gd name="T20" fmla="*/ 321 w 615"/>
                <a:gd name="T21" fmla="*/ 557 h 806"/>
                <a:gd name="T22" fmla="*/ 529 w 615"/>
                <a:gd name="T23" fmla="*/ 303 h 806"/>
                <a:gd name="T24" fmla="*/ 540 w 615"/>
                <a:gd name="T25" fmla="*/ 295 h 806"/>
                <a:gd name="T26" fmla="*/ 612 w 615"/>
                <a:gd name="T27" fmla="*/ 153 h 806"/>
                <a:gd name="T28" fmla="*/ 611 w 615"/>
                <a:gd name="T29" fmla="*/ 137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5" h="806">
                  <a:moveTo>
                    <a:pt x="611" y="137"/>
                  </a:moveTo>
                  <a:cubicBezTo>
                    <a:pt x="523" y="7"/>
                    <a:pt x="523" y="7"/>
                    <a:pt x="523" y="7"/>
                  </a:cubicBezTo>
                  <a:cubicBezTo>
                    <a:pt x="520" y="2"/>
                    <a:pt x="515" y="0"/>
                    <a:pt x="509" y="0"/>
                  </a:cubicBezTo>
                  <a:cubicBezTo>
                    <a:pt x="219" y="28"/>
                    <a:pt x="0" y="283"/>
                    <a:pt x="19" y="576"/>
                  </a:cubicBezTo>
                  <a:cubicBezTo>
                    <a:pt x="23" y="653"/>
                    <a:pt x="44" y="728"/>
                    <a:pt x="80" y="795"/>
                  </a:cubicBezTo>
                  <a:cubicBezTo>
                    <a:pt x="86" y="806"/>
                    <a:pt x="101" y="806"/>
                    <a:pt x="107" y="795"/>
                  </a:cubicBezTo>
                  <a:cubicBezTo>
                    <a:pt x="167" y="671"/>
                    <a:pt x="167" y="671"/>
                    <a:pt x="167" y="671"/>
                  </a:cubicBezTo>
                  <a:cubicBezTo>
                    <a:pt x="169" y="667"/>
                    <a:pt x="174" y="663"/>
                    <a:pt x="180" y="663"/>
                  </a:cubicBezTo>
                  <a:cubicBezTo>
                    <a:pt x="326" y="655"/>
                    <a:pt x="326" y="655"/>
                    <a:pt x="326" y="655"/>
                  </a:cubicBezTo>
                  <a:cubicBezTo>
                    <a:pt x="336" y="654"/>
                    <a:pt x="343" y="644"/>
                    <a:pt x="339" y="634"/>
                  </a:cubicBezTo>
                  <a:cubicBezTo>
                    <a:pt x="329" y="610"/>
                    <a:pt x="323" y="584"/>
                    <a:pt x="321" y="557"/>
                  </a:cubicBezTo>
                  <a:cubicBezTo>
                    <a:pt x="313" y="431"/>
                    <a:pt x="405" y="320"/>
                    <a:pt x="529" y="303"/>
                  </a:cubicBezTo>
                  <a:cubicBezTo>
                    <a:pt x="534" y="302"/>
                    <a:pt x="538" y="299"/>
                    <a:pt x="540" y="295"/>
                  </a:cubicBezTo>
                  <a:cubicBezTo>
                    <a:pt x="612" y="153"/>
                    <a:pt x="612" y="153"/>
                    <a:pt x="612" y="153"/>
                  </a:cubicBezTo>
                  <a:cubicBezTo>
                    <a:pt x="615" y="148"/>
                    <a:pt x="614" y="142"/>
                    <a:pt x="611" y="1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1627262" y="1336324"/>
            <a:ext cx="759081" cy="758656"/>
            <a:chOff x="1487452" y="2468007"/>
            <a:chExt cx="571777" cy="571457"/>
          </a:xfrm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1488088" y="2723826"/>
              <a:ext cx="279684" cy="315638"/>
            </a:xfrm>
            <a:custGeom>
              <a:avLst/>
              <a:gdLst>
                <a:gd name="T0" fmla="*/ 530 w 538"/>
                <a:gd name="T1" fmla="*/ 579 h 607"/>
                <a:gd name="T2" fmla="*/ 458 w 538"/>
                <a:gd name="T3" fmla="*/ 469 h 607"/>
                <a:gd name="T4" fmla="*/ 457 w 538"/>
                <a:gd name="T5" fmla="*/ 451 h 607"/>
                <a:gd name="T6" fmla="*/ 523 w 538"/>
                <a:gd name="T7" fmla="*/ 324 h 607"/>
                <a:gd name="T8" fmla="*/ 510 w 538"/>
                <a:gd name="T9" fmla="*/ 298 h 607"/>
                <a:gd name="T10" fmla="*/ 307 w 538"/>
                <a:gd name="T11" fmla="*/ 89 h 607"/>
                <a:gd name="T12" fmla="*/ 298 w 538"/>
                <a:gd name="T13" fmla="*/ 76 h 607"/>
                <a:gd name="T14" fmla="*/ 158 w 538"/>
                <a:gd name="T15" fmla="*/ 3 h 607"/>
                <a:gd name="T16" fmla="*/ 140 w 538"/>
                <a:gd name="T17" fmla="*/ 3 h 607"/>
                <a:gd name="T18" fmla="*/ 9 w 538"/>
                <a:gd name="T19" fmla="*/ 89 h 607"/>
                <a:gd name="T20" fmla="*/ 1 w 538"/>
                <a:gd name="T21" fmla="*/ 106 h 607"/>
                <a:gd name="T22" fmla="*/ 515 w 538"/>
                <a:gd name="T23" fmla="*/ 606 h 607"/>
                <a:gd name="T24" fmla="*/ 530 w 538"/>
                <a:gd name="T25" fmla="*/ 579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8" h="607">
                  <a:moveTo>
                    <a:pt x="530" y="579"/>
                  </a:moveTo>
                  <a:cubicBezTo>
                    <a:pt x="458" y="469"/>
                    <a:pt x="458" y="469"/>
                    <a:pt x="458" y="469"/>
                  </a:cubicBezTo>
                  <a:cubicBezTo>
                    <a:pt x="454" y="463"/>
                    <a:pt x="454" y="456"/>
                    <a:pt x="457" y="451"/>
                  </a:cubicBezTo>
                  <a:cubicBezTo>
                    <a:pt x="523" y="324"/>
                    <a:pt x="523" y="324"/>
                    <a:pt x="523" y="324"/>
                  </a:cubicBezTo>
                  <a:cubicBezTo>
                    <a:pt x="529" y="313"/>
                    <a:pt x="522" y="300"/>
                    <a:pt x="510" y="298"/>
                  </a:cubicBezTo>
                  <a:cubicBezTo>
                    <a:pt x="405" y="281"/>
                    <a:pt x="321" y="197"/>
                    <a:pt x="307" y="89"/>
                  </a:cubicBezTo>
                  <a:cubicBezTo>
                    <a:pt x="306" y="83"/>
                    <a:pt x="303" y="78"/>
                    <a:pt x="298" y="76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2" y="0"/>
                    <a:pt x="145" y="0"/>
                    <a:pt x="140" y="3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4" y="93"/>
                    <a:pt x="0" y="99"/>
                    <a:pt x="1" y="106"/>
                  </a:cubicBezTo>
                  <a:cubicBezTo>
                    <a:pt x="25" y="378"/>
                    <a:pt x="246" y="590"/>
                    <a:pt x="515" y="606"/>
                  </a:cubicBezTo>
                  <a:cubicBezTo>
                    <a:pt x="529" y="607"/>
                    <a:pt x="538" y="591"/>
                    <a:pt x="530" y="5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1743272" y="2759145"/>
              <a:ext cx="315957" cy="279683"/>
            </a:xfrm>
            <a:custGeom>
              <a:avLst/>
              <a:gdLst>
                <a:gd name="T0" fmla="*/ 4 w 608"/>
                <a:gd name="T1" fmla="*/ 399 h 538"/>
                <a:gd name="T2" fmla="*/ 90 w 608"/>
                <a:gd name="T3" fmla="*/ 529 h 538"/>
                <a:gd name="T4" fmla="*/ 106 w 608"/>
                <a:gd name="T5" fmla="*/ 537 h 538"/>
                <a:gd name="T6" fmla="*/ 607 w 608"/>
                <a:gd name="T7" fmla="*/ 24 h 538"/>
                <a:gd name="T8" fmla="*/ 579 w 608"/>
                <a:gd name="T9" fmla="*/ 8 h 538"/>
                <a:gd name="T10" fmla="*/ 469 w 608"/>
                <a:gd name="T11" fmla="*/ 80 h 538"/>
                <a:gd name="T12" fmla="*/ 451 w 608"/>
                <a:gd name="T13" fmla="*/ 81 h 538"/>
                <a:gd name="T14" fmla="*/ 324 w 608"/>
                <a:gd name="T15" fmla="*/ 15 h 538"/>
                <a:gd name="T16" fmla="*/ 299 w 608"/>
                <a:gd name="T17" fmla="*/ 28 h 538"/>
                <a:gd name="T18" fmla="*/ 90 w 608"/>
                <a:gd name="T19" fmla="*/ 231 h 538"/>
                <a:gd name="T20" fmla="*/ 76 w 608"/>
                <a:gd name="T21" fmla="*/ 241 h 538"/>
                <a:gd name="T22" fmla="*/ 3 w 608"/>
                <a:gd name="T23" fmla="*/ 381 h 538"/>
                <a:gd name="T24" fmla="*/ 4 w 608"/>
                <a:gd name="T25" fmla="*/ 399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8" h="538">
                  <a:moveTo>
                    <a:pt x="4" y="399"/>
                  </a:moveTo>
                  <a:cubicBezTo>
                    <a:pt x="90" y="529"/>
                    <a:pt x="90" y="529"/>
                    <a:pt x="90" y="529"/>
                  </a:cubicBezTo>
                  <a:cubicBezTo>
                    <a:pt x="93" y="535"/>
                    <a:pt x="99" y="538"/>
                    <a:pt x="106" y="537"/>
                  </a:cubicBezTo>
                  <a:cubicBezTo>
                    <a:pt x="378" y="514"/>
                    <a:pt x="590" y="292"/>
                    <a:pt x="607" y="24"/>
                  </a:cubicBezTo>
                  <a:cubicBezTo>
                    <a:pt x="608" y="9"/>
                    <a:pt x="592" y="0"/>
                    <a:pt x="579" y="8"/>
                  </a:cubicBezTo>
                  <a:cubicBezTo>
                    <a:pt x="469" y="80"/>
                    <a:pt x="469" y="80"/>
                    <a:pt x="469" y="80"/>
                  </a:cubicBezTo>
                  <a:cubicBezTo>
                    <a:pt x="464" y="84"/>
                    <a:pt x="457" y="84"/>
                    <a:pt x="451" y="81"/>
                  </a:cubicBezTo>
                  <a:cubicBezTo>
                    <a:pt x="324" y="15"/>
                    <a:pt x="324" y="15"/>
                    <a:pt x="324" y="15"/>
                  </a:cubicBezTo>
                  <a:cubicBezTo>
                    <a:pt x="314" y="10"/>
                    <a:pt x="301" y="16"/>
                    <a:pt x="299" y="28"/>
                  </a:cubicBezTo>
                  <a:cubicBezTo>
                    <a:pt x="282" y="133"/>
                    <a:pt x="197" y="217"/>
                    <a:pt x="90" y="231"/>
                  </a:cubicBezTo>
                  <a:cubicBezTo>
                    <a:pt x="84" y="232"/>
                    <a:pt x="79" y="236"/>
                    <a:pt x="76" y="241"/>
                  </a:cubicBezTo>
                  <a:cubicBezTo>
                    <a:pt x="3" y="381"/>
                    <a:pt x="3" y="381"/>
                    <a:pt x="3" y="381"/>
                  </a:cubicBezTo>
                  <a:cubicBezTo>
                    <a:pt x="0" y="387"/>
                    <a:pt x="0" y="393"/>
                    <a:pt x="4" y="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1778591" y="2468007"/>
              <a:ext cx="279684" cy="315638"/>
            </a:xfrm>
            <a:custGeom>
              <a:avLst/>
              <a:gdLst>
                <a:gd name="T0" fmla="*/ 538 w 538"/>
                <a:gd name="T1" fmla="*/ 501 h 607"/>
                <a:gd name="T2" fmla="*/ 24 w 538"/>
                <a:gd name="T3" fmla="*/ 1 h 607"/>
                <a:gd name="T4" fmla="*/ 8 w 538"/>
                <a:gd name="T5" fmla="*/ 28 h 607"/>
                <a:gd name="T6" fmla="*/ 81 w 538"/>
                <a:gd name="T7" fmla="*/ 138 h 607"/>
                <a:gd name="T8" fmla="*/ 82 w 538"/>
                <a:gd name="T9" fmla="*/ 156 h 607"/>
                <a:gd name="T10" fmla="*/ 16 w 538"/>
                <a:gd name="T11" fmla="*/ 283 h 607"/>
                <a:gd name="T12" fmla="*/ 29 w 538"/>
                <a:gd name="T13" fmla="*/ 309 h 607"/>
                <a:gd name="T14" fmla="*/ 232 w 538"/>
                <a:gd name="T15" fmla="*/ 518 h 607"/>
                <a:gd name="T16" fmla="*/ 241 w 538"/>
                <a:gd name="T17" fmla="*/ 531 h 607"/>
                <a:gd name="T18" fmla="*/ 381 w 538"/>
                <a:gd name="T19" fmla="*/ 604 h 607"/>
                <a:gd name="T20" fmla="*/ 399 w 538"/>
                <a:gd name="T21" fmla="*/ 604 h 607"/>
                <a:gd name="T22" fmla="*/ 530 w 538"/>
                <a:gd name="T23" fmla="*/ 518 h 607"/>
                <a:gd name="T24" fmla="*/ 538 w 538"/>
                <a:gd name="T25" fmla="*/ 501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8" h="607">
                  <a:moveTo>
                    <a:pt x="538" y="501"/>
                  </a:moveTo>
                  <a:cubicBezTo>
                    <a:pt x="514" y="229"/>
                    <a:pt x="293" y="17"/>
                    <a:pt x="24" y="1"/>
                  </a:cubicBezTo>
                  <a:cubicBezTo>
                    <a:pt x="10" y="0"/>
                    <a:pt x="0" y="16"/>
                    <a:pt x="8" y="28"/>
                  </a:cubicBezTo>
                  <a:cubicBezTo>
                    <a:pt x="81" y="138"/>
                    <a:pt x="81" y="138"/>
                    <a:pt x="81" y="138"/>
                  </a:cubicBezTo>
                  <a:cubicBezTo>
                    <a:pt x="84" y="144"/>
                    <a:pt x="85" y="151"/>
                    <a:pt x="82" y="156"/>
                  </a:cubicBezTo>
                  <a:cubicBezTo>
                    <a:pt x="16" y="283"/>
                    <a:pt x="16" y="283"/>
                    <a:pt x="16" y="283"/>
                  </a:cubicBezTo>
                  <a:cubicBezTo>
                    <a:pt x="10" y="294"/>
                    <a:pt x="17" y="307"/>
                    <a:pt x="29" y="309"/>
                  </a:cubicBezTo>
                  <a:cubicBezTo>
                    <a:pt x="133" y="326"/>
                    <a:pt x="218" y="410"/>
                    <a:pt x="232" y="518"/>
                  </a:cubicBezTo>
                  <a:cubicBezTo>
                    <a:pt x="232" y="524"/>
                    <a:pt x="236" y="529"/>
                    <a:pt x="241" y="531"/>
                  </a:cubicBezTo>
                  <a:cubicBezTo>
                    <a:pt x="381" y="604"/>
                    <a:pt x="381" y="604"/>
                    <a:pt x="381" y="604"/>
                  </a:cubicBezTo>
                  <a:cubicBezTo>
                    <a:pt x="387" y="607"/>
                    <a:pt x="394" y="607"/>
                    <a:pt x="399" y="604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5" y="514"/>
                    <a:pt x="538" y="508"/>
                    <a:pt x="538" y="5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1487452" y="2468643"/>
              <a:ext cx="315957" cy="279683"/>
            </a:xfrm>
            <a:custGeom>
              <a:avLst/>
              <a:gdLst>
                <a:gd name="T0" fmla="*/ 604 w 608"/>
                <a:gd name="T1" fmla="*/ 139 h 538"/>
                <a:gd name="T2" fmla="*/ 518 w 608"/>
                <a:gd name="T3" fmla="*/ 9 h 538"/>
                <a:gd name="T4" fmla="*/ 502 w 608"/>
                <a:gd name="T5" fmla="*/ 1 h 538"/>
                <a:gd name="T6" fmla="*/ 1 w 608"/>
                <a:gd name="T7" fmla="*/ 514 h 538"/>
                <a:gd name="T8" fmla="*/ 28 w 608"/>
                <a:gd name="T9" fmla="*/ 530 h 538"/>
                <a:gd name="T10" fmla="*/ 139 w 608"/>
                <a:gd name="T11" fmla="*/ 458 h 538"/>
                <a:gd name="T12" fmla="*/ 157 w 608"/>
                <a:gd name="T13" fmla="*/ 457 h 538"/>
                <a:gd name="T14" fmla="*/ 283 w 608"/>
                <a:gd name="T15" fmla="*/ 523 h 538"/>
                <a:gd name="T16" fmla="*/ 309 w 608"/>
                <a:gd name="T17" fmla="*/ 510 h 538"/>
                <a:gd name="T18" fmla="*/ 518 w 608"/>
                <a:gd name="T19" fmla="*/ 307 h 538"/>
                <a:gd name="T20" fmla="*/ 532 w 608"/>
                <a:gd name="T21" fmla="*/ 297 h 538"/>
                <a:gd name="T22" fmla="*/ 605 w 608"/>
                <a:gd name="T23" fmla="*/ 157 h 538"/>
                <a:gd name="T24" fmla="*/ 604 w 608"/>
                <a:gd name="T25" fmla="*/ 139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8" h="538">
                  <a:moveTo>
                    <a:pt x="604" y="139"/>
                  </a:moveTo>
                  <a:cubicBezTo>
                    <a:pt x="518" y="9"/>
                    <a:pt x="518" y="9"/>
                    <a:pt x="518" y="9"/>
                  </a:cubicBezTo>
                  <a:cubicBezTo>
                    <a:pt x="515" y="3"/>
                    <a:pt x="508" y="0"/>
                    <a:pt x="502" y="1"/>
                  </a:cubicBezTo>
                  <a:cubicBezTo>
                    <a:pt x="230" y="24"/>
                    <a:pt x="18" y="246"/>
                    <a:pt x="1" y="514"/>
                  </a:cubicBezTo>
                  <a:cubicBezTo>
                    <a:pt x="0" y="529"/>
                    <a:pt x="16" y="538"/>
                    <a:pt x="28" y="530"/>
                  </a:cubicBezTo>
                  <a:cubicBezTo>
                    <a:pt x="139" y="458"/>
                    <a:pt x="139" y="458"/>
                    <a:pt x="139" y="458"/>
                  </a:cubicBezTo>
                  <a:cubicBezTo>
                    <a:pt x="144" y="454"/>
                    <a:pt x="151" y="454"/>
                    <a:pt x="157" y="457"/>
                  </a:cubicBezTo>
                  <a:cubicBezTo>
                    <a:pt x="283" y="523"/>
                    <a:pt x="283" y="523"/>
                    <a:pt x="283" y="523"/>
                  </a:cubicBezTo>
                  <a:cubicBezTo>
                    <a:pt x="294" y="528"/>
                    <a:pt x="307" y="522"/>
                    <a:pt x="309" y="510"/>
                  </a:cubicBezTo>
                  <a:cubicBezTo>
                    <a:pt x="326" y="405"/>
                    <a:pt x="411" y="321"/>
                    <a:pt x="518" y="307"/>
                  </a:cubicBezTo>
                  <a:cubicBezTo>
                    <a:pt x="524" y="306"/>
                    <a:pt x="529" y="302"/>
                    <a:pt x="532" y="297"/>
                  </a:cubicBezTo>
                  <a:cubicBezTo>
                    <a:pt x="605" y="157"/>
                    <a:pt x="605" y="157"/>
                    <a:pt x="605" y="157"/>
                  </a:cubicBezTo>
                  <a:cubicBezTo>
                    <a:pt x="608" y="151"/>
                    <a:pt x="607" y="145"/>
                    <a:pt x="604" y="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91" name="Group 90"/>
          <p:cNvGrpSpPr>
            <a:grpSpLocks noChangeAspect="1"/>
          </p:cNvGrpSpPr>
          <p:nvPr/>
        </p:nvGrpSpPr>
        <p:grpSpPr>
          <a:xfrm>
            <a:off x="2521772" y="1336324"/>
            <a:ext cx="763306" cy="758656"/>
            <a:chOff x="2245049" y="2470234"/>
            <a:chExt cx="574960" cy="571457"/>
          </a:xfrm>
        </p:grpSpPr>
        <p:sp>
          <p:nvSpPr>
            <p:cNvPr id="58" name="Freeform 12"/>
            <p:cNvSpPr>
              <a:spLocks/>
            </p:cNvSpPr>
            <p:nvPr/>
          </p:nvSpPr>
          <p:spPr bwMode="auto">
            <a:xfrm>
              <a:off x="2387914" y="2859690"/>
              <a:ext cx="309912" cy="182001"/>
            </a:xfrm>
            <a:custGeom>
              <a:avLst/>
              <a:gdLst>
                <a:gd name="T0" fmla="*/ 580 w 596"/>
                <a:gd name="T1" fmla="*/ 214 h 350"/>
                <a:gd name="T2" fmla="*/ 454 w 596"/>
                <a:gd name="T3" fmla="*/ 172 h 350"/>
                <a:gd name="T4" fmla="*/ 443 w 596"/>
                <a:gd name="T5" fmla="*/ 158 h 350"/>
                <a:gd name="T6" fmla="*/ 416 w 596"/>
                <a:gd name="T7" fmla="*/ 18 h 350"/>
                <a:gd name="T8" fmla="*/ 390 w 596"/>
                <a:gd name="T9" fmla="*/ 6 h 350"/>
                <a:gd name="T10" fmla="*/ 294 w 596"/>
                <a:gd name="T11" fmla="*/ 36 h 350"/>
                <a:gd name="T12" fmla="*/ 165 w 596"/>
                <a:gd name="T13" fmla="*/ 12 h 350"/>
                <a:gd name="T14" fmla="*/ 149 w 596"/>
                <a:gd name="T15" fmla="*/ 12 h 350"/>
                <a:gd name="T16" fmla="*/ 10 w 596"/>
                <a:gd name="T17" fmla="*/ 88 h 350"/>
                <a:gd name="T18" fmla="*/ 1 w 596"/>
                <a:gd name="T19" fmla="*/ 103 h 350"/>
                <a:gd name="T20" fmla="*/ 0 w 596"/>
                <a:gd name="T21" fmla="*/ 259 h 350"/>
                <a:gd name="T22" fmla="*/ 9 w 596"/>
                <a:gd name="T23" fmla="*/ 275 h 350"/>
                <a:gd name="T24" fmla="*/ 320 w 596"/>
                <a:gd name="T25" fmla="*/ 340 h 350"/>
                <a:gd name="T26" fmla="*/ 584 w 596"/>
                <a:gd name="T27" fmla="*/ 245 h 350"/>
                <a:gd name="T28" fmla="*/ 580 w 596"/>
                <a:gd name="T29" fmla="*/ 21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6" h="350">
                  <a:moveTo>
                    <a:pt x="580" y="214"/>
                  </a:moveTo>
                  <a:cubicBezTo>
                    <a:pt x="454" y="172"/>
                    <a:pt x="454" y="172"/>
                    <a:pt x="454" y="172"/>
                  </a:cubicBezTo>
                  <a:cubicBezTo>
                    <a:pt x="448" y="170"/>
                    <a:pt x="444" y="164"/>
                    <a:pt x="443" y="158"/>
                  </a:cubicBezTo>
                  <a:cubicBezTo>
                    <a:pt x="416" y="18"/>
                    <a:pt x="416" y="18"/>
                    <a:pt x="416" y="18"/>
                  </a:cubicBezTo>
                  <a:cubicBezTo>
                    <a:pt x="414" y="6"/>
                    <a:pt x="401" y="0"/>
                    <a:pt x="390" y="6"/>
                  </a:cubicBezTo>
                  <a:cubicBezTo>
                    <a:pt x="361" y="23"/>
                    <a:pt x="328" y="33"/>
                    <a:pt x="294" y="36"/>
                  </a:cubicBezTo>
                  <a:cubicBezTo>
                    <a:pt x="249" y="40"/>
                    <a:pt x="205" y="32"/>
                    <a:pt x="165" y="12"/>
                  </a:cubicBezTo>
                  <a:cubicBezTo>
                    <a:pt x="160" y="9"/>
                    <a:pt x="154" y="9"/>
                    <a:pt x="149" y="12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5" y="91"/>
                    <a:pt x="1" y="97"/>
                    <a:pt x="1" y="10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65"/>
                    <a:pt x="3" y="271"/>
                    <a:pt x="9" y="275"/>
                  </a:cubicBezTo>
                  <a:cubicBezTo>
                    <a:pt x="104" y="327"/>
                    <a:pt x="211" y="350"/>
                    <a:pt x="320" y="340"/>
                  </a:cubicBezTo>
                  <a:cubicBezTo>
                    <a:pt x="416" y="332"/>
                    <a:pt x="507" y="299"/>
                    <a:pt x="584" y="245"/>
                  </a:cubicBezTo>
                  <a:cubicBezTo>
                    <a:pt x="596" y="237"/>
                    <a:pt x="593" y="218"/>
                    <a:pt x="580" y="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2615735" y="2663053"/>
              <a:ext cx="204274" cy="301001"/>
            </a:xfrm>
            <a:custGeom>
              <a:avLst/>
              <a:gdLst>
                <a:gd name="T0" fmla="*/ 378 w 393"/>
                <a:gd name="T1" fmla="*/ 127 h 579"/>
                <a:gd name="T2" fmla="*/ 357 w 393"/>
                <a:gd name="T3" fmla="*/ 17 h 579"/>
                <a:gd name="T4" fmla="*/ 326 w 393"/>
                <a:gd name="T5" fmla="*/ 11 h 579"/>
                <a:gd name="T6" fmla="*/ 247 w 393"/>
                <a:gd name="T7" fmla="*/ 118 h 579"/>
                <a:gd name="T8" fmla="*/ 231 w 393"/>
                <a:gd name="T9" fmla="*/ 125 h 579"/>
                <a:gd name="T10" fmla="*/ 90 w 393"/>
                <a:gd name="T11" fmla="*/ 106 h 579"/>
                <a:gd name="T12" fmla="*/ 70 w 393"/>
                <a:gd name="T13" fmla="*/ 127 h 579"/>
                <a:gd name="T14" fmla="*/ 74 w 393"/>
                <a:gd name="T15" fmla="*/ 154 h 579"/>
                <a:gd name="T16" fmla="*/ 6 w 393"/>
                <a:gd name="T17" fmla="*/ 343 h 579"/>
                <a:gd name="T18" fmla="*/ 1 w 393"/>
                <a:gd name="T19" fmla="*/ 359 h 579"/>
                <a:gd name="T20" fmla="*/ 30 w 393"/>
                <a:gd name="T21" fmla="*/ 514 h 579"/>
                <a:gd name="T22" fmla="*/ 42 w 393"/>
                <a:gd name="T23" fmla="*/ 527 h 579"/>
                <a:gd name="T24" fmla="*/ 190 w 393"/>
                <a:gd name="T25" fmla="*/ 577 h 579"/>
                <a:gd name="T26" fmla="*/ 207 w 393"/>
                <a:gd name="T27" fmla="*/ 573 h 579"/>
                <a:gd name="T28" fmla="*/ 378 w 393"/>
                <a:gd name="T29" fmla="*/ 12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3" h="579">
                  <a:moveTo>
                    <a:pt x="378" y="127"/>
                  </a:moveTo>
                  <a:cubicBezTo>
                    <a:pt x="375" y="90"/>
                    <a:pt x="368" y="53"/>
                    <a:pt x="357" y="17"/>
                  </a:cubicBezTo>
                  <a:cubicBezTo>
                    <a:pt x="353" y="3"/>
                    <a:pt x="335" y="0"/>
                    <a:pt x="326" y="11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3" y="123"/>
                    <a:pt x="237" y="126"/>
                    <a:pt x="231" y="125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78" y="105"/>
                    <a:pt x="68" y="116"/>
                    <a:pt x="70" y="127"/>
                  </a:cubicBezTo>
                  <a:cubicBezTo>
                    <a:pt x="72" y="136"/>
                    <a:pt x="73" y="145"/>
                    <a:pt x="74" y="154"/>
                  </a:cubicBezTo>
                  <a:cubicBezTo>
                    <a:pt x="80" y="224"/>
                    <a:pt x="55" y="293"/>
                    <a:pt x="6" y="343"/>
                  </a:cubicBezTo>
                  <a:cubicBezTo>
                    <a:pt x="2" y="347"/>
                    <a:pt x="0" y="353"/>
                    <a:pt x="1" y="359"/>
                  </a:cubicBezTo>
                  <a:cubicBezTo>
                    <a:pt x="30" y="514"/>
                    <a:pt x="30" y="514"/>
                    <a:pt x="30" y="514"/>
                  </a:cubicBezTo>
                  <a:cubicBezTo>
                    <a:pt x="31" y="520"/>
                    <a:pt x="36" y="525"/>
                    <a:pt x="42" y="527"/>
                  </a:cubicBezTo>
                  <a:cubicBezTo>
                    <a:pt x="190" y="577"/>
                    <a:pt x="190" y="577"/>
                    <a:pt x="190" y="577"/>
                  </a:cubicBezTo>
                  <a:cubicBezTo>
                    <a:pt x="196" y="579"/>
                    <a:pt x="203" y="578"/>
                    <a:pt x="207" y="573"/>
                  </a:cubicBezTo>
                  <a:cubicBezTo>
                    <a:pt x="329" y="459"/>
                    <a:pt x="393" y="294"/>
                    <a:pt x="378" y="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2245049" y="2668144"/>
              <a:ext cx="204593" cy="316274"/>
            </a:xfrm>
            <a:custGeom>
              <a:avLst/>
              <a:gdLst>
                <a:gd name="T0" fmla="*/ 308 w 394"/>
                <a:gd name="T1" fmla="*/ 186 h 608"/>
                <a:gd name="T2" fmla="*/ 310 w 394"/>
                <a:gd name="T3" fmla="*/ 129 h 608"/>
                <a:gd name="T4" fmla="*/ 305 w 394"/>
                <a:gd name="T5" fmla="*/ 114 h 608"/>
                <a:gd name="T6" fmla="*/ 190 w 394"/>
                <a:gd name="T7" fmla="*/ 5 h 608"/>
                <a:gd name="T8" fmla="*/ 173 w 394"/>
                <a:gd name="T9" fmla="*/ 1 h 608"/>
                <a:gd name="T10" fmla="*/ 24 w 394"/>
                <a:gd name="T11" fmla="*/ 48 h 608"/>
                <a:gd name="T12" fmla="*/ 12 w 394"/>
                <a:gd name="T13" fmla="*/ 62 h 608"/>
                <a:gd name="T14" fmla="*/ 4 w 394"/>
                <a:gd name="T15" fmla="*/ 212 h 608"/>
                <a:gd name="T16" fmla="*/ 218 w 394"/>
                <a:gd name="T17" fmla="*/ 600 h 608"/>
                <a:gd name="T18" fmla="*/ 246 w 394"/>
                <a:gd name="T19" fmla="*/ 586 h 608"/>
                <a:gd name="T20" fmla="*/ 247 w 394"/>
                <a:gd name="T21" fmla="*/ 453 h 608"/>
                <a:gd name="T22" fmla="*/ 256 w 394"/>
                <a:gd name="T23" fmla="*/ 438 h 608"/>
                <a:gd name="T24" fmla="*/ 382 w 394"/>
                <a:gd name="T25" fmla="*/ 370 h 608"/>
                <a:gd name="T26" fmla="*/ 385 w 394"/>
                <a:gd name="T27" fmla="*/ 342 h 608"/>
                <a:gd name="T28" fmla="*/ 308 w 394"/>
                <a:gd name="T29" fmla="*/ 18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4" h="608">
                  <a:moveTo>
                    <a:pt x="308" y="186"/>
                  </a:moveTo>
                  <a:cubicBezTo>
                    <a:pt x="307" y="167"/>
                    <a:pt x="307" y="148"/>
                    <a:pt x="310" y="129"/>
                  </a:cubicBezTo>
                  <a:cubicBezTo>
                    <a:pt x="311" y="123"/>
                    <a:pt x="309" y="118"/>
                    <a:pt x="305" y="114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5" y="1"/>
                    <a:pt x="179" y="0"/>
                    <a:pt x="173" y="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7" y="50"/>
                    <a:pt x="13" y="55"/>
                    <a:pt x="12" y="62"/>
                  </a:cubicBezTo>
                  <a:cubicBezTo>
                    <a:pt x="2" y="111"/>
                    <a:pt x="0" y="162"/>
                    <a:pt x="4" y="212"/>
                  </a:cubicBezTo>
                  <a:cubicBezTo>
                    <a:pt x="17" y="366"/>
                    <a:pt x="96" y="507"/>
                    <a:pt x="218" y="600"/>
                  </a:cubicBezTo>
                  <a:cubicBezTo>
                    <a:pt x="229" y="608"/>
                    <a:pt x="246" y="600"/>
                    <a:pt x="246" y="586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47"/>
                    <a:pt x="251" y="441"/>
                    <a:pt x="256" y="438"/>
                  </a:cubicBezTo>
                  <a:cubicBezTo>
                    <a:pt x="382" y="370"/>
                    <a:pt x="382" y="370"/>
                    <a:pt x="382" y="370"/>
                  </a:cubicBezTo>
                  <a:cubicBezTo>
                    <a:pt x="392" y="364"/>
                    <a:pt x="394" y="350"/>
                    <a:pt x="385" y="342"/>
                  </a:cubicBezTo>
                  <a:cubicBezTo>
                    <a:pt x="341" y="301"/>
                    <a:pt x="313" y="246"/>
                    <a:pt x="308" y="1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2259050" y="2472143"/>
              <a:ext cx="293048" cy="237046"/>
            </a:xfrm>
            <a:custGeom>
              <a:avLst/>
              <a:gdLst>
                <a:gd name="T0" fmla="*/ 494 w 564"/>
                <a:gd name="T1" fmla="*/ 295 h 456"/>
                <a:gd name="T2" fmla="*/ 562 w 564"/>
                <a:gd name="T3" fmla="*/ 152 h 456"/>
                <a:gd name="T4" fmla="*/ 560 w 564"/>
                <a:gd name="T5" fmla="*/ 135 h 456"/>
                <a:gd name="T6" fmla="*/ 470 w 564"/>
                <a:gd name="T7" fmla="*/ 8 h 456"/>
                <a:gd name="T8" fmla="*/ 453 w 564"/>
                <a:gd name="T9" fmla="*/ 0 h 456"/>
                <a:gd name="T10" fmla="*/ 5 w 564"/>
                <a:gd name="T11" fmla="*/ 363 h 456"/>
                <a:gd name="T12" fmla="*/ 27 w 564"/>
                <a:gd name="T13" fmla="*/ 385 h 456"/>
                <a:gd name="T14" fmla="*/ 153 w 564"/>
                <a:gd name="T15" fmla="*/ 345 h 456"/>
                <a:gd name="T16" fmla="*/ 171 w 564"/>
                <a:gd name="T17" fmla="*/ 349 h 456"/>
                <a:gd name="T18" fmla="*/ 274 w 564"/>
                <a:gd name="T19" fmla="*/ 447 h 456"/>
                <a:gd name="T20" fmla="*/ 302 w 564"/>
                <a:gd name="T21" fmla="*/ 442 h 456"/>
                <a:gd name="T22" fmla="*/ 481 w 564"/>
                <a:gd name="T23" fmla="*/ 305 h 456"/>
                <a:gd name="T24" fmla="*/ 494 w 564"/>
                <a:gd name="T25" fmla="*/ 29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4" h="456">
                  <a:moveTo>
                    <a:pt x="494" y="295"/>
                  </a:moveTo>
                  <a:cubicBezTo>
                    <a:pt x="562" y="152"/>
                    <a:pt x="562" y="152"/>
                    <a:pt x="562" y="152"/>
                  </a:cubicBezTo>
                  <a:cubicBezTo>
                    <a:pt x="564" y="147"/>
                    <a:pt x="564" y="140"/>
                    <a:pt x="560" y="135"/>
                  </a:cubicBezTo>
                  <a:cubicBezTo>
                    <a:pt x="470" y="8"/>
                    <a:pt x="470" y="8"/>
                    <a:pt x="470" y="8"/>
                  </a:cubicBezTo>
                  <a:cubicBezTo>
                    <a:pt x="466" y="2"/>
                    <a:pt x="460" y="0"/>
                    <a:pt x="453" y="0"/>
                  </a:cubicBezTo>
                  <a:cubicBezTo>
                    <a:pt x="245" y="26"/>
                    <a:pt x="73" y="167"/>
                    <a:pt x="5" y="363"/>
                  </a:cubicBezTo>
                  <a:cubicBezTo>
                    <a:pt x="0" y="376"/>
                    <a:pt x="13" y="389"/>
                    <a:pt x="27" y="385"/>
                  </a:cubicBezTo>
                  <a:cubicBezTo>
                    <a:pt x="153" y="345"/>
                    <a:pt x="153" y="345"/>
                    <a:pt x="153" y="345"/>
                  </a:cubicBezTo>
                  <a:cubicBezTo>
                    <a:pt x="159" y="344"/>
                    <a:pt x="166" y="345"/>
                    <a:pt x="171" y="349"/>
                  </a:cubicBezTo>
                  <a:cubicBezTo>
                    <a:pt x="274" y="447"/>
                    <a:pt x="274" y="447"/>
                    <a:pt x="274" y="447"/>
                  </a:cubicBezTo>
                  <a:cubicBezTo>
                    <a:pt x="283" y="456"/>
                    <a:pt x="297" y="453"/>
                    <a:pt x="302" y="442"/>
                  </a:cubicBezTo>
                  <a:cubicBezTo>
                    <a:pt x="335" y="370"/>
                    <a:pt x="401" y="318"/>
                    <a:pt x="481" y="305"/>
                  </a:cubicBezTo>
                  <a:cubicBezTo>
                    <a:pt x="487" y="304"/>
                    <a:pt x="491" y="300"/>
                    <a:pt x="494" y="2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" name="Freeform 16"/>
            <p:cNvSpPr>
              <a:spLocks/>
            </p:cNvSpPr>
            <p:nvPr/>
          </p:nvSpPr>
          <p:spPr bwMode="auto">
            <a:xfrm>
              <a:off x="2523461" y="2470234"/>
              <a:ext cx="264730" cy="241501"/>
            </a:xfrm>
            <a:custGeom>
              <a:avLst/>
              <a:gdLst>
                <a:gd name="T0" fmla="*/ 8 w 509"/>
                <a:gd name="T1" fmla="*/ 28 h 465"/>
                <a:gd name="T2" fmla="*/ 85 w 509"/>
                <a:gd name="T3" fmla="*/ 136 h 465"/>
                <a:gd name="T4" fmla="*/ 86 w 509"/>
                <a:gd name="T5" fmla="*/ 154 h 465"/>
                <a:gd name="T6" fmla="*/ 25 w 509"/>
                <a:gd name="T7" fmla="*/ 282 h 465"/>
                <a:gd name="T8" fmla="*/ 39 w 509"/>
                <a:gd name="T9" fmla="*/ 307 h 465"/>
                <a:gd name="T10" fmla="*/ 225 w 509"/>
                <a:gd name="T11" fmla="*/ 435 h 465"/>
                <a:gd name="T12" fmla="*/ 238 w 509"/>
                <a:gd name="T13" fmla="*/ 444 h 465"/>
                <a:gd name="T14" fmla="*/ 395 w 509"/>
                <a:gd name="T15" fmla="*/ 465 h 465"/>
                <a:gd name="T16" fmla="*/ 411 w 509"/>
                <a:gd name="T17" fmla="*/ 458 h 465"/>
                <a:gd name="T18" fmla="*/ 504 w 509"/>
                <a:gd name="T19" fmla="*/ 332 h 465"/>
                <a:gd name="T20" fmla="*/ 506 w 509"/>
                <a:gd name="T21" fmla="*/ 314 h 465"/>
                <a:gd name="T22" fmla="*/ 23 w 509"/>
                <a:gd name="T23" fmla="*/ 0 h 465"/>
                <a:gd name="T24" fmla="*/ 8 w 509"/>
                <a:gd name="T25" fmla="*/ 2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9" h="465">
                  <a:moveTo>
                    <a:pt x="8" y="28"/>
                  </a:moveTo>
                  <a:cubicBezTo>
                    <a:pt x="85" y="136"/>
                    <a:pt x="85" y="136"/>
                    <a:pt x="85" y="136"/>
                  </a:cubicBezTo>
                  <a:cubicBezTo>
                    <a:pt x="89" y="141"/>
                    <a:pt x="89" y="148"/>
                    <a:pt x="86" y="154"/>
                  </a:cubicBezTo>
                  <a:cubicBezTo>
                    <a:pt x="25" y="282"/>
                    <a:pt x="25" y="282"/>
                    <a:pt x="25" y="282"/>
                  </a:cubicBezTo>
                  <a:cubicBezTo>
                    <a:pt x="20" y="293"/>
                    <a:pt x="27" y="306"/>
                    <a:pt x="39" y="307"/>
                  </a:cubicBezTo>
                  <a:cubicBezTo>
                    <a:pt x="118" y="316"/>
                    <a:pt x="188" y="363"/>
                    <a:pt x="225" y="435"/>
                  </a:cubicBezTo>
                  <a:cubicBezTo>
                    <a:pt x="227" y="440"/>
                    <a:pt x="232" y="444"/>
                    <a:pt x="238" y="444"/>
                  </a:cubicBezTo>
                  <a:cubicBezTo>
                    <a:pt x="395" y="465"/>
                    <a:pt x="395" y="465"/>
                    <a:pt x="395" y="465"/>
                  </a:cubicBezTo>
                  <a:cubicBezTo>
                    <a:pt x="401" y="465"/>
                    <a:pt x="407" y="463"/>
                    <a:pt x="411" y="458"/>
                  </a:cubicBezTo>
                  <a:cubicBezTo>
                    <a:pt x="504" y="332"/>
                    <a:pt x="504" y="332"/>
                    <a:pt x="504" y="332"/>
                  </a:cubicBezTo>
                  <a:cubicBezTo>
                    <a:pt x="508" y="327"/>
                    <a:pt x="509" y="320"/>
                    <a:pt x="506" y="314"/>
                  </a:cubicBezTo>
                  <a:cubicBezTo>
                    <a:pt x="417" y="125"/>
                    <a:pt x="230" y="4"/>
                    <a:pt x="23" y="0"/>
                  </a:cubicBezTo>
                  <a:cubicBezTo>
                    <a:pt x="8" y="0"/>
                    <a:pt x="0" y="16"/>
                    <a:pt x="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3420508" y="1336324"/>
            <a:ext cx="762910" cy="758656"/>
            <a:chOff x="732082" y="3226556"/>
            <a:chExt cx="571141" cy="567956"/>
          </a:xfrm>
        </p:grpSpPr>
        <p:sp>
          <p:nvSpPr>
            <p:cNvPr id="63" name="Freeform 17"/>
            <p:cNvSpPr>
              <a:spLocks/>
            </p:cNvSpPr>
            <p:nvPr/>
          </p:nvSpPr>
          <p:spPr bwMode="auto">
            <a:xfrm>
              <a:off x="774719" y="3227192"/>
              <a:ext cx="269821" cy="202364"/>
            </a:xfrm>
            <a:custGeom>
              <a:avLst/>
              <a:gdLst>
                <a:gd name="T0" fmla="*/ 14 w 519"/>
                <a:gd name="T1" fmla="*/ 272 h 389"/>
                <a:gd name="T2" fmla="*/ 139 w 519"/>
                <a:gd name="T3" fmla="*/ 266 h 389"/>
                <a:gd name="T4" fmla="*/ 148 w 519"/>
                <a:gd name="T5" fmla="*/ 271 h 389"/>
                <a:gd name="T6" fmla="*/ 218 w 519"/>
                <a:gd name="T7" fmla="*/ 382 h 389"/>
                <a:gd name="T8" fmla="*/ 235 w 519"/>
                <a:gd name="T9" fmla="*/ 383 h 389"/>
                <a:gd name="T10" fmla="*/ 442 w 519"/>
                <a:gd name="T11" fmla="*/ 263 h 389"/>
                <a:gd name="T12" fmla="*/ 451 w 519"/>
                <a:gd name="T13" fmla="*/ 257 h 389"/>
                <a:gd name="T14" fmla="*/ 517 w 519"/>
                <a:gd name="T15" fmla="*/ 132 h 389"/>
                <a:gd name="T16" fmla="*/ 517 w 519"/>
                <a:gd name="T17" fmla="*/ 122 h 389"/>
                <a:gd name="T18" fmla="*/ 441 w 519"/>
                <a:gd name="T19" fmla="*/ 5 h 389"/>
                <a:gd name="T20" fmla="*/ 432 w 519"/>
                <a:gd name="T21" fmla="*/ 0 h 389"/>
                <a:gd name="T22" fmla="*/ 5 w 519"/>
                <a:gd name="T23" fmla="*/ 255 h 389"/>
                <a:gd name="T24" fmla="*/ 14 w 519"/>
                <a:gd name="T25" fmla="*/ 27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9" h="389">
                  <a:moveTo>
                    <a:pt x="14" y="272"/>
                  </a:moveTo>
                  <a:cubicBezTo>
                    <a:pt x="139" y="266"/>
                    <a:pt x="139" y="266"/>
                    <a:pt x="139" y="266"/>
                  </a:cubicBezTo>
                  <a:cubicBezTo>
                    <a:pt x="142" y="265"/>
                    <a:pt x="146" y="267"/>
                    <a:pt x="148" y="271"/>
                  </a:cubicBezTo>
                  <a:cubicBezTo>
                    <a:pt x="218" y="382"/>
                    <a:pt x="218" y="382"/>
                    <a:pt x="218" y="382"/>
                  </a:cubicBezTo>
                  <a:cubicBezTo>
                    <a:pt x="222" y="389"/>
                    <a:pt x="231" y="389"/>
                    <a:pt x="235" y="383"/>
                  </a:cubicBezTo>
                  <a:cubicBezTo>
                    <a:pt x="283" y="315"/>
                    <a:pt x="359" y="270"/>
                    <a:pt x="442" y="263"/>
                  </a:cubicBezTo>
                  <a:cubicBezTo>
                    <a:pt x="446" y="263"/>
                    <a:pt x="449" y="261"/>
                    <a:pt x="451" y="257"/>
                  </a:cubicBezTo>
                  <a:cubicBezTo>
                    <a:pt x="517" y="132"/>
                    <a:pt x="517" y="132"/>
                    <a:pt x="517" y="132"/>
                  </a:cubicBezTo>
                  <a:cubicBezTo>
                    <a:pt x="519" y="129"/>
                    <a:pt x="519" y="125"/>
                    <a:pt x="517" y="122"/>
                  </a:cubicBezTo>
                  <a:cubicBezTo>
                    <a:pt x="441" y="5"/>
                    <a:pt x="441" y="5"/>
                    <a:pt x="441" y="5"/>
                  </a:cubicBezTo>
                  <a:cubicBezTo>
                    <a:pt x="439" y="2"/>
                    <a:pt x="436" y="0"/>
                    <a:pt x="432" y="0"/>
                  </a:cubicBezTo>
                  <a:cubicBezTo>
                    <a:pt x="257" y="12"/>
                    <a:pt x="97" y="107"/>
                    <a:pt x="5" y="255"/>
                  </a:cubicBezTo>
                  <a:cubicBezTo>
                    <a:pt x="0" y="263"/>
                    <a:pt x="5" y="272"/>
                    <a:pt x="14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1020675" y="3226556"/>
              <a:ext cx="234502" cy="201728"/>
            </a:xfrm>
            <a:custGeom>
              <a:avLst/>
              <a:gdLst>
                <a:gd name="T0" fmla="*/ 4 w 451"/>
                <a:gd name="T1" fmla="*/ 17 h 388"/>
                <a:gd name="T2" fmla="*/ 72 w 451"/>
                <a:gd name="T3" fmla="*/ 121 h 388"/>
                <a:gd name="T4" fmla="*/ 72 w 451"/>
                <a:gd name="T5" fmla="*/ 132 h 388"/>
                <a:gd name="T6" fmla="*/ 10 w 451"/>
                <a:gd name="T7" fmla="*/ 248 h 388"/>
                <a:gd name="T8" fmla="*/ 19 w 451"/>
                <a:gd name="T9" fmla="*/ 264 h 388"/>
                <a:gd name="T10" fmla="*/ 226 w 451"/>
                <a:gd name="T11" fmla="*/ 383 h 388"/>
                <a:gd name="T12" fmla="*/ 235 w 451"/>
                <a:gd name="T13" fmla="*/ 387 h 388"/>
                <a:gd name="T14" fmla="*/ 376 w 451"/>
                <a:gd name="T15" fmla="*/ 383 h 388"/>
                <a:gd name="T16" fmla="*/ 385 w 451"/>
                <a:gd name="T17" fmla="*/ 377 h 388"/>
                <a:gd name="T18" fmla="*/ 449 w 451"/>
                <a:gd name="T19" fmla="*/ 253 h 388"/>
                <a:gd name="T20" fmla="*/ 448 w 451"/>
                <a:gd name="T21" fmla="*/ 242 h 388"/>
                <a:gd name="T22" fmla="*/ 14 w 451"/>
                <a:gd name="T23" fmla="*/ 0 h 388"/>
                <a:gd name="T24" fmla="*/ 4 w 451"/>
                <a:gd name="T25" fmla="*/ 1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388">
                  <a:moveTo>
                    <a:pt x="4" y="17"/>
                  </a:moveTo>
                  <a:cubicBezTo>
                    <a:pt x="72" y="121"/>
                    <a:pt x="72" y="121"/>
                    <a:pt x="72" y="121"/>
                  </a:cubicBezTo>
                  <a:cubicBezTo>
                    <a:pt x="74" y="125"/>
                    <a:pt x="74" y="129"/>
                    <a:pt x="72" y="132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7" y="255"/>
                    <a:pt x="11" y="263"/>
                    <a:pt x="19" y="264"/>
                  </a:cubicBezTo>
                  <a:cubicBezTo>
                    <a:pt x="101" y="271"/>
                    <a:pt x="178" y="315"/>
                    <a:pt x="226" y="383"/>
                  </a:cubicBezTo>
                  <a:cubicBezTo>
                    <a:pt x="228" y="386"/>
                    <a:pt x="231" y="388"/>
                    <a:pt x="235" y="387"/>
                  </a:cubicBezTo>
                  <a:cubicBezTo>
                    <a:pt x="376" y="383"/>
                    <a:pt x="376" y="383"/>
                    <a:pt x="376" y="383"/>
                  </a:cubicBezTo>
                  <a:cubicBezTo>
                    <a:pt x="380" y="382"/>
                    <a:pt x="384" y="380"/>
                    <a:pt x="385" y="377"/>
                  </a:cubicBezTo>
                  <a:cubicBezTo>
                    <a:pt x="449" y="253"/>
                    <a:pt x="449" y="253"/>
                    <a:pt x="449" y="253"/>
                  </a:cubicBezTo>
                  <a:cubicBezTo>
                    <a:pt x="451" y="250"/>
                    <a:pt x="451" y="246"/>
                    <a:pt x="448" y="242"/>
                  </a:cubicBezTo>
                  <a:cubicBezTo>
                    <a:pt x="351" y="97"/>
                    <a:pt x="188" y="7"/>
                    <a:pt x="14" y="0"/>
                  </a:cubicBezTo>
                  <a:cubicBezTo>
                    <a:pt x="5" y="0"/>
                    <a:pt x="0" y="9"/>
                    <a:pt x="4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991084" y="3591512"/>
              <a:ext cx="269821" cy="202364"/>
            </a:xfrm>
            <a:custGeom>
              <a:avLst/>
              <a:gdLst>
                <a:gd name="T0" fmla="*/ 283 w 519"/>
                <a:gd name="T1" fmla="*/ 6 h 389"/>
                <a:gd name="T2" fmla="*/ 77 w 519"/>
                <a:gd name="T3" fmla="*/ 126 h 389"/>
                <a:gd name="T4" fmla="*/ 68 w 519"/>
                <a:gd name="T5" fmla="*/ 131 h 389"/>
                <a:gd name="T6" fmla="*/ 2 w 519"/>
                <a:gd name="T7" fmla="*/ 256 h 389"/>
                <a:gd name="T8" fmla="*/ 2 w 519"/>
                <a:gd name="T9" fmla="*/ 267 h 389"/>
                <a:gd name="T10" fmla="*/ 77 w 519"/>
                <a:gd name="T11" fmla="*/ 384 h 389"/>
                <a:gd name="T12" fmla="*/ 87 w 519"/>
                <a:gd name="T13" fmla="*/ 388 h 389"/>
                <a:gd name="T14" fmla="*/ 514 w 519"/>
                <a:gd name="T15" fmla="*/ 133 h 389"/>
                <a:gd name="T16" fmla="*/ 505 w 519"/>
                <a:gd name="T17" fmla="*/ 117 h 389"/>
                <a:gd name="T18" fmla="*/ 380 w 519"/>
                <a:gd name="T19" fmla="*/ 123 h 389"/>
                <a:gd name="T20" fmla="*/ 371 w 519"/>
                <a:gd name="T21" fmla="*/ 118 h 389"/>
                <a:gd name="T22" fmla="*/ 301 w 519"/>
                <a:gd name="T23" fmla="*/ 6 h 389"/>
                <a:gd name="T24" fmla="*/ 283 w 519"/>
                <a:gd name="T25" fmla="*/ 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9" h="389">
                  <a:moveTo>
                    <a:pt x="283" y="6"/>
                  </a:moveTo>
                  <a:cubicBezTo>
                    <a:pt x="236" y="74"/>
                    <a:pt x="160" y="118"/>
                    <a:pt x="77" y="126"/>
                  </a:cubicBezTo>
                  <a:cubicBezTo>
                    <a:pt x="73" y="126"/>
                    <a:pt x="70" y="128"/>
                    <a:pt x="68" y="131"/>
                  </a:cubicBezTo>
                  <a:cubicBezTo>
                    <a:pt x="2" y="256"/>
                    <a:pt x="2" y="256"/>
                    <a:pt x="2" y="256"/>
                  </a:cubicBezTo>
                  <a:cubicBezTo>
                    <a:pt x="0" y="259"/>
                    <a:pt x="0" y="264"/>
                    <a:pt x="2" y="267"/>
                  </a:cubicBezTo>
                  <a:cubicBezTo>
                    <a:pt x="77" y="384"/>
                    <a:pt x="77" y="384"/>
                    <a:pt x="77" y="384"/>
                  </a:cubicBezTo>
                  <a:cubicBezTo>
                    <a:pt x="79" y="387"/>
                    <a:pt x="83" y="389"/>
                    <a:pt x="87" y="388"/>
                  </a:cubicBezTo>
                  <a:cubicBezTo>
                    <a:pt x="262" y="377"/>
                    <a:pt x="421" y="281"/>
                    <a:pt x="514" y="133"/>
                  </a:cubicBezTo>
                  <a:cubicBezTo>
                    <a:pt x="519" y="126"/>
                    <a:pt x="513" y="116"/>
                    <a:pt x="505" y="117"/>
                  </a:cubicBezTo>
                  <a:cubicBezTo>
                    <a:pt x="380" y="123"/>
                    <a:pt x="380" y="123"/>
                    <a:pt x="380" y="123"/>
                  </a:cubicBezTo>
                  <a:cubicBezTo>
                    <a:pt x="376" y="123"/>
                    <a:pt x="373" y="121"/>
                    <a:pt x="371" y="118"/>
                  </a:cubicBezTo>
                  <a:cubicBezTo>
                    <a:pt x="301" y="6"/>
                    <a:pt x="301" y="6"/>
                    <a:pt x="301" y="6"/>
                  </a:cubicBezTo>
                  <a:cubicBezTo>
                    <a:pt x="297" y="0"/>
                    <a:pt x="288" y="0"/>
                    <a:pt x="283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1149540" y="3373238"/>
              <a:ext cx="153683" cy="269501"/>
            </a:xfrm>
            <a:custGeom>
              <a:avLst/>
              <a:gdLst>
                <a:gd name="T0" fmla="*/ 227 w 296"/>
                <a:gd name="T1" fmla="*/ 511 h 518"/>
                <a:gd name="T2" fmla="*/ 236 w 296"/>
                <a:gd name="T3" fmla="*/ 505 h 518"/>
                <a:gd name="T4" fmla="*/ 292 w 296"/>
                <a:gd name="T5" fmla="*/ 241 h 518"/>
                <a:gd name="T6" fmla="*/ 229 w 296"/>
                <a:gd name="T7" fmla="*/ 8 h 518"/>
                <a:gd name="T8" fmla="*/ 210 w 296"/>
                <a:gd name="T9" fmla="*/ 8 h 518"/>
                <a:gd name="T10" fmla="*/ 152 w 296"/>
                <a:gd name="T11" fmla="*/ 119 h 518"/>
                <a:gd name="T12" fmla="*/ 143 w 296"/>
                <a:gd name="T13" fmla="*/ 124 h 518"/>
                <a:gd name="T14" fmla="*/ 12 w 296"/>
                <a:gd name="T15" fmla="*/ 129 h 518"/>
                <a:gd name="T16" fmla="*/ 3 w 296"/>
                <a:gd name="T17" fmla="*/ 144 h 518"/>
                <a:gd name="T18" fmla="*/ 29 w 296"/>
                <a:gd name="T19" fmla="*/ 252 h 518"/>
                <a:gd name="T20" fmla="*/ 3 w 296"/>
                <a:gd name="T21" fmla="*/ 383 h 518"/>
                <a:gd name="T22" fmla="*/ 4 w 296"/>
                <a:gd name="T23" fmla="*/ 393 h 518"/>
                <a:gd name="T24" fmla="*/ 79 w 296"/>
                <a:gd name="T25" fmla="*/ 513 h 518"/>
                <a:gd name="T26" fmla="*/ 88 w 296"/>
                <a:gd name="T27" fmla="*/ 518 h 518"/>
                <a:gd name="T28" fmla="*/ 227 w 296"/>
                <a:gd name="T29" fmla="*/ 511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6" h="518">
                  <a:moveTo>
                    <a:pt x="227" y="511"/>
                  </a:moveTo>
                  <a:cubicBezTo>
                    <a:pt x="231" y="511"/>
                    <a:pt x="234" y="509"/>
                    <a:pt x="236" y="505"/>
                  </a:cubicBezTo>
                  <a:cubicBezTo>
                    <a:pt x="276" y="424"/>
                    <a:pt x="296" y="333"/>
                    <a:pt x="292" y="241"/>
                  </a:cubicBezTo>
                  <a:cubicBezTo>
                    <a:pt x="288" y="159"/>
                    <a:pt x="267" y="79"/>
                    <a:pt x="229" y="8"/>
                  </a:cubicBezTo>
                  <a:cubicBezTo>
                    <a:pt x="224" y="0"/>
                    <a:pt x="213" y="0"/>
                    <a:pt x="210" y="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1" y="122"/>
                    <a:pt x="147" y="124"/>
                    <a:pt x="143" y="124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5" y="129"/>
                    <a:pt x="0" y="137"/>
                    <a:pt x="3" y="144"/>
                  </a:cubicBezTo>
                  <a:cubicBezTo>
                    <a:pt x="19" y="178"/>
                    <a:pt x="28" y="215"/>
                    <a:pt x="29" y="252"/>
                  </a:cubicBezTo>
                  <a:cubicBezTo>
                    <a:pt x="31" y="297"/>
                    <a:pt x="22" y="342"/>
                    <a:pt x="3" y="383"/>
                  </a:cubicBezTo>
                  <a:cubicBezTo>
                    <a:pt x="2" y="386"/>
                    <a:pt x="2" y="390"/>
                    <a:pt x="4" y="393"/>
                  </a:cubicBezTo>
                  <a:cubicBezTo>
                    <a:pt x="79" y="513"/>
                    <a:pt x="79" y="513"/>
                    <a:pt x="79" y="513"/>
                  </a:cubicBezTo>
                  <a:cubicBezTo>
                    <a:pt x="81" y="516"/>
                    <a:pt x="84" y="518"/>
                    <a:pt x="88" y="518"/>
                  </a:cubicBezTo>
                  <a:lnTo>
                    <a:pt x="227" y="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732082" y="3378011"/>
              <a:ext cx="153683" cy="269819"/>
            </a:xfrm>
            <a:custGeom>
              <a:avLst/>
              <a:gdLst>
                <a:gd name="T0" fmla="*/ 69 w 296"/>
                <a:gd name="T1" fmla="*/ 7 h 519"/>
                <a:gd name="T2" fmla="*/ 60 w 296"/>
                <a:gd name="T3" fmla="*/ 13 h 519"/>
                <a:gd name="T4" fmla="*/ 4 w 296"/>
                <a:gd name="T5" fmla="*/ 277 h 519"/>
                <a:gd name="T6" fmla="*/ 67 w 296"/>
                <a:gd name="T7" fmla="*/ 511 h 519"/>
                <a:gd name="T8" fmla="*/ 86 w 296"/>
                <a:gd name="T9" fmla="*/ 511 h 519"/>
                <a:gd name="T10" fmla="*/ 143 w 296"/>
                <a:gd name="T11" fmla="*/ 400 h 519"/>
                <a:gd name="T12" fmla="*/ 152 w 296"/>
                <a:gd name="T13" fmla="*/ 394 h 519"/>
                <a:gd name="T14" fmla="*/ 284 w 296"/>
                <a:gd name="T15" fmla="*/ 390 h 519"/>
                <a:gd name="T16" fmla="*/ 293 w 296"/>
                <a:gd name="T17" fmla="*/ 375 h 519"/>
                <a:gd name="T18" fmla="*/ 267 w 296"/>
                <a:gd name="T19" fmla="*/ 266 h 519"/>
                <a:gd name="T20" fmla="*/ 293 w 296"/>
                <a:gd name="T21" fmla="*/ 136 h 519"/>
                <a:gd name="T22" fmla="*/ 292 w 296"/>
                <a:gd name="T23" fmla="*/ 126 h 519"/>
                <a:gd name="T24" fmla="*/ 217 w 296"/>
                <a:gd name="T25" fmla="*/ 6 h 519"/>
                <a:gd name="T26" fmla="*/ 208 w 296"/>
                <a:gd name="T27" fmla="*/ 1 h 519"/>
                <a:gd name="T28" fmla="*/ 69 w 296"/>
                <a:gd name="T29" fmla="*/ 7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6" h="519">
                  <a:moveTo>
                    <a:pt x="69" y="7"/>
                  </a:moveTo>
                  <a:cubicBezTo>
                    <a:pt x="65" y="8"/>
                    <a:pt x="61" y="10"/>
                    <a:pt x="60" y="13"/>
                  </a:cubicBezTo>
                  <a:cubicBezTo>
                    <a:pt x="19" y="95"/>
                    <a:pt x="0" y="186"/>
                    <a:pt x="4" y="277"/>
                  </a:cubicBezTo>
                  <a:cubicBezTo>
                    <a:pt x="7" y="359"/>
                    <a:pt x="29" y="439"/>
                    <a:pt x="67" y="511"/>
                  </a:cubicBezTo>
                  <a:cubicBezTo>
                    <a:pt x="71" y="519"/>
                    <a:pt x="82" y="519"/>
                    <a:pt x="86" y="511"/>
                  </a:cubicBezTo>
                  <a:cubicBezTo>
                    <a:pt x="143" y="400"/>
                    <a:pt x="143" y="400"/>
                    <a:pt x="143" y="400"/>
                  </a:cubicBezTo>
                  <a:cubicBezTo>
                    <a:pt x="145" y="397"/>
                    <a:pt x="149" y="394"/>
                    <a:pt x="152" y="394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91" y="389"/>
                    <a:pt x="296" y="381"/>
                    <a:pt x="293" y="375"/>
                  </a:cubicBezTo>
                  <a:cubicBezTo>
                    <a:pt x="277" y="341"/>
                    <a:pt x="268" y="304"/>
                    <a:pt x="267" y="266"/>
                  </a:cubicBezTo>
                  <a:cubicBezTo>
                    <a:pt x="265" y="221"/>
                    <a:pt x="274" y="176"/>
                    <a:pt x="293" y="136"/>
                  </a:cubicBezTo>
                  <a:cubicBezTo>
                    <a:pt x="294" y="132"/>
                    <a:pt x="294" y="129"/>
                    <a:pt x="292" y="12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5" y="2"/>
                    <a:pt x="211" y="0"/>
                    <a:pt x="208" y="1"/>
                  </a:cubicBezTo>
                  <a:lnTo>
                    <a:pt x="69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780446" y="3592784"/>
              <a:ext cx="234502" cy="201728"/>
            </a:xfrm>
            <a:custGeom>
              <a:avLst/>
              <a:gdLst>
                <a:gd name="T0" fmla="*/ 447 w 451"/>
                <a:gd name="T1" fmla="*/ 371 h 388"/>
                <a:gd name="T2" fmla="*/ 379 w 451"/>
                <a:gd name="T3" fmla="*/ 266 h 388"/>
                <a:gd name="T4" fmla="*/ 379 w 451"/>
                <a:gd name="T5" fmla="*/ 255 h 388"/>
                <a:gd name="T6" fmla="*/ 440 w 451"/>
                <a:gd name="T7" fmla="*/ 139 h 388"/>
                <a:gd name="T8" fmla="*/ 432 w 451"/>
                <a:gd name="T9" fmla="*/ 124 h 388"/>
                <a:gd name="T10" fmla="*/ 225 w 451"/>
                <a:gd name="T11" fmla="*/ 5 h 388"/>
                <a:gd name="T12" fmla="*/ 216 w 451"/>
                <a:gd name="T13" fmla="*/ 0 h 388"/>
                <a:gd name="T14" fmla="*/ 75 w 451"/>
                <a:gd name="T15" fmla="*/ 5 h 388"/>
                <a:gd name="T16" fmla="*/ 65 w 451"/>
                <a:gd name="T17" fmla="*/ 11 h 388"/>
                <a:gd name="T18" fmla="*/ 2 w 451"/>
                <a:gd name="T19" fmla="*/ 134 h 388"/>
                <a:gd name="T20" fmla="*/ 2 w 451"/>
                <a:gd name="T21" fmla="*/ 145 h 388"/>
                <a:gd name="T22" fmla="*/ 437 w 451"/>
                <a:gd name="T23" fmla="*/ 387 h 388"/>
                <a:gd name="T24" fmla="*/ 447 w 451"/>
                <a:gd name="T25" fmla="*/ 37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388">
                  <a:moveTo>
                    <a:pt x="447" y="371"/>
                  </a:moveTo>
                  <a:cubicBezTo>
                    <a:pt x="379" y="266"/>
                    <a:pt x="379" y="266"/>
                    <a:pt x="379" y="266"/>
                  </a:cubicBezTo>
                  <a:cubicBezTo>
                    <a:pt x="377" y="263"/>
                    <a:pt x="377" y="259"/>
                    <a:pt x="379" y="255"/>
                  </a:cubicBezTo>
                  <a:cubicBezTo>
                    <a:pt x="440" y="139"/>
                    <a:pt x="440" y="139"/>
                    <a:pt x="440" y="139"/>
                  </a:cubicBezTo>
                  <a:cubicBezTo>
                    <a:pt x="444" y="133"/>
                    <a:pt x="440" y="124"/>
                    <a:pt x="432" y="124"/>
                  </a:cubicBezTo>
                  <a:cubicBezTo>
                    <a:pt x="349" y="116"/>
                    <a:pt x="273" y="73"/>
                    <a:pt x="225" y="5"/>
                  </a:cubicBezTo>
                  <a:cubicBezTo>
                    <a:pt x="223" y="2"/>
                    <a:pt x="219" y="0"/>
                    <a:pt x="216" y="0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1" y="5"/>
                    <a:pt x="67" y="7"/>
                    <a:pt x="65" y="11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0" y="138"/>
                    <a:pt x="0" y="142"/>
                    <a:pt x="2" y="145"/>
                  </a:cubicBezTo>
                  <a:cubicBezTo>
                    <a:pt x="100" y="291"/>
                    <a:pt x="263" y="381"/>
                    <a:pt x="437" y="387"/>
                  </a:cubicBezTo>
                  <a:cubicBezTo>
                    <a:pt x="446" y="388"/>
                    <a:pt x="451" y="378"/>
                    <a:pt x="447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4318850" y="1336324"/>
            <a:ext cx="761617" cy="758656"/>
            <a:chOff x="1485225" y="3225601"/>
            <a:chExt cx="573687" cy="571457"/>
          </a:xfrm>
        </p:grpSpPr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1764909" y="3225601"/>
              <a:ext cx="213820" cy="181364"/>
            </a:xfrm>
            <a:custGeom>
              <a:avLst/>
              <a:gdLst>
                <a:gd name="T0" fmla="*/ 224 w 411"/>
                <a:gd name="T1" fmla="*/ 349 h 349"/>
                <a:gd name="T2" fmla="*/ 362 w 411"/>
                <a:gd name="T3" fmla="*/ 318 h 349"/>
                <a:gd name="T4" fmla="*/ 371 w 411"/>
                <a:gd name="T5" fmla="*/ 309 h 349"/>
                <a:gd name="T6" fmla="*/ 410 w 411"/>
                <a:gd name="T7" fmla="*/ 176 h 349"/>
                <a:gd name="T8" fmla="*/ 407 w 411"/>
                <a:gd name="T9" fmla="*/ 165 h 349"/>
                <a:gd name="T10" fmla="*/ 16 w 411"/>
                <a:gd name="T11" fmla="*/ 0 h 349"/>
                <a:gd name="T12" fmla="*/ 6 w 411"/>
                <a:gd name="T13" fmla="*/ 19 h 349"/>
                <a:gd name="T14" fmla="*/ 76 w 411"/>
                <a:gd name="T15" fmla="*/ 120 h 349"/>
                <a:gd name="T16" fmla="*/ 77 w 411"/>
                <a:gd name="T17" fmla="*/ 132 h 349"/>
                <a:gd name="T18" fmla="*/ 21 w 411"/>
                <a:gd name="T19" fmla="*/ 249 h 349"/>
                <a:gd name="T20" fmla="*/ 31 w 411"/>
                <a:gd name="T21" fmla="*/ 266 h 349"/>
                <a:gd name="T22" fmla="*/ 213 w 411"/>
                <a:gd name="T23" fmla="*/ 345 h 349"/>
                <a:gd name="T24" fmla="*/ 224 w 411"/>
                <a:gd name="T2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1" h="349">
                  <a:moveTo>
                    <a:pt x="224" y="349"/>
                  </a:moveTo>
                  <a:cubicBezTo>
                    <a:pt x="362" y="318"/>
                    <a:pt x="362" y="318"/>
                    <a:pt x="362" y="318"/>
                  </a:cubicBezTo>
                  <a:cubicBezTo>
                    <a:pt x="366" y="317"/>
                    <a:pt x="370" y="313"/>
                    <a:pt x="371" y="309"/>
                  </a:cubicBezTo>
                  <a:cubicBezTo>
                    <a:pt x="410" y="176"/>
                    <a:pt x="410" y="176"/>
                    <a:pt x="410" y="176"/>
                  </a:cubicBezTo>
                  <a:cubicBezTo>
                    <a:pt x="411" y="172"/>
                    <a:pt x="410" y="168"/>
                    <a:pt x="407" y="165"/>
                  </a:cubicBezTo>
                  <a:cubicBezTo>
                    <a:pt x="303" y="58"/>
                    <a:pt x="163" y="0"/>
                    <a:pt x="16" y="0"/>
                  </a:cubicBezTo>
                  <a:cubicBezTo>
                    <a:pt x="6" y="1"/>
                    <a:pt x="0" y="11"/>
                    <a:pt x="6" y="19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9" y="124"/>
                    <a:pt x="79" y="128"/>
                    <a:pt x="77" y="132"/>
                  </a:cubicBezTo>
                  <a:cubicBezTo>
                    <a:pt x="21" y="249"/>
                    <a:pt x="21" y="249"/>
                    <a:pt x="21" y="249"/>
                  </a:cubicBezTo>
                  <a:cubicBezTo>
                    <a:pt x="17" y="257"/>
                    <a:pt x="22" y="266"/>
                    <a:pt x="31" y="266"/>
                  </a:cubicBezTo>
                  <a:cubicBezTo>
                    <a:pt x="99" y="270"/>
                    <a:pt x="163" y="297"/>
                    <a:pt x="213" y="345"/>
                  </a:cubicBezTo>
                  <a:cubicBezTo>
                    <a:pt x="216" y="348"/>
                    <a:pt x="220" y="349"/>
                    <a:pt x="224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1890274" y="3328692"/>
              <a:ext cx="168638" cy="249456"/>
            </a:xfrm>
            <a:custGeom>
              <a:avLst/>
              <a:gdLst>
                <a:gd name="T0" fmla="*/ 182 w 324"/>
                <a:gd name="T1" fmla="*/ 12 h 480"/>
                <a:gd name="T2" fmla="*/ 147 w 324"/>
                <a:gd name="T3" fmla="*/ 130 h 480"/>
                <a:gd name="T4" fmla="*/ 138 w 324"/>
                <a:gd name="T5" fmla="*/ 138 h 480"/>
                <a:gd name="T6" fmla="*/ 12 w 324"/>
                <a:gd name="T7" fmla="*/ 167 h 480"/>
                <a:gd name="T8" fmla="*/ 5 w 324"/>
                <a:gd name="T9" fmla="*/ 185 h 480"/>
                <a:gd name="T10" fmla="*/ 57 w 324"/>
                <a:gd name="T11" fmla="*/ 328 h 480"/>
                <a:gd name="T12" fmla="*/ 56 w 324"/>
                <a:gd name="T13" fmla="*/ 377 h 480"/>
                <a:gd name="T14" fmla="*/ 61 w 324"/>
                <a:gd name="T15" fmla="*/ 388 h 480"/>
                <a:gd name="T16" fmla="*/ 171 w 324"/>
                <a:gd name="T17" fmla="*/ 476 h 480"/>
                <a:gd name="T18" fmla="*/ 183 w 324"/>
                <a:gd name="T19" fmla="*/ 478 h 480"/>
                <a:gd name="T20" fmla="*/ 312 w 324"/>
                <a:gd name="T21" fmla="*/ 426 h 480"/>
                <a:gd name="T22" fmla="*/ 319 w 324"/>
                <a:gd name="T23" fmla="*/ 416 h 480"/>
                <a:gd name="T24" fmla="*/ 321 w 324"/>
                <a:gd name="T25" fmla="*/ 307 h 480"/>
                <a:gd name="T26" fmla="*/ 203 w 324"/>
                <a:gd name="T27" fmla="*/ 8 h 480"/>
                <a:gd name="T28" fmla="*/ 182 w 324"/>
                <a:gd name="T29" fmla="*/ 1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4" h="480">
                  <a:moveTo>
                    <a:pt x="182" y="12"/>
                  </a:moveTo>
                  <a:cubicBezTo>
                    <a:pt x="147" y="130"/>
                    <a:pt x="147" y="130"/>
                    <a:pt x="147" y="130"/>
                  </a:cubicBezTo>
                  <a:cubicBezTo>
                    <a:pt x="146" y="134"/>
                    <a:pt x="143" y="137"/>
                    <a:pt x="138" y="138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3" y="168"/>
                    <a:pt x="0" y="178"/>
                    <a:pt x="5" y="185"/>
                  </a:cubicBezTo>
                  <a:cubicBezTo>
                    <a:pt x="34" y="227"/>
                    <a:pt x="53" y="276"/>
                    <a:pt x="57" y="328"/>
                  </a:cubicBezTo>
                  <a:cubicBezTo>
                    <a:pt x="58" y="344"/>
                    <a:pt x="58" y="361"/>
                    <a:pt x="56" y="377"/>
                  </a:cubicBezTo>
                  <a:cubicBezTo>
                    <a:pt x="56" y="381"/>
                    <a:pt x="58" y="385"/>
                    <a:pt x="61" y="388"/>
                  </a:cubicBezTo>
                  <a:cubicBezTo>
                    <a:pt x="171" y="476"/>
                    <a:pt x="171" y="476"/>
                    <a:pt x="171" y="476"/>
                  </a:cubicBezTo>
                  <a:cubicBezTo>
                    <a:pt x="174" y="479"/>
                    <a:pt x="179" y="480"/>
                    <a:pt x="183" y="478"/>
                  </a:cubicBezTo>
                  <a:cubicBezTo>
                    <a:pt x="312" y="426"/>
                    <a:pt x="312" y="426"/>
                    <a:pt x="312" y="426"/>
                  </a:cubicBezTo>
                  <a:cubicBezTo>
                    <a:pt x="316" y="424"/>
                    <a:pt x="319" y="420"/>
                    <a:pt x="319" y="416"/>
                  </a:cubicBezTo>
                  <a:cubicBezTo>
                    <a:pt x="323" y="380"/>
                    <a:pt x="324" y="343"/>
                    <a:pt x="321" y="307"/>
                  </a:cubicBezTo>
                  <a:cubicBezTo>
                    <a:pt x="313" y="196"/>
                    <a:pt x="272" y="93"/>
                    <a:pt x="203" y="8"/>
                  </a:cubicBezTo>
                  <a:cubicBezTo>
                    <a:pt x="197" y="0"/>
                    <a:pt x="185" y="2"/>
                    <a:pt x="18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1850182" y="3544421"/>
              <a:ext cx="202365" cy="209365"/>
            </a:xfrm>
            <a:custGeom>
              <a:avLst/>
              <a:gdLst>
                <a:gd name="T0" fmla="*/ 1 w 389"/>
                <a:gd name="T1" fmla="*/ 181 h 403"/>
                <a:gd name="T2" fmla="*/ 0 w 389"/>
                <a:gd name="T3" fmla="*/ 323 h 403"/>
                <a:gd name="T4" fmla="*/ 6 w 389"/>
                <a:gd name="T5" fmla="*/ 333 h 403"/>
                <a:gd name="T6" fmla="*/ 128 w 389"/>
                <a:gd name="T7" fmla="*/ 401 h 403"/>
                <a:gd name="T8" fmla="*/ 140 w 389"/>
                <a:gd name="T9" fmla="*/ 401 h 403"/>
                <a:gd name="T10" fmla="*/ 387 w 389"/>
                <a:gd name="T11" fmla="*/ 55 h 403"/>
                <a:gd name="T12" fmla="*/ 371 w 389"/>
                <a:gd name="T13" fmla="*/ 42 h 403"/>
                <a:gd name="T14" fmla="*/ 256 w 389"/>
                <a:gd name="T15" fmla="*/ 88 h 403"/>
                <a:gd name="T16" fmla="*/ 244 w 389"/>
                <a:gd name="T17" fmla="*/ 86 h 403"/>
                <a:gd name="T18" fmla="*/ 143 w 389"/>
                <a:gd name="T19" fmla="*/ 5 h 403"/>
                <a:gd name="T20" fmla="*/ 124 w 389"/>
                <a:gd name="T21" fmla="*/ 11 h 403"/>
                <a:gd name="T22" fmla="*/ 6 w 389"/>
                <a:gd name="T23" fmla="*/ 171 h 403"/>
                <a:gd name="T24" fmla="*/ 1 w 389"/>
                <a:gd name="T25" fmla="*/ 18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" h="403">
                  <a:moveTo>
                    <a:pt x="1" y="181"/>
                  </a:moveTo>
                  <a:cubicBezTo>
                    <a:pt x="0" y="323"/>
                    <a:pt x="0" y="323"/>
                    <a:pt x="0" y="323"/>
                  </a:cubicBezTo>
                  <a:cubicBezTo>
                    <a:pt x="0" y="327"/>
                    <a:pt x="3" y="331"/>
                    <a:pt x="6" y="333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31" y="403"/>
                    <a:pt x="136" y="403"/>
                    <a:pt x="140" y="401"/>
                  </a:cubicBezTo>
                  <a:cubicBezTo>
                    <a:pt x="264" y="324"/>
                    <a:pt x="354" y="198"/>
                    <a:pt x="387" y="55"/>
                  </a:cubicBezTo>
                  <a:cubicBezTo>
                    <a:pt x="389" y="46"/>
                    <a:pt x="379" y="38"/>
                    <a:pt x="371" y="42"/>
                  </a:cubicBezTo>
                  <a:cubicBezTo>
                    <a:pt x="256" y="88"/>
                    <a:pt x="256" y="88"/>
                    <a:pt x="256" y="88"/>
                  </a:cubicBezTo>
                  <a:cubicBezTo>
                    <a:pt x="252" y="90"/>
                    <a:pt x="248" y="89"/>
                    <a:pt x="244" y="86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36" y="0"/>
                    <a:pt x="126" y="3"/>
                    <a:pt x="124" y="11"/>
                  </a:cubicBezTo>
                  <a:cubicBezTo>
                    <a:pt x="106" y="76"/>
                    <a:pt x="63" y="134"/>
                    <a:pt x="6" y="171"/>
                  </a:cubicBezTo>
                  <a:cubicBezTo>
                    <a:pt x="3" y="173"/>
                    <a:pt x="1" y="177"/>
                    <a:pt x="1" y="1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" name="Freeform 27"/>
            <p:cNvSpPr>
              <a:spLocks/>
            </p:cNvSpPr>
            <p:nvPr/>
          </p:nvSpPr>
          <p:spPr bwMode="auto">
            <a:xfrm>
              <a:off x="1547589" y="3227192"/>
              <a:ext cx="245638" cy="189637"/>
            </a:xfrm>
            <a:custGeom>
              <a:avLst/>
              <a:gdLst>
                <a:gd name="T0" fmla="*/ 148 w 472"/>
                <a:gd name="T1" fmla="*/ 238 h 365"/>
                <a:gd name="T2" fmla="*/ 204 w 472"/>
                <a:gd name="T3" fmla="*/ 356 h 365"/>
                <a:gd name="T4" fmla="*/ 223 w 472"/>
                <a:gd name="T5" fmla="*/ 358 h 365"/>
                <a:gd name="T6" fmla="*/ 399 w 472"/>
                <a:gd name="T7" fmla="*/ 265 h 365"/>
                <a:gd name="T8" fmla="*/ 408 w 472"/>
                <a:gd name="T9" fmla="*/ 259 h 365"/>
                <a:gd name="T10" fmla="*/ 470 w 472"/>
                <a:gd name="T11" fmla="*/ 131 h 365"/>
                <a:gd name="T12" fmla="*/ 469 w 472"/>
                <a:gd name="T13" fmla="*/ 119 h 365"/>
                <a:gd name="T14" fmla="*/ 390 w 472"/>
                <a:gd name="T15" fmla="*/ 5 h 365"/>
                <a:gd name="T16" fmla="*/ 379 w 472"/>
                <a:gd name="T17" fmla="*/ 0 h 365"/>
                <a:gd name="T18" fmla="*/ 6 w 472"/>
                <a:gd name="T19" fmla="*/ 204 h 365"/>
                <a:gd name="T20" fmla="*/ 15 w 472"/>
                <a:gd name="T21" fmla="*/ 224 h 365"/>
                <a:gd name="T22" fmla="*/ 138 w 472"/>
                <a:gd name="T23" fmla="*/ 232 h 365"/>
                <a:gd name="T24" fmla="*/ 148 w 472"/>
                <a:gd name="T25" fmla="*/ 23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365">
                  <a:moveTo>
                    <a:pt x="148" y="238"/>
                  </a:moveTo>
                  <a:cubicBezTo>
                    <a:pt x="204" y="356"/>
                    <a:pt x="204" y="356"/>
                    <a:pt x="204" y="356"/>
                  </a:cubicBezTo>
                  <a:cubicBezTo>
                    <a:pt x="207" y="363"/>
                    <a:pt x="218" y="365"/>
                    <a:pt x="223" y="358"/>
                  </a:cubicBezTo>
                  <a:cubicBezTo>
                    <a:pt x="269" y="307"/>
                    <a:pt x="331" y="274"/>
                    <a:pt x="399" y="265"/>
                  </a:cubicBezTo>
                  <a:cubicBezTo>
                    <a:pt x="403" y="265"/>
                    <a:pt x="407" y="262"/>
                    <a:pt x="408" y="259"/>
                  </a:cubicBezTo>
                  <a:cubicBezTo>
                    <a:pt x="470" y="131"/>
                    <a:pt x="470" y="131"/>
                    <a:pt x="470" y="131"/>
                  </a:cubicBezTo>
                  <a:cubicBezTo>
                    <a:pt x="472" y="127"/>
                    <a:pt x="472" y="123"/>
                    <a:pt x="469" y="119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87" y="2"/>
                    <a:pt x="383" y="0"/>
                    <a:pt x="379" y="0"/>
                  </a:cubicBezTo>
                  <a:cubicBezTo>
                    <a:pt x="231" y="16"/>
                    <a:pt x="98" y="89"/>
                    <a:pt x="6" y="204"/>
                  </a:cubicBezTo>
                  <a:cubicBezTo>
                    <a:pt x="0" y="212"/>
                    <a:pt x="5" y="223"/>
                    <a:pt x="15" y="224"/>
                  </a:cubicBezTo>
                  <a:cubicBezTo>
                    <a:pt x="138" y="232"/>
                    <a:pt x="138" y="232"/>
                    <a:pt x="138" y="232"/>
                  </a:cubicBezTo>
                  <a:cubicBezTo>
                    <a:pt x="142" y="232"/>
                    <a:pt x="146" y="234"/>
                    <a:pt x="148" y="2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" name="Freeform 28"/>
            <p:cNvSpPr>
              <a:spLocks/>
            </p:cNvSpPr>
            <p:nvPr/>
          </p:nvSpPr>
          <p:spPr bwMode="auto">
            <a:xfrm>
              <a:off x="1503679" y="3539648"/>
              <a:ext cx="204593" cy="229728"/>
            </a:xfrm>
            <a:custGeom>
              <a:avLst/>
              <a:gdLst>
                <a:gd name="T0" fmla="*/ 300 w 394"/>
                <a:gd name="T1" fmla="*/ 425 h 442"/>
                <a:gd name="T2" fmla="*/ 281 w 394"/>
                <a:gd name="T3" fmla="*/ 303 h 442"/>
                <a:gd name="T4" fmla="*/ 285 w 394"/>
                <a:gd name="T5" fmla="*/ 292 h 442"/>
                <a:gd name="T6" fmla="*/ 387 w 394"/>
                <a:gd name="T7" fmla="*/ 211 h 442"/>
                <a:gd name="T8" fmla="*/ 385 w 394"/>
                <a:gd name="T9" fmla="*/ 191 h 442"/>
                <a:gd name="T10" fmla="*/ 255 w 394"/>
                <a:gd name="T11" fmla="*/ 41 h 442"/>
                <a:gd name="T12" fmla="*/ 246 w 394"/>
                <a:gd name="T13" fmla="*/ 33 h 442"/>
                <a:gd name="T14" fmla="*/ 109 w 394"/>
                <a:gd name="T15" fmla="*/ 1 h 442"/>
                <a:gd name="T16" fmla="*/ 97 w 394"/>
                <a:gd name="T17" fmla="*/ 5 h 442"/>
                <a:gd name="T18" fmla="*/ 4 w 394"/>
                <a:gd name="T19" fmla="*/ 108 h 442"/>
                <a:gd name="T20" fmla="*/ 1 w 394"/>
                <a:gd name="T21" fmla="*/ 120 h 442"/>
                <a:gd name="T22" fmla="*/ 283 w 394"/>
                <a:gd name="T23" fmla="*/ 437 h 442"/>
                <a:gd name="T24" fmla="*/ 300 w 394"/>
                <a:gd name="T25" fmla="*/ 42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4" h="442">
                  <a:moveTo>
                    <a:pt x="300" y="425"/>
                  </a:moveTo>
                  <a:cubicBezTo>
                    <a:pt x="281" y="303"/>
                    <a:pt x="281" y="303"/>
                    <a:pt x="281" y="303"/>
                  </a:cubicBezTo>
                  <a:cubicBezTo>
                    <a:pt x="280" y="299"/>
                    <a:pt x="282" y="294"/>
                    <a:pt x="285" y="292"/>
                  </a:cubicBezTo>
                  <a:cubicBezTo>
                    <a:pt x="387" y="211"/>
                    <a:pt x="387" y="211"/>
                    <a:pt x="387" y="211"/>
                  </a:cubicBezTo>
                  <a:cubicBezTo>
                    <a:pt x="394" y="206"/>
                    <a:pt x="393" y="195"/>
                    <a:pt x="385" y="191"/>
                  </a:cubicBezTo>
                  <a:cubicBezTo>
                    <a:pt x="325" y="159"/>
                    <a:pt x="279" y="105"/>
                    <a:pt x="255" y="41"/>
                  </a:cubicBezTo>
                  <a:cubicBezTo>
                    <a:pt x="254" y="37"/>
                    <a:pt x="250" y="34"/>
                    <a:pt x="246" y="3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5" y="0"/>
                    <a:pt x="100" y="2"/>
                    <a:pt x="97" y="5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1" y="111"/>
                    <a:pt x="0" y="116"/>
                    <a:pt x="1" y="120"/>
                  </a:cubicBezTo>
                  <a:cubicBezTo>
                    <a:pt x="48" y="258"/>
                    <a:pt x="152" y="374"/>
                    <a:pt x="283" y="437"/>
                  </a:cubicBezTo>
                  <a:cubicBezTo>
                    <a:pt x="292" y="442"/>
                    <a:pt x="302" y="434"/>
                    <a:pt x="300" y="4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5" name="Freeform 29"/>
            <p:cNvSpPr>
              <a:spLocks/>
            </p:cNvSpPr>
            <p:nvPr/>
          </p:nvSpPr>
          <p:spPr bwMode="auto">
            <a:xfrm>
              <a:off x="1485225" y="3353511"/>
              <a:ext cx="164501" cy="227183"/>
            </a:xfrm>
            <a:custGeom>
              <a:avLst/>
              <a:gdLst>
                <a:gd name="T0" fmla="*/ 105 w 316"/>
                <a:gd name="T1" fmla="*/ 1 h 437"/>
                <a:gd name="T2" fmla="*/ 94 w 316"/>
                <a:gd name="T3" fmla="*/ 6 h 437"/>
                <a:gd name="T4" fmla="*/ 9 w 316"/>
                <a:gd name="T5" fmla="*/ 345 h 437"/>
                <a:gd name="T6" fmla="*/ 21 w 316"/>
                <a:gd name="T7" fmla="*/ 425 h 437"/>
                <a:gd name="T8" fmla="*/ 42 w 316"/>
                <a:gd name="T9" fmla="*/ 430 h 437"/>
                <a:gd name="T10" fmla="*/ 125 w 316"/>
                <a:gd name="T11" fmla="*/ 339 h 437"/>
                <a:gd name="T12" fmla="*/ 136 w 316"/>
                <a:gd name="T13" fmla="*/ 335 h 437"/>
                <a:gd name="T14" fmla="*/ 263 w 316"/>
                <a:gd name="T15" fmla="*/ 364 h 437"/>
                <a:gd name="T16" fmla="*/ 277 w 316"/>
                <a:gd name="T17" fmla="*/ 351 h 437"/>
                <a:gd name="T18" fmla="*/ 274 w 316"/>
                <a:gd name="T19" fmla="*/ 324 h 437"/>
                <a:gd name="T20" fmla="*/ 314 w 316"/>
                <a:gd name="T21" fmla="*/ 155 h 437"/>
                <a:gd name="T22" fmla="*/ 314 w 316"/>
                <a:gd name="T23" fmla="*/ 144 h 437"/>
                <a:gd name="T24" fmla="*/ 254 w 316"/>
                <a:gd name="T25" fmla="*/ 16 h 437"/>
                <a:gd name="T26" fmla="*/ 244 w 316"/>
                <a:gd name="T27" fmla="*/ 10 h 437"/>
                <a:gd name="T28" fmla="*/ 105 w 316"/>
                <a:gd name="T29" fmla="*/ 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6" h="437">
                  <a:moveTo>
                    <a:pt x="105" y="1"/>
                  </a:moveTo>
                  <a:cubicBezTo>
                    <a:pt x="101" y="0"/>
                    <a:pt x="97" y="3"/>
                    <a:pt x="94" y="6"/>
                  </a:cubicBezTo>
                  <a:cubicBezTo>
                    <a:pt x="29" y="107"/>
                    <a:pt x="0" y="224"/>
                    <a:pt x="9" y="345"/>
                  </a:cubicBezTo>
                  <a:cubicBezTo>
                    <a:pt x="11" y="372"/>
                    <a:pt x="15" y="398"/>
                    <a:pt x="21" y="425"/>
                  </a:cubicBezTo>
                  <a:cubicBezTo>
                    <a:pt x="24" y="434"/>
                    <a:pt x="35" y="437"/>
                    <a:pt x="42" y="430"/>
                  </a:cubicBezTo>
                  <a:cubicBezTo>
                    <a:pt x="125" y="339"/>
                    <a:pt x="125" y="339"/>
                    <a:pt x="125" y="339"/>
                  </a:cubicBezTo>
                  <a:cubicBezTo>
                    <a:pt x="128" y="336"/>
                    <a:pt x="132" y="334"/>
                    <a:pt x="136" y="335"/>
                  </a:cubicBezTo>
                  <a:cubicBezTo>
                    <a:pt x="263" y="364"/>
                    <a:pt x="263" y="364"/>
                    <a:pt x="263" y="364"/>
                  </a:cubicBezTo>
                  <a:cubicBezTo>
                    <a:pt x="271" y="366"/>
                    <a:pt x="279" y="359"/>
                    <a:pt x="277" y="351"/>
                  </a:cubicBezTo>
                  <a:cubicBezTo>
                    <a:pt x="276" y="342"/>
                    <a:pt x="274" y="333"/>
                    <a:pt x="274" y="324"/>
                  </a:cubicBezTo>
                  <a:cubicBezTo>
                    <a:pt x="269" y="264"/>
                    <a:pt x="283" y="206"/>
                    <a:pt x="314" y="155"/>
                  </a:cubicBezTo>
                  <a:cubicBezTo>
                    <a:pt x="316" y="152"/>
                    <a:pt x="316" y="148"/>
                    <a:pt x="314" y="144"/>
                  </a:cubicBezTo>
                  <a:cubicBezTo>
                    <a:pt x="254" y="16"/>
                    <a:pt x="254" y="16"/>
                    <a:pt x="254" y="16"/>
                  </a:cubicBezTo>
                  <a:cubicBezTo>
                    <a:pt x="252" y="12"/>
                    <a:pt x="248" y="10"/>
                    <a:pt x="244" y="10"/>
                  </a:cubicBezTo>
                  <a:lnTo>
                    <a:pt x="1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6" name="Freeform 30"/>
            <p:cNvSpPr>
              <a:spLocks/>
            </p:cNvSpPr>
            <p:nvPr/>
          </p:nvSpPr>
          <p:spPr bwMode="auto">
            <a:xfrm>
              <a:off x="1661181" y="3643694"/>
              <a:ext cx="241502" cy="153364"/>
            </a:xfrm>
            <a:custGeom>
              <a:avLst/>
              <a:gdLst>
                <a:gd name="T0" fmla="*/ 343 w 465"/>
                <a:gd name="T1" fmla="*/ 15 h 295"/>
                <a:gd name="T2" fmla="*/ 326 w 465"/>
                <a:gd name="T3" fmla="*/ 4 h 295"/>
                <a:gd name="T4" fmla="*/ 239 w 465"/>
                <a:gd name="T5" fmla="*/ 25 h 295"/>
                <a:gd name="T6" fmla="*/ 128 w 465"/>
                <a:gd name="T7" fmla="*/ 11 h 295"/>
                <a:gd name="T8" fmla="*/ 116 w 465"/>
                <a:gd name="T9" fmla="*/ 13 h 295"/>
                <a:gd name="T10" fmla="*/ 6 w 465"/>
                <a:gd name="T11" fmla="*/ 101 h 295"/>
                <a:gd name="T12" fmla="*/ 1 w 465"/>
                <a:gd name="T13" fmla="*/ 112 h 295"/>
                <a:gd name="T14" fmla="*/ 23 w 465"/>
                <a:gd name="T15" fmla="*/ 249 h 295"/>
                <a:gd name="T16" fmla="*/ 31 w 465"/>
                <a:gd name="T17" fmla="*/ 259 h 295"/>
                <a:gd name="T18" fmla="*/ 260 w 465"/>
                <a:gd name="T19" fmla="*/ 289 h 295"/>
                <a:gd name="T20" fmla="*/ 455 w 465"/>
                <a:gd name="T21" fmla="*/ 236 h 295"/>
                <a:gd name="T22" fmla="*/ 456 w 465"/>
                <a:gd name="T23" fmla="*/ 215 h 295"/>
                <a:gd name="T24" fmla="*/ 349 w 465"/>
                <a:gd name="T25" fmla="*/ 155 h 295"/>
                <a:gd name="T26" fmla="*/ 342 w 465"/>
                <a:gd name="T27" fmla="*/ 144 h 295"/>
                <a:gd name="T28" fmla="*/ 343 w 465"/>
                <a:gd name="T29" fmla="*/ 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295">
                  <a:moveTo>
                    <a:pt x="343" y="15"/>
                  </a:moveTo>
                  <a:cubicBezTo>
                    <a:pt x="343" y="6"/>
                    <a:pt x="334" y="0"/>
                    <a:pt x="326" y="4"/>
                  </a:cubicBezTo>
                  <a:cubicBezTo>
                    <a:pt x="299" y="15"/>
                    <a:pt x="269" y="22"/>
                    <a:pt x="239" y="25"/>
                  </a:cubicBezTo>
                  <a:cubicBezTo>
                    <a:pt x="201" y="28"/>
                    <a:pt x="163" y="23"/>
                    <a:pt x="128" y="11"/>
                  </a:cubicBezTo>
                  <a:cubicBezTo>
                    <a:pt x="124" y="10"/>
                    <a:pt x="120" y="11"/>
                    <a:pt x="116" y="13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4"/>
                    <a:pt x="0" y="108"/>
                    <a:pt x="1" y="112"/>
                  </a:cubicBezTo>
                  <a:cubicBezTo>
                    <a:pt x="23" y="249"/>
                    <a:pt x="23" y="249"/>
                    <a:pt x="23" y="249"/>
                  </a:cubicBezTo>
                  <a:cubicBezTo>
                    <a:pt x="24" y="254"/>
                    <a:pt x="27" y="257"/>
                    <a:pt x="31" y="259"/>
                  </a:cubicBezTo>
                  <a:cubicBezTo>
                    <a:pt x="104" y="285"/>
                    <a:pt x="181" y="295"/>
                    <a:pt x="260" y="289"/>
                  </a:cubicBezTo>
                  <a:cubicBezTo>
                    <a:pt x="329" y="284"/>
                    <a:pt x="394" y="266"/>
                    <a:pt x="455" y="236"/>
                  </a:cubicBezTo>
                  <a:cubicBezTo>
                    <a:pt x="464" y="232"/>
                    <a:pt x="465" y="220"/>
                    <a:pt x="456" y="215"/>
                  </a:cubicBezTo>
                  <a:cubicBezTo>
                    <a:pt x="349" y="155"/>
                    <a:pt x="349" y="155"/>
                    <a:pt x="349" y="155"/>
                  </a:cubicBezTo>
                  <a:cubicBezTo>
                    <a:pt x="345" y="153"/>
                    <a:pt x="342" y="149"/>
                    <a:pt x="342" y="144"/>
                  </a:cubicBezTo>
                  <a:lnTo>
                    <a:pt x="343" y="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5215899" y="1336324"/>
            <a:ext cx="758234" cy="758656"/>
            <a:chOff x="2245368" y="3225601"/>
            <a:chExt cx="568913" cy="569229"/>
          </a:xfrm>
        </p:grpSpPr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2507870" y="3618557"/>
              <a:ext cx="222729" cy="175319"/>
            </a:xfrm>
            <a:custGeom>
              <a:avLst/>
              <a:gdLst>
                <a:gd name="T0" fmla="*/ 223 w 428"/>
                <a:gd name="T1" fmla="*/ 8 h 337"/>
                <a:gd name="T2" fmla="*/ 77 w 428"/>
                <a:gd name="T3" fmla="*/ 71 h 337"/>
                <a:gd name="T4" fmla="*/ 64 w 428"/>
                <a:gd name="T5" fmla="*/ 81 h 337"/>
                <a:gd name="T6" fmla="*/ 3 w 428"/>
                <a:gd name="T7" fmla="*/ 202 h 337"/>
                <a:gd name="T8" fmla="*/ 4 w 428"/>
                <a:gd name="T9" fmla="*/ 219 h 337"/>
                <a:gd name="T10" fmla="*/ 79 w 428"/>
                <a:gd name="T11" fmla="*/ 329 h 337"/>
                <a:gd name="T12" fmla="*/ 94 w 428"/>
                <a:gd name="T13" fmla="*/ 336 h 337"/>
                <a:gd name="T14" fmla="*/ 418 w 428"/>
                <a:gd name="T15" fmla="*/ 189 h 337"/>
                <a:gd name="T16" fmla="*/ 409 w 428"/>
                <a:gd name="T17" fmla="*/ 160 h 337"/>
                <a:gd name="T18" fmla="*/ 301 w 428"/>
                <a:gd name="T19" fmla="*/ 140 h 337"/>
                <a:gd name="T20" fmla="*/ 288 w 428"/>
                <a:gd name="T21" fmla="*/ 128 h 337"/>
                <a:gd name="T22" fmla="*/ 250 w 428"/>
                <a:gd name="T23" fmla="*/ 15 h 337"/>
                <a:gd name="T24" fmla="*/ 223 w 428"/>
                <a:gd name="T25" fmla="*/ 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37">
                  <a:moveTo>
                    <a:pt x="223" y="8"/>
                  </a:moveTo>
                  <a:cubicBezTo>
                    <a:pt x="182" y="43"/>
                    <a:pt x="131" y="65"/>
                    <a:pt x="77" y="71"/>
                  </a:cubicBezTo>
                  <a:cubicBezTo>
                    <a:pt x="71" y="72"/>
                    <a:pt x="66" y="76"/>
                    <a:pt x="64" y="81"/>
                  </a:cubicBezTo>
                  <a:cubicBezTo>
                    <a:pt x="3" y="202"/>
                    <a:pt x="3" y="202"/>
                    <a:pt x="3" y="202"/>
                  </a:cubicBezTo>
                  <a:cubicBezTo>
                    <a:pt x="0" y="207"/>
                    <a:pt x="1" y="214"/>
                    <a:pt x="4" y="219"/>
                  </a:cubicBezTo>
                  <a:cubicBezTo>
                    <a:pt x="79" y="329"/>
                    <a:pt x="79" y="329"/>
                    <a:pt x="79" y="329"/>
                  </a:cubicBezTo>
                  <a:cubicBezTo>
                    <a:pt x="82" y="334"/>
                    <a:pt x="88" y="337"/>
                    <a:pt x="94" y="336"/>
                  </a:cubicBezTo>
                  <a:cubicBezTo>
                    <a:pt x="217" y="325"/>
                    <a:pt x="329" y="273"/>
                    <a:pt x="418" y="189"/>
                  </a:cubicBezTo>
                  <a:cubicBezTo>
                    <a:pt x="428" y="180"/>
                    <a:pt x="423" y="163"/>
                    <a:pt x="409" y="160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295" y="139"/>
                    <a:pt x="290" y="134"/>
                    <a:pt x="288" y="128"/>
                  </a:cubicBezTo>
                  <a:cubicBezTo>
                    <a:pt x="250" y="15"/>
                    <a:pt x="250" y="15"/>
                    <a:pt x="250" y="15"/>
                  </a:cubicBezTo>
                  <a:cubicBezTo>
                    <a:pt x="246" y="4"/>
                    <a:pt x="232" y="0"/>
                    <a:pt x="223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2329050" y="3227192"/>
              <a:ext cx="222729" cy="175319"/>
            </a:xfrm>
            <a:custGeom>
              <a:avLst/>
              <a:gdLst>
                <a:gd name="T0" fmla="*/ 205 w 428"/>
                <a:gd name="T1" fmla="*/ 329 h 337"/>
                <a:gd name="T2" fmla="*/ 351 w 428"/>
                <a:gd name="T3" fmla="*/ 265 h 337"/>
                <a:gd name="T4" fmla="*/ 364 w 428"/>
                <a:gd name="T5" fmla="*/ 256 h 337"/>
                <a:gd name="T6" fmla="*/ 425 w 428"/>
                <a:gd name="T7" fmla="*/ 135 h 337"/>
                <a:gd name="T8" fmla="*/ 424 w 428"/>
                <a:gd name="T9" fmla="*/ 117 h 337"/>
                <a:gd name="T10" fmla="*/ 349 w 428"/>
                <a:gd name="T11" fmla="*/ 8 h 337"/>
                <a:gd name="T12" fmla="*/ 334 w 428"/>
                <a:gd name="T13" fmla="*/ 0 h 337"/>
                <a:gd name="T14" fmla="*/ 10 w 428"/>
                <a:gd name="T15" fmla="*/ 147 h 337"/>
                <a:gd name="T16" fmla="*/ 19 w 428"/>
                <a:gd name="T17" fmla="*/ 176 h 337"/>
                <a:gd name="T18" fmla="*/ 127 w 428"/>
                <a:gd name="T19" fmla="*/ 197 h 337"/>
                <a:gd name="T20" fmla="*/ 140 w 428"/>
                <a:gd name="T21" fmla="*/ 208 h 337"/>
                <a:gd name="T22" fmla="*/ 178 w 428"/>
                <a:gd name="T23" fmla="*/ 321 h 337"/>
                <a:gd name="T24" fmla="*/ 205 w 428"/>
                <a:gd name="T25" fmla="*/ 329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37">
                  <a:moveTo>
                    <a:pt x="205" y="329"/>
                  </a:moveTo>
                  <a:cubicBezTo>
                    <a:pt x="247" y="294"/>
                    <a:pt x="297" y="272"/>
                    <a:pt x="351" y="265"/>
                  </a:cubicBezTo>
                  <a:cubicBezTo>
                    <a:pt x="357" y="264"/>
                    <a:pt x="362" y="261"/>
                    <a:pt x="364" y="256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8" y="129"/>
                    <a:pt x="428" y="122"/>
                    <a:pt x="424" y="117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46" y="2"/>
                    <a:pt x="340" y="0"/>
                    <a:pt x="334" y="0"/>
                  </a:cubicBezTo>
                  <a:cubicBezTo>
                    <a:pt x="212" y="12"/>
                    <a:pt x="99" y="63"/>
                    <a:pt x="10" y="147"/>
                  </a:cubicBezTo>
                  <a:cubicBezTo>
                    <a:pt x="0" y="157"/>
                    <a:pt x="5" y="173"/>
                    <a:pt x="19" y="176"/>
                  </a:cubicBezTo>
                  <a:cubicBezTo>
                    <a:pt x="127" y="197"/>
                    <a:pt x="127" y="197"/>
                    <a:pt x="127" y="197"/>
                  </a:cubicBezTo>
                  <a:cubicBezTo>
                    <a:pt x="133" y="198"/>
                    <a:pt x="138" y="202"/>
                    <a:pt x="140" y="208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82" y="333"/>
                    <a:pt x="196" y="337"/>
                    <a:pt x="205" y="3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2638007" y="3309920"/>
              <a:ext cx="175002" cy="222410"/>
            </a:xfrm>
            <a:custGeom>
              <a:avLst/>
              <a:gdLst>
                <a:gd name="T0" fmla="*/ 337 w 337"/>
                <a:gd name="T1" fmla="*/ 333 h 428"/>
                <a:gd name="T2" fmla="*/ 190 w 337"/>
                <a:gd name="T3" fmla="*/ 10 h 428"/>
                <a:gd name="T4" fmla="*/ 161 w 337"/>
                <a:gd name="T5" fmla="*/ 19 h 428"/>
                <a:gd name="T6" fmla="*/ 140 w 337"/>
                <a:gd name="T7" fmla="*/ 127 h 428"/>
                <a:gd name="T8" fmla="*/ 129 w 337"/>
                <a:gd name="T9" fmla="*/ 140 h 428"/>
                <a:gd name="T10" fmla="*/ 16 w 337"/>
                <a:gd name="T11" fmla="*/ 178 h 428"/>
                <a:gd name="T12" fmla="*/ 8 w 337"/>
                <a:gd name="T13" fmla="*/ 205 h 428"/>
                <a:gd name="T14" fmla="*/ 72 w 337"/>
                <a:gd name="T15" fmla="*/ 351 h 428"/>
                <a:gd name="T16" fmla="*/ 81 w 337"/>
                <a:gd name="T17" fmla="*/ 364 h 428"/>
                <a:gd name="T18" fmla="*/ 202 w 337"/>
                <a:gd name="T19" fmla="*/ 425 h 428"/>
                <a:gd name="T20" fmla="*/ 219 w 337"/>
                <a:gd name="T21" fmla="*/ 424 h 428"/>
                <a:gd name="T22" fmla="*/ 329 w 337"/>
                <a:gd name="T23" fmla="*/ 349 h 428"/>
                <a:gd name="T24" fmla="*/ 337 w 337"/>
                <a:gd name="T25" fmla="*/ 3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" h="428">
                  <a:moveTo>
                    <a:pt x="337" y="333"/>
                  </a:moveTo>
                  <a:cubicBezTo>
                    <a:pt x="325" y="211"/>
                    <a:pt x="274" y="98"/>
                    <a:pt x="190" y="10"/>
                  </a:cubicBezTo>
                  <a:cubicBezTo>
                    <a:pt x="180" y="0"/>
                    <a:pt x="163" y="5"/>
                    <a:pt x="161" y="19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39" y="133"/>
                    <a:pt x="135" y="138"/>
                    <a:pt x="129" y="140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4" y="181"/>
                    <a:pt x="0" y="195"/>
                    <a:pt x="8" y="205"/>
                  </a:cubicBezTo>
                  <a:cubicBezTo>
                    <a:pt x="43" y="246"/>
                    <a:pt x="65" y="297"/>
                    <a:pt x="72" y="351"/>
                  </a:cubicBezTo>
                  <a:cubicBezTo>
                    <a:pt x="72" y="357"/>
                    <a:pt x="76" y="362"/>
                    <a:pt x="81" y="364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8" y="428"/>
                    <a:pt x="214" y="427"/>
                    <a:pt x="219" y="424"/>
                  </a:cubicBezTo>
                  <a:cubicBezTo>
                    <a:pt x="329" y="349"/>
                    <a:pt x="329" y="349"/>
                    <a:pt x="329" y="349"/>
                  </a:cubicBezTo>
                  <a:cubicBezTo>
                    <a:pt x="334" y="346"/>
                    <a:pt x="337" y="340"/>
                    <a:pt x="337" y="3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2643098" y="3506875"/>
              <a:ext cx="171183" cy="188364"/>
            </a:xfrm>
            <a:custGeom>
              <a:avLst/>
              <a:gdLst>
                <a:gd name="T0" fmla="*/ 194 w 329"/>
                <a:gd name="T1" fmla="*/ 71 h 362"/>
                <a:gd name="T2" fmla="*/ 87 w 329"/>
                <a:gd name="T3" fmla="*/ 18 h 362"/>
                <a:gd name="T4" fmla="*/ 63 w 329"/>
                <a:gd name="T5" fmla="*/ 31 h 362"/>
                <a:gd name="T6" fmla="*/ 4 w 329"/>
                <a:gd name="T7" fmla="*/ 180 h 362"/>
                <a:gd name="T8" fmla="*/ 2 w 329"/>
                <a:gd name="T9" fmla="*/ 196 h 362"/>
                <a:gd name="T10" fmla="*/ 45 w 329"/>
                <a:gd name="T11" fmla="*/ 324 h 362"/>
                <a:gd name="T12" fmla="*/ 57 w 329"/>
                <a:gd name="T13" fmla="*/ 336 h 362"/>
                <a:gd name="T14" fmla="*/ 188 w 329"/>
                <a:gd name="T15" fmla="*/ 361 h 362"/>
                <a:gd name="T16" fmla="*/ 204 w 329"/>
                <a:gd name="T17" fmla="*/ 355 h 362"/>
                <a:gd name="T18" fmla="*/ 329 w 329"/>
                <a:gd name="T19" fmla="*/ 22 h 362"/>
                <a:gd name="T20" fmla="*/ 303 w 329"/>
                <a:gd name="T21" fmla="*/ 8 h 362"/>
                <a:gd name="T22" fmla="*/ 211 w 329"/>
                <a:gd name="T23" fmla="*/ 70 h 362"/>
                <a:gd name="T24" fmla="*/ 194 w 329"/>
                <a:gd name="T25" fmla="*/ 7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9" h="362">
                  <a:moveTo>
                    <a:pt x="194" y="71"/>
                  </a:moveTo>
                  <a:cubicBezTo>
                    <a:pt x="87" y="18"/>
                    <a:pt x="87" y="18"/>
                    <a:pt x="87" y="18"/>
                  </a:cubicBezTo>
                  <a:cubicBezTo>
                    <a:pt x="77" y="12"/>
                    <a:pt x="64" y="19"/>
                    <a:pt x="63" y="31"/>
                  </a:cubicBezTo>
                  <a:cubicBezTo>
                    <a:pt x="58" y="85"/>
                    <a:pt x="38" y="137"/>
                    <a:pt x="4" y="180"/>
                  </a:cubicBezTo>
                  <a:cubicBezTo>
                    <a:pt x="1" y="184"/>
                    <a:pt x="0" y="190"/>
                    <a:pt x="2" y="196"/>
                  </a:cubicBezTo>
                  <a:cubicBezTo>
                    <a:pt x="45" y="324"/>
                    <a:pt x="45" y="324"/>
                    <a:pt x="45" y="324"/>
                  </a:cubicBezTo>
                  <a:cubicBezTo>
                    <a:pt x="46" y="330"/>
                    <a:pt x="51" y="335"/>
                    <a:pt x="57" y="336"/>
                  </a:cubicBezTo>
                  <a:cubicBezTo>
                    <a:pt x="188" y="361"/>
                    <a:pt x="188" y="361"/>
                    <a:pt x="188" y="361"/>
                  </a:cubicBezTo>
                  <a:cubicBezTo>
                    <a:pt x="194" y="362"/>
                    <a:pt x="200" y="360"/>
                    <a:pt x="204" y="355"/>
                  </a:cubicBezTo>
                  <a:cubicBezTo>
                    <a:pt x="282" y="260"/>
                    <a:pt x="326" y="144"/>
                    <a:pt x="329" y="22"/>
                  </a:cubicBezTo>
                  <a:cubicBezTo>
                    <a:pt x="329" y="9"/>
                    <a:pt x="314" y="0"/>
                    <a:pt x="303" y="8"/>
                  </a:cubicBezTo>
                  <a:cubicBezTo>
                    <a:pt x="211" y="70"/>
                    <a:pt x="211" y="70"/>
                    <a:pt x="211" y="70"/>
                  </a:cubicBezTo>
                  <a:cubicBezTo>
                    <a:pt x="206" y="73"/>
                    <a:pt x="200" y="74"/>
                    <a:pt x="194" y="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2526006" y="3225601"/>
              <a:ext cx="188365" cy="171501"/>
            </a:xfrm>
            <a:custGeom>
              <a:avLst/>
              <a:gdLst>
                <a:gd name="T0" fmla="*/ 336 w 362"/>
                <a:gd name="T1" fmla="*/ 272 h 330"/>
                <a:gd name="T2" fmla="*/ 361 w 362"/>
                <a:gd name="T3" fmla="*/ 142 h 330"/>
                <a:gd name="T4" fmla="*/ 355 w 362"/>
                <a:gd name="T5" fmla="*/ 126 h 330"/>
                <a:gd name="T6" fmla="*/ 23 w 362"/>
                <a:gd name="T7" fmla="*/ 1 h 330"/>
                <a:gd name="T8" fmla="*/ 8 w 362"/>
                <a:gd name="T9" fmla="*/ 27 h 330"/>
                <a:gd name="T10" fmla="*/ 70 w 362"/>
                <a:gd name="T11" fmla="*/ 119 h 330"/>
                <a:gd name="T12" fmla="*/ 71 w 362"/>
                <a:gd name="T13" fmla="*/ 136 h 330"/>
                <a:gd name="T14" fmla="*/ 18 w 362"/>
                <a:gd name="T15" fmla="*/ 242 h 330"/>
                <a:gd name="T16" fmla="*/ 32 w 362"/>
                <a:gd name="T17" fmla="*/ 267 h 330"/>
                <a:gd name="T18" fmla="*/ 180 w 362"/>
                <a:gd name="T19" fmla="*/ 325 h 330"/>
                <a:gd name="T20" fmla="*/ 196 w 362"/>
                <a:gd name="T21" fmla="*/ 328 h 330"/>
                <a:gd name="T22" fmla="*/ 325 w 362"/>
                <a:gd name="T23" fmla="*/ 285 h 330"/>
                <a:gd name="T24" fmla="*/ 336 w 362"/>
                <a:gd name="T25" fmla="*/ 27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2" h="330">
                  <a:moveTo>
                    <a:pt x="336" y="272"/>
                  </a:moveTo>
                  <a:cubicBezTo>
                    <a:pt x="361" y="142"/>
                    <a:pt x="361" y="142"/>
                    <a:pt x="361" y="142"/>
                  </a:cubicBezTo>
                  <a:cubicBezTo>
                    <a:pt x="362" y="136"/>
                    <a:pt x="360" y="130"/>
                    <a:pt x="355" y="126"/>
                  </a:cubicBezTo>
                  <a:cubicBezTo>
                    <a:pt x="260" y="47"/>
                    <a:pt x="145" y="4"/>
                    <a:pt x="23" y="1"/>
                  </a:cubicBezTo>
                  <a:cubicBezTo>
                    <a:pt x="9" y="0"/>
                    <a:pt x="0" y="16"/>
                    <a:pt x="8" y="27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4" y="124"/>
                    <a:pt x="74" y="130"/>
                    <a:pt x="71" y="136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3" y="253"/>
                    <a:pt x="20" y="266"/>
                    <a:pt x="32" y="267"/>
                  </a:cubicBezTo>
                  <a:cubicBezTo>
                    <a:pt x="86" y="272"/>
                    <a:pt x="137" y="292"/>
                    <a:pt x="180" y="325"/>
                  </a:cubicBezTo>
                  <a:cubicBezTo>
                    <a:pt x="185" y="329"/>
                    <a:pt x="191" y="330"/>
                    <a:pt x="196" y="328"/>
                  </a:cubicBezTo>
                  <a:cubicBezTo>
                    <a:pt x="325" y="285"/>
                    <a:pt x="325" y="285"/>
                    <a:pt x="325" y="285"/>
                  </a:cubicBezTo>
                  <a:cubicBezTo>
                    <a:pt x="331" y="283"/>
                    <a:pt x="335" y="278"/>
                    <a:pt x="336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2345278" y="3623966"/>
              <a:ext cx="188047" cy="170864"/>
            </a:xfrm>
            <a:custGeom>
              <a:avLst/>
              <a:gdLst>
                <a:gd name="T0" fmla="*/ 330 w 362"/>
                <a:gd name="T1" fmla="*/ 63 h 329"/>
                <a:gd name="T2" fmla="*/ 182 w 362"/>
                <a:gd name="T3" fmla="*/ 4 h 329"/>
                <a:gd name="T4" fmla="*/ 166 w 362"/>
                <a:gd name="T5" fmla="*/ 1 h 329"/>
                <a:gd name="T6" fmla="*/ 37 w 362"/>
                <a:gd name="T7" fmla="*/ 44 h 329"/>
                <a:gd name="T8" fmla="*/ 26 w 362"/>
                <a:gd name="T9" fmla="*/ 57 h 329"/>
                <a:gd name="T10" fmla="*/ 1 w 362"/>
                <a:gd name="T11" fmla="*/ 188 h 329"/>
                <a:gd name="T12" fmla="*/ 7 w 362"/>
                <a:gd name="T13" fmla="*/ 204 h 329"/>
                <a:gd name="T14" fmla="*/ 339 w 362"/>
                <a:gd name="T15" fmla="*/ 329 h 329"/>
                <a:gd name="T16" fmla="*/ 354 w 362"/>
                <a:gd name="T17" fmla="*/ 302 h 329"/>
                <a:gd name="T18" fmla="*/ 292 w 362"/>
                <a:gd name="T19" fmla="*/ 211 h 329"/>
                <a:gd name="T20" fmla="*/ 291 w 362"/>
                <a:gd name="T21" fmla="*/ 194 h 329"/>
                <a:gd name="T22" fmla="*/ 344 w 362"/>
                <a:gd name="T23" fmla="*/ 87 h 329"/>
                <a:gd name="T24" fmla="*/ 330 w 362"/>
                <a:gd name="T25" fmla="*/ 6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2" h="329">
                  <a:moveTo>
                    <a:pt x="330" y="63"/>
                  </a:moveTo>
                  <a:cubicBezTo>
                    <a:pt x="276" y="58"/>
                    <a:pt x="225" y="38"/>
                    <a:pt x="182" y="4"/>
                  </a:cubicBezTo>
                  <a:cubicBezTo>
                    <a:pt x="178" y="1"/>
                    <a:pt x="172" y="0"/>
                    <a:pt x="166" y="1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2" y="46"/>
                    <a:pt x="27" y="51"/>
                    <a:pt x="26" y="57"/>
                  </a:cubicBezTo>
                  <a:cubicBezTo>
                    <a:pt x="1" y="188"/>
                    <a:pt x="1" y="188"/>
                    <a:pt x="1" y="188"/>
                  </a:cubicBezTo>
                  <a:cubicBezTo>
                    <a:pt x="0" y="194"/>
                    <a:pt x="2" y="200"/>
                    <a:pt x="7" y="204"/>
                  </a:cubicBezTo>
                  <a:cubicBezTo>
                    <a:pt x="102" y="282"/>
                    <a:pt x="218" y="325"/>
                    <a:pt x="339" y="329"/>
                  </a:cubicBezTo>
                  <a:cubicBezTo>
                    <a:pt x="353" y="329"/>
                    <a:pt x="362" y="314"/>
                    <a:pt x="354" y="302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88" y="206"/>
                    <a:pt x="288" y="199"/>
                    <a:pt x="291" y="194"/>
                  </a:cubicBezTo>
                  <a:cubicBezTo>
                    <a:pt x="344" y="87"/>
                    <a:pt x="344" y="87"/>
                    <a:pt x="344" y="87"/>
                  </a:cubicBezTo>
                  <a:cubicBezTo>
                    <a:pt x="350" y="76"/>
                    <a:pt x="342" y="64"/>
                    <a:pt x="330" y="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2245368" y="3325829"/>
              <a:ext cx="171183" cy="187728"/>
            </a:xfrm>
            <a:custGeom>
              <a:avLst/>
              <a:gdLst>
                <a:gd name="T0" fmla="*/ 135 w 329"/>
                <a:gd name="T1" fmla="*/ 290 h 361"/>
                <a:gd name="T2" fmla="*/ 242 w 329"/>
                <a:gd name="T3" fmla="*/ 344 h 361"/>
                <a:gd name="T4" fmla="*/ 266 w 329"/>
                <a:gd name="T5" fmla="*/ 330 h 361"/>
                <a:gd name="T6" fmla="*/ 325 w 329"/>
                <a:gd name="T7" fmla="*/ 182 h 361"/>
                <a:gd name="T8" fmla="*/ 328 w 329"/>
                <a:gd name="T9" fmla="*/ 166 h 361"/>
                <a:gd name="T10" fmla="*/ 285 w 329"/>
                <a:gd name="T11" fmla="*/ 37 h 361"/>
                <a:gd name="T12" fmla="*/ 272 w 329"/>
                <a:gd name="T13" fmla="*/ 26 h 361"/>
                <a:gd name="T14" fmla="*/ 141 w 329"/>
                <a:gd name="T15" fmla="*/ 1 h 361"/>
                <a:gd name="T16" fmla="*/ 125 w 329"/>
                <a:gd name="T17" fmla="*/ 7 h 361"/>
                <a:gd name="T18" fmla="*/ 0 w 329"/>
                <a:gd name="T19" fmla="*/ 339 h 361"/>
                <a:gd name="T20" fmla="*/ 27 w 329"/>
                <a:gd name="T21" fmla="*/ 354 h 361"/>
                <a:gd name="T22" fmla="*/ 118 w 329"/>
                <a:gd name="T23" fmla="*/ 292 h 361"/>
                <a:gd name="T24" fmla="*/ 135 w 329"/>
                <a:gd name="T25" fmla="*/ 29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9" h="361">
                  <a:moveTo>
                    <a:pt x="135" y="290"/>
                  </a:moveTo>
                  <a:cubicBezTo>
                    <a:pt x="242" y="344"/>
                    <a:pt x="242" y="344"/>
                    <a:pt x="242" y="344"/>
                  </a:cubicBezTo>
                  <a:cubicBezTo>
                    <a:pt x="253" y="349"/>
                    <a:pt x="265" y="342"/>
                    <a:pt x="266" y="330"/>
                  </a:cubicBezTo>
                  <a:cubicBezTo>
                    <a:pt x="271" y="276"/>
                    <a:pt x="291" y="225"/>
                    <a:pt x="325" y="182"/>
                  </a:cubicBezTo>
                  <a:cubicBezTo>
                    <a:pt x="328" y="177"/>
                    <a:pt x="329" y="171"/>
                    <a:pt x="328" y="166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3" y="31"/>
                    <a:pt x="278" y="27"/>
                    <a:pt x="272" y="26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35" y="0"/>
                    <a:pt x="129" y="2"/>
                    <a:pt x="125" y="7"/>
                  </a:cubicBezTo>
                  <a:cubicBezTo>
                    <a:pt x="47" y="101"/>
                    <a:pt x="3" y="217"/>
                    <a:pt x="0" y="339"/>
                  </a:cubicBezTo>
                  <a:cubicBezTo>
                    <a:pt x="0" y="353"/>
                    <a:pt x="15" y="361"/>
                    <a:pt x="27" y="354"/>
                  </a:cubicBezTo>
                  <a:cubicBezTo>
                    <a:pt x="118" y="292"/>
                    <a:pt x="118" y="292"/>
                    <a:pt x="118" y="292"/>
                  </a:cubicBezTo>
                  <a:cubicBezTo>
                    <a:pt x="123" y="288"/>
                    <a:pt x="130" y="288"/>
                    <a:pt x="135" y="29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2246322" y="3488739"/>
              <a:ext cx="175320" cy="222410"/>
            </a:xfrm>
            <a:custGeom>
              <a:avLst/>
              <a:gdLst>
                <a:gd name="T0" fmla="*/ 208 w 337"/>
                <a:gd name="T1" fmla="*/ 288 h 428"/>
                <a:gd name="T2" fmla="*/ 322 w 337"/>
                <a:gd name="T3" fmla="*/ 250 h 428"/>
                <a:gd name="T4" fmla="*/ 329 w 337"/>
                <a:gd name="T5" fmla="*/ 223 h 428"/>
                <a:gd name="T6" fmla="*/ 265 w 337"/>
                <a:gd name="T7" fmla="*/ 76 h 428"/>
                <a:gd name="T8" fmla="*/ 256 w 337"/>
                <a:gd name="T9" fmla="*/ 63 h 428"/>
                <a:gd name="T10" fmla="*/ 135 w 337"/>
                <a:gd name="T11" fmla="*/ 3 h 428"/>
                <a:gd name="T12" fmla="*/ 118 w 337"/>
                <a:gd name="T13" fmla="*/ 4 h 428"/>
                <a:gd name="T14" fmla="*/ 8 w 337"/>
                <a:gd name="T15" fmla="*/ 78 h 428"/>
                <a:gd name="T16" fmla="*/ 1 w 337"/>
                <a:gd name="T17" fmla="*/ 94 h 428"/>
                <a:gd name="T18" fmla="*/ 147 w 337"/>
                <a:gd name="T19" fmla="*/ 418 h 428"/>
                <a:gd name="T20" fmla="*/ 176 w 337"/>
                <a:gd name="T21" fmla="*/ 409 h 428"/>
                <a:gd name="T22" fmla="*/ 197 w 337"/>
                <a:gd name="T23" fmla="*/ 300 h 428"/>
                <a:gd name="T24" fmla="*/ 208 w 337"/>
                <a:gd name="T25" fmla="*/ 28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" h="428">
                  <a:moveTo>
                    <a:pt x="208" y="288"/>
                  </a:moveTo>
                  <a:cubicBezTo>
                    <a:pt x="322" y="250"/>
                    <a:pt x="322" y="250"/>
                    <a:pt x="322" y="250"/>
                  </a:cubicBezTo>
                  <a:cubicBezTo>
                    <a:pt x="333" y="246"/>
                    <a:pt x="337" y="232"/>
                    <a:pt x="329" y="223"/>
                  </a:cubicBezTo>
                  <a:cubicBezTo>
                    <a:pt x="294" y="181"/>
                    <a:pt x="272" y="131"/>
                    <a:pt x="265" y="76"/>
                  </a:cubicBezTo>
                  <a:cubicBezTo>
                    <a:pt x="265" y="71"/>
                    <a:pt x="261" y="66"/>
                    <a:pt x="256" y="63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9" y="0"/>
                    <a:pt x="123" y="0"/>
                    <a:pt x="118" y="4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3" y="82"/>
                    <a:pt x="0" y="88"/>
                    <a:pt x="1" y="94"/>
                  </a:cubicBezTo>
                  <a:cubicBezTo>
                    <a:pt x="12" y="216"/>
                    <a:pt x="64" y="329"/>
                    <a:pt x="147" y="418"/>
                  </a:cubicBezTo>
                  <a:cubicBezTo>
                    <a:pt x="157" y="428"/>
                    <a:pt x="174" y="423"/>
                    <a:pt x="176" y="409"/>
                  </a:cubicBezTo>
                  <a:cubicBezTo>
                    <a:pt x="197" y="300"/>
                    <a:pt x="197" y="300"/>
                    <a:pt x="197" y="300"/>
                  </a:cubicBezTo>
                  <a:cubicBezTo>
                    <a:pt x="198" y="294"/>
                    <a:pt x="203" y="289"/>
                    <a:pt x="208" y="2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726001" y="2393175"/>
            <a:ext cx="759038" cy="758656"/>
            <a:chOff x="723900" y="2688988"/>
            <a:chExt cx="759335" cy="758952"/>
          </a:xfrm>
        </p:grpSpPr>
        <p:sp>
          <p:nvSpPr>
            <p:cNvPr id="162" name="Freeform 22"/>
            <p:cNvSpPr>
              <a:spLocks/>
            </p:cNvSpPr>
            <p:nvPr/>
          </p:nvSpPr>
          <p:spPr bwMode="auto">
            <a:xfrm>
              <a:off x="723900" y="2689371"/>
              <a:ext cx="422406" cy="563848"/>
            </a:xfrm>
            <a:custGeom>
              <a:avLst/>
              <a:gdLst>
                <a:gd name="T0" fmla="*/ 142 w 674"/>
                <a:gd name="T1" fmla="*/ 790 h 900"/>
                <a:gd name="T2" fmla="*/ 186 w 674"/>
                <a:gd name="T3" fmla="*/ 742 h 900"/>
                <a:gd name="T4" fmla="*/ 248 w 674"/>
                <a:gd name="T5" fmla="*/ 728 h 900"/>
                <a:gd name="T6" fmla="*/ 280 w 674"/>
                <a:gd name="T7" fmla="*/ 750 h 900"/>
                <a:gd name="T8" fmla="*/ 286 w 674"/>
                <a:gd name="T9" fmla="*/ 769 h 900"/>
                <a:gd name="T10" fmla="*/ 305 w 674"/>
                <a:gd name="T11" fmla="*/ 776 h 900"/>
                <a:gd name="T12" fmla="*/ 344 w 674"/>
                <a:gd name="T13" fmla="*/ 753 h 900"/>
                <a:gd name="T14" fmla="*/ 355 w 674"/>
                <a:gd name="T15" fmla="*/ 718 h 900"/>
                <a:gd name="T16" fmla="*/ 331 w 674"/>
                <a:gd name="T17" fmla="*/ 605 h 900"/>
                <a:gd name="T18" fmla="*/ 558 w 674"/>
                <a:gd name="T19" fmla="*/ 334 h 900"/>
                <a:gd name="T20" fmla="*/ 583 w 674"/>
                <a:gd name="T21" fmla="*/ 305 h 900"/>
                <a:gd name="T22" fmla="*/ 583 w 674"/>
                <a:gd name="T23" fmla="*/ 228 h 900"/>
                <a:gd name="T24" fmla="*/ 587 w 674"/>
                <a:gd name="T25" fmla="*/ 197 h 900"/>
                <a:gd name="T26" fmla="*/ 592 w 674"/>
                <a:gd name="T27" fmla="*/ 195 h 900"/>
                <a:gd name="T28" fmla="*/ 615 w 674"/>
                <a:gd name="T29" fmla="*/ 202 h 900"/>
                <a:gd name="T30" fmla="*/ 623 w 674"/>
                <a:gd name="T31" fmla="*/ 216 h 900"/>
                <a:gd name="T32" fmla="*/ 659 w 674"/>
                <a:gd name="T33" fmla="*/ 219 h 900"/>
                <a:gd name="T34" fmla="*/ 673 w 674"/>
                <a:gd name="T35" fmla="*/ 172 h 900"/>
                <a:gd name="T36" fmla="*/ 659 w 674"/>
                <a:gd name="T37" fmla="*/ 126 h 900"/>
                <a:gd name="T38" fmla="*/ 623 w 674"/>
                <a:gd name="T39" fmla="*/ 128 h 900"/>
                <a:gd name="T40" fmla="*/ 615 w 674"/>
                <a:gd name="T41" fmla="*/ 142 h 900"/>
                <a:gd name="T42" fmla="*/ 592 w 674"/>
                <a:gd name="T43" fmla="*/ 150 h 900"/>
                <a:gd name="T44" fmla="*/ 587 w 674"/>
                <a:gd name="T45" fmla="*/ 147 h 900"/>
                <a:gd name="T46" fmla="*/ 583 w 674"/>
                <a:gd name="T47" fmla="*/ 116 h 900"/>
                <a:gd name="T48" fmla="*/ 583 w 674"/>
                <a:gd name="T49" fmla="*/ 25 h 900"/>
                <a:gd name="T50" fmla="*/ 558 w 674"/>
                <a:gd name="T51" fmla="*/ 1 h 900"/>
                <a:gd name="T52" fmla="*/ 0 w 674"/>
                <a:gd name="T53" fmla="*/ 605 h 900"/>
                <a:gd name="T54" fmla="*/ 67 w 674"/>
                <a:gd name="T55" fmla="*/ 884 h 900"/>
                <a:gd name="T56" fmla="*/ 102 w 674"/>
                <a:gd name="T57" fmla="*/ 893 h 900"/>
                <a:gd name="T58" fmla="*/ 156 w 674"/>
                <a:gd name="T59" fmla="*/ 862 h 900"/>
                <a:gd name="T60" fmla="*/ 159 w 674"/>
                <a:gd name="T61" fmla="*/ 842 h 900"/>
                <a:gd name="T62" fmla="*/ 145 w 674"/>
                <a:gd name="T63" fmla="*/ 828 h 900"/>
                <a:gd name="T64" fmla="*/ 142 w 674"/>
                <a:gd name="T65" fmla="*/ 79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4" h="900">
                  <a:moveTo>
                    <a:pt x="142" y="790"/>
                  </a:moveTo>
                  <a:cubicBezTo>
                    <a:pt x="149" y="771"/>
                    <a:pt x="165" y="754"/>
                    <a:pt x="186" y="742"/>
                  </a:cubicBezTo>
                  <a:cubicBezTo>
                    <a:pt x="206" y="730"/>
                    <a:pt x="229" y="725"/>
                    <a:pt x="248" y="728"/>
                  </a:cubicBezTo>
                  <a:cubicBezTo>
                    <a:pt x="262" y="731"/>
                    <a:pt x="273" y="739"/>
                    <a:pt x="280" y="750"/>
                  </a:cubicBezTo>
                  <a:cubicBezTo>
                    <a:pt x="283" y="756"/>
                    <a:pt x="285" y="763"/>
                    <a:pt x="286" y="769"/>
                  </a:cubicBezTo>
                  <a:cubicBezTo>
                    <a:pt x="286" y="781"/>
                    <a:pt x="292" y="783"/>
                    <a:pt x="305" y="776"/>
                  </a:cubicBezTo>
                  <a:cubicBezTo>
                    <a:pt x="344" y="753"/>
                    <a:pt x="344" y="753"/>
                    <a:pt x="344" y="753"/>
                  </a:cubicBezTo>
                  <a:cubicBezTo>
                    <a:pt x="357" y="746"/>
                    <a:pt x="361" y="730"/>
                    <a:pt x="355" y="718"/>
                  </a:cubicBezTo>
                  <a:cubicBezTo>
                    <a:pt x="340" y="683"/>
                    <a:pt x="331" y="645"/>
                    <a:pt x="331" y="605"/>
                  </a:cubicBezTo>
                  <a:cubicBezTo>
                    <a:pt x="331" y="470"/>
                    <a:pt x="429" y="357"/>
                    <a:pt x="558" y="334"/>
                  </a:cubicBezTo>
                  <a:cubicBezTo>
                    <a:pt x="572" y="332"/>
                    <a:pt x="583" y="319"/>
                    <a:pt x="583" y="305"/>
                  </a:cubicBezTo>
                  <a:cubicBezTo>
                    <a:pt x="583" y="228"/>
                    <a:pt x="583" y="228"/>
                    <a:pt x="583" y="228"/>
                  </a:cubicBezTo>
                  <a:cubicBezTo>
                    <a:pt x="583" y="214"/>
                    <a:pt x="584" y="200"/>
                    <a:pt x="587" y="197"/>
                  </a:cubicBezTo>
                  <a:cubicBezTo>
                    <a:pt x="588" y="196"/>
                    <a:pt x="590" y="195"/>
                    <a:pt x="592" y="195"/>
                  </a:cubicBezTo>
                  <a:cubicBezTo>
                    <a:pt x="601" y="194"/>
                    <a:pt x="609" y="195"/>
                    <a:pt x="615" y="202"/>
                  </a:cubicBezTo>
                  <a:cubicBezTo>
                    <a:pt x="618" y="207"/>
                    <a:pt x="620" y="212"/>
                    <a:pt x="623" y="216"/>
                  </a:cubicBezTo>
                  <a:cubicBezTo>
                    <a:pt x="631" y="230"/>
                    <a:pt x="649" y="232"/>
                    <a:pt x="659" y="219"/>
                  </a:cubicBezTo>
                  <a:cubicBezTo>
                    <a:pt x="670" y="207"/>
                    <a:pt x="674" y="189"/>
                    <a:pt x="673" y="172"/>
                  </a:cubicBezTo>
                  <a:cubicBezTo>
                    <a:pt x="674" y="156"/>
                    <a:pt x="670" y="138"/>
                    <a:pt x="659" y="126"/>
                  </a:cubicBezTo>
                  <a:cubicBezTo>
                    <a:pt x="649" y="113"/>
                    <a:pt x="631" y="114"/>
                    <a:pt x="623" y="128"/>
                  </a:cubicBezTo>
                  <a:cubicBezTo>
                    <a:pt x="620" y="133"/>
                    <a:pt x="618" y="138"/>
                    <a:pt x="615" y="142"/>
                  </a:cubicBezTo>
                  <a:cubicBezTo>
                    <a:pt x="609" y="150"/>
                    <a:pt x="601" y="150"/>
                    <a:pt x="592" y="150"/>
                  </a:cubicBezTo>
                  <a:cubicBezTo>
                    <a:pt x="590" y="150"/>
                    <a:pt x="588" y="149"/>
                    <a:pt x="587" y="147"/>
                  </a:cubicBezTo>
                  <a:cubicBezTo>
                    <a:pt x="584" y="145"/>
                    <a:pt x="583" y="131"/>
                    <a:pt x="583" y="116"/>
                  </a:cubicBezTo>
                  <a:cubicBezTo>
                    <a:pt x="583" y="25"/>
                    <a:pt x="583" y="25"/>
                    <a:pt x="583" y="25"/>
                  </a:cubicBezTo>
                  <a:cubicBezTo>
                    <a:pt x="583" y="11"/>
                    <a:pt x="572" y="0"/>
                    <a:pt x="558" y="1"/>
                  </a:cubicBezTo>
                  <a:cubicBezTo>
                    <a:pt x="245" y="25"/>
                    <a:pt x="0" y="286"/>
                    <a:pt x="0" y="605"/>
                  </a:cubicBezTo>
                  <a:cubicBezTo>
                    <a:pt x="0" y="705"/>
                    <a:pt x="24" y="800"/>
                    <a:pt x="67" y="884"/>
                  </a:cubicBezTo>
                  <a:cubicBezTo>
                    <a:pt x="74" y="896"/>
                    <a:pt x="90" y="900"/>
                    <a:pt x="102" y="893"/>
                  </a:cubicBezTo>
                  <a:cubicBezTo>
                    <a:pt x="156" y="862"/>
                    <a:pt x="156" y="862"/>
                    <a:pt x="156" y="862"/>
                  </a:cubicBezTo>
                  <a:cubicBezTo>
                    <a:pt x="168" y="855"/>
                    <a:pt x="168" y="849"/>
                    <a:pt x="159" y="842"/>
                  </a:cubicBezTo>
                  <a:cubicBezTo>
                    <a:pt x="153" y="839"/>
                    <a:pt x="149" y="834"/>
                    <a:pt x="145" y="828"/>
                  </a:cubicBezTo>
                  <a:cubicBezTo>
                    <a:pt x="139" y="816"/>
                    <a:pt x="138" y="802"/>
                    <a:pt x="142" y="7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3" name="Freeform 23"/>
            <p:cNvSpPr>
              <a:spLocks/>
            </p:cNvSpPr>
            <p:nvPr/>
          </p:nvSpPr>
          <p:spPr bwMode="auto">
            <a:xfrm>
              <a:off x="1104909" y="2688988"/>
              <a:ext cx="378326" cy="560398"/>
            </a:xfrm>
            <a:custGeom>
              <a:avLst/>
              <a:gdLst>
                <a:gd name="T0" fmla="*/ 70 w 604"/>
                <a:gd name="T1" fmla="*/ 112 h 895"/>
                <a:gd name="T2" fmla="*/ 89 w 604"/>
                <a:gd name="T3" fmla="*/ 173 h 895"/>
                <a:gd name="T4" fmla="*/ 70 w 604"/>
                <a:gd name="T5" fmla="*/ 234 h 895"/>
                <a:gd name="T6" fmla="*/ 35 w 604"/>
                <a:gd name="T7" fmla="*/ 251 h 895"/>
                <a:gd name="T8" fmla="*/ 16 w 604"/>
                <a:gd name="T9" fmla="*/ 246 h 895"/>
                <a:gd name="T10" fmla="*/ 0 w 604"/>
                <a:gd name="T11" fmla="*/ 259 h 895"/>
                <a:gd name="T12" fmla="*/ 0 w 604"/>
                <a:gd name="T13" fmla="*/ 305 h 895"/>
                <a:gd name="T14" fmla="*/ 26 w 604"/>
                <a:gd name="T15" fmla="*/ 332 h 895"/>
                <a:gd name="T16" fmla="*/ 273 w 604"/>
                <a:gd name="T17" fmla="*/ 606 h 895"/>
                <a:gd name="T18" fmla="*/ 257 w 604"/>
                <a:gd name="T19" fmla="*/ 700 h 895"/>
                <a:gd name="T20" fmla="*/ 269 w 604"/>
                <a:gd name="T21" fmla="*/ 736 h 895"/>
                <a:gd name="T22" fmla="*/ 336 w 604"/>
                <a:gd name="T23" fmla="*/ 775 h 895"/>
                <a:gd name="T24" fmla="*/ 361 w 604"/>
                <a:gd name="T25" fmla="*/ 793 h 895"/>
                <a:gd name="T26" fmla="*/ 360 w 604"/>
                <a:gd name="T27" fmla="*/ 799 h 895"/>
                <a:gd name="T28" fmla="*/ 342 w 604"/>
                <a:gd name="T29" fmla="*/ 815 h 895"/>
                <a:gd name="T30" fmla="*/ 326 w 604"/>
                <a:gd name="T31" fmla="*/ 815 h 895"/>
                <a:gd name="T32" fmla="*/ 305 w 604"/>
                <a:gd name="T33" fmla="*/ 845 h 895"/>
                <a:gd name="T34" fmla="*/ 339 w 604"/>
                <a:gd name="T35" fmla="*/ 881 h 895"/>
                <a:gd name="T36" fmla="*/ 387 w 604"/>
                <a:gd name="T37" fmla="*/ 892 h 895"/>
                <a:gd name="T38" fmla="*/ 403 w 604"/>
                <a:gd name="T39" fmla="*/ 859 h 895"/>
                <a:gd name="T40" fmla="*/ 394 w 604"/>
                <a:gd name="T41" fmla="*/ 845 h 895"/>
                <a:gd name="T42" fmla="*/ 399 w 604"/>
                <a:gd name="T43" fmla="*/ 822 h 895"/>
                <a:gd name="T44" fmla="*/ 404 w 604"/>
                <a:gd name="T45" fmla="*/ 818 h 895"/>
                <a:gd name="T46" fmla="*/ 433 w 604"/>
                <a:gd name="T47" fmla="*/ 831 h 895"/>
                <a:gd name="T48" fmla="*/ 512 w 604"/>
                <a:gd name="T49" fmla="*/ 876 h 895"/>
                <a:gd name="T50" fmla="*/ 546 w 604"/>
                <a:gd name="T51" fmla="*/ 866 h 895"/>
                <a:gd name="T52" fmla="*/ 604 w 604"/>
                <a:gd name="T53" fmla="*/ 606 h 895"/>
                <a:gd name="T54" fmla="*/ 26 w 604"/>
                <a:gd name="T55" fmla="*/ 0 h 895"/>
                <a:gd name="T56" fmla="*/ 0 w 604"/>
                <a:gd name="T57" fmla="*/ 26 h 895"/>
                <a:gd name="T58" fmla="*/ 0 w 604"/>
                <a:gd name="T59" fmla="*/ 87 h 895"/>
                <a:gd name="T60" fmla="*/ 16 w 604"/>
                <a:gd name="T61" fmla="*/ 100 h 895"/>
                <a:gd name="T62" fmla="*/ 35 w 604"/>
                <a:gd name="T63" fmla="*/ 96 h 895"/>
                <a:gd name="T64" fmla="*/ 70 w 604"/>
                <a:gd name="T65" fmla="*/ 11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4" h="895">
                  <a:moveTo>
                    <a:pt x="70" y="112"/>
                  </a:moveTo>
                  <a:cubicBezTo>
                    <a:pt x="83" y="128"/>
                    <a:pt x="90" y="149"/>
                    <a:pt x="89" y="173"/>
                  </a:cubicBezTo>
                  <a:cubicBezTo>
                    <a:pt x="90" y="197"/>
                    <a:pt x="83" y="219"/>
                    <a:pt x="70" y="234"/>
                  </a:cubicBezTo>
                  <a:cubicBezTo>
                    <a:pt x="61" y="245"/>
                    <a:pt x="49" y="251"/>
                    <a:pt x="35" y="251"/>
                  </a:cubicBezTo>
                  <a:cubicBezTo>
                    <a:pt x="29" y="251"/>
                    <a:pt x="22" y="249"/>
                    <a:pt x="16" y="246"/>
                  </a:cubicBezTo>
                  <a:cubicBezTo>
                    <a:pt x="6" y="241"/>
                    <a:pt x="0" y="245"/>
                    <a:pt x="0" y="259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20"/>
                    <a:pt x="12" y="331"/>
                    <a:pt x="26" y="332"/>
                  </a:cubicBezTo>
                  <a:cubicBezTo>
                    <a:pt x="165" y="347"/>
                    <a:pt x="273" y="464"/>
                    <a:pt x="273" y="606"/>
                  </a:cubicBezTo>
                  <a:cubicBezTo>
                    <a:pt x="273" y="639"/>
                    <a:pt x="267" y="670"/>
                    <a:pt x="257" y="700"/>
                  </a:cubicBezTo>
                  <a:cubicBezTo>
                    <a:pt x="252" y="713"/>
                    <a:pt x="257" y="729"/>
                    <a:pt x="269" y="736"/>
                  </a:cubicBezTo>
                  <a:cubicBezTo>
                    <a:pt x="336" y="775"/>
                    <a:pt x="336" y="775"/>
                    <a:pt x="336" y="775"/>
                  </a:cubicBezTo>
                  <a:cubicBezTo>
                    <a:pt x="348" y="782"/>
                    <a:pt x="360" y="790"/>
                    <a:pt x="361" y="793"/>
                  </a:cubicBezTo>
                  <a:cubicBezTo>
                    <a:pt x="361" y="795"/>
                    <a:pt x="361" y="797"/>
                    <a:pt x="360" y="799"/>
                  </a:cubicBezTo>
                  <a:cubicBezTo>
                    <a:pt x="356" y="807"/>
                    <a:pt x="352" y="814"/>
                    <a:pt x="342" y="815"/>
                  </a:cubicBezTo>
                  <a:cubicBezTo>
                    <a:pt x="337" y="815"/>
                    <a:pt x="332" y="815"/>
                    <a:pt x="326" y="815"/>
                  </a:cubicBezTo>
                  <a:cubicBezTo>
                    <a:pt x="310" y="815"/>
                    <a:pt x="300" y="830"/>
                    <a:pt x="305" y="845"/>
                  </a:cubicBezTo>
                  <a:cubicBezTo>
                    <a:pt x="311" y="860"/>
                    <a:pt x="325" y="873"/>
                    <a:pt x="339" y="881"/>
                  </a:cubicBezTo>
                  <a:cubicBezTo>
                    <a:pt x="353" y="889"/>
                    <a:pt x="371" y="895"/>
                    <a:pt x="387" y="892"/>
                  </a:cubicBezTo>
                  <a:cubicBezTo>
                    <a:pt x="403" y="889"/>
                    <a:pt x="410" y="873"/>
                    <a:pt x="403" y="859"/>
                  </a:cubicBezTo>
                  <a:cubicBezTo>
                    <a:pt x="400" y="854"/>
                    <a:pt x="397" y="850"/>
                    <a:pt x="394" y="845"/>
                  </a:cubicBezTo>
                  <a:cubicBezTo>
                    <a:pt x="390" y="836"/>
                    <a:pt x="394" y="829"/>
                    <a:pt x="399" y="822"/>
                  </a:cubicBezTo>
                  <a:cubicBezTo>
                    <a:pt x="400" y="820"/>
                    <a:pt x="402" y="819"/>
                    <a:pt x="404" y="818"/>
                  </a:cubicBezTo>
                  <a:cubicBezTo>
                    <a:pt x="407" y="817"/>
                    <a:pt x="420" y="823"/>
                    <a:pt x="433" y="831"/>
                  </a:cubicBezTo>
                  <a:cubicBezTo>
                    <a:pt x="512" y="876"/>
                    <a:pt x="512" y="876"/>
                    <a:pt x="512" y="876"/>
                  </a:cubicBezTo>
                  <a:cubicBezTo>
                    <a:pt x="524" y="883"/>
                    <a:pt x="540" y="879"/>
                    <a:pt x="546" y="866"/>
                  </a:cubicBezTo>
                  <a:cubicBezTo>
                    <a:pt x="583" y="787"/>
                    <a:pt x="604" y="699"/>
                    <a:pt x="604" y="606"/>
                  </a:cubicBezTo>
                  <a:cubicBezTo>
                    <a:pt x="604" y="281"/>
                    <a:pt x="348" y="15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1"/>
                    <a:pt x="6" y="105"/>
                    <a:pt x="16" y="100"/>
                  </a:cubicBezTo>
                  <a:cubicBezTo>
                    <a:pt x="22" y="97"/>
                    <a:pt x="29" y="96"/>
                    <a:pt x="35" y="96"/>
                  </a:cubicBezTo>
                  <a:cubicBezTo>
                    <a:pt x="49" y="96"/>
                    <a:pt x="61" y="102"/>
                    <a:pt x="70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4" name="Freeform 24"/>
            <p:cNvSpPr>
              <a:spLocks/>
            </p:cNvSpPr>
            <p:nvPr/>
          </p:nvSpPr>
          <p:spPr bwMode="auto">
            <a:xfrm>
              <a:off x="785996" y="3158542"/>
              <a:ext cx="642042" cy="289398"/>
            </a:xfrm>
            <a:custGeom>
              <a:avLst/>
              <a:gdLst>
                <a:gd name="T0" fmla="*/ 899 w 1025"/>
                <a:gd name="T1" fmla="*/ 165 h 462"/>
                <a:gd name="T2" fmla="*/ 836 w 1025"/>
                <a:gd name="T3" fmla="*/ 151 h 462"/>
                <a:gd name="T4" fmla="*/ 793 w 1025"/>
                <a:gd name="T5" fmla="*/ 104 h 462"/>
                <a:gd name="T6" fmla="*/ 796 w 1025"/>
                <a:gd name="T7" fmla="*/ 66 h 462"/>
                <a:gd name="T8" fmla="*/ 810 w 1025"/>
                <a:gd name="T9" fmla="*/ 51 h 462"/>
                <a:gd name="T10" fmla="*/ 806 w 1025"/>
                <a:gd name="T11" fmla="*/ 31 h 462"/>
                <a:gd name="T12" fmla="*/ 766 w 1025"/>
                <a:gd name="T13" fmla="*/ 8 h 462"/>
                <a:gd name="T14" fmla="*/ 730 w 1025"/>
                <a:gd name="T15" fmla="*/ 17 h 462"/>
                <a:gd name="T16" fmla="*/ 507 w 1025"/>
                <a:gd name="T17" fmla="*/ 131 h 462"/>
                <a:gd name="T18" fmla="*/ 297 w 1025"/>
                <a:gd name="T19" fmla="*/ 33 h 462"/>
                <a:gd name="T20" fmla="*/ 259 w 1025"/>
                <a:gd name="T21" fmla="*/ 26 h 462"/>
                <a:gd name="T22" fmla="*/ 192 w 1025"/>
                <a:gd name="T23" fmla="*/ 64 h 462"/>
                <a:gd name="T24" fmla="*/ 164 w 1025"/>
                <a:gd name="T25" fmla="*/ 77 h 462"/>
                <a:gd name="T26" fmla="*/ 158 w 1025"/>
                <a:gd name="T27" fmla="*/ 73 h 462"/>
                <a:gd name="T28" fmla="*/ 154 w 1025"/>
                <a:gd name="T29" fmla="*/ 50 h 462"/>
                <a:gd name="T30" fmla="*/ 162 w 1025"/>
                <a:gd name="T31" fmla="*/ 36 h 462"/>
                <a:gd name="T32" fmla="*/ 146 w 1025"/>
                <a:gd name="T33" fmla="*/ 3 h 462"/>
                <a:gd name="T34" fmla="*/ 99 w 1025"/>
                <a:gd name="T35" fmla="*/ 14 h 462"/>
                <a:gd name="T36" fmla="*/ 65 w 1025"/>
                <a:gd name="T37" fmla="*/ 49 h 462"/>
                <a:gd name="T38" fmla="*/ 86 w 1025"/>
                <a:gd name="T39" fmla="*/ 80 h 462"/>
                <a:gd name="T40" fmla="*/ 102 w 1025"/>
                <a:gd name="T41" fmla="*/ 80 h 462"/>
                <a:gd name="T42" fmla="*/ 120 w 1025"/>
                <a:gd name="T43" fmla="*/ 95 h 462"/>
                <a:gd name="T44" fmla="*/ 120 w 1025"/>
                <a:gd name="T45" fmla="*/ 102 h 462"/>
                <a:gd name="T46" fmla="*/ 95 w 1025"/>
                <a:gd name="T47" fmla="*/ 120 h 462"/>
                <a:gd name="T48" fmla="*/ 16 w 1025"/>
                <a:gd name="T49" fmla="*/ 166 h 462"/>
                <a:gd name="T50" fmla="*/ 8 w 1025"/>
                <a:gd name="T51" fmla="*/ 200 h 462"/>
                <a:gd name="T52" fmla="*/ 507 w 1025"/>
                <a:gd name="T53" fmla="*/ 462 h 462"/>
                <a:gd name="T54" fmla="*/ 1017 w 1025"/>
                <a:gd name="T55" fmla="*/ 183 h 462"/>
                <a:gd name="T56" fmla="*/ 1009 w 1025"/>
                <a:gd name="T57" fmla="*/ 148 h 462"/>
                <a:gd name="T58" fmla="*/ 955 w 1025"/>
                <a:gd name="T59" fmla="*/ 117 h 462"/>
                <a:gd name="T60" fmla="*/ 936 w 1025"/>
                <a:gd name="T61" fmla="*/ 124 h 462"/>
                <a:gd name="T62" fmla="*/ 930 w 1025"/>
                <a:gd name="T63" fmla="*/ 144 h 462"/>
                <a:gd name="T64" fmla="*/ 899 w 1025"/>
                <a:gd name="T65" fmla="*/ 165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5" h="462">
                  <a:moveTo>
                    <a:pt x="899" y="165"/>
                  </a:moveTo>
                  <a:cubicBezTo>
                    <a:pt x="879" y="169"/>
                    <a:pt x="857" y="164"/>
                    <a:pt x="836" y="151"/>
                  </a:cubicBezTo>
                  <a:cubicBezTo>
                    <a:pt x="815" y="140"/>
                    <a:pt x="800" y="123"/>
                    <a:pt x="793" y="104"/>
                  </a:cubicBezTo>
                  <a:cubicBezTo>
                    <a:pt x="788" y="91"/>
                    <a:pt x="789" y="77"/>
                    <a:pt x="796" y="66"/>
                  </a:cubicBezTo>
                  <a:cubicBezTo>
                    <a:pt x="799" y="60"/>
                    <a:pt x="804" y="55"/>
                    <a:pt x="810" y="51"/>
                  </a:cubicBezTo>
                  <a:cubicBezTo>
                    <a:pt x="819" y="45"/>
                    <a:pt x="818" y="38"/>
                    <a:pt x="806" y="31"/>
                  </a:cubicBezTo>
                  <a:cubicBezTo>
                    <a:pt x="766" y="8"/>
                    <a:pt x="766" y="8"/>
                    <a:pt x="766" y="8"/>
                  </a:cubicBezTo>
                  <a:cubicBezTo>
                    <a:pt x="754" y="1"/>
                    <a:pt x="738" y="5"/>
                    <a:pt x="730" y="17"/>
                  </a:cubicBezTo>
                  <a:cubicBezTo>
                    <a:pt x="680" y="86"/>
                    <a:pt x="599" y="131"/>
                    <a:pt x="507" y="131"/>
                  </a:cubicBezTo>
                  <a:cubicBezTo>
                    <a:pt x="423" y="131"/>
                    <a:pt x="347" y="93"/>
                    <a:pt x="297" y="33"/>
                  </a:cubicBezTo>
                  <a:cubicBezTo>
                    <a:pt x="288" y="22"/>
                    <a:pt x="271" y="18"/>
                    <a:pt x="259" y="26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80" y="71"/>
                    <a:pt x="167" y="78"/>
                    <a:pt x="164" y="77"/>
                  </a:cubicBezTo>
                  <a:cubicBezTo>
                    <a:pt x="162" y="76"/>
                    <a:pt x="160" y="75"/>
                    <a:pt x="158" y="73"/>
                  </a:cubicBezTo>
                  <a:cubicBezTo>
                    <a:pt x="154" y="65"/>
                    <a:pt x="150" y="58"/>
                    <a:pt x="154" y="50"/>
                  </a:cubicBezTo>
                  <a:cubicBezTo>
                    <a:pt x="156" y="45"/>
                    <a:pt x="160" y="41"/>
                    <a:pt x="162" y="36"/>
                  </a:cubicBezTo>
                  <a:cubicBezTo>
                    <a:pt x="170" y="21"/>
                    <a:pt x="162" y="5"/>
                    <a:pt x="146" y="3"/>
                  </a:cubicBezTo>
                  <a:cubicBezTo>
                    <a:pt x="130" y="0"/>
                    <a:pt x="113" y="5"/>
                    <a:pt x="99" y="14"/>
                  </a:cubicBezTo>
                  <a:cubicBezTo>
                    <a:pt x="84" y="22"/>
                    <a:pt x="71" y="34"/>
                    <a:pt x="65" y="49"/>
                  </a:cubicBezTo>
                  <a:cubicBezTo>
                    <a:pt x="59" y="65"/>
                    <a:pt x="69" y="79"/>
                    <a:pt x="86" y="80"/>
                  </a:cubicBezTo>
                  <a:cubicBezTo>
                    <a:pt x="91" y="80"/>
                    <a:pt x="97" y="79"/>
                    <a:pt x="102" y="80"/>
                  </a:cubicBezTo>
                  <a:cubicBezTo>
                    <a:pt x="111" y="81"/>
                    <a:pt x="116" y="88"/>
                    <a:pt x="120" y="95"/>
                  </a:cubicBezTo>
                  <a:cubicBezTo>
                    <a:pt x="121" y="97"/>
                    <a:pt x="121" y="99"/>
                    <a:pt x="120" y="102"/>
                  </a:cubicBezTo>
                  <a:cubicBezTo>
                    <a:pt x="119" y="105"/>
                    <a:pt x="108" y="113"/>
                    <a:pt x="95" y="120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4" y="173"/>
                    <a:pt x="0" y="188"/>
                    <a:pt x="8" y="200"/>
                  </a:cubicBezTo>
                  <a:cubicBezTo>
                    <a:pt x="117" y="358"/>
                    <a:pt x="300" y="462"/>
                    <a:pt x="507" y="462"/>
                  </a:cubicBezTo>
                  <a:cubicBezTo>
                    <a:pt x="721" y="462"/>
                    <a:pt x="910" y="351"/>
                    <a:pt x="1017" y="183"/>
                  </a:cubicBezTo>
                  <a:cubicBezTo>
                    <a:pt x="1025" y="171"/>
                    <a:pt x="1021" y="155"/>
                    <a:pt x="1009" y="148"/>
                  </a:cubicBezTo>
                  <a:cubicBezTo>
                    <a:pt x="955" y="117"/>
                    <a:pt x="955" y="117"/>
                    <a:pt x="955" y="117"/>
                  </a:cubicBezTo>
                  <a:cubicBezTo>
                    <a:pt x="943" y="110"/>
                    <a:pt x="937" y="113"/>
                    <a:pt x="936" y="124"/>
                  </a:cubicBezTo>
                  <a:cubicBezTo>
                    <a:pt x="936" y="131"/>
                    <a:pt x="934" y="138"/>
                    <a:pt x="930" y="144"/>
                  </a:cubicBezTo>
                  <a:cubicBezTo>
                    <a:pt x="924" y="155"/>
                    <a:pt x="912" y="163"/>
                    <a:pt x="899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418610" y="2393175"/>
            <a:ext cx="760191" cy="758656"/>
            <a:chOff x="517525" y="3863975"/>
            <a:chExt cx="3144838" cy="3138488"/>
          </a:xfrm>
        </p:grpSpPr>
        <p:sp>
          <p:nvSpPr>
            <p:cNvPr id="135" name="Freeform 5"/>
            <p:cNvSpPr>
              <a:spLocks/>
            </p:cNvSpPr>
            <p:nvPr/>
          </p:nvSpPr>
          <p:spPr bwMode="auto">
            <a:xfrm>
              <a:off x="517525" y="4703763"/>
              <a:ext cx="911225" cy="1509713"/>
            </a:xfrm>
            <a:custGeom>
              <a:avLst/>
              <a:gdLst>
                <a:gd name="T0" fmla="*/ 146 w 351"/>
                <a:gd name="T1" fmla="*/ 479 h 582"/>
                <a:gd name="T2" fmla="*/ 184 w 351"/>
                <a:gd name="T3" fmla="*/ 437 h 582"/>
                <a:gd name="T4" fmla="*/ 239 w 351"/>
                <a:gd name="T5" fmla="*/ 424 h 582"/>
                <a:gd name="T6" fmla="*/ 268 w 351"/>
                <a:gd name="T7" fmla="*/ 443 h 582"/>
                <a:gd name="T8" fmla="*/ 273 w 351"/>
                <a:gd name="T9" fmla="*/ 460 h 582"/>
                <a:gd name="T10" fmla="*/ 293 w 351"/>
                <a:gd name="T11" fmla="*/ 464 h 582"/>
                <a:gd name="T12" fmla="*/ 335 w 351"/>
                <a:gd name="T13" fmla="*/ 439 h 582"/>
                <a:gd name="T14" fmla="*/ 345 w 351"/>
                <a:gd name="T15" fmla="*/ 404 h 582"/>
                <a:gd name="T16" fmla="*/ 318 w 351"/>
                <a:gd name="T17" fmla="*/ 284 h 582"/>
                <a:gd name="T18" fmla="*/ 335 w 351"/>
                <a:gd name="T19" fmla="*/ 182 h 582"/>
                <a:gd name="T20" fmla="*/ 323 w 351"/>
                <a:gd name="T21" fmla="*/ 145 h 582"/>
                <a:gd name="T22" fmla="*/ 256 w 351"/>
                <a:gd name="T23" fmla="*/ 108 h 582"/>
                <a:gd name="T24" fmla="*/ 231 w 351"/>
                <a:gd name="T25" fmla="*/ 90 h 582"/>
                <a:gd name="T26" fmla="*/ 232 w 351"/>
                <a:gd name="T27" fmla="*/ 85 h 582"/>
                <a:gd name="T28" fmla="*/ 247 w 351"/>
                <a:gd name="T29" fmla="*/ 71 h 582"/>
                <a:gd name="T30" fmla="*/ 262 w 351"/>
                <a:gd name="T31" fmla="*/ 70 h 582"/>
                <a:gd name="T32" fmla="*/ 280 w 351"/>
                <a:gd name="T33" fmla="*/ 43 h 582"/>
                <a:gd name="T34" fmla="*/ 250 w 351"/>
                <a:gd name="T35" fmla="*/ 12 h 582"/>
                <a:gd name="T36" fmla="*/ 207 w 351"/>
                <a:gd name="T37" fmla="*/ 2 h 582"/>
                <a:gd name="T38" fmla="*/ 193 w 351"/>
                <a:gd name="T39" fmla="*/ 32 h 582"/>
                <a:gd name="T40" fmla="*/ 201 w 351"/>
                <a:gd name="T41" fmla="*/ 44 h 582"/>
                <a:gd name="T42" fmla="*/ 197 w 351"/>
                <a:gd name="T43" fmla="*/ 65 h 582"/>
                <a:gd name="T44" fmla="*/ 192 w 351"/>
                <a:gd name="T45" fmla="*/ 68 h 582"/>
                <a:gd name="T46" fmla="*/ 164 w 351"/>
                <a:gd name="T47" fmla="*/ 56 h 582"/>
                <a:gd name="T48" fmla="*/ 91 w 351"/>
                <a:gd name="T49" fmla="*/ 15 h 582"/>
                <a:gd name="T50" fmla="*/ 57 w 351"/>
                <a:gd name="T51" fmla="*/ 25 h 582"/>
                <a:gd name="T52" fmla="*/ 1 w 351"/>
                <a:gd name="T53" fmla="*/ 288 h 582"/>
                <a:gd name="T54" fmla="*/ 72 w 351"/>
                <a:gd name="T55" fmla="*/ 565 h 582"/>
                <a:gd name="T56" fmla="*/ 107 w 351"/>
                <a:gd name="T57" fmla="*/ 575 h 582"/>
                <a:gd name="T58" fmla="*/ 156 w 351"/>
                <a:gd name="T59" fmla="*/ 545 h 582"/>
                <a:gd name="T60" fmla="*/ 161 w 351"/>
                <a:gd name="T61" fmla="*/ 526 h 582"/>
                <a:gd name="T62" fmla="*/ 149 w 351"/>
                <a:gd name="T63" fmla="*/ 513 h 582"/>
                <a:gd name="T64" fmla="*/ 146 w 351"/>
                <a:gd name="T65" fmla="*/ 479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1" h="582">
                  <a:moveTo>
                    <a:pt x="146" y="479"/>
                  </a:moveTo>
                  <a:cubicBezTo>
                    <a:pt x="152" y="463"/>
                    <a:pt x="165" y="448"/>
                    <a:pt x="184" y="437"/>
                  </a:cubicBezTo>
                  <a:cubicBezTo>
                    <a:pt x="202" y="426"/>
                    <a:pt x="222" y="421"/>
                    <a:pt x="239" y="424"/>
                  </a:cubicBezTo>
                  <a:cubicBezTo>
                    <a:pt x="252" y="426"/>
                    <a:pt x="262" y="433"/>
                    <a:pt x="268" y="443"/>
                  </a:cubicBezTo>
                  <a:cubicBezTo>
                    <a:pt x="271" y="448"/>
                    <a:pt x="273" y="454"/>
                    <a:pt x="273" y="460"/>
                  </a:cubicBezTo>
                  <a:cubicBezTo>
                    <a:pt x="274" y="470"/>
                    <a:pt x="280" y="472"/>
                    <a:pt x="293" y="464"/>
                  </a:cubicBezTo>
                  <a:cubicBezTo>
                    <a:pt x="335" y="439"/>
                    <a:pt x="335" y="439"/>
                    <a:pt x="335" y="439"/>
                  </a:cubicBezTo>
                  <a:cubicBezTo>
                    <a:pt x="347" y="432"/>
                    <a:pt x="351" y="416"/>
                    <a:pt x="345" y="404"/>
                  </a:cubicBezTo>
                  <a:cubicBezTo>
                    <a:pt x="328" y="367"/>
                    <a:pt x="318" y="327"/>
                    <a:pt x="318" y="284"/>
                  </a:cubicBezTo>
                  <a:cubicBezTo>
                    <a:pt x="317" y="248"/>
                    <a:pt x="323" y="213"/>
                    <a:pt x="335" y="182"/>
                  </a:cubicBezTo>
                  <a:cubicBezTo>
                    <a:pt x="340" y="168"/>
                    <a:pt x="335" y="152"/>
                    <a:pt x="323" y="145"/>
                  </a:cubicBezTo>
                  <a:cubicBezTo>
                    <a:pt x="256" y="108"/>
                    <a:pt x="256" y="108"/>
                    <a:pt x="256" y="108"/>
                  </a:cubicBezTo>
                  <a:cubicBezTo>
                    <a:pt x="244" y="101"/>
                    <a:pt x="232" y="93"/>
                    <a:pt x="231" y="90"/>
                  </a:cubicBezTo>
                  <a:cubicBezTo>
                    <a:pt x="231" y="88"/>
                    <a:pt x="231" y="86"/>
                    <a:pt x="232" y="85"/>
                  </a:cubicBezTo>
                  <a:cubicBezTo>
                    <a:pt x="235" y="78"/>
                    <a:pt x="239" y="71"/>
                    <a:pt x="247" y="71"/>
                  </a:cubicBezTo>
                  <a:cubicBezTo>
                    <a:pt x="252" y="70"/>
                    <a:pt x="257" y="71"/>
                    <a:pt x="262" y="70"/>
                  </a:cubicBezTo>
                  <a:cubicBezTo>
                    <a:pt x="276" y="70"/>
                    <a:pt x="285" y="57"/>
                    <a:pt x="280" y="43"/>
                  </a:cubicBezTo>
                  <a:cubicBezTo>
                    <a:pt x="275" y="30"/>
                    <a:pt x="263" y="19"/>
                    <a:pt x="250" y="12"/>
                  </a:cubicBezTo>
                  <a:cubicBezTo>
                    <a:pt x="237" y="4"/>
                    <a:pt x="221" y="0"/>
                    <a:pt x="207" y="2"/>
                  </a:cubicBezTo>
                  <a:cubicBezTo>
                    <a:pt x="193" y="5"/>
                    <a:pt x="186" y="19"/>
                    <a:pt x="193" y="32"/>
                  </a:cubicBezTo>
                  <a:cubicBezTo>
                    <a:pt x="196" y="36"/>
                    <a:pt x="199" y="40"/>
                    <a:pt x="201" y="44"/>
                  </a:cubicBezTo>
                  <a:cubicBezTo>
                    <a:pt x="204" y="52"/>
                    <a:pt x="201" y="58"/>
                    <a:pt x="197" y="65"/>
                  </a:cubicBezTo>
                  <a:cubicBezTo>
                    <a:pt x="196" y="67"/>
                    <a:pt x="194" y="68"/>
                    <a:pt x="192" y="68"/>
                  </a:cubicBezTo>
                  <a:cubicBezTo>
                    <a:pt x="189" y="69"/>
                    <a:pt x="177" y="63"/>
                    <a:pt x="164" y="5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79" y="8"/>
                    <a:pt x="64" y="13"/>
                    <a:pt x="57" y="25"/>
                  </a:cubicBezTo>
                  <a:cubicBezTo>
                    <a:pt x="20" y="105"/>
                    <a:pt x="0" y="194"/>
                    <a:pt x="1" y="288"/>
                  </a:cubicBezTo>
                  <a:cubicBezTo>
                    <a:pt x="2" y="388"/>
                    <a:pt x="28" y="483"/>
                    <a:pt x="72" y="565"/>
                  </a:cubicBezTo>
                  <a:cubicBezTo>
                    <a:pt x="79" y="578"/>
                    <a:pt x="94" y="582"/>
                    <a:pt x="107" y="575"/>
                  </a:cubicBezTo>
                  <a:cubicBezTo>
                    <a:pt x="156" y="545"/>
                    <a:pt x="156" y="545"/>
                    <a:pt x="156" y="545"/>
                  </a:cubicBezTo>
                  <a:cubicBezTo>
                    <a:pt x="168" y="538"/>
                    <a:pt x="170" y="532"/>
                    <a:pt x="161" y="526"/>
                  </a:cubicBezTo>
                  <a:cubicBezTo>
                    <a:pt x="156" y="523"/>
                    <a:pt x="152" y="519"/>
                    <a:pt x="149" y="513"/>
                  </a:cubicBezTo>
                  <a:cubicBezTo>
                    <a:pt x="143" y="503"/>
                    <a:pt x="142" y="491"/>
                    <a:pt x="146" y="4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36" name="Freeform 6"/>
            <p:cNvSpPr>
              <a:spLocks/>
            </p:cNvSpPr>
            <p:nvPr/>
          </p:nvSpPr>
          <p:spPr bwMode="auto">
            <a:xfrm>
              <a:off x="782638" y="5851525"/>
              <a:ext cx="1320800" cy="1150938"/>
            </a:xfrm>
            <a:custGeom>
              <a:avLst/>
              <a:gdLst>
                <a:gd name="T0" fmla="*/ 446 w 509"/>
                <a:gd name="T1" fmla="*/ 337 h 444"/>
                <a:gd name="T2" fmla="*/ 428 w 509"/>
                <a:gd name="T3" fmla="*/ 282 h 444"/>
                <a:gd name="T4" fmla="*/ 444 w 509"/>
                <a:gd name="T5" fmla="*/ 228 h 444"/>
                <a:gd name="T6" fmla="*/ 475 w 509"/>
                <a:gd name="T7" fmla="*/ 213 h 444"/>
                <a:gd name="T8" fmla="*/ 493 w 509"/>
                <a:gd name="T9" fmla="*/ 217 h 444"/>
                <a:gd name="T10" fmla="*/ 506 w 509"/>
                <a:gd name="T11" fmla="*/ 202 h 444"/>
                <a:gd name="T12" fmla="*/ 506 w 509"/>
                <a:gd name="T13" fmla="*/ 153 h 444"/>
                <a:gd name="T14" fmla="*/ 480 w 509"/>
                <a:gd name="T15" fmla="*/ 126 h 444"/>
                <a:gd name="T16" fmla="*/ 282 w 509"/>
                <a:gd name="T17" fmla="*/ 24 h 444"/>
                <a:gd name="T18" fmla="*/ 245 w 509"/>
                <a:gd name="T19" fmla="*/ 16 h 444"/>
                <a:gd name="T20" fmla="*/ 179 w 509"/>
                <a:gd name="T21" fmla="*/ 55 h 444"/>
                <a:gd name="T22" fmla="*/ 151 w 509"/>
                <a:gd name="T23" fmla="*/ 68 h 444"/>
                <a:gd name="T24" fmla="*/ 147 w 509"/>
                <a:gd name="T25" fmla="*/ 65 h 444"/>
                <a:gd name="T26" fmla="*/ 142 w 509"/>
                <a:gd name="T27" fmla="*/ 44 h 444"/>
                <a:gd name="T28" fmla="*/ 149 w 509"/>
                <a:gd name="T29" fmla="*/ 32 h 444"/>
                <a:gd name="T30" fmla="*/ 135 w 509"/>
                <a:gd name="T31" fmla="*/ 3 h 444"/>
                <a:gd name="T32" fmla="*/ 93 w 509"/>
                <a:gd name="T33" fmla="*/ 13 h 444"/>
                <a:gd name="T34" fmla="*/ 63 w 509"/>
                <a:gd name="T35" fmla="*/ 45 h 444"/>
                <a:gd name="T36" fmla="*/ 82 w 509"/>
                <a:gd name="T37" fmla="*/ 72 h 444"/>
                <a:gd name="T38" fmla="*/ 96 w 509"/>
                <a:gd name="T39" fmla="*/ 72 h 444"/>
                <a:gd name="T40" fmla="*/ 112 w 509"/>
                <a:gd name="T41" fmla="*/ 85 h 444"/>
                <a:gd name="T42" fmla="*/ 113 w 509"/>
                <a:gd name="T43" fmla="*/ 91 h 444"/>
                <a:gd name="T44" fmla="*/ 88 w 509"/>
                <a:gd name="T45" fmla="*/ 109 h 444"/>
                <a:gd name="T46" fmla="*/ 16 w 509"/>
                <a:gd name="T47" fmla="*/ 152 h 444"/>
                <a:gd name="T48" fmla="*/ 8 w 509"/>
                <a:gd name="T49" fmla="*/ 186 h 444"/>
                <a:gd name="T50" fmla="*/ 483 w 509"/>
                <a:gd name="T51" fmla="*/ 444 h 444"/>
                <a:gd name="T52" fmla="*/ 509 w 509"/>
                <a:gd name="T53" fmla="*/ 418 h 444"/>
                <a:gd name="T54" fmla="*/ 508 w 509"/>
                <a:gd name="T55" fmla="*/ 361 h 444"/>
                <a:gd name="T56" fmla="*/ 494 w 509"/>
                <a:gd name="T57" fmla="*/ 347 h 444"/>
                <a:gd name="T58" fmla="*/ 477 w 509"/>
                <a:gd name="T59" fmla="*/ 351 h 444"/>
                <a:gd name="T60" fmla="*/ 446 w 509"/>
                <a:gd name="T61" fmla="*/ 33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9" h="444">
                  <a:moveTo>
                    <a:pt x="446" y="337"/>
                  </a:moveTo>
                  <a:cubicBezTo>
                    <a:pt x="434" y="323"/>
                    <a:pt x="428" y="304"/>
                    <a:pt x="428" y="282"/>
                  </a:cubicBezTo>
                  <a:cubicBezTo>
                    <a:pt x="427" y="261"/>
                    <a:pt x="433" y="242"/>
                    <a:pt x="444" y="228"/>
                  </a:cubicBezTo>
                  <a:cubicBezTo>
                    <a:pt x="452" y="218"/>
                    <a:pt x="463" y="213"/>
                    <a:pt x="475" y="213"/>
                  </a:cubicBezTo>
                  <a:cubicBezTo>
                    <a:pt x="481" y="213"/>
                    <a:pt x="487" y="214"/>
                    <a:pt x="493" y="217"/>
                  </a:cubicBezTo>
                  <a:cubicBezTo>
                    <a:pt x="501" y="221"/>
                    <a:pt x="506" y="216"/>
                    <a:pt x="506" y="202"/>
                  </a:cubicBezTo>
                  <a:cubicBezTo>
                    <a:pt x="506" y="153"/>
                    <a:pt x="506" y="153"/>
                    <a:pt x="506" y="153"/>
                  </a:cubicBezTo>
                  <a:cubicBezTo>
                    <a:pt x="505" y="139"/>
                    <a:pt x="494" y="128"/>
                    <a:pt x="480" y="126"/>
                  </a:cubicBezTo>
                  <a:cubicBezTo>
                    <a:pt x="401" y="120"/>
                    <a:pt x="331" y="81"/>
                    <a:pt x="282" y="24"/>
                  </a:cubicBezTo>
                  <a:cubicBezTo>
                    <a:pt x="273" y="13"/>
                    <a:pt x="257" y="9"/>
                    <a:pt x="245" y="16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67" y="63"/>
                    <a:pt x="154" y="69"/>
                    <a:pt x="151" y="68"/>
                  </a:cubicBezTo>
                  <a:cubicBezTo>
                    <a:pt x="149" y="68"/>
                    <a:pt x="148" y="67"/>
                    <a:pt x="147" y="65"/>
                  </a:cubicBezTo>
                  <a:cubicBezTo>
                    <a:pt x="142" y="58"/>
                    <a:pt x="139" y="52"/>
                    <a:pt x="142" y="44"/>
                  </a:cubicBezTo>
                  <a:cubicBezTo>
                    <a:pt x="144" y="40"/>
                    <a:pt x="147" y="36"/>
                    <a:pt x="149" y="32"/>
                  </a:cubicBezTo>
                  <a:cubicBezTo>
                    <a:pt x="156" y="19"/>
                    <a:pt x="149" y="5"/>
                    <a:pt x="135" y="3"/>
                  </a:cubicBezTo>
                  <a:cubicBezTo>
                    <a:pt x="121" y="0"/>
                    <a:pt x="105" y="5"/>
                    <a:pt x="93" y="13"/>
                  </a:cubicBezTo>
                  <a:cubicBezTo>
                    <a:pt x="80" y="20"/>
                    <a:pt x="68" y="31"/>
                    <a:pt x="63" y="45"/>
                  </a:cubicBezTo>
                  <a:cubicBezTo>
                    <a:pt x="58" y="59"/>
                    <a:pt x="67" y="72"/>
                    <a:pt x="82" y="72"/>
                  </a:cubicBezTo>
                  <a:cubicBezTo>
                    <a:pt x="87" y="72"/>
                    <a:pt x="92" y="71"/>
                    <a:pt x="96" y="72"/>
                  </a:cubicBezTo>
                  <a:cubicBezTo>
                    <a:pt x="105" y="72"/>
                    <a:pt x="109" y="78"/>
                    <a:pt x="112" y="85"/>
                  </a:cubicBezTo>
                  <a:cubicBezTo>
                    <a:pt x="113" y="87"/>
                    <a:pt x="113" y="89"/>
                    <a:pt x="113" y="91"/>
                  </a:cubicBezTo>
                  <a:cubicBezTo>
                    <a:pt x="112" y="94"/>
                    <a:pt x="101" y="102"/>
                    <a:pt x="88" y="109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4" y="159"/>
                    <a:pt x="0" y="175"/>
                    <a:pt x="8" y="186"/>
                  </a:cubicBezTo>
                  <a:cubicBezTo>
                    <a:pt x="114" y="337"/>
                    <a:pt x="287" y="437"/>
                    <a:pt x="483" y="444"/>
                  </a:cubicBezTo>
                  <a:cubicBezTo>
                    <a:pt x="497" y="444"/>
                    <a:pt x="509" y="432"/>
                    <a:pt x="509" y="418"/>
                  </a:cubicBezTo>
                  <a:cubicBezTo>
                    <a:pt x="508" y="361"/>
                    <a:pt x="508" y="361"/>
                    <a:pt x="508" y="361"/>
                  </a:cubicBezTo>
                  <a:cubicBezTo>
                    <a:pt x="508" y="347"/>
                    <a:pt x="503" y="342"/>
                    <a:pt x="494" y="347"/>
                  </a:cubicBezTo>
                  <a:cubicBezTo>
                    <a:pt x="489" y="350"/>
                    <a:pt x="483" y="351"/>
                    <a:pt x="477" y="351"/>
                  </a:cubicBezTo>
                  <a:cubicBezTo>
                    <a:pt x="465" y="351"/>
                    <a:pt x="454" y="346"/>
                    <a:pt x="446" y="3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738188" y="3865563"/>
              <a:ext cx="1493838" cy="1181100"/>
            </a:xfrm>
            <a:custGeom>
              <a:avLst/>
              <a:gdLst>
                <a:gd name="T0" fmla="*/ 119 w 576"/>
                <a:gd name="T1" fmla="*/ 305 h 455"/>
                <a:gd name="T2" fmla="*/ 175 w 576"/>
                <a:gd name="T3" fmla="*/ 316 h 455"/>
                <a:gd name="T4" fmla="*/ 214 w 576"/>
                <a:gd name="T5" fmla="*/ 358 h 455"/>
                <a:gd name="T6" fmla="*/ 212 w 576"/>
                <a:gd name="T7" fmla="*/ 392 h 455"/>
                <a:gd name="T8" fmla="*/ 200 w 576"/>
                <a:gd name="T9" fmla="*/ 405 h 455"/>
                <a:gd name="T10" fmla="*/ 205 w 576"/>
                <a:gd name="T11" fmla="*/ 424 h 455"/>
                <a:gd name="T12" fmla="*/ 248 w 576"/>
                <a:gd name="T13" fmla="*/ 448 h 455"/>
                <a:gd name="T14" fmla="*/ 284 w 576"/>
                <a:gd name="T15" fmla="*/ 439 h 455"/>
                <a:gd name="T16" fmla="*/ 472 w 576"/>
                <a:gd name="T17" fmla="*/ 320 h 455"/>
                <a:gd name="T18" fmla="*/ 497 w 576"/>
                <a:gd name="T19" fmla="*/ 291 h 455"/>
                <a:gd name="T20" fmla="*/ 496 w 576"/>
                <a:gd name="T21" fmla="*/ 214 h 455"/>
                <a:gd name="T22" fmla="*/ 499 w 576"/>
                <a:gd name="T23" fmla="*/ 184 h 455"/>
                <a:gd name="T24" fmla="*/ 504 w 576"/>
                <a:gd name="T25" fmla="*/ 182 h 455"/>
                <a:gd name="T26" fmla="*/ 524 w 576"/>
                <a:gd name="T27" fmla="*/ 188 h 455"/>
                <a:gd name="T28" fmla="*/ 531 w 576"/>
                <a:gd name="T29" fmla="*/ 201 h 455"/>
                <a:gd name="T30" fmla="*/ 564 w 576"/>
                <a:gd name="T31" fmla="*/ 203 h 455"/>
                <a:gd name="T32" fmla="*/ 576 w 576"/>
                <a:gd name="T33" fmla="*/ 161 h 455"/>
                <a:gd name="T34" fmla="*/ 563 w 576"/>
                <a:gd name="T35" fmla="*/ 119 h 455"/>
                <a:gd name="T36" fmla="*/ 530 w 576"/>
                <a:gd name="T37" fmla="*/ 122 h 455"/>
                <a:gd name="T38" fmla="*/ 523 w 576"/>
                <a:gd name="T39" fmla="*/ 135 h 455"/>
                <a:gd name="T40" fmla="*/ 503 w 576"/>
                <a:gd name="T41" fmla="*/ 142 h 455"/>
                <a:gd name="T42" fmla="*/ 498 w 576"/>
                <a:gd name="T43" fmla="*/ 139 h 455"/>
                <a:gd name="T44" fmla="*/ 495 w 576"/>
                <a:gd name="T45" fmla="*/ 109 h 455"/>
                <a:gd name="T46" fmla="*/ 494 w 576"/>
                <a:gd name="T47" fmla="*/ 25 h 455"/>
                <a:gd name="T48" fmla="*/ 468 w 576"/>
                <a:gd name="T49" fmla="*/ 1 h 455"/>
                <a:gd name="T50" fmla="*/ 8 w 576"/>
                <a:gd name="T51" fmla="*/ 284 h 455"/>
                <a:gd name="T52" fmla="*/ 17 w 576"/>
                <a:gd name="T53" fmla="*/ 318 h 455"/>
                <a:gd name="T54" fmla="*/ 67 w 576"/>
                <a:gd name="T55" fmla="*/ 346 h 455"/>
                <a:gd name="T56" fmla="*/ 86 w 576"/>
                <a:gd name="T57" fmla="*/ 341 h 455"/>
                <a:gd name="T58" fmla="*/ 91 w 576"/>
                <a:gd name="T59" fmla="*/ 324 h 455"/>
                <a:gd name="T60" fmla="*/ 119 w 576"/>
                <a:gd name="T61" fmla="*/ 30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6" h="455">
                  <a:moveTo>
                    <a:pt x="119" y="305"/>
                  </a:moveTo>
                  <a:cubicBezTo>
                    <a:pt x="137" y="301"/>
                    <a:pt x="156" y="306"/>
                    <a:pt x="175" y="316"/>
                  </a:cubicBezTo>
                  <a:cubicBezTo>
                    <a:pt x="194" y="327"/>
                    <a:pt x="208" y="341"/>
                    <a:pt x="214" y="358"/>
                  </a:cubicBezTo>
                  <a:cubicBezTo>
                    <a:pt x="218" y="369"/>
                    <a:pt x="218" y="382"/>
                    <a:pt x="212" y="392"/>
                  </a:cubicBezTo>
                  <a:cubicBezTo>
                    <a:pt x="209" y="397"/>
                    <a:pt x="205" y="402"/>
                    <a:pt x="200" y="405"/>
                  </a:cubicBezTo>
                  <a:cubicBezTo>
                    <a:pt x="191" y="411"/>
                    <a:pt x="193" y="417"/>
                    <a:pt x="205" y="424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60" y="455"/>
                    <a:pt x="276" y="451"/>
                    <a:pt x="284" y="439"/>
                  </a:cubicBezTo>
                  <a:cubicBezTo>
                    <a:pt x="327" y="377"/>
                    <a:pt x="394" y="333"/>
                    <a:pt x="472" y="320"/>
                  </a:cubicBezTo>
                  <a:cubicBezTo>
                    <a:pt x="486" y="317"/>
                    <a:pt x="497" y="305"/>
                    <a:pt x="497" y="291"/>
                  </a:cubicBezTo>
                  <a:cubicBezTo>
                    <a:pt x="496" y="214"/>
                    <a:pt x="496" y="214"/>
                    <a:pt x="496" y="214"/>
                  </a:cubicBezTo>
                  <a:cubicBezTo>
                    <a:pt x="496" y="200"/>
                    <a:pt x="497" y="186"/>
                    <a:pt x="499" y="184"/>
                  </a:cubicBezTo>
                  <a:cubicBezTo>
                    <a:pt x="500" y="183"/>
                    <a:pt x="502" y="182"/>
                    <a:pt x="504" y="182"/>
                  </a:cubicBezTo>
                  <a:cubicBezTo>
                    <a:pt x="512" y="181"/>
                    <a:pt x="519" y="181"/>
                    <a:pt x="524" y="188"/>
                  </a:cubicBezTo>
                  <a:cubicBezTo>
                    <a:pt x="527" y="192"/>
                    <a:pt x="529" y="196"/>
                    <a:pt x="531" y="201"/>
                  </a:cubicBezTo>
                  <a:cubicBezTo>
                    <a:pt x="539" y="213"/>
                    <a:pt x="555" y="214"/>
                    <a:pt x="564" y="203"/>
                  </a:cubicBezTo>
                  <a:cubicBezTo>
                    <a:pt x="573" y="191"/>
                    <a:pt x="576" y="175"/>
                    <a:pt x="576" y="161"/>
                  </a:cubicBezTo>
                  <a:cubicBezTo>
                    <a:pt x="576" y="146"/>
                    <a:pt x="572" y="130"/>
                    <a:pt x="563" y="119"/>
                  </a:cubicBezTo>
                  <a:cubicBezTo>
                    <a:pt x="554" y="108"/>
                    <a:pt x="538" y="110"/>
                    <a:pt x="530" y="122"/>
                  </a:cubicBezTo>
                  <a:cubicBezTo>
                    <a:pt x="528" y="126"/>
                    <a:pt x="526" y="131"/>
                    <a:pt x="523" y="135"/>
                  </a:cubicBezTo>
                  <a:cubicBezTo>
                    <a:pt x="519" y="142"/>
                    <a:pt x="511" y="142"/>
                    <a:pt x="503" y="142"/>
                  </a:cubicBezTo>
                  <a:cubicBezTo>
                    <a:pt x="501" y="142"/>
                    <a:pt x="500" y="141"/>
                    <a:pt x="498" y="139"/>
                  </a:cubicBezTo>
                  <a:cubicBezTo>
                    <a:pt x="496" y="137"/>
                    <a:pt x="495" y="123"/>
                    <a:pt x="495" y="109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11"/>
                    <a:pt x="482" y="0"/>
                    <a:pt x="468" y="1"/>
                  </a:cubicBezTo>
                  <a:cubicBezTo>
                    <a:pt x="273" y="18"/>
                    <a:pt x="106" y="127"/>
                    <a:pt x="8" y="284"/>
                  </a:cubicBezTo>
                  <a:cubicBezTo>
                    <a:pt x="0" y="296"/>
                    <a:pt x="5" y="311"/>
                    <a:pt x="17" y="318"/>
                  </a:cubicBezTo>
                  <a:cubicBezTo>
                    <a:pt x="67" y="346"/>
                    <a:pt x="67" y="346"/>
                    <a:pt x="67" y="346"/>
                  </a:cubicBezTo>
                  <a:cubicBezTo>
                    <a:pt x="79" y="353"/>
                    <a:pt x="86" y="351"/>
                    <a:pt x="86" y="341"/>
                  </a:cubicBezTo>
                  <a:cubicBezTo>
                    <a:pt x="87" y="335"/>
                    <a:pt x="88" y="330"/>
                    <a:pt x="91" y="324"/>
                  </a:cubicBezTo>
                  <a:cubicBezTo>
                    <a:pt x="97" y="314"/>
                    <a:pt x="107" y="307"/>
                    <a:pt x="119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38" name="Freeform 8"/>
            <p:cNvSpPr>
              <a:spLocks/>
            </p:cNvSpPr>
            <p:nvPr/>
          </p:nvSpPr>
          <p:spPr bwMode="auto">
            <a:xfrm>
              <a:off x="2076450" y="3863975"/>
              <a:ext cx="1320800" cy="1150938"/>
            </a:xfrm>
            <a:custGeom>
              <a:avLst/>
              <a:gdLst>
                <a:gd name="T0" fmla="*/ 63 w 509"/>
                <a:gd name="T1" fmla="*/ 107 h 444"/>
                <a:gd name="T2" fmla="*/ 81 w 509"/>
                <a:gd name="T3" fmla="*/ 162 h 444"/>
                <a:gd name="T4" fmla="*/ 65 w 509"/>
                <a:gd name="T5" fmla="*/ 216 h 444"/>
                <a:gd name="T6" fmla="*/ 34 w 509"/>
                <a:gd name="T7" fmla="*/ 231 h 444"/>
                <a:gd name="T8" fmla="*/ 16 w 509"/>
                <a:gd name="T9" fmla="*/ 227 h 444"/>
                <a:gd name="T10" fmla="*/ 3 w 509"/>
                <a:gd name="T11" fmla="*/ 242 h 444"/>
                <a:gd name="T12" fmla="*/ 3 w 509"/>
                <a:gd name="T13" fmla="*/ 291 h 444"/>
                <a:gd name="T14" fmla="*/ 29 w 509"/>
                <a:gd name="T15" fmla="*/ 318 h 444"/>
                <a:gd name="T16" fmla="*/ 226 w 509"/>
                <a:gd name="T17" fmla="*/ 420 h 444"/>
                <a:gd name="T18" fmla="*/ 264 w 509"/>
                <a:gd name="T19" fmla="*/ 428 h 444"/>
                <a:gd name="T20" fmla="*/ 330 w 509"/>
                <a:gd name="T21" fmla="*/ 389 h 444"/>
                <a:gd name="T22" fmla="*/ 358 w 509"/>
                <a:gd name="T23" fmla="*/ 376 h 444"/>
                <a:gd name="T24" fmla="*/ 362 w 509"/>
                <a:gd name="T25" fmla="*/ 379 h 444"/>
                <a:gd name="T26" fmla="*/ 367 w 509"/>
                <a:gd name="T27" fmla="*/ 400 h 444"/>
                <a:gd name="T28" fmla="*/ 359 w 509"/>
                <a:gd name="T29" fmla="*/ 412 h 444"/>
                <a:gd name="T30" fmla="*/ 374 w 509"/>
                <a:gd name="T31" fmla="*/ 441 h 444"/>
                <a:gd name="T32" fmla="*/ 416 w 509"/>
                <a:gd name="T33" fmla="*/ 431 h 444"/>
                <a:gd name="T34" fmla="*/ 446 w 509"/>
                <a:gd name="T35" fmla="*/ 399 h 444"/>
                <a:gd name="T36" fmla="*/ 427 w 509"/>
                <a:gd name="T37" fmla="*/ 372 h 444"/>
                <a:gd name="T38" fmla="*/ 413 w 509"/>
                <a:gd name="T39" fmla="*/ 372 h 444"/>
                <a:gd name="T40" fmla="*/ 397 w 509"/>
                <a:gd name="T41" fmla="*/ 359 h 444"/>
                <a:gd name="T42" fmla="*/ 396 w 509"/>
                <a:gd name="T43" fmla="*/ 353 h 444"/>
                <a:gd name="T44" fmla="*/ 421 w 509"/>
                <a:gd name="T45" fmla="*/ 335 h 444"/>
                <a:gd name="T46" fmla="*/ 493 w 509"/>
                <a:gd name="T47" fmla="*/ 292 h 444"/>
                <a:gd name="T48" fmla="*/ 500 w 509"/>
                <a:gd name="T49" fmla="*/ 258 h 444"/>
                <a:gd name="T50" fmla="*/ 26 w 509"/>
                <a:gd name="T51" fmla="*/ 0 h 444"/>
                <a:gd name="T52" fmla="*/ 0 w 509"/>
                <a:gd name="T53" fmla="*/ 26 h 444"/>
                <a:gd name="T54" fmla="*/ 1 w 509"/>
                <a:gd name="T55" fmla="*/ 83 h 444"/>
                <a:gd name="T56" fmla="*/ 15 w 509"/>
                <a:gd name="T57" fmla="*/ 97 h 444"/>
                <a:gd name="T58" fmla="*/ 32 w 509"/>
                <a:gd name="T59" fmla="*/ 93 h 444"/>
                <a:gd name="T60" fmla="*/ 63 w 509"/>
                <a:gd name="T61" fmla="*/ 10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9" h="444">
                  <a:moveTo>
                    <a:pt x="63" y="107"/>
                  </a:moveTo>
                  <a:cubicBezTo>
                    <a:pt x="75" y="121"/>
                    <a:pt x="81" y="140"/>
                    <a:pt x="81" y="162"/>
                  </a:cubicBezTo>
                  <a:cubicBezTo>
                    <a:pt x="82" y="183"/>
                    <a:pt x="76" y="202"/>
                    <a:pt x="65" y="216"/>
                  </a:cubicBezTo>
                  <a:cubicBezTo>
                    <a:pt x="57" y="226"/>
                    <a:pt x="46" y="231"/>
                    <a:pt x="34" y="231"/>
                  </a:cubicBezTo>
                  <a:cubicBezTo>
                    <a:pt x="28" y="231"/>
                    <a:pt x="22" y="230"/>
                    <a:pt x="16" y="227"/>
                  </a:cubicBezTo>
                  <a:cubicBezTo>
                    <a:pt x="8" y="223"/>
                    <a:pt x="3" y="228"/>
                    <a:pt x="3" y="242"/>
                  </a:cubicBezTo>
                  <a:cubicBezTo>
                    <a:pt x="3" y="291"/>
                    <a:pt x="3" y="291"/>
                    <a:pt x="3" y="291"/>
                  </a:cubicBezTo>
                  <a:cubicBezTo>
                    <a:pt x="4" y="305"/>
                    <a:pt x="15" y="316"/>
                    <a:pt x="29" y="318"/>
                  </a:cubicBezTo>
                  <a:cubicBezTo>
                    <a:pt x="108" y="324"/>
                    <a:pt x="178" y="363"/>
                    <a:pt x="226" y="420"/>
                  </a:cubicBezTo>
                  <a:cubicBezTo>
                    <a:pt x="236" y="431"/>
                    <a:pt x="252" y="435"/>
                    <a:pt x="264" y="428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42" y="381"/>
                    <a:pt x="355" y="375"/>
                    <a:pt x="358" y="376"/>
                  </a:cubicBezTo>
                  <a:cubicBezTo>
                    <a:pt x="360" y="376"/>
                    <a:pt x="361" y="377"/>
                    <a:pt x="362" y="379"/>
                  </a:cubicBezTo>
                  <a:cubicBezTo>
                    <a:pt x="367" y="386"/>
                    <a:pt x="370" y="392"/>
                    <a:pt x="367" y="400"/>
                  </a:cubicBezTo>
                  <a:cubicBezTo>
                    <a:pt x="365" y="404"/>
                    <a:pt x="362" y="408"/>
                    <a:pt x="359" y="412"/>
                  </a:cubicBezTo>
                  <a:cubicBezTo>
                    <a:pt x="353" y="425"/>
                    <a:pt x="360" y="439"/>
                    <a:pt x="374" y="441"/>
                  </a:cubicBezTo>
                  <a:cubicBezTo>
                    <a:pt x="388" y="444"/>
                    <a:pt x="404" y="439"/>
                    <a:pt x="416" y="431"/>
                  </a:cubicBezTo>
                  <a:cubicBezTo>
                    <a:pt x="429" y="424"/>
                    <a:pt x="441" y="413"/>
                    <a:pt x="446" y="399"/>
                  </a:cubicBezTo>
                  <a:cubicBezTo>
                    <a:pt x="451" y="385"/>
                    <a:pt x="442" y="372"/>
                    <a:pt x="427" y="372"/>
                  </a:cubicBezTo>
                  <a:cubicBezTo>
                    <a:pt x="422" y="372"/>
                    <a:pt x="417" y="373"/>
                    <a:pt x="413" y="372"/>
                  </a:cubicBezTo>
                  <a:cubicBezTo>
                    <a:pt x="404" y="372"/>
                    <a:pt x="400" y="366"/>
                    <a:pt x="397" y="359"/>
                  </a:cubicBezTo>
                  <a:cubicBezTo>
                    <a:pt x="396" y="357"/>
                    <a:pt x="396" y="355"/>
                    <a:pt x="396" y="353"/>
                  </a:cubicBezTo>
                  <a:cubicBezTo>
                    <a:pt x="397" y="350"/>
                    <a:pt x="408" y="342"/>
                    <a:pt x="421" y="335"/>
                  </a:cubicBezTo>
                  <a:cubicBezTo>
                    <a:pt x="493" y="292"/>
                    <a:pt x="493" y="292"/>
                    <a:pt x="493" y="292"/>
                  </a:cubicBezTo>
                  <a:cubicBezTo>
                    <a:pt x="505" y="285"/>
                    <a:pt x="509" y="269"/>
                    <a:pt x="500" y="258"/>
                  </a:cubicBezTo>
                  <a:cubicBezTo>
                    <a:pt x="395" y="107"/>
                    <a:pt x="222" y="7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97"/>
                    <a:pt x="6" y="102"/>
                    <a:pt x="15" y="97"/>
                  </a:cubicBezTo>
                  <a:cubicBezTo>
                    <a:pt x="20" y="94"/>
                    <a:pt x="26" y="93"/>
                    <a:pt x="32" y="93"/>
                  </a:cubicBezTo>
                  <a:cubicBezTo>
                    <a:pt x="44" y="93"/>
                    <a:pt x="55" y="98"/>
                    <a:pt x="63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39" name="Freeform 9"/>
            <p:cNvSpPr>
              <a:spLocks/>
            </p:cNvSpPr>
            <p:nvPr/>
          </p:nvSpPr>
          <p:spPr bwMode="auto">
            <a:xfrm>
              <a:off x="2751138" y="4652963"/>
              <a:ext cx="911225" cy="1509713"/>
            </a:xfrm>
            <a:custGeom>
              <a:avLst/>
              <a:gdLst>
                <a:gd name="T0" fmla="*/ 205 w 351"/>
                <a:gd name="T1" fmla="*/ 103 h 582"/>
                <a:gd name="T2" fmla="*/ 167 w 351"/>
                <a:gd name="T3" fmla="*/ 145 h 582"/>
                <a:gd name="T4" fmla="*/ 112 w 351"/>
                <a:gd name="T5" fmla="*/ 158 h 582"/>
                <a:gd name="T6" fmla="*/ 83 w 351"/>
                <a:gd name="T7" fmla="*/ 139 h 582"/>
                <a:gd name="T8" fmla="*/ 78 w 351"/>
                <a:gd name="T9" fmla="*/ 122 h 582"/>
                <a:gd name="T10" fmla="*/ 58 w 351"/>
                <a:gd name="T11" fmla="*/ 118 h 582"/>
                <a:gd name="T12" fmla="*/ 16 w 351"/>
                <a:gd name="T13" fmla="*/ 142 h 582"/>
                <a:gd name="T14" fmla="*/ 6 w 351"/>
                <a:gd name="T15" fmla="*/ 178 h 582"/>
                <a:gd name="T16" fmla="*/ 33 w 351"/>
                <a:gd name="T17" fmla="*/ 298 h 582"/>
                <a:gd name="T18" fmla="*/ 16 w 351"/>
                <a:gd name="T19" fmla="*/ 401 h 582"/>
                <a:gd name="T20" fmla="*/ 28 w 351"/>
                <a:gd name="T21" fmla="*/ 437 h 582"/>
                <a:gd name="T22" fmla="*/ 95 w 351"/>
                <a:gd name="T23" fmla="*/ 474 h 582"/>
                <a:gd name="T24" fmla="*/ 120 w 351"/>
                <a:gd name="T25" fmla="*/ 492 h 582"/>
                <a:gd name="T26" fmla="*/ 119 w 351"/>
                <a:gd name="T27" fmla="*/ 497 h 582"/>
                <a:gd name="T28" fmla="*/ 104 w 351"/>
                <a:gd name="T29" fmla="*/ 511 h 582"/>
                <a:gd name="T30" fmla="*/ 89 w 351"/>
                <a:gd name="T31" fmla="*/ 512 h 582"/>
                <a:gd name="T32" fmla="*/ 71 w 351"/>
                <a:gd name="T33" fmla="*/ 539 h 582"/>
                <a:gd name="T34" fmla="*/ 101 w 351"/>
                <a:gd name="T35" fmla="*/ 570 h 582"/>
                <a:gd name="T36" fmla="*/ 144 w 351"/>
                <a:gd name="T37" fmla="*/ 580 h 582"/>
                <a:gd name="T38" fmla="*/ 158 w 351"/>
                <a:gd name="T39" fmla="*/ 550 h 582"/>
                <a:gd name="T40" fmla="*/ 150 w 351"/>
                <a:gd name="T41" fmla="*/ 538 h 582"/>
                <a:gd name="T42" fmla="*/ 154 w 351"/>
                <a:gd name="T43" fmla="*/ 517 h 582"/>
                <a:gd name="T44" fmla="*/ 159 w 351"/>
                <a:gd name="T45" fmla="*/ 514 h 582"/>
                <a:gd name="T46" fmla="*/ 187 w 351"/>
                <a:gd name="T47" fmla="*/ 526 h 582"/>
                <a:gd name="T48" fmla="*/ 260 w 351"/>
                <a:gd name="T49" fmla="*/ 567 h 582"/>
                <a:gd name="T50" fmla="*/ 294 w 351"/>
                <a:gd name="T51" fmla="*/ 557 h 582"/>
                <a:gd name="T52" fmla="*/ 350 w 351"/>
                <a:gd name="T53" fmla="*/ 294 h 582"/>
                <a:gd name="T54" fmla="*/ 279 w 351"/>
                <a:gd name="T55" fmla="*/ 17 h 582"/>
                <a:gd name="T56" fmla="*/ 244 w 351"/>
                <a:gd name="T57" fmla="*/ 7 h 582"/>
                <a:gd name="T58" fmla="*/ 195 w 351"/>
                <a:gd name="T59" fmla="*/ 36 h 582"/>
                <a:gd name="T60" fmla="*/ 190 w 351"/>
                <a:gd name="T61" fmla="*/ 56 h 582"/>
                <a:gd name="T62" fmla="*/ 202 w 351"/>
                <a:gd name="T63" fmla="*/ 69 h 582"/>
                <a:gd name="T64" fmla="*/ 205 w 351"/>
                <a:gd name="T65" fmla="*/ 10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1" h="582">
                  <a:moveTo>
                    <a:pt x="205" y="103"/>
                  </a:moveTo>
                  <a:cubicBezTo>
                    <a:pt x="199" y="119"/>
                    <a:pt x="186" y="134"/>
                    <a:pt x="167" y="145"/>
                  </a:cubicBezTo>
                  <a:cubicBezTo>
                    <a:pt x="149" y="156"/>
                    <a:pt x="129" y="161"/>
                    <a:pt x="112" y="158"/>
                  </a:cubicBezTo>
                  <a:cubicBezTo>
                    <a:pt x="99" y="156"/>
                    <a:pt x="89" y="149"/>
                    <a:pt x="83" y="139"/>
                  </a:cubicBezTo>
                  <a:cubicBezTo>
                    <a:pt x="80" y="134"/>
                    <a:pt x="78" y="128"/>
                    <a:pt x="78" y="122"/>
                  </a:cubicBezTo>
                  <a:cubicBezTo>
                    <a:pt x="77" y="112"/>
                    <a:pt x="71" y="110"/>
                    <a:pt x="58" y="118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4" y="150"/>
                    <a:pt x="0" y="165"/>
                    <a:pt x="6" y="178"/>
                  </a:cubicBezTo>
                  <a:cubicBezTo>
                    <a:pt x="23" y="215"/>
                    <a:pt x="33" y="255"/>
                    <a:pt x="33" y="298"/>
                  </a:cubicBezTo>
                  <a:cubicBezTo>
                    <a:pt x="34" y="334"/>
                    <a:pt x="28" y="369"/>
                    <a:pt x="16" y="401"/>
                  </a:cubicBezTo>
                  <a:cubicBezTo>
                    <a:pt x="11" y="414"/>
                    <a:pt x="16" y="430"/>
                    <a:pt x="28" y="437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107" y="481"/>
                    <a:pt x="119" y="489"/>
                    <a:pt x="120" y="492"/>
                  </a:cubicBezTo>
                  <a:cubicBezTo>
                    <a:pt x="120" y="494"/>
                    <a:pt x="120" y="496"/>
                    <a:pt x="119" y="497"/>
                  </a:cubicBezTo>
                  <a:cubicBezTo>
                    <a:pt x="116" y="504"/>
                    <a:pt x="112" y="511"/>
                    <a:pt x="104" y="511"/>
                  </a:cubicBezTo>
                  <a:cubicBezTo>
                    <a:pt x="99" y="512"/>
                    <a:pt x="94" y="511"/>
                    <a:pt x="89" y="512"/>
                  </a:cubicBezTo>
                  <a:cubicBezTo>
                    <a:pt x="75" y="512"/>
                    <a:pt x="66" y="525"/>
                    <a:pt x="71" y="539"/>
                  </a:cubicBezTo>
                  <a:cubicBezTo>
                    <a:pt x="76" y="552"/>
                    <a:pt x="88" y="563"/>
                    <a:pt x="101" y="570"/>
                  </a:cubicBezTo>
                  <a:cubicBezTo>
                    <a:pt x="114" y="578"/>
                    <a:pt x="130" y="582"/>
                    <a:pt x="144" y="580"/>
                  </a:cubicBezTo>
                  <a:cubicBezTo>
                    <a:pt x="158" y="577"/>
                    <a:pt x="165" y="563"/>
                    <a:pt x="158" y="550"/>
                  </a:cubicBezTo>
                  <a:cubicBezTo>
                    <a:pt x="155" y="546"/>
                    <a:pt x="152" y="542"/>
                    <a:pt x="150" y="538"/>
                  </a:cubicBezTo>
                  <a:cubicBezTo>
                    <a:pt x="147" y="530"/>
                    <a:pt x="150" y="524"/>
                    <a:pt x="154" y="517"/>
                  </a:cubicBezTo>
                  <a:cubicBezTo>
                    <a:pt x="155" y="515"/>
                    <a:pt x="157" y="514"/>
                    <a:pt x="159" y="514"/>
                  </a:cubicBezTo>
                  <a:cubicBezTo>
                    <a:pt x="162" y="513"/>
                    <a:pt x="174" y="519"/>
                    <a:pt x="187" y="526"/>
                  </a:cubicBezTo>
                  <a:cubicBezTo>
                    <a:pt x="260" y="567"/>
                    <a:pt x="260" y="567"/>
                    <a:pt x="260" y="567"/>
                  </a:cubicBezTo>
                  <a:cubicBezTo>
                    <a:pt x="272" y="574"/>
                    <a:pt x="287" y="569"/>
                    <a:pt x="294" y="557"/>
                  </a:cubicBezTo>
                  <a:cubicBezTo>
                    <a:pt x="331" y="477"/>
                    <a:pt x="351" y="388"/>
                    <a:pt x="350" y="294"/>
                  </a:cubicBezTo>
                  <a:cubicBezTo>
                    <a:pt x="349" y="194"/>
                    <a:pt x="323" y="99"/>
                    <a:pt x="279" y="17"/>
                  </a:cubicBezTo>
                  <a:cubicBezTo>
                    <a:pt x="272" y="4"/>
                    <a:pt x="257" y="0"/>
                    <a:pt x="244" y="7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83" y="44"/>
                    <a:pt x="181" y="50"/>
                    <a:pt x="190" y="56"/>
                  </a:cubicBezTo>
                  <a:cubicBezTo>
                    <a:pt x="195" y="59"/>
                    <a:pt x="199" y="63"/>
                    <a:pt x="202" y="69"/>
                  </a:cubicBezTo>
                  <a:cubicBezTo>
                    <a:pt x="208" y="79"/>
                    <a:pt x="209" y="91"/>
                    <a:pt x="205" y="1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0" name="Freeform 10"/>
            <p:cNvSpPr>
              <a:spLocks/>
            </p:cNvSpPr>
            <p:nvPr/>
          </p:nvSpPr>
          <p:spPr bwMode="auto">
            <a:xfrm>
              <a:off x="1947863" y="5819775"/>
              <a:ext cx="1493838" cy="1181100"/>
            </a:xfrm>
            <a:custGeom>
              <a:avLst/>
              <a:gdLst>
                <a:gd name="T0" fmla="*/ 457 w 576"/>
                <a:gd name="T1" fmla="*/ 150 h 455"/>
                <a:gd name="T2" fmla="*/ 401 w 576"/>
                <a:gd name="T3" fmla="*/ 139 h 455"/>
                <a:gd name="T4" fmla="*/ 362 w 576"/>
                <a:gd name="T5" fmla="*/ 97 h 455"/>
                <a:gd name="T6" fmla="*/ 364 w 576"/>
                <a:gd name="T7" fmla="*/ 63 h 455"/>
                <a:gd name="T8" fmla="*/ 376 w 576"/>
                <a:gd name="T9" fmla="*/ 50 h 455"/>
                <a:gd name="T10" fmla="*/ 371 w 576"/>
                <a:gd name="T11" fmla="*/ 31 h 455"/>
                <a:gd name="T12" fmla="*/ 328 w 576"/>
                <a:gd name="T13" fmla="*/ 7 h 455"/>
                <a:gd name="T14" fmla="*/ 292 w 576"/>
                <a:gd name="T15" fmla="*/ 16 h 455"/>
                <a:gd name="T16" fmla="*/ 104 w 576"/>
                <a:gd name="T17" fmla="*/ 135 h 455"/>
                <a:gd name="T18" fmla="*/ 79 w 576"/>
                <a:gd name="T19" fmla="*/ 164 h 455"/>
                <a:gd name="T20" fmla="*/ 80 w 576"/>
                <a:gd name="T21" fmla="*/ 241 h 455"/>
                <a:gd name="T22" fmla="*/ 77 w 576"/>
                <a:gd name="T23" fmla="*/ 271 h 455"/>
                <a:gd name="T24" fmla="*/ 72 w 576"/>
                <a:gd name="T25" fmla="*/ 273 h 455"/>
                <a:gd name="T26" fmla="*/ 52 w 576"/>
                <a:gd name="T27" fmla="*/ 267 h 455"/>
                <a:gd name="T28" fmla="*/ 45 w 576"/>
                <a:gd name="T29" fmla="*/ 254 h 455"/>
                <a:gd name="T30" fmla="*/ 12 w 576"/>
                <a:gd name="T31" fmla="*/ 252 h 455"/>
                <a:gd name="T32" fmla="*/ 0 w 576"/>
                <a:gd name="T33" fmla="*/ 294 h 455"/>
                <a:gd name="T34" fmla="*/ 13 w 576"/>
                <a:gd name="T35" fmla="*/ 336 h 455"/>
                <a:gd name="T36" fmla="*/ 46 w 576"/>
                <a:gd name="T37" fmla="*/ 333 h 455"/>
                <a:gd name="T38" fmla="*/ 53 w 576"/>
                <a:gd name="T39" fmla="*/ 320 h 455"/>
                <a:gd name="T40" fmla="*/ 73 w 576"/>
                <a:gd name="T41" fmla="*/ 313 h 455"/>
                <a:gd name="T42" fmla="*/ 78 w 576"/>
                <a:gd name="T43" fmla="*/ 316 h 455"/>
                <a:gd name="T44" fmla="*/ 81 w 576"/>
                <a:gd name="T45" fmla="*/ 346 h 455"/>
                <a:gd name="T46" fmla="*/ 82 w 576"/>
                <a:gd name="T47" fmla="*/ 430 h 455"/>
                <a:gd name="T48" fmla="*/ 108 w 576"/>
                <a:gd name="T49" fmla="*/ 454 h 455"/>
                <a:gd name="T50" fmla="*/ 568 w 576"/>
                <a:gd name="T51" fmla="*/ 171 h 455"/>
                <a:gd name="T52" fmla="*/ 559 w 576"/>
                <a:gd name="T53" fmla="*/ 137 h 455"/>
                <a:gd name="T54" fmla="*/ 509 w 576"/>
                <a:gd name="T55" fmla="*/ 109 h 455"/>
                <a:gd name="T56" fmla="*/ 490 w 576"/>
                <a:gd name="T57" fmla="*/ 114 h 455"/>
                <a:gd name="T58" fmla="*/ 485 w 576"/>
                <a:gd name="T59" fmla="*/ 131 h 455"/>
                <a:gd name="T60" fmla="*/ 457 w 576"/>
                <a:gd name="T61" fmla="*/ 15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6" h="455">
                  <a:moveTo>
                    <a:pt x="457" y="150"/>
                  </a:moveTo>
                  <a:cubicBezTo>
                    <a:pt x="439" y="154"/>
                    <a:pt x="420" y="149"/>
                    <a:pt x="401" y="139"/>
                  </a:cubicBezTo>
                  <a:cubicBezTo>
                    <a:pt x="382" y="128"/>
                    <a:pt x="368" y="114"/>
                    <a:pt x="362" y="97"/>
                  </a:cubicBezTo>
                  <a:cubicBezTo>
                    <a:pt x="358" y="86"/>
                    <a:pt x="358" y="73"/>
                    <a:pt x="364" y="63"/>
                  </a:cubicBezTo>
                  <a:cubicBezTo>
                    <a:pt x="367" y="58"/>
                    <a:pt x="371" y="53"/>
                    <a:pt x="376" y="50"/>
                  </a:cubicBezTo>
                  <a:cubicBezTo>
                    <a:pt x="385" y="44"/>
                    <a:pt x="383" y="38"/>
                    <a:pt x="371" y="31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15" y="0"/>
                    <a:pt x="300" y="4"/>
                    <a:pt x="292" y="16"/>
                  </a:cubicBezTo>
                  <a:cubicBezTo>
                    <a:pt x="249" y="78"/>
                    <a:pt x="182" y="122"/>
                    <a:pt x="104" y="135"/>
                  </a:cubicBezTo>
                  <a:cubicBezTo>
                    <a:pt x="90" y="138"/>
                    <a:pt x="79" y="150"/>
                    <a:pt x="79" y="164"/>
                  </a:cubicBezTo>
                  <a:cubicBezTo>
                    <a:pt x="80" y="241"/>
                    <a:pt x="80" y="241"/>
                    <a:pt x="80" y="241"/>
                  </a:cubicBezTo>
                  <a:cubicBezTo>
                    <a:pt x="80" y="255"/>
                    <a:pt x="79" y="269"/>
                    <a:pt x="77" y="271"/>
                  </a:cubicBezTo>
                  <a:cubicBezTo>
                    <a:pt x="76" y="272"/>
                    <a:pt x="74" y="273"/>
                    <a:pt x="72" y="273"/>
                  </a:cubicBezTo>
                  <a:cubicBezTo>
                    <a:pt x="64" y="274"/>
                    <a:pt x="57" y="274"/>
                    <a:pt x="52" y="267"/>
                  </a:cubicBezTo>
                  <a:cubicBezTo>
                    <a:pt x="49" y="263"/>
                    <a:pt x="47" y="259"/>
                    <a:pt x="45" y="254"/>
                  </a:cubicBezTo>
                  <a:cubicBezTo>
                    <a:pt x="37" y="242"/>
                    <a:pt x="21" y="241"/>
                    <a:pt x="12" y="252"/>
                  </a:cubicBezTo>
                  <a:cubicBezTo>
                    <a:pt x="3" y="264"/>
                    <a:pt x="0" y="280"/>
                    <a:pt x="0" y="294"/>
                  </a:cubicBezTo>
                  <a:cubicBezTo>
                    <a:pt x="0" y="309"/>
                    <a:pt x="4" y="325"/>
                    <a:pt x="13" y="336"/>
                  </a:cubicBezTo>
                  <a:cubicBezTo>
                    <a:pt x="22" y="347"/>
                    <a:pt x="38" y="345"/>
                    <a:pt x="46" y="333"/>
                  </a:cubicBezTo>
                  <a:cubicBezTo>
                    <a:pt x="48" y="329"/>
                    <a:pt x="50" y="324"/>
                    <a:pt x="53" y="320"/>
                  </a:cubicBezTo>
                  <a:cubicBezTo>
                    <a:pt x="57" y="313"/>
                    <a:pt x="65" y="313"/>
                    <a:pt x="73" y="313"/>
                  </a:cubicBezTo>
                  <a:cubicBezTo>
                    <a:pt x="75" y="313"/>
                    <a:pt x="76" y="314"/>
                    <a:pt x="78" y="316"/>
                  </a:cubicBezTo>
                  <a:cubicBezTo>
                    <a:pt x="80" y="318"/>
                    <a:pt x="81" y="332"/>
                    <a:pt x="81" y="346"/>
                  </a:cubicBezTo>
                  <a:cubicBezTo>
                    <a:pt x="82" y="430"/>
                    <a:pt x="82" y="430"/>
                    <a:pt x="82" y="430"/>
                  </a:cubicBezTo>
                  <a:cubicBezTo>
                    <a:pt x="82" y="444"/>
                    <a:pt x="94" y="455"/>
                    <a:pt x="108" y="454"/>
                  </a:cubicBezTo>
                  <a:cubicBezTo>
                    <a:pt x="302" y="437"/>
                    <a:pt x="470" y="328"/>
                    <a:pt x="568" y="171"/>
                  </a:cubicBezTo>
                  <a:cubicBezTo>
                    <a:pt x="576" y="159"/>
                    <a:pt x="571" y="144"/>
                    <a:pt x="559" y="137"/>
                  </a:cubicBezTo>
                  <a:cubicBezTo>
                    <a:pt x="509" y="109"/>
                    <a:pt x="509" y="109"/>
                    <a:pt x="509" y="109"/>
                  </a:cubicBezTo>
                  <a:cubicBezTo>
                    <a:pt x="497" y="102"/>
                    <a:pt x="490" y="104"/>
                    <a:pt x="490" y="114"/>
                  </a:cubicBezTo>
                  <a:cubicBezTo>
                    <a:pt x="489" y="120"/>
                    <a:pt x="488" y="125"/>
                    <a:pt x="485" y="131"/>
                  </a:cubicBezTo>
                  <a:cubicBezTo>
                    <a:pt x="479" y="141"/>
                    <a:pt x="469" y="148"/>
                    <a:pt x="457" y="1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41" name="Group 140"/>
          <p:cNvGrpSpPr>
            <a:grpSpLocks noChangeAspect="1"/>
          </p:cNvGrpSpPr>
          <p:nvPr/>
        </p:nvGrpSpPr>
        <p:grpSpPr>
          <a:xfrm>
            <a:off x="1624046" y="2393175"/>
            <a:ext cx="758272" cy="758656"/>
            <a:chOff x="4525963" y="-142875"/>
            <a:chExt cx="3138487" cy="3140075"/>
          </a:xfrm>
        </p:grpSpPr>
        <p:sp>
          <p:nvSpPr>
            <p:cNvPr id="142" name="Freeform 18"/>
            <p:cNvSpPr>
              <a:spLocks/>
            </p:cNvSpPr>
            <p:nvPr/>
          </p:nvSpPr>
          <p:spPr bwMode="auto">
            <a:xfrm>
              <a:off x="4525963" y="-139700"/>
              <a:ext cx="1744663" cy="1562100"/>
            </a:xfrm>
            <a:custGeom>
              <a:avLst/>
              <a:gdLst>
                <a:gd name="T0" fmla="*/ 112 w 673"/>
                <a:gd name="T1" fmla="*/ 532 h 602"/>
                <a:gd name="T2" fmla="*/ 173 w 673"/>
                <a:gd name="T3" fmla="*/ 513 h 602"/>
                <a:gd name="T4" fmla="*/ 234 w 673"/>
                <a:gd name="T5" fmla="*/ 532 h 602"/>
                <a:gd name="T6" fmla="*/ 251 w 673"/>
                <a:gd name="T7" fmla="*/ 567 h 602"/>
                <a:gd name="T8" fmla="*/ 246 w 673"/>
                <a:gd name="T9" fmla="*/ 586 h 602"/>
                <a:gd name="T10" fmla="*/ 259 w 673"/>
                <a:gd name="T11" fmla="*/ 602 h 602"/>
                <a:gd name="T12" fmla="*/ 305 w 673"/>
                <a:gd name="T13" fmla="*/ 602 h 602"/>
                <a:gd name="T14" fmla="*/ 332 w 673"/>
                <a:gd name="T15" fmla="*/ 576 h 602"/>
                <a:gd name="T16" fmla="*/ 557 w 673"/>
                <a:gd name="T17" fmla="*/ 334 h 602"/>
                <a:gd name="T18" fmla="*/ 582 w 673"/>
                <a:gd name="T19" fmla="*/ 305 h 602"/>
                <a:gd name="T20" fmla="*/ 582 w 673"/>
                <a:gd name="T21" fmla="*/ 228 h 602"/>
                <a:gd name="T22" fmla="*/ 586 w 673"/>
                <a:gd name="T23" fmla="*/ 197 h 602"/>
                <a:gd name="T24" fmla="*/ 591 w 673"/>
                <a:gd name="T25" fmla="*/ 194 h 602"/>
                <a:gd name="T26" fmla="*/ 614 w 673"/>
                <a:gd name="T27" fmla="*/ 202 h 602"/>
                <a:gd name="T28" fmla="*/ 622 w 673"/>
                <a:gd name="T29" fmla="*/ 216 h 602"/>
                <a:gd name="T30" fmla="*/ 658 w 673"/>
                <a:gd name="T31" fmla="*/ 219 h 602"/>
                <a:gd name="T32" fmla="*/ 672 w 673"/>
                <a:gd name="T33" fmla="*/ 172 h 602"/>
                <a:gd name="T34" fmla="*/ 658 w 673"/>
                <a:gd name="T35" fmla="*/ 125 h 602"/>
                <a:gd name="T36" fmla="*/ 622 w 673"/>
                <a:gd name="T37" fmla="*/ 128 h 602"/>
                <a:gd name="T38" fmla="*/ 614 w 673"/>
                <a:gd name="T39" fmla="*/ 142 h 602"/>
                <a:gd name="T40" fmla="*/ 591 w 673"/>
                <a:gd name="T41" fmla="*/ 150 h 602"/>
                <a:gd name="T42" fmla="*/ 586 w 673"/>
                <a:gd name="T43" fmla="*/ 147 h 602"/>
                <a:gd name="T44" fmla="*/ 582 w 673"/>
                <a:gd name="T45" fmla="*/ 116 h 602"/>
                <a:gd name="T46" fmla="*/ 582 w 673"/>
                <a:gd name="T47" fmla="*/ 25 h 602"/>
                <a:gd name="T48" fmla="*/ 557 w 673"/>
                <a:gd name="T49" fmla="*/ 1 h 602"/>
                <a:gd name="T50" fmla="*/ 1 w 673"/>
                <a:gd name="T51" fmla="*/ 576 h 602"/>
                <a:gd name="T52" fmla="*/ 26 w 673"/>
                <a:gd name="T53" fmla="*/ 602 h 602"/>
                <a:gd name="T54" fmla="*/ 87 w 673"/>
                <a:gd name="T55" fmla="*/ 602 h 602"/>
                <a:gd name="T56" fmla="*/ 100 w 673"/>
                <a:gd name="T57" fmla="*/ 586 h 602"/>
                <a:gd name="T58" fmla="*/ 96 w 673"/>
                <a:gd name="T59" fmla="*/ 567 h 602"/>
                <a:gd name="T60" fmla="*/ 112 w 673"/>
                <a:gd name="T61" fmla="*/ 53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3" h="602">
                  <a:moveTo>
                    <a:pt x="112" y="532"/>
                  </a:moveTo>
                  <a:cubicBezTo>
                    <a:pt x="127" y="519"/>
                    <a:pt x="149" y="513"/>
                    <a:pt x="173" y="513"/>
                  </a:cubicBezTo>
                  <a:cubicBezTo>
                    <a:pt x="197" y="513"/>
                    <a:pt x="219" y="519"/>
                    <a:pt x="234" y="532"/>
                  </a:cubicBezTo>
                  <a:cubicBezTo>
                    <a:pt x="245" y="541"/>
                    <a:pt x="251" y="553"/>
                    <a:pt x="251" y="567"/>
                  </a:cubicBezTo>
                  <a:cubicBezTo>
                    <a:pt x="251" y="574"/>
                    <a:pt x="249" y="580"/>
                    <a:pt x="246" y="586"/>
                  </a:cubicBezTo>
                  <a:cubicBezTo>
                    <a:pt x="241" y="596"/>
                    <a:pt x="245" y="602"/>
                    <a:pt x="259" y="602"/>
                  </a:cubicBezTo>
                  <a:cubicBezTo>
                    <a:pt x="305" y="602"/>
                    <a:pt x="305" y="602"/>
                    <a:pt x="305" y="602"/>
                  </a:cubicBezTo>
                  <a:cubicBezTo>
                    <a:pt x="319" y="602"/>
                    <a:pt x="331" y="590"/>
                    <a:pt x="332" y="576"/>
                  </a:cubicBezTo>
                  <a:cubicBezTo>
                    <a:pt x="344" y="454"/>
                    <a:pt x="437" y="355"/>
                    <a:pt x="557" y="334"/>
                  </a:cubicBezTo>
                  <a:cubicBezTo>
                    <a:pt x="571" y="331"/>
                    <a:pt x="582" y="319"/>
                    <a:pt x="582" y="305"/>
                  </a:cubicBezTo>
                  <a:cubicBezTo>
                    <a:pt x="582" y="228"/>
                    <a:pt x="582" y="228"/>
                    <a:pt x="582" y="228"/>
                  </a:cubicBezTo>
                  <a:cubicBezTo>
                    <a:pt x="582" y="214"/>
                    <a:pt x="583" y="199"/>
                    <a:pt x="586" y="197"/>
                  </a:cubicBezTo>
                  <a:cubicBezTo>
                    <a:pt x="587" y="196"/>
                    <a:pt x="589" y="195"/>
                    <a:pt x="591" y="194"/>
                  </a:cubicBezTo>
                  <a:cubicBezTo>
                    <a:pt x="600" y="194"/>
                    <a:pt x="608" y="194"/>
                    <a:pt x="614" y="202"/>
                  </a:cubicBezTo>
                  <a:cubicBezTo>
                    <a:pt x="617" y="207"/>
                    <a:pt x="619" y="212"/>
                    <a:pt x="622" y="216"/>
                  </a:cubicBezTo>
                  <a:cubicBezTo>
                    <a:pt x="630" y="230"/>
                    <a:pt x="648" y="231"/>
                    <a:pt x="658" y="219"/>
                  </a:cubicBezTo>
                  <a:cubicBezTo>
                    <a:pt x="669" y="206"/>
                    <a:pt x="673" y="189"/>
                    <a:pt x="672" y="172"/>
                  </a:cubicBezTo>
                  <a:cubicBezTo>
                    <a:pt x="673" y="156"/>
                    <a:pt x="669" y="138"/>
                    <a:pt x="658" y="125"/>
                  </a:cubicBezTo>
                  <a:cubicBezTo>
                    <a:pt x="648" y="113"/>
                    <a:pt x="630" y="114"/>
                    <a:pt x="622" y="128"/>
                  </a:cubicBezTo>
                  <a:cubicBezTo>
                    <a:pt x="619" y="133"/>
                    <a:pt x="617" y="138"/>
                    <a:pt x="614" y="142"/>
                  </a:cubicBezTo>
                  <a:cubicBezTo>
                    <a:pt x="608" y="150"/>
                    <a:pt x="600" y="150"/>
                    <a:pt x="591" y="150"/>
                  </a:cubicBezTo>
                  <a:cubicBezTo>
                    <a:pt x="589" y="150"/>
                    <a:pt x="587" y="149"/>
                    <a:pt x="586" y="147"/>
                  </a:cubicBezTo>
                  <a:cubicBezTo>
                    <a:pt x="583" y="145"/>
                    <a:pt x="582" y="130"/>
                    <a:pt x="582" y="116"/>
                  </a:cubicBezTo>
                  <a:cubicBezTo>
                    <a:pt x="582" y="25"/>
                    <a:pt x="582" y="25"/>
                    <a:pt x="582" y="25"/>
                  </a:cubicBezTo>
                  <a:cubicBezTo>
                    <a:pt x="582" y="11"/>
                    <a:pt x="571" y="0"/>
                    <a:pt x="557" y="1"/>
                  </a:cubicBezTo>
                  <a:cubicBezTo>
                    <a:pt x="254" y="25"/>
                    <a:pt x="15" y="271"/>
                    <a:pt x="1" y="576"/>
                  </a:cubicBezTo>
                  <a:cubicBezTo>
                    <a:pt x="0" y="590"/>
                    <a:pt x="11" y="602"/>
                    <a:pt x="26" y="602"/>
                  </a:cubicBezTo>
                  <a:cubicBezTo>
                    <a:pt x="87" y="602"/>
                    <a:pt x="87" y="602"/>
                    <a:pt x="87" y="602"/>
                  </a:cubicBezTo>
                  <a:cubicBezTo>
                    <a:pt x="101" y="602"/>
                    <a:pt x="105" y="596"/>
                    <a:pt x="100" y="586"/>
                  </a:cubicBezTo>
                  <a:cubicBezTo>
                    <a:pt x="97" y="580"/>
                    <a:pt x="96" y="574"/>
                    <a:pt x="96" y="567"/>
                  </a:cubicBezTo>
                  <a:cubicBezTo>
                    <a:pt x="96" y="553"/>
                    <a:pt x="102" y="541"/>
                    <a:pt x="112" y="5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3" name="Freeform 19"/>
            <p:cNvSpPr>
              <a:spLocks/>
            </p:cNvSpPr>
            <p:nvPr/>
          </p:nvSpPr>
          <p:spPr bwMode="auto">
            <a:xfrm>
              <a:off x="4527550" y="1250950"/>
              <a:ext cx="1562100" cy="1746250"/>
            </a:xfrm>
            <a:custGeom>
              <a:avLst/>
              <a:gdLst>
                <a:gd name="T0" fmla="*/ 532 w 602"/>
                <a:gd name="T1" fmla="*/ 561 h 673"/>
                <a:gd name="T2" fmla="*/ 513 w 602"/>
                <a:gd name="T3" fmla="*/ 500 h 673"/>
                <a:gd name="T4" fmla="*/ 532 w 602"/>
                <a:gd name="T5" fmla="*/ 439 h 673"/>
                <a:gd name="T6" fmla="*/ 567 w 602"/>
                <a:gd name="T7" fmla="*/ 422 h 673"/>
                <a:gd name="T8" fmla="*/ 586 w 602"/>
                <a:gd name="T9" fmla="*/ 427 h 673"/>
                <a:gd name="T10" fmla="*/ 602 w 602"/>
                <a:gd name="T11" fmla="*/ 414 h 673"/>
                <a:gd name="T12" fmla="*/ 602 w 602"/>
                <a:gd name="T13" fmla="*/ 368 h 673"/>
                <a:gd name="T14" fmla="*/ 576 w 602"/>
                <a:gd name="T15" fmla="*/ 341 h 673"/>
                <a:gd name="T16" fmla="*/ 334 w 602"/>
                <a:gd name="T17" fmla="*/ 116 h 673"/>
                <a:gd name="T18" fmla="*/ 305 w 602"/>
                <a:gd name="T19" fmla="*/ 91 h 673"/>
                <a:gd name="T20" fmla="*/ 228 w 602"/>
                <a:gd name="T21" fmla="*/ 91 h 673"/>
                <a:gd name="T22" fmla="*/ 197 w 602"/>
                <a:gd name="T23" fmla="*/ 87 h 673"/>
                <a:gd name="T24" fmla="*/ 194 w 602"/>
                <a:gd name="T25" fmla="*/ 82 h 673"/>
                <a:gd name="T26" fmla="*/ 202 w 602"/>
                <a:gd name="T27" fmla="*/ 59 h 673"/>
                <a:gd name="T28" fmla="*/ 216 w 602"/>
                <a:gd name="T29" fmla="*/ 51 h 673"/>
                <a:gd name="T30" fmla="*/ 219 w 602"/>
                <a:gd name="T31" fmla="*/ 15 h 673"/>
                <a:gd name="T32" fmla="*/ 172 w 602"/>
                <a:gd name="T33" fmla="*/ 1 h 673"/>
                <a:gd name="T34" fmla="*/ 125 w 602"/>
                <a:gd name="T35" fmla="*/ 15 h 673"/>
                <a:gd name="T36" fmla="*/ 128 w 602"/>
                <a:gd name="T37" fmla="*/ 51 h 673"/>
                <a:gd name="T38" fmla="*/ 142 w 602"/>
                <a:gd name="T39" fmla="*/ 59 h 673"/>
                <a:gd name="T40" fmla="*/ 150 w 602"/>
                <a:gd name="T41" fmla="*/ 82 h 673"/>
                <a:gd name="T42" fmla="*/ 147 w 602"/>
                <a:gd name="T43" fmla="*/ 87 h 673"/>
                <a:gd name="T44" fmla="*/ 116 w 602"/>
                <a:gd name="T45" fmla="*/ 91 h 673"/>
                <a:gd name="T46" fmla="*/ 25 w 602"/>
                <a:gd name="T47" fmla="*/ 91 h 673"/>
                <a:gd name="T48" fmla="*/ 1 w 602"/>
                <a:gd name="T49" fmla="*/ 116 h 673"/>
                <a:gd name="T50" fmla="*/ 576 w 602"/>
                <a:gd name="T51" fmla="*/ 672 h 673"/>
                <a:gd name="T52" fmla="*/ 602 w 602"/>
                <a:gd name="T53" fmla="*/ 647 h 673"/>
                <a:gd name="T54" fmla="*/ 602 w 602"/>
                <a:gd name="T55" fmla="*/ 586 h 673"/>
                <a:gd name="T56" fmla="*/ 586 w 602"/>
                <a:gd name="T57" fmla="*/ 573 h 673"/>
                <a:gd name="T58" fmla="*/ 567 w 602"/>
                <a:gd name="T59" fmla="*/ 577 h 673"/>
                <a:gd name="T60" fmla="*/ 532 w 602"/>
                <a:gd name="T61" fmla="*/ 561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2" h="673">
                  <a:moveTo>
                    <a:pt x="532" y="561"/>
                  </a:moveTo>
                  <a:cubicBezTo>
                    <a:pt x="519" y="546"/>
                    <a:pt x="513" y="524"/>
                    <a:pt x="513" y="500"/>
                  </a:cubicBezTo>
                  <a:cubicBezTo>
                    <a:pt x="513" y="476"/>
                    <a:pt x="519" y="454"/>
                    <a:pt x="532" y="439"/>
                  </a:cubicBezTo>
                  <a:cubicBezTo>
                    <a:pt x="541" y="428"/>
                    <a:pt x="553" y="422"/>
                    <a:pt x="567" y="422"/>
                  </a:cubicBezTo>
                  <a:cubicBezTo>
                    <a:pt x="574" y="422"/>
                    <a:pt x="580" y="424"/>
                    <a:pt x="586" y="427"/>
                  </a:cubicBezTo>
                  <a:cubicBezTo>
                    <a:pt x="596" y="432"/>
                    <a:pt x="602" y="428"/>
                    <a:pt x="602" y="414"/>
                  </a:cubicBezTo>
                  <a:cubicBezTo>
                    <a:pt x="602" y="368"/>
                    <a:pt x="602" y="368"/>
                    <a:pt x="602" y="368"/>
                  </a:cubicBezTo>
                  <a:cubicBezTo>
                    <a:pt x="602" y="354"/>
                    <a:pt x="590" y="342"/>
                    <a:pt x="576" y="341"/>
                  </a:cubicBezTo>
                  <a:cubicBezTo>
                    <a:pt x="454" y="329"/>
                    <a:pt x="355" y="236"/>
                    <a:pt x="334" y="116"/>
                  </a:cubicBezTo>
                  <a:cubicBezTo>
                    <a:pt x="331" y="102"/>
                    <a:pt x="319" y="91"/>
                    <a:pt x="305" y="91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14" y="91"/>
                    <a:pt x="199" y="90"/>
                    <a:pt x="197" y="87"/>
                  </a:cubicBezTo>
                  <a:cubicBezTo>
                    <a:pt x="196" y="86"/>
                    <a:pt x="195" y="84"/>
                    <a:pt x="194" y="82"/>
                  </a:cubicBezTo>
                  <a:cubicBezTo>
                    <a:pt x="194" y="73"/>
                    <a:pt x="194" y="65"/>
                    <a:pt x="202" y="59"/>
                  </a:cubicBezTo>
                  <a:cubicBezTo>
                    <a:pt x="207" y="56"/>
                    <a:pt x="212" y="54"/>
                    <a:pt x="216" y="51"/>
                  </a:cubicBezTo>
                  <a:cubicBezTo>
                    <a:pt x="230" y="43"/>
                    <a:pt x="231" y="25"/>
                    <a:pt x="219" y="15"/>
                  </a:cubicBezTo>
                  <a:cubicBezTo>
                    <a:pt x="206" y="4"/>
                    <a:pt x="189" y="0"/>
                    <a:pt x="172" y="1"/>
                  </a:cubicBezTo>
                  <a:cubicBezTo>
                    <a:pt x="156" y="0"/>
                    <a:pt x="138" y="4"/>
                    <a:pt x="125" y="15"/>
                  </a:cubicBezTo>
                  <a:cubicBezTo>
                    <a:pt x="113" y="25"/>
                    <a:pt x="114" y="43"/>
                    <a:pt x="128" y="51"/>
                  </a:cubicBezTo>
                  <a:cubicBezTo>
                    <a:pt x="133" y="54"/>
                    <a:pt x="138" y="56"/>
                    <a:pt x="142" y="59"/>
                  </a:cubicBezTo>
                  <a:cubicBezTo>
                    <a:pt x="150" y="65"/>
                    <a:pt x="150" y="73"/>
                    <a:pt x="150" y="82"/>
                  </a:cubicBezTo>
                  <a:cubicBezTo>
                    <a:pt x="150" y="84"/>
                    <a:pt x="149" y="86"/>
                    <a:pt x="147" y="87"/>
                  </a:cubicBezTo>
                  <a:cubicBezTo>
                    <a:pt x="145" y="90"/>
                    <a:pt x="130" y="91"/>
                    <a:pt x="116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11" y="91"/>
                    <a:pt x="0" y="102"/>
                    <a:pt x="1" y="116"/>
                  </a:cubicBezTo>
                  <a:cubicBezTo>
                    <a:pt x="25" y="419"/>
                    <a:pt x="271" y="658"/>
                    <a:pt x="576" y="672"/>
                  </a:cubicBezTo>
                  <a:cubicBezTo>
                    <a:pt x="590" y="673"/>
                    <a:pt x="602" y="662"/>
                    <a:pt x="602" y="647"/>
                  </a:cubicBezTo>
                  <a:cubicBezTo>
                    <a:pt x="602" y="586"/>
                    <a:pt x="602" y="586"/>
                    <a:pt x="602" y="586"/>
                  </a:cubicBezTo>
                  <a:cubicBezTo>
                    <a:pt x="602" y="572"/>
                    <a:pt x="596" y="568"/>
                    <a:pt x="586" y="573"/>
                  </a:cubicBezTo>
                  <a:cubicBezTo>
                    <a:pt x="580" y="576"/>
                    <a:pt x="574" y="577"/>
                    <a:pt x="567" y="577"/>
                  </a:cubicBezTo>
                  <a:cubicBezTo>
                    <a:pt x="553" y="577"/>
                    <a:pt x="541" y="571"/>
                    <a:pt x="532" y="5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>
              <a:off x="6099175" y="-142875"/>
              <a:ext cx="1562100" cy="1746250"/>
            </a:xfrm>
            <a:custGeom>
              <a:avLst/>
              <a:gdLst>
                <a:gd name="T0" fmla="*/ 70 w 602"/>
                <a:gd name="T1" fmla="*/ 112 h 673"/>
                <a:gd name="T2" fmla="*/ 89 w 602"/>
                <a:gd name="T3" fmla="*/ 173 h 673"/>
                <a:gd name="T4" fmla="*/ 70 w 602"/>
                <a:gd name="T5" fmla="*/ 234 h 673"/>
                <a:gd name="T6" fmla="*/ 35 w 602"/>
                <a:gd name="T7" fmla="*/ 251 h 673"/>
                <a:gd name="T8" fmla="*/ 16 w 602"/>
                <a:gd name="T9" fmla="*/ 246 h 673"/>
                <a:gd name="T10" fmla="*/ 0 w 602"/>
                <a:gd name="T11" fmla="*/ 259 h 673"/>
                <a:gd name="T12" fmla="*/ 0 w 602"/>
                <a:gd name="T13" fmla="*/ 305 h 673"/>
                <a:gd name="T14" fmla="*/ 26 w 602"/>
                <a:gd name="T15" fmla="*/ 332 h 673"/>
                <a:gd name="T16" fmla="*/ 268 w 602"/>
                <a:gd name="T17" fmla="*/ 557 h 673"/>
                <a:gd name="T18" fmla="*/ 297 w 602"/>
                <a:gd name="T19" fmla="*/ 582 h 673"/>
                <a:gd name="T20" fmla="*/ 374 w 602"/>
                <a:gd name="T21" fmla="*/ 582 h 673"/>
                <a:gd name="T22" fmla="*/ 405 w 602"/>
                <a:gd name="T23" fmla="*/ 586 h 673"/>
                <a:gd name="T24" fmla="*/ 408 w 602"/>
                <a:gd name="T25" fmla="*/ 591 h 673"/>
                <a:gd name="T26" fmla="*/ 400 w 602"/>
                <a:gd name="T27" fmla="*/ 614 h 673"/>
                <a:gd name="T28" fmla="*/ 386 w 602"/>
                <a:gd name="T29" fmla="*/ 622 h 673"/>
                <a:gd name="T30" fmla="*/ 383 w 602"/>
                <a:gd name="T31" fmla="*/ 658 h 673"/>
                <a:gd name="T32" fmla="*/ 430 w 602"/>
                <a:gd name="T33" fmla="*/ 672 h 673"/>
                <a:gd name="T34" fmla="*/ 477 w 602"/>
                <a:gd name="T35" fmla="*/ 658 h 673"/>
                <a:gd name="T36" fmla="*/ 474 w 602"/>
                <a:gd name="T37" fmla="*/ 622 h 673"/>
                <a:gd name="T38" fmla="*/ 460 w 602"/>
                <a:gd name="T39" fmla="*/ 614 h 673"/>
                <a:gd name="T40" fmla="*/ 452 w 602"/>
                <a:gd name="T41" fmla="*/ 591 h 673"/>
                <a:gd name="T42" fmla="*/ 455 w 602"/>
                <a:gd name="T43" fmla="*/ 586 h 673"/>
                <a:gd name="T44" fmla="*/ 486 w 602"/>
                <a:gd name="T45" fmla="*/ 582 h 673"/>
                <a:gd name="T46" fmla="*/ 577 w 602"/>
                <a:gd name="T47" fmla="*/ 582 h 673"/>
                <a:gd name="T48" fmla="*/ 601 w 602"/>
                <a:gd name="T49" fmla="*/ 557 h 673"/>
                <a:gd name="T50" fmla="*/ 26 w 602"/>
                <a:gd name="T51" fmla="*/ 1 h 673"/>
                <a:gd name="T52" fmla="*/ 0 w 602"/>
                <a:gd name="T53" fmla="*/ 26 h 673"/>
                <a:gd name="T54" fmla="*/ 0 w 602"/>
                <a:gd name="T55" fmla="*/ 87 h 673"/>
                <a:gd name="T56" fmla="*/ 16 w 602"/>
                <a:gd name="T57" fmla="*/ 100 h 673"/>
                <a:gd name="T58" fmla="*/ 35 w 602"/>
                <a:gd name="T59" fmla="*/ 96 h 673"/>
                <a:gd name="T60" fmla="*/ 70 w 602"/>
                <a:gd name="T61" fmla="*/ 11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2" h="673">
                  <a:moveTo>
                    <a:pt x="70" y="112"/>
                  </a:moveTo>
                  <a:cubicBezTo>
                    <a:pt x="83" y="127"/>
                    <a:pt x="89" y="149"/>
                    <a:pt x="89" y="173"/>
                  </a:cubicBezTo>
                  <a:cubicBezTo>
                    <a:pt x="89" y="197"/>
                    <a:pt x="83" y="219"/>
                    <a:pt x="70" y="234"/>
                  </a:cubicBezTo>
                  <a:cubicBezTo>
                    <a:pt x="61" y="245"/>
                    <a:pt x="49" y="251"/>
                    <a:pt x="35" y="251"/>
                  </a:cubicBezTo>
                  <a:cubicBezTo>
                    <a:pt x="29" y="251"/>
                    <a:pt x="22" y="249"/>
                    <a:pt x="16" y="246"/>
                  </a:cubicBezTo>
                  <a:cubicBezTo>
                    <a:pt x="6" y="241"/>
                    <a:pt x="0" y="245"/>
                    <a:pt x="0" y="259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19"/>
                    <a:pt x="12" y="331"/>
                    <a:pt x="26" y="332"/>
                  </a:cubicBezTo>
                  <a:cubicBezTo>
                    <a:pt x="148" y="344"/>
                    <a:pt x="247" y="437"/>
                    <a:pt x="268" y="557"/>
                  </a:cubicBezTo>
                  <a:cubicBezTo>
                    <a:pt x="271" y="571"/>
                    <a:pt x="283" y="582"/>
                    <a:pt x="297" y="582"/>
                  </a:cubicBezTo>
                  <a:cubicBezTo>
                    <a:pt x="374" y="582"/>
                    <a:pt x="374" y="582"/>
                    <a:pt x="374" y="582"/>
                  </a:cubicBezTo>
                  <a:cubicBezTo>
                    <a:pt x="388" y="582"/>
                    <a:pt x="403" y="583"/>
                    <a:pt x="405" y="586"/>
                  </a:cubicBezTo>
                  <a:cubicBezTo>
                    <a:pt x="406" y="587"/>
                    <a:pt x="407" y="589"/>
                    <a:pt x="408" y="591"/>
                  </a:cubicBezTo>
                  <a:cubicBezTo>
                    <a:pt x="408" y="600"/>
                    <a:pt x="408" y="608"/>
                    <a:pt x="400" y="614"/>
                  </a:cubicBezTo>
                  <a:cubicBezTo>
                    <a:pt x="395" y="617"/>
                    <a:pt x="390" y="619"/>
                    <a:pt x="386" y="622"/>
                  </a:cubicBezTo>
                  <a:cubicBezTo>
                    <a:pt x="372" y="630"/>
                    <a:pt x="371" y="648"/>
                    <a:pt x="383" y="658"/>
                  </a:cubicBezTo>
                  <a:cubicBezTo>
                    <a:pt x="396" y="669"/>
                    <a:pt x="413" y="673"/>
                    <a:pt x="430" y="672"/>
                  </a:cubicBezTo>
                  <a:cubicBezTo>
                    <a:pt x="446" y="673"/>
                    <a:pt x="464" y="669"/>
                    <a:pt x="477" y="658"/>
                  </a:cubicBezTo>
                  <a:cubicBezTo>
                    <a:pt x="489" y="648"/>
                    <a:pt x="488" y="630"/>
                    <a:pt x="474" y="622"/>
                  </a:cubicBezTo>
                  <a:cubicBezTo>
                    <a:pt x="469" y="619"/>
                    <a:pt x="464" y="617"/>
                    <a:pt x="460" y="614"/>
                  </a:cubicBezTo>
                  <a:cubicBezTo>
                    <a:pt x="452" y="608"/>
                    <a:pt x="452" y="600"/>
                    <a:pt x="452" y="591"/>
                  </a:cubicBezTo>
                  <a:cubicBezTo>
                    <a:pt x="452" y="589"/>
                    <a:pt x="453" y="587"/>
                    <a:pt x="455" y="586"/>
                  </a:cubicBezTo>
                  <a:cubicBezTo>
                    <a:pt x="457" y="583"/>
                    <a:pt x="472" y="582"/>
                    <a:pt x="486" y="582"/>
                  </a:cubicBezTo>
                  <a:cubicBezTo>
                    <a:pt x="577" y="582"/>
                    <a:pt x="577" y="582"/>
                    <a:pt x="577" y="582"/>
                  </a:cubicBezTo>
                  <a:cubicBezTo>
                    <a:pt x="591" y="582"/>
                    <a:pt x="602" y="571"/>
                    <a:pt x="601" y="557"/>
                  </a:cubicBezTo>
                  <a:cubicBezTo>
                    <a:pt x="577" y="254"/>
                    <a:pt x="331" y="15"/>
                    <a:pt x="26" y="1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1"/>
                    <a:pt x="6" y="105"/>
                    <a:pt x="16" y="100"/>
                  </a:cubicBezTo>
                  <a:cubicBezTo>
                    <a:pt x="22" y="97"/>
                    <a:pt x="29" y="96"/>
                    <a:pt x="35" y="96"/>
                  </a:cubicBezTo>
                  <a:cubicBezTo>
                    <a:pt x="49" y="96"/>
                    <a:pt x="61" y="102"/>
                    <a:pt x="70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5" name="Freeform 21"/>
            <p:cNvSpPr>
              <a:spLocks/>
            </p:cNvSpPr>
            <p:nvPr/>
          </p:nvSpPr>
          <p:spPr bwMode="auto">
            <a:xfrm>
              <a:off x="5918200" y="1431925"/>
              <a:ext cx="1746250" cy="1562100"/>
            </a:xfrm>
            <a:custGeom>
              <a:avLst/>
              <a:gdLst>
                <a:gd name="T0" fmla="*/ 561 w 673"/>
                <a:gd name="T1" fmla="*/ 70 h 602"/>
                <a:gd name="T2" fmla="*/ 500 w 673"/>
                <a:gd name="T3" fmla="*/ 89 h 602"/>
                <a:gd name="T4" fmla="*/ 439 w 673"/>
                <a:gd name="T5" fmla="*/ 70 h 602"/>
                <a:gd name="T6" fmla="*/ 422 w 673"/>
                <a:gd name="T7" fmla="*/ 35 h 602"/>
                <a:gd name="T8" fmla="*/ 427 w 673"/>
                <a:gd name="T9" fmla="*/ 16 h 602"/>
                <a:gd name="T10" fmla="*/ 414 w 673"/>
                <a:gd name="T11" fmla="*/ 0 h 602"/>
                <a:gd name="T12" fmla="*/ 368 w 673"/>
                <a:gd name="T13" fmla="*/ 0 h 602"/>
                <a:gd name="T14" fmla="*/ 341 w 673"/>
                <a:gd name="T15" fmla="*/ 26 h 602"/>
                <a:gd name="T16" fmla="*/ 116 w 673"/>
                <a:gd name="T17" fmla="*/ 268 h 602"/>
                <a:gd name="T18" fmla="*/ 91 w 673"/>
                <a:gd name="T19" fmla="*/ 297 h 602"/>
                <a:gd name="T20" fmla="*/ 91 w 673"/>
                <a:gd name="T21" fmla="*/ 374 h 602"/>
                <a:gd name="T22" fmla="*/ 87 w 673"/>
                <a:gd name="T23" fmla="*/ 405 h 602"/>
                <a:gd name="T24" fmla="*/ 82 w 673"/>
                <a:gd name="T25" fmla="*/ 408 h 602"/>
                <a:gd name="T26" fmla="*/ 59 w 673"/>
                <a:gd name="T27" fmla="*/ 400 h 602"/>
                <a:gd name="T28" fmla="*/ 51 w 673"/>
                <a:gd name="T29" fmla="*/ 386 h 602"/>
                <a:gd name="T30" fmla="*/ 15 w 673"/>
                <a:gd name="T31" fmla="*/ 383 h 602"/>
                <a:gd name="T32" fmla="*/ 1 w 673"/>
                <a:gd name="T33" fmla="*/ 430 h 602"/>
                <a:gd name="T34" fmla="*/ 15 w 673"/>
                <a:gd name="T35" fmla="*/ 477 h 602"/>
                <a:gd name="T36" fmla="*/ 51 w 673"/>
                <a:gd name="T37" fmla="*/ 474 h 602"/>
                <a:gd name="T38" fmla="*/ 59 w 673"/>
                <a:gd name="T39" fmla="*/ 460 h 602"/>
                <a:gd name="T40" fmla="*/ 82 w 673"/>
                <a:gd name="T41" fmla="*/ 452 h 602"/>
                <a:gd name="T42" fmla="*/ 87 w 673"/>
                <a:gd name="T43" fmla="*/ 455 h 602"/>
                <a:gd name="T44" fmla="*/ 91 w 673"/>
                <a:gd name="T45" fmla="*/ 486 h 602"/>
                <a:gd name="T46" fmla="*/ 91 w 673"/>
                <a:gd name="T47" fmla="*/ 577 h 602"/>
                <a:gd name="T48" fmla="*/ 116 w 673"/>
                <a:gd name="T49" fmla="*/ 601 h 602"/>
                <a:gd name="T50" fmla="*/ 672 w 673"/>
                <a:gd name="T51" fmla="*/ 26 h 602"/>
                <a:gd name="T52" fmla="*/ 647 w 673"/>
                <a:gd name="T53" fmla="*/ 0 h 602"/>
                <a:gd name="T54" fmla="*/ 586 w 673"/>
                <a:gd name="T55" fmla="*/ 0 h 602"/>
                <a:gd name="T56" fmla="*/ 573 w 673"/>
                <a:gd name="T57" fmla="*/ 16 h 602"/>
                <a:gd name="T58" fmla="*/ 577 w 673"/>
                <a:gd name="T59" fmla="*/ 35 h 602"/>
                <a:gd name="T60" fmla="*/ 561 w 673"/>
                <a:gd name="T61" fmla="*/ 7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3" h="602">
                  <a:moveTo>
                    <a:pt x="561" y="70"/>
                  </a:moveTo>
                  <a:cubicBezTo>
                    <a:pt x="546" y="83"/>
                    <a:pt x="524" y="89"/>
                    <a:pt x="500" y="89"/>
                  </a:cubicBezTo>
                  <a:cubicBezTo>
                    <a:pt x="476" y="89"/>
                    <a:pt x="454" y="83"/>
                    <a:pt x="439" y="70"/>
                  </a:cubicBezTo>
                  <a:cubicBezTo>
                    <a:pt x="428" y="61"/>
                    <a:pt x="422" y="49"/>
                    <a:pt x="422" y="35"/>
                  </a:cubicBezTo>
                  <a:cubicBezTo>
                    <a:pt x="422" y="29"/>
                    <a:pt x="424" y="22"/>
                    <a:pt x="427" y="16"/>
                  </a:cubicBezTo>
                  <a:cubicBezTo>
                    <a:pt x="432" y="6"/>
                    <a:pt x="428" y="0"/>
                    <a:pt x="414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54" y="0"/>
                    <a:pt x="342" y="12"/>
                    <a:pt x="341" y="26"/>
                  </a:cubicBezTo>
                  <a:cubicBezTo>
                    <a:pt x="329" y="148"/>
                    <a:pt x="236" y="247"/>
                    <a:pt x="116" y="268"/>
                  </a:cubicBezTo>
                  <a:cubicBezTo>
                    <a:pt x="102" y="271"/>
                    <a:pt x="91" y="283"/>
                    <a:pt x="91" y="297"/>
                  </a:cubicBezTo>
                  <a:cubicBezTo>
                    <a:pt x="91" y="374"/>
                    <a:pt x="91" y="374"/>
                    <a:pt x="91" y="374"/>
                  </a:cubicBezTo>
                  <a:cubicBezTo>
                    <a:pt x="91" y="388"/>
                    <a:pt x="90" y="403"/>
                    <a:pt x="87" y="405"/>
                  </a:cubicBezTo>
                  <a:cubicBezTo>
                    <a:pt x="86" y="406"/>
                    <a:pt x="84" y="407"/>
                    <a:pt x="82" y="408"/>
                  </a:cubicBezTo>
                  <a:cubicBezTo>
                    <a:pt x="73" y="408"/>
                    <a:pt x="65" y="408"/>
                    <a:pt x="59" y="400"/>
                  </a:cubicBezTo>
                  <a:cubicBezTo>
                    <a:pt x="56" y="395"/>
                    <a:pt x="54" y="390"/>
                    <a:pt x="51" y="386"/>
                  </a:cubicBezTo>
                  <a:cubicBezTo>
                    <a:pt x="43" y="372"/>
                    <a:pt x="25" y="371"/>
                    <a:pt x="15" y="383"/>
                  </a:cubicBezTo>
                  <a:cubicBezTo>
                    <a:pt x="4" y="396"/>
                    <a:pt x="0" y="413"/>
                    <a:pt x="1" y="430"/>
                  </a:cubicBezTo>
                  <a:cubicBezTo>
                    <a:pt x="0" y="446"/>
                    <a:pt x="4" y="464"/>
                    <a:pt x="15" y="477"/>
                  </a:cubicBezTo>
                  <a:cubicBezTo>
                    <a:pt x="25" y="489"/>
                    <a:pt x="43" y="488"/>
                    <a:pt x="51" y="474"/>
                  </a:cubicBezTo>
                  <a:cubicBezTo>
                    <a:pt x="54" y="469"/>
                    <a:pt x="56" y="464"/>
                    <a:pt x="59" y="460"/>
                  </a:cubicBezTo>
                  <a:cubicBezTo>
                    <a:pt x="65" y="452"/>
                    <a:pt x="73" y="452"/>
                    <a:pt x="82" y="452"/>
                  </a:cubicBezTo>
                  <a:cubicBezTo>
                    <a:pt x="84" y="452"/>
                    <a:pt x="86" y="453"/>
                    <a:pt x="87" y="455"/>
                  </a:cubicBezTo>
                  <a:cubicBezTo>
                    <a:pt x="90" y="457"/>
                    <a:pt x="91" y="472"/>
                    <a:pt x="91" y="486"/>
                  </a:cubicBezTo>
                  <a:cubicBezTo>
                    <a:pt x="91" y="577"/>
                    <a:pt x="91" y="577"/>
                    <a:pt x="91" y="577"/>
                  </a:cubicBezTo>
                  <a:cubicBezTo>
                    <a:pt x="91" y="591"/>
                    <a:pt x="102" y="602"/>
                    <a:pt x="116" y="601"/>
                  </a:cubicBezTo>
                  <a:cubicBezTo>
                    <a:pt x="419" y="577"/>
                    <a:pt x="658" y="331"/>
                    <a:pt x="672" y="26"/>
                  </a:cubicBezTo>
                  <a:cubicBezTo>
                    <a:pt x="673" y="12"/>
                    <a:pt x="662" y="0"/>
                    <a:pt x="647" y="0"/>
                  </a:cubicBezTo>
                  <a:cubicBezTo>
                    <a:pt x="586" y="0"/>
                    <a:pt x="586" y="0"/>
                    <a:pt x="586" y="0"/>
                  </a:cubicBezTo>
                  <a:cubicBezTo>
                    <a:pt x="572" y="0"/>
                    <a:pt x="568" y="6"/>
                    <a:pt x="573" y="16"/>
                  </a:cubicBezTo>
                  <a:cubicBezTo>
                    <a:pt x="576" y="22"/>
                    <a:pt x="577" y="29"/>
                    <a:pt x="577" y="35"/>
                  </a:cubicBezTo>
                  <a:cubicBezTo>
                    <a:pt x="577" y="49"/>
                    <a:pt x="571" y="61"/>
                    <a:pt x="561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5215477" y="2393175"/>
            <a:ext cx="758656" cy="758656"/>
            <a:chOff x="8529638" y="3863975"/>
            <a:chExt cx="3138487" cy="3138488"/>
          </a:xfrm>
        </p:grpSpPr>
        <p:sp>
          <p:nvSpPr>
            <p:cNvPr id="147" name="Freeform 32"/>
            <p:cNvSpPr>
              <a:spLocks/>
            </p:cNvSpPr>
            <p:nvPr/>
          </p:nvSpPr>
          <p:spPr bwMode="auto">
            <a:xfrm>
              <a:off x="8994775" y="3868738"/>
              <a:ext cx="1211263" cy="1025525"/>
            </a:xfrm>
            <a:custGeom>
              <a:avLst/>
              <a:gdLst>
                <a:gd name="T0" fmla="*/ 110 w 467"/>
                <a:gd name="T1" fmla="*/ 226 h 395"/>
                <a:gd name="T2" fmla="*/ 152 w 467"/>
                <a:gd name="T3" fmla="*/ 247 h 395"/>
                <a:gd name="T4" fmla="*/ 174 w 467"/>
                <a:gd name="T5" fmla="*/ 288 h 395"/>
                <a:gd name="T6" fmla="*/ 165 w 467"/>
                <a:gd name="T7" fmla="*/ 315 h 395"/>
                <a:gd name="T8" fmla="*/ 152 w 467"/>
                <a:gd name="T9" fmla="*/ 322 h 395"/>
                <a:gd name="T10" fmla="*/ 156 w 467"/>
                <a:gd name="T11" fmla="*/ 342 h 395"/>
                <a:gd name="T12" fmla="*/ 200 w 467"/>
                <a:gd name="T13" fmla="*/ 385 h 395"/>
                <a:gd name="T14" fmla="*/ 237 w 467"/>
                <a:gd name="T15" fmla="*/ 386 h 395"/>
                <a:gd name="T16" fmla="*/ 376 w 467"/>
                <a:gd name="T17" fmla="*/ 319 h 395"/>
                <a:gd name="T18" fmla="*/ 402 w 467"/>
                <a:gd name="T19" fmla="*/ 290 h 395"/>
                <a:gd name="T20" fmla="*/ 401 w 467"/>
                <a:gd name="T21" fmla="*/ 206 h 395"/>
                <a:gd name="T22" fmla="*/ 403 w 467"/>
                <a:gd name="T23" fmla="*/ 176 h 395"/>
                <a:gd name="T24" fmla="*/ 407 w 467"/>
                <a:gd name="T25" fmla="*/ 174 h 395"/>
                <a:gd name="T26" fmla="*/ 424 w 467"/>
                <a:gd name="T27" fmla="*/ 180 h 395"/>
                <a:gd name="T28" fmla="*/ 430 w 467"/>
                <a:gd name="T29" fmla="*/ 190 h 395"/>
                <a:gd name="T30" fmla="*/ 457 w 467"/>
                <a:gd name="T31" fmla="*/ 192 h 395"/>
                <a:gd name="T32" fmla="*/ 466 w 467"/>
                <a:gd name="T33" fmla="*/ 157 h 395"/>
                <a:gd name="T34" fmla="*/ 456 w 467"/>
                <a:gd name="T35" fmla="*/ 123 h 395"/>
                <a:gd name="T36" fmla="*/ 429 w 467"/>
                <a:gd name="T37" fmla="*/ 126 h 395"/>
                <a:gd name="T38" fmla="*/ 423 w 467"/>
                <a:gd name="T39" fmla="*/ 136 h 395"/>
                <a:gd name="T40" fmla="*/ 407 w 467"/>
                <a:gd name="T41" fmla="*/ 142 h 395"/>
                <a:gd name="T42" fmla="*/ 403 w 467"/>
                <a:gd name="T43" fmla="*/ 140 h 395"/>
                <a:gd name="T44" fmla="*/ 400 w 467"/>
                <a:gd name="T45" fmla="*/ 110 h 395"/>
                <a:gd name="T46" fmla="*/ 399 w 467"/>
                <a:gd name="T47" fmla="*/ 25 h 395"/>
                <a:gd name="T48" fmla="*/ 373 w 467"/>
                <a:gd name="T49" fmla="*/ 1 h 395"/>
                <a:gd name="T50" fmla="*/ 11 w 467"/>
                <a:gd name="T51" fmla="*/ 164 h 395"/>
                <a:gd name="T52" fmla="*/ 11 w 467"/>
                <a:gd name="T53" fmla="*/ 200 h 395"/>
                <a:gd name="T54" fmla="*/ 56 w 467"/>
                <a:gd name="T55" fmla="*/ 245 h 395"/>
                <a:gd name="T56" fmla="*/ 76 w 467"/>
                <a:gd name="T57" fmla="*/ 248 h 395"/>
                <a:gd name="T58" fmla="*/ 84 w 467"/>
                <a:gd name="T59" fmla="*/ 235 h 395"/>
                <a:gd name="T60" fmla="*/ 110 w 467"/>
                <a:gd name="T61" fmla="*/ 226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7" h="395">
                  <a:moveTo>
                    <a:pt x="110" y="226"/>
                  </a:moveTo>
                  <a:cubicBezTo>
                    <a:pt x="124" y="227"/>
                    <a:pt x="139" y="235"/>
                    <a:pt x="152" y="247"/>
                  </a:cubicBezTo>
                  <a:cubicBezTo>
                    <a:pt x="164" y="259"/>
                    <a:pt x="172" y="274"/>
                    <a:pt x="174" y="288"/>
                  </a:cubicBezTo>
                  <a:cubicBezTo>
                    <a:pt x="175" y="298"/>
                    <a:pt x="171" y="308"/>
                    <a:pt x="165" y="315"/>
                  </a:cubicBezTo>
                  <a:cubicBezTo>
                    <a:pt x="161" y="318"/>
                    <a:pt x="157" y="321"/>
                    <a:pt x="152" y="322"/>
                  </a:cubicBezTo>
                  <a:cubicBezTo>
                    <a:pt x="145" y="325"/>
                    <a:pt x="146" y="332"/>
                    <a:pt x="156" y="342"/>
                  </a:cubicBezTo>
                  <a:cubicBezTo>
                    <a:pt x="200" y="385"/>
                    <a:pt x="200" y="385"/>
                    <a:pt x="200" y="385"/>
                  </a:cubicBezTo>
                  <a:cubicBezTo>
                    <a:pt x="210" y="395"/>
                    <a:pt x="226" y="395"/>
                    <a:pt x="237" y="386"/>
                  </a:cubicBezTo>
                  <a:cubicBezTo>
                    <a:pt x="276" y="352"/>
                    <a:pt x="323" y="328"/>
                    <a:pt x="376" y="319"/>
                  </a:cubicBezTo>
                  <a:cubicBezTo>
                    <a:pt x="390" y="317"/>
                    <a:pt x="402" y="304"/>
                    <a:pt x="402" y="290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401" y="192"/>
                    <a:pt x="402" y="178"/>
                    <a:pt x="403" y="176"/>
                  </a:cubicBezTo>
                  <a:cubicBezTo>
                    <a:pt x="404" y="175"/>
                    <a:pt x="406" y="174"/>
                    <a:pt x="407" y="174"/>
                  </a:cubicBezTo>
                  <a:cubicBezTo>
                    <a:pt x="414" y="174"/>
                    <a:pt x="420" y="174"/>
                    <a:pt x="424" y="180"/>
                  </a:cubicBezTo>
                  <a:cubicBezTo>
                    <a:pt x="426" y="183"/>
                    <a:pt x="428" y="187"/>
                    <a:pt x="430" y="190"/>
                  </a:cubicBezTo>
                  <a:cubicBezTo>
                    <a:pt x="436" y="200"/>
                    <a:pt x="449" y="201"/>
                    <a:pt x="457" y="192"/>
                  </a:cubicBezTo>
                  <a:cubicBezTo>
                    <a:pt x="464" y="183"/>
                    <a:pt x="467" y="169"/>
                    <a:pt x="466" y="157"/>
                  </a:cubicBezTo>
                  <a:cubicBezTo>
                    <a:pt x="466" y="145"/>
                    <a:pt x="463" y="132"/>
                    <a:pt x="456" y="123"/>
                  </a:cubicBezTo>
                  <a:cubicBezTo>
                    <a:pt x="448" y="114"/>
                    <a:pt x="435" y="116"/>
                    <a:pt x="429" y="126"/>
                  </a:cubicBezTo>
                  <a:cubicBezTo>
                    <a:pt x="427" y="129"/>
                    <a:pt x="425" y="133"/>
                    <a:pt x="423" y="136"/>
                  </a:cubicBezTo>
                  <a:cubicBezTo>
                    <a:pt x="419" y="142"/>
                    <a:pt x="413" y="142"/>
                    <a:pt x="407" y="142"/>
                  </a:cubicBezTo>
                  <a:cubicBezTo>
                    <a:pt x="405" y="142"/>
                    <a:pt x="404" y="141"/>
                    <a:pt x="403" y="140"/>
                  </a:cubicBezTo>
                  <a:cubicBezTo>
                    <a:pt x="401" y="138"/>
                    <a:pt x="400" y="125"/>
                    <a:pt x="400" y="110"/>
                  </a:cubicBezTo>
                  <a:cubicBezTo>
                    <a:pt x="399" y="25"/>
                    <a:pt x="399" y="25"/>
                    <a:pt x="399" y="25"/>
                  </a:cubicBezTo>
                  <a:cubicBezTo>
                    <a:pt x="399" y="11"/>
                    <a:pt x="387" y="0"/>
                    <a:pt x="373" y="1"/>
                  </a:cubicBezTo>
                  <a:cubicBezTo>
                    <a:pt x="233" y="13"/>
                    <a:pt x="107" y="73"/>
                    <a:pt x="11" y="164"/>
                  </a:cubicBezTo>
                  <a:cubicBezTo>
                    <a:pt x="0" y="174"/>
                    <a:pt x="0" y="190"/>
                    <a:pt x="11" y="200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67" y="255"/>
                    <a:pt x="74" y="256"/>
                    <a:pt x="76" y="248"/>
                  </a:cubicBezTo>
                  <a:cubicBezTo>
                    <a:pt x="78" y="243"/>
                    <a:pt x="80" y="239"/>
                    <a:pt x="84" y="235"/>
                  </a:cubicBezTo>
                  <a:cubicBezTo>
                    <a:pt x="90" y="229"/>
                    <a:pt x="100" y="225"/>
                    <a:pt x="110" y="22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8" name="Freeform 33"/>
            <p:cNvSpPr>
              <a:spLocks/>
            </p:cNvSpPr>
            <p:nvPr/>
          </p:nvSpPr>
          <p:spPr bwMode="auto">
            <a:xfrm>
              <a:off x="10639425" y="4327525"/>
              <a:ext cx="1023938" cy="1212850"/>
            </a:xfrm>
            <a:custGeom>
              <a:avLst/>
              <a:gdLst>
                <a:gd name="T0" fmla="*/ 169 w 395"/>
                <a:gd name="T1" fmla="*/ 110 h 467"/>
                <a:gd name="T2" fmla="*/ 148 w 395"/>
                <a:gd name="T3" fmla="*/ 152 h 467"/>
                <a:gd name="T4" fmla="*/ 107 w 395"/>
                <a:gd name="T5" fmla="*/ 174 h 467"/>
                <a:gd name="T6" fmla="*/ 80 w 395"/>
                <a:gd name="T7" fmla="*/ 165 h 467"/>
                <a:gd name="T8" fmla="*/ 73 w 395"/>
                <a:gd name="T9" fmla="*/ 152 h 467"/>
                <a:gd name="T10" fmla="*/ 53 w 395"/>
                <a:gd name="T11" fmla="*/ 156 h 467"/>
                <a:gd name="T12" fmla="*/ 10 w 395"/>
                <a:gd name="T13" fmla="*/ 200 h 467"/>
                <a:gd name="T14" fmla="*/ 9 w 395"/>
                <a:gd name="T15" fmla="*/ 237 h 467"/>
                <a:gd name="T16" fmla="*/ 76 w 395"/>
                <a:gd name="T17" fmla="*/ 376 h 467"/>
                <a:gd name="T18" fmla="*/ 105 w 395"/>
                <a:gd name="T19" fmla="*/ 402 h 467"/>
                <a:gd name="T20" fmla="*/ 189 w 395"/>
                <a:gd name="T21" fmla="*/ 401 h 467"/>
                <a:gd name="T22" fmla="*/ 219 w 395"/>
                <a:gd name="T23" fmla="*/ 403 h 467"/>
                <a:gd name="T24" fmla="*/ 221 w 395"/>
                <a:gd name="T25" fmla="*/ 407 h 467"/>
                <a:gd name="T26" fmla="*/ 215 w 395"/>
                <a:gd name="T27" fmla="*/ 424 h 467"/>
                <a:gd name="T28" fmla="*/ 205 w 395"/>
                <a:gd name="T29" fmla="*/ 430 h 467"/>
                <a:gd name="T30" fmla="*/ 203 w 395"/>
                <a:gd name="T31" fmla="*/ 457 h 467"/>
                <a:gd name="T32" fmla="*/ 238 w 395"/>
                <a:gd name="T33" fmla="*/ 466 h 467"/>
                <a:gd name="T34" fmla="*/ 272 w 395"/>
                <a:gd name="T35" fmla="*/ 456 h 467"/>
                <a:gd name="T36" fmla="*/ 269 w 395"/>
                <a:gd name="T37" fmla="*/ 429 h 467"/>
                <a:gd name="T38" fmla="*/ 259 w 395"/>
                <a:gd name="T39" fmla="*/ 423 h 467"/>
                <a:gd name="T40" fmla="*/ 253 w 395"/>
                <a:gd name="T41" fmla="*/ 407 h 467"/>
                <a:gd name="T42" fmla="*/ 255 w 395"/>
                <a:gd name="T43" fmla="*/ 403 h 467"/>
                <a:gd name="T44" fmla="*/ 285 w 395"/>
                <a:gd name="T45" fmla="*/ 400 h 467"/>
                <a:gd name="T46" fmla="*/ 370 w 395"/>
                <a:gd name="T47" fmla="*/ 399 h 467"/>
                <a:gd name="T48" fmla="*/ 394 w 395"/>
                <a:gd name="T49" fmla="*/ 373 h 467"/>
                <a:gd name="T50" fmla="*/ 231 w 395"/>
                <a:gd name="T51" fmla="*/ 11 h 467"/>
                <a:gd name="T52" fmla="*/ 195 w 395"/>
                <a:gd name="T53" fmla="*/ 11 h 467"/>
                <a:gd name="T54" fmla="*/ 150 w 395"/>
                <a:gd name="T55" fmla="*/ 56 h 467"/>
                <a:gd name="T56" fmla="*/ 147 w 395"/>
                <a:gd name="T57" fmla="*/ 76 h 467"/>
                <a:gd name="T58" fmla="*/ 160 w 395"/>
                <a:gd name="T59" fmla="*/ 84 h 467"/>
                <a:gd name="T60" fmla="*/ 169 w 395"/>
                <a:gd name="T61" fmla="*/ 11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5" h="467">
                  <a:moveTo>
                    <a:pt x="169" y="110"/>
                  </a:moveTo>
                  <a:cubicBezTo>
                    <a:pt x="168" y="124"/>
                    <a:pt x="160" y="139"/>
                    <a:pt x="148" y="152"/>
                  </a:cubicBezTo>
                  <a:cubicBezTo>
                    <a:pt x="136" y="164"/>
                    <a:pt x="121" y="172"/>
                    <a:pt x="107" y="174"/>
                  </a:cubicBezTo>
                  <a:cubicBezTo>
                    <a:pt x="97" y="175"/>
                    <a:pt x="87" y="171"/>
                    <a:pt x="80" y="165"/>
                  </a:cubicBezTo>
                  <a:cubicBezTo>
                    <a:pt x="77" y="161"/>
                    <a:pt x="74" y="157"/>
                    <a:pt x="73" y="152"/>
                  </a:cubicBezTo>
                  <a:cubicBezTo>
                    <a:pt x="70" y="145"/>
                    <a:pt x="63" y="146"/>
                    <a:pt x="53" y="156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0" y="210"/>
                    <a:pt x="0" y="226"/>
                    <a:pt x="9" y="237"/>
                  </a:cubicBezTo>
                  <a:cubicBezTo>
                    <a:pt x="43" y="276"/>
                    <a:pt x="67" y="323"/>
                    <a:pt x="76" y="376"/>
                  </a:cubicBezTo>
                  <a:cubicBezTo>
                    <a:pt x="78" y="390"/>
                    <a:pt x="91" y="402"/>
                    <a:pt x="105" y="402"/>
                  </a:cubicBezTo>
                  <a:cubicBezTo>
                    <a:pt x="189" y="401"/>
                    <a:pt x="189" y="401"/>
                    <a:pt x="189" y="401"/>
                  </a:cubicBezTo>
                  <a:cubicBezTo>
                    <a:pt x="203" y="401"/>
                    <a:pt x="217" y="402"/>
                    <a:pt x="219" y="403"/>
                  </a:cubicBezTo>
                  <a:cubicBezTo>
                    <a:pt x="220" y="404"/>
                    <a:pt x="221" y="406"/>
                    <a:pt x="221" y="407"/>
                  </a:cubicBezTo>
                  <a:cubicBezTo>
                    <a:pt x="221" y="414"/>
                    <a:pt x="221" y="420"/>
                    <a:pt x="215" y="424"/>
                  </a:cubicBezTo>
                  <a:cubicBezTo>
                    <a:pt x="212" y="426"/>
                    <a:pt x="208" y="428"/>
                    <a:pt x="205" y="430"/>
                  </a:cubicBezTo>
                  <a:cubicBezTo>
                    <a:pt x="195" y="436"/>
                    <a:pt x="194" y="449"/>
                    <a:pt x="203" y="457"/>
                  </a:cubicBezTo>
                  <a:cubicBezTo>
                    <a:pt x="212" y="464"/>
                    <a:pt x="226" y="467"/>
                    <a:pt x="238" y="466"/>
                  </a:cubicBezTo>
                  <a:cubicBezTo>
                    <a:pt x="250" y="466"/>
                    <a:pt x="263" y="463"/>
                    <a:pt x="272" y="456"/>
                  </a:cubicBezTo>
                  <a:cubicBezTo>
                    <a:pt x="281" y="448"/>
                    <a:pt x="279" y="435"/>
                    <a:pt x="269" y="429"/>
                  </a:cubicBezTo>
                  <a:cubicBezTo>
                    <a:pt x="266" y="427"/>
                    <a:pt x="262" y="425"/>
                    <a:pt x="259" y="423"/>
                  </a:cubicBezTo>
                  <a:cubicBezTo>
                    <a:pt x="253" y="419"/>
                    <a:pt x="253" y="413"/>
                    <a:pt x="253" y="407"/>
                  </a:cubicBezTo>
                  <a:cubicBezTo>
                    <a:pt x="253" y="405"/>
                    <a:pt x="254" y="404"/>
                    <a:pt x="255" y="403"/>
                  </a:cubicBezTo>
                  <a:cubicBezTo>
                    <a:pt x="257" y="401"/>
                    <a:pt x="270" y="400"/>
                    <a:pt x="285" y="400"/>
                  </a:cubicBezTo>
                  <a:cubicBezTo>
                    <a:pt x="370" y="399"/>
                    <a:pt x="370" y="399"/>
                    <a:pt x="370" y="399"/>
                  </a:cubicBezTo>
                  <a:cubicBezTo>
                    <a:pt x="384" y="399"/>
                    <a:pt x="395" y="387"/>
                    <a:pt x="394" y="373"/>
                  </a:cubicBezTo>
                  <a:cubicBezTo>
                    <a:pt x="382" y="233"/>
                    <a:pt x="322" y="107"/>
                    <a:pt x="231" y="11"/>
                  </a:cubicBezTo>
                  <a:cubicBezTo>
                    <a:pt x="221" y="0"/>
                    <a:pt x="205" y="0"/>
                    <a:pt x="195" y="11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40" y="67"/>
                    <a:pt x="139" y="74"/>
                    <a:pt x="147" y="76"/>
                  </a:cubicBezTo>
                  <a:cubicBezTo>
                    <a:pt x="152" y="78"/>
                    <a:pt x="156" y="80"/>
                    <a:pt x="160" y="84"/>
                  </a:cubicBezTo>
                  <a:cubicBezTo>
                    <a:pt x="166" y="90"/>
                    <a:pt x="170" y="100"/>
                    <a:pt x="169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49" name="Freeform 34"/>
            <p:cNvSpPr>
              <a:spLocks/>
            </p:cNvSpPr>
            <p:nvPr/>
          </p:nvSpPr>
          <p:spPr bwMode="auto">
            <a:xfrm>
              <a:off x="8535988" y="5327650"/>
              <a:ext cx="1023938" cy="1211263"/>
            </a:xfrm>
            <a:custGeom>
              <a:avLst/>
              <a:gdLst>
                <a:gd name="T0" fmla="*/ 226 w 395"/>
                <a:gd name="T1" fmla="*/ 357 h 467"/>
                <a:gd name="T2" fmla="*/ 247 w 395"/>
                <a:gd name="T3" fmla="*/ 315 h 467"/>
                <a:gd name="T4" fmla="*/ 288 w 395"/>
                <a:gd name="T5" fmla="*/ 293 h 467"/>
                <a:gd name="T6" fmla="*/ 315 w 395"/>
                <a:gd name="T7" fmla="*/ 302 h 467"/>
                <a:gd name="T8" fmla="*/ 322 w 395"/>
                <a:gd name="T9" fmla="*/ 315 h 467"/>
                <a:gd name="T10" fmla="*/ 342 w 395"/>
                <a:gd name="T11" fmla="*/ 311 h 467"/>
                <a:gd name="T12" fmla="*/ 385 w 395"/>
                <a:gd name="T13" fmla="*/ 267 h 467"/>
                <a:gd name="T14" fmla="*/ 386 w 395"/>
                <a:gd name="T15" fmla="*/ 230 h 467"/>
                <a:gd name="T16" fmla="*/ 319 w 395"/>
                <a:gd name="T17" fmla="*/ 91 h 467"/>
                <a:gd name="T18" fmla="*/ 290 w 395"/>
                <a:gd name="T19" fmla="*/ 65 h 467"/>
                <a:gd name="T20" fmla="*/ 206 w 395"/>
                <a:gd name="T21" fmla="*/ 66 h 467"/>
                <a:gd name="T22" fmla="*/ 176 w 395"/>
                <a:gd name="T23" fmla="*/ 64 h 467"/>
                <a:gd name="T24" fmla="*/ 174 w 395"/>
                <a:gd name="T25" fmla="*/ 60 h 467"/>
                <a:gd name="T26" fmla="*/ 180 w 395"/>
                <a:gd name="T27" fmla="*/ 43 h 467"/>
                <a:gd name="T28" fmla="*/ 190 w 395"/>
                <a:gd name="T29" fmla="*/ 37 h 467"/>
                <a:gd name="T30" fmla="*/ 192 w 395"/>
                <a:gd name="T31" fmla="*/ 10 h 467"/>
                <a:gd name="T32" fmla="*/ 157 w 395"/>
                <a:gd name="T33" fmla="*/ 1 h 467"/>
                <a:gd name="T34" fmla="*/ 123 w 395"/>
                <a:gd name="T35" fmla="*/ 11 h 467"/>
                <a:gd name="T36" fmla="*/ 126 w 395"/>
                <a:gd name="T37" fmla="*/ 38 h 467"/>
                <a:gd name="T38" fmla="*/ 136 w 395"/>
                <a:gd name="T39" fmla="*/ 44 h 467"/>
                <a:gd name="T40" fmla="*/ 142 w 395"/>
                <a:gd name="T41" fmla="*/ 60 h 467"/>
                <a:gd name="T42" fmla="*/ 140 w 395"/>
                <a:gd name="T43" fmla="*/ 64 h 467"/>
                <a:gd name="T44" fmla="*/ 110 w 395"/>
                <a:gd name="T45" fmla="*/ 67 h 467"/>
                <a:gd name="T46" fmla="*/ 25 w 395"/>
                <a:gd name="T47" fmla="*/ 68 h 467"/>
                <a:gd name="T48" fmla="*/ 1 w 395"/>
                <a:gd name="T49" fmla="*/ 94 h 467"/>
                <a:gd name="T50" fmla="*/ 164 w 395"/>
                <a:gd name="T51" fmla="*/ 456 h 467"/>
                <a:gd name="T52" fmla="*/ 200 w 395"/>
                <a:gd name="T53" fmla="*/ 456 h 467"/>
                <a:gd name="T54" fmla="*/ 245 w 395"/>
                <a:gd name="T55" fmla="*/ 411 h 467"/>
                <a:gd name="T56" fmla="*/ 248 w 395"/>
                <a:gd name="T57" fmla="*/ 391 h 467"/>
                <a:gd name="T58" fmla="*/ 235 w 395"/>
                <a:gd name="T59" fmla="*/ 383 h 467"/>
                <a:gd name="T60" fmla="*/ 226 w 395"/>
                <a:gd name="T61" fmla="*/ 35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5" h="467">
                  <a:moveTo>
                    <a:pt x="226" y="357"/>
                  </a:moveTo>
                  <a:cubicBezTo>
                    <a:pt x="227" y="343"/>
                    <a:pt x="235" y="328"/>
                    <a:pt x="247" y="315"/>
                  </a:cubicBezTo>
                  <a:cubicBezTo>
                    <a:pt x="259" y="303"/>
                    <a:pt x="274" y="295"/>
                    <a:pt x="288" y="293"/>
                  </a:cubicBezTo>
                  <a:cubicBezTo>
                    <a:pt x="298" y="292"/>
                    <a:pt x="308" y="296"/>
                    <a:pt x="315" y="302"/>
                  </a:cubicBezTo>
                  <a:cubicBezTo>
                    <a:pt x="318" y="306"/>
                    <a:pt x="321" y="310"/>
                    <a:pt x="322" y="315"/>
                  </a:cubicBezTo>
                  <a:cubicBezTo>
                    <a:pt x="325" y="322"/>
                    <a:pt x="332" y="321"/>
                    <a:pt x="342" y="311"/>
                  </a:cubicBezTo>
                  <a:cubicBezTo>
                    <a:pt x="385" y="267"/>
                    <a:pt x="385" y="267"/>
                    <a:pt x="385" y="267"/>
                  </a:cubicBezTo>
                  <a:cubicBezTo>
                    <a:pt x="395" y="257"/>
                    <a:pt x="395" y="241"/>
                    <a:pt x="386" y="230"/>
                  </a:cubicBezTo>
                  <a:cubicBezTo>
                    <a:pt x="352" y="191"/>
                    <a:pt x="328" y="144"/>
                    <a:pt x="319" y="91"/>
                  </a:cubicBezTo>
                  <a:cubicBezTo>
                    <a:pt x="317" y="77"/>
                    <a:pt x="304" y="65"/>
                    <a:pt x="290" y="65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192" y="66"/>
                    <a:pt x="178" y="65"/>
                    <a:pt x="176" y="64"/>
                  </a:cubicBezTo>
                  <a:cubicBezTo>
                    <a:pt x="175" y="63"/>
                    <a:pt x="174" y="61"/>
                    <a:pt x="174" y="60"/>
                  </a:cubicBezTo>
                  <a:cubicBezTo>
                    <a:pt x="174" y="53"/>
                    <a:pt x="174" y="47"/>
                    <a:pt x="180" y="43"/>
                  </a:cubicBezTo>
                  <a:cubicBezTo>
                    <a:pt x="183" y="41"/>
                    <a:pt x="187" y="39"/>
                    <a:pt x="190" y="37"/>
                  </a:cubicBezTo>
                  <a:cubicBezTo>
                    <a:pt x="200" y="31"/>
                    <a:pt x="201" y="18"/>
                    <a:pt x="192" y="10"/>
                  </a:cubicBezTo>
                  <a:cubicBezTo>
                    <a:pt x="183" y="3"/>
                    <a:pt x="169" y="0"/>
                    <a:pt x="157" y="1"/>
                  </a:cubicBezTo>
                  <a:cubicBezTo>
                    <a:pt x="145" y="1"/>
                    <a:pt x="132" y="4"/>
                    <a:pt x="123" y="11"/>
                  </a:cubicBezTo>
                  <a:cubicBezTo>
                    <a:pt x="114" y="19"/>
                    <a:pt x="116" y="32"/>
                    <a:pt x="126" y="38"/>
                  </a:cubicBezTo>
                  <a:cubicBezTo>
                    <a:pt x="129" y="40"/>
                    <a:pt x="133" y="42"/>
                    <a:pt x="136" y="44"/>
                  </a:cubicBezTo>
                  <a:cubicBezTo>
                    <a:pt x="142" y="48"/>
                    <a:pt x="142" y="54"/>
                    <a:pt x="142" y="60"/>
                  </a:cubicBezTo>
                  <a:cubicBezTo>
                    <a:pt x="142" y="62"/>
                    <a:pt x="141" y="63"/>
                    <a:pt x="140" y="64"/>
                  </a:cubicBezTo>
                  <a:cubicBezTo>
                    <a:pt x="138" y="66"/>
                    <a:pt x="125" y="67"/>
                    <a:pt x="110" y="67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11" y="68"/>
                    <a:pt x="0" y="80"/>
                    <a:pt x="1" y="94"/>
                  </a:cubicBezTo>
                  <a:cubicBezTo>
                    <a:pt x="13" y="234"/>
                    <a:pt x="73" y="360"/>
                    <a:pt x="164" y="456"/>
                  </a:cubicBezTo>
                  <a:cubicBezTo>
                    <a:pt x="174" y="467"/>
                    <a:pt x="190" y="467"/>
                    <a:pt x="200" y="456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55" y="400"/>
                    <a:pt x="256" y="393"/>
                    <a:pt x="248" y="391"/>
                  </a:cubicBezTo>
                  <a:cubicBezTo>
                    <a:pt x="243" y="389"/>
                    <a:pt x="239" y="387"/>
                    <a:pt x="235" y="383"/>
                  </a:cubicBezTo>
                  <a:cubicBezTo>
                    <a:pt x="229" y="377"/>
                    <a:pt x="225" y="367"/>
                    <a:pt x="226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0" name="Freeform 35"/>
            <p:cNvSpPr>
              <a:spLocks/>
            </p:cNvSpPr>
            <p:nvPr/>
          </p:nvSpPr>
          <p:spPr bwMode="auto">
            <a:xfrm>
              <a:off x="9993313" y="5972175"/>
              <a:ext cx="1211263" cy="1025525"/>
            </a:xfrm>
            <a:custGeom>
              <a:avLst/>
              <a:gdLst>
                <a:gd name="T0" fmla="*/ 357 w 467"/>
                <a:gd name="T1" fmla="*/ 169 h 395"/>
                <a:gd name="T2" fmla="*/ 315 w 467"/>
                <a:gd name="T3" fmla="*/ 148 h 395"/>
                <a:gd name="T4" fmla="*/ 293 w 467"/>
                <a:gd name="T5" fmla="*/ 107 h 395"/>
                <a:gd name="T6" fmla="*/ 302 w 467"/>
                <a:gd name="T7" fmla="*/ 80 h 395"/>
                <a:gd name="T8" fmla="*/ 315 w 467"/>
                <a:gd name="T9" fmla="*/ 73 h 395"/>
                <a:gd name="T10" fmla="*/ 311 w 467"/>
                <a:gd name="T11" fmla="*/ 53 h 395"/>
                <a:gd name="T12" fmla="*/ 267 w 467"/>
                <a:gd name="T13" fmla="*/ 10 h 395"/>
                <a:gd name="T14" fmla="*/ 230 w 467"/>
                <a:gd name="T15" fmla="*/ 9 h 395"/>
                <a:gd name="T16" fmla="*/ 91 w 467"/>
                <a:gd name="T17" fmla="*/ 76 h 395"/>
                <a:gd name="T18" fmla="*/ 65 w 467"/>
                <a:gd name="T19" fmla="*/ 105 h 395"/>
                <a:gd name="T20" fmla="*/ 66 w 467"/>
                <a:gd name="T21" fmla="*/ 189 h 395"/>
                <a:gd name="T22" fmla="*/ 64 w 467"/>
                <a:gd name="T23" fmla="*/ 219 h 395"/>
                <a:gd name="T24" fmla="*/ 60 w 467"/>
                <a:gd name="T25" fmla="*/ 221 h 395"/>
                <a:gd name="T26" fmla="*/ 43 w 467"/>
                <a:gd name="T27" fmla="*/ 215 h 395"/>
                <a:gd name="T28" fmla="*/ 37 w 467"/>
                <a:gd name="T29" fmla="*/ 205 h 395"/>
                <a:gd name="T30" fmla="*/ 10 w 467"/>
                <a:gd name="T31" fmla="*/ 203 h 395"/>
                <a:gd name="T32" fmla="*/ 1 w 467"/>
                <a:gd name="T33" fmla="*/ 238 h 395"/>
                <a:gd name="T34" fmla="*/ 11 w 467"/>
                <a:gd name="T35" fmla="*/ 272 h 395"/>
                <a:gd name="T36" fmla="*/ 38 w 467"/>
                <a:gd name="T37" fmla="*/ 269 h 395"/>
                <a:gd name="T38" fmla="*/ 44 w 467"/>
                <a:gd name="T39" fmla="*/ 259 h 395"/>
                <a:gd name="T40" fmla="*/ 60 w 467"/>
                <a:gd name="T41" fmla="*/ 253 h 395"/>
                <a:gd name="T42" fmla="*/ 64 w 467"/>
                <a:gd name="T43" fmla="*/ 255 h 395"/>
                <a:gd name="T44" fmla="*/ 67 w 467"/>
                <a:gd name="T45" fmla="*/ 285 h 395"/>
                <a:gd name="T46" fmla="*/ 68 w 467"/>
                <a:gd name="T47" fmla="*/ 370 h 395"/>
                <a:gd name="T48" fmla="*/ 94 w 467"/>
                <a:gd name="T49" fmla="*/ 394 h 395"/>
                <a:gd name="T50" fmla="*/ 456 w 467"/>
                <a:gd name="T51" fmla="*/ 231 h 395"/>
                <a:gd name="T52" fmla="*/ 456 w 467"/>
                <a:gd name="T53" fmla="*/ 195 h 395"/>
                <a:gd name="T54" fmla="*/ 411 w 467"/>
                <a:gd name="T55" fmla="*/ 150 h 395"/>
                <a:gd name="T56" fmla="*/ 391 w 467"/>
                <a:gd name="T57" fmla="*/ 147 h 395"/>
                <a:gd name="T58" fmla="*/ 383 w 467"/>
                <a:gd name="T59" fmla="*/ 160 h 395"/>
                <a:gd name="T60" fmla="*/ 357 w 467"/>
                <a:gd name="T61" fmla="*/ 16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7" h="395">
                  <a:moveTo>
                    <a:pt x="357" y="169"/>
                  </a:moveTo>
                  <a:cubicBezTo>
                    <a:pt x="343" y="168"/>
                    <a:pt x="328" y="160"/>
                    <a:pt x="315" y="148"/>
                  </a:cubicBezTo>
                  <a:cubicBezTo>
                    <a:pt x="303" y="136"/>
                    <a:pt x="295" y="121"/>
                    <a:pt x="293" y="107"/>
                  </a:cubicBezTo>
                  <a:cubicBezTo>
                    <a:pt x="292" y="97"/>
                    <a:pt x="296" y="87"/>
                    <a:pt x="302" y="80"/>
                  </a:cubicBezTo>
                  <a:cubicBezTo>
                    <a:pt x="306" y="77"/>
                    <a:pt x="310" y="74"/>
                    <a:pt x="315" y="73"/>
                  </a:cubicBezTo>
                  <a:cubicBezTo>
                    <a:pt x="322" y="70"/>
                    <a:pt x="321" y="63"/>
                    <a:pt x="311" y="53"/>
                  </a:cubicBezTo>
                  <a:cubicBezTo>
                    <a:pt x="267" y="10"/>
                    <a:pt x="267" y="10"/>
                    <a:pt x="267" y="10"/>
                  </a:cubicBezTo>
                  <a:cubicBezTo>
                    <a:pt x="257" y="0"/>
                    <a:pt x="241" y="0"/>
                    <a:pt x="230" y="9"/>
                  </a:cubicBezTo>
                  <a:cubicBezTo>
                    <a:pt x="191" y="43"/>
                    <a:pt x="144" y="67"/>
                    <a:pt x="91" y="76"/>
                  </a:cubicBezTo>
                  <a:cubicBezTo>
                    <a:pt x="77" y="78"/>
                    <a:pt x="65" y="91"/>
                    <a:pt x="65" y="105"/>
                  </a:cubicBezTo>
                  <a:cubicBezTo>
                    <a:pt x="66" y="189"/>
                    <a:pt x="66" y="189"/>
                    <a:pt x="66" y="189"/>
                  </a:cubicBezTo>
                  <a:cubicBezTo>
                    <a:pt x="66" y="203"/>
                    <a:pt x="65" y="217"/>
                    <a:pt x="64" y="219"/>
                  </a:cubicBezTo>
                  <a:cubicBezTo>
                    <a:pt x="63" y="220"/>
                    <a:pt x="61" y="221"/>
                    <a:pt x="60" y="221"/>
                  </a:cubicBezTo>
                  <a:cubicBezTo>
                    <a:pt x="53" y="221"/>
                    <a:pt x="47" y="221"/>
                    <a:pt x="43" y="215"/>
                  </a:cubicBezTo>
                  <a:cubicBezTo>
                    <a:pt x="41" y="212"/>
                    <a:pt x="39" y="208"/>
                    <a:pt x="37" y="205"/>
                  </a:cubicBezTo>
                  <a:cubicBezTo>
                    <a:pt x="31" y="195"/>
                    <a:pt x="18" y="194"/>
                    <a:pt x="10" y="203"/>
                  </a:cubicBezTo>
                  <a:cubicBezTo>
                    <a:pt x="3" y="212"/>
                    <a:pt x="0" y="226"/>
                    <a:pt x="1" y="238"/>
                  </a:cubicBezTo>
                  <a:cubicBezTo>
                    <a:pt x="1" y="250"/>
                    <a:pt x="4" y="263"/>
                    <a:pt x="11" y="272"/>
                  </a:cubicBezTo>
                  <a:cubicBezTo>
                    <a:pt x="19" y="281"/>
                    <a:pt x="32" y="279"/>
                    <a:pt x="38" y="269"/>
                  </a:cubicBezTo>
                  <a:cubicBezTo>
                    <a:pt x="40" y="266"/>
                    <a:pt x="42" y="262"/>
                    <a:pt x="44" y="259"/>
                  </a:cubicBezTo>
                  <a:cubicBezTo>
                    <a:pt x="48" y="253"/>
                    <a:pt x="54" y="253"/>
                    <a:pt x="60" y="253"/>
                  </a:cubicBezTo>
                  <a:cubicBezTo>
                    <a:pt x="62" y="253"/>
                    <a:pt x="63" y="254"/>
                    <a:pt x="64" y="255"/>
                  </a:cubicBezTo>
                  <a:cubicBezTo>
                    <a:pt x="66" y="257"/>
                    <a:pt x="67" y="270"/>
                    <a:pt x="67" y="285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68" y="384"/>
                    <a:pt x="80" y="395"/>
                    <a:pt x="94" y="394"/>
                  </a:cubicBezTo>
                  <a:cubicBezTo>
                    <a:pt x="234" y="382"/>
                    <a:pt x="360" y="322"/>
                    <a:pt x="456" y="231"/>
                  </a:cubicBezTo>
                  <a:cubicBezTo>
                    <a:pt x="467" y="221"/>
                    <a:pt x="467" y="205"/>
                    <a:pt x="456" y="195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00" y="140"/>
                    <a:pt x="393" y="139"/>
                    <a:pt x="391" y="147"/>
                  </a:cubicBezTo>
                  <a:cubicBezTo>
                    <a:pt x="389" y="152"/>
                    <a:pt x="387" y="156"/>
                    <a:pt x="383" y="160"/>
                  </a:cubicBezTo>
                  <a:cubicBezTo>
                    <a:pt x="377" y="166"/>
                    <a:pt x="367" y="170"/>
                    <a:pt x="357" y="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1" name="Freeform 36"/>
            <p:cNvSpPr>
              <a:spLocks/>
            </p:cNvSpPr>
            <p:nvPr/>
          </p:nvSpPr>
          <p:spPr bwMode="auto">
            <a:xfrm>
              <a:off x="10075863" y="3863975"/>
              <a:ext cx="1060450" cy="977900"/>
            </a:xfrm>
            <a:custGeom>
              <a:avLst/>
              <a:gdLst>
                <a:gd name="T0" fmla="*/ 52 w 409"/>
                <a:gd name="T1" fmla="*/ 115 h 377"/>
                <a:gd name="T2" fmla="*/ 67 w 409"/>
                <a:gd name="T3" fmla="*/ 159 h 377"/>
                <a:gd name="T4" fmla="*/ 53 w 409"/>
                <a:gd name="T5" fmla="*/ 204 h 377"/>
                <a:gd name="T6" fmla="*/ 28 w 409"/>
                <a:gd name="T7" fmla="*/ 216 h 377"/>
                <a:gd name="T8" fmla="*/ 14 w 409"/>
                <a:gd name="T9" fmla="*/ 213 h 377"/>
                <a:gd name="T10" fmla="*/ 3 w 409"/>
                <a:gd name="T11" fmla="*/ 230 h 377"/>
                <a:gd name="T12" fmla="*/ 3 w 409"/>
                <a:gd name="T13" fmla="*/ 291 h 377"/>
                <a:gd name="T14" fmla="*/ 29 w 409"/>
                <a:gd name="T15" fmla="*/ 318 h 377"/>
                <a:gd name="T16" fmla="*/ 175 w 409"/>
                <a:gd name="T17" fmla="*/ 369 h 377"/>
                <a:gd name="T18" fmla="*/ 213 w 409"/>
                <a:gd name="T19" fmla="*/ 367 h 377"/>
                <a:gd name="T20" fmla="*/ 272 w 409"/>
                <a:gd name="T21" fmla="*/ 307 h 377"/>
                <a:gd name="T22" fmla="*/ 295 w 409"/>
                <a:gd name="T23" fmla="*/ 287 h 377"/>
                <a:gd name="T24" fmla="*/ 299 w 409"/>
                <a:gd name="T25" fmla="*/ 289 h 377"/>
                <a:gd name="T26" fmla="*/ 307 w 409"/>
                <a:gd name="T27" fmla="*/ 304 h 377"/>
                <a:gd name="T28" fmla="*/ 304 w 409"/>
                <a:gd name="T29" fmla="*/ 316 h 377"/>
                <a:gd name="T30" fmla="*/ 321 w 409"/>
                <a:gd name="T31" fmla="*/ 336 h 377"/>
                <a:gd name="T32" fmla="*/ 353 w 409"/>
                <a:gd name="T33" fmla="*/ 318 h 377"/>
                <a:gd name="T34" fmla="*/ 369 w 409"/>
                <a:gd name="T35" fmla="*/ 287 h 377"/>
                <a:gd name="T36" fmla="*/ 349 w 409"/>
                <a:gd name="T37" fmla="*/ 270 h 377"/>
                <a:gd name="T38" fmla="*/ 337 w 409"/>
                <a:gd name="T39" fmla="*/ 273 h 377"/>
                <a:gd name="T40" fmla="*/ 322 w 409"/>
                <a:gd name="T41" fmla="*/ 265 h 377"/>
                <a:gd name="T42" fmla="*/ 320 w 409"/>
                <a:gd name="T43" fmla="*/ 261 h 377"/>
                <a:gd name="T44" fmla="*/ 339 w 409"/>
                <a:gd name="T45" fmla="*/ 238 h 377"/>
                <a:gd name="T46" fmla="*/ 399 w 409"/>
                <a:gd name="T47" fmla="*/ 177 h 377"/>
                <a:gd name="T48" fmla="*/ 397 w 409"/>
                <a:gd name="T49" fmla="*/ 142 h 377"/>
                <a:gd name="T50" fmla="*/ 26 w 409"/>
                <a:gd name="T51" fmla="*/ 1 h 377"/>
                <a:gd name="T52" fmla="*/ 0 w 409"/>
                <a:gd name="T53" fmla="*/ 26 h 377"/>
                <a:gd name="T54" fmla="*/ 1 w 409"/>
                <a:gd name="T55" fmla="*/ 90 h 377"/>
                <a:gd name="T56" fmla="*/ 13 w 409"/>
                <a:gd name="T57" fmla="*/ 107 h 377"/>
                <a:gd name="T58" fmla="*/ 27 w 409"/>
                <a:gd name="T59" fmla="*/ 103 h 377"/>
                <a:gd name="T60" fmla="*/ 52 w 409"/>
                <a:gd name="T61" fmla="*/ 11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9" h="377">
                  <a:moveTo>
                    <a:pt x="52" y="115"/>
                  </a:moveTo>
                  <a:cubicBezTo>
                    <a:pt x="62" y="126"/>
                    <a:pt x="67" y="142"/>
                    <a:pt x="67" y="159"/>
                  </a:cubicBezTo>
                  <a:cubicBezTo>
                    <a:pt x="67" y="177"/>
                    <a:pt x="62" y="193"/>
                    <a:pt x="53" y="204"/>
                  </a:cubicBezTo>
                  <a:cubicBezTo>
                    <a:pt x="47" y="212"/>
                    <a:pt x="38" y="216"/>
                    <a:pt x="28" y="216"/>
                  </a:cubicBezTo>
                  <a:cubicBezTo>
                    <a:pt x="23" y="216"/>
                    <a:pt x="18" y="215"/>
                    <a:pt x="14" y="213"/>
                  </a:cubicBezTo>
                  <a:cubicBezTo>
                    <a:pt x="6" y="210"/>
                    <a:pt x="2" y="215"/>
                    <a:pt x="3" y="230"/>
                  </a:cubicBezTo>
                  <a:cubicBezTo>
                    <a:pt x="3" y="291"/>
                    <a:pt x="3" y="291"/>
                    <a:pt x="3" y="291"/>
                  </a:cubicBezTo>
                  <a:cubicBezTo>
                    <a:pt x="3" y="305"/>
                    <a:pt x="15" y="317"/>
                    <a:pt x="29" y="318"/>
                  </a:cubicBezTo>
                  <a:cubicBezTo>
                    <a:pt x="80" y="321"/>
                    <a:pt x="131" y="338"/>
                    <a:pt x="175" y="369"/>
                  </a:cubicBezTo>
                  <a:cubicBezTo>
                    <a:pt x="186" y="377"/>
                    <a:pt x="203" y="377"/>
                    <a:pt x="213" y="367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82" y="296"/>
                    <a:pt x="292" y="287"/>
                    <a:pt x="295" y="287"/>
                  </a:cubicBezTo>
                  <a:cubicBezTo>
                    <a:pt x="296" y="287"/>
                    <a:pt x="298" y="288"/>
                    <a:pt x="299" y="289"/>
                  </a:cubicBezTo>
                  <a:cubicBezTo>
                    <a:pt x="304" y="293"/>
                    <a:pt x="308" y="297"/>
                    <a:pt x="307" y="304"/>
                  </a:cubicBezTo>
                  <a:cubicBezTo>
                    <a:pt x="306" y="308"/>
                    <a:pt x="305" y="312"/>
                    <a:pt x="304" y="316"/>
                  </a:cubicBezTo>
                  <a:cubicBezTo>
                    <a:pt x="301" y="327"/>
                    <a:pt x="310" y="337"/>
                    <a:pt x="321" y="336"/>
                  </a:cubicBezTo>
                  <a:cubicBezTo>
                    <a:pt x="333" y="335"/>
                    <a:pt x="344" y="327"/>
                    <a:pt x="353" y="318"/>
                  </a:cubicBezTo>
                  <a:cubicBezTo>
                    <a:pt x="361" y="310"/>
                    <a:pt x="368" y="299"/>
                    <a:pt x="369" y="287"/>
                  </a:cubicBezTo>
                  <a:cubicBezTo>
                    <a:pt x="370" y="275"/>
                    <a:pt x="360" y="267"/>
                    <a:pt x="349" y="270"/>
                  </a:cubicBezTo>
                  <a:cubicBezTo>
                    <a:pt x="345" y="271"/>
                    <a:pt x="341" y="272"/>
                    <a:pt x="337" y="273"/>
                  </a:cubicBezTo>
                  <a:cubicBezTo>
                    <a:pt x="330" y="274"/>
                    <a:pt x="326" y="270"/>
                    <a:pt x="322" y="265"/>
                  </a:cubicBezTo>
                  <a:cubicBezTo>
                    <a:pt x="321" y="264"/>
                    <a:pt x="320" y="263"/>
                    <a:pt x="320" y="261"/>
                  </a:cubicBezTo>
                  <a:cubicBezTo>
                    <a:pt x="320" y="259"/>
                    <a:pt x="329" y="248"/>
                    <a:pt x="339" y="238"/>
                  </a:cubicBezTo>
                  <a:cubicBezTo>
                    <a:pt x="399" y="177"/>
                    <a:pt x="399" y="177"/>
                    <a:pt x="399" y="177"/>
                  </a:cubicBezTo>
                  <a:cubicBezTo>
                    <a:pt x="409" y="167"/>
                    <a:pt x="408" y="151"/>
                    <a:pt x="397" y="142"/>
                  </a:cubicBezTo>
                  <a:cubicBezTo>
                    <a:pt x="290" y="51"/>
                    <a:pt x="158" y="4"/>
                    <a:pt x="26" y="1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104"/>
                    <a:pt x="5" y="110"/>
                    <a:pt x="13" y="107"/>
                  </a:cubicBezTo>
                  <a:cubicBezTo>
                    <a:pt x="17" y="104"/>
                    <a:pt x="22" y="103"/>
                    <a:pt x="27" y="103"/>
                  </a:cubicBezTo>
                  <a:cubicBezTo>
                    <a:pt x="36" y="103"/>
                    <a:pt x="46" y="107"/>
                    <a:pt x="5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2" name="Freeform 37"/>
            <p:cNvSpPr>
              <a:spLocks/>
            </p:cNvSpPr>
            <p:nvPr/>
          </p:nvSpPr>
          <p:spPr bwMode="auto">
            <a:xfrm>
              <a:off x="10690225" y="5410200"/>
              <a:ext cx="977900" cy="1060450"/>
            </a:xfrm>
            <a:custGeom>
              <a:avLst/>
              <a:gdLst>
                <a:gd name="T0" fmla="*/ 262 w 377"/>
                <a:gd name="T1" fmla="*/ 52 h 409"/>
                <a:gd name="T2" fmla="*/ 218 w 377"/>
                <a:gd name="T3" fmla="*/ 67 h 409"/>
                <a:gd name="T4" fmla="*/ 173 w 377"/>
                <a:gd name="T5" fmla="*/ 53 h 409"/>
                <a:gd name="T6" fmla="*/ 161 w 377"/>
                <a:gd name="T7" fmla="*/ 28 h 409"/>
                <a:gd name="T8" fmla="*/ 164 w 377"/>
                <a:gd name="T9" fmla="*/ 14 h 409"/>
                <a:gd name="T10" fmla="*/ 147 w 377"/>
                <a:gd name="T11" fmla="*/ 3 h 409"/>
                <a:gd name="T12" fmla="*/ 86 w 377"/>
                <a:gd name="T13" fmla="*/ 3 h 409"/>
                <a:gd name="T14" fmla="*/ 59 w 377"/>
                <a:gd name="T15" fmla="*/ 29 h 409"/>
                <a:gd name="T16" fmla="*/ 8 w 377"/>
                <a:gd name="T17" fmla="*/ 175 h 409"/>
                <a:gd name="T18" fmla="*/ 10 w 377"/>
                <a:gd name="T19" fmla="*/ 213 h 409"/>
                <a:gd name="T20" fmla="*/ 70 w 377"/>
                <a:gd name="T21" fmla="*/ 272 h 409"/>
                <a:gd name="T22" fmla="*/ 90 w 377"/>
                <a:gd name="T23" fmla="*/ 295 h 409"/>
                <a:gd name="T24" fmla="*/ 88 w 377"/>
                <a:gd name="T25" fmla="*/ 299 h 409"/>
                <a:gd name="T26" fmla="*/ 73 w 377"/>
                <a:gd name="T27" fmla="*/ 307 h 409"/>
                <a:gd name="T28" fmla="*/ 61 w 377"/>
                <a:gd name="T29" fmla="*/ 304 h 409"/>
                <a:gd name="T30" fmla="*/ 41 w 377"/>
                <a:gd name="T31" fmla="*/ 321 h 409"/>
                <a:gd name="T32" fmla="*/ 59 w 377"/>
                <a:gd name="T33" fmla="*/ 353 h 409"/>
                <a:gd name="T34" fmla="*/ 90 w 377"/>
                <a:gd name="T35" fmla="*/ 369 h 409"/>
                <a:gd name="T36" fmla="*/ 107 w 377"/>
                <a:gd name="T37" fmla="*/ 349 h 409"/>
                <a:gd name="T38" fmla="*/ 104 w 377"/>
                <a:gd name="T39" fmla="*/ 337 h 409"/>
                <a:gd name="T40" fmla="*/ 112 w 377"/>
                <a:gd name="T41" fmla="*/ 322 h 409"/>
                <a:gd name="T42" fmla="*/ 116 w 377"/>
                <a:gd name="T43" fmla="*/ 320 h 409"/>
                <a:gd name="T44" fmla="*/ 139 w 377"/>
                <a:gd name="T45" fmla="*/ 339 h 409"/>
                <a:gd name="T46" fmla="*/ 200 w 377"/>
                <a:gd name="T47" fmla="*/ 399 h 409"/>
                <a:gd name="T48" fmla="*/ 235 w 377"/>
                <a:gd name="T49" fmla="*/ 397 h 409"/>
                <a:gd name="T50" fmla="*/ 376 w 377"/>
                <a:gd name="T51" fmla="*/ 26 h 409"/>
                <a:gd name="T52" fmla="*/ 351 w 377"/>
                <a:gd name="T53" fmla="*/ 0 h 409"/>
                <a:gd name="T54" fmla="*/ 287 w 377"/>
                <a:gd name="T55" fmla="*/ 1 h 409"/>
                <a:gd name="T56" fmla="*/ 270 w 377"/>
                <a:gd name="T57" fmla="*/ 13 h 409"/>
                <a:gd name="T58" fmla="*/ 274 w 377"/>
                <a:gd name="T59" fmla="*/ 27 h 409"/>
                <a:gd name="T60" fmla="*/ 262 w 377"/>
                <a:gd name="T61" fmla="*/ 5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7" h="409">
                  <a:moveTo>
                    <a:pt x="262" y="52"/>
                  </a:moveTo>
                  <a:cubicBezTo>
                    <a:pt x="251" y="62"/>
                    <a:pt x="235" y="67"/>
                    <a:pt x="218" y="67"/>
                  </a:cubicBezTo>
                  <a:cubicBezTo>
                    <a:pt x="200" y="67"/>
                    <a:pt x="184" y="62"/>
                    <a:pt x="173" y="53"/>
                  </a:cubicBezTo>
                  <a:cubicBezTo>
                    <a:pt x="165" y="47"/>
                    <a:pt x="161" y="38"/>
                    <a:pt x="161" y="28"/>
                  </a:cubicBezTo>
                  <a:cubicBezTo>
                    <a:pt x="161" y="23"/>
                    <a:pt x="162" y="18"/>
                    <a:pt x="164" y="14"/>
                  </a:cubicBezTo>
                  <a:cubicBezTo>
                    <a:pt x="167" y="6"/>
                    <a:pt x="162" y="2"/>
                    <a:pt x="147" y="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72" y="3"/>
                    <a:pt x="60" y="15"/>
                    <a:pt x="59" y="29"/>
                  </a:cubicBezTo>
                  <a:cubicBezTo>
                    <a:pt x="56" y="80"/>
                    <a:pt x="39" y="131"/>
                    <a:pt x="8" y="175"/>
                  </a:cubicBezTo>
                  <a:cubicBezTo>
                    <a:pt x="0" y="186"/>
                    <a:pt x="0" y="203"/>
                    <a:pt x="10" y="213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81" y="282"/>
                    <a:pt x="90" y="292"/>
                    <a:pt x="90" y="295"/>
                  </a:cubicBezTo>
                  <a:cubicBezTo>
                    <a:pt x="90" y="296"/>
                    <a:pt x="89" y="298"/>
                    <a:pt x="88" y="299"/>
                  </a:cubicBezTo>
                  <a:cubicBezTo>
                    <a:pt x="84" y="304"/>
                    <a:pt x="80" y="308"/>
                    <a:pt x="73" y="307"/>
                  </a:cubicBezTo>
                  <a:cubicBezTo>
                    <a:pt x="69" y="306"/>
                    <a:pt x="65" y="305"/>
                    <a:pt x="61" y="304"/>
                  </a:cubicBezTo>
                  <a:cubicBezTo>
                    <a:pt x="50" y="301"/>
                    <a:pt x="40" y="310"/>
                    <a:pt x="41" y="321"/>
                  </a:cubicBezTo>
                  <a:cubicBezTo>
                    <a:pt x="42" y="333"/>
                    <a:pt x="50" y="344"/>
                    <a:pt x="59" y="353"/>
                  </a:cubicBezTo>
                  <a:cubicBezTo>
                    <a:pt x="67" y="361"/>
                    <a:pt x="78" y="368"/>
                    <a:pt x="90" y="369"/>
                  </a:cubicBezTo>
                  <a:cubicBezTo>
                    <a:pt x="102" y="370"/>
                    <a:pt x="110" y="360"/>
                    <a:pt x="107" y="349"/>
                  </a:cubicBezTo>
                  <a:cubicBezTo>
                    <a:pt x="106" y="345"/>
                    <a:pt x="105" y="341"/>
                    <a:pt x="104" y="337"/>
                  </a:cubicBezTo>
                  <a:cubicBezTo>
                    <a:pt x="103" y="330"/>
                    <a:pt x="107" y="326"/>
                    <a:pt x="112" y="322"/>
                  </a:cubicBezTo>
                  <a:cubicBezTo>
                    <a:pt x="113" y="321"/>
                    <a:pt x="114" y="320"/>
                    <a:pt x="116" y="320"/>
                  </a:cubicBezTo>
                  <a:cubicBezTo>
                    <a:pt x="118" y="320"/>
                    <a:pt x="129" y="329"/>
                    <a:pt x="139" y="339"/>
                  </a:cubicBezTo>
                  <a:cubicBezTo>
                    <a:pt x="200" y="399"/>
                    <a:pt x="200" y="399"/>
                    <a:pt x="200" y="399"/>
                  </a:cubicBezTo>
                  <a:cubicBezTo>
                    <a:pt x="210" y="409"/>
                    <a:pt x="226" y="408"/>
                    <a:pt x="235" y="397"/>
                  </a:cubicBezTo>
                  <a:cubicBezTo>
                    <a:pt x="326" y="290"/>
                    <a:pt x="373" y="158"/>
                    <a:pt x="376" y="26"/>
                  </a:cubicBezTo>
                  <a:cubicBezTo>
                    <a:pt x="377" y="12"/>
                    <a:pt x="365" y="0"/>
                    <a:pt x="351" y="0"/>
                  </a:cubicBezTo>
                  <a:cubicBezTo>
                    <a:pt x="287" y="1"/>
                    <a:pt x="287" y="1"/>
                    <a:pt x="287" y="1"/>
                  </a:cubicBezTo>
                  <a:cubicBezTo>
                    <a:pt x="273" y="1"/>
                    <a:pt x="267" y="5"/>
                    <a:pt x="270" y="13"/>
                  </a:cubicBezTo>
                  <a:cubicBezTo>
                    <a:pt x="273" y="17"/>
                    <a:pt x="274" y="22"/>
                    <a:pt x="274" y="27"/>
                  </a:cubicBezTo>
                  <a:cubicBezTo>
                    <a:pt x="274" y="36"/>
                    <a:pt x="270" y="46"/>
                    <a:pt x="262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3" name="Freeform 38"/>
            <p:cNvSpPr>
              <a:spLocks/>
            </p:cNvSpPr>
            <p:nvPr/>
          </p:nvSpPr>
          <p:spPr bwMode="auto">
            <a:xfrm>
              <a:off x="8529638" y="4395788"/>
              <a:ext cx="977900" cy="1060450"/>
            </a:xfrm>
            <a:custGeom>
              <a:avLst/>
              <a:gdLst>
                <a:gd name="T0" fmla="*/ 115 w 377"/>
                <a:gd name="T1" fmla="*/ 357 h 409"/>
                <a:gd name="T2" fmla="*/ 159 w 377"/>
                <a:gd name="T3" fmla="*/ 342 h 409"/>
                <a:gd name="T4" fmla="*/ 204 w 377"/>
                <a:gd name="T5" fmla="*/ 356 h 409"/>
                <a:gd name="T6" fmla="*/ 216 w 377"/>
                <a:gd name="T7" fmla="*/ 381 h 409"/>
                <a:gd name="T8" fmla="*/ 213 w 377"/>
                <a:gd name="T9" fmla="*/ 395 h 409"/>
                <a:gd name="T10" fmla="*/ 230 w 377"/>
                <a:gd name="T11" fmla="*/ 406 h 409"/>
                <a:gd name="T12" fmla="*/ 291 w 377"/>
                <a:gd name="T13" fmla="*/ 406 h 409"/>
                <a:gd name="T14" fmla="*/ 318 w 377"/>
                <a:gd name="T15" fmla="*/ 380 h 409"/>
                <a:gd name="T16" fmla="*/ 369 w 377"/>
                <a:gd name="T17" fmla="*/ 234 h 409"/>
                <a:gd name="T18" fmla="*/ 367 w 377"/>
                <a:gd name="T19" fmla="*/ 196 h 409"/>
                <a:gd name="T20" fmla="*/ 307 w 377"/>
                <a:gd name="T21" fmla="*/ 137 h 409"/>
                <a:gd name="T22" fmla="*/ 287 w 377"/>
                <a:gd name="T23" fmla="*/ 114 h 409"/>
                <a:gd name="T24" fmla="*/ 289 w 377"/>
                <a:gd name="T25" fmla="*/ 110 h 409"/>
                <a:gd name="T26" fmla="*/ 304 w 377"/>
                <a:gd name="T27" fmla="*/ 102 h 409"/>
                <a:gd name="T28" fmla="*/ 316 w 377"/>
                <a:gd name="T29" fmla="*/ 105 h 409"/>
                <a:gd name="T30" fmla="*/ 336 w 377"/>
                <a:gd name="T31" fmla="*/ 88 h 409"/>
                <a:gd name="T32" fmla="*/ 318 w 377"/>
                <a:gd name="T33" fmla="*/ 56 h 409"/>
                <a:gd name="T34" fmla="*/ 287 w 377"/>
                <a:gd name="T35" fmla="*/ 40 h 409"/>
                <a:gd name="T36" fmla="*/ 270 w 377"/>
                <a:gd name="T37" fmla="*/ 60 h 409"/>
                <a:gd name="T38" fmla="*/ 273 w 377"/>
                <a:gd name="T39" fmla="*/ 72 h 409"/>
                <a:gd name="T40" fmla="*/ 265 w 377"/>
                <a:gd name="T41" fmla="*/ 87 h 409"/>
                <a:gd name="T42" fmla="*/ 261 w 377"/>
                <a:gd name="T43" fmla="*/ 89 h 409"/>
                <a:gd name="T44" fmla="*/ 238 w 377"/>
                <a:gd name="T45" fmla="*/ 70 h 409"/>
                <a:gd name="T46" fmla="*/ 177 w 377"/>
                <a:gd name="T47" fmla="*/ 10 h 409"/>
                <a:gd name="T48" fmla="*/ 142 w 377"/>
                <a:gd name="T49" fmla="*/ 12 h 409"/>
                <a:gd name="T50" fmla="*/ 1 w 377"/>
                <a:gd name="T51" fmla="*/ 383 h 409"/>
                <a:gd name="T52" fmla="*/ 26 w 377"/>
                <a:gd name="T53" fmla="*/ 409 h 409"/>
                <a:gd name="T54" fmla="*/ 90 w 377"/>
                <a:gd name="T55" fmla="*/ 408 h 409"/>
                <a:gd name="T56" fmla="*/ 107 w 377"/>
                <a:gd name="T57" fmla="*/ 396 h 409"/>
                <a:gd name="T58" fmla="*/ 103 w 377"/>
                <a:gd name="T59" fmla="*/ 382 h 409"/>
                <a:gd name="T60" fmla="*/ 115 w 377"/>
                <a:gd name="T61" fmla="*/ 357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7" h="409">
                  <a:moveTo>
                    <a:pt x="115" y="357"/>
                  </a:moveTo>
                  <a:cubicBezTo>
                    <a:pt x="126" y="347"/>
                    <a:pt x="142" y="342"/>
                    <a:pt x="159" y="342"/>
                  </a:cubicBezTo>
                  <a:cubicBezTo>
                    <a:pt x="177" y="342"/>
                    <a:pt x="193" y="347"/>
                    <a:pt x="204" y="356"/>
                  </a:cubicBezTo>
                  <a:cubicBezTo>
                    <a:pt x="212" y="362"/>
                    <a:pt x="216" y="371"/>
                    <a:pt x="216" y="381"/>
                  </a:cubicBezTo>
                  <a:cubicBezTo>
                    <a:pt x="216" y="386"/>
                    <a:pt x="215" y="391"/>
                    <a:pt x="213" y="395"/>
                  </a:cubicBezTo>
                  <a:cubicBezTo>
                    <a:pt x="210" y="403"/>
                    <a:pt x="215" y="407"/>
                    <a:pt x="230" y="406"/>
                  </a:cubicBezTo>
                  <a:cubicBezTo>
                    <a:pt x="291" y="406"/>
                    <a:pt x="291" y="406"/>
                    <a:pt x="291" y="406"/>
                  </a:cubicBezTo>
                  <a:cubicBezTo>
                    <a:pt x="305" y="406"/>
                    <a:pt x="317" y="394"/>
                    <a:pt x="318" y="380"/>
                  </a:cubicBezTo>
                  <a:cubicBezTo>
                    <a:pt x="321" y="329"/>
                    <a:pt x="338" y="278"/>
                    <a:pt x="369" y="234"/>
                  </a:cubicBezTo>
                  <a:cubicBezTo>
                    <a:pt x="377" y="223"/>
                    <a:pt x="377" y="206"/>
                    <a:pt x="367" y="196"/>
                  </a:cubicBezTo>
                  <a:cubicBezTo>
                    <a:pt x="307" y="137"/>
                    <a:pt x="307" y="137"/>
                    <a:pt x="307" y="137"/>
                  </a:cubicBezTo>
                  <a:cubicBezTo>
                    <a:pt x="296" y="127"/>
                    <a:pt x="287" y="117"/>
                    <a:pt x="287" y="114"/>
                  </a:cubicBezTo>
                  <a:cubicBezTo>
                    <a:pt x="287" y="113"/>
                    <a:pt x="288" y="111"/>
                    <a:pt x="289" y="110"/>
                  </a:cubicBezTo>
                  <a:cubicBezTo>
                    <a:pt x="293" y="105"/>
                    <a:pt x="297" y="101"/>
                    <a:pt x="304" y="102"/>
                  </a:cubicBezTo>
                  <a:cubicBezTo>
                    <a:pt x="308" y="103"/>
                    <a:pt x="312" y="104"/>
                    <a:pt x="316" y="105"/>
                  </a:cubicBezTo>
                  <a:cubicBezTo>
                    <a:pt x="327" y="108"/>
                    <a:pt x="337" y="99"/>
                    <a:pt x="336" y="88"/>
                  </a:cubicBezTo>
                  <a:cubicBezTo>
                    <a:pt x="335" y="76"/>
                    <a:pt x="327" y="65"/>
                    <a:pt x="318" y="56"/>
                  </a:cubicBezTo>
                  <a:cubicBezTo>
                    <a:pt x="310" y="48"/>
                    <a:pt x="299" y="41"/>
                    <a:pt x="287" y="40"/>
                  </a:cubicBezTo>
                  <a:cubicBezTo>
                    <a:pt x="275" y="39"/>
                    <a:pt x="267" y="49"/>
                    <a:pt x="270" y="60"/>
                  </a:cubicBezTo>
                  <a:cubicBezTo>
                    <a:pt x="271" y="64"/>
                    <a:pt x="272" y="68"/>
                    <a:pt x="273" y="72"/>
                  </a:cubicBezTo>
                  <a:cubicBezTo>
                    <a:pt x="274" y="79"/>
                    <a:pt x="270" y="83"/>
                    <a:pt x="265" y="87"/>
                  </a:cubicBezTo>
                  <a:cubicBezTo>
                    <a:pt x="264" y="88"/>
                    <a:pt x="263" y="89"/>
                    <a:pt x="261" y="89"/>
                  </a:cubicBezTo>
                  <a:cubicBezTo>
                    <a:pt x="259" y="89"/>
                    <a:pt x="248" y="80"/>
                    <a:pt x="238" y="7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67" y="0"/>
                    <a:pt x="151" y="1"/>
                    <a:pt x="142" y="12"/>
                  </a:cubicBezTo>
                  <a:cubicBezTo>
                    <a:pt x="51" y="119"/>
                    <a:pt x="4" y="251"/>
                    <a:pt x="1" y="383"/>
                  </a:cubicBezTo>
                  <a:cubicBezTo>
                    <a:pt x="0" y="397"/>
                    <a:pt x="12" y="409"/>
                    <a:pt x="26" y="409"/>
                  </a:cubicBezTo>
                  <a:cubicBezTo>
                    <a:pt x="90" y="408"/>
                    <a:pt x="90" y="408"/>
                    <a:pt x="90" y="408"/>
                  </a:cubicBezTo>
                  <a:cubicBezTo>
                    <a:pt x="104" y="408"/>
                    <a:pt x="110" y="404"/>
                    <a:pt x="107" y="396"/>
                  </a:cubicBezTo>
                  <a:cubicBezTo>
                    <a:pt x="104" y="392"/>
                    <a:pt x="103" y="387"/>
                    <a:pt x="103" y="382"/>
                  </a:cubicBezTo>
                  <a:cubicBezTo>
                    <a:pt x="103" y="373"/>
                    <a:pt x="107" y="363"/>
                    <a:pt x="115" y="35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4" name="Freeform 39"/>
            <p:cNvSpPr>
              <a:spLocks/>
            </p:cNvSpPr>
            <p:nvPr/>
          </p:nvSpPr>
          <p:spPr bwMode="auto">
            <a:xfrm>
              <a:off x="9061450" y="6024563"/>
              <a:ext cx="1060450" cy="977900"/>
            </a:xfrm>
            <a:custGeom>
              <a:avLst/>
              <a:gdLst>
                <a:gd name="T0" fmla="*/ 357 w 409"/>
                <a:gd name="T1" fmla="*/ 262 h 377"/>
                <a:gd name="T2" fmla="*/ 342 w 409"/>
                <a:gd name="T3" fmla="*/ 218 h 377"/>
                <a:gd name="T4" fmla="*/ 356 w 409"/>
                <a:gd name="T5" fmla="*/ 173 h 377"/>
                <a:gd name="T6" fmla="*/ 381 w 409"/>
                <a:gd name="T7" fmla="*/ 161 h 377"/>
                <a:gd name="T8" fmla="*/ 395 w 409"/>
                <a:gd name="T9" fmla="*/ 164 h 377"/>
                <a:gd name="T10" fmla="*/ 406 w 409"/>
                <a:gd name="T11" fmla="*/ 147 h 377"/>
                <a:gd name="T12" fmla="*/ 406 w 409"/>
                <a:gd name="T13" fmla="*/ 86 h 377"/>
                <a:gd name="T14" fmla="*/ 380 w 409"/>
                <a:gd name="T15" fmla="*/ 59 h 377"/>
                <a:gd name="T16" fmla="*/ 234 w 409"/>
                <a:gd name="T17" fmla="*/ 8 h 377"/>
                <a:gd name="T18" fmla="*/ 196 w 409"/>
                <a:gd name="T19" fmla="*/ 10 h 377"/>
                <a:gd name="T20" fmla="*/ 137 w 409"/>
                <a:gd name="T21" fmla="*/ 70 h 377"/>
                <a:gd name="T22" fmla="*/ 114 w 409"/>
                <a:gd name="T23" fmla="*/ 90 h 377"/>
                <a:gd name="T24" fmla="*/ 110 w 409"/>
                <a:gd name="T25" fmla="*/ 88 h 377"/>
                <a:gd name="T26" fmla="*/ 102 w 409"/>
                <a:gd name="T27" fmla="*/ 73 h 377"/>
                <a:gd name="T28" fmla="*/ 105 w 409"/>
                <a:gd name="T29" fmla="*/ 61 h 377"/>
                <a:gd name="T30" fmla="*/ 88 w 409"/>
                <a:gd name="T31" fmla="*/ 41 h 377"/>
                <a:gd name="T32" fmla="*/ 56 w 409"/>
                <a:gd name="T33" fmla="*/ 59 h 377"/>
                <a:gd name="T34" fmla="*/ 40 w 409"/>
                <a:gd name="T35" fmla="*/ 90 h 377"/>
                <a:gd name="T36" fmla="*/ 60 w 409"/>
                <a:gd name="T37" fmla="*/ 107 h 377"/>
                <a:gd name="T38" fmla="*/ 72 w 409"/>
                <a:gd name="T39" fmla="*/ 104 h 377"/>
                <a:gd name="T40" fmla="*/ 87 w 409"/>
                <a:gd name="T41" fmla="*/ 112 h 377"/>
                <a:gd name="T42" fmla="*/ 89 w 409"/>
                <a:gd name="T43" fmla="*/ 116 h 377"/>
                <a:gd name="T44" fmla="*/ 70 w 409"/>
                <a:gd name="T45" fmla="*/ 139 h 377"/>
                <a:gd name="T46" fmla="*/ 10 w 409"/>
                <a:gd name="T47" fmla="*/ 200 h 377"/>
                <a:gd name="T48" fmla="*/ 12 w 409"/>
                <a:gd name="T49" fmla="*/ 235 h 377"/>
                <a:gd name="T50" fmla="*/ 383 w 409"/>
                <a:gd name="T51" fmla="*/ 376 h 377"/>
                <a:gd name="T52" fmla="*/ 409 w 409"/>
                <a:gd name="T53" fmla="*/ 351 h 377"/>
                <a:gd name="T54" fmla="*/ 408 w 409"/>
                <a:gd name="T55" fmla="*/ 287 h 377"/>
                <a:gd name="T56" fmla="*/ 396 w 409"/>
                <a:gd name="T57" fmla="*/ 270 h 377"/>
                <a:gd name="T58" fmla="*/ 382 w 409"/>
                <a:gd name="T59" fmla="*/ 274 h 377"/>
                <a:gd name="T60" fmla="*/ 357 w 409"/>
                <a:gd name="T61" fmla="*/ 262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9" h="377">
                  <a:moveTo>
                    <a:pt x="357" y="262"/>
                  </a:moveTo>
                  <a:cubicBezTo>
                    <a:pt x="347" y="251"/>
                    <a:pt x="342" y="235"/>
                    <a:pt x="342" y="218"/>
                  </a:cubicBezTo>
                  <a:cubicBezTo>
                    <a:pt x="342" y="200"/>
                    <a:pt x="347" y="184"/>
                    <a:pt x="356" y="173"/>
                  </a:cubicBezTo>
                  <a:cubicBezTo>
                    <a:pt x="362" y="165"/>
                    <a:pt x="371" y="161"/>
                    <a:pt x="381" y="161"/>
                  </a:cubicBezTo>
                  <a:cubicBezTo>
                    <a:pt x="386" y="161"/>
                    <a:pt x="391" y="162"/>
                    <a:pt x="395" y="164"/>
                  </a:cubicBezTo>
                  <a:cubicBezTo>
                    <a:pt x="403" y="167"/>
                    <a:pt x="407" y="162"/>
                    <a:pt x="406" y="147"/>
                  </a:cubicBezTo>
                  <a:cubicBezTo>
                    <a:pt x="406" y="86"/>
                    <a:pt x="406" y="86"/>
                    <a:pt x="406" y="86"/>
                  </a:cubicBezTo>
                  <a:cubicBezTo>
                    <a:pt x="406" y="72"/>
                    <a:pt x="394" y="60"/>
                    <a:pt x="380" y="59"/>
                  </a:cubicBezTo>
                  <a:cubicBezTo>
                    <a:pt x="329" y="56"/>
                    <a:pt x="278" y="39"/>
                    <a:pt x="234" y="8"/>
                  </a:cubicBezTo>
                  <a:cubicBezTo>
                    <a:pt x="223" y="0"/>
                    <a:pt x="206" y="0"/>
                    <a:pt x="196" y="1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27" y="81"/>
                    <a:pt x="117" y="90"/>
                    <a:pt x="114" y="90"/>
                  </a:cubicBezTo>
                  <a:cubicBezTo>
                    <a:pt x="113" y="90"/>
                    <a:pt x="111" y="89"/>
                    <a:pt x="110" y="88"/>
                  </a:cubicBezTo>
                  <a:cubicBezTo>
                    <a:pt x="105" y="84"/>
                    <a:pt x="101" y="80"/>
                    <a:pt x="102" y="73"/>
                  </a:cubicBezTo>
                  <a:cubicBezTo>
                    <a:pt x="103" y="69"/>
                    <a:pt x="104" y="65"/>
                    <a:pt x="105" y="61"/>
                  </a:cubicBezTo>
                  <a:cubicBezTo>
                    <a:pt x="108" y="50"/>
                    <a:pt x="99" y="40"/>
                    <a:pt x="88" y="41"/>
                  </a:cubicBezTo>
                  <a:cubicBezTo>
                    <a:pt x="76" y="42"/>
                    <a:pt x="65" y="50"/>
                    <a:pt x="56" y="59"/>
                  </a:cubicBezTo>
                  <a:cubicBezTo>
                    <a:pt x="48" y="67"/>
                    <a:pt x="41" y="78"/>
                    <a:pt x="40" y="90"/>
                  </a:cubicBezTo>
                  <a:cubicBezTo>
                    <a:pt x="39" y="102"/>
                    <a:pt x="49" y="110"/>
                    <a:pt x="60" y="107"/>
                  </a:cubicBezTo>
                  <a:cubicBezTo>
                    <a:pt x="64" y="106"/>
                    <a:pt x="68" y="105"/>
                    <a:pt x="72" y="104"/>
                  </a:cubicBezTo>
                  <a:cubicBezTo>
                    <a:pt x="79" y="103"/>
                    <a:pt x="83" y="107"/>
                    <a:pt x="87" y="112"/>
                  </a:cubicBezTo>
                  <a:cubicBezTo>
                    <a:pt x="88" y="113"/>
                    <a:pt x="89" y="114"/>
                    <a:pt x="89" y="116"/>
                  </a:cubicBezTo>
                  <a:cubicBezTo>
                    <a:pt x="89" y="118"/>
                    <a:pt x="80" y="129"/>
                    <a:pt x="70" y="139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0" y="210"/>
                    <a:pt x="1" y="226"/>
                    <a:pt x="12" y="235"/>
                  </a:cubicBezTo>
                  <a:cubicBezTo>
                    <a:pt x="119" y="326"/>
                    <a:pt x="251" y="373"/>
                    <a:pt x="383" y="376"/>
                  </a:cubicBezTo>
                  <a:cubicBezTo>
                    <a:pt x="397" y="377"/>
                    <a:pt x="409" y="365"/>
                    <a:pt x="409" y="351"/>
                  </a:cubicBezTo>
                  <a:cubicBezTo>
                    <a:pt x="408" y="287"/>
                    <a:pt x="408" y="287"/>
                    <a:pt x="408" y="287"/>
                  </a:cubicBezTo>
                  <a:cubicBezTo>
                    <a:pt x="408" y="273"/>
                    <a:pt x="404" y="267"/>
                    <a:pt x="396" y="270"/>
                  </a:cubicBezTo>
                  <a:cubicBezTo>
                    <a:pt x="392" y="273"/>
                    <a:pt x="387" y="274"/>
                    <a:pt x="382" y="274"/>
                  </a:cubicBezTo>
                  <a:cubicBezTo>
                    <a:pt x="373" y="274"/>
                    <a:pt x="363" y="270"/>
                    <a:pt x="357" y="2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55" name="Group 154"/>
          <p:cNvGrpSpPr>
            <a:grpSpLocks noChangeAspect="1"/>
          </p:cNvGrpSpPr>
          <p:nvPr/>
        </p:nvGrpSpPr>
        <p:grpSpPr>
          <a:xfrm>
            <a:off x="2521327" y="2393175"/>
            <a:ext cx="758272" cy="758656"/>
            <a:chOff x="8529638" y="-142875"/>
            <a:chExt cx="3138488" cy="3140075"/>
          </a:xfrm>
        </p:grpSpPr>
        <p:sp>
          <p:nvSpPr>
            <p:cNvPr id="156" name="Freeform 13"/>
            <p:cNvSpPr>
              <a:spLocks/>
            </p:cNvSpPr>
            <p:nvPr/>
          </p:nvSpPr>
          <p:spPr bwMode="auto">
            <a:xfrm>
              <a:off x="8529638" y="908050"/>
              <a:ext cx="1108075" cy="1770063"/>
            </a:xfrm>
            <a:custGeom>
              <a:avLst/>
              <a:gdLst>
                <a:gd name="T0" fmla="*/ 261 w 427"/>
                <a:gd name="T1" fmla="*/ 564 h 682"/>
                <a:gd name="T2" fmla="*/ 279 w 427"/>
                <a:gd name="T3" fmla="*/ 510 h 682"/>
                <a:gd name="T4" fmla="*/ 325 w 427"/>
                <a:gd name="T5" fmla="*/ 476 h 682"/>
                <a:gd name="T6" fmla="*/ 359 w 427"/>
                <a:gd name="T7" fmla="*/ 483 h 682"/>
                <a:gd name="T8" fmla="*/ 370 w 427"/>
                <a:gd name="T9" fmla="*/ 496 h 682"/>
                <a:gd name="T10" fmla="*/ 390 w 427"/>
                <a:gd name="T11" fmla="*/ 493 h 682"/>
                <a:gd name="T12" fmla="*/ 419 w 427"/>
                <a:gd name="T13" fmla="*/ 453 h 682"/>
                <a:gd name="T14" fmla="*/ 414 w 427"/>
                <a:gd name="T15" fmla="*/ 416 h 682"/>
                <a:gd name="T16" fmla="*/ 317 w 427"/>
                <a:gd name="T17" fmla="*/ 200 h 682"/>
                <a:gd name="T18" fmla="*/ 320 w 427"/>
                <a:gd name="T19" fmla="*/ 156 h 682"/>
                <a:gd name="T20" fmla="*/ 301 w 427"/>
                <a:gd name="T21" fmla="*/ 123 h 682"/>
                <a:gd name="T22" fmla="*/ 228 w 427"/>
                <a:gd name="T23" fmla="*/ 99 h 682"/>
                <a:gd name="T24" fmla="*/ 200 w 427"/>
                <a:gd name="T25" fmla="*/ 87 h 682"/>
                <a:gd name="T26" fmla="*/ 199 w 427"/>
                <a:gd name="T27" fmla="*/ 81 h 682"/>
                <a:gd name="T28" fmla="*/ 212 w 427"/>
                <a:gd name="T29" fmla="*/ 64 h 682"/>
                <a:gd name="T30" fmla="*/ 226 w 427"/>
                <a:gd name="T31" fmla="*/ 61 h 682"/>
                <a:gd name="T32" fmla="*/ 238 w 427"/>
                <a:gd name="T33" fmla="*/ 31 h 682"/>
                <a:gd name="T34" fmla="*/ 203 w 427"/>
                <a:gd name="T35" fmla="*/ 6 h 682"/>
                <a:gd name="T36" fmla="*/ 159 w 427"/>
                <a:gd name="T37" fmla="*/ 5 h 682"/>
                <a:gd name="T38" fmla="*/ 151 w 427"/>
                <a:gd name="T39" fmla="*/ 37 h 682"/>
                <a:gd name="T40" fmla="*/ 161 w 427"/>
                <a:gd name="T41" fmla="*/ 48 h 682"/>
                <a:gd name="T42" fmla="*/ 161 w 427"/>
                <a:gd name="T43" fmla="*/ 69 h 682"/>
                <a:gd name="T44" fmla="*/ 158 w 427"/>
                <a:gd name="T45" fmla="*/ 73 h 682"/>
                <a:gd name="T46" fmla="*/ 128 w 427"/>
                <a:gd name="T47" fmla="*/ 66 h 682"/>
                <a:gd name="T48" fmla="*/ 48 w 427"/>
                <a:gd name="T49" fmla="*/ 40 h 682"/>
                <a:gd name="T50" fmla="*/ 17 w 427"/>
                <a:gd name="T51" fmla="*/ 57 h 682"/>
                <a:gd name="T52" fmla="*/ 0 w 427"/>
                <a:gd name="T53" fmla="*/ 200 h 682"/>
                <a:gd name="T54" fmla="*/ 227 w 427"/>
                <a:gd name="T55" fmla="*/ 673 h 682"/>
                <a:gd name="T56" fmla="*/ 263 w 427"/>
                <a:gd name="T57" fmla="*/ 668 h 682"/>
                <a:gd name="T58" fmla="*/ 297 w 427"/>
                <a:gd name="T59" fmla="*/ 621 h 682"/>
                <a:gd name="T60" fmla="*/ 294 w 427"/>
                <a:gd name="T61" fmla="*/ 601 h 682"/>
                <a:gd name="T62" fmla="*/ 277 w 427"/>
                <a:gd name="T63" fmla="*/ 595 h 682"/>
                <a:gd name="T64" fmla="*/ 261 w 427"/>
                <a:gd name="T65" fmla="*/ 564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7" h="682">
                  <a:moveTo>
                    <a:pt x="261" y="564"/>
                  </a:moveTo>
                  <a:cubicBezTo>
                    <a:pt x="260" y="547"/>
                    <a:pt x="266" y="528"/>
                    <a:pt x="279" y="510"/>
                  </a:cubicBezTo>
                  <a:cubicBezTo>
                    <a:pt x="292" y="493"/>
                    <a:pt x="308" y="481"/>
                    <a:pt x="325" y="476"/>
                  </a:cubicBezTo>
                  <a:cubicBezTo>
                    <a:pt x="337" y="473"/>
                    <a:pt x="349" y="476"/>
                    <a:pt x="359" y="483"/>
                  </a:cubicBezTo>
                  <a:cubicBezTo>
                    <a:pt x="364" y="486"/>
                    <a:pt x="368" y="491"/>
                    <a:pt x="370" y="496"/>
                  </a:cubicBezTo>
                  <a:cubicBezTo>
                    <a:pt x="375" y="505"/>
                    <a:pt x="382" y="504"/>
                    <a:pt x="390" y="493"/>
                  </a:cubicBezTo>
                  <a:cubicBezTo>
                    <a:pt x="419" y="453"/>
                    <a:pt x="419" y="453"/>
                    <a:pt x="419" y="453"/>
                  </a:cubicBezTo>
                  <a:cubicBezTo>
                    <a:pt x="427" y="442"/>
                    <a:pt x="425" y="425"/>
                    <a:pt x="414" y="416"/>
                  </a:cubicBezTo>
                  <a:cubicBezTo>
                    <a:pt x="354" y="363"/>
                    <a:pt x="317" y="286"/>
                    <a:pt x="317" y="200"/>
                  </a:cubicBezTo>
                  <a:cubicBezTo>
                    <a:pt x="317" y="185"/>
                    <a:pt x="318" y="170"/>
                    <a:pt x="320" y="156"/>
                  </a:cubicBezTo>
                  <a:cubicBezTo>
                    <a:pt x="322" y="142"/>
                    <a:pt x="314" y="127"/>
                    <a:pt x="301" y="123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14" y="95"/>
                    <a:pt x="201" y="89"/>
                    <a:pt x="200" y="87"/>
                  </a:cubicBezTo>
                  <a:cubicBezTo>
                    <a:pt x="199" y="85"/>
                    <a:pt x="199" y="83"/>
                    <a:pt x="199" y="81"/>
                  </a:cubicBezTo>
                  <a:cubicBezTo>
                    <a:pt x="201" y="73"/>
                    <a:pt x="204" y="67"/>
                    <a:pt x="212" y="64"/>
                  </a:cubicBezTo>
                  <a:cubicBezTo>
                    <a:pt x="216" y="63"/>
                    <a:pt x="221" y="62"/>
                    <a:pt x="226" y="61"/>
                  </a:cubicBezTo>
                  <a:cubicBezTo>
                    <a:pt x="240" y="58"/>
                    <a:pt x="246" y="43"/>
                    <a:pt x="238" y="31"/>
                  </a:cubicBezTo>
                  <a:cubicBezTo>
                    <a:pt x="231" y="19"/>
                    <a:pt x="217" y="11"/>
                    <a:pt x="203" y="6"/>
                  </a:cubicBezTo>
                  <a:cubicBezTo>
                    <a:pt x="189" y="1"/>
                    <a:pt x="172" y="0"/>
                    <a:pt x="159" y="5"/>
                  </a:cubicBezTo>
                  <a:cubicBezTo>
                    <a:pt x="145" y="11"/>
                    <a:pt x="142" y="26"/>
                    <a:pt x="151" y="37"/>
                  </a:cubicBezTo>
                  <a:cubicBezTo>
                    <a:pt x="154" y="41"/>
                    <a:pt x="158" y="44"/>
                    <a:pt x="161" y="48"/>
                  </a:cubicBezTo>
                  <a:cubicBezTo>
                    <a:pt x="166" y="54"/>
                    <a:pt x="164" y="61"/>
                    <a:pt x="161" y="69"/>
                  </a:cubicBezTo>
                  <a:cubicBezTo>
                    <a:pt x="161" y="71"/>
                    <a:pt x="159" y="72"/>
                    <a:pt x="158" y="73"/>
                  </a:cubicBezTo>
                  <a:cubicBezTo>
                    <a:pt x="155" y="74"/>
                    <a:pt x="141" y="71"/>
                    <a:pt x="128" y="66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34" y="36"/>
                    <a:pt x="20" y="44"/>
                    <a:pt x="17" y="57"/>
                  </a:cubicBezTo>
                  <a:cubicBezTo>
                    <a:pt x="6" y="103"/>
                    <a:pt x="0" y="151"/>
                    <a:pt x="0" y="200"/>
                  </a:cubicBezTo>
                  <a:cubicBezTo>
                    <a:pt x="0" y="391"/>
                    <a:pt x="89" y="562"/>
                    <a:pt x="227" y="673"/>
                  </a:cubicBezTo>
                  <a:cubicBezTo>
                    <a:pt x="239" y="682"/>
                    <a:pt x="255" y="679"/>
                    <a:pt x="263" y="668"/>
                  </a:cubicBezTo>
                  <a:cubicBezTo>
                    <a:pt x="297" y="621"/>
                    <a:pt x="297" y="621"/>
                    <a:pt x="297" y="621"/>
                  </a:cubicBezTo>
                  <a:cubicBezTo>
                    <a:pt x="305" y="610"/>
                    <a:pt x="304" y="603"/>
                    <a:pt x="294" y="601"/>
                  </a:cubicBezTo>
                  <a:cubicBezTo>
                    <a:pt x="288" y="601"/>
                    <a:pt x="282" y="598"/>
                    <a:pt x="277" y="595"/>
                  </a:cubicBezTo>
                  <a:cubicBezTo>
                    <a:pt x="268" y="588"/>
                    <a:pt x="262" y="577"/>
                    <a:pt x="261" y="5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7" name="Freeform 14"/>
            <p:cNvSpPr>
              <a:spLocks/>
            </p:cNvSpPr>
            <p:nvPr/>
          </p:nvSpPr>
          <p:spPr bwMode="auto">
            <a:xfrm>
              <a:off x="8618538" y="-139700"/>
              <a:ext cx="1636713" cy="1320800"/>
            </a:xfrm>
            <a:custGeom>
              <a:avLst/>
              <a:gdLst>
                <a:gd name="T0" fmla="*/ 118 w 631"/>
                <a:gd name="T1" fmla="*/ 390 h 509"/>
                <a:gd name="T2" fmla="*/ 175 w 631"/>
                <a:gd name="T3" fmla="*/ 390 h 509"/>
                <a:gd name="T4" fmla="*/ 222 w 631"/>
                <a:gd name="T5" fmla="*/ 423 h 509"/>
                <a:gd name="T6" fmla="*/ 226 w 631"/>
                <a:gd name="T7" fmla="*/ 457 h 509"/>
                <a:gd name="T8" fmla="*/ 217 w 631"/>
                <a:gd name="T9" fmla="*/ 472 h 509"/>
                <a:gd name="T10" fmla="*/ 226 w 631"/>
                <a:gd name="T11" fmla="*/ 490 h 509"/>
                <a:gd name="T12" fmla="*/ 273 w 631"/>
                <a:gd name="T13" fmla="*/ 505 h 509"/>
                <a:gd name="T14" fmla="*/ 306 w 631"/>
                <a:gd name="T15" fmla="*/ 489 h 509"/>
                <a:gd name="T16" fmla="*/ 525 w 631"/>
                <a:gd name="T17" fmla="*/ 319 h 509"/>
                <a:gd name="T18" fmla="*/ 551 w 631"/>
                <a:gd name="T19" fmla="*/ 291 h 509"/>
                <a:gd name="T20" fmla="*/ 551 w 631"/>
                <a:gd name="T21" fmla="*/ 214 h 509"/>
                <a:gd name="T22" fmla="*/ 554 w 631"/>
                <a:gd name="T23" fmla="*/ 184 h 509"/>
                <a:gd name="T24" fmla="*/ 559 w 631"/>
                <a:gd name="T25" fmla="*/ 181 h 509"/>
                <a:gd name="T26" fmla="*/ 579 w 631"/>
                <a:gd name="T27" fmla="*/ 188 h 509"/>
                <a:gd name="T28" fmla="*/ 586 w 631"/>
                <a:gd name="T29" fmla="*/ 201 h 509"/>
                <a:gd name="T30" fmla="*/ 618 w 631"/>
                <a:gd name="T31" fmla="*/ 203 h 509"/>
                <a:gd name="T32" fmla="*/ 631 w 631"/>
                <a:gd name="T33" fmla="*/ 161 h 509"/>
                <a:gd name="T34" fmla="*/ 618 w 631"/>
                <a:gd name="T35" fmla="*/ 120 h 509"/>
                <a:gd name="T36" fmla="*/ 586 w 631"/>
                <a:gd name="T37" fmla="*/ 122 h 509"/>
                <a:gd name="T38" fmla="*/ 579 w 631"/>
                <a:gd name="T39" fmla="*/ 135 h 509"/>
                <a:gd name="T40" fmla="*/ 559 w 631"/>
                <a:gd name="T41" fmla="*/ 141 h 509"/>
                <a:gd name="T42" fmla="*/ 554 w 631"/>
                <a:gd name="T43" fmla="*/ 139 h 509"/>
                <a:gd name="T44" fmla="*/ 551 w 631"/>
                <a:gd name="T45" fmla="*/ 109 h 509"/>
                <a:gd name="T46" fmla="*/ 551 w 631"/>
                <a:gd name="T47" fmla="*/ 25 h 509"/>
                <a:gd name="T48" fmla="*/ 525 w 631"/>
                <a:gd name="T49" fmla="*/ 1 h 509"/>
                <a:gd name="T50" fmla="*/ 5 w 631"/>
                <a:gd name="T51" fmla="*/ 391 h 509"/>
                <a:gd name="T52" fmla="*/ 21 w 631"/>
                <a:gd name="T53" fmla="*/ 423 h 509"/>
                <a:gd name="T54" fmla="*/ 75 w 631"/>
                <a:gd name="T55" fmla="*/ 441 h 509"/>
                <a:gd name="T56" fmla="*/ 93 w 631"/>
                <a:gd name="T57" fmla="*/ 432 h 509"/>
                <a:gd name="T58" fmla="*/ 94 w 631"/>
                <a:gd name="T59" fmla="*/ 414 h 509"/>
                <a:gd name="T60" fmla="*/ 118 w 631"/>
                <a:gd name="T61" fmla="*/ 39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1" h="509">
                  <a:moveTo>
                    <a:pt x="118" y="390"/>
                  </a:moveTo>
                  <a:cubicBezTo>
                    <a:pt x="135" y="383"/>
                    <a:pt x="155" y="383"/>
                    <a:pt x="175" y="390"/>
                  </a:cubicBezTo>
                  <a:cubicBezTo>
                    <a:pt x="196" y="396"/>
                    <a:pt x="212" y="408"/>
                    <a:pt x="222" y="423"/>
                  </a:cubicBezTo>
                  <a:cubicBezTo>
                    <a:pt x="228" y="434"/>
                    <a:pt x="230" y="446"/>
                    <a:pt x="226" y="457"/>
                  </a:cubicBezTo>
                  <a:cubicBezTo>
                    <a:pt x="224" y="463"/>
                    <a:pt x="221" y="468"/>
                    <a:pt x="217" y="472"/>
                  </a:cubicBezTo>
                  <a:cubicBezTo>
                    <a:pt x="210" y="479"/>
                    <a:pt x="213" y="486"/>
                    <a:pt x="226" y="490"/>
                  </a:cubicBezTo>
                  <a:cubicBezTo>
                    <a:pt x="273" y="505"/>
                    <a:pt x="273" y="505"/>
                    <a:pt x="273" y="505"/>
                  </a:cubicBezTo>
                  <a:cubicBezTo>
                    <a:pt x="286" y="509"/>
                    <a:pt x="301" y="502"/>
                    <a:pt x="306" y="489"/>
                  </a:cubicBezTo>
                  <a:cubicBezTo>
                    <a:pt x="345" y="400"/>
                    <a:pt x="427" y="335"/>
                    <a:pt x="525" y="319"/>
                  </a:cubicBezTo>
                  <a:cubicBezTo>
                    <a:pt x="539" y="317"/>
                    <a:pt x="551" y="305"/>
                    <a:pt x="551" y="291"/>
                  </a:cubicBezTo>
                  <a:cubicBezTo>
                    <a:pt x="551" y="214"/>
                    <a:pt x="551" y="214"/>
                    <a:pt x="551" y="214"/>
                  </a:cubicBezTo>
                  <a:cubicBezTo>
                    <a:pt x="551" y="200"/>
                    <a:pt x="551" y="186"/>
                    <a:pt x="554" y="184"/>
                  </a:cubicBezTo>
                  <a:cubicBezTo>
                    <a:pt x="555" y="182"/>
                    <a:pt x="557" y="181"/>
                    <a:pt x="559" y="181"/>
                  </a:cubicBezTo>
                  <a:cubicBezTo>
                    <a:pt x="567" y="181"/>
                    <a:pt x="574" y="181"/>
                    <a:pt x="579" y="188"/>
                  </a:cubicBezTo>
                  <a:cubicBezTo>
                    <a:pt x="581" y="192"/>
                    <a:pt x="583" y="197"/>
                    <a:pt x="586" y="201"/>
                  </a:cubicBezTo>
                  <a:cubicBezTo>
                    <a:pt x="593" y="213"/>
                    <a:pt x="609" y="214"/>
                    <a:pt x="618" y="203"/>
                  </a:cubicBezTo>
                  <a:cubicBezTo>
                    <a:pt x="628" y="192"/>
                    <a:pt x="631" y="176"/>
                    <a:pt x="631" y="161"/>
                  </a:cubicBezTo>
                  <a:cubicBezTo>
                    <a:pt x="631" y="147"/>
                    <a:pt x="628" y="131"/>
                    <a:pt x="618" y="120"/>
                  </a:cubicBezTo>
                  <a:cubicBezTo>
                    <a:pt x="609" y="108"/>
                    <a:pt x="593" y="110"/>
                    <a:pt x="586" y="122"/>
                  </a:cubicBezTo>
                  <a:cubicBezTo>
                    <a:pt x="583" y="126"/>
                    <a:pt x="581" y="131"/>
                    <a:pt x="579" y="135"/>
                  </a:cubicBezTo>
                  <a:cubicBezTo>
                    <a:pt x="574" y="142"/>
                    <a:pt x="567" y="142"/>
                    <a:pt x="559" y="141"/>
                  </a:cubicBezTo>
                  <a:cubicBezTo>
                    <a:pt x="557" y="141"/>
                    <a:pt x="555" y="140"/>
                    <a:pt x="554" y="139"/>
                  </a:cubicBezTo>
                  <a:cubicBezTo>
                    <a:pt x="551" y="137"/>
                    <a:pt x="551" y="123"/>
                    <a:pt x="551" y="109"/>
                  </a:cubicBezTo>
                  <a:cubicBezTo>
                    <a:pt x="551" y="25"/>
                    <a:pt x="551" y="25"/>
                    <a:pt x="551" y="25"/>
                  </a:cubicBezTo>
                  <a:cubicBezTo>
                    <a:pt x="551" y="11"/>
                    <a:pt x="539" y="0"/>
                    <a:pt x="525" y="1"/>
                  </a:cubicBezTo>
                  <a:cubicBezTo>
                    <a:pt x="286" y="19"/>
                    <a:pt x="86" y="176"/>
                    <a:pt x="5" y="391"/>
                  </a:cubicBezTo>
                  <a:cubicBezTo>
                    <a:pt x="0" y="404"/>
                    <a:pt x="7" y="419"/>
                    <a:pt x="21" y="423"/>
                  </a:cubicBezTo>
                  <a:cubicBezTo>
                    <a:pt x="75" y="441"/>
                    <a:pt x="75" y="441"/>
                    <a:pt x="75" y="441"/>
                  </a:cubicBezTo>
                  <a:cubicBezTo>
                    <a:pt x="89" y="445"/>
                    <a:pt x="95" y="442"/>
                    <a:pt x="93" y="432"/>
                  </a:cubicBezTo>
                  <a:cubicBezTo>
                    <a:pt x="92" y="426"/>
                    <a:pt x="93" y="420"/>
                    <a:pt x="94" y="414"/>
                  </a:cubicBezTo>
                  <a:cubicBezTo>
                    <a:pt x="98" y="403"/>
                    <a:pt x="107" y="394"/>
                    <a:pt x="118" y="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8" name="Freeform 15"/>
            <p:cNvSpPr>
              <a:spLocks/>
            </p:cNvSpPr>
            <p:nvPr/>
          </p:nvSpPr>
          <p:spPr bwMode="auto">
            <a:xfrm>
              <a:off x="10596563" y="955675"/>
              <a:ext cx="1071563" cy="1690688"/>
            </a:xfrm>
            <a:custGeom>
              <a:avLst/>
              <a:gdLst>
                <a:gd name="T0" fmla="*/ 296 w 413"/>
                <a:gd name="T1" fmla="*/ 40 h 652"/>
                <a:gd name="T2" fmla="*/ 305 w 413"/>
                <a:gd name="T3" fmla="*/ 55 h 652"/>
                <a:gd name="T4" fmla="*/ 300 w 413"/>
                <a:gd name="T5" fmla="*/ 89 h 652"/>
                <a:gd name="T6" fmla="*/ 254 w 413"/>
                <a:gd name="T7" fmla="*/ 122 h 652"/>
                <a:gd name="T8" fmla="*/ 197 w 413"/>
                <a:gd name="T9" fmla="*/ 123 h 652"/>
                <a:gd name="T10" fmla="*/ 173 w 413"/>
                <a:gd name="T11" fmla="*/ 98 h 652"/>
                <a:gd name="T12" fmla="*/ 172 w 413"/>
                <a:gd name="T13" fmla="*/ 80 h 652"/>
                <a:gd name="T14" fmla="*/ 154 w 413"/>
                <a:gd name="T15" fmla="*/ 72 h 652"/>
                <a:gd name="T16" fmla="*/ 107 w 413"/>
                <a:gd name="T17" fmla="*/ 87 h 652"/>
                <a:gd name="T18" fmla="*/ 90 w 413"/>
                <a:gd name="T19" fmla="*/ 119 h 652"/>
                <a:gd name="T20" fmla="*/ 96 w 413"/>
                <a:gd name="T21" fmla="*/ 182 h 652"/>
                <a:gd name="T22" fmla="*/ 13 w 413"/>
                <a:gd name="T23" fmla="*/ 385 h 652"/>
                <a:gd name="T24" fmla="*/ 9 w 413"/>
                <a:gd name="T25" fmla="*/ 424 h 652"/>
                <a:gd name="T26" fmla="*/ 54 w 413"/>
                <a:gd name="T27" fmla="*/ 485 h 652"/>
                <a:gd name="T28" fmla="*/ 69 w 413"/>
                <a:gd name="T29" fmla="*/ 512 h 652"/>
                <a:gd name="T30" fmla="*/ 66 w 413"/>
                <a:gd name="T31" fmla="*/ 517 h 652"/>
                <a:gd name="T32" fmla="*/ 46 w 413"/>
                <a:gd name="T33" fmla="*/ 523 h 652"/>
                <a:gd name="T34" fmla="*/ 33 w 413"/>
                <a:gd name="T35" fmla="*/ 517 h 652"/>
                <a:gd name="T36" fmla="*/ 5 w 413"/>
                <a:gd name="T37" fmla="*/ 534 h 652"/>
                <a:gd name="T38" fmla="*/ 20 w 413"/>
                <a:gd name="T39" fmla="*/ 575 h 652"/>
                <a:gd name="T40" fmla="*/ 54 w 413"/>
                <a:gd name="T41" fmla="*/ 602 h 652"/>
                <a:gd name="T42" fmla="*/ 79 w 413"/>
                <a:gd name="T43" fmla="*/ 580 h 652"/>
                <a:gd name="T44" fmla="*/ 78 w 413"/>
                <a:gd name="T45" fmla="*/ 566 h 652"/>
                <a:gd name="T46" fmla="*/ 90 w 413"/>
                <a:gd name="T47" fmla="*/ 549 h 652"/>
                <a:gd name="T48" fmla="*/ 95 w 413"/>
                <a:gd name="T49" fmla="*/ 548 h 652"/>
                <a:gd name="T50" fmla="*/ 116 w 413"/>
                <a:gd name="T51" fmla="*/ 571 h 652"/>
                <a:gd name="T52" fmla="*/ 165 w 413"/>
                <a:gd name="T53" fmla="*/ 638 h 652"/>
                <a:gd name="T54" fmla="*/ 200 w 413"/>
                <a:gd name="T55" fmla="*/ 643 h 652"/>
                <a:gd name="T56" fmla="*/ 413 w 413"/>
                <a:gd name="T57" fmla="*/ 182 h 652"/>
                <a:gd name="T58" fmla="*/ 391 w 413"/>
                <a:gd name="T59" fmla="*/ 21 h 652"/>
                <a:gd name="T60" fmla="*/ 360 w 413"/>
                <a:gd name="T61" fmla="*/ 5 h 652"/>
                <a:gd name="T62" fmla="*/ 305 w 413"/>
                <a:gd name="T63" fmla="*/ 22 h 652"/>
                <a:gd name="T64" fmla="*/ 296 w 413"/>
                <a:gd name="T65" fmla="*/ 4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652">
                  <a:moveTo>
                    <a:pt x="296" y="40"/>
                  </a:moveTo>
                  <a:cubicBezTo>
                    <a:pt x="300" y="44"/>
                    <a:pt x="303" y="50"/>
                    <a:pt x="305" y="55"/>
                  </a:cubicBezTo>
                  <a:cubicBezTo>
                    <a:pt x="309" y="67"/>
                    <a:pt x="307" y="79"/>
                    <a:pt x="300" y="89"/>
                  </a:cubicBezTo>
                  <a:cubicBezTo>
                    <a:pt x="291" y="104"/>
                    <a:pt x="274" y="116"/>
                    <a:pt x="254" y="122"/>
                  </a:cubicBezTo>
                  <a:cubicBezTo>
                    <a:pt x="234" y="129"/>
                    <a:pt x="213" y="129"/>
                    <a:pt x="197" y="123"/>
                  </a:cubicBezTo>
                  <a:cubicBezTo>
                    <a:pt x="186" y="118"/>
                    <a:pt x="177" y="109"/>
                    <a:pt x="173" y="98"/>
                  </a:cubicBezTo>
                  <a:cubicBezTo>
                    <a:pt x="171" y="92"/>
                    <a:pt x="171" y="86"/>
                    <a:pt x="172" y="80"/>
                  </a:cubicBezTo>
                  <a:cubicBezTo>
                    <a:pt x="173" y="70"/>
                    <a:pt x="167" y="67"/>
                    <a:pt x="154" y="72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94" y="91"/>
                    <a:pt x="87" y="106"/>
                    <a:pt x="90" y="119"/>
                  </a:cubicBezTo>
                  <a:cubicBezTo>
                    <a:pt x="94" y="140"/>
                    <a:pt x="96" y="161"/>
                    <a:pt x="96" y="182"/>
                  </a:cubicBezTo>
                  <a:cubicBezTo>
                    <a:pt x="96" y="261"/>
                    <a:pt x="64" y="333"/>
                    <a:pt x="13" y="385"/>
                  </a:cubicBezTo>
                  <a:cubicBezTo>
                    <a:pt x="3" y="395"/>
                    <a:pt x="0" y="412"/>
                    <a:pt x="9" y="424"/>
                  </a:cubicBezTo>
                  <a:cubicBezTo>
                    <a:pt x="54" y="485"/>
                    <a:pt x="54" y="485"/>
                    <a:pt x="54" y="485"/>
                  </a:cubicBezTo>
                  <a:cubicBezTo>
                    <a:pt x="62" y="497"/>
                    <a:pt x="70" y="509"/>
                    <a:pt x="69" y="512"/>
                  </a:cubicBezTo>
                  <a:cubicBezTo>
                    <a:pt x="69" y="514"/>
                    <a:pt x="68" y="515"/>
                    <a:pt x="66" y="517"/>
                  </a:cubicBezTo>
                  <a:cubicBezTo>
                    <a:pt x="60" y="522"/>
                    <a:pt x="54" y="526"/>
                    <a:pt x="46" y="523"/>
                  </a:cubicBezTo>
                  <a:cubicBezTo>
                    <a:pt x="42" y="521"/>
                    <a:pt x="38" y="519"/>
                    <a:pt x="33" y="517"/>
                  </a:cubicBezTo>
                  <a:cubicBezTo>
                    <a:pt x="20" y="511"/>
                    <a:pt x="6" y="520"/>
                    <a:pt x="5" y="534"/>
                  </a:cubicBezTo>
                  <a:cubicBezTo>
                    <a:pt x="4" y="549"/>
                    <a:pt x="11" y="564"/>
                    <a:pt x="20" y="575"/>
                  </a:cubicBezTo>
                  <a:cubicBezTo>
                    <a:pt x="28" y="587"/>
                    <a:pt x="40" y="598"/>
                    <a:pt x="54" y="602"/>
                  </a:cubicBezTo>
                  <a:cubicBezTo>
                    <a:pt x="68" y="605"/>
                    <a:pt x="80" y="595"/>
                    <a:pt x="79" y="580"/>
                  </a:cubicBezTo>
                  <a:cubicBezTo>
                    <a:pt x="79" y="576"/>
                    <a:pt x="78" y="571"/>
                    <a:pt x="78" y="566"/>
                  </a:cubicBezTo>
                  <a:cubicBezTo>
                    <a:pt x="78" y="558"/>
                    <a:pt x="83" y="553"/>
                    <a:pt x="90" y="549"/>
                  </a:cubicBezTo>
                  <a:cubicBezTo>
                    <a:pt x="92" y="548"/>
                    <a:pt x="93" y="548"/>
                    <a:pt x="95" y="548"/>
                  </a:cubicBezTo>
                  <a:cubicBezTo>
                    <a:pt x="98" y="548"/>
                    <a:pt x="107" y="559"/>
                    <a:pt x="116" y="571"/>
                  </a:cubicBezTo>
                  <a:cubicBezTo>
                    <a:pt x="165" y="638"/>
                    <a:pt x="165" y="638"/>
                    <a:pt x="165" y="638"/>
                  </a:cubicBezTo>
                  <a:cubicBezTo>
                    <a:pt x="173" y="650"/>
                    <a:pt x="189" y="652"/>
                    <a:pt x="200" y="643"/>
                  </a:cubicBezTo>
                  <a:cubicBezTo>
                    <a:pt x="330" y="532"/>
                    <a:pt x="413" y="367"/>
                    <a:pt x="413" y="182"/>
                  </a:cubicBezTo>
                  <a:cubicBezTo>
                    <a:pt x="413" y="126"/>
                    <a:pt x="406" y="73"/>
                    <a:pt x="391" y="21"/>
                  </a:cubicBezTo>
                  <a:cubicBezTo>
                    <a:pt x="388" y="8"/>
                    <a:pt x="373" y="0"/>
                    <a:pt x="360" y="5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292" y="27"/>
                    <a:pt x="289" y="33"/>
                    <a:pt x="296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9" name="Freeform 16"/>
            <p:cNvSpPr>
              <a:spLocks/>
            </p:cNvSpPr>
            <p:nvPr/>
          </p:nvSpPr>
          <p:spPr bwMode="auto">
            <a:xfrm>
              <a:off x="10104438" y="-142875"/>
              <a:ext cx="1460500" cy="1381125"/>
            </a:xfrm>
            <a:custGeom>
              <a:avLst/>
              <a:gdLst>
                <a:gd name="T0" fmla="*/ 62 w 563"/>
                <a:gd name="T1" fmla="*/ 108 h 532"/>
                <a:gd name="T2" fmla="*/ 79 w 563"/>
                <a:gd name="T3" fmla="*/ 162 h 532"/>
                <a:gd name="T4" fmla="*/ 62 w 563"/>
                <a:gd name="T5" fmla="*/ 217 h 532"/>
                <a:gd name="T6" fmla="*/ 31 w 563"/>
                <a:gd name="T7" fmla="*/ 232 h 532"/>
                <a:gd name="T8" fmla="*/ 14 w 563"/>
                <a:gd name="T9" fmla="*/ 227 h 532"/>
                <a:gd name="T10" fmla="*/ 0 w 563"/>
                <a:gd name="T11" fmla="*/ 242 h 532"/>
                <a:gd name="T12" fmla="*/ 0 w 563"/>
                <a:gd name="T13" fmla="*/ 291 h 532"/>
                <a:gd name="T14" fmla="*/ 26 w 563"/>
                <a:gd name="T15" fmla="*/ 318 h 532"/>
                <a:gd name="T16" fmla="*/ 255 w 563"/>
                <a:gd name="T17" fmla="*/ 473 h 532"/>
                <a:gd name="T18" fmla="*/ 290 w 563"/>
                <a:gd name="T19" fmla="*/ 489 h 532"/>
                <a:gd name="T20" fmla="*/ 363 w 563"/>
                <a:gd name="T21" fmla="*/ 465 h 532"/>
                <a:gd name="T22" fmla="*/ 392 w 563"/>
                <a:gd name="T23" fmla="*/ 459 h 532"/>
                <a:gd name="T24" fmla="*/ 396 w 563"/>
                <a:gd name="T25" fmla="*/ 463 h 532"/>
                <a:gd name="T26" fmla="*/ 396 w 563"/>
                <a:gd name="T27" fmla="*/ 484 h 532"/>
                <a:gd name="T28" fmla="*/ 386 w 563"/>
                <a:gd name="T29" fmla="*/ 494 h 532"/>
                <a:gd name="T30" fmla="*/ 394 w 563"/>
                <a:gd name="T31" fmla="*/ 526 h 532"/>
                <a:gd name="T32" fmla="*/ 437 w 563"/>
                <a:gd name="T33" fmla="*/ 525 h 532"/>
                <a:gd name="T34" fmla="*/ 473 w 563"/>
                <a:gd name="T35" fmla="*/ 500 h 532"/>
                <a:gd name="T36" fmla="*/ 461 w 563"/>
                <a:gd name="T37" fmla="*/ 470 h 532"/>
                <a:gd name="T38" fmla="*/ 447 w 563"/>
                <a:gd name="T39" fmla="*/ 467 h 532"/>
                <a:gd name="T40" fmla="*/ 434 w 563"/>
                <a:gd name="T41" fmla="*/ 450 h 532"/>
                <a:gd name="T42" fmla="*/ 435 w 563"/>
                <a:gd name="T43" fmla="*/ 445 h 532"/>
                <a:gd name="T44" fmla="*/ 463 w 563"/>
                <a:gd name="T45" fmla="*/ 432 h 532"/>
                <a:gd name="T46" fmla="*/ 542 w 563"/>
                <a:gd name="T47" fmla="*/ 407 h 532"/>
                <a:gd name="T48" fmla="*/ 558 w 563"/>
                <a:gd name="T49" fmla="*/ 375 h 532"/>
                <a:gd name="T50" fmla="*/ 26 w 563"/>
                <a:gd name="T51" fmla="*/ 1 h 532"/>
                <a:gd name="T52" fmla="*/ 0 w 563"/>
                <a:gd name="T53" fmla="*/ 26 h 532"/>
                <a:gd name="T54" fmla="*/ 0 w 563"/>
                <a:gd name="T55" fmla="*/ 83 h 532"/>
                <a:gd name="T56" fmla="*/ 14 w 563"/>
                <a:gd name="T57" fmla="*/ 97 h 532"/>
                <a:gd name="T58" fmla="*/ 31 w 563"/>
                <a:gd name="T59" fmla="*/ 93 h 532"/>
                <a:gd name="T60" fmla="*/ 62 w 563"/>
                <a:gd name="T61" fmla="*/ 108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3" h="532">
                  <a:moveTo>
                    <a:pt x="62" y="108"/>
                  </a:moveTo>
                  <a:cubicBezTo>
                    <a:pt x="73" y="122"/>
                    <a:pt x="79" y="141"/>
                    <a:pt x="79" y="162"/>
                  </a:cubicBezTo>
                  <a:cubicBezTo>
                    <a:pt x="79" y="184"/>
                    <a:pt x="73" y="203"/>
                    <a:pt x="62" y="217"/>
                  </a:cubicBezTo>
                  <a:cubicBezTo>
                    <a:pt x="54" y="226"/>
                    <a:pt x="43" y="232"/>
                    <a:pt x="31" y="232"/>
                  </a:cubicBezTo>
                  <a:cubicBezTo>
                    <a:pt x="25" y="232"/>
                    <a:pt x="19" y="230"/>
                    <a:pt x="14" y="227"/>
                  </a:cubicBezTo>
                  <a:cubicBezTo>
                    <a:pt x="5" y="223"/>
                    <a:pt x="0" y="228"/>
                    <a:pt x="0" y="242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5"/>
                    <a:pt x="11" y="317"/>
                    <a:pt x="26" y="318"/>
                  </a:cubicBezTo>
                  <a:cubicBezTo>
                    <a:pt x="126" y="327"/>
                    <a:pt x="211" y="388"/>
                    <a:pt x="255" y="473"/>
                  </a:cubicBezTo>
                  <a:cubicBezTo>
                    <a:pt x="261" y="486"/>
                    <a:pt x="276" y="493"/>
                    <a:pt x="290" y="489"/>
                  </a:cubicBezTo>
                  <a:cubicBezTo>
                    <a:pt x="363" y="465"/>
                    <a:pt x="363" y="465"/>
                    <a:pt x="363" y="465"/>
                  </a:cubicBezTo>
                  <a:cubicBezTo>
                    <a:pt x="376" y="461"/>
                    <a:pt x="390" y="457"/>
                    <a:pt x="392" y="459"/>
                  </a:cubicBezTo>
                  <a:cubicBezTo>
                    <a:pt x="394" y="459"/>
                    <a:pt x="395" y="461"/>
                    <a:pt x="396" y="463"/>
                  </a:cubicBezTo>
                  <a:cubicBezTo>
                    <a:pt x="399" y="470"/>
                    <a:pt x="401" y="477"/>
                    <a:pt x="396" y="484"/>
                  </a:cubicBezTo>
                  <a:cubicBezTo>
                    <a:pt x="393" y="487"/>
                    <a:pt x="389" y="491"/>
                    <a:pt x="386" y="494"/>
                  </a:cubicBezTo>
                  <a:cubicBezTo>
                    <a:pt x="377" y="505"/>
                    <a:pt x="380" y="521"/>
                    <a:pt x="394" y="526"/>
                  </a:cubicBezTo>
                  <a:cubicBezTo>
                    <a:pt x="407" y="532"/>
                    <a:pt x="424" y="530"/>
                    <a:pt x="437" y="525"/>
                  </a:cubicBezTo>
                  <a:cubicBezTo>
                    <a:pt x="452" y="521"/>
                    <a:pt x="466" y="513"/>
                    <a:pt x="473" y="500"/>
                  </a:cubicBezTo>
                  <a:cubicBezTo>
                    <a:pt x="481" y="488"/>
                    <a:pt x="475" y="474"/>
                    <a:pt x="461" y="470"/>
                  </a:cubicBezTo>
                  <a:cubicBezTo>
                    <a:pt x="456" y="469"/>
                    <a:pt x="451" y="469"/>
                    <a:pt x="447" y="467"/>
                  </a:cubicBezTo>
                  <a:cubicBezTo>
                    <a:pt x="439" y="465"/>
                    <a:pt x="436" y="458"/>
                    <a:pt x="434" y="450"/>
                  </a:cubicBezTo>
                  <a:cubicBezTo>
                    <a:pt x="434" y="448"/>
                    <a:pt x="434" y="447"/>
                    <a:pt x="435" y="445"/>
                  </a:cubicBezTo>
                  <a:cubicBezTo>
                    <a:pt x="436" y="442"/>
                    <a:pt x="449" y="437"/>
                    <a:pt x="463" y="432"/>
                  </a:cubicBezTo>
                  <a:cubicBezTo>
                    <a:pt x="542" y="407"/>
                    <a:pt x="542" y="407"/>
                    <a:pt x="542" y="407"/>
                  </a:cubicBezTo>
                  <a:cubicBezTo>
                    <a:pt x="556" y="402"/>
                    <a:pt x="563" y="388"/>
                    <a:pt x="558" y="375"/>
                  </a:cubicBezTo>
                  <a:cubicBezTo>
                    <a:pt x="470" y="163"/>
                    <a:pt x="266" y="11"/>
                    <a:pt x="26" y="1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7"/>
                    <a:pt x="5" y="102"/>
                    <a:pt x="14" y="97"/>
                  </a:cubicBezTo>
                  <a:cubicBezTo>
                    <a:pt x="19" y="95"/>
                    <a:pt x="25" y="93"/>
                    <a:pt x="31" y="93"/>
                  </a:cubicBezTo>
                  <a:cubicBezTo>
                    <a:pt x="43" y="93"/>
                    <a:pt x="54" y="99"/>
                    <a:pt x="62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0" name="Freeform 17"/>
            <p:cNvSpPr>
              <a:spLocks/>
            </p:cNvSpPr>
            <p:nvPr/>
          </p:nvSpPr>
          <p:spPr bwMode="auto">
            <a:xfrm>
              <a:off x="9237663" y="2052637"/>
              <a:ext cx="1762125" cy="944563"/>
            </a:xfrm>
            <a:custGeom>
              <a:avLst/>
              <a:gdLst>
                <a:gd name="T0" fmla="*/ 572 w 679"/>
                <a:gd name="T1" fmla="*/ 199 h 364"/>
                <a:gd name="T2" fmla="*/ 527 w 679"/>
                <a:gd name="T3" fmla="*/ 165 h 364"/>
                <a:gd name="T4" fmla="*/ 508 w 679"/>
                <a:gd name="T5" fmla="*/ 111 h 364"/>
                <a:gd name="T6" fmla="*/ 525 w 679"/>
                <a:gd name="T7" fmla="*/ 81 h 364"/>
                <a:gd name="T8" fmla="*/ 541 w 679"/>
                <a:gd name="T9" fmla="*/ 74 h 364"/>
                <a:gd name="T10" fmla="*/ 544 w 679"/>
                <a:gd name="T11" fmla="*/ 54 h 364"/>
                <a:gd name="T12" fmla="*/ 515 w 679"/>
                <a:gd name="T13" fmla="*/ 14 h 364"/>
                <a:gd name="T14" fmla="*/ 478 w 679"/>
                <a:gd name="T15" fmla="*/ 7 h 364"/>
                <a:gd name="T16" fmla="*/ 332 w 679"/>
                <a:gd name="T17" fmla="*/ 47 h 364"/>
                <a:gd name="T18" fmla="*/ 202 w 679"/>
                <a:gd name="T19" fmla="*/ 16 h 364"/>
                <a:gd name="T20" fmla="*/ 164 w 679"/>
                <a:gd name="T21" fmla="*/ 25 h 364"/>
                <a:gd name="T22" fmla="*/ 119 w 679"/>
                <a:gd name="T23" fmla="*/ 86 h 364"/>
                <a:gd name="T24" fmla="*/ 99 w 679"/>
                <a:gd name="T25" fmla="*/ 109 h 364"/>
                <a:gd name="T26" fmla="*/ 94 w 679"/>
                <a:gd name="T27" fmla="*/ 108 h 364"/>
                <a:gd name="T28" fmla="*/ 81 w 679"/>
                <a:gd name="T29" fmla="*/ 91 h 364"/>
                <a:gd name="T30" fmla="*/ 83 w 679"/>
                <a:gd name="T31" fmla="*/ 77 h 364"/>
                <a:gd name="T32" fmla="*/ 58 w 679"/>
                <a:gd name="T33" fmla="*/ 55 h 364"/>
                <a:gd name="T34" fmla="*/ 23 w 679"/>
                <a:gd name="T35" fmla="*/ 82 h 364"/>
                <a:gd name="T36" fmla="*/ 9 w 679"/>
                <a:gd name="T37" fmla="*/ 123 h 364"/>
                <a:gd name="T38" fmla="*/ 37 w 679"/>
                <a:gd name="T39" fmla="*/ 140 h 364"/>
                <a:gd name="T40" fmla="*/ 50 w 679"/>
                <a:gd name="T41" fmla="*/ 134 h 364"/>
                <a:gd name="T42" fmla="*/ 70 w 679"/>
                <a:gd name="T43" fmla="*/ 140 h 364"/>
                <a:gd name="T44" fmla="*/ 73 w 679"/>
                <a:gd name="T45" fmla="*/ 145 h 364"/>
                <a:gd name="T46" fmla="*/ 57 w 679"/>
                <a:gd name="T47" fmla="*/ 172 h 364"/>
                <a:gd name="T48" fmla="*/ 8 w 679"/>
                <a:gd name="T49" fmla="*/ 239 h 364"/>
                <a:gd name="T50" fmla="*/ 15 w 679"/>
                <a:gd name="T51" fmla="*/ 274 h 364"/>
                <a:gd name="T52" fmla="*/ 332 w 679"/>
                <a:gd name="T53" fmla="*/ 364 h 364"/>
                <a:gd name="T54" fmla="*/ 665 w 679"/>
                <a:gd name="T55" fmla="*/ 264 h 364"/>
                <a:gd name="T56" fmla="*/ 671 w 679"/>
                <a:gd name="T57" fmla="*/ 229 h 364"/>
                <a:gd name="T58" fmla="*/ 637 w 679"/>
                <a:gd name="T59" fmla="*/ 182 h 364"/>
                <a:gd name="T60" fmla="*/ 618 w 679"/>
                <a:gd name="T61" fmla="*/ 179 h 364"/>
                <a:gd name="T62" fmla="*/ 606 w 679"/>
                <a:gd name="T63" fmla="*/ 193 h 364"/>
                <a:gd name="T64" fmla="*/ 572 w 679"/>
                <a:gd name="T65" fmla="*/ 19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9" h="364">
                  <a:moveTo>
                    <a:pt x="572" y="199"/>
                  </a:moveTo>
                  <a:cubicBezTo>
                    <a:pt x="555" y="194"/>
                    <a:pt x="539" y="182"/>
                    <a:pt x="527" y="165"/>
                  </a:cubicBezTo>
                  <a:cubicBezTo>
                    <a:pt x="514" y="148"/>
                    <a:pt x="507" y="128"/>
                    <a:pt x="508" y="111"/>
                  </a:cubicBezTo>
                  <a:cubicBezTo>
                    <a:pt x="509" y="98"/>
                    <a:pt x="515" y="87"/>
                    <a:pt x="525" y="81"/>
                  </a:cubicBezTo>
                  <a:cubicBezTo>
                    <a:pt x="530" y="77"/>
                    <a:pt x="535" y="75"/>
                    <a:pt x="541" y="74"/>
                  </a:cubicBezTo>
                  <a:cubicBezTo>
                    <a:pt x="551" y="72"/>
                    <a:pt x="552" y="65"/>
                    <a:pt x="544" y="54"/>
                  </a:cubicBezTo>
                  <a:cubicBezTo>
                    <a:pt x="515" y="14"/>
                    <a:pt x="515" y="14"/>
                    <a:pt x="515" y="14"/>
                  </a:cubicBezTo>
                  <a:cubicBezTo>
                    <a:pt x="507" y="3"/>
                    <a:pt x="491" y="0"/>
                    <a:pt x="478" y="7"/>
                  </a:cubicBezTo>
                  <a:cubicBezTo>
                    <a:pt x="436" y="33"/>
                    <a:pt x="385" y="47"/>
                    <a:pt x="332" y="47"/>
                  </a:cubicBezTo>
                  <a:cubicBezTo>
                    <a:pt x="285" y="47"/>
                    <a:pt x="241" y="36"/>
                    <a:pt x="202" y="16"/>
                  </a:cubicBezTo>
                  <a:cubicBezTo>
                    <a:pt x="189" y="10"/>
                    <a:pt x="173" y="13"/>
                    <a:pt x="164" y="25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1" y="98"/>
                    <a:pt x="102" y="109"/>
                    <a:pt x="99" y="109"/>
                  </a:cubicBezTo>
                  <a:cubicBezTo>
                    <a:pt x="97" y="110"/>
                    <a:pt x="95" y="109"/>
                    <a:pt x="94" y="108"/>
                  </a:cubicBezTo>
                  <a:cubicBezTo>
                    <a:pt x="87" y="104"/>
                    <a:pt x="81" y="99"/>
                    <a:pt x="81" y="91"/>
                  </a:cubicBezTo>
                  <a:cubicBezTo>
                    <a:pt x="82" y="86"/>
                    <a:pt x="83" y="81"/>
                    <a:pt x="83" y="77"/>
                  </a:cubicBezTo>
                  <a:cubicBezTo>
                    <a:pt x="84" y="62"/>
                    <a:pt x="72" y="52"/>
                    <a:pt x="58" y="55"/>
                  </a:cubicBezTo>
                  <a:cubicBezTo>
                    <a:pt x="44" y="59"/>
                    <a:pt x="32" y="70"/>
                    <a:pt x="23" y="82"/>
                  </a:cubicBezTo>
                  <a:cubicBezTo>
                    <a:pt x="15" y="94"/>
                    <a:pt x="8" y="109"/>
                    <a:pt x="9" y="123"/>
                  </a:cubicBezTo>
                  <a:cubicBezTo>
                    <a:pt x="10" y="138"/>
                    <a:pt x="23" y="146"/>
                    <a:pt x="37" y="140"/>
                  </a:cubicBezTo>
                  <a:cubicBezTo>
                    <a:pt x="41" y="138"/>
                    <a:pt x="45" y="136"/>
                    <a:pt x="50" y="134"/>
                  </a:cubicBezTo>
                  <a:cubicBezTo>
                    <a:pt x="58" y="131"/>
                    <a:pt x="64" y="136"/>
                    <a:pt x="70" y="140"/>
                  </a:cubicBezTo>
                  <a:cubicBezTo>
                    <a:pt x="72" y="142"/>
                    <a:pt x="73" y="143"/>
                    <a:pt x="73" y="145"/>
                  </a:cubicBezTo>
                  <a:cubicBezTo>
                    <a:pt x="73" y="148"/>
                    <a:pt x="66" y="160"/>
                    <a:pt x="57" y="172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0" y="251"/>
                    <a:pt x="3" y="267"/>
                    <a:pt x="15" y="274"/>
                  </a:cubicBezTo>
                  <a:cubicBezTo>
                    <a:pt x="107" y="331"/>
                    <a:pt x="216" y="364"/>
                    <a:pt x="332" y="364"/>
                  </a:cubicBezTo>
                  <a:cubicBezTo>
                    <a:pt x="455" y="364"/>
                    <a:pt x="569" y="327"/>
                    <a:pt x="665" y="264"/>
                  </a:cubicBezTo>
                  <a:cubicBezTo>
                    <a:pt x="677" y="256"/>
                    <a:pt x="679" y="240"/>
                    <a:pt x="671" y="229"/>
                  </a:cubicBezTo>
                  <a:cubicBezTo>
                    <a:pt x="637" y="182"/>
                    <a:pt x="637" y="182"/>
                    <a:pt x="637" y="182"/>
                  </a:cubicBezTo>
                  <a:cubicBezTo>
                    <a:pt x="629" y="171"/>
                    <a:pt x="622" y="170"/>
                    <a:pt x="618" y="179"/>
                  </a:cubicBezTo>
                  <a:cubicBezTo>
                    <a:pt x="615" y="184"/>
                    <a:pt x="611" y="189"/>
                    <a:pt x="606" y="193"/>
                  </a:cubicBezTo>
                  <a:cubicBezTo>
                    <a:pt x="597" y="199"/>
                    <a:pt x="584" y="202"/>
                    <a:pt x="572" y="1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4317809" y="2393175"/>
            <a:ext cx="758656" cy="758656"/>
            <a:chOff x="4522788" y="3863975"/>
            <a:chExt cx="3141663" cy="3141663"/>
          </a:xfrm>
        </p:grpSpPr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4522788" y="4530725"/>
              <a:ext cx="933450" cy="1268413"/>
            </a:xfrm>
            <a:custGeom>
              <a:avLst/>
              <a:gdLst>
                <a:gd name="T0" fmla="*/ 118 w 360"/>
                <a:gd name="T1" fmla="*/ 415 h 489"/>
                <a:gd name="T2" fmla="*/ 158 w 360"/>
                <a:gd name="T3" fmla="*/ 391 h 489"/>
                <a:gd name="T4" fmla="*/ 205 w 360"/>
                <a:gd name="T5" fmla="*/ 394 h 489"/>
                <a:gd name="T6" fmla="*/ 223 w 360"/>
                <a:gd name="T7" fmla="*/ 416 h 489"/>
                <a:gd name="T8" fmla="*/ 223 w 360"/>
                <a:gd name="T9" fmla="*/ 431 h 489"/>
                <a:gd name="T10" fmla="*/ 241 w 360"/>
                <a:gd name="T11" fmla="*/ 438 h 489"/>
                <a:gd name="T12" fmla="*/ 301 w 360"/>
                <a:gd name="T13" fmla="*/ 424 h 489"/>
                <a:gd name="T14" fmla="*/ 321 w 360"/>
                <a:gd name="T15" fmla="*/ 393 h 489"/>
                <a:gd name="T16" fmla="*/ 318 w 360"/>
                <a:gd name="T17" fmla="*/ 351 h 489"/>
                <a:gd name="T18" fmla="*/ 353 w 360"/>
                <a:gd name="T19" fmla="*/ 210 h 489"/>
                <a:gd name="T20" fmla="*/ 346 w 360"/>
                <a:gd name="T21" fmla="*/ 172 h 489"/>
                <a:gd name="T22" fmla="*/ 280 w 360"/>
                <a:gd name="T23" fmla="*/ 120 h 489"/>
                <a:gd name="T24" fmla="*/ 258 w 360"/>
                <a:gd name="T25" fmla="*/ 100 h 489"/>
                <a:gd name="T26" fmla="*/ 259 w 360"/>
                <a:gd name="T27" fmla="*/ 95 h 489"/>
                <a:gd name="T28" fmla="*/ 273 w 360"/>
                <a:gd name="T29" fmla="*/ 86 h 489"/>
                <a:gd name="T30" fmla="*/ 285 w 360"/>
                <a:gd name="T31" fmla="*/ 87 h 489"/>
                <a:gd name="T32" fmla="*/ 303 w 360"/>
                <a:gd name="T33" fmla="*/ 67 h 489"/>
                <a:gd name="T34" fmla="*/ 283 w 360"/>
                <a:gd name="T35" fmla="*/ 38 h 489"/>
                <a:gd name="T36" fmla="*/ 249 w 360"/>
                <a:gd name="T37" fmla="*/ 25 h 489"/>
                <a:gd name="T38" fmla="*/ 234 w 360"/>
                <a:gd name="T39" fmla="*/ 48 h 489"/>
                <a:gd name="T40" fmla="*/ 239 w 360"/>
                <a:gd name="T41" fmla="*/ 59 h 489"/>
                <a:gd name="T42" fmla="*/ 233 w 360"/>
                <a:gd name="T43" fmla="*/ 75 h 489"/>
                <a:gd name="T44" fmla="*/ 229 w 360"/>
                <a:gd name="T45" fmla="*/ 77 h 489"/>
                <a:gd name="T46" fmla="*/ 204 w 360"/>
                <a:gd name="T47" fmla="*/ 61 h 489"/>
                <a:gd name="T48" fmla="*/ 137 w 360"/>
                <a:gd name="T49" fmla="*/ 8 h 489"/>
                <a:gd name="T50" fmla="*/ 102 w 360"/>
                <a:gd name="T51" fmla="*/ 14 h 489"/>
                <a:gd name="T52" fmla="*/ 1 w 360"/>
                <a:gd name="T53" fmla="*/ 355 h 489"/>
                <a:gd name="T54" fmla="*/ 12 w 360"/>
                <a:gd name="T55" fmla="*/ 466 h 489"/>
                <a:gd name="T56" fmla="*/ 43 w 360"/>
                <a:gd name="T57" fmla="*/ 485 h 489"/>
                <a:gd name="T58" fmla="*/ 106 w 360"/>
                <a:gd name="T59" fmla="*/ 470 h 489"/>
                <a:gd name="T60" fmla="*/ 119 w 360"/>
                <a:gd name="T61" fmla="*/ 455 h 489"/>
                <a:gd name="T62" fmla="*/ 112 w 360"/>
                <a:gd name="T63" fmla="*/ 442 h 489"/>
                <a:gd name="T64" fmla="*/ 118 w 360"/>
                <a:gd name="T65" fmla="*/ 41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0" h="489">
                  <a:moveTo>
                    <a:pt x="118" y="415"/>
                  </a:moveTo>
                  <a:cubicBezTo>
                    <a:pt x="127" y="403"/>
                    <a:pt x="141" y="395"/>
                    <a:pt x="158" y="391"/>
                  </a:cubicBezTo>
                  <a:cubicBezTo>
                    <a:pt x="175" y="387"/>
                    <a:pt x="192" y="388"/>
                    <a:pt x="205" y="394"/>
                  </a:cubicBezTo>
                  <a:cubicBezTo>
                    <a:pt x="214" y="399"/>
                    <a:pt x="220" y="407"/>
                    <a:pt x="223" y="416"/>
                  </a:cubicBezTo>
                  <a:cubicBezTo>
                    <a:pt x="224" y="421"/>
                    <a:pt x="224" y="426"/>
                    <a:pt x="223" y="431"/>
                  </a:cubicBezTo>
                  <a:cubicBezTo>
                    <a:pt x="221" y="439"/>
                    <a:pt x="227" y="441"/>
                    <a:pt x="241" y="438"/>
                  </a:cubicBezTo>
                  <a:cubicBezTo>
                    <a:pt x="301" y="424"/>
                    <a:pt x="301" y="424"/>
                    <a:pt x="301" y="424"/>
                  </a:cubicBezTo>
                  <a:cubicBezTo>
                    <a:pt x="315" y="421"/>
                    <a:pt x="323" y="407"/>
                    <a:pt x="321" y="393"/>
                  </a:cubicBezTo>
                  <a:cubicBezTo>
                    <a:pt x="319" y="379"/>
                    <a:pt x="318" y="365"/>
                    <a:pt x="318" y="351"/>
                  </a:cubicBezTo>
                  <a:cubicBezTo>
                    <a:pt x="317" y="300"/>
                    <a:pt x="330" y="252"/>
                    <a:pt x="353" y="210"/>
                  </a:cubicBezTo>
                  <a:cubicBezTo>
                    <a:pt x="360" y="197"/>
                    <a:pt x="357" y="181"/>
                    <a:pt x="346" y="172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9" y="111"/>
                    <a:pt x="258" y="102"/>
                    <a:pt x="258" y="100"/>
                  </a:cubicBezTo>
                  <a:cubicBezTo>
                    <a:pt x="258" y="98"/>
                    <a:pt x="258" y="96"/>
                    <a:pt x="259" y="95"/>
                  </a:cubicBezTo>
                  <a:cubicBezTo>
                    <a:pt x="263" y="90"/>
                    <a:pt x="267" y="85"/>
                    <a:pt x="273" y="86"/>
                  </a:cubicBezTo>
                  <a:cubicBezTo>
                    <a:pt x="277" y="86"/>
                    <a:pt x="281" y="87"/>
                    <a:pt x="285" y="87"/>
                  </a:cubicBezTo>
                  <a:cubicBezTo>
                    <a:pt x="297" y="89"/>
                    <a:pt x="306" y="79"/>
                    <a:pt x="303" y="67"/>
                  </a:cubicBezTo>
                  <a:cubicBezTo>
                    <a:pt x="301" y="56"/>
                    <a:pt x="292" y="46"/>
                    <a:pt x="283" y="38"/>
                  </a:cubicBezTo>
                  <a:cubicBezTo>
                    <a:pt x="273" y="31"/>
                    <a:pt x="261" y="25"/>
                    <a:pt x="249" y="25"/>
                  </a:cubicBezTo>
                  <a:cubicBezTo>
                    <a:pt x="237" y="26"/>
                    <a:pt x="230" y="37"/>
                    <a:pt x="234" y="48"/>
                  </a:cubicBezTo>
                  <a:cubicBezTo>
                    <a:pt x="236" y="52"/>
                    <a:pt x="238" y="55"/>
                    <a:pt x="239" y="59"/>
                  </a:cubicBezTo>
                  <a:cubicBezTo>
                    <a:pt x="241" y="65"/>
                    <a:pt x="237" y="70"/>
                    <a:pt x="233" y="75"/>
                  </a:cubicBezTo>
                  <a:cubicBezTo>
                    <a:pt x="232" y="76"/>
                    <a:pt x="231" y="77"/>
                    <a:pt x="229" y="77"/>
                  </a:cubicBezTo>
                  <a:cubicBezTo>
                    <a:pt x="227" y="77"/>
                    <a:pt x="216" y="70"/>
                    <a:pt x="204" y="61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26" y="0"/>
                    <a:pt x="110" y="2"/>
                    <a:pt x="102" y="14"/>
                  </a:cubicBezTo>
                  <a:cubicBezTo>
                    <a:pt x="37" y="111"/>
                    <a:pt x="0" y="229"/>
                    <a:pt x="1" y="355"/>
                  </a:cubicBezTo>
                  <a:cubicBezTo>
                    <a:pt x="1" y="393"/>
                    <a:pt x="5" y="430"/>
                    <a:pt x="12" y="466"/>
                  </a:cubicBezTo>
                  <a:cubicBezTo>
                    <a:pt x="15" y="480"/>
                    <a:pt x="29" y="489"/>
                    <a:pt x="43" y="485"/>
                  </a:cubicBezTo>
                  <a:cubicBezTo>
                    <a:pt x="106" y="470"/>
                    <a:pt x="106" y="470"/>
                    <a:pt x="106" y="470"/>
                  </a:cubicBezTo>
                  <a:cubicBezTo>
                    <a:pt x="119" y="467"/>
                    <a:pt x="124" y="462"/>
                    <a:pt x="119" y="455"/>
                  </a:cubicBezTo>
                  <a:cubicBezTo>
                    <a:pt x="116" y="452"/>
                    <a:pt x="113" y="447"/>
                    <a:pt x="112" y="442"/>
                  </a:cubicBezTo>
                  <a:cubicBezTo>
                    <a:pt x="110" y="433"/>
                    <a:pt x="112" y="423"/>
                    <a:pt x="118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4870450" y="3865563"/>
              <a:ext cx="1330325" cy="1095375"/>
            </a:xfrm>
            <a:custGeom>
              <a:avLst/>
              <a:gdLst>
                <a:gd name="T0" fmla="*/ 115 w 513"/>
                <a:gd name="T1" fmla="*/ 264 h 422"/>
                <a:gd name="T2" fmla="*/ 159 w 513"/>
                <a:gd name="T3" fmla="*/ 281 h 422"/>
                <a:gd name="T4" fmla="*/ 186 w 513"/>
                <a:gd name="T5" fmla="*/ 319 h 422"/>
                <a:gd name="T6" fmla="*/ 180 w 513"/>
                <a:gd name="T7" fmla="*/ 347 h 422"/>
                <a:gd name="T8" fmla="*/ 168 w 513"/>
                <a:gd name="T9" fmla="*/ 356 h 422"/>
                <a:gd name="T10" fmla="*/ 174 w 513"/>
                <a:gd name="T11" fmla="*/ 375 h 422"/>
                <a:gd name="T12" fmla="*/ 223 w 513"/>
                <a:gd name="T13" fmla="*/ 413 h 422"/>
                <a:gd name="T14" fmla="*/ 259 w 513"/>
                <a:gd name="T15" fmla="*/ 409 h 422"/>
                <a:gd name="T16" fmla="*/ 422 w 513"/>
                <a:gd name="T17" fmla="*/ 320 h 422"/>
                <a:gd name="T18" fmla="*/ 448 w 513"/>
                <a:gd name="T19" fmla="*/ 291 h 422"/>
                <a:gd name="T20" fmla="*/ 447 w 513"/>
                <a:gd name="T21" fmla="*/ 207 h 422"/>
                <a:gd name="T22" fmla="*/ 449 w 513"/>
                <a:gd name="T23" fmla="*/ 177 h 422"/>
                <a:gd name="T24" fmla="*/ 453 w 513"/>
                <a:gd name="T25" fmla="*/ 175 h 422"/>
                <a:gd name="T26" fmla="*/ 470 w 513"/>
                <a:gd name="T27" fmla="*/ 181 h 422"/>
                <a:gd name="T28" fmla="*/ 476 w 513"/>
                <a:gd name="T29" fmla="*/ 191 h 422"/>
                <a:gd name="T30" fmla="*/ 503 w 513"/>
                <a:gd name="T31" fmla="*/ 192 h 422"/>
                <a:gd name="T32" fmla="*/ 512 w 513"/>
                <a:gd name="T33" fmla="*/ 158 h 422"/>
                <a:gd name="T34" fmla="*/ 502 w 513"/>
                <a:gd name="T35" fmla="*/ 124 h 422"/>
                <a:gd name="T36" fmla="*/ 475 w 513"/>
                <a:gd name="T37" fmla="*/ 126 h 422"/>
                <a:gd name="T38" fmla="*/ 469 w 513"/>
                <a:gd name="T39" fmla="*/ 137 h 422"/>
                <a:gd name="T40" fmla="*/ 453 w 513"/>
                <a:gd name="T41" fmla="*/ 142 h 422"/>
                <a:gd name="T42" fmla="*/ 449 w 513"/>
                <a:gd name="T43" fmla="*/ 141 h 422"/>
                <a:gd name="T44" fmla="*/ 446 w 513"/>
                <a:gd name="T45" fmla="*/ 111 h 422"/>
                <a:gd name="T46" fmla="*/ 445 w 513"/>
                <a:gd name="T47" fmla="*/ 25 h 422"/>
                <a:gd name="T48" fmla="*/ 419 w 513"/>
                <a:gd name="T49" fmla="*/ 1 h 422"/>
                <a:gd name="T50" fmla="*/ 10 w 513"/>
                <a:gd name="T51" fmla="*/ 214 h 422"/>
                <a:gd name="T52" fmla="*/ 14 w 513"/>
                <a:gd name="T53" fmla="*/ 250 h 422"/>
                <a:gd name="T54" fmla="*/ 64 w 513"/>
                <a:gd name="T55" fmla="*/ 289 h 422"/>
                <a:gd name="T56" fmla="*/ 84 w 513"/>
                <a:gd name="T57" fmla="*/ 290 h 422"/>
                <a:gd name="T58" fmla="*/ 90 w 513"/>
                <a:gd name="T59" fmla="*/ 277 h 422"/>
                <a:gd name="T60" fmla="*/ 115 w 513"/>
                <a:gd name="T61" fmla="*/ 26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3" h="422">
                  <a:moveTo>
                    <a:pt x="115" y="264"/>
                  </a:moveTo>
                  <a:cubicBezTo>
                    <a:pt x="130" y="264"/>
                    <a:pt x="145" y="270"/>
                    <a:pt x="159" y="281"/>
                  </a:cubicBezTo>
                  <a:cubicBezTo>
                    <a:pt x="173" y="291"/>
                    <a:pt x="183" y="305"/>
                    <a:pt x="186" y="319"/>
                  </a:cubicBezTo>
                  <a:cubicBezTo>
                    <a:pt x="188" y="329"/>
                    <a:pt x="186" y="339"/>
                    <a:pt x="180" y="347"/>
                  </a:cubicBezTo>
                  <a:cubicBezTo>
                    <a:pt x="177" y="351"/>
                    <a:pt x="173" y="354"/>
                    <a:pt x="168" y="356"/>
                  </a:cubicBezTo>
                  <a:cubicBezTo>
                    <a:pt x="161" y="359"/>
                    <a:pt x="163" y="366"/>
                    <a:pt x="174" y="375"/>
                  </a:cubicBezTo>
                  <a:cubicBezTo>
                    <a:pt x="223" y="413"/>
                    <a:pt x="223" y="413"/>
                    <a:pt x="223" y="413"/>
                  </a:cubicBezTo>
                  <a:cubicBezTo>
                    <a:pt x="234" y="422"/>
                    <a:pt x="250" y="420"/>
                    <a:pt x="259" y="409"/>
                  </a:cubicBezTo>
                  <a:cubicBezTo>
                    <a:pt x="301" y="363"/>
                    <a:pt x="358" y="331"/>
                    <a:pt x="422" y="320"/>
                  </a:cubicBezTo>
                  <a:cubicBezTo>
                    <a:pt x="436" y="317"/>
                    <a:pt x="448" y="305"/>
                    <a:pt x="448" y="291"/>
                  </a:cubicBezTo>
                  <a:cubicBezTo>
                    <a:pt x="447" y="207"/>
                    <a:pt x="447" y="207"/>
                    <a:pt x="447" y="207"/>
                  </a:cubicBezTo>
                  <a:cubicBezTo>
                    <a:pt x="447" y="192"/>
                    <a:pt x="447" y="179"/>
                    <a:pt x="449" y="177"/>
                  </a:cubicBezTo>
                  <a:cubicBezTo>
                    <a:pt x="450" y="176"/>
                    <a:pt x="452" y="175"/>
                    <a:pt x="453" y="175"/>
                  </a:cubicBezTo>
                  <a:cubicBezTo>
                    <a:pt x="460" y="175"/>
                    <a:pt x="466" y="175"/>
                    <a:pt x="470" y="181"/>
                  </a:cubicBezTo>
                  <a:cubicBezTo>
                    <a:pt x="472" y="184"/>
                    <a:pt x="474" y="187"/>
                    <a:pt x="476" y="191"/>
                  </a:cubicBezTo>
                  <a:cubicBezTo>
                    <a:pt x="482" y="201"/>
                    <a:pt x="495" y="202"/>
                    <a:pt x="503" y="192"/>
                  </a:cubicBezTo>
                  <a:cubicBezTo>
                    <a:pt x="510" y="183"/>
                    <a:pt x="513" y="170"/>
                    <a:pt x="512" y="158"/>
                  </a:cubicBezTo>
                  <a:cubicBezTo>
                    <a:pt x="512" y="146"/>
                    <a:pt x="509" y="133"/>
                    <a:pt x="502" y="124"/>
                  </a:cubicBezTo>
                  <a:cubicBezTo>
                    <a:pt x="494" y="115"/>
                    <a:pt x="481" y="116"/>
                    <a:pt x="475" y="126"/>
                  </a:cubicBezTo>
                  <a:cubicBezTo>
                    <a:pt x="473" y="130"/>
                    <a:pt x="471" y="133"/>
                    <a:pt x="469" y="137"/>
                  </a:cubicBezTo>
                  <a:cubicBezTo>
                    <a:pt x="465" y="142"/>
                    <a:pt x="459" y="143"/>
                    <a:pt x="453" y="142"/>
                  </a:cubicBezTo>
                  <a:cubicBezTo>
                    <a:pt x="451" y="142"/>
                    <a:pt x="450" y="142"/>
                    <a:pt x="449" y="141"/>
                  </a:cubicBezTo>
                  <a:cubicBezTo>
                    <a:pt x="447" y="139"/>
                    <a:pt x="446" y="125"/>
                    <a:pt x="446" y="111"/>
                  </a:cubicBezTo>
                  <a:cubicBezTo>
                    <a:pt x="445" y="25"/>
                    <a:pt x="445" y="25"/>
                    <a:pt x="445" y="25"/>
                  </a:cubicBezTo>
                  <a:cubicBezTo>
                    <a:pt x="445" y="11"/>
                    <a:pt x="433" y="0"/>
                    <a:pt x="419" y="1"/>
                  </a:cubicBezTo>
                  <a:cubicBezTo>
                    <a:pt x="255" y="16"/>
                    <a:pt x="110" y="95"/>
                    <a:pt x="10" y="214"/>
                  </a:cubicBezTo>
                  <a:cubicBezTo>
                    <a:pt x="0" y="225"/>
                    <a:pt x="3" y="241"/>
                    <a:pt x="14" y="250"/>
                  </a:cubicBezTo>
                  <a:cubicBezTo>
                    <a:pt x="64" y="289"/>
                    <a:pt x="64" y="289"/>
                    <a:pt x="64" y="289"/>
                  </a:cubicBezTo>
                  <a:cubicBezTo>
                    <a:pt x="76" y="298"/>
                    <a:pt x="83" y="298"/>
                    <a:pt x="84" y="290"/>
                  </a:cubicBezTo>
                  <a:cubicBezTo>
                    <a:pt x="85" y="285"/>
                    <a:pt x="87" y="281"/>
                    <a:pt x="90" y="277"/>
                  </a:cubicBezTo>
                  <a:cubicBezTo>
                    <a:pt x="96" y="269"/>
                    <a:pt x="105" y="265"/>
                    <a:pt x="115" y="26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6688138" y="4454525"/>
              <a:ext cx="976313" cy="1344613"/>
            </a:xfrm>
            <a:custGeom>
              <a:avLst/>
              <a:gdLst>
                <a:gd name="T0" fmla="*/ 181 w 376"/>
                <a:gd name="T1" fmla="*/ 105 h 518"/>
                <a:gd name="T2" fmla="*/ 156 w 376"/>
                <a:gd name="T3" fmla="*/ 144 h 518"/>
                <a:gd name="T4" fmla="*/ 112 w 376"/>
                <a:gd name="T5" fmla="*/ 161 h 518"/>
                <a:gd name="T6" fmla="*/ 87 w 376"/>
                <a:gd name="T7" fmla="*/ 149 h 518"/>
                <a:gd name="T8" fmla="*/ 81 w 376"/>
                <a:gd name="T9" fmla="*/ 136 h 518"/>
                <a:gd name="T10" fmla="*/ 61 w 376"/>
                <a:gd name="T11" fmla="*/ 138 h 518"/>
                <a:gd name="T12" fmla="*/ 13 w 376"/>
                <a:gd name="T13" fmla="*/ 176 h 518"/>
                <a:gd name="T14" fmla="*/ 8 w 376"/>
                <a:gd name="T15" fmla="*/ 213 h 518"/>
                <a:gd name="T16" fmla="*/ 59 w 376"/>
                <a:gd name="T17" fmla="*/ 374 h 518"/>
                <a:gd name="T18" fmla="*/ 59 w 376"/>
                <a:gd name="T19" fmla="*/ 396 h 518"/>
                <a:gd name="T20" fmla="*/ 82 w 376"/>
                <a:gd name="T21" fmla="*/ 423 h 518"/>
                <a:gd name="T22" fmla="*/ 164 w 376"/>
                <a:gd name="T23" fmla="*/ 441 h 518"/>
                <a:gd name="T24" fmla="*/ 192 w 376"/>
                <a:gd name="T25" fmla="*/ 450 h 518"/>
                <a:gd name="T26" fmla="*/ 193 w 376"/>
                <a:gd name="T27" fmla="*/ 454 h 518"/>
                <a:gd name="T28" fmla="*/ 184 w 376"/>
                <a:gd name="T29" fmla="*/ 469 h 518"/>
                <a:gd name="T30" fmla="*/ 173 w 376"/>
                <a:gd name="T31" fmla="*/ 473 h 518"/>
                <a:gd name="T32" fmla="*/ 166 w 376"/>
                <a:gd name="T33" fmla="*/ 498 h 518"/>
                <a:gd name="T34" fmla="*/ 197 w 376"/>
                <a:gd name="T35" fmla="*/ 516 h 518"/>
                <a:gd name="T36" fmla="*/ 232 w 376"/>
                <a:gd name="T37" fmla="*/ 513 h 518"/>
                <a:gd name="T38" fmla="*/ 236 w 376"/>
                <a:gd name="T39" fmla="*/ 486 h 518"/>
                <a:gd name="T40" fmla="*/ 227 w 376"/>
                <a:gd name="T41" fmla="*/ 478 h 518"/>
                <a:gd name="T42" fmla="*/ 225 w 376"/>
                <a:gd name="T43" fmla="*/ 461 h 518"/>
                <a:gd name="T44" fmla="*/ 228 w 376"/>
                <a:gd name="T45" fmla="*/ 458 h 518"/>
                <a:gd name="T46" fmla="*/ 257 w 376"/>
                <a:gd name="T47" fmla="*/ 461 h 518"/>
                <a:gd name="T48" fmla="*/ 341 w 376"/>
                <a:gd name="T49" fmla="*/ 480 h 518"/>
                <a:gd name="T50" fmla="*/ 370 w 376"/>
                <a:gd name="T51" fmla="*/ 460 h 518"/>
                <a:gd name="T52" fmla="*/ 376 w 376"/>
                <a:gd name="T53" fmla="*/ 370 h 518"/>
                <a:gd name="T54" fmla="*/ 254 w 376"/>
                <a:gd name="T55" fmla="*/ 13 h 518"/>
                <a:gd name="T56" fmla="*/ 219 w 376"/>
                <a:gd name="T57" fmla="*/ 9 h 518"/>
                <a:gd name="T58" fmla="*/ 169 w 376"/>
                <a:gd name="T59" fmla="*/ 50 h 518"/>
                <a:gd name="T60" fmla="*/ 163 w 376"/>
                <a:gd name="T61" fmla="*/ 69 h 518"/>
                <a:gd name="T62" fmla="*/ 175 w 376"/>
                <a:gd name="T63" fmla="*/ 78 h 518"/>
                <a:gd name="T64" fmla="*/ 181 w 376"/>
                <a:gd name="T65" fmla="*/ 10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6" h="518">
                  <a:moveTo>
                    <a:pt x="181" y="105"/>
                  </a:moveTo>
                  <a:cubicBezTo>
                    <a:pt x="179" y="119"/>
                    <a:pt x="170" y="133"/>
                    <a:pt x="156" y="144"/>
                  </a:cubicBezTo>
                  <a:cubicBezTo>
                    <a:pt x="142" y="155"/>
                    <a:pt x="127" y="161"/>
                    <a:pt x="112" y="161"/>
                  </a:cubicBezTo>
                  <a:cubicBezTo>
                    <a:pt x="102" y="161"/>
                    <a:pt x="93" y="157"/>
                    <a:pt x="87" y="149"/>
                  </a:cubicBezTo>
                  <a:cubicBezTo>
                    <a:pt x="84" y="146"/>
                    <a:pt x="82" y="141"/>
                    <a:pt x="81" y="136"/>
                  </a:cubicBezTo>
                  <a:cubicBezTo>
                    <a:pt x="79" y="128"/>
                    <a:pt x="72" y="129"/>
                    <a:pt x="61" y="138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2" y="185"/>
                    <a:pt x="0" y="201"/>
                    <a:pt x="8" y="213"/>
                  </a:cubicBezTo>
                  <a:cubicBezTo>
                    <a:pt x="40" y="259"/>
                    <a:pt x="59" y="314"/>
                    <a:pt x="59" y="374"/>
                  </a:cubicBezTo>
                  <a:cubicBezTo>
                    <a:pt x="59" y="381"/>
                    <a:pt x="59" y="388"/>
                    <a:pt x="59" y="396"/>
                  </a:cubicBezTo>
                  <a:cubicBezTo>
                    <a:pt x="58" y="408"/>
                    <a:pt x="68" y="420"/>
                    <a:pt x="82" y="423"/>
                  </a:cubicBezTo>
                  <a:cubicBezTo>
                    <a:pt x="164" y="441"/>
                    <a:pt x="164" y="441"/>
                    <a:pt x="164" y="441"/>
                  </a:cubicBezTo>
                  <a:cubicBezTo>
                    <a:pt x="178" y="444"/>
                    <a:pt x="191" y="448"/>
                    <a:pt x="192" y="450"/>
                  </a:cubicBezTo>
                  <a:cubicBezTo>
                    <a:pt x="193" y="451"/>
                    <a:pt x="194" y="453"/>
                    <a:pt x="193" y="454"/>
                  </a:cubicBezTo>
                  <a:cubicBezTo>
                    <a:pt x="192" y="461"/>
                    <a:pt x="191" y="466"/>
                    <a:pt x="184" y="469"/>
                  </a:cubicBezTo>
                  <a:cubicBezTo>
                    <a:pt x="181" y="471"/>
                    <a:pt x="177" y="471"/>
                    <a:pt x="173" y="473"/>
                  </a:cubicBezTo>
                  <a:cubicBezTo>
                    <a:pt x="162" y="477"/>
                    <a:pt x="158" y="489"/>
                    <a:pt x="166" y="498"/>
                  </a:cubicBezTo>
                  <a:cubicBezTo>
                    <a:pt x="173" y="508"/>
                    <a:pt x="185" y="513"/>
                    <a:pt x="197" y="516"/>
                  </a:cubicBezTo>
                  <a:cubicBezTo>
                    <a:pt x="208" y="518"/>
                    <a:pt x="222" y="518"/>
                    <a:pt x="232" y="513"/>
                  </a:cubicBezTo>
                  <a:cubicBezTo>
                    <a:pt x="243" y="507"/>
                    <a:pt x="245" y="494"/>
                    <a:pt x="236" y="486"/>
                  </a:cubicBezTo>
                  <a:cubicBezTo>
                    <a:pt x="233" y="483"/>
                    <a:pt x="230" y="481"/>
                    <a:pt x="227" y="478"/>
                  </a:cubicBezTo>
                  <a:cubicBezTo>
                    <a:pt x="222" y="473"/>
                    <a:pt x="224" y="467"/>
                    <a:pt x="225" y="461"/>
                  </a:cubicBezTo>
                  <a:cubicBezTo>
                    <a:pt x="226" y="460"/>
                    <a:pt x="227" y="458"/>
                    <a:pt x="228" y="458"/>
                  </a:cubicBezTo>
                  <a:cubicBezTo>
                    <a:pt x="230" y="456"/>
                    <a:pt x="243" y="458"/>
                    <a:pt x="257" y="461"/>
                  </a:cubicBezTo>
                  <a:cubicBezTo>
                    <a:pt x="341" y="480"/>
                    <a:pt x="341" y="480"/>
                    <a:pt x="341" y="480"/>
                  </a:cubicBezTo>
                  <a:cubicBezTo>
                    <a:pt x="355" y="483"/>
                    <a:pt x="369" y="474"/>
                    <a:pt x="370" y="460"/>
                  </a:cubicBezTo>
                  <a:cubicBezTo>
                    <a:pt x="374" y="430"/>
                    <a:pt x="376" y="401"/>
                    <a:pt x="376" y="370"/>
                  </a:cubicBezTo>
                  <a:cubicBezTo>
                    <a:pt x="375" y="236"/>
                    <a:pt x="329" y="113"/>
                    <a:pt x="254" y="13"/>
                  </a:cubicBezTo>
                  <a:cubicBezTo>
                    <a:pt x="246" y="2"/>
                    <a:pt x="230" y="0"/>
                    <a:pt x="219" y="9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58" y="59"/>
                    <a:pt x="156" y="65"/>
                    <a:pt x="163" y="69"/>
                  </a:cubicBezTo>
                  <a:cubicBezTo>
                    <a:pt x="168" y="71"/>
                    <a:pt x="172" y="74"/>
                    <a:pt x="175" y="78"/>
                  </a:cubicBezTo>
                  <a:cubicBezTo>
                    <a:pt x="181" y="85"/>
                    <a:pt x="183" y="95"/>
                    <a:pt x="181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91050" y="5581650"/>
              <a:ext cx="1179513" cy="1263650"/>
            </a:xfrm>
            <a:custGeom>
              <a:avLst/>
              <a:gdLst>
                <a:gd name="T0" fmla="*/ 328 w 455"/>
                <a:gd name="T1" fmla="*/ 366 h 487"/>
                <a:gd name="T2" fmla="*/ 335 w 455"/>
                <a:gd name="T3" fmla="*/ 320 h 487"/>
                <a:gd name="T4" fmla="*/ 366 w 455"/>
                <a:gd name="T5" fmla="*/ 285 h 487"/>
                <a:gd name="T6" fmla="*/ 394 w 455"/>
                <a:gd name="T7" fmla="*/ 285 h 487"/>
                <a:gd name="T8" fmla="*/ 406 w 455"/>
                <a:gd name="T9" fmla="*/ 294 h 487"/>
                <a:gd name="T10" fmla="*/ 423 w 455"/>
                <a:gd name="T11" fmla="*/ 284 h 487"/>
                <a:gd name="T12" fmla="*/ 449 w 455"/>
                <a:gd name="T13" fmla="*/ 229 h 487"/>
                <a:gd name="T14" fmla="*/ 437 w 455"/>
                <a:gd name="T15" fmla="*/ 194 h 487"/>
                <a:gd name="T16" fmla="*/ 314 w 455"/>
                <a:gd name="T17" fmla="*/ 55 h 487"/>
                <a:gd name="T18" fmla="*/ 280 w 455"/>
                <a:gd name="T19" fmla="*/ 36 h 487"/>
                <a:gd name="T20" fmla="*/ 198 w 455"/>
                <a:gd name="T21" fmla="*/ 56 h 487"/>
                <a:gd name="T22" fmla="*/ 169 w 455"/>
                <a:gd name="T23" fmla="*/ 60 h 487"/>
                <a:gd name="T24" fmla="*/ 166 w 455"/>
                <a:gd name="T25" fmla="*/ 57 h 487"/>
                <a:gd name="T26" fmla="*/ 168 w 455"/>
                <a:gd name="T27" fmla="*/ 39 h 487"/>
                <a:gd name="T28" fmla="*/ 176 w 455"/>
                <a:gd name="T29" fmla="*/ 31 h 487"/>
                <a:gd name="T30" fmla="*/ 172 w 455"/>
                <a:gd name="T31" fmla="*/ 5 h 487"/>
                <a:gd name="T32" fmla="*/ 136 w 455"/>
                <a:gd name="T33" fmla="*/ 3 h 487"/>
                <a:gd name="T34" fmla="*/ 105 w 455"/>
                <a:gd name="T35" fmla="*/ 21 h 487"/>
                <a:gd name="T36" fmla="*/ 114 w 455"/>
                <a:gd name="T37" fmla="*/ 46 h 487"/>
                <a:gd name="T38" fmla="*/ 125 w 455"/>
                <a:gd name="T39" fmla="*/ 50 h 487"/>
                <a:gd name="T40" fmla="*/ 134 w 455"/>
                <a:gd name="T41" fmla="*/ 64 h 487"/>
                <a:gd name="T42" fmla="*/ 133 w 455"/>
                <a:gd name="T43" fmla="*/ 69 h 487"/>
                <a:gd name="T44" fmla="*/ 105 w 455"/>
                <a:gd name="T45" fmla="*/ 78 h 487"/>
                <a:gd name="T46" fmla="*/ 22 w 455"/>
                <a:gd name="T47" fmla="*/ 98 h 487"/>
                <a:gd name="T48" fmla="*/ 4 w 455"/>
                <a:gd name="T49" fmla="*/ 129 h 487"/>
                <a:gd name="T50" fmla="*/ 302 w 455"/>
                <a:gd name="T51" fmla="*/ 481 h 487"/>
                <a:gd name="T52" fmla="*/ 336 w 455"/>
                <a:gd name="T53" fmla="*/ 469 h 487"/>
                <a:gd name="T54" fmla="*/ 364 w 455"/>
                <a:gd name="T55" fmla="*/ 411 h 487"/>
                <a:gd name="T56" fmla="*/ 360 w 455"/>
                <a:gd name="T57" fmla="*/ 391 h 487"/>
                <a:gd name="T58" fmla="*/ 346 w 455"/>
                <a:gd name="T59" fmla="*/ 388 h 487"/>
                <a:gd name="T60" fmla="*/ 328 w 455"/>
                <a:gd name="T61" fmla="*/ 366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5" h="487">
                  <a:moveTo>
                    <a:pt x="328" y="366"/>
                  </a:moveTo>
                  <a:cubicBezTo>
                    <a:pt x="325" y="352"/>
                    <a:pt x="327" y="336"/>
                    <a:pt x="335" y="320"/>
                  </a:cubicBezTo>
                  <a:cubicBezTo>
                    <a:pt x="342" y="304"/>
                    <a:pt x="353" y="292"/>
                    <a:pt x="366" y="285"/>
                  </a:cubicBezTo>
                  <a:cubicBezTo>
                    <a:pt x="375" y="281"/>
                    <a:pt x="385" y="281"/>
                    <a:pt x="394" y="285"/>
                  </a:cubicBezTo>
                  <a:cubicBezTo>
                    <a:pt x="399" y="287"/>
                    <a:pt x="402" y="290"/>
                    <a:pt x="406" y="294"/>
                  </a:cubicBezTo>
                  <a:cubicBezTo>
                    <a:pt x="411" y="301"/>
                    <a:pt x="417" y="297"/>
                    <a:pt x="423" y="284"/>
                  </a:cubicBezTo>
                  <a:cubicBezTo>
                    <a:pt x="449" y="229"/>
                    <a:pt x="449" y="229"/>
                    <a:pt x="449" y="229"/>
                  </a:cubicBezTo>
                  <a:cubicBezTo>
                    <a:pt x="455" y="216"/>
                    <a:pt x="450" y="201"/>
                    <a:pt x="437" y="194"/>
                  </a:cubicBezTo>
                  <a:cubicBezTo>
                    <a:pt x="382" y="162"/>
                    <a:pt x="339" y="114"/>
                    <a:pt x="314" y="55"/>
                  </a:cubicBezTo>
                  <a:cubicBezTo>
                    <a:pt x="309" y="42"/>
                    <a:pt x="294" y="33"/>
                    <a:pt x="280" y="36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4" y="59"/>
                    <a:pt x="171" y="62"/>
                    <a:pt x="169" y="60"/>
                  </a:cubicBezTo>
                  <a:cubicBezTo>
                    <a:pt x="167" y="59"/>
                    <a:pt x="166" y="58"/>
                    <a:pt x="166" y="57"/>
                  </a:cubicBezTo>
                  <a:cubicBezTo>
                    <a:pt x="164" y="50"/>
                    <a:pt x="163" y="45"/>
                    <a:pt x="168" y="39"/>
                  </a:cubicBezTo>
                  <a:cubicBezTo>
                    <a:pt x="170" y="37"/>
                    <a:pt x="173" y="34"/>
                    <a:pt x="176" y="31"/>
                  </a:cubicBezTo>
                  <a:cubicBezTo>
                    <a:pt x="185" y="23"/>
                    <a:pt x="183" y="10"/>
                    <a:pt x="172" y="5"/>
                  </a:cubicBezTo>
                  <a:cubicBezTo>
                    <a:pt x="161" y="0"/>
                    <a:pt x="148" y="0"/>
                    <a:pt x="136" y="3"/>
                  </a:cubicBezTo>
                  <a:cubicBezTo>
                    <a:pt x="125" y="5"/>
                    <a:pt x="113" y="11"/>
                    <a:pt x="105" y="21"/>
                  </a:cubicBezTo>
                  <a:cubicBezTo>
                    <a:pt x="98" y="30"/>
                    <a:pt x="102" y="43"/>
                    <a:pt x="114" y="46"/>
                  </a:cubicBezTo>
                  <a:cubicBezTo>
                    <a:pt x="117" y="48"/>
                    <a:pt x="121" y="48"/>
                    <a:pt x="125" y="50"/>
                  </a:cubicBezTo>
                  <a:cubicBezTo>
                    <a:pt x="131" y="52"/>
                    <a:pt x="133" y="58"/>
                    <a:pt x="134" y="64"/>
                  </a:cubicBezTo>
                  <a:cubicBezTo>
                    <a:pt x="135" y="66"/>
                    <a:pt x="134" y="67"/>
                    <a:pt x="133" y="69"/>
                  </a:cubicBezTo>
                  <a:cubicBezTo>
                    <a:pt x="132" y="71"/>
                    <a:pt x="119" y="75"/>
                    <a:pt x="105" y="7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101"/>
                    <a:pt x="0" y="115"/>
                    <a:pt x="4" y="129"/>
                  </a:cubicBezTo>
                  <a:cubicBezTo>
                    <a:pt x="53" y="282"/>
                    <a:pt x="162" y="408"/>
                    <a:pt x="302" y="481"/>
                  </a:cubicBezTo>
                  <a:cubicBezTo>
                    <a:pt x="315" y="487"/>
                    <a:pt x="330" y="482"/>
                    <a:pt x="336" y="469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70" y="398"/>
                    <a:pt x="368" y="391"/>
                    <a:pt x="360" y="391"/>
                  </a:cubicBezTo>
                  <a:cubicBezTo>
                    <a:pt x="355" y="391"/>
                    <a:pt x="351" y="390"/>
                    <a:pt x="346" y="388"/>
                  </a:cubicBezTo>
                  <a:cubicBezTo>
                    <a:pt x="337" y="384"/>
                    <a:pt x="331" y="376"/>
                    <a:pt x="328" y="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5476875" y="6115050"/>
              <a:ext cx="1304925" cy="890588"/>
            </a:xfrm>
            <a:custGeom>
              <a:avLst/>
              <a:gdLst>
                <a:gd name="T0" fmla="*/ 412 w 503"/>
                <a:gd name="T1" fmla="*/ 198 h 343"/>
                <a:gd name="T2" fmla="*/ 380 w 503"/>
                <a:gd name="T3" fmla="*/ 164 h 343"/>
                <a:gd name="T4" fmla="*/ 372 w 503"/>
                <a:gd name="T5" fmla="*/ 118 h 343"/>
                <a:gd name="T6" fmla="*/ 390 w 503"/>
                <a:gd name="T7" fmla="*/ 96 h 343"/>
                <a:gd name="T8" fmla="*/ 404 w 503"/>
                <a:gd name="T9" fmla="*/ 92 h 343"/>
                <a:gd name="T10" fmla="*/ 407 w 503"/>
                <a:gd name="T11" fmla="*/ 73 h 343"/>
                <a:gd name="T12" fmla="*/ 380 w 503"/>
                <a:gd name="T13" fmla="*/ 17 h 343"/>
                <a:gd name="T14" fmla="*/ 345 w 503"/>
                <a:gd name="T15" fmla="*/ 5 h 343"/>
                <a:gd name="T16" fmla="*/ 241 w 503"/>
                <a:gd name="T17" fmla="*/ 25 h 343"/>
                <a:gd name="T18" fmla="*/ 159 w 503"/>
                <a:gd name="T19" fmla="*/ 15 h 343"/>
                <a:gd name="T20" fmla="*/ 124 w 503"/>
                <a:gd name="T21" fmla="*/ 30 h 343"/>
                <a:gd name="T22" fmla="*/ 88 w 503"/>
                <a:gd name="T23" fmla="*/ 106 h 343"/>
                <a:gd name="T24" fmla="*/ 73 w 503"/>
                <a:gd name="T25" fmla="*/ 132 h 343"/>
                <a:gd name="T26" fmla="*/ 69 w 503"/>
                <a:gd name="T27" fmla="*/ 132 h 343"/>
                <a:gd name="T28" fmla="*/ 56 w 503"/>
                <a:gd name="T29" fmla="*/ 120 h 343"/>
                <a:gd name="T30" fmla="*/ 55 w 503"/>
                <a:gd name="T31" fmla="*/ 108 h 343"/>
                <a:gd name="T32" fmla="*/ 32 w 503"/>
                <a:gd name="T33" fmla="*/ 95 h 343"/>
                <a:gd name="T34" fmla="*/ 8 w 503"/>
                <a:gd name="T35" fmla="*/ 121 h 343"/>
                <a:gd name="T36" fmla="*/ 3 w 503"/>
                <a:gd name="T37" fmla="*/ 157 h 343"/>
                <a:gd name="T38" fmla="*/ 28 w 503"/>
                <a:gd name="T39" fmla="*/ 166 h 343"/>
                <a:gd name="T40" fmla="*/ 38 w 503"/>
                <a:gd name="T41" fmla="*/ 159 h 343"/>
                <a:gd name="T42" fmla="*/ 55 w 503"/>
                <a:gd name="T43" fmla="*/ 161 h 343"/>
                <a:gd name="T44" fmla="*/ 58 w 503"/>
                <a:gd name="T45" fmla="*/ 165 h 343"/>
                <a:gd name="T46" fmla="*/ 48 w 503"/>
                <a:gd name="T47" fmla="*/ 192 h 343"/>
                <a:gd name="T48" fmla="*/ 11 w 503"/>
                <a:gd name="T49" fmla="*/ 270 h 343"/>
                <a:gd name="T50" fmla="*/ 24 w 503"/>
                <a:gd name="T51" fmla="*/ 303 h 343"/>
                <a:gd name="T52" fmla="*/ 245 w 503"/>
                <a:gd name="T53" fmla="*/ 342 h 343"/>
                <a:gd name="T54" fmla="*/ 485 w 503"/>
                <a:gd name="T55" fmla="*/ 289 h 343"/>
                <a:gd name="T56" fmla="*/ 497 w 503"/>
                <a:gd name="T57" fmla="*/ 255 h 343"/>
                <a:gd name="T58" fmla="*/ 469 w 503"/>
                <a:gd name="T59" fmla="*/ 198 h 343"/>
                <a:gd name="T60" fmla="*/ 451 w 503"/>
                <a:gd name="T61" fmla="*/ 188 h 343"/>
                <a:gd name="T62" fmla="*/ 440 w 503"/>
                <a:gd name="T63" fmla="*/ 197 h 343"/>
                <a:gd name="T64" fmla="*/ 412 w 503"/>
                <a:gd name="T65" fmla="*/ 19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3" h="343">
                  <a:moveTo>
                    <a:pt x="412" y="198"/>
                  </a:moveTo>
                  <a:cubicBezTo>
                    <a:pt x="399" y="192"/>
                    <a:pt x="387" y="180"/>
                    <a:pt x="380" y="164"/>
                  </a:cubicBezTo>
                  <a:cubicBezTo>
                    <a:pt x="372" y="148"/>
                    <a:pt x="369" y="132"/>
                    <a:pt x="372" y="118"/>
                  </a:cubicBezTo>
                  <a:cubicBezTo>
                    <a:pt x="375" y="108"/>
                    <a:pt x="381" y="100"/>
                    <a:pt x="390" y="96"/>
                  </a:cubicBezTo>
                  <a:cubicBezTo>
                    <a:pt x="394" y="94"/>
                    <a:pt x="399" y="92"/>
                    <a:pt x="404" y="92"/>
                  </a:cubicBezTo>
                  <a:cubicBezTo>
                    <a:pt x="412" y="92"/>
                    <a:pt x="413" y="85"/>
                    <a:pt x="407" y="73"/>
                  </a:cubicBezTo>
                  <a:cubicBezTo>
                    <a:pt x="380" y="17"/>
                    <a:pt x="380" y="17"/>
                    <a:pt x="380" y="17"/>
                  </a:cubicBezTo>
                  <a:cubicBezTo>
                    <a:pt x="373" y="5"/>
                    <a:pt x="358" y="0"/>
                    <a:pt x="345" y="5"/>
                  </a:cubicBezTo>
                  <a:cubicBezTo>
                    <a:pt x="313" y="18"/>
                    <a:pt x="278" y="25"/>
                    <a:pt x="241" y="25"/>
                  </a:cubicBezTo>
                  <a:cubicBezTo>
                    <a:pt x="213" y="26"/>
                    <a:pt x="185" y="22"/>
                    <a:pt x="159" y="15"/>
                  </a:cubicBezTo>
                  <a:cubicBezTo>
                    <a:pt x="146" y="11"/>
                    <a:pt x="130" y="17"/>
                    <a:pt x="124" y="30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2" y="119"/>
                    <a:pt x="76" y="131"/>
                    <a:pt x="73" y="132"/>
                  </a:cubicBezTo>
                  <a:cubicBezTo>
                    <a:pt x="72" y="132"/>
                    <a:pt x="70" y="132"/>
                    <a:pt x="69" y="132"/>
                  </a:cubicBezTo>
                  <a:cubicBezTo>
                    <a:pt x="63" y="129"/>
                    <a:pt x="57" y="126"/>
                    <a:pt x="56" y="120"/>
                  </a:cubicBezTo>
                  <a:cubicBezTo>
                    <a:pt x="56" y="116"/>
                    <a:pt x="56" y="112"/>
                    <a:pt x="55" y="108"/>
                  </a:cubicBezTo>
                  <a:cubicBezTo>
                    <a:pt x="54" y="96"/>
                    <a:pt x="43" y="90"/>
                    <a:pt x="32" y="95"/>
                  </a:cubicBezTo>
                  <a:cubicBezTo>
                    <a:pt x="21" y="100"/>
                    <a:pt x="13" y="110"/>
                    <a:pt x="8" y="121"/>
                  </a:cubicBezTo>
                  <a:cubicBezTo>
                    <a:pt x="3" y="132"/>
                    <a:pt x="0" y="145"/>
                    <a:pt x="3" y="157"/>
                  </a:cubicBezTo>
                  <a:cubicBezTo>
                    <a:pt x="6" y="168"/>
                    <a:pt x="18" y="173"/>
                    <a:pt x="28" y="166"/>
                  </a:cubicBezTo>
                  <a:cubicBezTo>
                    <a:pt x="31" y="164"/>
                    <a:pt x="34" y="161"/>
                    <a:pt x="38" y="159"/>
                  </a:cubicBezTo>
                  <a:cubicBezTo>
                    <a:pt x="44" y="156"/>
                    <a:pt x="49" y="158"/>
                    <a:pt x="55" y="161"/>
                  </a:cubicBezTo>
                  <a:cubicBezTo>
                    <a:pt x="56" y="162"/>
                    <a:pt x="57" y="163"/>
                    <a:pt x="58" y="165"/>
                  </a:cubicBezTo>
                  <a:cubicBezTo>
                    <a:pt x="59" y="167"/>
                    <a:pt x="54" y="180"/>
                    <a:pt x="48" y="192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5" y="283"/>
                    <a:pt x="11" y="298"/>
                    <a:pt x="24" y="303"/>
                  </a:cubicBezTo>
                  <a:cubicBezTo>
                    <a:pt x="93" y="329"/>
                    <a:pt x="167" y="343"/>
                    <a:pt x="245" y="342"/>
                  </a:cubicBezTo>
                  <a:cubicBezTo>
                    <a:pt x="331" y="341"/>
                    <a:pt x="412" y="322"/>
                    <a:pt x="485" y="289"/>
                  </a:cubicBezTo>
                  <a:cubicBezTo>
                    <a:pt x="498" y="284"/>
                    <a:pt x="503" y="268"/>
                    <a:pt x="497" y="255"/>
                  </a:cubicBezTo>
                  <a:cubicBezTo>
                    <a:pt x="469" y="198"/>
                    <a:pt x="469" y="198"/>
                    <a:pt x="469" y="198"/>
                  </a:cubicBezTo>
                  <a:cubicBezTo>
                    <a:pt x="462" y="185"/>
                    <a:pt x="456" y="181"/>
                    <a:pt x="451" y="188"/>
                  </a:cubicBezTo>
                  <a:cubicBezTo>
                    <a:pt x="448" y="192"/>
                    <a:pt x="444" y="195"/>
                    <a:pt x="440" y="197"/>
                  </a:cubicBezTo>
                  <a:cubicBezTo>
                    <a:pt x="431" y="202"/>
                    <a:pt x="421" y="202"/>
                    <a:pt x="412" y="1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1" name="Freeform 30"/>
            <p:cNvSpPr>
              <a:spLocks/>
            </p:cNvSpPr>
            <p:nvPr/>
          </p:nvSpPr>
          <p:spPr bwMode="auto">
            <a:xfrm>
              <a:off x="6478588" y="5591175"/>
              <a:ext cx="1146175" cy="1209675"/>
            </a:xfrm>
            <a:custGeom>
              <a:avLst/>
              <a:gdLst>
                <a:gd name="T0" fmla="*/ 321 w 442"/>
                <a:gd name="T1" fmla="*/ 90 h 466"/>
                <a:gd name="T2" fmla="*/ 274 w 442"/>
                <a:gd name="T3" fmla="*/ 94 h 466"/>
                <a:gd name="T4" fmla="*/ 234 w 442"/>
                <a:gd name="T5" fmla="*/ 71 h 466"/>
                <a:gd name="T6" fmla="*/ 227 w 442"/>
                <a:gd name="T7" fmla="*/ 44 h 466"/>
                <a:gd name="T8" fmla="*/ 233 w 442"/>
                <a:gd name="T9" fmla="*/ 31 h 466"/>
                <a:gd name="T10" fmla="*/ 220 w 442"/>
                <a:gd name="T11" fmla="*/ 16 h 466"/>
                <a:gd name="T12" fmla="*/ 160 w 442"/>
                <a:gd name="T13" fmla="*/ 3 h 466"/>
                <a:gd name="T14" fmla="*/ 128 w 442"/>
                <a:gd name="T15" fmla="*/ 22 h 466"/>
                <a:gd name="T16" fmla="*/ 20 w 442"/>
                <a:gd name="T17" fmla="*/ 173 h 466"/>
                <a:gd name="T18" fmla="*/ 10 w 442"/>
                <a:gd name="T19" fmla="*/ 211 h 466"/>
                <a:gd name="T20" fmla="*/ 47 w 442"/>
                <a:gd name="T21" fmla="*/ 286 h 466"/>
                <a:gd name="T22" fmla="*/ 58 w 442"/>
                <a:gd name="T23" fmla="*/ 314 h 466"/>
                <a:gd name="T24" fmla="*/ 55 w 442"/>
                <a:gd name="T25" fmla="*/ 317 h 466"/>
                <a:gd name="T26" fmla="*/ 38 w 442"/>
                <a:gd name="T27" fmla="*/ 320 h 466"/>
                <a:gd name="T28" fmla="*/ 28 w 442"/>
                <a:gd name="T29" fmla="*/ 313 h 466"/>
                <a:gd name="T30" fmla="*/ 3 w 442"/>
                <a:gd name="T31" fmla="*/ 323 h 466"/>
                <a:gd name="T32" fmla="*/ 9 w 442"/>
                <a:gd name="T33" fmla="*/ 358 h 466"/>
                <a:gd name="T34" fmla="*/ 33 w 442"/>
                <a:gd name="T35" fmla="*/ 384 h 466"/>
                <a:gd name="T36" fmla="*/ 57 w 442"/>
                <a:gd name="T37" fmla="*/ 371 h 466"/>
                <a:gd name="T38" fmla="*/ 57 w 442"/>
                <a:gd name="T39" fmla="*/ 359 h 466"/>
                <a:gd name="T40" fmla="*/ 69 w 442"/>
                <a:gd name="T41" fmla="*/ 347 h 466"/>
                <a:gd name="T42" fmla="*/ 74 w 442"/>
                <a:gd name="T43" fmla="*/ 346 h 466"/>
                <a:gd name="T44" fmla="*/ 89 w 442"/>
                <a:gd name="T45" fmla="*/ 372 h 466"/>
                <a:gd name="T46" fmla="*/ 127 w 442"/>
                <a:gd name="T47" fmla="*/ 449 h 466"/>
                <a:gd name="T48" fmla="*/ 161 w 442"/>
                <a:gd name="T49" fmla="*/ 459 h 466"/>
                <a:gd name="T50" fmla="*/ 438 w 442"/>
                <a:gd name="T51" fmla="*/ 90 h 466"/>
                <a:gd name="T52" fmla="*/ 419 w 442"/>
                <a:gd name="T53" fmla="*/ 59 h 466"/>
                <a:gd name="T54" fmla="*/ 356 w 442"/>
                <a:gd name="T55" fmla="*/ 46 h 466"/>
                <a:gd name="T56" fmla="*/ 338 w 442"/>
                <a:gd name="T57" fmla="*/ 54 h 466"/>
                <a:gd name="T58" fmla="*/ 338 w 442"/>
                <a:gd name="T59" fmla="*/ 68 h 466"/>
                <a:gd name="T60" fmla="*/ 321 w 442"/>
                <a:gd name="T61" fmla="*/ 9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2" h="466">
                  <a:moveTo>
                    <a:pt x="321" y="90"/>
                  </a:moveTo>
                  <a:cubicBezTo>
                    <a:pt x="308" y="97"/>
                    <a:pt x="291" y="98"/>
                    <a:pt x="274" y="94"/>
                  </a:cubicBezTo>
                  <a:cubicBezTo>
                    <a:pt x="257" y="91"/>
                    <a:pt x="242" y="83"/>
                    <a:pt x="234" y="71"/>
                  </a:cubicBezTo>
                  <a:cubicBezTo>
                    <a:pt x="227" y="64"/>
                    <a:pt x="225" y="54"/>
                    <a:pt x="227" y="44"/>
                  </a:cubicBezTo>
                  <a:cubicBezTo>
                    <a:pt x="228" y="39"/>
                    <a:pt x="230" y="35"/>
                    <a:pt x="233" y="31"/>
                  </a:cubicBezTo>
                  <a:cubicBezTo>
                    <a:pt x="238" y="25"/>
                    <a:pt x="234" y="19"/>
                    <a:pt x="220" y="16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46" y="0"/>
                    <a:pt x="132" y="9"/>
                    <a:pt x="128" y="22"/>
                  </a:cubicBezTo>
                  <a:cubicBezTo>
                    <a:pt x="110" y="84"/>
                    <a:pt x="71" y="137"/>
                    <a:pt x="20" y="173"/>
                  </a:cubicBezTo>
                  <a:cubicBezTo>
                    <a:pt x="9" y="182"/>
                    <a:pt x="4" y="198"/>
                    <a:pt x="10" y="211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53" y="299"/>
                    <a:pt x="59" y="311"/>
                    <a:pt x="58" y="314"/>
                  </a:cubicBezTo>
                  <a:cubicBezTo>
                    <a:pt x="57" y="315"/>
                    <a:pt x="56" y="317"/>
                    <a:pt x="55" y="317"/>
                  </a:cubicBezTo>
                  <a:cubicBezTo>
                    <a:pt x="49" y="320"/>
                    <a:pt x="44" y="323"/>
                    <a:pt x="38" y="320"/>
                  </a:cubicBezTo>
                  <a:cubicBezTo>
                    <a:pt x="34" y="318"/>
                    <a:pt x="31" y="315"/>
                    <a:pt x="28" y="313"/>
                  </a:cubicBezTo>
                  <a:cubicBezTo>
                    <a:pt x="18" y="307"/>
                    <a:pt x="6" y="311"/>
                    <a:pt x="3" y="323"/>
                  </a:cubicBezTo>
                  <a:cubicBezTo>
                    <a:pt x="0" y="335"/>
                    <a:pt x="4" y="348"/>
                    <a:pt x="9" y="358"/>
                  </a:cubicBezTo>
                  <a:cubicBezTo>
                    <a:pt x="14" y="369"/>
                    <a:pt x="23" y="380"/>
                    <a:pt x="33" y="384"/>
                  </a:cubicBezTo>
                  <a:cubicBezTo>
                    <a:pt x="44" y="389"/>
                    <a:pt x="55" y="383"/>
                    <a:pt x="57" y="371"/>
                  </a:cubicBezTo>
                  <a:cubicBezTo>
                    <a:pt x="57" y="367"/>
                    <a:pt x="57" y="363"/>
                    <a:pt x="57" y="359"/>
                  </a:cubicBezTo>
                  <a:cubicBezTo>
                    <a:pt x="58" y="352"/>
                    <a:pt x="63" y="349"/>
                    <a:pt x="69" y="347"/>
                  </a:cubicBezTo>
                  <a:cubicBezTo>
                    <a:pt x="71" y="346"/>
                    <a:pt x="72" y="346"/>
                    <a:pt x="74" y="346"/>
                  </a:cubicBezTo>
                  <a:cubicBezTo>
                    <a:pt x="76" y="347"/>
                    <a:pt x="83" y="359"/>
                    <a:pt x="89" y="372"/>
                  </a:cubicBezTo>
                  <a:cubicBezTo>
                    <a:pt x="127" y="449"/>
                    <a:pt x="127" y="449"/>
                    <a:pt x="127" y="449"/>
                  </a:cubicBezTo>
                  <a:cubicBezTo>
                    <a:pt x="134" y="462"/>
                    <a:pt x="149" y="466"/>
                    <a:pt x="161" y="459"/>
                  </a:cubicBezTo>
                  <a:cubicBezTo>
                    <a:pt x="297" y="378"/>
                    <a:pt x="398" y="246"/>
                    <a:pt x="438" y="90"/>
                  </a:cubicBezTo>
                  <a:cubicBezTo>
                    <a:pt x="442" y="76"/>
                    <a:pt x="433" y="62"/>
                    <a:pt x="419" y="5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42" y="43"/>
                    <a:pt x="335" y="46"/>
                    <a:pt x="338" y="54"/>
                  </a:cubicBezTo>
                  <a:cubicBezTo>
                    <a:pt x="339" y="58"/>
                    <a:pt x="339" y="63"/>
                    <a:pt x="338" y="68"/>
                  </a:cubicBezTo>
                  <a:cubicBezTo>
                    <a:pt x="336" y="78"/>
                    <a:pt x="330" y="86"/>
                    <a:pt x="321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2" name="Freeform 31"/>
            <p:cNvSpPr>
              <a:spLocks/>
            </p:cNvSpPr>
            <p:nvPr/>
          </p:nvSpPr>
          <p:spPr bwMode="auto">
            <a:xfrm>
              <a:off x="6070600" y="3863975"/>
              <a:ext cx="1185863" cy="1036638"/>
            </a:xfrm>
            <a:custGeom>
              <a:avLst/>
              <a:gdLst>
                <a:gd name="T0" fmla="*/ 52 w 457"/>
                <a:gd name="T1" fmla="*/ 115 h 400"/>
                <a:gd name="T2" fmla="*/ 67 w 457"/>
                <a:gd name="T3" fmla="*/ 159 h 400"/>
                <a:gd name="T4" fmla="*/ 53 w 457"/>
                <a:gd name="T5" fmla="*/ 204 h 400"/>
                <a:gd name="T6" fmla="*/ 28 w 457"/>
                <a:gd name="T7" fmla="*/ 216 h 400"/>
                <a:gd name="T8" fmla="*/ 14 w 457"/>
                <a:gd name="T9" fmla="*/ 213 h 400"/>
                <a:gd name="T10" fmla="*/ 3 w 457"/>
                <a:gd name="T11" fmla="*/ 229 h 400"/>
                <a:gd name="T12" fmla="*/ 3 w 457"/>
                <a:gd name="T13" fmla="*/ 291 h 400"/>
                <a:gd name="T14" fmla="*/ 29 w 457"/>
                <a:gd name="T15" fmla="*/ 317 h 400"/>
                <a:gd name="T16" fmla="*/ 186 w 457"/>
                <a:gd name="T17" fmla="*/ 377 h 400"/>
                <a:gd name="T18" fmla="*/ 203 w 457"/>
                <a:gd name="T19" fmla="*/ 392 h 400"/>
                <a:gd name="T20" fmla="*/ 239 w 457"/>
                <a:gd name="T21" fmla="*/ 391 h 400"/>
                <a:gd name="T22" fmla="*/ 304 w 457"/>
                <a:gd name="T23" fmla="*/ 338 h 400"/>
                <a:gd name="T24" fmla="*/ 329 w 457"/>
                <a:gd name="T25" fmla="*/ 321 h 400"/>
                <a:gd name="T26" fmla="*/ 333 w 457"/>
                <a:gd name="T27" fmla="*/ 323 h 400"/>
                <a:gd name="T28" fmla="*/ 339 w 457"/>
                <a:gd name="T29" fmla="*/ 339 h 400"/>
                <a:gd name="T30" fmla="*/ 334 w 457"/>
                <a:gd name="T31" fmla="*/ 350 h 400"/>
                <a:gd name="T32" fmla="*/ 350 w 457"/>
                <a:gd name="T33" fmla="*/ 372 h 400"/>
                <a:gd name="T34" fmla="*/ 383 w 457"/>
                <a:gd name="T35" fmla="*/ 359 h 400"/>
                <a:gd name="T36" fmla="*/ 403 w 457"/>
                <a:gd name="T37" fmla="*/ 329 h 400"/>
                <a:gd name="T38" fmla="*/ 384 w 457"/>
                <a:gd name="T39" fmla="*/ 310 h 400"/>
                <a:gd name="T40" fmla="*/ 373 w 457"/>
                <a:gd name="T41" fmla="*/ 311 h 400"/>
                <a:gd name="T42" fmla="*/ 358 w 457"/>
                <a:gd name="T43" fmla="*/ 302 h 400"/>
                <a:gd name="T44" fmla="*/ 357 w 457"/>
                <a:gd name="T45" fmla="*/ 298 h 400"/>
                <a:gd name="T46" fmla="*/ 378 w 457"/>
                <a:gd name="T47" fmla="*/ 277 h 400"/>
                <a:gd name="T48" fmla="*/ 445 w 457"/>
                <a:gd name="T49" fmla="*/ 223 h 400"/>
                <a:gd name="T50" fmla="*/ 447 w 457"/>
                <a:gd name="T51" fmla="*/ 188 h 400"/>
                <a:gd name="T52" fmla="*/ 381 w 457"/>
                <a:gd name="T53" fmla="*/ 128 h 400"/>
                <a:gd name="T54" fmla="*/ 26 w 457"/>
                <a:gd name="T55" fmla="*/ 0 h 400"/>
                <a:gd name="T56" fmla="*/ 0 w 457"/>
                <a:gd name="T57" fmla="*/ 26 h 400"/>
                <a:gd name="T58" fmla="*/ 1 w 457"/>
                <a:gd name="T59" fmla="*/ 90 h 400"/>
                <a:gd name="T60" fmla="*/ 13 w 457"/>
                <a:gd name="T61" fmla="*/ 106 h 400"/>
                <a:gd name="T62" fmla="*/ 27 w 457"/>
                <a:gd name="T63" fmla="*/ 103 h 400"/>
                <a:gd name="T64" fmla="*/ 52 w 457"/>
                <a:gd name="T65" fmla="*/ 1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7" h="400">
                  <a:moveTo>
                    <a:pt x="52" y="115"/>
                  </a:moveTo>
                  <a:cubicBezTo>
                    <a:pt x="62" y="126"/>
                    <a:pt x="67" y="141"/>
                    <a:pt x="67" y="159"/>
                  </a:cubicBezTo>
                  <a:cubicBezTo>
                    <a:pt x="67" y="176"/>
                    <a:pt x="62" y="192"/>
                    <a:pt x="53" y="204"/>
                  </a:cubicBezTo>
                  <a:cubicBezTo>
                    <a:pt x="47" y="211"/>
                    <a:pt x="38" y="216"/>
                    <a:pt x="28" y="216"/>
                  </a:cubicBezTo>
                  <a:cubicBezTo>
                    <a:pt x="23" y="216"/>
                    <a:pt x="18" y="215"/>
                    <a:pt x="14" y="213"/>
                  </a:cubicBezTo>
                  <a:cubicBezTo>
                    <a:pt x="6" y="209"/>
                    <a:pt x="2" y="215"/>
                    <a:pt x="3" y="229"/>
                  </a:cubicBezTo>
                  <a:cubicBezTo>
                    <a:pt x="3" y="291"/>
                    <a:pt x="3" y="291"/>
                    <a:pt x="3" y="291"/>
                  </a:cubicBezTo>
                  <a:cubicBezTo>
                    <a:pt x="3" y="305"/>
                    <a:pt x="15" y="316"/>
                    <a:pt x="29" y="317"/>
                  </a:cubicBezTo>
                  <a:cubicBezTo>
                    <a:pt x="84" y="321"/>
                    <a:pt x="139" y="341"/>
                    <a:pt x="186" y="377"/>
                  </a:cubicBezTo>
                  <a:cubicBezTo>
                    <a:pt x="192" y="382"/>
                    <a:pt x="198" y="387"/>
                    <a:pt x="203" y="392"/>
                  </a:cubicBezTo>
                  <a:cubicBezTo>
                    <a:pt x="212" y="400"/>
                    <a:pt x="228" y="400"/>
                    <a:pt x="239" y="391"/>
                  </a:cubicBezTo>
                  <a:cubicBezTo>
                    <a:pt x="304" y="338"/>
                    <a:pt x="304" y="338"/>
                    <a:pt x="304" y="338"/>
                  </a:cubicBezTo>
                  <a:cubicBezTo>
                    <a:pt x="315" y="329"/>
                    <a:pt x="326" y="321"/>
                    <a:pt x="329" y="321"/>
                  </a:cubicBezTo>
                  <a:cubicBezTo>
                    <a:pt x="330" y="321"/>
                    <a:pt x="332" y="322"/>
                    <a:pt x="333" y="323"/>
                  </a:cubicBezTo>
                  <a:cubicBezTo>
                    <a:pt x="337" y="328"/>
                    <a:pt x="341" y="332"/>
                    <a:pt x="339" y="339"/>
                  </a:cubicBezTo>
                  <a:cubicBezTo>
                    <a:pt x="338" y="343"/>
                    <a:pt x="336" y="346"/>
                    <a:pt x="334" y="350"/>
                  </a:cubicBezTo>
                  <a:cubicBezTo>
                    <a:pt x="331" y="361"/>
                    <a:pt x="338" y="372"/>
                    <a:pt x="350" y="372"/>
                  </a:cubicBezTo>
                  <a:cubicBezTo>
                    <a:pt x="362" y="372"/>
                    <a:pt x="374" y="366"/>
                    <a:pt x="383" y="359"/>
                  </a:cubicBezTo>
                  <a:cubicBezTo>
                    <a:pt x="392" y="351"/>
                    <a:pt x="401" y="341"/>
                    <a:pt x="403" y="329"/>
                  </a:cubicBezTo>
                  <a:cubicBezTo>
                    <a:pt x="405" y="317"/>
                    <a:pt x="396" y="308"/>
                    <a:pt x="384" y="310"/>
                  </a:cubicBezTo>
                  <a:cubicBezTo>
                    <a:pt x="380" y="310"/>
                    <a:pt x="377" y="311"/>
                    <a:pt x="373" y="311"/>
                  </a:cubicBezTo>
                  <a:cubicBezTo>
                    <a:pt x="366" y="312"/>
                    <a:pt x="362" y="308"/>
                    <a:pt x="358" y="302"/>
                  </a:cubicBezTo>
                  <a:cubicBezTo>
                    <a:pt x="357" y="301"/>
                    <a:pt x="357" y="300"/>
                    <a:pt x="357" y="298"/>
                  </a:cubicBezTo>
                  <a:cubicBezTo>
                    <a:pt x="357" y="295"/>
                    <a:pt x="367" y="286"/>
                    <a:pt x="378" y="277"/>
                  </a:cubicBezTo>
                  <a:cubicBezTo>
                    <a:pt x="445" y="223"/>
                    <a:pt x="445" y="223"/>
                    <a:pt x="445" y="223"/>
                  </a:cubicBezTo>
                  <a:cubicBezTo>
                    <a:pt x="456" y="214"/>
                    <a:pt x="457" y="198"/>
                    <a:pt x="447" y="188"/>
                  </a:cubicBezTo>
                  <a:cubicBezTo>
                    <a:pt x="427" y="166"/>
                    <a:pt x="405" y="146"/>
                    <a:pt x="381" y="128"/>
                  </a:cubicBezTo>
                  <a:cubicBezTo>
                    <a:pt x="275" y="45"/>
                    <a:pt x="150" y="4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104"/>
                    <a:pt x="5" y="110"/>
                    <a:pt x="13" y="106"/>
                  </a:cubicBezTo>
                  <a:cubicBezTo>
                    <a:pt x="17" y="104"/>
                    <a:pt x="22" y="103"/>
                    <a:pt x="27" y="103"/>
                  </a:cubicBezTo>
                  <a:cubicBezTo>
                    <a:pt x="36" y="103"/>
                    <a:pt x="46" y="107"/>
                    <a:pt x="5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337" name="Group 336"/>
          <p:cNvGrpSpPr>
            <a:grpSpLocks noChangeAspect="1"/>
          </p:cNvGrpSpPr>
          <p:nvPr/>
        </p:nvGrpSpPr>
        <p:grpSpPr>
          <a:xfrm>
            <a:off x="6217867" y="2400683"/>
            <a:ext cx="758656" cy="698220"/>
            <a:chOff x="-6743549" y="1355463"/>
            <a:chExt cx="3560359" cy="3276737"/>
          </a:xfrm>
        </p:grpSpPr>
        <p:sp>
          <p:nvSpPr>
            <p:cNvPr id="338" name="Freeform 337"/>
            <p:cNvSpPr/>
            <p:nvPr/>
          </p:nvSpPr>
          <p:spPr>
            <a:xfrm>
              <a:off x="-5533106" y="1355463"/>
              <a:ext cx="1139474" cy="1048703"/>
            </a:xfrm>
            <a:custGeom>
              <a:avLst/>
              <a:gdLst>
                <a:gd name="connsiteX0" fmla="*/ 569737 w 1139474"/>
                <a:gd name="connsiteY0" fmla="*/ 0 h 1048703"/>
                <a:gd name="connsiteX1" fmla="*/ 1139474 w 1139474"/>
                <a:gd name="connsiteY1" fmla="*/ 1048703 h 1048703"/>
                <a:gd name="connsiteX2" fmla="*/ 0 w 1139474"/>
                <a:gd name="connsiteY2" fmla="*/ 1048703 h 1048703"/>
                <a:gd name="connsiteX3" fmla="*/ 569737 w 1139474"/>
                <a:gd name="connsiteY3" fmla="*/ 0 h 10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9474" h="1048703">
                  <a:moveTo>
                    <a:pt x="569737" y="0"/>
                  </a:moveTo>
                  <a:lnTo>
                    <a:pt x="1139474" y="1048703"/>
                  </a:lnTo>
                  <a:lnTo>
                    <a:pt x="0" y="1048703"/>
                  </a:lnTo>
                  <a:lnTo>
                    <a:pt x="569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39" name="Freeform 338"/>
            <p:cNvSpPr/>
            <p:nvPr/>
          </p:nvSpPr>
          <p:spPr>
            <a:xfrm>
              <a:off x="-6138328" y="2469481"/>
              <a:ext cx="2349917" cy="1048703"/>
            </a:xfrm>
            <a:custGeom>
              <a:avLst/>
              <a:gdLst>
                <a:gd name="connsiteX0" fmla="*/ 569738 w 2349917"/>
                <a:gd name="connsiteY0" fmla="*/ 0 h 1048703"/>
                <a:gd name="connsiteX1" fmla="*/ 1780180 w 2349917"/>
                <a:gd name="connsiteY1" fmla="*/ 0 h 1048703"/>
                <a:gd name="connsiteX2" fmla="*/ 2349917 w 2349917"/>
                <a:gd name="connsiteY2" fmla="*/ 1048703 h 1048703"/>
                <a:gd name="connsiteX3" fmla="*/ 0 w 2349917"/>
                <a:gd name="connsiteY3" fmla="*/ 1048703 h 1048703"/>
                <a:gd name="connsiteX4" fmla="*/ 569738 w 2349917"/>
                <a:gd name="connsiteY4" fmla="*/ 0 h 10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917" h="1048703">
                  <a:moveTo>
                    <a:pt x="569738" y="0"/>
                  </a:moveTo>
                  <a:lnTo>
                    <a:pt x="1780180" y="0"/>
                  </a:lnTo>
                  <a:lnTo>
                    <a:pt x="2349917" y="1048703"/>
                  </a:lnTo>
                  <a:lnTo>
                    <a:pt x="0" y="1048703"/>
                  </a:lnTo>
                  <a:lnTo>
                    <a:pt x="569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0" name="Freeform 339"/>
            <p:cNvSpPr/>
            <p:nvPr/>
          </p:nvSpPr>
          <p:spPr>
            <a:xfrm>
              <a:off x="-6743549" y="3583498"/>
              <a:ext cx="3560359" cy="1048702"/>
            </a:xfrm>
            <a:custGeom>
              <a:avLst/>
              <a:gdLst>
                <a:gd name="connsiteX0" fmla="*/ 569737 w 3560359"/>
                <a:gd name="connsiteY0" fmla="*/ 0 h 1048702"/>
                <a:gd name="connsiteX1" fmla="*/ 2990623 w 3560359"/>
                <a:gd name="connsiteY1" fmla="*/ 0 h 1048702"/>
                <a:gd name="connsiteX2" fmla="*/ 3560359 w 3560359"/>
                <a:gd name="connsiteY2" fmla="*/ 1048702 h 1048702"/>
                <a:gd name="connsiteX3" fmla="*/ 0 w 3560359"/>
                <a:gd name="connsiteY3" fmla="*/ 1048702 h 1048702"/>
                <a:gd name="connsiteX4" fmla="*/ 569737 w 3560359"/>
                <a:gd name="connsiteY4" fmla="*/ 0 h 104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359" h="1048702">
                  <a:moveTo>
                    <a:pt x="569737" y="0"/>
                  </a:moveTo>
                  <a:lnTo>
                    <a:pt x="2990623" y="0"/>
                  </a:lnTo>
                  <a:lnTo>
                    <a:pt x="3560359" y="1048702"/>
                  </a:lnTo>
                  <a:lnTo>
                    <a:pt x="0" y="1048702"/>
                  </a:lnTo>
                  <a:lnTo>
                    <a:pt x="569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41" name="Group 340"/>
          <p:cNvGrpSpPr>
            <a:grpSpLocks noChangeAspect="1"/>
          </p:cNvGrpSpPr>
          <p:nvPr/>
        </p:nvGrpSpPr>
        <p:grpSpPr>
          <a:xfrm>
            <a:off x="7115764" y="2400682"/>
            <a:ext cx="758656" cy="698220"/>
            <a:chOff x="577872" y="1355462"/>
            <a:chExt cx="3560359" cy="3276739"/>
          </a:xfrm>
        </p:grpSpPr>
        <p:sp>
          <p:nvSpPr>
            <p:cNvPr id="342" name="Freeform 341"/>
            <p:cNvSpPr/>
            <p:nvPr/>
          </p:nvSpPr>
          <p:spPr>
            <a:xfrm>
              <a:off x="1939620" y="1355462"/>
              <a:ext cx="836864" cy="770198"/>
            </a:xfrm>
            <a:custGeom>
              <a:avLst/>
              <a:gdLst>
                <a:gd name="connsiteX0" fmla="*/ 418432 w 836864"/>
                <a:gd name="connsiteY0" fmla="*/ 0 h 770198"/>
                <a:gd name="connsiteX1" fmla="*/ 836864 w 836864"/>
                <a:gd name="connsiteY1" fmla="*/ 770198 h 770198"/>
                <a:gd name="connsiteX2" fmla="*/ 0 w 836864"/>
                <a:gd name="connsiteY2" fmla="*/ 770198 h 770198"/>
                <a:gd name="connsiteX3" fmla="*/ 418432 w 836864"/>
                <a:gd name="connsiteY3" fmla="*/ 0 h 77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864" h="770198">
                  <a:moveTo>
                    <a:pt x="418432" y="0"/>
                  </a:moveTo>
                  <a:lnTo>
                    <a:pt x="836864" y="770198"/>
                  </a:lnTo>
                  <a:lnTo>
                    <a:pt x="0" y="770198"/>
                  </a:lnTo>
                  <a:lnTo>
                    <a:pt x="4184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3" name="Freeform 342"/>
            <p:cNvSpPr/>
            <p:nvPr/>
          </p:nvSpPr>
          <p:spPr>
            <a:xfrm>
              <a:off x="1485704" y="2190975"/>
              <a:ext cx="1744695" cy="770198"/>
            </a:xfrm>
            <a:custGeom>
              <a:avLst/>
              <a:gdLst>
                <a:gd name="connsiteX0" fmla="*/ 418432 w 1744695"/>
                <a:gd name="connsiteY0" fmla="*/ 0 h 770198"/>
                <a:gd name="connsiteX1" fmla="*/ 1326264 w 1744695"/>
                <a:gd name="connsiteY1" fmla="*/ 0 h 770198"/>
                <a:gd name="connsiteX2" fmla="*/ 1744695 w 1744695"/>
                <a:gd name="connsiteY2" fmla="*/ 770198 h 770198"/>
                <a:gd name="connsiteX3" fmla="*/ 0 w 1744695"/>
                <a:gd name="connsiteY3" fmla="*/ 770198 h 770198"/>
                <a:gd name="connsiteX4" fmla="*/ 418432 w 1744695"/>
                <a:gd name="connsiteY4" fmla="*/ 0 h 77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695" h="770198">
                  <a:moveTo>
                    <a:pt x="418432" y="0"/>
                  </a:moveTo>
                  <a:lnTo>
                    <a:pt x="1326264" y="0"/>
                  </a:lnTo>
                  <a:lnTo>
                    <a:pt x="1744695" y="770198"/>
                  </a:lnTo>
                  <a:lnTo>
                    <a:pt x="0" y="770198"/>
                  </a:lnTo>
                  <a:lnTo>
                    <a:pt x="4184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4" name="Freeform 343"/>
            <p:cNvSpPr/>
            <p:nvPr/>
          </p:nvSpPr>
          <p:spPr>
            <a:xfrm>
              <a:off x="1031788" y="3026488"/>
              <a:ext cx="2652527" cy="770198"/>
            </a:xfrm>
            <a:custGeom>
              <a:avLst/>
              <a:gdLst>
                <a:gd name="connsiteX0" fmla="*/ 418432 w 2652527"/>
                <a:gd name="connsiteY0" fmla="*/ 0 h 770198"/>
                <a:gd name="connsiteX1" fmla="*/ 2234095 w 2652527"/>
                <a:gd name="connsiteY1" fmla="*/ 0 h 770198"/>
                <a:gd name="connsiteX2" fmla="*/ 2652527 w 2652527"/>
                <a:gd name="connsiteY2" fmla="*/ 770198 h 770198"/>
                <a:gd name="connsiteX3" fmla="*/ 0 w 2652527"/>
                <a:gd name="connsiteY3" fmla="*/ 770198 h 770198"/>
                <a:gd name="connsiteX4" fmla="*/ 418432 w 2652527"/>
                <a:gd name="connsiteY4" fmla="*/ 0 h 77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527" h="770198">
                  <a:moveTo>
                    <a:pt x="418432" y="0"/>
                  </a:moveTo>
                  <a:lnTo>
                    <a:pt x="2234095" y="0"/>
                  </a:lnTo>
                  <a:lnTo>
                    <a:pt x="2652527" y="770198"/>
                  </a:lnTo>
                  <a:lnTo>
                    <a:pt x="0" y="770198"/>
                  </a:lnTo>
                  <a:lnTo>
                    <a:pt x="4184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5" name="Freeform 344"/>
            <p:cNvSpPr/>
            <p:nvPr/>
          </p:nvSpPr>
          <p:spPr>
            <a:xfrm>
              <a:off x="577872" y="3862002"/>
              <a:ext cx="3560359" cy="770199"/>
            </a:xfrm>
            <a:custGeom>
              <a:avLst/>
              <a:gdLst>
                <a:gd name="connsiteX0" fmla="*/ 418432 w 3560359"/>
                <a:gd name="connsiteY0" fmla="*/ 0 h 770199"/>
                <a:gd name="connsiteX1" fmla="*/ 3141927 w 3560359"/>
                <a:gd name="connsiteY1" fmla="*/ 0 h 770199"/>
                <a:gd name="connsiteX2" fmla="*/ 3560359 w 3560359"/>
                <a:gd name="connsiteY2" fmla="*/ 770199 h 770199"/>
                <a:gd name="connsiteX3" fmla="*/ 0 w 3560359"/>
                <a:gd name="connsiteY3" fmla="*/ 770199 h 770199"/>
                <a:gd name="connsiteX4" fmla="*/ 418432 w 3560359"/>
                <a:gd name="connsiteY4" fmla="*/ 0 h 7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359" h="770199">
                  <a:moveTo>
                    <a:pt x="418432" y="0"/>
                  </a:moveTo>
                  <a:lnTo>
                    <a:pt x="3141927" y="0"/>
                  </a:lnTo>
                  <a:lnTo>
                    <a:pt x="3560359" y="770199"/>
                  </a:lnTo>
                  <a:lnTo>
                    <a:pt x="0" y="770199"/>
                  </a:lnTo>
                  <a:lnTo>
                    <a:pt x="4184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46" name="Group 345"/>
          <p:cNvGrpSpPr>
            <a:grpSpLocks noChangeAspect="1"/>
          </p:cNvGrpSpPr>
          <p:nvPr/>
        </p:nvGrpSpPr>
        <p:grpSpPr>
          <a:xfrm>
            <a:off x="10707346" y="2400682"/>
            <a:ext cx="758656" cy="698220"/>
            <a:chOff x="1053542" y="1355461"/>
            <a:chExt cx="3560359" cy="3276739"/>
          </a:xfrm>
        </p:grpSpPr>
        <p:sp>
          <p:nvSpPr>
            <p:cNvPr id="347" name="Freeform 346"/>
            <p:cNvSpPr/>
            <p:nvPr/>
          </p:nvSpPr>
          <p:spPr>
            <a:xfrm>
              <a:off x="2642247" y="1355461"/>
              <a:ext cx="382948" cy="352442"/>
            </a:xfrm>
            <a:custGeom>
              <a:avLst/>
              <a:gdLst>
                <a:gd name="connsiteX0" fmla="*/ 191474 w 382948"/>
                <a:gd name="connsiteY0" fmla="*/ 0 h 352442"/>
                <a:gd name="connsiteX1" fmla="*/ 382948 w 382948"/>
                <a:gd name="connsiteY1" fmla="*/ 352442 h 352442"/>
                <a:gd name="connsiteX2" fmla="*/ 0 w 382948"/>
                <a:gd name="connsiteY2" fmla="*/ 352442 h 352442"/>
                <a:gd name="connsiteX3" fmla="*/ 191474 w 382948"/>
                <a:gd name="connsiteY3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948" h="352442">
                  <a:moveTo>
                    <a:pt x="191474" y="0"/>
                  </a:moveTo>
                  <a:lnTo>
                    <a:pt x="382948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8" name="Freeform 347"/>
            <p:cNvSpPr/>
            <p:nvPr/>
          </p:nvSpPr>
          <p:spPr>
            <a:xfrm>
              <a:off x="2415289" y="1773218"/>
              <a:ext cx="836864" cy="352442"/>
            </a:xfrm>
            <a:custGeom>
              <a:avLst/>
              <a:gdLst>
                <a:gd name="connsiteX0" fmla="*/ 191474 w 836864"/>
                <a:gd name="connsiteY0" fmla="*/ 0 h 352442"/>
                <a:gd name="connsiteX1" fmla="*/ 645390 w 836864"/>
                <a:gd name="connsiteY1" fmla="*/ 0 h 352442"/>
                <a:gd name="connsiteX2" fmla="*/ 836864 w 836864"/>
                <a:gd name="connsiteY2" fmla="*/ 352442 h 352442"/>
                <a:gd name="connsiteX3" fmla="*/ 0 w 836864"/>
                <a:gd name="connsiteY3" fmla="*/ 352442 h 352442"/>
                <a:gd name="connsiteX4" fmla="*/ 191474 w 836864"/>
                <a:gd name="connsiteY4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864" h="352442">
                  <a:moveTo>
                    <a:pt x="191474" y="0"/>
                  </a:moveTo>
                  <a:lnTo>
                    <a:pt x="645390" y="0"/>
                  </a:lnTo>
                  <a:lnTo>
                    <a:pt x="836864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9" name="Freeform 348"/>
            <p:cNvSpPr/>
            <p:nvPr/>
          </p:nvSpPr>
          <p:spPr>
            <a:xfrm>
              <a:off x="2188331" y="2190975"/>
              <a:ext cx="1290780" cy="352442"/>
            </a:xfrm>
            <a:custGeom>
              <a:avLst/>
              <a:gdLst>
                <a:gd name="connsiteX0" fmla="*/ 191474 w 1290780"/>
                <a:gd name="connsiteY0" fmla="*/ 0 h 352442"/>
                <a:gd name="connsiteX1" fmla="*/ 1099306 w 1290780"/>
                <a:gd name="connsiteY1" fmla="*/ 0 h 352442"/>
                <a:gd name="connsiteX2" fmla="*/ 1290780 w 1290780"/>
                <a:gd name="connsiteY2" fmla="*/ 352442 h 352442"/>
                <a:gd name="connsiteX3" fmla="*/ 0 w 1290780"/>
                <a:gd name="connsiteY3" fmla="*/ 352442 h 352442"/>
                <a:gd name="connsiteX4" fmla="*/ 191474 w 1290780"/>
                <a:gd name="connsiteY4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80" h="352442">
                  <a:moveTo>
                    <a:pt x="191474" y="0"/>
                  </a:moveTo>
                  <a:lnTo>
                    <a:pt x="1099306" y="0"/>
                  </a:lnTo>
                  <a:lnTo>
                    <a:pt x="1290780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0" name="Freeform 349"/>
            <p:cNvSpPr/>
            <p:nvPr/>
          </p:nvSpPr>
          <p:spPr>
            <a:xfrm>
              <a:off x="1961373" y="2608732"/>
              <a:ext cx="1744697" cy="352442"/>
            </a:xfrm>
            <a:custGeom>
              <a:avLst/>
              <a:gdLst>
                <a:gd name="connsiteX0" fmla="*/ 191474 w 1744697"/>
                <a:gd name="connsiteY0" fmla="*/ 0 h 352442"/>
                <a:gd name="connsiteX1" fmla="*/ 1553223 w 1744697"/>
                <a:gd name="connsiteY1" fmla="*/ 0 h 352442"/>
                <a:gd name="connsiteX2" fmla="*/ 1744697 w 1744697"/>
                <a:gd name="connsiteY2" fmla="*/ 352442 h 352442"/>
                <a:gd name="connsiteX3" fmla="*/ 0 w 1744697"/>
                <a:gd name="connsiteY3" fmla="*/ 352442 h 352442"/>
                <a:gd name="connsiteX4" fmla="*/ 191474 w 1744697"/>
                <a:gd name="connsiteY4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697" h="352442">
                  <a:moveTo>
                    <a:pt x="191474" y="0"/>
                  </a:moveTo>
                  <a:lnTo>
                    <a:pt x="1553223" y="0"/>
                  </a:lnTo>
                  <a:lnTo>
                    <a:pt x="1744697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1" name="Freeform 350"/>
            <p:cNvSpPr/>
            <p:nvPr/>
          </p:nvSpPr>
          <p:spPr>
            <a:xfrm>
              <a:off x="1734415" y="3026489"/>
              <a:ext cx="2198613" cy="352442"/>
            </a:xfrm>
            <a:custGeom>
              <a:avLst/>
              <a:gdLst>
                <a:gd name="connsiteX0" fmla="*/ 191474 w 2198613"/>
                <a:gd name="connsiteY0" fmla="*/ 0 h 352442"/>
                <a:gd name="connsiteX1" fmla="*/ 2007140 w 2198613"/>
                <a:gd name="connsiteY1" fmla="*/ 0 h 352442"/>
                <a:gd name="connsiteX2" fmla="*/ 2198613 w 2198613"/>
                <a:gd name="connsiteY2" fmla="*/ 352442 h 352442"/>
                <a:gd name="connsiteX3" fmla="*/ 0 w 2198613"/>
                <a:gd name="connsiteY3" fmla="*/ 352442 h 352442"/>
                <a:gd name="connsiteX4" fmla="*/ 191474 w 2198613"/>
                <a:gd name="connsiteY4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8613" h="352442">
                  <a:moveTo>
                    <a:pt x="191474" y="0"/>
                  </a:moveTo>
                  <a:lnTo>
                    <a:pt x="2007140" y="0"/>
                  </a:lnTo>
                  <a:lnTo>
                    <a:pt x="2198613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2" name="Freeform 351"/>
            <p:cNvSpPr/>
            <p:nvPr/>
          </p:nvSpPr>
          <p:spPr>
            <a:xfrm>
              <a:off x="1507456" y="3444246"/>
              <a:ext cx="2652530" cy="352442"/>
            </a:xfrm>
            <a:custGeom>
              <a:avLst/>
              <a:gdLst>
                <a:gd name="connsiteX0" fmla="*/ 191474 w 2652530"/>
                <a:gd name="connsiteY0" fmla="*/ 0 h 352442"/>
                <a:gd name="connsiteX1" fmla="*/ 2461056 w 2652530"/>
                <a:gd name="connsiteY1" fmla="*/ 0 h 352442"/>
                <a:gd name="connsiteX2" fmla="*/ 2652530 w 2652530"/>
                <a:gd name="connsiteY2" fmla="*/ 352442 h 352442"/>
                <a:gd name="connsiteX3" fmla="*/ 0 w 2652530"/>
                <a:gd name="connsiteY3" fmla="*/ 352442 h 352442"/>
                <a:gd name="connsiteX4" fmla="*/ 191474 w 2652530"/>
                <a:gd name="connsiteY4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2530" h="352442">
                  <a:moveTo>
                    <a:pt x="191474" y="0"/>
                  </a:moveTo>
                  <a:lnTo>
                    <a:pt x="2461056" y="0"/>
                  </a:lnTo>
                  <a:lnTo>
                    <a:pt x="2652530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3" name="Freeform 352"/>
            <p:cNvSpPr/>
            <p:nvPr/>
          </p:nvSpPr>
          <p:spPr>
            <a:xfrm>
              <a:off x="1280498" y="3862003"/>
              <a:ext cx="3106446" cy="352442"/>
            </a:xfrm>
            <a:custGeom>
              <a:avLst/>
              <a:gdLst>
                <a:gd name="connsiteX0" fmla="*/ 191474 w 3106446"/>
                <a:gd name="connsiteY0" fmla="*/ 0 h 352442"/>
                <a:gd name="connsiteX1" fmla="*/ 2914972 w 3106446"/>
                <a:gd name="connsiteY1" fmla="*/ 0 h 352442"/>
                <a:gd name="connsiteX2" fmla="*/ 3106446 w 3106446"/>
                <a:gd name="connsiteY2" fmla="*/ 352442 h 352442"/>
                <a:gd name="connsiteX3" fmla="*/ 0 w 3106446"/>
                <a:gd name="connsiteY3" fmla="*/ 352442 h 352442"/>
                <a:gd name="connsiteX4" fmla="*/ 191474 w 3106446"/>
                <a:gd name="connsiteY4" fmla="*/ 0 h 3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6446" h="352442">
                  <a:moveTo>
                    <a:pt x="191474" y="0"/>
                  </a:moveTo>
                  <a:lnTo>
                    <a:pt x="2914972" y="0"/>
                  </a:lnTo>
                  <a:lnTo>
                    <a:pt x="3106446" y="352442"/>
                  </a:lnTo>
                  <a:lnTo>
                    <a:pt x="0" y="352442"/>
                  </a:lnTo>
                  <a:lnTo>
                    <a:pt x="19147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4" name="Freeform 353"/>
            <p:cNvSpPr/>
            <p:nvPr/>
          </p:nvSpPr>
          <p:spPr>
            <a:xfrm>
              <a:off x="1053542" y="4279761"/>
              <a:ext cx="3560359" cy="352439"/>
            </a:xfrm>
            <a:custGeom>
              <a:avLst/>
              <a:gdLst>
                <a:gd name="connsiteX0" fmla="*/ 191472 w 3560359"/>
                <a:gd name="connsiteY0" fmla="*/ 0 h 352439"/>
                <a:gd name="connsiteX1" fmla="*/ 3368887 w 3560359"/>
                <a:gd name="connsiteY1" fmla="*/ 0 h 352439"/>
                <a:gd name="connsiteX2" fmla="*/ 3560359 w 3560359"/>
                <a:gd name="connsiteY2" fmla="*/ 352439 h 352439"/>
                <a:gd name="connsiteX3" fmla="*/ 0 w 3560359"/>
                <a:gd name="connsiteY3" fmla="*/ 352439 h 352439"/>
                <a:gd name="connsiteX4" fmla="*/ 191472 w 3560359"/>
                <a:gd name="connsiteY4" fmla="*/ 0 h 3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359" h="352439">
                  <a:moveTo>
                    <a:pt x="191472" y="0"/>
                  </a:moveTo>
                  <a:lnTo>
                    <a:pt x="3368887" y="0"/>
                  </a:lnTo>
                  <a:lnTo>
                    <a:pt x="3560359" y="352439"/>
                  </a:lnTo>
                  <a:lnTo>
                    <a:pt x="0" y="352439"/>
                  </a:lnTo>
                  <a:lnTo>
                    <a:pt x="19147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55" name="Group 354"/>
          <p:cNvGrpSpPr>
            <a:grpSpLocks noChangeAspect="1"/>
          </p:cNvGrpSpPr>
          <p:nvPr/>
        </p:nvGrpSpPr>
        <p:grpSpPr>
          <a:xfrm>
            <a:off x="8013660" y="2400683"/>
            <a:ext cx="758656" cy="698220"/>
            <a:chOff x="1338365" y="1355461"/>
            <a:chExt cx="3560359" cy="3276738"/>
          </a:xfrm>
        </p:grpSpPr>
        <p:sp>
          <p:nvSpPr>
            <p:cNvPr id="356" name="Freeform 355"/>
            <p:cNvSpPr/>
            <p:nvPr/>
          </p:nvSpPr>
          <p:spPr>
            <a:xfrm>
              <a:off x="2790895" y="1355461"/>
              <a:ext cx="655298" cy="603096"/>
            </a:xfrm>
            <a:custGeom>
              <a:avLst/>
              <a:gdLst>
                <a:gd name="connsiteX0" fmla="*/ 327649 w 655298"/>
                <a:gd name="connsiteY0" fmla="*/ 0 h 603096"/>
                <a:gd name="connsiteX1" fmla="*/ 655298 w 655298"/>
                <a:gd name="connsiteY1" fmla="*/ 603096 h 603096"/>
                <a:gd name="connsiteX2" fmla="*/ 0 w 655298"/>
                <a:gd name="connsiteY2" fmla="*/ 603096 h 603096"/>
                <a:gd name="connsiteX3" fmla="*/ 327649 w 655298"/>
                <a:gd name="connsiteY3" fmla="*/ 0 h 60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298" h="603096">
                  <a:moveTo>
                    <a:pt x="327649" y="0"/>
                  </a:moveTo>
                  <a:lnTo>
                    <a:pt x="655298" y="603096"/>
                  </a:lnTo>
                  <a:lnTo>
                    <a:pt x="0" y="603096"/>
                  </a:lnTo>
                  <a:lnTo>
                    <a:pt x="32764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7" name="Freeform 356"/>
            <p:cNvSpPr/>
            <p:nvPr/>
          </p:nvSpPr>
          <p:spPr>
            <a:xfrm>
              <a:off x="2427762" y="2023872"/>
              <a:ext cx="1381564" cy="603096"/>
            </a:xfrm>
            <a:custGeom>
              <a:avLst/>
              <a:gdLst>
                <a:gd name="connsiteX0" fmla="*/ 327649 w 1381564"/>
                <a:gd name="connsiteY0" fmla="*/ 0 h 603096"/>
                <a:gd name="connsiteX1" fmla="*/ 1053915 w 1381564"/>
                <a:gd name="connsiteY1" fmla="*/ 0 h 603096"/>
                <a:gd name="connsiteX2" fmla="*/ 1381564 w 1381564"/>
                <a:gd name="connsiteY2" fmla="*/ 603096 h 603096"/>
                <a:gd name="connsiteX3" fmla="*/ 0 w 1381564"/>
                <a:gd name="connsiteY3" fmla="*/ 603096 h 603096"/>
                <a:gd name="connsiteX4" fmla="*/ 327649 w 1381564"/>
                <a:gd name="connsiteY4" fmla="*/ 0 h 60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564" h="603096">
                  <a:moveTo>
                    <a:pt x="327649" y="0"/>
                  </a:moveTo>
                  <a:lnTo>
                    <a:pt x="1053915" y="0"/>
                  </a:lnTo>
                  <a:lnTo>
                    <a:pt x="1381564" y="603096"/>
                  </a:lnTo>
                  <a:lnTo>
                    <a:pt x="0" y="603096"/>
                  </a:lnTo>
                  <a:lnTo>
                    <a:pt x="3276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8" name="Freeform 357"/>
            <p:cNvSpPr/>
            <p:nvPr/>
          </p:nvSpPr>
          <p:spPr>
            <a:xfrm>
              <a:off x="2064629" y="2692283"/>
              <a:ext cx="2107830" cy="603096"/>
            </a:xfrm>
            <a:custGeom>
              <a:avLst/>
              <a:gdLst>
                <a:gd name="connsiteX0" fmla="*/ 327649 w 2107830"/>
                <a:gd name="connsiteY0" fmla="*/ 0 h 603096"/>
                <a:gd name="connsiteX1" fmla="*/ 1780181 w 2107830"/>
                <a:gd name="connsiteY1" fmla="*/ 0 h 603096"/>
                <a:gd name="connsiteX2" fmla="*/ 2107830 w 2107830"/>
                <a:gd name="connsiteY2" fmla="*/ 603096 h 603096"/>
                <a:gd name="connsiteX3" fmla="*/ 0 w 2107830"/>
                <a:gd name="connsiteY3" fmla="*/ 603096 h 603096"/>
                <a:gd name="connsiteX4" fmla="*/ 327649 w 2107830"/>
                <a:gd name="connsiteY4" fmla="*/ 0 h 60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830" h="603096">
                  <a:moveTo>
                    <a:pt x="327649" y="0"/>
                  </a:moveTo>
                  <a:lnTo>
                    <a:pt x="1780181" y="0"/>
                  </a:lnTo>
                  <a:lnTo>
                    <a:pt x="2107830" y="603096"/>
                  </a:lnTo>
                  <a:lnTo>
                    <a:pt x="0" y="603096"/>
                  </a:lnTo>
                  <a:lnTo>
                    <a:pt x="3276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9" name="Freeform 358"/>
            <p:cNvSpPr/>
            <p:nvPr/>
          </p:nvSpPr>
          <p:spPr>
            <a:xfrm>
              <a:off x="1701497" y="3360694"/>
              <a:ext cx="2834095" cy="603096"/>
            </a:xfrm>
            <a:custGeom>
              <a:avLst/>
              <a:gdLst>
                <a:gd name="connsiteX0" fmla="*/ 327649 w 2834095"/>
                <a:gd name="connsiteY0" fmla="*/ 0 h 603096"/>
                <a:gd name="connsiteX1" fmla="*/ 2506447 w 2834095"/>
                <a:gd name="connsiteY1" fmla="*/ 0 h 603096"/>
                <a:gd name="connsiteX2" fmla="*/ 2834095 w 2834095"/>
                <a:gd name="connsiteY2" fmla="*/ 603096 h 603096"/>
                <a:gd name="connsiteX3" fmla="*/ 0 w 2834095"/>
                <a:gd name="connsiteY3" fmla="*/ 603096 h 603096"/>
                <a:gd name="connsiteX4" fmla="*/ 327649 w 2834095"/>
                <a:gd name="connsiteY4" fmla="*/ 0 h 60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095" h="603096">
                  <a:moveTo>
                    <a:pt x="327649" y="0"/>
                  </a:moveTo>
                  <a:lnTo>
                    <a:pt x="2506447" y="0"/>
                  </a:lnTo>
                  <a:lnTo>
                    <a:pt x="2834095" y="603096"/>
                  </a:lnTo>
                  <a:lnTo>
                    <a:pt x="0" y="603096"/>
                  </a:lnTo>
                  <a:lnTo>
                    <a:pt x="327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0" name="Freeform 359"/>
            <p:cNvSpPr/>
            <p:nvPr/>
          </p:nvSpPr>
          <p:spPr>
            <a:xfrm>
              <a:off x="1338365" y="4029105"/>
              <a:ext cx="3560359" cy="603094"/>
            </a:xfrm>
            <a:custGeom>
              <a:avLst/>
              <a:gdLst>
                <a:gd name="connsiteX0" fmla="*/ 327648 w 3560359"/>
                <a:gd name="connsiteY0" fmla="*/ 0 h 603094"/>
                <a:gd name="connsiteX1" fmla="*/ 3232712 w 3560359"/>
                <a:gd name="connsiteY1" fmla="*/ 0 h 603094"/>
                <a:gd name="connsiteX2" fmla="*/ 3560359 w 3560359"/>
                <a:gd name="connsiteY2" fmla="*/ 603094 h 603094"/>
                <a:gd name="connsiteX3" fmla="*/ 0 w 3560359"/>
                <a:gd name="connsiteY3" fmla="*/ 603094 h 603094"/>
                <a:gd name="connsiteX4" fmla="*/ 327648 w 3560359"/>
                <a:gd name="connsiteY4" fmla="*/ 0 h 60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359" h="603094">
                  <a:moveTo>
                    <a:pt x="327648" y="0"/>
                  </a:moveTo>
                  <a:lnTo>
                    <a:pt x="3232712" y="0"/>
                  </a:lnTo>
                  <a:lnTo>
                    <a:pt x="3560359" y="603094"/>
                  </a:lnTo>
                  <a:lnTo>
                    <a:pt x="0" y="603094"/>
                  </a:lnTo>
                  <a:lnTo>
                    <a:pt x="3276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61" name="Group 360"/>
          <p:cNvGrpSpPr>
            <a:grpSpLocks noChangeAspect="1"/>
          </p:cNvGrpSpPr>
          <p:nvPr/>
        </p:nvGrpSpPr>
        <p:grpSpPr>
          <a:xfrm>
            <a:off x="8911556" y="2400682"/>
            <a:ext cx="758656" cy="698220"/>
            <a:chOff x="998183" y="1355461"/>
            <a:chExt cx="3560359" cy="3276739"/>
          </a:xfrm>
        </p:grpSpPr>
        <p:sp>
          <p:nvSpPr>
            <p:cNvPr id="362" name="Freeform 361"/>
            <p:cNvSpPr/>
            <p:nvPr/>
          </p:nvSpPr>
          <p:spPr>
            <a:xfrm>
              <a:off x="2511237" y="1355461"/>
              <a:ext cx="534253" cy="491694"/>
            </a:xfrm>
            <a:custGeom>
              <a:avLst/>
              <a:gdLst>
                <a:gd name="connsiteX0" fmla="*/ 267126 w 534253"/>
                <a:gd name="connsiteY0" fmla="*/ 0 h 491694"/>
                <a:gd name="connsiteX1" fmla="*/ 534253 w 534253"/>
                <a:gd name="connsiteY1" fmla="*/ 491694 h 491694"/>
                <a:gd name="connsiteX2" fmla="*/ 0 w 534253"/>
                <a:gd name="connsiteY2" fmla="*/ 491694 h 491694"/>
                <a:gd name="connsiteX3" fmla="*/ 267126 w 534253"/>
                <a:gd name="connsiteY3" fmla="*/ 0 h 49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253" h="491694">
                  <a:moveTo>
                    <a:pt x="267126" y="0"/>
                  </a:moveTo>
                  <a:lnTo>
                    <a:pt x="534253" y="491694"/>
                  </a:lnTo>
                  <a:lnTo>
                    <a:pt x="0" y="491694"/>
                  </a:lnTo>
                  <a:lnTo>
                    <a:pt x="26712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3" name="Freeform 362"/>
            <p:cNvSpPr/>
            <p:nvPr/>
          </p:nvSpPr>
          <p:spPr>
            <a:xfrm>
              <a:off x="2208625" y="1912470"/>
              <a:ext cx="1139474" cy="491694"/>
            </a:xfrm>
            <a:custGeom>
              <a:avLst/>
              <a:gdLst>
                <a:gd name="connsiteX0" fmla="*/ 267126 w 1139474"/>
                <a:gd name="connsiteY0" fmla="*/ 0 h 491694"/>
                <a:gd name="connsiteX1" fmla="*/ 872348 w 1139474"/>
                <a:gd name="connsiteY1" fmla="*/ 0 h 491694"/>
                <a:gd name="connsiteX2" fmla="*/ 1139474 w 1139474"/>
                <a:gd name="connsiteY2" fmla="*/ 491694 h 491694"/>
                <a:gd name="connsiteX3" fmla="*/ 0 w 1139474"/>
                <a:gd name="connsiteY3" fmla="*/ 491694 h 491694"/>
                <a:gd name="connsiteX4" fmla="*/ 267126 w 1139474"/>
                <a:gd name="connsiteY4" fmla="*/ 0 h 49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474" h="491694">
                  <a:moveTo>
                    <a:pt x="267126" y="0"/>
                  </a:moveTo>
                  <a:lnTo>
                    <a:pt x="872348" y="0"/>
                  </a:lnTo>
                  <a:lnTo>
                    <a:pt x="1139474" y="491694"/>
                  </a:lnTo>
                  <a:lnTo>
                    <a:pt x="0" y="491694"/>
                  </a:lnTo>
                  <a:lnTo>
                    <a:pt x="26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4" name="Freeform 363"/>
            <p:cNvSpPr/>
            <p:nvPr/>
          </p:nvSpPr>
          <p:spPr>
            <a:xfrm>
              <a:off x="1906014" y="2469479"/>
              <a:ext cx="1744696" cy="491694"/>
            </a:xfrm>
            <a:custGeom>
              <a:avLst/>
              <a:gdLst>
                <a:gd name="connsiteX0" fmla="*/ 267127 w 1744696"/>
                <a:gd name="connsiteY0" fmla="*/ 0 h 491694"/>
                <a:gd name="connsiteX1" fmla="*/ 1477569 w 1744696"/>
                <a:gd name="connsiteY1" fmla="*/ 0 h 491694"/>
                <a:gd name="connsiteX2" fmla="*/ 1744696 w 1744696"/>
                <a:gd name="connsiteY2" fmla="*/ 491694 h 491694"/>
                <a:gd name="connsiteX3" fmla="*/ 0 w 1744696"/>
                <a:gd name="connsiteY3" fmla="*/ 491694 h 491694"/>
                <a:gd name="connsiteX4" fmla="*/ 267127 w 1744696"/>
                <a:gd name="connsiteY4" fmla="*/ 0 h 49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696" h="491694">
                  <a:moveTo>
                    <a:pt x="267127" y="0"/>
                  </a:moveTo>
                  <a:lnTo>
                    <a:pt x="1477569" y="0"/>
                  </a:lnTo>
                  <a:lnTo>
                    <a:pt x="1744696" y="491694"/>
                  </a:lnTo>
                  <a:lnTo>
                    <a:pt x="0" y="491694"/>
                  </a:lnTo>
                  <a:lnTo>
                    <a:pt x="267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5" name="Freeform 364"/>
            <p:cNvSpPr/>
            <p:nvPr/>
          </p:nvSpPr>
          <p:spPr>
            <a:xfrm>
              <a:off x="1603404" y="3026488"/>
              <a:ext cx="2349917" cy="491694"/>
            </a:xfrm>
            <a:custGeom>
              <a:avLst/>
              <a:gdLst>
                <a:gd name="connsiteX0" fmla="*/ 267127 w 2349917"/>
                <a:gd name="connsiteY0" fmla="*/ 0 h 491694"/>
                <a:gd name="connsiteX1" fmla="*/ 2082791 w 2349917"/>
                <a:gd name="connsiteY1" fmla="*/ 0 h 491694"/>
                <a:gd name="connsiteX2" fmla="*/ 2349917 w 2349917"/>
                <a:gd name="connsiteY2" fmla="*/ 491694 h 491694"/>
                <a:gd name="connsiteX3" fmla="*/ 0 w 2349917"/>
                <a:gd name="connsiteY3" fmla="*/ 491694 h 491694"/>
                <a:gd name="connsiteX4" fmla="*/ 267127 w 2349917"/>
                <a:gd name="connsiteY4" fmla="*/ 0 h 49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917" h="491694">
                  <a:moveTo>
                    <a:pt x="267127" y="0"/>
                  </a:moveTo>
                  <a:lnTo>
                    <a:pt x="2082791" y="0"/>
                  </a:lnTo>
                  <a:lnTo>
                    <a:pt x="2349917" y="491694"/>
                  </a:lnTo>
                  <a:lnTo>
                    <a:pt x="0" y="491694"/>
                  </a:lnTo>
                  <a:lnTo>
                    <a:pt x="2671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6" name="Freeform 365"/>
            <p:cNvSpPr/>
            <p:nvPr/>
          </p:nvSpPr>
          <p:spPr>
            <a:xfrm>
              <a:off x="1300793" y="3583497"/>
              <a:ext cx="2955139" cy="491694"/>
            </a:xfrm>
            <a:custGeom>
              <a:avLst/>
              <a:gdLst>
                <a:gd name="connsiteX0" fmla="*/ 267127 w 2955139"/>
                <a:gd name="connsiteY0" fmla="*/ 0 h 491694"/>
                <a:gd name="connsiteX1" fmla="*/ 2688013 w 2955139"/>
                <a:gd name="connsiteY1" fmla="*/ 0 h 491694"/>
                <a:gd name="connsiteX2" fmla="*/ 2955139 w 2955139"/>
                <a:gd name="connsiteY2" fmla="*/ 491694 h 491694"/>
                <a:gd name="connsiteX3" fmla="*/ 0 w 2955139"/>
                <a:gd name="connsiteY3" fmla="*/ 491694 h 491694"/>
                <a:gd name="connsiteX4" fmla="*/ 267127 w 2955139"/>
                <a:gd name="connsiteY4" fmla="*/ 0 h 49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139" h="491694">
                  <a:moveTo>
                    <a:pt x="267127" y="0"/>
                  </a:moveTo>
                  <a:lnTo>
                    <a:pt x="2688013" y="0"/>
                  </a:lnTo>
                  <a:lnTo>
                    <a:pt x="2955139" y="491694"/>
                  </a:lnTo>
                  <a:lnTo>
                    <a:pt x="0" y="491694"/>
                  </a:lnTo>
                  <a:lnTo>
                    <a:pt x="267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7" name="Freeform 366"/>
            <p:cNvSpPr/>
            <p:nvPr/>
          </p:nvSpPr>
          <p:spPr>
            <a:xfrm>
              <a:off x="998183" y="4140507"/>
              <a:ext cx="3560359" cy="491693"/>
            </a:xfrm>
            <a:custGeom>
              <a:avLst/>
              <a:gdLst>
                <a:gd name="connsiteX0" fmla="*/ 267126 w 3560359"/>
                <a:gd name="connsiteY0" fmla="*/ 0 h 491693"/>
                <a:gd name="connsiteX1" fmla="*/ 3293233 w 3560359"/>
                <a:gd name="connsiteY1" fmla="*/ 0 h 491693"/>
                <a:gd name="connsiteX2" fmla="*/ 3560359 w 3560359"/>
                <a:gd name="connsiteY2" fmla="*/ 491693 h 491693"/>
                <a:gd name="connsiteX3" fmla="*/ 0 w 3560359"/>
                <a:gd name="connsiteY3" fmla="*/ 491693 h 491693"/>
                <a:gd name="connsiteX4" fmla="*/ 267126 w 3560359"/>
                <a:gd name="connsiteY4" fmla="*/ 0 h 49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359" h="491693">
                  <a:moveTo>
                    <a:pt x="267126" y="0"/>
                  </a:moveTo>
                  <a:lnTo>
                    <a:pt x="3293233" y="0"/>
                  </a:lnTo>
                  <a:lnTo>
                    <a:pt x="3560359" y="491693"/>
                  </a:lnTo>
                  <a:lnTo>
                    <a:pt x="0" y="491693"/>
                  </a:lnTo>
                  <a:lnTo>
                    <a:pt x="267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68" name="Group 367"/>
          <p:cNvGrpSpPr>
            <a:grpSpLocks noChangeAspect="1"/>
          </p:cNvGrpSpPr>
          <p:nvPr/>
        </p:nvGrpSpPr>
        <p:grpSpPr>
          <a:xfrm>
            <a:off x="9809451" y="2400683"/>
            <a:ext cx="758656" cy="698220"/>
            <a:chOff x="1053542" y="1355462"/>
            <a:chExt cx="3560359" cy="3276737"/>
          </a:xfrm>
        </p:grpSpPr>
        <p:sp>
          <p:nvSpPr>
            <p:cNvPr id="369" name="Freeform 368"/>
            <p:cNvSpPr/>
            <p:nvPr/>
          </p:nvSpPr>
          <p:spPr>
            <a:xfrm>
              <a:off x="2609825" y="1355462"/>
              <a:ext cx="447792" cy="412121"/>
            </a:xfrm>
            <a:custGeom>
              <a:avLst/>
              <a:gdLst>
                <a:gd name="connsiteX0" fmla="*/ 223896 w 447792"/>
                <a:gd name="connsiteY0" fmla="*/ 0 h 412121"/>
                <a:gd name="connsiteX1" fmla="*/ 447792 w 447792"/>
                <a:gd name="connsiteY1" fmla="*/ 412121 h 412121"/>
                <a:gd name="connsiteX2" fmla="*/ 0 w 447792"/>
                <a:gd name="connsiteY2" fmla="*/ 412121 h 412121"/>
                <a:gd name="connsiteX3" fmla="*/ 223896 w 447792"/>
                <a:gd name="connsiteY3" fmla="*/ 0 h 4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792" h="412121">
                  <a:moveTo>
                    <a:pt x="223896" y="0"/>
                  </a:moveTo>
                  <a:lnTo>
                    <a:pt x="447792" y="412121"/>
                  </a:lnTo>
                  <a:lnTo>
                    <a:pt x="0" y="412121"/>
                  </a:lnTo>
                  <a:lnTo>
                    <a:pt x="22389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0" name="Freeform 369"/>
            <p:cNvSpPr/>
            <p:nvPr/>
          </p:nvSpPr>
          <p:spPr>
            <a:xfrm>
              <a:off x="2350444" y="1832898"/>
              <a:ext cx="966554" cy="412121"/>
            </a:xfrm>
            <a:custGeom>
              <a:avLst/>
              <a:gdLst>
                <a:gd name="connsiteX0" fmla="*/ 223897 w 966554"/>
                <a:gd name="connsiteY0" fmla="*/ 0 h 412121"/>
                <a:gd name="connsiteX1" fmla="*/ 742658 w 966554"/>
                <a:gd name="connsiteY1" fmla="*/ 0 h 412121"/>
                <a:gd name="connsiteX2" fmla="*/ 966554 w 966554"/>
                <a:gd name="connsiteY2" fmla="*/ 412121 h 412121"/>
                <a:gd name="connsiteX3" fmla="*/ 0 w 966554"/>
                <a:gd name="connsiteY3" fmla="*/ 412121 h 412121"/>
                <a:gd name="connsiteX4" fmla="*/ 223897 w 966554"/>
                <a:gd name="connsiteY4" fmla="*/ 0 h 4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54" h="412121">
                  <a:moveTo>
                    <a:pt x="223897" y="0"/>
                  </a:moveTo>
                  <a:lnTo>
                    <a:pt x="742658" y="0"/>
                  </a:lnTo>
                  <a:lnTo>
                    <a:pt x="966554" y="412121"/>
                  </a:lnTo>
                  <a:lnTo>
                    <a:pt x="0" y="412121"/>
                  </a:lnTo>
                  <a:lnTo>
                    <a:pt x="2238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1" name="Freeform 370"/>
            <p:cNvSpPr/>
            <p:nvPr/>
          </p:nvSpPr>
          <p:spPr>
            <a:xfrm>
              <a:off x="2091064" y="2310334"/>
              <a:ext cx="1485314" cy="412121"/>
            </a:xfrm>
            <a:custGeom>
              <a:avLst/>
              <a:gdLst>
                <a:gd name="connsiteX0" fmla="*/ 223896 w 1485314"/>
                <a:gd name="connsiteY0" fmla="*/ 0 h 412121"/>
                <a:gd name="connsiteX1" fmla="*/ 1261418 w 1485314"/>
                <a:gd name="connsiteY1" fmla="*/ 0 h 412121"/>
                <a:gd name="connsiteX2" fmla="*/ 1485314 w 1485314"/>
                <a:gd name="connsiteY2" fmla="*/ 412121 h 412121"/>
                <a:gd name="connsiteX3" fmla="*/ 0 w 1485314"/>
                <a:gd name="connsiteY3" fmla="*/ 412121 h 412121"/>
                <a:gd name="connsiteX4" fmla="*/ 223896 w 1485314"/>
                <a:gd name="connsiteY4" fmla="*/ 0 h 4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314" h="412121">
                  <a:moveTo>
                    <a:pt x="223896" y="0"/>
                  </a:moveTo>
                  <a:lnTo>
                    <a:pt x="1261418" y="0"/>
                  </a:lnTo>
                  <a:lnTo>
                    <a:pt x="1485314" y="412121"/>
                  </a:lnTo>
                  <a:lnTo>
                    <a:pt x="0" y="412121"/>
                  </a:lnTo>
                  <a:lnTo>
                    <a:pt x="2238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2" name="Freeform 371"/>
            <p:cNvSpPr/>
            <p:nvPr/>
          </p:nvSpPr>
          <p:spPr>
            <a:xfrm>
              <a:off x="1831684" y="2787770"/>
              <a:ext cx="2004075" cy="412121"/>
            </a:xfrm>
            <a:custGeom>
              <a:avLst/>
              <a:gdLst>
                <a:gd name="connsiteX0" fmla="*/ 223896 w 2004075"/>
                <a:gd name="connsiteY0" fmla="*/ 0 h 412121"/>
                <a:gd name="connsiteX1" fmla="*/ 1780179 w 2004075"/>
                <a:gd name="connsiteY1" fmla="*/ 0 h 412121"/>
                <a:gd name="connsiteX2" fmla="*/ 2004075 w 2004075"/>
                <a:gd name="connsiteY2" fmla="*/ 412121 h 412121"/>
                <a:gd name="connsiteX3" fmla="*/ 0 w 2004075"/>
                <a:gd name="connsiteY3" fmla="*/ 412121 h 412121"/>
                <a:gd name="connsiteX4" fmla="*/ 223896 w 2004075"/>
                <a:gd name="connsiteY4" fmla="*/ 0 h 4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4075" h="412121">
                  <a:moveTo>
                    <a:pt x="223896" y="0"/>
                  </a:moveTo>
                  <a:lnTo>
                    <a:pt x="1780179" y="0"/>
                  </a:lnTo>
                  <a:lnTo>
                    <a:pt x="2004075" y="412121"/>
                  </a:lnTo>
                  <a:lnTo>
                    <a:pt x="0" y="412121"/>
                  </a:lnTo>
                  <a:lnTo>
                    <a:pt x="223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3" name="Freeform 372"/>
            <p:cNvSpPr/>
            <p:nvPr/>
          </p:nvSpPr>
          <p:spPr>
            <a:xfrm>
              <a:off x="1572303" y="3265206"/>
              <a:ext cx="2522836" cy="412121"/>
            </a:xfrm>
            <a:custGeom>
              <a:avLst/>
              <a:gdLst>
                <a:gd name="connsiteX0" fmla="*/ 223896 w 2522836"/>
                <a:gd name="connsiteY0" fmla="*/ 0 h 412121"/>
                <a:gd name="connsiteX1" fmla="*/ 2298940 w 2522836"/>
                <a:gd name="connsiteY1" fmla="*/ 0 h 412121"/>
                <a:gd name="connsiteX2" fmla="*/ 2522836 w 2522836"/>
                <a:gd name="connsiteY2" fmla="*/ 412121 h 412121"/>
                <a:gd name="connsiteX3" fmla="*/ 0 w 2522836"/>
                <a:gd name="connsiteY3" fmla="*/ 412121 h 412121"/>
                <a:gd name="connsiteX4" fmla="*/ 223896 w 2522836"/>
                <a:gd name="connsiteY4" fmla="*/ 0 h 4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836" h="412121">
                  <a:moveTo>
                    <a:pt x="223896" y="0"/>
                  </a:moveTo>
                  <a:lnTo>
                    <a:pt x="2298940" y="0"/>
                  </a:lnTo>
                  <a:lnTo>
                    <a:pt x="2522836" y="412121"/>
                  </a:lnTo>
                  <a:lnTo>
                    <a:pt x="0" y="412121"/>
                  </a:lnTo>
                  <a:lnTo>
                    <a:pt x="2238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4" name="Freeform 373"/>
            <p:cNvSpPr/>
            <p:nvPr/>
          </p:nvSpPr>
          <p:spPr>
            <a:xfrm>
              <a:off x="1312923" y="3742642"/>
              <a:ext cx="3041597" cy="412121"/>
            </a:xfrm>
            <a:custGeom>
              <a:avLst/>
              <a:gdLst>
                <a:gd name="connsiteX0" fmla="*/ 223896 w 3041597"/>
                <a:gd name="connsiteY0" fmla="*/ 0 h 412121"/>
                <a:gd name="connsiteX1" fmla="*/ 2817701 w 3041597"/>
                <a:gd name="connsiteY1" fmla="*/ 0 h 412121"/>
                <a:gd name="connsiteX2" fmla="*/ 3041597 w 3041597"/>
                <a:gd name="connsiteY2" fmla="*/ 412121 h 412121"/>
                <a:gd name="connsiteX3" fmla="*/ 0 w 3041597"/>
                <a:gd name="connsiteY3" fmla="*/ 412121 h 412121"/>
                <a:gd name="connsiteX4" fmla="*/ 223896 w 3041597"/>
                <a:gd name="connsiteY4" fmla="*/ 0 h 4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1597" h="412121">
                  <a:moveTo>
                    <a:pt x="223896" y="0"/>
                  </a:moveTo>
                  <a:lnTo>
                    <a:pt x="2817701" y="0"/>
                  </a:lnTo>
                  <a:lnTo>
                    <a:pt x="3041597" y="412121"/>
                  </a:lnTo>
                  <a:lnTo>
                    <a:pt x="0" y="412121"/>
                  </a:lnTo>
                  <a:lnTo>
                    <a:pt x="2238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5" name="Freeform 374"/>
            <p:cNvSpPr/>
            <p:nvPr/>
          </p:nvSpPr>
          <p:spPr>
            <a:xfrm>
              <a:off x="1053542" y="4220077"/>
              <a:ext cx="3560359" cy="412122"/>
            </a:xfrm>
            <a:custGeom>
              <a:avLst/>
              <a:gdLst>
                <a:gd name="connsiteX0" fmla="*/ 223897 w 3560359"/>
                <a:gd name="connsiteY0" fmla="*/ 0 h 412122"/>
                <a:gd name="connsiteX1" fmla="*/ 3336463 w 3560359"/>
                <a:gd name="connsiteY1" fmla="*/ 0 h 412122"/>
                <a:gd name="connsiteX2" fmla="*/ 3560359 w 3560359"/>
                <a:gd name="connsiteY2" fmla="*/ 412122 h 412122"/>
                <a:gd name="connsiteX3" fmla="*/ 0 w 3560359"/>
                <a:gd name="connsiteY3" fmla="*/ 412122 h 412122"/>
                <a:gd name="connsiteX4" fmla="*/ 223897 w 3560359"/>
                <a:gd name="connsiteY4" fmla="*/ 0 h 41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359" h="412122">
                  <a:moveTo>
                    <a:pt x="223897" y="0"/>
                  </a:moveTo>
                  <a:lnTo>
                    <a:pt x="3336463" y="0"/>
                  </a:lnTo>
                  <a:lnTo>
                    <a:pt x="3560359" y="412122"/>
                  </a:lnTo>
                  <a:lnTo>
                    <a:pt x="0" y="412122"/>
                  </a:lnTo>
                  <a:lnTo>
                    <a:pt x="22389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76" name="Group 375"/>
          <p:cNvGrpSpPr>
            <a:grpSpLocks noChangeAspect="1"/>
          </p:cNvGrpSpPr>
          <p:nvPr/>
        </p:nvGrpSpPr>
        <p:grpSpPr>
          <a:xfrm>
            <a:off x="725999" y="3450026"/>
            <a:ext cx="768238" cy="758656"/>
            <a:chOff x="-4110719" y="1031627"/>
            <a:chExt cx="2857100" cy="2821465"/>
          </a:xfrm>
        </p:grpSpPr>
        <p:sp>
          <p:nvSpPr>
            <p:cNvPr id="377" name="Freeform 376"/>
            <p:cNvSpPr/>
            <p:nvPr/>
          </p:nvSpPr>
          <p:spPr>
            <a:xfrm>
              <a:off x="-4110719" y="1031627"/>
              <a:ext cx="2857100" cy="204396"/>
            </a:xfrm>
            <a:custGeom>
              <a:avLst/>
              <a:gdLst>
                <a:gd name="connsiteX0" fmla="*/ 1428550 w 2857100"/>
                <a:gd name="connsiteY0" fmla="*/ 0 h 204396"/>
                <a:gd name="connsiteX1" fmla="*/ 2857100 w 2857100"/>
                <a:gd name="connsiteY1" fmla="*/ 102198 h 204396"/>
                <a:gd name="connsiteX2" fmla="*/ 1428550 w 2857100"/>
                <a:gd name="connsiteY2" fmla="*/ 204396 h 204396"/>
                <a:gd name="connsiteX3" fmla="*/ 0 w 2857100"/>
                <a:gd name="connsiteY3" fmla="*/ 102198 h 204396"/>
                <a:gd name="connsiteX4" fmla="*/ 1428550 w 2857100"/>
                <a:gd name="connsiteY4" fmla="*/ 0 h 20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100" h="204396">
                  <a:moveTo>
                    <a:pt x="1428550" y="0"/>
                  </a:moveTo>
                  <a:cubicBezTo>
                    <a:pt x="2217516" y="0"/>
                    <a:pt x="2857100" y="45756"/>
                    <a:pt x="2857100" y="102198"/>
                  </a:cubicBezTo>
                  <a:cubicBezTo>
                    <a:pt x="2857100" y="158640"/>
                    <a:pt x="2217516" y="204396"/>
                    <a:pt x="1428550" y="204396"/>
                  </a:cubicBezTo>
                  <a:cubicBezTo>
                    <a:pt x="639584" y="204396"/>
                    <a:pt x="0" y="158640"/>
                    <a:pt x="0" y="102198"/>
                  </a:cubicBezTo>
                  <a:cubicBezTo>
                    <a:pt x="0" y="45756"/>
                    <a:pt x="639584" y="0"/>
                    <a:pt x="14285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8" name="Freeform 377"/>
            <p:cNvSpPr/>
            <p:nvPr/>
          </p:nvSpPr>
          <p:spPr>
            <a:xfrm>
              <a:off x="-4110719" y="1151409"/>
              <a:ext cx="2857100" cy="939851"/>
            </a:xfrm>
            <a:custGeom>
              <a:avLst/>
              <a:gdLst>
                <a:gd name="connsiteX0" fmla="*/ 0 w 2857100"/>
                <a:gd name="connsiteY0" fmla="*/ 0 h 939851"/>
                <a:gd name="connsiteX1" fmla="*/ 7375 w 2857100"/>
                <a:gd name="connsiteY1" fmla="*/ 10448 h 939851"/>
                <a:gd name="connsiteX2" fmla="*/ 1428550 w 2857100"/>
                <a:gd name="connsiteY2" fmla="*/ 102197 h 939851"/>
                <a:gd name="connsiteX3" fmla="*/ 2849725 w 2857100"/>
                <a:gd name="connsiteY3" fmla="*/ 10448 h 939851"/>
                <a:gd name="connsiteX4" fmla="*/ 2857099 w 2857100"/>
                <a:gd name="connsiteY4" fmla="*/ 0 h 939851"/>
                <a:gd name="connsiteX5" fmla="*/ 2857100 w 2857100"/>
                <a:gd name="connsiteY5" fmla="*/ 0 h 939851"/>
                <a:gd name="connsiteX6" fmla="*/ 2452882 w 2857100"/>
                <a:gd name="connsiteY6" fmla="*/ 908514 h 939851"/>
                <a:gd name="connsiteX7" fmla="*/ 2389075 w 2857100"/>
                <a:gd name="connsiteY7" fmla="*/ 913302 h 939851"/>
                <a:gd name="connsiteX8" fmla="*/ 1428550 w 2857100"/>
                <a:gd name="connsiteY8" fmla="*/ 939851 h 939851"/>
                <a:gd name="connsiteX9" fmla="*/ 468025 w 2857100"/>
                <a:gd name="connsiteY9" fmla="*/ 913302 h 939851"/>
                <a:gd name="connsiteX10" fmla="*/ 404218 w 2857100"/>
                <a:gd name="connsiteY10" fmla="*/ 908514 h 939851"/>
                <a:gd name="connsiteX11" fmla="*/ 0 w 2857100"/>
                <a:gd name="connsiteY11" fmla="*/ 0 h 93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100" h="939851">
                  <a:moveTo>
                    <a:pt x="0" y="0"/>
                  </a:moveTo>
                  <a:lnTo>
                    <a:pt x="7375" y="10448"/>
                  </a:lnTo>
                  <a:cubicBezTo>
                    <a:pt x="80531" y="61982"/>
                    <a:pt x="688894" y="102197"/>
                    <a:pt x="1428550" y="102197"/>
                  </a:cubicBezTo>
                  <a:cubicBezTo>
                    <a:pt x="2168206" y="102197"/>
                    <a:pt x="2776568" y="61982"/>
                    <a:pt x="2849725" y="10448"/>
                  </a:cubicBezTo>
                  <a:lnTo>
                    <a:pt x="2857099" y="0"/>
                  </a:lnTo>
                  <a:lnTo>
                    <a:pt x="2857100" y="0"/>
                  </a:lnTo>
                  <a:lnTo>
                    <a:pt x="2452882" y="908514"/>
                  </a:lnTo>
                  <a:lnTo>
                    <a:pt x="2389075" y="913302"/>
                  </a:lnTo>
                  <a:cubicBezTo>
                    <a:pt x="2135383" y="929797"/>
                    <a:pt x="1798378" y="939851"/>
                    <a:pt x="1428550" y="939851"/>
                  </a:cubicBezTo>
                  <a:cubicBezTo>
                    <a:pt x="1058723" y="939851"/>
                    <a:pt x="721718" y="929797"/>
                    <a:pt x="468025" y="913302"/>
                  </a:cubicBezTo>
                  <a:lnTo>
                    <a:pt x="404218" y="908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9" name="Freeform 378"/>
            <p:cNvSpPr/>
            <p:nvPr/>
          </p:nvSpPr>
          <p:spPr>
            <a:xfrm>
              <a:off x="-3698262" y="2078440"/>
              <a:ext cx="2032186" cy="885639"/>
            </a:xfrm>
            <a:custGeom>
              <a:avLst/>
              <a:gdLst>
                <a:gd name="connsiteX0" fmla="*/ 0 w 2032186"/>
                <a:gd name="connsiteY0" fmla="*/ 0 h 885639"/>
                <a:gd name="connsiteX1" fmla="*/ 5956 w 2032186"/>
                <a:gd name="connsiteY1" fmla="*/ 469 h 885639"/>
                <a:gd name="connsiteX2" fmla="*/ 1016093 w 2032186"/>
                <a:gd name="connsiteY2" fmla="*/ 30402 h 885639"/>
                <a:gd name="connsiteX3" fmla="*/ 2026230 w 2032186"/>
                <a:gd name="connsiteY3" fmla="*/ 469 h 885639"/>
                <a:gd name="connsiteX4" fmla="*/ 2032186 w 2032186"/>
                <a:gd name="connsiteY4" fmla="*/ 0 h 885639"/>
                <a:gd name="connsiteX5" fmla="*/ 1945831 w 2032186"/>
                <a:gd name="connsiteY5" fmla="*/ 194090 h 885639"/>
                <a:gd name="connsiteX6" fmla="*/ 1642763 w 2032186"/>
                <a:gd name="connsiteY6" fmla="*/ 875259 h 885639"/>
                <a:gd name="connsiteX7" fmla="*/ 1635429 w 2032186"/>
                <a:gd name="connsiteY7" fmla="*/ 875561 h 885639"/>
                <a:gd name="connsiteX8" fmla="*/ 1016093 w 2032186"/>
                <a:gd name="connsiteY8" fmla="*/ 885639 h 885639"/>
                <a:gd name="connsiteX9" fmla="*/ 396758 w 2032186"/>
                <a:gd name="connsiteY9" fmla="*/ 875561 h 885639"/>
                <a:gd name="connsiteX10" fmla="*/ 389422 w 2032186"/>
                <a:gd name="connsiteY10" fmla="*/ 875259 h 885639"/>
                <a:gd name="connsiteX11" fmla="*/ 86355 w 2032186"/>
                <a:gd name="connsiteY11" fmla="*/ 194091 h 885639"/>
                <a:gd name="connsiteX12" fmla="*/ 0 w 2032186"/>
                <a:gd name="connsiteY12" fmla="*/ 0 h 88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186" h="885639">
                  <a:moveTo>
                    <a:pt x="0" y="0"/>
                  </a:moveTo>
                  <a:lnTo>
                    <a:pt x="5956" y="469"/>
                  </a:lnTo>
                  <a:cubicBezTo>
                    <a:pt x="264472" y="18963"/>
                    <a:pt x="621610" y="30402"/>
                    <a:pt x="1016093" y="30402"/>
                  </a:cubicBezTo>
                  <a:cubicBezTo>
                    <a:pt x="1410576" y="30402"/>
                    <a:pt x="1767714" y="18963"/>
                    <a:pt x="2026230" y="469"/>
                  </a:cubicBezTo>
                  <a:lnTo>
                    <a:pt x="2032186" y="0"/>
                  </a:lnTo>
                  <a:lnTo>
                    <a:pt x="1945831" y="194090"/>
                  </a:lnTo>
                  <a:lnTo>
                    <a:pt x="1642763" y="875259"/>
                  </a:lnTo>
                  <a:lnTo>
                    <a:pt x="1635429" y="875561"/>
                  </a:lnTo>
                  <a:cubicBezTo>
                    <a:pt x="1448070" y="882019"/>
                    <a:pt x="1237990" y="885639"/>
                    <a:pt x="1016093" y="885639"/>
                  </a:cubicBezTo>
                  <a:cubicBezTo>
                    <a:pt x="794196" y="885639"/>
                    <a:pt x="584116" y="882019"/>
                    <a:pt x="396758" y="875561"/>
                  </a:cubicBezTo>
                  <a:lnTo>
                    <a:pt x="389422" y="875259"/>
                  </a:lnTo>
                  <a:lnTo>
                    <a:pt x="86355" y="194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80" name="Freeform 379"/>
            <p:cNvSpPr/>
            <p:nvPr/>
          </p:nvSpPr>
          <p:spPr>
            <a:xfrm>
              <a:off x="-3300933" y="2971468"/>
              <a:ext cx="1237529" cy="881624"/>
            </a:xfrm>
            <a:custGeom>
              <a:avLst/>
              <a:gdLst>
                <a:gd name="connsiteX0" fmla="*/ 0 w 1237529"/>
                <a:gd name="connsiteY0" fmla="*/ 0 h 881624"/>
                <a:gd name="connsiteX1" fmla="*/ 62709 w 1237529"/>
                <a:gd name="connsiteY1" fmla="*/ 2161 h 881624"/>
                <a:gd name="connsiteX2" fmla="*/ 618765 w 1237529"/>
                <a:gd name="connsiteY2" fmla="*/ 10192 h 881624"/>
                <a:gd name="connsiteX3" fmla="*/ 1174821 w 1237529"/>
                <a:gd name="connsiteY3" fmla="*/ 2161 h 881624"/>
                <a:gd name="connsiteX4" fmla="*/ 1237529 w 1237529"/>
                <a:gd name="connsiteY4" fmla="*/ 0 h 881624"/>
                <a:gd name="connsiteX5" fmla="*/ 854904 w 1237529"/>
                <a:gd name="connsiteY5" fmla="*/ 859978 h 881624"/>
                <a:gd name="connsiteX6" fmla="*/ 849040 w 1237529"/>
                <a:gd name="connsiteY6" fmla="*/ 861298 h 881624"/>
                <a:gd name="connsiteX7" fmla="*/ 618765 w 1237529"/>
                <a:gd name="connsiteY7" fmla="*/ 881624 h 881624"/>
                <a:gd name="connsiteX8" fmla="*/ 388490 w 1237529"/>
                <a:gd name="connsiteY8" fmla="*/ 861298 h 881624"/>
                <a:gd name="connsiteX9" fmla="*/ 382624 w 1237529"/>
                <a:gd name="connsiteY9" fmla="*/ 859977 h 881624"/>
                <a:gd name="connsiteX10" fmla="*/ 0 w 1237529"/>
                <a:gd name="connsiteY10" fmla="*/ 0 h 88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529" h="881624">
                  <a:moveTo>
                    <a:pt x="0" y="0"/>
                  </a:moveTo>
                  <a:lnTo>
                    <a:pt x="62709" y="2161"/>
                  </a:lnTo>
                  <a:cubicBezTo>
                    <a:pt x="233618" y="7332"/>
                    <a:pt x="421524" y="10192"/>
                    <a:pt x="618765" y="10192"/>
                  </a:cubicBezTo>
                  <a:cubicBezTo>
                    <a:pt x="816006" y="10192"/>
                    <a:pt x="1003912" y="7332"/>
                    <a:pt x="1174821" y="2161"/>
                  </a:cubicBezTo>
                  <a:lnTo>
                    <a:pt x="1237529" y="0"/>
                  </a:lnTo>
                  <a:lnTo>
                    <a:pt x="854904" y="859978"/>
                  </a:lnTo>
                  <a:lnTo>
                    <a:pt x="849040" y="861298"/>
                  </a:lnTo>
                  <a:cubicBezTo>
                    <a:pt x="774660" y="874625"/>
                    <a:pt x="697646" y="881624"/>
                    <a:pt x="618765" y="881624"/>
                  </a:cubicBezTo>
                  <a:cubicBezTo>
                    <a:pt x="539884" y="881624"/>
                    <a:pt x="462871" y="874625"/>
                    <a:pt x="388490" y="861298"/>
                  </a:cubicBezTo>
                  <a:lnTo>
                    <a:pt x="382624" y="859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81" name="Group 380"/>
          <p:cNvGrpSpPr>
            <a:grpSpLocks noChangeAspect="1"/>
          </p:cNvGrpSpPr>
          <p:nvPr/>
        </p:nvGrpSpPr>
        <p:grpSpPr>
          <a:xfrm>
            <a:off x="1621978" y="3450026"/>
            <a:ext cx="768238" cy="758656"/>
            <a:chOff x="-1003837" y="1049209"/>
            <a:chExt cx="2857100" cy="2821465"/>
          </a:xfrm>
        </p:grpSpPr>
        <p:sp>
          <p:nvSpPr>
            <p:cNvPr id="382" name="Freeform 381"/>
            <p:cNvSpPr/>
            <p:nvPr/>
          </p:nvSpPr>
          <p:spPr>
            <a:xfrm>
              <a:off x="-1003837" y="1049209"/>
              <a:ext cx="2857100" cy="204396"/>
            </a:xfrm>
            <a:custGeom>
              <a:avLst/>
              <a:gdLst>
                <a:gd name="connsiteX0" fmla="*/ 1428550 w 2857100"/>
                <a:gd name="connsiteY0" fmla="*/ 0 h 204396"/>
                <a:gd name="connsiteX1" fmla="*/ 2857100 w 2857100"/>
                <a:gd name="connsiteY1" fmla="*/ 102198 h 204396"/>
                <a:gd name="connsiteX2" fmla="*/ 1428550 w 2857100"/>
                <a:gd name="connsiteY2" fmla="*/ 204396 h 204396"/>
                <a:gd name="connsiteX3" fmla="*/ 0 w 2857100"/>
                <a:gd name="connsiteY3" fmla="*/ 102198 h 204396"/>
                <a:gd name="connsiteX4" fmla="*/ 1428550 w 2857100"/>
                <a:gd name="connsiteY4" fmla="*/ 0 h 20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100" h="204396">
                  <a:moveTo>
                    <a:pt x="1428550" y="0"/>
                  </a:moveTo>
                  <a:cubicBezTo>
                    <a:pt x="2217516" y="0"/>
                    <a:pt x="2857100" y="45756"/>
                    <a:pt x="2857100" y="102198"/>
                  </a:cubicBezTo>
                  <a:cubicBezTo>
                    <a:pt x="2857100" y="158640"/>
                    <a:pt x="2217516" y="204396"/>
                    <a:pt x="1428550" y="204396"/>
                  </a:cubicBezTo>
                  <a:cubicBezTo>
                    <a:pt x="639584" y="204396"/>
                    <a:pt x="0" y="158640"/>
                    <a:pt x="0" y="102198"/>
                  </a:cubicBezTo>
                  <a:cubicBezTo>
                    <a:pt x="0" y="45756"/>
                    <a:pt x="639584" y="0"/>
                    <a:pt x="14285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83" name="Freeform 382"/>
            <p:cNvSpPr/>
            <p:nvPr/>
          </p:nvSpPr>
          <p:spPr>
            <a:xfrm>
              <a:off x="-1003837" y="1168990"/>
              <a:ext cx="2857100" cy="721646"/>
            </a:xfrm>
            <a:custGeom>
              <a:avLst/>
              <a:gdLst>
                <a:gd name="connsiteX0" fmla="*/ 0 w 2857100"/>
                <a:gd name="connsiteY0" fmla="*/ 0 h 721646"/>
                <a:gd name="connsiteX1" fmla="*/ 7375 w 2857100"/>
                <a:gd name="connsiteY1" fmla="*/ 10448 h 721646"/>
                <a:gd name="connsiteX2" fmla="*/ 1428550 w 2857100"/>
                <a:gd name="connsiteY2" fmla="*/ 102197 h 721646"/>
                <a:gd name="connsiteX3" fmla="*/ 2849725 w 2857100"/>
                <a:gd name="connsiteY3" fmla="*/ 10448 h 721646"/>
                <a:gd name="connsiteX4" fmla="*/ 2857099 w 2857100"/>
                <a:gd name="connsiteY4" fmla="*/ 0 h 721646"/>
                <a:gd name="connsiteX5" fmla="*/ 2857100 w 2857100"/>
                <a:gd name="connsiteY5" fmla="*/ 0 h 721646"/>
                <a:gd name="connsiteX6" fmla="*/ 2553587 w 2857100"/>
                <a:gd name="connsiteY6" fmla="*/ 682171 h 721646"/>
                <a:gd name="connsiteX7" fmla="*/ 2530889 w 2857100"/>
                <a:gd name="connsiteY7" fmla="*/ 684455 h 721646"/>
                <a:gd name="connsiteX8" fmla="*/ 1428550 w 2857100"/>
                <a:gd name="connsiteY8" fmla="*/ 721646 h 721646"/>
                <a:gd name="connsiteX9" fmla="*/ 326212 w 2857100"/>
                <a:gd name="connsiteY9" fmla="*/ 684455 h 721646"/>
                <a:gd name="connsiteX10" fmla="*/ 303513 w 2857100"/>
                <a:gd name="connsiteY10" fmla="*/ 682171 h 721646"/>
                <a:gd name="connsiteX11" fmla="*/ 0 w 2857100"/>
                <a:gd name="connsiteY11" fmla="*/ 0 h 72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100" h="721646">
                  <a:moveTo>
                    <a:pt x="0" y="0"/>
                  </a:moveTo>
                  <a:lnTo>
                    <a:pt x="7375" y="10448"/>
                  </a:lnTo>
                  <a:cubicBezTo>
                    <a:pt x="80531" y="61982"/>
                    <a:pt x="688894" y="102197"/>
                    <a:pt x="1428550" y="102197"/>
                  </a:cubicBezTo>
                  <a:cubicBezTo>
                    <a:pt x="2168206" y="102197"/>
                    <a:pt x="2776568" y="61982"/>
                    <a:pt x="2849725" y="10448"/>
                  </a:cubicBezTo>
                  <a:lnTo>
                    <a:pt x="2857099" y="0"/>
                  </a:lnTo>
                  <a:lnTo>
                    <a:pt x="2857100" y="0"/>
                  </a:lnTo>
                  <a:lnTo>
                    <a:pt x="2553587" y="682171"/>
                  </a:lnTo>
                  <a:lnTo>
                    <a:pt x="2530889" y="684455"/>
                  </a:lnTo>
                  <a:cubicBezTo>
                    <a:pt x="2268872" y="707168"/>
                    <a:pt x="1872344" y="721646"/>
                    <a:pt x="1428550" y="721646"/>
                  </a:cubicBezTo>
                  <a:cubicBezTo>
                    <a:pt x="984757" y="721646"/>
                    <a:pt x="588229" y="707168"/>
                    <a:pt x="326212" y="684455"/>
                  </a:cubicBezTo>
                  <a:lnTo>
                    <a:pt x="303513" y="682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84" name="Freeform 383"/>
            <p:cNvSpPr/>
            <p:nvPr/>
          </p:nvSpPr>
          <p:spPr>
            <a:xfrm>
              <a:off x="-692101" y="1869642"/>
              <a:ext cx="2233628" cy="675608"/>
            </a:xfrm>
            <a:custGeom>
              <a:avLst/>
              <a:gdLst>
                <a:gd name="connsiteX0" fmla="*/ 0 w 2233628"/>
                <a:gd name="connsiteY0" fmla="*/ 0 h 675608"/>
                <a:gd name="connsiteX1" fmla="*/ 14475 w 2233628"/>
                <a:gd name="connsiteY1" fmla="*/ 1385 h 675608"/>
                <a:gd name="connsiteX2" fmla="*/ 1116814 w 2233628"/>
                <a:gd name="connsiteY2" fmla="*/ 38576 h 675608"/>
                <a:gd name="connsiteX3" fmla="*/ 2219153 w 2233628"/>
                <a:gd name="connsiteY3" fmla="*/ 1385 h 675608"/>
                <a:gd name="connsiteX4" fmla="*/ 2233628 w 2233628"/>
                <a:gd name="connsiteY4" fmla="*/ 0 h 675608"/>
                <a:gd name="connsiteX5" fmla="*/ 2046552 w 2233628"/>
                <a:gd name="connsiteY5" fmla="*/ 420469 h 675608"/>
                <a:gd name="connsiteX6" fmla="*/ 1941448 w 2233628"/>
                <a:gd name="connsiteY6" fmla="*/ 656697 h 675608"/>
                <a:gd name="connsiteX7" fmla="*/ 1915530 w 2233628"/>
                <a:gd name="connsiteY7" fmla="*/ 658154 h 675608"/>
                <a:gd name="connsiteX8" fmla="*/ 1116814 w 2233628"/>
                <a:gd name="connsiteY8" fmla="*/ 675608 h 675608"/>
                <a:gd name="connsiteX9" fmla="*/ 318098 w 2233628"/>
                <a:gd name="connsiteY9" fmla="*/ 658154 h 675608"/>
                <a:gd name="connsiteX10" fmla="*/ 292179 w 2233628"/>
                <a:gd name="connsiteY10" fmla="*/ 656697 h 675608"/>
                <a:gd name="connsiteX11" fmla="*/ 187076 w 2233628"/>
                <a:gd name="connsiteY11" fmla="*/ 420470 h 675608"/>
                <a:gd name="connsiteX12" fmla="*/ 0 w 2233628"/>
                <a:gd name="connsiteY12" fmla="*/ 0 h 67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3628" h="675608">
                  <a:moveTo>
                    <a:pt x="0" y="0"/>
                  </a:moveTo>
                  <a:lnTo>
                    <a:pt x="14475" y="1385"/>
                  </a:lnTo>
                  <a:cubicBezTo>
                    <a:pt x="276493" y="24098"/>
                    <a:pt x="673021" y="38576"/>
                    <a:pt x="1116814" y="38576"/>
                  </a:cubicBezTo>
                  <a:cubicBezTo>
                    <a:pt x="1560607" y="38576"/>
                    <a:pt x="1957135" y="24099"/>
                    <a:pt x="2219153" y="1385"/>
                  </a:cubicBezTo>
                  <a:lnTo>
                    <a:pt x="2233628" y="0"/>
                  </a:lnTo>
                  <a:lnTo>
                    <a:pt x="2046552" y="420469"/>
                  </a:lnTo>
                  <a:lnTo>
                    <a:pt x="1941448" y="656697"/>
                  </a:lnTo>
                  <a:lnTo>
                    <a:pt x="1915530" y="658154"/>
                  </a:lnTo>
                  <a:cubicBezTo>
                    <a:pt x="1687532" y="669173"/>
                    <a:pt x="1412676" y="675608"/>
                    <a:pt x="1116814" y="675608"/>
                  </a:cubicBezTo>
                  <a:cubicBezTo>
                    <a:pt x="820952" y="675608"/>
                    <a:pt x="546096" y="669173"/>
                    <a:pt x="318098" y="658154"/>
                  </a:cubicBezTo>
                  <a:lnTo>
                    <a:pt x="292179" y="656697"/>
                  </a:lnTo>
                  <a:lnTo>
                    <a:pt x="187076" y="420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85" name="Freeform 384"/>
            <p:cNvSpPr/>
            <p:nvPr/>
          </p:nvSpPr>
          <p:spPr>
            <a:xfrm>
              <a:off x="-391876" y="2544423"/>
              <a:ext cx="1633179" cy="655443"/>
            </a:xfrm>
            <a:custGeom>
              <a:avLst/>
              <a:gdLst>
                <a:gd name="connsiteX0" fmla="*/ 0 w 1633179"/>
                <a:gd name="connsiteY0" fmla="*/ 0 h 655443"/>
                <a:gd name="connsiteX1" fmla="*/ 17874 w 1633179"/>
                <a:gd name="connsiteY1" fmla="*/ 956 h 655443"/>
                <a:gd name="connsiteX2" fmla="*/ 816590 w 1633179"/>
                <a:gd name="connsiteY2" fmla="*/ 18410 h 655443"/>
                <a:gd name="connsiteX3" fmla="*/ 1615306 w 1633179"/>
                <a:gd name="connsiteY3" fmla="*/ 956 h 655443"/>
                <a:gd name="connsiteX4" fmla="*/ 1633179 w 1633179"/>
                <a:gd name="connsiteY4" fmla="*/ 0 h 655443"/>
                <a:gd name="connsiteX5" fmla="*/ 1344899 w 1633179"/>
                <a:gd name="connsiteY5" fmla="*/ 647931 h 655443"/>
                <a:gd name="connsiteX6" fmla="*/ 1241397 w 1633179"/>
                <a:gd name="connsiteY6" fmla="*/ 650848 h 655443"/>
                <a:gd name="connsiteX7" fmla="*/ 816590 w 1633179"/>
                <a:gd name="connsiteY7" fmla="*/ 655443 h 655443"/>
                <a:gd name="connsiteX8" fmla="*/ 391783 w 1633179"/>
                <a:gd name="connsiteY8" fmla="*/ 650848 h 655443"/>
                <a:gd name="connsiteX9" fmla="*/ 288280 w 1633179"/>
                <a:gd name="connsiteY9" fmla="*/ 647931 h 655443"/>
                <a:gd name="connsiteX10" fmla="*/ 0 w 1633179"/>
                <a:gd name="connsiteY10" fmla="*/ 0 h 65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3179" h="655443">
                  <a:moveTo>
                    <a:pt x="0" y="0"/>
                  </a:moveTo>
                  <a:lnTo>
                    <a:pt x="17874" y="956"/>
                  </a:lnTo>
                  <a:cubicBezTo>
                    <a:pt x="245872" y="11975"/>
                    <a:pt x="520728" y="18410"/>
                    <a:pt x="816590" y="18410"/>
                  </a:cubicBezTo>
                  <a:cubicBezTo>
                    <a:pt x="1112452" y="18410"/>
                    <a:pt x="1387308" y="11975"/>
                    <a:pt x="1615306" y="956"/>
                  </a:cubicBezTo>
                  <a:lnTo>
                    <a:pt x="1633179" y="0"/>
                  </a:lnTo>
                  <a:lnTo>
                    <a:pt x="1344899" y="647931"/>
                  </a:lnTo>
                  <a:lnTo>
                    <a:pt x="1241397" y="650848"/>
                  </a:lnTo>
                  <a:cubicBezTo>
                    <a:pt x="1107201" y="653834"/>
                    <a:pt x="964521" y="655443"/>
                    <a:pt x="816590" y="655443"/>
                  </a:cubicBezTo>
                  <a:cubicBezTo>
                    <a:pt x="668659" y="655443"/>
                    <a:pt x="525980" y="653834"/>
                    <a:pt x="391783" y="650848"/>
                  </a:cubicBezTo>
                  <a:lnTo>
                    <a:pt x="288280" y="647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86" name="Freeform 385"/>
            <p:cNvSpPr/>
            <p:nvPr/>
          </p:nvSpPr>
          <p:spPr>
            <a:xfrm>
              <a:off x="-95652" y="3210208"/>
              <a:ext cx="1040731" cy="660466"/>
            </a:xfrm>
            <a:custGeom>
              <a:avLst/>
              <a:gdLst>
                <a:gd name="connsiteX0" fmla="*/ 0 w 1040731"/>
                <a:gd name="connsiteY0" fmla="*/ 0 h 660466"/>
                <a:gd name="connsiteX1" fmla="*/ 232463 w 1040731"/>
                <a:gd name="connsiteY1" fmla="*/ 5163 h 660466"/>
                <a:gd name="connsiteX2" fmla="*/ 520366 w 1040731"/>
                <a:gd name="connsiteY2" fmla="*/ 7239 h 660466"/>
                <a:gd name="connsiteX3" fmla="*/ 808269 w 1040731"/>
                <a:gd name="connsiteY3" fmla="*/ 5163 h 660466"/>
                <a:gd name="connsiteX4" fmla="*/ 1040731 w 1040731"/>
                <a:gd name="connsiteY4" fmla="*/ 0 h 660466"/>
                <a:gd name="connsiteX5" fmla="*/ 756505 w 1040731"/>
                <a:gd name="connsiteY5" fmla="*/ 638820 h 660466"/>
                <a:gd name="connsiteX6" fmla="*/ 750641 w 1040731"/>
                <a:gd name="connsiteY6" fmla="*/ 640140 h 660466"/>
                <a:gd name="connsiteX7" fmla="*/ 520366 w 1040731"/>
                <a:gd name="connsiteY7" fmla="*/ 660466 h 660466"/>
                <a:gd name="connsiteX8" fmla="*/ 290091 w 1040731"/>
                <a:gd name="connsiteY8" fmla="*/ 640140 h 660466"/>
                <a:gd name="connsiteX9" fmla="*/ 284225 w 1040731"/>
                <a:gd name="connsiteY9" fmla="*/ 638819 h 660466"/>
                <a:gd name="connsiteX10" fmla="*/ 0 w 1040731"/>
                <a:gd name="connsiteY10" fmla="*/ 0 h 66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731" h="660466">
                  <a:moveTo>
                    <a:pt x="0" y="0"/>
                  </a:moveTo>
                  <a:lnTo>
                    <a:pt x="232463" y="5163"/>
                  </a:lnTo>
                  <a:cubicBezTo>
                    <a:pt x="325459" y="6524"/>
                    <a:pt x="421745" y="7239"/>
                    <a:pt x="520366" y="7239"/>
                  </a:cubicBezTo>
                  <a:cubicBezTo>
                    <a:pt x="618987" y="7239"/>
                    <a:pt x="715273" y="6524"/>
                    <a:pt x="808269" y="5163"/>
                  </a:cubicBezTo>
                  <a:lnTo>
                    <a:pt x="1040731" y="0"/>
                  </a:lnTo>
                  <a:lnTo>
                    <a:pt x="756505" y="638820"/>
                  </a:lnTo>
                  <a:lnTo>
                    <a:pt x="750641" y="640140"/>
                  </a:lnTo>
                  <a:cubicBezTo>
                    <a:pt x="676261" y="653467"/>
                    <a:pt x="599247" y="660466"/>
                    <a:pt x="520366" y="660466"/>
                  </a:cubicBezTo>
                  <a:cubicBezTo>
                    <a:pt x="441485" y="660466"/>
                    <a:pt x="364472" y="653467"/>
                    <a:pt x="290091" y="640140"/>
                  </a:cubicBezTo>
                  <a:lnTo>
                    <a:pt x="284225" y="638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87" name="Group 386"/>
          <p:cNvGrpSpPr>
            <a:grpSpLocks noChangeAspect="1"/>
          </p:cNvGrpSpPr>
          <p:nvPr/>
        </p:nvGrpSpPr>
        <p:grpSpPr>
          <a:xfrm>
            <a:off x="2517958" y="3450026"/>
            <a:ext cx="768238" cy="758656"/>
            <a:chOff x="2333896" y="1049209"/>
            <a:chExt cx="2857100" cy="2821465"/>
          </a:xfrm>
        </p:grpSpPr>
        <p:sp>
          <p:nvSpPr>
            <p:cNvPr id="388" name="Freeform 387"/>
            <p:cNvSpPr/>
            <p:nvPr/>
          </p:nvSpPr>
          <p:spPr>
            <a:xfrm>
              <a:off x="2333896" y="1049209"/>
              <a:ext cx="2857100" cy="204396"/>
            </a:xfrm>
            <a:custGeom>
              <a:avLst/>
              <a:gdLst>
                <a:gd name="connsiteX0" fmla="*/ 1428550 w 2857100"/>
                <a:gd name="connsiteY0" fmla="*/ 0 h 204396"/>
                <a:gd name="connsiteX1" fmla="*/ 2857100 w 2857100"/>
                <a:gd name="connsiteY1" fmla="*/ 102198 h 204396"/>
                <a:gd name="connsiteX2" fmla="*/ 1428550 w 2857100"/>
                <a:gd name="connsiteY2" fmla="*/ 204396 h 204396"/>
                <a:gd name="connsiteX3" fmla="*/ 0 w 2857100"/>
                <a:gd name="connsiteY3" fmla="*/ 102198 h 204396"/>
                <a:gd name="connsiteX4" fmla="*/ 1428550 w 2857100"/>
                <a:gd name="connsiteY4" fmla="*/ 0 h 20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100" h="204396">
                  <a:moveTo>
                    <a:pt x="1428550" y="0"/>
                  </a:moveTo>
                  <a:cubicBezTo>
                    <a:pt x="2217516" y="0"/>
                    <a:pt x="2857100" y="45756"/>
                    <a:pt x="2857100" y="102198"/>
                  </a:cubicBezTo>
                  <a:cubicBezTo>
                    <a:pt x="2857100" y="158640"/>
                    <a:pt x="2217516" y="204396"/>
                    <a:pt x="1428550" y="204396"/>
                  </a:cubicBezTo>
                  <a:cubicBezTo>
                    <a:pt x="639584" y="204396"/>
                    <a:pt x="0" y="158640"/>
                    <a:pt x="0" y="102198"/>
                  </a:cubicBezTo>
                  <a:cubicBezTo>
                    <a:pt x="0" y="45756"/>
                    <a:pt x="639584" y="0"/>
                    <a:pt x="14285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89" name="Freeform 388"/>
            <p:cNvSpPr/>
            <p:nvPr/>
          </p:nvSpPr>
          <p:spPr>
            <a:xfrm>
              <a:off x="2333896" y="1168990"/>
              <a:ext cx="2857100" cy="590724"/>
            </a:xfrm>
            <a:custGeom>
              <a:avLst/>
              <a:gdLst>
                <a:gd name="connsiteX0" fmla="*/ 0 w 2857100"/>
                <a:gd name="connsiteY0" fmla="*/ 0 h 590724"/>
                <a:gd name="connsiteX1" fmla="*/ 7375 w 2857100"/>
                <a:gd name="connsiteY1" fmla="*/ 10448 h 590724"/>
                <a:gd name="connsiteX2" fmla="*/ 1428550 w 2857100"/>
                <a:gd name="connsiteY2" fmla="*/ 102197 h 590724"/>
                <a:gd name="connsiteX3" fmla="*/ 2849725 w 2857100"/>
                <a:gd name="connsiteY3" fmla="*/ 10448 h 590724"/>
                <a:gd name="connsiteX4" fmla="*/ 2857099 w 2857100"/>
                <a:gd name="connsiteY4" fmla="*/ 0 h 590724"/>
                <a:gd name="connsiteX5" fmla="*/ 2857100 w 2857100"/>
                <a:gd name="connsiteY5" fmla="*/ 0 h 590724"/>
                <a:gd name="connsiteX6" fmla="*/ 2614567 w 2857100"/>
                <a:gd name="connsiteY6" fmla="*/ 545113 h 590724"/>
                <a:gd name="connsiteX7" fmla="*/ 2530889 w 2857100"/>
                <a:gd name="connsiteY7" fmla="*/ 553533 h 590724"/>
                <a:gd name="connsiteX8" fmla="*/ 1428550 w 2857100"/>
                <a:gd name="connsiteY8" fmla="*/ 590724 h 590724"/>
                <a:gd name="connsiteX9" fmla="*/ 326212 w 2857100"/>
                <a:gd name="connsiteY9" fmla="*/ 553533 h 590724"/>
                <a:gd name="connsiteX10" fmla="*/ 242533 w 2857100"/>
                <a:gd name="connsiteY10" fmla="*/ 545113 h 590724"/>
                <a:gd name="connsiteX11" fmla="*/ 0 w 2857100"/>
                <a:gd name="connsiteY11" fmla="*/ 0 h 59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100" h="590724">
                  <a:moveTo>
                    <a:pt x="0" y="0"/>
                  </a:moveTo>
                  <a:lnTo>
                    <a:pt x="7375" y="10448"/>
                  </a:lnTo>
                  <a:cubicBezTo>
                    <a:pt x="80531" y="61982"/>
                    <a:pt x="688894" y="102197"/>
                    <a:pt x="1428550" y="102197"/>
                  </a:cubicBezTo>
                  <a:cubicBezTo>
                    <a:pt x="2168206" y="102197"/>
                    <a:pt x="2776568" y="61982"/>
                    <a:pt x="2849725" y="10448"/>
                  </a:cubicBezTo>
                  <a:lnTo>
                    <a:pt x="2857099" y="0"/>
                  </a:lnTo>
                  <a:lnTo>
                    <a:pt x="2857100" y="0"/>
                  </a:lnTo>
                  <a:lnTo>
                    <a:pt x="2614567" y="545113"/>
                  </a:lnTo>
                  <a:lnTo>
                    <a:pt x="2530889" y="553533"/>
                  </a:lnTo>
                  <a:cubicBezTo>
                    <a:pt x="2268872" y="576246"/>
                    <a:pt x="1872344" y="590724"/>
                    <a:pt x="1428550" y="590724"/>
                  </a:cubicBezTo>
                  <a:cubicBezTo>
                    <a:pt x="984757" y="590724"/>
                    <a:pt x="588229" y="576246"/>
                    <a:pt x="326212" y="553533"/>
                  </a:cubicBezTo>
                  <a:lnTo>
                    <a:pt x="242533" y="545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0" name="Freeform 389"/>
            <p:cNvSpPr/>
            <p:nvPr/>
          </p:nvSpPr>
          <p:spPr>
            <a:xfrm>
              <a:off x="2584792" y="1732900"/>
              <a:ext cx="2355308" cy="550506"/>
            </a:xfrm>
            <a:custGeom>
              <a:avLst/>
              <a:gdLst>
                <a:gd name="connsiteX0" fmla="*/ 0 w 2355308"/>
                <a:gd name="connsiteY0" fmla="*/ 0 h 550506"/>
                <a:gd name="connsiteX1" fmla="*/ 75315 w 2355308"/>
                <a:gd name="connsiteY1" fmla="*/ 7205 h 550506"/>
                <a:gd name="connsiteX2" fmla="*/ 1177654 w 2355308"/>
                <a:gd name="connsiteY2" fmla="*/ 44396 h 550506"/>
                <a:gd name="connsiteX3" fmla="*/ 2279993 w 2355308"/>
                <a:gd name="connsiteY3" fmla="*/ 7205 h 550506"/>
                <a:gd name="connsiteX4" fmla="*/ 2355308 w 2355308"/>
                <a:gd name="connsiteY4" fmla="*/ 0 h 550506"/>
                <a:gd name="connsiteX5" fmla="*/ 2121778 w 2355308"/>
                <a:gd name="connsiteY5" fmla="*/ 524879 h 550506"/>
                <a:gd name="connsiteX6" fmla="*/ 1976370 w 2355308"/>
                <a:gd name="connsiteY6" fmla="*/ 533052 h 550506"/>
                <a:gd name="connsiteX7" fmla="*/ 1177654 w 2355308"/>
                <a:gd name="connsiteY7" fmla="*/ 550506 h 550506"/>
                <a:gd name="connsiteX8" fmla="*/ 378938 w 2355308"/>
                <a:gd name="connsiteY8" fmla="*/ 533052 h 550506"/>
                <a:gd name="connsiteX9" fmla="*/ 233530 w 2355308"/>
                <a:gd name="connsiteY9" fmla="*/ 524879 h 550506"/>
                <a:gd name="connsiteX10" fmla="*/ 0 w 2355308"/>
                <a:gd name="connsiteY10" fmla="*/ 0 h 55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5308" h="550506">
                  <a:moveTo>
                    <a:pt x="0" y="0"/>
                  </a:moveTo>
                  <a:lnTo>
                    <a:pt x="75315" y="7205"/>
                  </a:lnTo>
                  <a:cubicBezTo>
                    <a:pt x="337333" y="29918"/>
                    <a:pt x="733861" y="44396"/>
                    <a:pt x="1177654" y="44396"/>
                  </a:cubicBezTo>
                  <a:cubicBezTo>
                    <a:pt x="1621448" y="44396"/>
                    <a:pt x="2017976" y="29918"/>
                    <a:pt x="2279993" y="7205"/>
                  </a:cubicBezTo>
                  <a:lnTo>
                    <a:pt x="2355308" y="0"/>
                  </a:lnTo>
                  <a:lnTo>
                    <a:pt x="2121778" y="524879"/>
                  </a:lnTo>
                  <a:lnTo>
                    <a:pt x="1976370" y="533052"/>
                  </a:lnTo>
                  <a:cubicBezTo>
                    <a:pt x="1748372" y="544071"/>
                    <a:pt x="1473517" y="550506"/>
                    <a:pt x="1177654" y="550506"/>
                  </a:cubicBezTo>
                  <a:cubicBezTo>
                    <a:pt x="881792" y="550506"/>
                    <a:pt x="606937" y="544071"/>
                    <a:pt x="378938" y="533052"/>
                  </a:cubicBezTo>
                  <a:lnTo>
                    <a:pt x="233530" y="524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1" name="Freeform 390"/>
            <p:cNvSpPr/>
            <p:nvPr/>
          </p:nvSpPr>
          <p:spPr>
            <a:xfrm>
              <a:off x="2826372" y="2275870"/>
              <a:ext cx="1872148" cy="531228"/>
            </a:xfrm>
            <a:custGeom>
              <a:avLst/>
              <a:gdLst>
                <a:gd name="connsiteX0" fmla="*/ 0 w 1872148"/>
                <a:gd name="connsiteY0" fmla="*/ 0 h 531228"/>
                <a:gd name="connsiteX1" fmla="*/ 27384 w 1872148"/>
                <a:gd name="connsiteY1" fmla="*/ 1781 h 531228"/>
                <a:gd name="connsiteX2" fmla="*/ 936074 w 1872148"/>
                <a:gd name="connsiteY2" fmla="*/ 25118 h 531228"/>
                <a:gd name="connsiteX3" fmla="*/ 1844764 w 1872148"/>
                <a:gd name="connsiteY3" fmla="*/ 1781 h 531228"/>
                <a:gd name="connsiteX4" fmla="*/ 1872148 w 1872148"/>
                <a:gd name="connsiteY4" fmla="*/ 0 h 531228"/>
                <a:gd name="connsiteX5" fmla="*/ 1865812 w 1872148"/>
                <a:gd name="connsiteY5" fmla="*/ 14241 h 531228"/>
                <a:gd name="connsiteX6" fmla="*/ 1641858 w 1872148"/>
                <a:gd name="connsiteY6" fmla="*/ 517595 h 531228"/>
                <a:gd name="connsiteX7" fmla="*/ 1555410 w 1872148"/>
                <a:gd name="connsiteY7" fmla="*/ 521150 h 531228"/>
                <a:gd name="connsiteX8" fmla="*/ 936074 w 1872148"/>
                <a:gd name="connsiteY8" fmla="*/ 531228 h 531228"/>
                <a:gd name="connsiteX9" fmla="*/ 316739 w 1872148"/>
                <a:gd name="connsiteY9" fmla="*/ 521150 h 531228"/>
                <a:gd name="connsiteX10" fmla="*/ 230290 w 1872148"/>
                <a:gd name="connsiteY10" fmla="*/ 517595 h 531228"/>
                <a:gd name="connsiteX11" fmla="*/ 6336 w 1872148"/>
                <a:gd name="connsiteY11" fmla="*/ 14242 h 531228"/>
                <a:gd name="connsiteX12" fmla="*/ 0 w 1872148"/>
                <a:gd name="connsiteY12" fmla="*/ 0 h 53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2148" h="531228">
                  <a:moveTo>
                    <a:pt x="0" y="0"/>
                  </a:moveTo>
                  <a:lnTo>
                    <a:pt x="27384" y="1781"/>
                  </a:lnTo>
                  <a:cubicBezTo>
                    <a:pt x="274322" y="16360"/>
                    <a:pt x="590902" y="25118"/>
                    <a:pt x="936074" y="25118"/>
                  </a:cubicBezTo>
                  <a:cubicBezTo>
                    <a:pt x="1281247" y="25118"/>
                    <a:pt x="1597827" y="16360"/>
                    <a:pt x="1844764" y="1781"/>
                  </a:cubicBezTo>
                  <a:lnTo>
                    <a:pt x="1872148" y="0"/>
                  </a:lnTo>
                  <a:lnTo>
                    <a:pt x="1865812" y="14241"/>
                  </a:lnTo>
                  <a:lnTo>
                    <a:pt x="1641858" y="517595"/>
                  </a:lnTo>
                  <a:lnTo>
                    <a:pt x="1555410" y="521150"/>
                  </a:lnTo>
                  <a:cubicBezTo>
                    <a:pt x="1368052" y="527608"/>
                    <a:pt x="1157971" y="531228"/>
                    <a:pt x="936074" y="531228"/>
                  </a:cubicBezTo>
                  <a:cubicBezTo>
                    <a:pt x="714178" y="531228"/>
                    <a:pt x="504097" y="527608"/>
                    <a:pt x="316739" y="521150"/>
                  </a:cubicBezTo>
                  <a:lnTo>
                    <a:pt x="230290" y="517595"/>
                  </a:lnTo>
                  <a:lnTo>
                    <a:pt x="6336" y="14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2" name="Freeform 391"/>
            <p:cNvSpPr/>
            <p:nvPr/>
          </p:nvSpPr>
          <p:spPr>
            <a:xfrm>
              <a:off x="3064738" y="2811616"/>
              <a:ext cx="1395417" cy="519174"/>
            </a:xfrm>
            <a:custGeom>
              <a:avLst/>
              <a:gdLst>
                <a:gd name="connsiteX0" fmla="*/ 0 w 1395417"/>
                <a:gd name="connsiteY0" fmla="*/ 0 h 519174"/>
                <a:gd name="connsiteX1" fmla="*/ 16777 w 1395417"/>
                <a:gd name="connsiteY1" fmla="*/ 729 h 519174"/>
                <a:gd name="connsiteX2" fmla="*/ 697709 w 1395417"/>
                <a:gd name="connsiteY2" fmla="*/ 13064 h 519174"/>
                <a:gd name="connsiteX3" fmla="*/ 1378641 w 1395417"/>
                <a:gd name="connsiteY3" fmla="*/ 729 h 519174"/>
                <a:gd name="connsiteX4" fmla="*/ 1395417 w 1395417"/>
                <a:gd name="connsiteY4" fmla="*/ 0 h 519174"/>
                <a:gd name="connsiteX5" fmla="*/ 1167027 w 1395417"/>
                <a:gd name="connsiteY5" fmla="*/ 513324 h 519174"/>
                <a:gd name="connsiteX6" fmla="*/ 1122516 w 1395417"/>
                <a:gd name="connsiteY6" fmla="*/ 514579 h 519174"/>
                <a:gd name="connsiteX7" fmla="*/ 697709 w 1395417"/>
                <a:gd name="connsiteY7" fmla="*/ 519174 h 519174"/>
                <a:gd name="connsiteX8" fmla="*/ 272902 w 1395417"/>
                <a:gd name="connsiteY8" fmla="*/ 514579 h 519174"/>
                <a:gd name="connsiteX9" fmla="*/ 228390 w 1395417"/>
                <a:gd name="connsiteY9" fmla="*/ 513324 h 519174"/>
                <a:gd name="connsiteX10" fmla="*/ 0 w 1395417"/>
                <a:gd name="connsiteY10" fmla="*/ 0 h 51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5417" h="519174">
                  <a:moveTo>
                    <a:pt x="0" y="0"/>
                  </a:moveTo>
                  <a:lnTo>
                    <a:pt x="16777" y="729"/>
                  </a:lnTo>
                  <a:cubicBezTo>
                    <a:pt x="219193" y="8596"/>
                    <a:pt x="451157" y="13064"/>
                    <a:pt x="697709" y="13064"/>
                  </a:cubicBezTo>
                  <a:cubicBezTo>
                    <a:pt x="944261" y="13064"/>
                    <a:pt x="1176225" y="8596"/>
                    <a:pt x="1378641" y="729"/>
                  </a:cubicBezTo>
                  <a:lnTo>
                    <a:pt x="1395417" y="0"/>
                  </a:lnTo>
                  <a:lnTo>
                    <a:pt x="1167027" y="513324"/>
                  </a:lnTo>
                  <a:lnTo>
                    <a:pt x="1122516" y="514579"/>
                  </a:lnTo>
                  <a:cubicBezTo>
                    <a:pt x="988320" y="517565"/>
                    <a:pt x="845640" y="519174"/>
                    <a:pt x="697709" y="519174"/>
                  </a:cubicBezTo>
                  <a:cubicBezTo>
                    <a:pt x="549778" y="519174"/>
                    <a:pt x="407099" y="517565"/>
                    <a:pt x="272902" y="514579"/>
                  </a:cubicBezTo>
                  <a:lnTo>
                    <a:pt x="228390" y="513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3" name="Freeform 392"/>
            <p:cNvSpPr/>
            <p:nvPr/>
          </p:nvSpPr>
          <p:spPr>
            <a:xfrm>
              <a:off x="3300914" y="3342440"/>
              <a:ext cx="923065" cy="528234"/>
            </a:xfrm>
            <a:custGeom>
              <a:avLst/>
              <a:gdLst>
                <a:gd name="connsiteX0" fmla="*/ 0 w 923065"/>
                <a:gd name="connsiteY0" fmla="*/ 0 h 528234"/>
                <a:gd name="connsiteX1" fmla="*/ 173630 w 923065"/>
                <a:gd name="connsiteY1" fmla="*/ 3856 h 528234"/>
                <a:gd name="connsiteX2" fmla="*/ 461533 w 923065"/>
                <a:gd name="connsiteY2" fmla="*/ 5932 h 528234"/>
                <a:gd name="connsiteX3" fmla="*/ 749436 w 923065"/>
                <a:gd name="connsiteY3" fmla="*/ 3856 h 528234"/>
                <a:gd name="connsiteX4" fmla="*/ 923065 w 923065"/>
                <a:gd name="connsiteY4" fmla="*/ 0 h 528234"/>
                <a:gd name="connsiteX5" fmla="*/ 697672 w 923065"/>
                <a:gd name="connsiteY5" fmla="*/ 506588 h 528234"/>
                <a:gd name="connsiteX6" fmla="*/ 691808 w 923065"/>
                <a:gd name="connsiteY6" fmla="*/ 507908 h 528234"/>
                <a:gd name="connsiteX7" fmla="*/ 461533 w 923065"/>
                <a:gd name="connsiteY7" fmla="*/ 528234 h 528234"/>
                <a:gd name="connsiteX8" fmla="*/ 231258 w 923065"/>
                <a:gd name="connsiteY8" fmla="*/ 507908 h 528234"/>
                <a:gd name="connsiteX9" fmla="*/ 225392 w 923065"/>
                <a:gd name="connsiteY9" fmla="*/ 506587 h 528234"/>
                <a:gd name="connsiteX10" fmla="*/ 0 w 923065"/>
                <a:gd name="connsiteY10" fmla="*/ 0 h 5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3065" h="528234">
                  <a:moveTo>
                    <a:pt x="0" y="0"/>
                  </a:moveTo>
                  <a:lnTo>
                    <a:pt x="173630" y="3856"/>
                  </a:lnTo>
                  <a:cubicBezTo>
                    <a:pt x="266626" y="5217"/>
                    <a:pt x="362912" y="5932"/>
                    <a:pt x="461533" y="5932"/>
                  </a:cubicBezTo>
                  <a:cubicBezTo>
                    <a:pt x="560154" y="5932"/>
                    <a:pt x="656441" y="5217"/>
                    <a:pt x="749436" y="3856"/>
                  </a:cubicBezTo>
                  <a:lnTo>
                    <a:pt x="923065" y="0"/>
                  </a:lnTo>
                  <a:lnTo>
                    <a:pt x="697672" y="506588"/>
                  </a:lnTo>
                  <a:lnTo>
                    <a:pt x="691808" y="507908"/>
                  </a:lnTo>
                  <a:cubicBezTo>
                    <a:pt x="617428" y="521235"/>
                    <a:pt x="540414" y="528234"/>
                    <a:pt x="461533" y="528234"/>
                  </a:cubicBezTo>
                  <a:cubicBezTo>
                    <a:pt x="382652" y="528234"/>
                    <a:pt x="305639" y="521235"/>
                    <a:pt x="231258" y="507908"/>
                  </a:cubicBezTo>
                  <a:lnTo>
                    <a:pt x="225392" y="506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394" name="Group 393"/>
          <p:cNvGrpSpPr>
            <a:grpSpLocks noChangeAspect="1"/>
          </p:cNvGrpSpPr>
          <p:nvPr/>
        </p:nvGrpSpPr>
        <p:grpSpPr>
          <a:xfrm>
            <a:off x="3413940" y="3450026"/>
            <a:ext cx="768237" cy="758656"/>
            <a:chOff x="5573608" y="1049209"/>
            <a:chExt cx="2857100" cy="2821466"/>
          </a:xfrm>
        </p:grpSpPr>
        <p:sp>
          <p:nvSpPr>
            <p:cNvPr id="395" name="Freeform 394"/>
            <p:cNvSpPr/>
            <p:nvPr/>
          </p:nvSpPr>
          <p:spPr>
            <a:xfrm>
              <a:off x="5573608" y="1049209"/>
              <a:ext cx="2857100" cy="204396"/>
            </a:xfrm>
            <a:custGeom>
              <a:avLst/>
              <a:gdLst>
                <a:gd name="connsiteX0" fmla="*/ 1428550 w 2857100"/>
                <a:gd name="connsiteY0" fmla="*/ 0 h 204396"/>
                <a:gd name="connsiteX1" fmla="*/ 2857100 w 2857100"/>
                <a:gd name="connsiteY1" fmla="*/ 102198 h 204396"/>
                <a:gd name="connsiteX2" fmla="*/ 1428550 w 2857100"/>
                <a:gd name="connsiteY2" fmla="*/ 204396 h 204396"/>
                <a:gd name="connsiteX3" fmla="*/ 0 w 2857100"/>
                <a:gd name="connsiteY3" fmla="*/ 102198 h 204396"/>
                <a:gd name="connsiteX4" fmla="*/ 1428550 w 2857100"/>
                <a:gd name="connsiteY4" fmla="*/ 0 h 20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100" h="204396">
                  <a:moveTo>
                    <a:pt x="1428550" y="0"/>
                  </a:moveTo>
                  <a:cubicBezTo>
                    <a:pt x="2217516" y="0"/>
                    <a:pt x="2857100" y="45756"/>
                    <a:pt x="2857100" y="102198"/>
                  </a:cubicBezTo>
                  <a:cubicBezTo>
                    <a:pt x="2857100" y="158640"/>
                    <a:pt x="2217516" y="204396"/>
                    <a:pt x="1428550" y="204396"/>
                  </a:cubicBezTo>
                  <a:cubicBezTo>
                    <a:pt x="639584" y="204396"/>
                    <a:pt x="0" y="158640"/>
                    <a:pt x="0" y="102198"/>
                  </a:cubicBezTo>
                  <a:cubicBezTo>
                    <a:pt x="0" y="45756"/>
                    <a:pt x="639584" y="0"/>
                    <a:pt x="14285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6" name="Freeform 395"/>
            <p:cNvSpPr/>
            <p:nvPr/>
          </p:nvSpPr>
          <p:spPr>
            <a:xfrm>
              <a:off x="5573608" y="1168989"/>
              <a:ext cx="2857100" cy="503442"/>
            </a:xfrm>
            <a:custGeom>
              <a:avLst/>
              <a:gdLst>
                <a:gd name="connsiteX0" fmla="*/ 0 w 2857100"/>
                <a:gd name="connsiteY0" fmla="*/ 0 h 503442"/>
                <a:gd name="connsiteX1" fmla="*/ 7375 w 2857100"/>
                <a:gd name="connsiteY1" fmla="*/ 10448 h 503442"/>
                <a:gd name="connsiteX2" fmla="*/ 1428550 w 2857100"/>
                <a:gd name="connsiteY2" fmla="*/ 102197 h 503442"/>
                <a:gd name="connsiteX3" fmla="*/ 2849725 w 2857100"/>
                <a:gd name="connsiteY3" fmla="*/ 10448 h 503442"/>
                <a:gd name="connsiteX4" fmla="*/ 2857099 w 2857100"/>
                <a:gd name="connsiteY4" fmla="*/ 0 h 503442"/>
                <a:gd name="connsiteX5" fmla="*/ 2857100 w 2857100"/>
                <a:gd name="connsiteY5" fmla="*/ 0 h 503442"/>
                <a:gd name="connsiteX6" fmla="*/ 2655313 w 2857100"/>
                <a:gd name="connsiteY6" fmla="*/ 453534 h 503442"/>
                <a:gd name="connsiteX7" fmla="*/ 2650284 w 2857100"/>
                <a:gd name="connsiteY7" fmla="*/ 454237 h 503442"/>
                <a:gd name="connsiteX8" fmla="*/ 1428550 w 2857100"/>
                <a:gd name="connsiteY8" fmla="*/ 503442 h 503442"/>
                <a:gd name="connsiteX9" fmla="*/ 206816 w 2857100"/>
                <a:gd name="connsiteY9" fmla="*/ 454237 h 503442"/>
                <a:gd name="connsiteX10" fmla="*/ 201788 w 2857100"/>
                <a:gd name="connsiteY10" fmla="*/ 453534 h 503442"/>
                <a:gd name="connsiteX11" fmla="*/ 0 w 2857100"/>
                <a:gd name="connsiteY11" fmla="*/ 0 h 50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100" h="503442">
                  <a:moveTo>
                    <a:pt x="0" y="0"/>
                  </a:moveTo>
                  <a:lnTo>
                    <a:pt x="7375" y="10448"/>
                  </a:lnTo>
                  <a:cubicBezTo>
                    <a:pt x="80531" y="61982"/>
                    <a:pt x="688894" y="102197"/>
                    <a:pt x="1428550" y="102197"/>
                  </a:cubicBezTo>
                  <a:cubicBezTo>
                    <a:pt x="2168206" y="102197"/>
                    <a:pt x="2776568" y="61982"/>
                    <a:pt x="2849725" y="10448"/>
                  </a:cubicBezTo>
                  <a:lnTo>
                    <a:pt x="2857099" y="0"/>
                  </a:lnTo>
                  <a:lnTo>
                    <a:pt x="2857100" y="0"/>
                  </a:lnTo>
                  <a:lnTo>
                    <a:pt x="2655313" y="453534"/>
                  </a:lnTo>
                  <a:lnTo>
                    <a:pt x="2650284" y="454237"/>
                  </a:lnTo>
                  <a:cubicBezTo>
                    <a:pt x="2399735" y="483736"/>
                    <a:pt x="1946310" y="503442"/>
                    <a:pt x="1428550" y="503442"/>
                  </a:cubicBezTo>
                  <a:cubicBezTo>
                    <a:pt x="910792" y="503442"/>
                    <a:pt x="457366" y="483736"/>
                    <a:pt x="206816" y="454237"/>
                  </a:cubicBezTo>
                  <a:lnTo>
                    <a:pt x="201788" y="453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7" name="Freeform 396"/>
            <p:cNvSpPr/>
            <p:nvPr/>
          </p:nvSpPr>
          <p:spPr>
            <a:xfrm>
              <a:off x="5783595" y="1640954"/>
              <a:ext cx="2437126" cy="467889"/>
            </a:xfrm>
            <a:custGeom>
              <a:avLst/>
              <a:gdLst>
                <a:gd name="connsiteX0" fmla="*/ 0 w 2437126"/>
                <a:gd name="connsiteY0" fmla="*/ 0 h 467889"/>
                <a:gd name="connsiteX1" fmla="*/ 33987 w 2437126"/>
                <a:gd name="connsiteY1" fmla="*/ 4003 h 467889"/>
                <a:gd name="connsiteX2" fmla="*/ 1218563 w 2437126"/>
                <a:gd name="connsiteY2" fmla="*/ 49061 h 467889"/>
                <a:gd name="connsiteX3" fmla="*/ 2403139 w 2437126"/>
                <a:gd name="connsiteY3" fmla="*/ 4003 h 467889"/>
                <a:gd name="connsiteX4" fmla="*/ 2437126 w 2437126"/>
                <a:gd name="connsiteY4" fmla="*/ 0 h 467889"/>
                <a:gd name="connsiteX5" fmla="*/ 2242895 w 2437126"/>
                <a:gd name="connsiteY5" fmla="*/ 436552 h 467889"/>
                <a:gd name="connsiteX6" fmla="*/ 2179088 w 2437126"/>
                <a:gd name="connsiteY6" fmla="*/ 441340 h 467889"/>
                <a:gd name="connsiteX7" fmla="*/ 1218563 w 2437126"/>
                <a:gd name="connsiteY7" fmla="*/ 467889 h 467889"/>
                <a:gd name="connsiteX8" fmla="*/ 258038 w 2437126"/>
                <a:gd name="connsiteY8" fmla="*/ 441340 h 467889"/>
                <a:gd name="connsiteX9" fmla="*/ 194232 w 2437126"/>
                <a:gd name="connsiteY9" fmla="*/ 436552 h 467889"/>
                <a:gd name="connsiteX10" fmla="*/ 0 w 2437126"/>
                <a:gd name="connsiteY10" fmla="*/ 0 h 46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7126" h="467889">
                  <a:moveTo>
                    <a:pt x="0" y="0"/>
                  </a:moveTo>
                  <a:lnTo>
                    <a:pt x="33987" y="4003"/>
                  </a:lnTo>
                  <a:cubicBezTo>
                    <a:pt x="290708" y="31187"/>
                    <a:pt x="725459" y="49061"/>
                    <a:pt x="1218563" y="49061"/>
                  </a:cubicBezTo>
                  <a:cubicBezTo>
                    <a:pt x="1711667" y="49061"/>
                    <a:pt x="2146418" y="31187"/>
                    <a:pt x="2403139" y="4003"/>
                  </a:cubicBezTo>
                  <a:lnTo>
                    <a:pt x="2437126" y="0"/>
                  </a:lnTo>
                  <a:lnTo>
                    <a:pt x="2242895" y="436552"/>
                  </a:lnTo>
                  <a:lnTo>
                    <a:pt x="2179088" y="441340"/>
                  </a:lnTo>
                  <a:cubicBezTo>
                    <a:pt x="1925396" y="457835"/>
                    <a:pt x="1588391" y="467889"/>
                    <a:pt x="1218563" y="467889"/>
                  </a:cubicBezTo>
                  <a:cubicBezTo>
                    <a:pt x="848736" y="467889"/>
                    <a:pt x="511731" y="457835"/>
                    <a:pt x="258038" y="441340"/>
                  </a:cubicBezTo>
                  <a:lnTo>
                    <a:pt x="194232" y="436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8" name="Freeform 397"/>
            <p:cNvSpPr/>
            <p:nvPr/>
          </p:nvSpPr>
          <p:spPr>
            <a:xfrm>
              <a:off x="5986065" y="2096021"/>
              <a:ext cx="2032186" cy="449230"/>
            </a:xfrm>
            <a:custGeom>
              <a:avLst/>
              <a:gdLst>
                <a:gd name="connsiteX0" fmla="*/ 0 w 2032186"/>
                <a:gd name="connsiteY0" fmla="*/ 0 h 449230"/>
                <a:gd name="connsiteX1" fmla="*/ 5956 w 2032186"/>
                <a:gd name="connsiteY1" fmla="*/ 469 h 449230"/>
                <a:gd name="connsiteX2" fmla="*/ 1016093 w 2032186"/>
                <a:gd name="connsiteY2" fmla="*/ 30402 h 449230"/>
                <a:gd name="connsiteX3" fmla="*/ 2026230 w 2032186"/>
                <a:gd name="connsiteY3" fmla="*/ 469 h 449230"/>
                <a:gd name="connsiteX4" fmla="*/ 2032186 w 2032186"/>
                <a:gd name="connsiteY4" fmla="*/ 0 h 449230"/>
                <a:gd name="connsiteX5" fmla="*/ 1945831 w 2032186"/>
                <a:gd name="connsiteY5" fmla="*/ 194089 h 449230"/>
                <a:gd name="connsiteX6" fmla="*/ 1840727 w 2032186"/>
                <a:gd name="connsiteY6" fmla="*/ 430319 h 449230"/>
                <a:gd name="connsiteX7" fmla="*/ 1814809 w 2032186"/>
                <a:gd name="connsiteY7" fmla="*/ 431776 h 449230"/>
                <a:gd name="connsiteX8" fmla="*/ 1016093 w 2032186"/>
                <a:gd name="connsiteY8" fmla="*/ 449230 h 449230"/>
                <a:gd name="connsiteX9" fmla="*/ 217377 w 2032186"/>
                <a:gd name="connsiteY9" fmla="*/ 431776 h 449230"/>
                <a:gd name="connsiteX10" fmla="*/ 191459 w 2032186"/>
                <a:gd name="connsiteY10" fmla="*/ 430319 h 449230"/>
                <a:gd name="connsiteX11" fmla="*/ 86355 w 2032186"/>
                <a:gd name="connsiteY11" fmla="*/ 194090 h 449230"/>
                <a:gd name="connsiteX12" fmla="*/ 0 w 2032186"/>
                <a:gd name="connsiteY12" fmla="*/ 0 h 4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186" h="449230">
                  <a:moveTo>
                    <a:pt x="0" y="0"/>
                  </a:moveTo>
                  <a:lnTo>
                    <a:pt x="5956" y="469"/>
                  </a:lnTo>
                  <a:cubicBezTo>
                    <a:pt x="264473" y="18963"/>
                    <a:pt x="621610" y="30402"/>
                    <a:pt x="1016093" y="30402"/>
                  </a:cubicBezTo>
                  <a:cubicBezTo>
                    <a:pt x="1410576" y="30402"/>
                    <a:pt x="1767714" y="18963"/>
                    <a:pt x="2026230" y="469"/>
                  </a:cubicBezTo>
                  <a:lnTo>
                    <a:pt x="2032186" y="0"/>
                  </a:lnTo>
                  <a:lnTo>
                    <a:pt x="1945831" y="194089"/>
                  </a:lnTo>
                  <a:lnTo>
                    <a:pt x="1840727" y="430319"/>
                  </a:lnTo>
                  <a:lnTo>
                    <a:pt x="1814809" y="431776"/>
                  </a:lnTo>
                  <a:cubicBezTo>
                    <a:pt x="1586811" y="442796"/>
                    <a:pt x="1311956" y="449230"/>
                    <a:pt x="1016093" y="449230"/>
                  </a:cubicBezTo>
                  <a:cubicBezTo>
                    <a:pt x="720231" y="449230"/>
                    <a:pt x="445376" y="442796"/>
                    <a:pt x="217377" y="431776"/>
                  </a:cubicBezTo>
                  <a:lnTo>
                    <a:pt x="191459" y="430319"/>
                  </a:lnTo>
                  <a:lnTo>
                    <a:pt x="86355" y="19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99" name="Freeform 398"/>
            <p:cNvSpPr/>
            <p:nvPr/>
          </p:nvSpPr>
          <p:spPr>
            <a:xfrm>
              <a:off x="6185571" y="2544423"/>
              <a:ext cx="1633177" cy="437238"/>
            </a:xfrm>
            <a:custGeom>
              <a:avLst/>
              <a:gdLst>
                <a:gd name="connsiteX0" fmla="*/ 0 w 1633177"/>
                <a:gd name="connsiteY0" fmla="*/ 0 h 437238"/>
                <a:gd name="connsiteX1" fmla="*/ 17873 w 1633177"/>
                <a:gd name="connsiteY1" fmla="*/ 956 h 437238"/>
                <a:gd name="connsiteX2" fmla="*/ 816589 w 1633177"/>
                <a:gd name="connsiteY2" fmla="*/ 18410 h 437238"/>
                <a:gd name="connsiteX3" fmla="*/ 1615305 w 1633177"/>
                <a:gd name="connsiteY3" fmla="*/ 956 h 437238"/>
                <a:gd name="connsiteX4" fmla="*/ 1633177 w 1633177"/>
                <a:gd name="connsiteY4" fmla="*/ 0 h 437238"/>
                <a:gd name="connsiteX5" fmla="*/ 1443258 w 1633177"/>
                <a:gd name="connsiteY5" fmla="*/ 426859 h 437238"/>
                <a:gd name="connsiteX6" fmla="*/ 1435925 w 1633177"/>
                <a:gd name="connsiteY6" fmla="*/ 427160 h 437238"/>
                <a:gd name="connsiteX7" fmla="*/ 816589 w 1633177"/>
                <a:gd name="connsiteY7" fmla="*/ 437238 h 437238"/>
                <a:gd name="connsiteX8" fmla="*/ 197254 w 1633177"/>
                <a:gd name="connsiteY8" fmla="*/ 427160 h 437238"/>
                <a:gd name="connsiteX9" fmla="*/ 189920 w 1633177"/>
                <a:gd name="connsiteY9" fmla="*/ 426859 h 437238"/>
                <a:gd name="connsiteX10" fmla="*/ 0 w 1633177"/>
                <a:gd name="connsiteY10" fmla="*/ 0 h 43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3177" h="437238">
                  <a:moveTo>
                    <a:pt x="0" y="0"/>
                  </a:moveTo>
                  <a:lnTo>
                    <a:pt x="17873" y="956"/>
                  </a:lnTo>
                  <a:cubicBezTo>
                    <a:pt x="245872" y="11976"/>
                    <a:pt x="520727" y="18410"/>
                    <a:pt x="816589" y="18410"/>
                  </a:cubicBezTo>
                  <a:cubicBezTo>
                    <a:pt x="1112451" y="18410"/>
                    <a:pt x="1387307" y="11976"/>
                    <a:pt x="1615305" y="956"/>
                  </a:cubicBezTo>
                  <a:lnTo>
                    <a:pt x="1633177" y="0"/>
                  </a:lnTo>
                  <a:lnTo>
                    <a:pt x="1443258" y="426859"/>
                  </a:lnTo>
                  <a:lnTo>
                    <a:pt x="1435925" y="427160"/>
                  </a:lnTo>
                  <a:cubicBezTo>
                    <a:pt x="1248567" y="433619"/>
                    <a:pt x="1038486" y="437238"/>
                    <a:pt x="816589" y="437238"/>
                  </a:cubicBezTo>
                  <a:cubicBezTo>
                    <a:pt x="594693" y="437238"/>
                    <a:pt x="384612" y="433619"/>
                    <a:pt x="197254" y="427160"/>
                  </a:cubicBezTo>
                  <a:lnTo>
                    <a:pt x="189920" y="426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0" name="Freeform 399"/>
            <p:cNvSpPr/>
            <p:nvPr/>
          </p:nvSpPr>
          <p:spPr>
            <a:xfrm>
              <a:off x="6383395" y="2989051"/>
              <a:ext cx="1237526" cy="429020"/>
            </a:xfrm>
            <a:custGeom>
              <a:avLst/>
              <a:gdLst>
                <a:gd name="connsiteX0" fmla="*/ 0 w 1237526"/>
                <a:gd name="connsiteY0" fmla="*/ 0 h 429020"/>
                <a:gd name="connsiteX1" fmla="*/ 62707 w 1237526"/>
                <a:gd name="connsiteY1" fmla="*/ 2161 h 429020"/>
                <a:gd name="connsiteX2" fmla="*/ 618763 w 1237526"/>
                <a:gd name="connsiteY2" fmla="*/ 10192 h 429020"/>
                <a:gd name="connsiteX3" fmla="*/ 1174819 w 1237526"/>
                <a:gd name="connsiteY3" fmla="*/ 2161 h 429020"/>
                <a:gd name="connsiteX4" fmla="*/ 1237526 w 1237526"/>
                <a:gd name="connsiteY4" fmla="*/ 0 h 429020"/>
                <a:gd name="connsiteX5" fmla="*/ 1048754 w 1237526"/>
                <a:gd name="connsiteY5" fmla="*/ 424279 h 429020"/>
                <a:gd name="connsiteX6" fmla="*/ 1043570 w 1237526"/>
                <a:gd name="connsiteY6" fmla="*/ 424425 h 429020"/>
                <a:gd name="connsiteX7" fmla="*/ 618763 w 1237526"/>
                <a:gd name="connsiteY7" fmla="*/ 429020 h 429020"/>
                <a:gd name="connsiteX8" fmla="*/ 193956 w 1237526"/>
                <a:gd name="connsiteY8" fmla="*/ 424425 h 429020"/>
                <a:gd name="connsiteX9" fmla="*/ 188771 w 1237526"/>
                <a:gd name="connsiteY9" fmla="*/ 424279 h 429020"/>
                <a:gd name="connsiteX10" fmla="*/ 0 w 1237526"/>
                <a:gd name="connsiteY10" fmla="*/ 0 h 42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526" h="429020">
                  <a:moveTo>
                    <a:pt x="0" y="0"/>
                  </a:moveTo>
                  <a:lnTo>
                    <a:pt x="62707" y="2161"/>
                  </a:lnTo>
                  <a:cubicBezTo>
                    <a:pt x="233617" y="7332"/>
                    <a:pt x="421522" y="10192"/>
                    <a:pt x="618763" y="10192"/>
                  </a:cubicBezTo>
                  <a:cubicBezTo>
                    <a:pt x="816005" y="10192"/>
                    <a:pt x="1003910" y="7332"/>
                    <a:pt x="1174819" y="2161"/>
                  </a:cubicBezTo>
                  <a:lnTo>
                    <a:pt x="1237526" y="0"/>
                  </a:lnTo>
                  <a:lnTo>
                    <a:pt x="1048754" y="424279"/>
                  </a:lnTo>
                  <a:lnTo>
                    <a:pt x="1043570" y="424425"/>
                  </a:lnTo>
                  <a:cubicBezTo>
                    <a:pt x="909374" y="427412"/>
                    <a:pt x="766694" y="429020"/>
                    <a:pt x="618763" y="429020"/>
                  </a:cubicBezTo>
                  <a:cubicBezTo>
                    <a:pt x="470832" y="429020"/>
                    <a:pt x="328153" y="427412"/>
                    <a:pt x="193956" y="424425"/>
                  </a:cubicBezTo>
                  <a:lnTo>
                    <a:pt x="188771" y="424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1" name="Freeform 400"/>
            <p:cNvSpPr/>
            <p:nvPr/>
          </p:nvSpPr>
          <p:spPr>
            <a:xfrm>
              <a:off x="6579848" y="3430594"/>
              <a:ext cx="844623" cy="440081"/>
            </a:xfrm>
            <a:custGeom>
              <a:avLst/>
              <a:gdLst>
                <a:gd name="connsiteX0" fmla="*/ 0 w 844623"/>
                <a:gd name="connsiteY0" fmla="*/ 0 h 440081"/>
                <a:gd name="connsiteX1" fmla="*/ 134409 w 844623"/>
                <a:gd name="connsiteY1" fmla="*/ 2985 h 440081"/>
                <a:gd name="connsiteX2" fmla="*/ 422312 w 844623"/>
                <a:gd name="connsiteY2" fmla="*/ 5061 h 440081"/>
                <a:gd name="connsiteX3" fmla="*/ 710215 w 844623"/>
                <a:gd name="connsiteY3" fmla="*/ 2985 h 440081"/>
                <a:gd name="connsiteX4" fmla="*/ 844623 w 844623"/>
                <a:gd name="connsiteY4" fmla="*/ 0 h 440081"/>
                <a:gd name="connsiteX5" fmla="*/ 658451 w 844623"/>
                <a:gd name="connsiteY5" fmla="*/ 418435 h 440081"/>
                <a:gd name="connsiteX6" fmla="*/ 652587 w 844623"/>
                <a:gd name="connsiteY6" fmla="*/ 419755 h 440081"/>
                <a:gd name="connsiteX7" fmla="*/ 422312 w 844623"/>
                <a:gd name="connsiteY7" fmla="*/ 440081 h 440081"/>
                <a:gd name="connsiteX8" fmla="*/ 192037 w 844623"/>
                <a:gd name="connsiteY8" fmla="*/ 419755 h 440081"/>
                <a:gd name="connsiteX9" fmla="*/ 186171 w 844623"/>
                <a:gd name="connsiteY9" fmla="*/ 418434 h 440081"/>
                <a:gd name="connsiteX10" fmla="*/ 0 w 844623"/>
                <a:gd name="connsiteY10" fmla="*/ 0 h 44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623" h="440081">
                  <a:moveTo>
                    <a:pt x="0" y="0"/>
                  </a:moveTo>
                  <a:lnTo>
                    <a:pt x="134409" y="2985"/>
                  </a:lnTo>
                  <a:cubicBezTo>
                    <a:pt x="227405" y="4346"/>
                    <a:pt x="323691" y="5061"/>
                    <a:pt x="422312" y="5061"/>
                  </a:cubicBezTo>
                  <a:cubicBezTo>
                    <a:pt x="520933" y="5061"/>
                    <a:pt x="617220" y="4346"/>
                    <a:pt x="710215" y="2985"/>
                  </a:cubicBezTo>
                  <a:lnTo>
                    <a:pt x="844623" y="0"/>
                  </a:lnTo>
                  <a:lnTo>
                    <a:pt x="658451" y="418435"/>
                  </a:lnTo>
                  <a:lnTo>
                    <a:pt x="652587" y="419755"/>
                  </a:lnTo>
                  <a:cubicBezTo>
                    <a:pt x="578207" y="433082"/>
                    <a:pt x="501193" y="440081"/>
                    <a:pt x="422312" y="440081"/>
                  </a:cubicBezTo>
                  <a:cubicBezTo>
                    <a:pt x="343431" y="440081"/>
                    <a:pt x="266418" y="433082"/>
                    <a:pt x="192037" y="419755"/>
                  </a:cubicBezTo>
                  <a:lnTo>
                    <a:pt x="186171" y="418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402" name="Group 401"/>
          <p:cNvGrpSpPr>
            <a:grpSpLocks noChangeAspect="1"/>
          </p:cNvGrpSpPr>
          <p:nvPr/>
        </p:nvGrpSpPr>
        <p:grpSpPr>
          <a:xfrm>
            <a:off x="4309920" y="3450026"/>
            <a:ext cx="768237" cy="758656"/>
            <a:chOff x="8911341" y="1049209"/>
            <a:chExt cx="2857100" cy="2821466"/>
          </a:xfrm>
        </p:grpSpPr>
        <p:sp>
          <p:nvSpPr>
            <p:cNvPr id="403" name="Freeform 402"/>
            <p:cNvSpPr/>
            <p:nvPr/>
          </p:nvSpPr>
          <p:spPr>
            <a:xfrm>
              <a:off x="8911341" y="1049209"/>
              <a:ext cx="2857100" cy="204396"/>
            </a:xfrm>
            <a:custGeom>
              <a:avLst/>
              <a:gdLst>
                <a:gd name="connsiteX0" fmla="*/ 1428550 w 2857100"/>
                <a:gd name="connsiteY0" fmla="*/ 0 h 204396"/>
                <a:gd name="connsiteX1" fmla="*/ 2857100 w 2857100"/>
                <a:gd name="connsiteY1" fmla="*/ 102198 h 204396"/>
                <a:gd name="connsiteX2" fmla="*/ 1428550 w 2857100"/>
                <a:gd name="connsiteY2" fmla="*/ 204396 h 204396"/>
                <a:gd name="connsiteX3" fmla="*/ 0 w 2857100"/>
                <a:gd name="connsiteY3" fmla="*/ 102198 h 204396"/>
                <a:gd name="connsiteX4" fmla="*/ 1428550 w 2857100"/>
                <a:gd name="connsiteY4" fmla="*/ 0 h 20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100" h="204396">
                  <a:moveTo>
                    <a:pt x="1428550" y="0"/>
                  </a:moveTo>
                  <a:cubicBezTo>
                    <a:pt x="2217516" y="0"/>
                    <a:pt x="2857100" y="45756"/>
                    <a:pt x="2857100" y="102198"/>
                  </a:cubicBezTo>
                  <a:cubicBezTo>
                    <a:pt x="2857100" y="158640"/>
                    <a:pt x="2217516" y="204396"/>
                    <a:pt x="1428550" y="204396"/>
                  </a:cubicBezTo>
                  <a:cubicBezTo>
                    <a:pt x="639584" y="204396"/>
                    <a:pt x="0" y="158640"/>
                    <a:pt x="0" y="102198"/>
                  </a:cubicBezTo>
                  <a:cubicBezTo>
                    <a:pt x="0" y="45756"/>
                    <a:pt x="639584" y="0"/>
                    <a:pt x="14285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4" name="Freeform 403"/>
            <p:cNvSpPr/>
            <p:nvPr/>
          </p:nvSpPr>
          <p:spPr>
            <a:xfrm>
              <a:off x="8911341" y="1168991"/>
              <a:ext cx="2857100" cy="441097"/>
            </a:xfrm>
            <a:custGeom>
              <a:avLst/>
              <a:gdLst>
                <a:gd name="connsiteX0" fmla="*/ 0 w 2857100"/>
                <a:gd name="connsiteY0" fmla="*/ 0 h 441097"/>
                <a:gd name="connsiteX1" fmla="*/ 7375 w 2857100"/>
                <a:gd name="connsiteY1" fmla="*/ 10448 h 441097"/>
                <a:gd name="connsiteX2" fmla="*/ 1428550 w 2857100"/>
                <a:gd name="connsiteY2" fmla="*/ 102197 h 441097"/>
                <a:gd name="connsiteX3" fmla="*/ 2849725 w 2857100"/>
                <a:gd name="connsiteY3" fmla="*/ 10448 h 441097"/>
                <a:gd name="connsiteX4" fmla="*/ 2857099 w 2857100"/>
                <a:gd name="connsiteY4" fmla="*/ 0 h 441097"/>
                <a:gd name="connsiteX5" fmla="*/ 2857100 w 2857100"/>
                <a:gd name="connsiteY5" fmla="*/ 0 h 441097"/>
                <a:gd name="connsiteX6" fmla="*/ 2684890 w 2857100"/>
                <a:gd name="connsiteY6" fmla="*/ 387056 h 441097"/>
                <a:gd name="connsiteX7" fmla="*/ 2650284 w 2857100"/>
                <a:gd name="connsiteY7" fmla="*/ 391892 h 441097"/>
                <a:gd name="connsiteX8" fmla="*/ 1428550 w 2857100"/>
                <a:gd name="connsiteY8" fmla="*/ 441097 h 441097"/>
                <a:gd name="connsiteX9" fmla="*/ 206816 w 2857100"/>
                <a:gd name="connsiteY9" fmla="*/ 391892 h 441097"/>
                <a:gd name="connsiteX10" fmla="*/ 172210 w 2857100"/>
                <a:gd name="connsiteY10" fmla="*/ 387056 h 441097"/>
                <a:gd name="connsiteX11" fmla="*/ 0 w 2857100"/>
                <a:gd name="connsiteY11" fmla="*/ 0 h 4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100" h="441097">
                  <a:moveTo>
                    <a:pt x="0" y="0"/>
                  </a:moveTo>
                  <a:lnTo>
                    <a:pt x="7375" y="10448"/>
                  </a:lnTo>
                  <a:cubicBezTo>
                    <a:pt x="80531" y="61982"/>
                    <a:pt x="688894" y="102197"/>
                    <a:pt x="1428550" y="102197"/>
                  </a:cubicBezTo>
                  <a:cubicBezTo>
                    <a:pt x="2168206" y="102197"/>
                    <a:pt x="2776568" y="61982"/>
                    <a:pt x="2849725" y="10448"/>
                  </a:cubicBezTo>
                  <a:lnTo>
                    <a:pt x="2857099" y="0"/>
                  </a:lnTo>
                  <a:lnTo>
                    <a:pt x="2857100" y="0"/>
                  </a:lnTo>
                  <a:lnTo>
                    <a:pt x="2684890" y="387056"/>
                  </a:lnTo>
                  <a:lnTo>
                    <a:pt x="2650284" y="391892"/>
                  </a:lnTo>
                  <a:cubicBezTo>
                    <a:pt x="2399735" y="421391"/>
                    <a:pt x="1946309" y="441097"/>
                    <a:pt x="1428550" y="441097"/>
                  </a:cubicBezTo>
                  <a:cubicBezTo>
                    <a:pt x="910791" y="441097"/>
                    <a:pt x="457365" y="421391"/>
                    <a:pt x="206816" y="391892"/>
                  </a:cubicBezTo>
                  <a:lnTo>
                    <a:pt x="172210" y="387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5" name="Freeform 404"/>
            <p:cNvSpPr/>
            <p:nvPr/>
          </p:nvSpPr>
          <p:spPr>
            <a:xfrm>
              <a:off x="9092056" y="1575162"/>
              <a:ext cx="2495671" cy="408991"/>
            </a:xfrm>
            <a:custGeom>
              <a:avLst/>
              <a:gdLst>
                <a:gd name="connsiteX0" fmla="*/ 0 w 2495671"/>
                <a:gd name="connsiteY0" fmla="*/ 0 h 408991"/>
                <a:gd name="connsiteX1" fmla="*/ 63260 w 2495671"/>
                <a:gd name="connsiteY1" fmla="*/ 7450 h 408991"/>
                <a:gd name="connsiteX2" fmla="*/ 1247836 w 2495671"/>
                <a:gd name="connsiteY2" fmla="*/ 52508 h 408991"/>
                <a:gd name="connsiteX3" fmla="*/ 2432412 w 2495671"/>
                <a:gd name="connsiteY3" fmla="*/ 7450 h 408991"/>
                <a:gd name="connsiteX4" fmla="*/ 2495671 w 2495671"/>
                <a:gd name="connsiteY4" fmla="*/ 0 h 408991"/>
                <a:gd name="connsiteX5" fmla="*/ 2329561 w 2495671"/>
                <a:gd name="connsiteY5" fmla="*/ 373347 h 408991"/>
                <a:gd name="connsiteX6" fmla="*/ 2208361 w 2495671"/>
                <a:gd name="connsiteY6" fmla="*/ 382442 h 408991"/>
                <a:gd name="connsiteX7" fmla="*/ 1247836 w 2495671"/>
                <a:gd name="connsiteY7" fmla="*/ 408991 h 408991"/>
                <a:gd name="connsiteX8" fmla="*/ 287311 w 2495671"/>
                <a:gd name="connsiteY8" fmla="*/ 382442 h 408991"/>
                <a:gd name="connsiteX9" fmla="*/ 166111 w 2495671"/>
                <a:gd name="connsiteY9" fmla="*/ 373347 h 408991"/>
                <a:gd name="connsiteX10" fmla="*/ 0 w 2495671"/>
                <a:gd name="connsiteY10" fmla="*/ 0 h 4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5671" h="408991">
                  <a:moveTo>
                    <a:pt x="0" y="0"/>
                  </a:moveTo>
                  <a:lnTo>
                    <a:pt x="63260" y="7450"/>
                  </a:lnTo>
                  <a:cubicBezTo>
                    <a:pt x="319981" y="34634"/>
                    <a:pt x="754732" y="52508"/>
                    <a:pt x="1247836" y="52508"/>
                  </a:cubicBezTo>
                  <a:cubicBezTo>
                    <a:pt x="1740940" y="52508"/>
                    <a:pt x="2175691" y="34634"/>
                    <a:pt x="2432412" y="7450"/>
                  </a:cubicBezTo>
                  <a:lnTo>
                    <a:pt x="2495671" y="0"/>
                  </a:lnTo>
                  <a:lnTo>
                    <a:pt x="2329561" y="373347"/>
                  </a:lnTo>
                  <a:lnTo>
                    <a:pt x="2208361" y="382442"/>
                  </a:lnTo>
                  <a:cubicBezTo>
                    <a:pt x="1954669" y="398937"/>
                    <a:pt x="1617664" y="408991"/>
                    <a:pt x="1247836" y="408991"/>
                  </a:cubicBezTo>
                  <a:cubicBezTo>
                    <a:pt x="878009" y="408991"/>
                    <a:pt x="541004" y="398937"/>
                    <a:pt x="287311" y="382442"/>
                  </a:cubicBezTo>
                  <a:lnTo>
                    <a:pt x="166111" y="373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6" name="Freeform 405"/>
            <p:cNvSpPr/>
            <p:nvPr/>
          </p:nvSpPr>
          <p:spPr>
            <a:xfrm>
              <a:off x="9266308" y="1966807"/>
              <a:ext cx="2147167" cy="391410"/>
            </a:xfrm>
            <a:custGeom>
              <a:avLst/>
              <a:gdLst>
                <a:gd name="connsiteX0" fmla="*/ 0 w 2147167"/>
                <a:gd name="connsiteY0" fmla="*/ 0 h 391410"/>
                <a:gd name="connsiteX1" fmla="*/ 63447 w 2147167"/>
                <a:gd name="connsiteY1" fmla="*/ 4994 h 391410"/>
                <a:gd name="connsiteX2" fmla="*/ 1073584 w 2147167"/>
                <a:gd name="connsiteY2" fmla="*/ 34927 h 391410"/>
                <a:gd name="connsiteX3" fmla="*/ 2083721 w 2147167"/>
                <a:gd name="connsiteY3" fmla="*/ 4994 h 391410"/>
                <a:gd name="connsiteX4" fmla="*/ 2147167 w 2147167"/>
                <a:gd name="connsiteY4" fmla="*/ 0 h 391410"/>
                <a:gd name="connsiteX5" fmla="*/ 2003322 w 2147167"/>
                <a:gd name="connsiteY5" fmla="*/ 323304 h 391410"/>
                <a:gd name="connsiteX6" fmla="*/ 1983568 w 2147167"/>
                <a:gd name="connsiteY6" fmla="*/ 367702 h 391410"/>
                <a:gd name="connsiteX7" fmla="*/ 1872300 w 2147167"/>
                <a:gd name="connsiteY7" fmla="*/ 373956 h 391410"/>
                <a:gd name="connsiteX8" fmla="*/ 1073584 w 2147167"/>
                <a:gd name="connsiteY8" fmla="*/ 391410 h 391410"/>
                <a:gd name="connsiteX9" fmla="*/ 274868 w 2147167"/>
                <a:gd name="connsiteY9" fmla="*/ 373956 h 391410"/>
                <a:gd name="connsiteX10" fmla="*/ 163599 w 2147167"/>
                <a:gd name="connsiteY10" fmla="*/ 367702 h 391410"/>
                <a:gd name="connsiteX11" fmla="*/ 143846 w 2147167"/>
                <a:gd name="connsiteY11" fmla="*/ 323305 h 391410"/>
                <a:gd name="connsiteX12" fmla="*/ 0 w 2147167"/>
                <a:gd name="connsiteY12" fmla="*/ 0 h 39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7167" h="391410">
                  <a:moveTo>
                    <a:pt x="0" y="0"/>
                  </a:moveTo>
                  <a:lnTo>
                    <a:pt x="63447" y="4994"/>
                  </a:lnTo>
                  <a:cubicBezTo>
                    <a:pt x="321963" y="23488"/>
                    <a:pt x="679101" y="34927"/>
                    <a:pt x="1073584" y="34927"/>
                  </a:cubicBezTo>
                  <a:cubicBezTo>
                    <a:pt x="1468067" y="34927"/>
                    <a:pt x="1825205" y="23488"/>
                    <a:pt x="2083721" y="4994"/>
                  </a:cubicBezTo>
                  <a:lnTo>
                    <a:pt x="2147167" y="0"/>
                  </a:lnTo>
                  <a:lnTo>
                    <a:pt x="2003322" y="323304"/>
                  </a:lnTo>
                  <a:lnTo>
                    <a:pt x="1983568" y="367702"/>
                  </a:lnTo>
                  <a:lnTo>
                    <a:pt x="1872300" y="373956"/>
                  </a:lnTo>
                  <a:cubicBezTo>
                    <a:pt x="1644302" y="384975"/>
                    <a:pt x="1369447" y="391410"/>
                    <a:pt x="1073584" y="391410"/>
                  </a:cubicBezTo>
                  <a:cubicBezTo>
                    <a:pt x="777722" y="391410"/>
                    <a:pt x="502867" y="384975"/>
                    <a:pt x="274868" y="373956"/>
                  </a:cubicBezTo>
                  <a:lnTo>
                    <a:pt x="163599" y="367702"/>
                  </a:lnTo>
                  <a:lnTo>
                    <a:pt x="143846" y="32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7" name="Freeform 406"/>
            <p:cNvSpPr/>
            <p:nvPr/>
          </p:nvSpPr>
          <p:spPr>
            <a:xfrm>
              <a:off x="9438058" y="2352830"/>
              <a:ext cx="1803667" cy="379453"/>
            </a:xfrm>
            <a:custGeom>
              <a:avLst/>
              <a:gdLst>
                <a:gd name="connsiteX0" fmla="*/ 0 w 1803667"/>
                <a:gd name="connsiteY0" fmla="*/ 0 h 379453"/>
                <a:gd name="connsiteX1" fmla="*/ 103118 w 1803667"/>
                <a:gd name="connsiteY1" fmla="*/ 5516 h 379453"/>
                <a:gd name="connsiteX2" fmla="*/ 901834 w 1803667"/>
                <a:gd name="connsiteY2" fmla="*/ 22970 h 379453"/>
                <a:gd name="connsiteX3" fmla="*/ 1700550 w 1803667"/>
                <a:gd name="connsiteY3" fmla="*/ 5516 h 379453"/>
                <a:gd name="connsiteX4" fmla="*/ 1803667 w 1803667"/>
                <a:gd name="connsiteY4" fmla="*/ 0 h 379453"/>
                <a:gd name="connsiteX5" fmla="*/ 1641526 w 1803667"/>
                <a:gd name="connsiteY5" fmla="*/ 364426 h 379453"/>
                <a:gd name="connsiteX6" fmla="*/ 1521170 w 1803667"/>
                <a:gd name="connsiteY6" fmla="*/ 369375 h 379453"/>
                <a:gd name="connsiteX7" fmla="*/ 901834 w 1803667"/>
                <a:gd name="connsiteY7" fmla="*/ 379453 h 379453"/>
                <a:gd name="connsiteX8" fmla="*/ 282499 w 1803667"/>
                <a:gd name="connsiteY8" fmla="*/ 369375 h 379453"/>
                <a:gd name="connsiteX9" fmla="*/ 162142 w 1803667"/>
                <a:gd name="connsiteY9" fmla="*/ 364426 h 379453"/>
                <a:gd name="connsiteX10" fmla="*/ 0 w 1803667"/>
                <a:gd name="connsiteY10" fmla="*/ 0 h 3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3667" h="379453">
                  <a:moveTo>
                    <a:pt x="0" y="0"/>
                  </a:moveTo>
                  <a:lnTo>
                    <a:pt x="103118" y="5516"/>
                  </a:lnTo>
                  <a:cubicBezTo>
                    <a:pt x="331116" y="16535"/>
                    <a:pt x="605972" y="22970"/>
                    <a:pt x="901834" y="22970"/>
                  </a:cubicBezTo>
                  <a:cubicBezTo>
                    <a:pt x="1197696" y="22970"/>
                    <a:pt x="1472552" y="16535"/>
                    <a:pt x="1700550" y="5516"/>
                  </a:cubicBezTo>
                  <a:lnTo>
                    <a:pt x="1803667" y="0"/>
                  </a:lnTo>
                  <a:lnTo>
                    <a:pt x="1641526" y="364426"/>
                  </a:lnTo>
                  <a:lnTo>
                    <a:pt x="1521170" y="369375"/>
                  </a:lnTo>
                  <a:cubicBezTo>
                    <a:pt x="1333811" y="375833"/>
                    <a:pt x="1123731" y="379453"/>
                    <a:pt x="901834" y="379453"/>
                  </a:cubicBezTo>
                  <a:cubicBezTo>
                    <a:pt x="679937" y="379453"/>
                    <a:pt x="469857" y="375833"/>
                    <a:pt x="282499" y="369375"/>
                  </a:cubicBezTo>
                  <a:lnTo>
                    <a:pt x="162142" y="364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8" name="Freeform 407"/>
            <p:cNvSpPr/>
            <p:nvPr/>
          </p:nvSpPr>
          <p:spPr>
            <a:xfrm>
              <a:off x="9608239" y="2735325"/>
              <a:ext cx="1463305" cy="371022"/>
            </a:xfrm>
            <a:custGeom>
              <a:avLst/>
              <a:gdLst>
                <a:gd name="connsiteX0" fmla="*/ 0 w 1463305"/>
                <a:gd name="connsiteY0" fmla="*/ 0 h 371022"/>
                <a:gd name="connsiteX1" fmla="*/ 50721 w 1463305"/>
                <a:gd name="connsiteY1" fmla="*/ 2204 h 371022"/>
                <a:gd name="connsiteX2" fmla="*/ 731653 w 1463305"/>
                <a:gd name="connsiteY2" fmla="*/ 14539 h 371022"/>
                <a:gd name="connsiteX3" fmla="*/ 1412585 w 1463305"/>
                <a:gd name="connsiteY3" fmla="*/ 2204 h 371022"/>
                <a:gd name="connsiteX4" fmla="*/ 1463305 w 1463305"/>
                <a:gd name="connsiteY4" fmla="*/ 0 h 371022"/>
                <a:gd name="connsiteX5" fmla="*/ 1302099 w 1463305"/>
                <a:gd name="connsiteY5" fmla="*/ 362322 h 371022"/>
                <a:gd name="connsiteX6" fmla="*/ 1156460 w 1463305"/>
                <a:gd name="connsiteY6" fmla="*/ 366427 h 371022"/>
                <a:gd name="connsiteX7" fmla="*/ 731653 w 1463305"/>
                <a:gd name="connsiteY7" fmla="*/ 371022 h 371022"/>
                <a:gd name="connsiteX8" fmla="*/ 306846 w 1463305"/>
                <a:gd name="connsiteY8" fmla="*/ 366427 h 371022"/>
                <a:gd name="connsiteX9" fmla="*/ 161206 w 1463305"/>
                <a:gd name="connsiteY9" fmla="*/ 362322 h 371022"/>
                <a:gd name="connsiteX10" fmla="*/ 0 w 1463305"/>
                <a:gd name="connsiteY10" fmla="*/ 0 h 37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305" h="371022">
                  <a:moveTo>
                    <a:pt x="0" y="0"/>
                  </a:moveTo>
                  <a:lnTo>
                    <a:pt x="50721" y="2204"/>
                  </a:lnTo>
                  <a:cubicBezTo>
                    <a:pt x="253137" y="10071"/>
                    <a:pt x="485101" y="14539"/>
                    <a:pt x="731653" y="14539"/>
                  </a:cubicBezTo>
                  <a:cubicBezTo>
                    <a:pt x="978205" y="14539"/>
                    <a:pt x="1210169" y="10071"/>
                    <a:pt x="1412585" y="2204"/>
                  </a:cubicBezTo>
                  <a:lnTo>
                    <a:pt x="1463305" y="0"/>
                  </a:lnTo>
                  <a:lnTo>
                    <a:pt x="1302099" y="362322"/>
                  </a:lnTo>
                  <a:lnTo>
                    <a:pt x="1156460" y="366427"/>
                  </a:lnTo>
                  <a:cubicBezTo>
                    <a:pt x="1022264" y="369413"/>
                    <a:pt x="879584" y="371022"/>
                    <a:pt x="731653" y="371022"/>
                  </a:cubicBezTo>
                  <a:cubicBezTo>
                    <a:pt x="583722" y="371022"/>
                    <a:pt x="441043" y="369413"/>
                    <a:pt x="306846" y="366427"/>
                  </a:cubicBezTo>
                  <a:lnTo>
                    <a:pt x="161206" y="362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9" name="Freeform 408"/>
            <p:cNvSpPr/>
            <p:nvPr/>
          </p:nvSpPr>
          <p:spPr>
            <a:xfrm>
              <a:off x="9777467" y="3115678"/>
              <a:ext cx="1124849" cy="364734"/>
            </a:xfrm>
            <a:custGeom>
              <a:avLst/>
              <a:gdLst>
                <a:gd name="connsiteX0" fmla="*/ 0 w 1124849"/>
                <a:gd name="connsiteY0" fmla="*/ 0 h 364734"/>
                <a:gd name="connsiteX1" fmla="*/ 6369 w 1124849"/>
                <a:gd name="connsiteY1" fmla="*/ 220 h 364734"/>
                <a:gd name="connsiteX2" fmla="*/ 562425 w 1124849"/>
                <a:gd name="connsiteY2" fmla="*/ 8251 h 364734"/>
                <a:gd name="connsiteX3" fmla="*/ 1118481 w 1124849"/>
                <a:gd name="connsiteY3" fmla="*/ 220 h 364734"/>
                <a:gd name="connsiteX4" fmla="*/ 1124849 w 1124849"/>
                <a:gd name="connsiteY4" fmla="*/ 0 h 364734"/>
                <a:gd name="connsiteX5" fmla="*/ 964447 w 1124849"/>
                <a:gd name="connsiteY5" fmla="*/ 360515 h 364734"/>
                <a:gd name="connsiteX6" fmla="*/ 779979 w 1124849"/>
                <a:gd name="connsiteY6" fmla="*/ 363556 h 364734"/>
                <a:gd name="connsiteX7" fmla="*/ 562425 w 1124849"/>
                <a:gd name="connsiteY7" fmla="*/ 364734 h 364734"/>
                <a:gd name="connsiteX8" fmla="*/ 344871 w 1124849"/>
                <a:gd name="connsiteY8" fmla="*/ 363556 h 364734"/>
                <a:gd name="connsiteX9" fmla="*/ 160401 w 1124849"/>
                <a:gd name="connsiteY9" fmla="*/ 360515 h 364734"/>
                <a:gd name="connsiteX10" fmla="*/ 0 w 1124849"/>
                <a:gd name="connsiteY10" fmla="*/ 0 h 36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4849" h="364734">
                  <a:moveTo>
                    <a:pt x="0" y="0"/>
                  </a:moveTo>
                  <a:lnTo>
                    <a:pt x="6369" y="220"/>
                  </a:lnTo>
                  <a:cubicBezTo>
                    <a:pt x="177278" y="5391"/>
                    <a:pt x="365184" y="8251"/>
                    <a:pt x="562425" y="8251"/>
                  </a:cubicBezTo>
                  <a:cubicBezTo>
                    <a:pt x="759666" y="8251"/>
                    <a:pt x="947572" y="5391"/>
                    <a:pt x="1118481" y="220"/>
                  </a:cubicBezTo>
                  <a:lnTo>
                    <a:pt x="1124849" y="0"/>
                  </a:lnTo>
                  <a:lnTo>
                    <a:pt x="964447" y="360515"/>
                  </a:lnTo>
                  <a:lnTo>
                    <a:pt x="779979" y="363556"/>
                  </a:lnTo>
                  <a:cubicBezTo>
                    <a:pt x="709043" y="364332"/>
                    <a:pt x="636391" y="364734"/>
                    <a:pt x="562425" y="364734"/>
                  </a:cubicBezTo>
                  <a:cubicBezTo>
                    <a:pt x="488460" y="364734"/>
                    <a:pt x="415807" y="364332"/>
                    <a:pt x="344871" y="363556"/>
                  </a:cubicBezTo>
                  <a:lnTo>
                    <a:pt x="160401" y="360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0" name="Freeform 409"/>
            <p:cNvSpPr/>
            <p:nvPr/>
          </p:nvSpPr>
          <p:spPr>
            <a:xfrm>
              <a:off x="9945592" y="3493556"/>
              <a:ext cx="788596" cy="377119"/>
            </a:xfrm>
            <a:custGeom>
              <a:avLst/>
              <a:gdLst>
                <a:gd name="connsiteX0" fmla="*/ 0 w 788596"/>
                <a:gd name="connsiteY0" fmla="*/ 0 h 377119"/>
                <a:gd name="connsiteX1" fmla="*/ 106396 w 788596"/>
                <a:gd name="connsiteY1" fmla="*/ 2363 h 377119"/>
                <a:gd name="connsiteX2" fmla="*/ 394299 w 788596"/>
                <a:gd name="connsiteY2" fmla="*/ 4439 h 377119"/>
                <a:gd name="connsiteX3" fmla="*/ 682202 w 788596"/>
                <a:gd name="connsiteY3" fmla="*/ 2363 h 377119"/>
                <a:gd name="connsiteX4" fmla="*/ 788596 w 788596"/>
                <a:gd name="connsiteY4" fmla="*/ 0 h 377119"/>
                <a:gd name="connsiteX5" fmla="*/ 630438 w 788596"/>
                <a:gd name="connsiteY5" fmla="*/ 355473 h 377119"/>
                <a:gd name="connsiteX6" fmla="*/ 624574 w 788596"/>
                <a:gd name="connsiteY6" fmla="*/ 356793 h 377119"/>
                <a:gd name="connsiteX7" fmla="*/ 394299 w 788596"/>
                <a:gd name="connsiteY7" fmla="*/ 377119 h 377119"/>
                <a:gd name="connsiteX8" fmla="*/ 164024 w 788596"/>
                <a:gd name="connsiteY8" fmla="*/ 356793 h 377119"/>
                <a:gd name="connsiteX9" fmla="*/ 158158 w 788596"/>
                <a:gd name="connsiteY9" fmla="*/ 355472 h 377119"/>
                <a:gd name="connsiteX10" fmla="*/ 0 w 788596"/>
                <a:gd name="connsiteY10" fmla="*/ 0 h 37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596" h="377119">
                  <a:moveTo>
                    <a:pt x="0" y="0"/>
                  </a:moveTo>
                  <a:lnTo>
                    <a:pt x="106396" y="2363"/>
                  </a:lnTo>
                  <a:cubicBezTo>
                    <a:pt x="199392" y="3724"/>
                    <a:pt x="295678" y="4439"/>
                    <a:pt x="394299" y="4439"/>
                  </a:cubicBezTo>
                  <a:cubicBezTo>
                    <a:pt x="492920" y="4439"/>
                    <a:pt x="589206" y="3724"/>
                    <a:pt x="682202" y="2363"/>
                  </a:cubicBezTo>
                  <a:lnTo>
                    <a:pt x="788596" y="0"/>
                  </a:lnTo>
                  <a:lnTo>
                    <a:pt x="630438" y="355473"/>
                  </a:lnTo>
                  <a:lnTo>
                    <a:pt x="624574" y="356793"/>
                  </a:lnTo>
                  <a:cubicBezTo>
                    <a:pt x="550194" y="370120"/>
                    <a:pt x="473180" y="377119"/>
                    <a:pt x="394299" y="377119"/>
                  </a:cubicBezTo>
                  <a:cubicBezTo>
                    <a:pt x="315418" y="377119"/>
                    <a:pt x="238405" y="370120"/>
                    <a:pt x="164024" y="356793"/>
                  </a:cubicBezTo>
                  <a:lnTo>
                    <a:pt x="158158" y="355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411" name="Group 410"/>
          <p:cNvGrpSpPr>
            <a:grpSpLocks noChangeAspect="1"/>
          </p:cNvGrpSpPr>
          <p:nvPr/>
        </p:nvGrpSpPr>
        <p:grpSpPr>
          <a:xfrm>
            <a:off x="5205898" y="3450026"/>
            <a:ext cx="768237" cy="758656"/>
            <a:chOff x="12631287" y="1049209"/>
            <a:chExt cx="2857100" cy="2821466"/>
          </a:xfrm>
        </p:grpSpPr>
        <p:sp>
          <p:nvSpPr>
            <p:cNvPr id="412" name="Freeform 411"/>
            <p:cNvSpPr/>
            <p:nvPr/>
          </p:nvSpPr>
          <p:spPr>
            <a:xfrm>
              <a:off x="12631287" y="1049209"/>
              <a:ext cx="2857100" cy="204396"/>
            </a:xfrm>
            <a:custGeom>
              <a:avLst/>
              <a:gdLst>
                <a:gd name="connsiteX0" fmla="*/ 1428550 w 2857100"/>
                <a:gd name="connsiteY0" fmla="*/ 0 h 204396"/>
                <a:gd name="connsiteX1" fmla="*/ 2857100 w 2857100"/>
                <a:gd name="connsiteY1" fmla="*/ 102198 h 204396"/>
                <a:gd name="connsiteX2" fmla="*/ 1428550 w 2857100"/>
                <a:gd name="connsiteY2" fmla="*/ 204396 h 204396"/>
                <a:gd name="connsiteX3" fmla="*/ 0 w 2857100"/>
                <a:gd name="connsiteY3" fmla="*/ 102198 h 204396"/>
                <a:gd name="connsiteX4" fmla="*/ 1428550 w 2857100"/>
                <a:gd name="connsiteY4" fmla="*/ 0 h 20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100" h="204396">
                  <a:moveTo>
                    <a:pt x="1428550" y="0"/>
                  </a:moveTo>
                  <a:cubicBezTo>
                    <a:pt x="2217516" y="0"/>
                    <a:pt x="2857100" y="45756"/>
                    <a:pt x="2857100" y="102198"/>
                  </a:cubicBezTo>
                  <a:cubicBezTo>
                    <a:pt x="2857100" y="158640"/>
                    <a:pt x="2217516" y="204396"/>
                    <a:pt x="1428550" y="204396"/>
                  </a:cubicBezTo>
                  <a:cubicBezTo>
                    <a:pt x="639584" y="204396"/>
                    <a:pt x="0" y="158640"/>
                    <a:pt x="0" y="102198"/>
                  </a:cubicBezTo>
                  <a:cubicBezTo>
                    <a:pt x="0" y="45756"/>
                    <a:pt x="639584" y="0"/>
                    <a:pt x="14285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3" name="Freeform 412"/>
            <p:cNvSpPr/>
            <p:nvPr/>
          </p:nvSpPr>
          <p:spPr>
            <a:xfrm>
              <a:off x="12631287" y="1168991"/>
              <a:ext cx="2857100" cy="394339"/>
            </a:xfrm>
            <a:custGeom>
              <a:avLst/>
              <a:gdLst>
                <a:gd name="connsiteX0" fmla="*/ 0 w 2857100"/>
                <a:gd name="connsiteY0" fmla="*/ 0 h 394339"/>
                <a:gd name="connsiteX1" fmla="*/ 7375 w 2857100"/>
                <a:gd name="connsiteY1" fmla="*/ 10448 h 394339"/>
                <a:gd name="connsiteX2" fmla="*/ 1428550 w 2857100"/>
                <a:gd name="connsiteY2" fmla="*/ 102197 h 394339"/>
                <a:gd name="connsiteX3" fmla="*/ 2849725 w 2857100"/>
                <a:gd name="connsiteY3" fmla="*/ 10448 h 394339"/>
                <a:gd name="connsiteX4" fmla="*/ 2857099 w 2857100"/>
                <a:gd name="connsiteY4" fmla="*/ 0 h 394339"/>
                <a:gd name="connsiteX5" fmla="*/ 2857100 w 2857100"/>
                <a:gd name="connsiteY5" fmla="*/ 0 h 394339"/>
                <a:gd name="connsiteX6" fmla="*/ 2707073 w 2857100"/>
                <a:gd name="connsiteY6" fmla="*/ 337198 h 394339"/>
                <a:gd name="connsiteX7" fmla="*/ 2650284 w 2857100"/>
                <a:gd name="connsiteY7" fmla="*/ 345134 h 394339"/>
                <a:gd name="connsiteX8" fmla="*/ 1428550 w 2857100"/>
                <a:gd name="connsiteY8" fmla="*/ 394339 h 394339"/>
                <a:gd name="connsiteX9" fmla="*/ 206816 w 2857100"/>
                <a:gd name="connsiteY9" fmla="*/ 345134 h 394339"/>
                <a:gd name="connsiteX10" fmla="*/ 150027 w 2857100"/>
                <a:gd name="connsiteY10" fmla="*/ 337198 h 394339"/>
                <a:gd name="connsiteX11" fmla="*/ 0 w 2857100"/>
                <a:gd name="connsiteY11" fmla="*/ 0 h 39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100" h="394339">
                  <a:moveTo>
                    <a:pt x="0" y="0"/>
                  </a:moveTo>
                  <a:lnTo>
                    <a:pt x="7375" y="10448"/>
                  </a:lnTo>
                  <a:cubicBezTo>
                    <a:pt x="80531" y="61982"/>
                    <a:pt x="688894" y="102197"/>
                    <a:pt x="1428550" y="102197"/>
                  </a:cubicBezTo>
                  <a:cubicBezTo>
                    <a:pt x="2168206" y="102197"/>
                    <a:pt x="2776568" y="61982"/>
                    <a:pt x="2849725" y="10448"/>
                  </a:cubicBezTo>
                  <a:lnTo>
                    <a:pt x="2857099" y="0"/>
                  </a:lnTo>
                  <a:lnTo>
                    <a:pt x="2857100" y="0"/>
                  </a:lnTo>
                  <a:lnTo>
                    <a:pt x="2707073" y="337198"/>
                  </a:lnTo>
                  <a:lnTo>
                    <a:pt x="2650284" y="345134"/>
                  </a:lnTo>
                  <a:cubicBezTo>
                    <a:pt x="2399735" y="374633"/>
                    <a:pt x="1946309" y="394339"/>
                    <a:pt x="1428550" y="394339"/>
                  </a:cubicBezTo>
                  <a:cubicBezTo>
                    <a:pt x="910791" y="394339"/>
                    <a:pt x="457365" y="374633"/>
                    <a:pt x="206816" y="345134"/>
                  </a:cubicBezTo>
                  <a:lnTo>
                    <a:pt x="150027" y="33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4" name="Freeform 413"/>
            <p:cNvSpPr/>
            <p:nvPr/>
          </p:nvSpPr>
          <p:spPr>
            <a:xfrm>
              <a:off x="12789848" y="1525368"/>
              <a:ext cx="2539978" cy="365268"/>
            </a:xfrm>
            <a:custGeom>
              <a:avLst/>
              <a:gdLst>
                <a:gd name="connsiteX0" fmla="*/ 0 w 2539978"/>
                <a:gd name="connsiteY0" fmla="*/ 0 h 365268"/>
                <a:gd name="connsiteX1" fmla="*/ 13857 w 2539978"/>
                <a:gd name="connsiteY1" fmla="*/ 2058 h 365268"/>
                <a:gd name="connsiteX2" fmla="*/ 1269989 w 2539978"/>
                <a:gd name="connsiteY2" fmla="*/ 55543 h 365268"/>
                <a:gd name="connsiteX3" fmla="*/ 2526121 w 2539978"/>
                <a:gd name="connsiteY3" fmla="*/ 2058 h 365268"/>
                <a:gd name="connsiteX4" fmla="*/ 2539978 w 2539978"/>
                <a:gd name="connsiteY4" fmla="*/ 0 h 365268"/>
                <a:gd name="connsiteX5" fmla="*/ 2395026 w 2539978"/>
                <a:gd name="connsiteY5" fmla="*/ 325793 h 365268"/>
                <a:gd name="connsiteX6" fmla="*/ 2372328 w 2539978"/>
                <a:gd name="connsiteY6" fmla="*/ 328077 h 365268"/>
                <a:gd name="connsiteX7" fmla="*/ 1269989 w 2539978"/>
                <a:gd name="connsiteY7" fmla="*/ 365268 h 365268"/>
                <a:gd name="connsiteX8" fmla="*/ 167651 w 2539978"/>
                <a:gd name="connsiteY8" fmla="*/ 328077 h 365268"/>
                <a:gd name="connsiteX9" fmla="*/ 144952 w 2539978"/>
                <a:gd name="connsiteY9" fmla="*/ 325793 h 365268"/>
                <a:gd name="connsiteX10" fmla="*/ 0 w 2539978"/>
                <a:gd name="connsiteY10" fmla="*/ 0 h 3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978" h="365268">
                  <a:moveTo>
                    <a:pt x="0" y="0"/>
                  </a:moveTo>
                  <a:lnTo>
                    <a:pt x="13857" y="2058"/>
                  </a:lnTo>
                  <a:cubicBezTo>
                    <a:pt x="255767" y="33916"/>
                    <a:pt x="727575" y="55543"/>
                    <a:pt x="1269989" y="55543"/>
                  </a:cubicBezTo>
                  <a:cubicBezTo>
                    <a:pt x="1812403" y="55543"/>
                    <a:pt x="2284211" y="33916"/>
                    <a:pt x="2526121" y="2058"/>
                  </a:cubicBezTo>
                  <a:lnTo>
                    <a:pt x="2539978" y="0"/>
                  </a:lnTo>
                  <a:lnTo>
                    <a:pt x="2395026" y="325793"/>
                  </a:lnTo>
                  <a:lnTo>
                    <a:pt x="2372328" y="328077"/>
                  </a:lnTo>
                  <a:cubicBezTo>
                    <a:pt x="2110311" y="350790"/>
                    <a:pt x="1713783" y="365268"/>
                    <a:pt x="1269989" y="365268"/>
                  </a:cubicBezTo>
                  <a:cubicBezTo>
                    <a:pt x="826196" y="365268"/>
                    <a:pt x="429668" y="350790"/>
                    <a:pt x="167651" y="328077"/>
                  </a:cubicBezTo>
                  <a:lnTo>
                    <a:pt x="144952" y="325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5" name="Freeform 414"/>
            <p:cNvSpPr/>
            <p:nvPr/>
          </p:nvSpPr>
          <p:spPr>
            <a:xfrm>
              <a:off x="12943023" y="1869643"/>
              <a:ext cx="2233628" cy="348301"/>
            </a:xfrm>
            <a:custGeom>
              <a:avLst/>
              <a:gdLst>
                <a:gd name="connsiteX0" fmla="*/ 0 w 2233628"/>
                <a:gd name="connsiteY0" fmla="*/ 0 h 348301"/>
                <a:gd name="connsiteX1" fmla="*/ 14475 w 2233628"/>
                <a:gd name="connsiteY1" fmla="*/ 1385 h 348301"/>
                <a:gd name="connsiteX2" fmla="*/ 1116814 w 2233628"/>
                <a:gd name="connsiteY2" fmla="*/ 38576 h 348301"/>
                <a:gd name="connsiteX3" fmla="*/ 2219153 w 2233628"/>
                <a:gd name="connsiteY3" fmla="*/ 1385 h 348301"/>
                <a:gd name="connsiteX4" fmla="*/ 2233628 w 2233628"/>
                <a:gd name="connsiteY4" fmla="*/ 0 h 348301"/>
                <a:gd name="connsiteX5" fmla="*/ 2090927 w 2233628"/>
                <a:gd name="connsiteY5" fmla="*/ 320732 h 348301"/>
                <a:gd name="connsiteX6" fmla="*/ 2077339 w 2233628"/>
                <a:gd name="connsiteY6" fmla="*/ 321752 h 348301"/>
                <a:gd name="connsiteX7" fmla="*/ 1116814 w 2233628"/>
                <a:gd name="connsiteY7" fmla="*/ 348301 h 348301"/>
                <a:gd name="connsiteX8" fmla="*/ 156289 w 2233628"/>
                <a:gd name="connsiteY8" fmla="*/ 321752 h 348301"/>
                <a:gd name="connsiteX9" fmla="*/ 142700 w 2233628"/>
                <a:gd name="connsiteY9" fmla="*/ 320732 h 348301"/>
                <a:gd name="connsiteX10" fmla="*/ 0 w 2233628"/>
                <a:gd name="connsiteY10" fmla="*/ 0 h 34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3628" h="348301">
                  <a:moveTo>
                    <a:pt x="0" y="0"/>
                  </a:moveTo>
                  <a:lnTo>
                    <a:pt x="14475" y="1385"/>
                  </a:lnTo>
                  <a:cubicBezTo>
                    <a:pt x="276493" y="24098"/>
                    <a:pt x="673021" y="38576"/>
                    <a:pt x="1116814" y="38576"/>
                  </a:cubicBezTo>
                  <a:cubicBezTo>
                    <a:pt x="1560607" y="38576"/>
                    <a:pt x="1957135" y="24098"/>
                    <a:pt x="2219153" y="1385"/>
                  </a:cubicBezTo>
                  <a:lnTo>
                    <a:pt x="2233628" y="0"/>
                  </a:lnTo>
                  <a:lnTo>
                    <a:pt x="2090927" y="320732"/>
                  </a:lnTo>
                  <a:lnTo>
                    <a:pt x="2077339" y="321752"/>
                  </a:lnTo>
                  <a:cubicBezTo>
                    <a:pt x="1823647" y="338247"/>
                    <a:pt x="1486642" y="348301"/>
                    <a:pt x="1116814" y="348301"/>
                  </a:cubicBezTo>
                  <a:cubicBezTo>
                    <a:pt x="746987" y="348301"/>
                    <a:pt x="409982" y="338247"/>
                    <a:pt x="156289" y="321752"/>
                  </a:cubicBezTo>
                  <a:lnTo>
                    <a:pt x="142700" y="320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6" name="Freeform 415"/>
            <p:cNvSpPr/>
            <p:nvPr/>
          </p:nvSpPr>
          <p:spPr>
            <a:xfrm>
              <a:off x="13093769" y="2208458"/>
              <a:ext cx="1932136" cy="336793"/>
            </a:xfrm>
            <a:custGeom>
              <a:avLst/>
              <a:gdLst>
                <a:gd name="connsiteX0" fmla="*/ 0 w 1932136"/>
                <a:gd name="connsiteY0" fmla="*/ 0 h 336793"/>
                <a:gd name="connsiteX1" fmla="*/ 57378 w 1932136"/>
                <a:gd name="connsiteY1" fmla="*/ 3731 h 336793"/>
                <a:gd name="connsiteX2" fmla="*/ 966068 w 1932136"/>
                <a:gd name="connsiteY2" fmla="*/ 27068 h 336793"/>
                <a:gd name="connsiteX3" fmla="*/ 1874758 w 1932136"/>
                <a:gd name="connsiteY3" fmla="*/ 3731 h 336793"/>
                <a:gd name="connsiteX4" fmla="*/ 1932136 w 1932136"/>
                <a:gd name="connsiteY4" fmla="*/ 0 h 336793"/>
                <a:gd name="connsiteX5" fmla="*/ 1895806 w 1932136"/>
                <a:gd name="connsiteY5" fmla="*/ 81654 h 336793"/>
                <a:gd name="connsiteX6" fmla="*/ 1790703 w 1932136"/>
                <a:gd name="connsiteY6" fmla="*/ 317882 h 336793"/>
                <a:gd name="connsiteX7" fmla="*/ 1764784 w 1932136"/>
                <a:gd name="connsiteY7" fmla="*/ 319339 h 336793"/>
                <a:gd name="connsiteX8" fmla="*/ 966068 w 1932136"/>
                <a:gd name="connsiteY8" fmla="*/ 336793 h 336793"/>
                <a:gd name="connsiteX9" fmla="*/ 167352 w 1932136"/>
                <a:gd name="connsiteY9" fmla="*/ 319339 h 336793"/>
                <a:gd name="connsiteX10" fmla="*/ 141433 w 1932136"/>
                <a:gd name="connsiteY10" fmla="*/ 317882 h 336793"/>
                <a:gd name="connsiteX11" fmla="*/ 36330 w 1932136"/>
                <a:gd name="connsiteY11" fmla="*/ 81655 h 336793"/>
                <a:gd name="connsiteX12" fmla="*/ 0 w 1932136"/>
                <a:gd name="connsiteY12" fmla="*/ 0 h 33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2136" h="336793">
                  <a:moveTo>
                    <a:pt x="0" y="0"/>
                  </a:moveTo>
                  <a:lnTo>
                    <a:pt x="57378" y="3731"/>
                  </a:lnTo>
                  <a:cubicBezTo>
                    <a:pt x="304315" y="18310"/>
                    <a:pt x="620895" y="27068"/>
                    <a:pt x="966068" y="27068"/>
                  </a:cubicBezTo>
                  <a:cubicBezTo>
                    <a:pt x="1311241" y="27068"/>
                    <a:pt x="1627821" y="18310"/>
                    <a:pt x="1874758" y="3731"/>
                  </a:cubicBezTo>
                  <a:lnTo>
                    <a:pt x="1932136" y="0"/>
                  </a:lnTo>
                  <a:lnTo>
                    <a:pt x="1895806" y="81654"/>
                  </a:lnTo>
                  <a:lnTo>
                    <a:pt x="1790703" y="317882"/>
                  </a:lnTo>
                  <a:lnTo>
                    <a:pt x="1764784" y="319339"/>
                  </a:lnTo>
                  <a:cubicBezTo>
                    <a:pt x="1536786" y="330358"/>
                    <a:pt x="1261931" y="336793"/>
                    <a:pt x="966068" y="336793"/>
                  </a:cubicBezTo>
                  <a:cubicBezTo>
                    <a:pt x="670206" y="336793"/>
                    <a:pt x="395351" y="330358"/>
                    <a:pt x="167352" y="319339"/>
                  </a:cubicBezTo>
                  <a:lnTo>
                    <a:pt x="141433" y="317882"/>
                  </a:lnTo>
                  <a:lnTo>
                    <a:pt x="36330" y="81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7" name="Freeform 416"/>
            <p:cNvSpPr/>
            <p:nvPr/>
          </p:nvSpPr>
          <p:spPr>
            <a:xfrm>
              <a:off x="13243248" y="2544423"/>
              <a:ext cx="1633179" cy="328135"/>
            </a:xfrm>
            <a:custGeom>
              <a:avLst/>
              <a:gdLst>
                <a:gd name="connsiteX0" fmla="*/ 0 w 1633179"/>
                <a:gd name="connsiteY0" fmla="*/ 0 h 328135"/>
                <a:gd name="connsiteX1" fmla="*/ 17874 w 1633179"/>
                <a:gd name="connsiteY1" fmla="*/ 956 h 328135"/>
                <a:gd name="connsiteX2" fmla="*/ 816590 w 1633179"/>
                <a:gd name="connsiteY2" fmla="*/ 18410 h 328135"/>
                <a:gd name="connsiteX3" fmla="*/ 1615306 w 1633179"/>
                <a:gd name="connsiteY3" fmla="*/ 956 h 328135"/>
                <a:gd name="connsiteX4" fmla="*/ 1633179 w 1633179"/>
                <a:gd name="connsiteY4" fmla="*/ 0 h 328135"/>
                <a:gd name="connsiteX5" fmla="*/ 1492707 w 1633179"/>
                <a:gd name="connsiteY5" fmla="*/ 315722 h 328135"/>
                <a:gd name="connsiteX6" fmla="*/ 1435926 w 1633179"/>
                <a:gd name="connsiteY6" fmla="*/ 318057 h 328135"/>
                <a:gd name="connsiteX7" fmla="*/ 816590 w 1633179"/>
                <a:gd name="connsiteY7" fmla="*/ 328135 h 328135"/>
                <a:gd name="connsiteX8" fmla="*/ 197255 w 1633179"/>
                <a:gd name="connsiteY8" fmla="*/ 318057 h 328135"/>
                <a:gd name="connsiteX9" fmla="*/ 140472 w 1633179"/>
                <a:gd name="connsiteY9" fmla="*/ 315722 h 328135"/>
                <a:gd name="connsiteX10" fmla="*/ 0 w 1633179"/>
                <a:gd name="connsiteY10" fmla="*/ 0 h 3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3179" h="328135">
                  <a:moveTo>
                    <a:pt x="0" y="0"/>
                  </a:moveTo>
                  <a:lnTo>
                    <a:pt x="17874" y="956"/>
                  </a:lnTo>
                  <a:cubicBezTo>
                    <a:pt x="245872" y="11975"/>
                    <a:pt x="520728" y="18410"/>
                    <a:pt x="816590" y="18410"/>
                  </a:cubicBezTo>
                  <a:cubicBezTo>
                    <a:pt x="1112452" y="18410"/>
                    <a:pt x="1387308" y="11975"/>
                    <a:pt x="1615306" y="956"/>
                  </a:cubicBezTo>
                  <a:lnTo>
                    <a:pt x="1633179" y="0"/>
                  </a:lnTo>
                  <a:lnTo>
                    <a:pt x="1492707" y="315722"/>
                  </a:lnTo>
                  <a:lnTo>
                    <a:pt x="1435926" y="318057"/>
                  </a:lnTo>
                  <a:cubicBezTo>
                    <a:pt x="1248567" y="324515"/>
                    <a:pt x="1038487" y="328135"/>
                    <a:pt x="816590" y="328135"/>
                  </a:cubicBezTo>
                  <a:cubicBezTo>
                    <a:pt x="594693" y="328135"/>
                    <a:pt x="384613" y="324515"/>
                    <a:pt x="197255" y="318057"/>
                  </a:cubicBezTo>
                  <a:lnTo>
                    <a:pt x="140472" y="315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8" name="Freeform 417"/>
            <p:cNvSpPr/>
            <p:nvPr/>
          </p:nvSpPr>
          <p:spPr>
            <a:xfrm>
              <a:off x="13391775" y="2878248"/>
              <a:ext cx="1336125" cy="321617"/>
            </a:xfrm>
            <a:custGeom>
              <a:avLst/>
              <a:gdLst>
                <a:gd name="connsiteX0" fmla="*/ 0 w 1336125"/>
                <a:gd name="connsiteY0" fmla="*/ 0 h 321617"/>
                <a:gd name="connsiteX1" fmla="*/ 112007 w 1336125"/>
                <a:gd name="connsiteY1" fmla="*/ 3861 h 321617"/>
                <a:gd name="connsiteX2" fmla="*/ 668063 w 1336125"/>
                <a:gd name="connsiteY2" fmla="*/ 11892 h 321617"/>
                <a:gd name="connsiteX3" fmla="*/ 1224119 w 1336125"/>
                <a:gd name="connsiteY3" fmla="*/ 3861 h 321617"/>
                <a:gd name="connsiteX4" fmla="*/ 1336125 w 1336125"/>
                <a:gd name="connsiteY4" fmla="*/ 0 h 321617"/>
                <a:gd name="connsiteX5" fmla="*/ 1196373 w 1336125"/>
                <a:gd name="connsiteY5" fmla="*/ 314105 h 321617"/>
                <a:gd name="connsiteX6" fmla="*/ 1092870 w 1336125"/>
                <a:gd name="connsiteY6" fmla="*/ 317022 h 321617"/>
                <a:gd name="connsiteX7" fmla="*/ 668063 w 1336125"/>
                <a:gd name="connsiteY7" fmla="*/ 321617 h 321617"/>
                <a:gd name="connsiteX8" fmla="*/ 243256 w 1336125"/>
                <a:gd name="connsiteY8" fmla="*/ 317022 h 321617"/>
                <a:gd name="connsiteX9" fmla="*/ 139752 w 1336125"/>
                <a:gd name="connsiteY9" fmla="*/ 314104 h 321617"/>
                <a:gd name="connsiteX10" fmla="*/ 0 w 1336125"/>
                <a:gd name="connsiteY10" fmla="*/ 0 h 32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125" h="321617">
                  <a:moveTo>
                    <a:pt x="0" y="0"/>
                  </a:moveTo>
                  <a:lnTo>
                    <a:pt x="112007" y="3861"/>
                  </a:lnTo>
                  <a:cubicBezTo>
                    <a:pt x="282916" y="9032"/>
                    <a:pt x="470822" y="11892"/>
                    <a:pt x="668063" y="11892"/>
                  </a:cubicBezTo>
                  <a:cubicBezTo>
                    <a:pt x="865304" y="11892"/>
                    <a:pt x="1053210" y="9032"/>
                    <a:pt x="1224119" y="3861"/>
                  </a:cubicBezTo>
                  <a:lnTo>
                    <a:pt x="1336125" y="0"/>
                  </a:lnTo>
                  <a:lnTo>
                    <a:pt x="1196373" y="314105"/>
                  </a:lnTo>
                  <a:lnTo>
                    <a:pt x="1092870" y="317022"/>
                  </a:lnTo>
                  <a:cubicBezTo>
                    <a:pt x="958674" y="320008"/>
                    <a:pt x="815994" y="321617"/>
                    <a:pt x="668063" y="321617"/>
                  </a:cubicBezTo>
                  <a:cubicBezTo>
                    <a:pt x="520132" y="321617"/>
                    <a:pt x="377453" y="320008"/>
                    <a:pt x="243256" y="317022"/>
                  </a:cubicBezTo>
                  <a:lnTo>
                    <a:pt x="139752" y="31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9" name="Freeform 418"/>
            <p:cNvSpPr/>
            <p:nvPr/>
          </p:nvSpPr>
          <p:spPr>
            <a:xfrm>
              <a:off x="13539472" y="3210207"/>
              <a:ext cx="1040731" cy="316964"/>
            </a:xfrm>
            <a:custGeom>
              <a:avLst/>
              <a:gdLst>
                <a:gd name="connsiteX0" fmla="*/ 0 w 1040731"/>
                <a:gd name="connsiteY0" fmla="*/ 0 h 316964"/>
                <a:gd name="connsiteX1" fmla="*/ 232463 w 1040731"/>
                <a:gd name="connsiteY1" fmla="*/ 5163 h 316964"/>
                <a:gd name="connsiteX2" fmla="*/ 520366 w 1040731"/>
                <a:gd name="connsiteY2" fmla="*/ 7239 h 316964"/>
                <a:gd name="connsiteX3" fmla="*/ 808269 w 1040731"/>
                <a:gd name="connsiteY3" fmla="*/ 5163 h 316964"/>
                <a:gd name="connsiteX4" fmla="*/ 1040731 w 1040731"/>
                <a:gd name="connsiteY4" fmla="*/ 0 h 316964"/>
                <a:gd name="connsiteX5" fmla="*/ 901430 w 1040731"/>
                <a:gd name="connsiteY5" fmla="*/ 313090 h 316964"/>
                <a:gd name="connsiteX6" fmla="*/ 737920 w 1040731"/>
                <a:gd name="connsiteY6" fmla="*/ 315786 h 316964"/>
                <a:gd name="connsiteX7" fmla="*/ 520366 w 1040731"/>
                <a:gd name="connsiteY7" fmla="*/ 316964 h 316964"/>
                <a:gd name="connsiteX8" fmla="*/ 302812 w 1040731"/>
                <a:gd name="connsiteY8" fmla="*/ 315786 h 316964"/>
                <a:gd name="connsiteX9" fmla="*/ 139300 w 1040731"/>
                <a:gd name="connsiteY9" fmla="*/ 313090 h 316964"/>
                <a:gd name="connsiteX10" fmla="*/ 0 w 1040731"/>
                <a:gd name="connsiteY10" fmla="*/ 0 h 31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731" h="316964">
                  <a:moveTo>
                    <a:pt x="0" y="0"/>
                  </a:moveTo>
                  <a:lnTo>
                    <a:pt x="232463" y="5163"/>
                  </a:lnTo>
                  <a:cubicBezTo>
                    <a:pt x="325459" y="6524"/>
                    <a:pt x="421745" y="7239"/>
                    <a:pt x="520366" y="7239"/>
                  </a:cubicBezTo>
                  <a:cubicBezTo>
                    <a:pt x="618987" y="7239"/>
                    <a:pt x="715273" y="6524"/>
                    <a:pt x="808269" y="5163"/>
                  </a:cubicBezTo>
                  <a:lnTo>
                    <a:pt x="1040731" y="0"/>
                  </a:lnTo>
                  <a:lnTo>
                    <a:pt x="901430" y="313090"/>
                  </a:lnTo>
                  <a:lnTo>
                    <a:pt x="737920" y="315786"/>
                  </a:lnTo>
                  <a:cubicBezTo>
                    <a:pt x="666984" y="316562"/>
                    <a:pt x="594332" y="316964"/>
                    <a:pt x="520366" y="316964"/>
                  </a:cubicBezTo>
                  <a:cubicBezTo>
                    <a:pt x="446401" y="316964"/>
                    <a:pt x="373748" y="316562"/>
                    <a:pt x="302812" y="315786"/>
                  </a:cubicBezTo>
                  <a:lnTo>
                    <a:pt x="139300" y="313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20" name="Freeform 419"/>
            <p:cNvSpPr/>
            <p:nvPr/>
          </p:nvSpPr>
          <p:spPr>
            <a:xfrm>
              <a:off x="13686550" y="3540782"/>
              <a:ext cx="746572" cy="329893"/>
            </a:xfrm>
            <a:custGeom>
              <a:avLst/>
              <a:gdLst>
                <a:gd name="connsiteX0" fmla="*/ 0 w 746572"/>
                <a:gd name="connsiteY0" fmla="*/ 0 h 329893"/>
                <a:gd name="connsiteX1" fmla="*/ 85384 w 746572"/>
                <a:gd name="connsiteY1" fmla="*/ 1896 h 329893"/>
                <a:gd name="connsiteX2" fmla="*/ 373287 w 746572"/>
                <a:gd name="connsiteY2" fmla="*/ 3972 h 329893"/>
                <a:gd name="connsiteX3" fmla="*/ 661190 w 746572"/>
                <a:gd name="connsiteY3" fmla="*/ 1896 h 329893"/>
                <a:gd name="connsiteX4" fmla="*/ 746572 w 746572"/>
                <a:gd name="connsiteY4" fmla="*/ 0 h 329893"/>
                <a:gd name="connsiteX5" fmla="*/ 609426 w 746572"/>
                <a:gd name="connsiteY5" fmla="*/ 308247 h 329893"/>
                <a:gd name="connsiteX6" fmla="*/ 603562 w 746572"/>
                <a:gd name="connsiteY6" fmla="*/ 309567 h 329893"/>
                <a:gd name="connsiteX7" fmla="*/ 373287 w 746572"/>
                <a:gd name="connsiteY7" fmla="*/ 329893 h 329893"/>
                <a:gd name="connsiteX8" fmla="*/ 143012 w 746572"/>
                <a:gd name="connsiteY8" fmla="*/ 309567 h 329893"/>
                <a:gd name="connsiteX9" fmla="*/ 137146 w 746572"/>
                <a:gd name="connsiteY9" fmla="*/ 308246 h 329893"/>
                <a:gd name="connsiteX10" fmla="*/ 0 w 746572"/>
                <a:gd name="connsiteY10" fmla="*/ 0 h 3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572" h="329893">
                  <a:moveTo>
                    <a:pt x="0" y="0"/>
                  </a:moveTo>
                  <a:lnTo>
                    <a:pt x="85384" y="1896"/>
                  </a:lnTo>
                  <a:cubicBezTo>
                    <a:pt x="178380" y="3257"/>
                    <a:pt x="274666" y="3972"/>
                    <a:pt x="373287" y="3972"/>
                  </a:cubicBezTo>
                  <a:cubicBezTo>
                    <a:pt x="471908" y="3972"/>
                    <a:pt x="568194" y="3257"/>
                    <a:pt x="661190" y="1896"/>
                  </a:cubicBezTo>
                  <a:lnTo>
                    <a:pt x="746572" y="0"/>
                  </a:lnTo>
                  <a:lnTo>
                    <a:pt x="609426" y="308247"/>
                  </a:lnTo>
                  <a:lnTo>
                    <a:pt x="603562" y="309567"/>
                  </a:lnTo>
                  <a:cubicBezTo>
                    <a:pt x="529182" y="322894"/>
                    <a:pt x="452168" y="329893"/>
                    <a:pt x="373287" y="329893"/>
                  </a:cubicBezTo>
                  <a:cubicBezTo>
                    <a:pt x="294406" y="329893"/>
                    <a:pt x="217393" y="322894"/>
                    <a:pt x="143012" y="309567"/>
                  </a:cubicBezTo>
                  <a:lnTo>
                    <a:pt x="137146" y="308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183" name="Group 56"/>
          <p:cNvGrpSpPr>
            <a:grpSpLocks noChangeAspect="1"/>
          </p:cNvGrpSpPr>
          <p:nvPr/>
        </p:nvGrpSpPr>
        <p:grpSpPr bwMode="auto">
          <a:xfrm>
            <a:off x="10708500" y="5563740"/>
            <a:ext cx="757503" cy="758638"/>
            <a:chOff x="2508" y="827"/>
            <a:chExt cx="2666" cy="2670"/>
          </a:xfrm>
        </p:grpSpPr>
        <p:sp>
          <p:nvSpPr>
            <p:cNvPr id="185" name="Freeform 57"/>
            <p:cNvSpPr>
              <a:spLocks noEditPoints="1"/>
            </p:cNvSpPr>
            <p:nvPr/>
          </p:nvSpPr>
          <p:spPr bwMode="auto">
            <a:xfrm>
              <a:off x="2933" y="2695"/>
              <a:ext cx="801" cy="802"/>
            </a:xfrm>
            <a:custGeom>
              <a:avLst/>
              <a:gdLst>
                <a:gd name="T0" fmla="*/ 251 w 490"/>
                <a:gd name="T1" fmla="*/ 82 h 490"/>
                <a:gd name="T2" fmla="*/ 82 w 490"/>
                <a:gd name="T3" fmla="*/ 240 h 490"/>
                <a:gd name="T4" fmla="*/ 240 w 490"/>
                <a:gd name="T5" fmla="*/ 409 h 490"/>
                <a:gd name="T6" fmla="*/ 409 w 490"/>
                <a:gd name="T7" fmla="*/ 250 h 490"/>
                <a:gd name="T8" fmla="*/ 251 w 490"/>
                <a:gd name="T9" fmla="*/ 82 h 490"/>
                <a:gd name="T10" fmla="*/ 259 w 490"/>
                <a:gd name="T11" fmla="*/ 379 h 490"/>
                <a:gd name="T12" fmla="*/ 111 w 490"/>
                <a:gd name="T13" fmla="*/ 259 h 490"/>
                <a:gd name="T14" fmla="*/ 231 w 490"/>
                <a:gd name="T15" fmla="*/ 111 h 490"/>
                <a:gd name="T16" fmla="*/ 380 w 490"/>
                <a:gd name="T17" fmla="*/ 231 h 490"/>
                <a:gd name="T18" fmla="*/ 259 w 490"/>
                <a:gd name="T19" fmla="*/ 379 h 490"/>
                <a:gd name="T20" fmla="*/ 435 w 490"/>
                <a:gd name="T21" fmla="*/ 287 h 490"/>
                <a:gd name="T22" fmla="*/ 490 w 490"/>
                <a:gd name="T23" fmla="*/ 276 h 490"/>
                <a:gd name="T24" fmla="*/ 479 w 490"/>
                <a:gd name="T25" fmla="*/ 164 h 490"/>
                <a:gd name="T26" fmla="*/ 422 w 490"/>
                <a:gd name="T27" fmla="*/ 165 h 490"/>
                <a:gd name="T28" fmla="*/ 409 w 490"/>
                <a:gd name="T29" fmla="*/ 141 h 490"/>
                <a:gd name="T30" fmla="*/ 441 w 490"/>
                <a:gd name="T31" fmla="*/ 94 h 490"/>
                <a:gd name="T32" fmla="*/ 353 w 490"/>
                <a:gd name="T33" fmla="*/ 23 h 490"/>
                <a:gd name="T34" fmla="*/ 314 w 490"/>
                <a:gd name="T35" fmla="*/ 63 h 490"/>
                <a:gd name="T36" fmla="*/ 287 w 490"/>
                <a:gd name="T37" fmla="*/ 55 h 490"/>
                <a:gd name="T38" fmla="*/ 276 w 490"/>
                <a:gd name="T39" fmla="*/ 0 h 490"/>
                <a:gd name="T40" fmla="*/ 165 w 490"/>
                <a:gd name="T41" fmla="*/ 12 h 490"/>
                <a:gd name="T42" fmla="*/ 165 w 490"/>
                <a:gd name="T43" fmla="*/ 68 h 490"/>
                <a:gd name="T44" fmla="*/ 141 w 490"/>
                <a:gd name="T45" fmla="*/ 81 h 490"/>
                <a:gd name="T46" fmla="*/ 94 w 490"/>
                <a:gd name="T47" fmla="*/ 50 h 490"/>
                <a:gd name="T48" fmla="*/ 23 w 490"/>
                <a:gd name="T49" fmla="*/ 137 h 490"/>
                <a:gd name="T50" fmla="*/ 64 w 490"/>
                <a:gd name="T51" fmla="*/ 177 h 490"/>
                <a:gd name="T52" fmla="*/ 56 w 490"/>
                <a:gd name="T53" fmla="*/ 203 h 490"/>
                <a:gd name="T54" fmla="*/ 0 w 490"/>
                <a:gd name="T55" fmla="*/ 214 h 490"/>
                <a:gd name="T56" fmla="*/ 12 w 490"/>
                <a:gd name="T57" fmla="*/ 326 h 490"/>
                <a:gd name="T58" fmla="*/ 68 w 490"/>
                <a:gd name="T59" fmla="*/ 325 h 490"/>
                <a:gd name="T60" fmla="*/ 82 w 490"/>
                <a:gd name="T61" fmla="*/ 349 h 490"/>
                <a:gd name="T62" fmla="*/ 50 w 490"/>
                <a:gd name="T63" fmla="*/ 396 h 490"/>
                <a:gd name="T64" fmla="*/ 137 w 490"/>
                <a:gd name="T65" fmla="*/ 467 h 490"/>
                <a:gd name="T66" fmla="*/ 177 w 490"/>
                <a:gd name="T67" fmla="*/ 427 h 490"/>
                <a:gd name="T68" fmla="*/ 203 w 490"/>
                <a:gd name="T69" fmla="*/ 435 h 490"/>
                <a:gd name="T70" fmla="*/ 214 w 490"/>
                <a:gd name="T71" fmla="*/ 490 h 490"/>
                <a:gd name="T72" fmla="*/ 326 w 490"/>
                <a:gd name="T73" fmla="*/ 479 h 490"/>
                <a:gd name="T74" fmla="*/ 325 w 490"/>
                <a:gd name="T75" fmla="*/ 422 h 490"/>
                <a:gd name="T76" fmla="*/ 350 w 490"/>
                <a:gd name="T77" fmla="*/ 409 h 490"/>
                <a:gd name="T78" fmla="*/ 397 w 490"/>
                <a:gd name="T79" fmla="*/ 440 h 490"/>
                <a:gd name="T80" fmla="*/ 468 w 490"/>
                <a:gd name="T81" fmla="*/ 353 h 490"/>
                <a:gd name="T82" fmla="*/ 427 w 490"/>
                <a:gd name="T83" fmla="*/ 314 h 490"/>
                <a:gd name="T84" fmla="*/ 435 w 490"/>
                <a:gd name="T85" fmla="*/ 287 h 490"/>
                <a:gd name="T86" fmla="*/ 413 w 490"/>
                <a:gd name="T87" fmla="*/ 251 h 490"/>
                <a:gd name="T88" fmla="*/ 240 w 490"/>
                <a:gd name="T89" fmla="*/ 413 h 490"/>
                <a:gd name="T90" fmla="*/ 78 w 490"/>
                <a:gd name="T91" fmla="*/ 240 h 490"/>
                <a:gd name="T92" fmla="*/ 251 w 490"/>
                <a:gd name="T93" fmla="*/ 77 h 490"/>
                <a:gd name="T94" fmla="*/ 413 w 490"/>
                <a:gd name="T95" fmla="*/ 25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0" h="490">
                  <a:moveTo>
                    <a:pt x="251" y="82"/>
                  </a:moveTo>
                  <a:cubicBezTo>
                    <a:pt x="161" y="79"/>
                    <a:pt x="85" y="150"/>
                    <a:pt x="82" y="240"/>
                  </a:cubicBezTo>
                  <a:cubicBezTo>
                    <a:pt x="79" y="330"/>
                    <a:pt x="150" y="406"/>
                    <a:pt x="240" y="409"/>
                  </a:cubicBezTo>
                  <a:cubicBezTo>
                    <a:pt x="330" y="411"/>
                    <a:pt x="406" y="341"/>
                    <a:pt x="409" y="250"/>
                  </a:cubicBezTo>
                  <a:cubicBezTo>
                    <a:pt x="412" y="160"/>
                    <a:pt x="341" y="85"/>
                    <a:pt x="251" y="82"/>
                  </a:cubicBezTo>
                  <a:close/>
                  <a:moveTo>
                    <a:pt x="259" y="379"/>
                  </a:moveTo>
                  <a:cubicBezTo>
                    <a:pt x="185" y="387"/>
                    <a:pt x="119" y="333"/>
                    <a:pt x="111" y="259"/>
                  </a:cubicBezTo>
                  <a:cubicBezTo>
                    <a:pt x="103" y="185"/>
                    <a:pt x="157" y="118"/>
                    <a:pt x="231" y="111"/>
                  </a:cubicBezTo>
                  <a:cubicBezTo>
                    <a:pt x="306" y="103"/>
                    <a:pt x="372" y="157"/>
                    <a:pt x="380" y="231"/>
                  </a:cubicBezTo>
                  <a:cubicBezTo>
                    <a:pt x="387" y="305"/>
                    <a:pt x="333" y="372"/>
                    <a:pt x="259" y="379"/>
                  </a:cubicBezTo>
                  <a:close/>
                  <a:moveTo>
                    <a:pt x="435" y="287"/>
                  </a:moveTo>
                  <a:cubicBezTo>
                    <a:pt x="490" y="276"/>
                    <a:pt x="490" y="276"/>
                    <a:pt x="490" y="276"/>
                  </a:cubicBezTo>
                  <a:cubicBezTo>
                    <a:pt x="479" y="164"/>
                    <a:pt x="479" y="164"/>
                    <a:pt x="479" y="164"/>
                  </a:cubicBezTo>
                  <a:cubicBezTo>
                    <a:pt x="422" y="165"/>
                    <a:pt x="422" y="165"/>
                    <a:pt x="422" y="165"/>
                  </a:cubicBezTo>
                  <a:cubicBezTo>
                    <a:pt x="419" y="157"/>
                    <a:pt x="414" y="149"/>
                    <a:pt x="409" y="141"/>
                  </a:cubicBezTo>
                  <a:cubicBezTo>
                    <a:pt x="441" y="94"/>
                    <a:pt x="441" y="94"/>
                    <a:pt x="441" y="94"/>
                  </a:cubicBezTo>
                  <a:cubicBezTo>
                    <a:pt x="353" y="23"/>
                    <a:pt x="353" y="23"/>
                    <a:pt x="353" y="2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05" y="60"/>
                    <a:pt x="296" y="57"/>
                    <a:pt x="287" y="55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165" y="12"/>
                    <a:pt x="165" y="12"/>
                    <a:pt x="165" y="12"/>
                  </a:cubicBezTo>
                  <a:cubicBezTo>
                    <a:pt x="165" y="68"/>
                    <a:pt x="165" y="68"/>
                    <a:pt x="165" y="68"/>
                  </a:cubicBezTo>
                  <a:cubicBezTo>
                    <a:pt x="157" y="72"/>
                    <a:pt x="149" y="76"/>
                    <a:pt x="141" y="8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0" y="185"/>
                    <a:pt x="58" y="194"/>
                    <a:pt x="56" y="203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2" y="326"/>
                    <a:pt x="12" y="326"/>
                    <a:pt x="12" y="326"/>
                  </a:cubicBezTo>
                  <a:cubicBezTo>
                    <a:pt x="68" y="325"/>
                    <a:pt x="68" y="325"/>
                    <a:pt x="68" y="325"/>
                  </a:cubicBezTo>
                  <a:cubicBezTo>
                    <a:pt x="72" y="334"/>
                    <a:pt x="77" y="342"/>
                    <a:pt x="82" y="349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137" y="467"/>
                    <a:pt x="137" y="467"/>
                    <a:pt x="137" y="467"/>
                  </a:cubicBezTo>
                  <a:cubicBezTo>
                    <a:pt x="177" y="427"/>
                    <a:pt x="177" y="427"/>
                    <a:pt x="177" y="427"/>
                  </a:cubicBezTo>
                  <a:cubicBezTo>
                    <a:pt x="185" y="430"/>
                    <a:pt x="194" y="433"/>
                    <a:pt x="203" y="435"/>
                  </a:cubicBezTo>
                  <a:cubicBezTo>
                    <a:pt x="214" y="490"/>
                    <a:pt x="214" y="490"/>
                    <a:pt x="214" y="490"/>
                  </a:cubicBezTo>
                  <a:cubicBezTo>
                    <a:pt x="326" y="479"/>
                    <a:pt x="326" y="479"/>
                    <a:pt x="326" y="479"/>
                  </a:cubicBezTo>
                  <a:cubicBezTo>
                    <a:pt x="325" y="422"/>
                    <a:pt x="325" y="422"/>
                    <a:pt x="325" y="422"/>
                  </a:cubicBezTo>
                  <a:cubicBezTo>
                    <a:pt x="334" y="418"/>
                    <a:pt x="342" y="414"/>
                    <a:pt x="350" y="409"/>
                  </a:cubicBezTo>
                  <a:cubicBezTo>
                    <a:pt x="397" y="440"/>
                    <a:pt x="397" y="440"/>
                    <a:pt x="397" y="440"/>
                  </a:cubicBezTo>
                  <a:cubicBezTo>
                    <a:pt x="468" y="353"/>
                    <a:pt x="468" y="353"/>
                    <a:pt x="468" y="353"/>
                  </a:cubicBezTo>
                  <a:cubicBezTo>
                    <a:pt x="427" y="314"/>
                    <a:pt x="427" y="314"/>
                    <a:pt x="427" y="314"/>
                  </a:cubicBezTo>
                  <a:cubicBezTo>
                    <a:pt x="430" y="305"/>
                    <a:pt x="433" y="296"/>
                    <a:pt x="435" y="287"/>
                  </a:cubicBezTo>
                  <a:close/>
                  <a:moveTo>
                    <a:pt x="413" y="251"/>
                  </a:moveTo>
                  <a:cubicBezTo>
                    <a:pt x="410" y="343"/>
                    <a:pt x="332" y="416"/>
                    <a:pt x="240" y="413"/>
                  </a:cubicBezTo>
                  <a:cubicBezTo>
                    <a:pt x="147" y="410"/>
                    <a:pt x="75" y="332"/>
                    <a:pt x="78" y="240"/>
                  </a:cubicBezTo>
                  <a:cubicBezTo>
                    <a:pt x="81" y="147"/>
                    <a:pt x="158" y="74"/>
                    <a:pt x="251" y="77"/>
                  </a:cubicBezTo>
                  <a:cubicBezTo>
                    <a:pt x="343" y="80"/>
                    <a:pt x="416" y="158"/>
                    <a:pt x="413" y="2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6" name="Freeform 58"/>
            <p:cNvSpPr>
              <a:spLocks noEditPoints="1"/>
            </p:cNvSpPr>
            <p:nvPr/>
          </p:nvSpPr>
          <p:spPr bwMode="auto">
            <a:xfrm>
              <a:off x="3447" y="827"/>
              <a:ext cx="788" cy="787"/>
            </a:xfrm>
            <a:custGeom>
              <a:avLst/>
              <a:gdLst>
                <a:gd name="T0" fmla="*/ 142 w 482"/>
                <a:gd name="T1" fmla="*/ 110 h 481"/>
                <a:gd name="T2" fmla="*/ 110 w 482"/>
                <a:gd name="T3" fmla="*/ 339 h 481"/>
                <a:gd name="T4" fmla="*/ 339 w 482"/>
                <a:gd name="T5" fmla="*/ 371 h 481"/>
                <a:gd name="T6" fmla="*/ 371 w 482"/>
                <a:gd name="T7" fmla="*/ 142 h 481"/>
                <a:gd name="T8" fmla="*/ 142 w 482"/>
                <a:gd name="T9" fmla="*/ 110 h 481"/>
                <a:gd name="T10" fmla="*/ 336 w 482"/>
                <a:gd name="T11" fmla="*/ 336 h 481"/>
                <a:gd name="T12" fmla="*/ 145 w 482"/>
                <a:gd name="T13" fmla="*/ 336 h 481"/>
                <a:gd name="T14" fmla="*/ 146 w 482"/>
                <a:gd name="T15" fmla="*/ 145 h 481"/>
                <a:gd name="T16" fmla="*/ 337 w 482"/>
                <a:gd name="T17" fmla="*/ 145 h 481"/>
                <a:gd name="T18" fmla="*/ 336 w 482"/>
                <a:gd name="T19" fmla="*/ 336 h 481"/>
                <a:gd name="T20" fmla="*/ 481 w 482"/>
                <a:gd name="T21" fmla="*/ 298 h 481"/>
                <a:gd name="T22" fmla="*/ 482 w 482"/>
                <a:gd name="T23" fmla="*/ 185 h 481"/>
                <a:gd name="T24" fmla="*/ 425 w 482"/>
                <a:gd name="T25" fmla="*/ 180 h 481"/>
                <a:gd name="T26" fmla="*/ 415 w 482"/>
                <a:gd name="T27" fmla="*/ 154 h 481"/>
                <a:gd name="T28" fmla="*/ 451 w 482"/>
                <a:gd name="T29" fmla="*/ 111 h 481"/>
                <a:gd name="T30" fmla="*/ 372 w 482"/>
                <a:gd name="T31" fmla="*/ 31 h 481"/>
                <a:gd name="T32" fmla="*/ 328 w 482"/>
                <a:gd name="T33" fmla="*/ 67 h 481"/>
                <a:gd name="T34" fmla="*/ 303 w 482"/>
                <a:gd name="T35" fmla="*/ 57 h 481"/>
                <a:gd name="T36" fmla="*/ 298 w 482"/>
                <a:gd name="T37" fmla="*/ 0 h 481"/>
                <a:gd name="T38" fmla="*/ 185 w 482"/>
                <a:gd name="T39" fmla="*/ 0 h 481"/>
                <a:gd name="T40" fmla="*/ 180 w 482"/>
                <a:gd name="T41" fmla="*/ 56 h 481"/>
                <a:gd name="T42" fmla="*/ 155 w 482"/>
                <a:gd name="T43" fmla="*/ 67 h 481"/>
                <a:gd name="T44" fmla="*/ 111 w 482"/>
                <a:gd name="T45" fmla="*/ 30 h 481"/>
                <a:gd name="T46" fmla="*/ 31 w 482"/>
                <a:gd name="T47" fmla="*/ 110 h 481"/>
                <a:gd name="T48" fmla="*/ 67 w 482"/>
                <a:gd name="T49" fmla="*/ 153 h 481"/>
                <a:gd name="T50" fmla="*/ 57 w 482"/>
                <a:gd name="T51" fmla="*/ 179 h 481"/>
                <a:gd name="T52" fmla="*/ 1 w 482"/>
                <a:gd name="T53" fmla="*/ 184 h 481"/>
                <a:gd name="T54" fmla="*/ 0 w 482"/>
                <a:gd name="T55" fmla="*/ 296 h 481"/>
                <a:gd name="T56" fmla="*/ 56 w 482"/>
                <a:gd name="T57" fmla="*/ 301 h 481"/>
                <a:gd name="T58" fmla="*/ 67 w 482"/>
                <a:gd name="T59" fmla="*/ 327 h 481"/>
                <a:gd name="T60" fmla="*/ 31 w 482"/>
                <a:gd name="T61" fmla="*/ 370 h 481"/>
                <a:gd name="T62" fmla="*/ 110 w 482"/>
                <a:gd name="T63" fmla="*/ 450 h 481"/>
                <a:gd name="T64" fmla="*/ 154 w 482"/>
                <a:gd name="T65" fmla="*/ 414 h 481"/>
                <a:gd name="T66" fmla="*/ 179 w 482"/>
                <a:gd name="T67" fmla="*/ 425 h 481"/>
                <a:gd name="T68" fmla="*/ 184 w 482"/>
                <a:gd name="T69" fmla="*/ 481 h 481"/>
                <a:gd name="T70" fmla="*/ 296 w 482"/>
                <a:gd name="T71" fmla="*/ 481 h 481"/>
                <a:gd name="T72" fmla="*/ 302 w 482"/>
                <a:gd name="T73" fmla="*/ 425 h 481"/>
                <a:gd name="T74" fmla="*/ 327 w 482"/>
                <a:gd name="T75" fmla="*/ 415 h 481"/>
                <a:gd name="T76" fmla="*/ 371 w 482"/>
                <a:gd name="T77" fmla="*/ 451 h 481"/>
                <a:gd name="T78" fmla="*/ 450 w 482"/>
                <a:gd name="T79" fmla="*/ 372 h 481"/>
                <a:gd name="T80" fmla="*/ 414 w 482"/>
                <a:gd name="T81" fmla="*/ 328 h 481"/>
                <a:gd name="T82" fmla="*/ 425 w 482"/>
                <a:gd name="T83" fmla="*/ 303 h 481"/>
                <a:gd name="T84" fmla="*/ 481 w 482"/>
                <a:gd name="T85" fmla="*/ 298 h 481"/>
                <a:gd name="T86" fmla="*/ 342 w 482"/>
                <a:gd name="T87" fmla="*/ 374 h 481"/>
                <a:gd name="T88" fmla="*/ 107 w 482"/>
                <a:gd name="T89" fmla="*/ 342 h 481"/>
                <a:gd name="T90" fmla="*/ 140 w 482"/>
                <a:gd name="T91" fmla="*/ 107 h 481"/>
                <a:gd name="T92" fmla="*/ 375 w 482"/>
                <a:gd name="T93" fmla="*/ 140 h 481"/>
                <a:gd name="T94" fmla="*/ 342 w 482"/>
                <a:gd name="T95" fmla="*/ 374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2" h="481">
                  <a:moveTo>
                    <a:pt x="142" y="110"/>
                  </a:moveTo>
                  <a:cubicBezTo>
                    <a:pt x="70" y="164"/>
                    <a:pt x="56" y="267"/>
                    <a:pt x="110" y="339"/>
                  </a:cubicBezTo>
                  <a:cubicBezTo>
                    <a:pt x="165" y="411"/>
                    <a:pt x="267" y="425"/>
                    <a:pt x="339" y="371"/>
                  </a:cubicBezTo>
                  <a:cubicBezTo>
                    <a:pt x="411" y="317"/>
                    <a:pt x="426" y="214"/>
                    <a:pt x="371" y="142"/>
                  </a:cubicBezTo>
                  <a:cubicBezTo>
                    <a:pt x="317" y="70"/>
                    <a:pt x="214" y="56"/>
                    <a:pt x="142" y="110"/>
                  </a:cubicBezTo>
                  <a:close/>
                  <a:moveTo>
                    <a:pt x="336" y="336"/>
                  </a:moveTo>
                  <a:cubicBezTo>
                    <a:pt x="283" y="389"/>
                    <a:pt x="198" y="389"/>
                    <a:pt x="145" y="336"/>
                  </a:cubicBezTo>
                  <a:cubicBezTo>
                    <a:pt x="93" y="283"/>
                    <a:pt x="93" y="197"/>
                    <a:pt x="146" y="145"/>
                  </a:cubicBezTo>
                  <a:cubicBezTo>
                    <a:pt x="199" y="92"/>
                    <a:pt x="284" y="92"/>
                    <a:pt x="337" y="145"/>
                  </a:cubicBezTo>
                  <a:cubicBezTo>
                    <a:pt x="389" y="198"/>
                    <a:pt x="389" y="284"/>
                    <a:pt x="336" y="336"/>
                  </a:cubicBezTo>
                  <a:close/>
                  <a:moveTo>
                    <a:pt x="481" y="298"/>
                  </a:moveTo>
                  <a:cubicBezTo>
                    <a:pt x="482" y="185"/>
                    <a:pt x="482" y="185"/>
                    <a:pt x="482" y="185"/>
                  </a:cubicBezTo>
                  <a:cubicBezTo>
                    <a:pt x="425" y="180"/>
                    <a:pt x="425" y="180"/>
                    <a:pt x="425" y="180"/>
                  </a:cubicBezTo>
                  <a:cubicBezTo>
                    <a:pt x="423" y="171"/>
                    <a:pt x="419" y="163"/>
                    <a:pt x="415" y="154"/>
                  </a:cubicBezTo>
                  <a:cubicBezTo>
                    <a:pt x="451" y="111"/>
                    <a:pt x="451" y="111"/>
                    <a:pt x="451" y="111"/>
                  </a:cubicBezTo>
                  <a:cubicBezTo>
                    <a:pt x="372" y="31"/>
                    <a:pt x="372" y="31"/>
                    <a:pt x="372" y="31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0" y="63"/>
                    <a:pt x="312" y="59"/>
                    <a:pt x="303" y="57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71" y="59"/>
                    <a:pt x="163" y="62"/>
                    <a:pt x="155" y="67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67" y="153"/>
                    <a:pt x="67" y="153"/>
                    <a:pt x="67" y="153"/>
                  </a:cubicBezTo>
                  <a:cubicBezTo>
                    <a:pt x="63" y="161"/>
                    <a:pt x="60" y="170"/>
                    <a:pt x="57" y="179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9" y="310"/>
                    <a:pt x="63" y="319"/>
                    <a:pt x="67" y="327"/>
                  </a:cubicBezTo>
                  <a:cubicBezTo>
                    <a:pt x="31" y="370"/>
                    <a:pt x="31" y="370"/>
                    <a:pt x="31" y="370"/>
                  </a:cubicBezTo>
                  <a:cubicBezTo>
                    <a:pt x="110" y="450"/>
                    <a:pt x="110" y="450"/>
                    <a:pt x="110" y="450"/>
                  </a:cubicBezTo>
                  <a:cubicBezTo>
                    <a:pt x="154" y="414"/>
                    <a:pt x="154" y="414"/>
                    <a:pt x="154" y="414"/>
                  </a:cubicBezTo>
                  <a:cubicBezTo>
                    <a:pt x="162" y="418"/>
                    <a:pt x="170" y="422"/>
                    <a:pt x="179" y="425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296" y="481"/>
                    <a:pt x="296" y="481"/>
                    <a:pt x="296" y="481"/>
                  </a:cubicBezTo>
                  <a:cubicBezTo>
                    <a:pt x="302" y="425"/>
                    <a:pt x="302" y="425"/>
                    <a:pt x="302" y="425"/>
                  </a:cubicBezTo>
                  <a:cubicBezTo>
                    <a:pt x="310" y="422"/>
                    <a:pt x="319" y="419"/>
                    <a:pt x="327" y="415"/>
                  </a:cubicBezTo>
                  <a:cubicBezTo>
                    <a:pt x="371" y="451"/>
                    <a:pt x="371" y="451"/>
                    <a:pt x="371" y="451"/>
                  </a:cubicBezTo>
                  <a:cubicBezTo>
                    <a:pt x="450" y="372"/>
                    <a:pt x="450" y="372"/>
                    <a:pt x="450" y="372"/>
                  </a:cubicBezTo>
                  <a:cubicBezTo>
                    <a:pt x="414" y="328"/>
                    <a:pt x="414" y="328"/>
                    <a:pt x="414" y="328"/>
                  </a:cubicBezTo>
                  <a:cubicBezTo>
                    <a:pt x="419" y="320"/>
                    <a:pt x="422" y="311"/>
                    <a:pt x="425" y="303"/>
                  </a:cubicBezTo>
                  <a:lnTo>
                    <a:pt x="481" y="298"/>
                  </a:lnTo>
                  <a:close/>
                  <a:moveTo>
                    <a:pt x="342" y="374"/>
                  </a:moveTo>
                  <a:cubicBezTo>
                    <a:pt x="268" y="430"/>
                    <a:pt x="163" y="415"/>
                    <a:pt x="107" y="342"/>
                  </a:cubicBezTo>
                  <a:cubicBezTo>
                    <a:pt x="51" y="268"/>
                    <a:pt x="66" y="162"/>
                    <a:pt x="140" y="107"/>
                  </a:cubicBezTo>
                  <a:cubicBezTo>
                    <a:pt x="214" y="51"/>
                    <a:pt x="319" y="66"/>
                    <a:pt x="375" y="140"/>
                  </a:cubicBezTo>
                  <a:cubicBezTo>
                    <a:pt x="431" y="213"/>
                    <a:pt x="416" y="319"/>
                    <a:pt x="342" y="3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7" name="Freeform 59"/>
            <p:cNvSpPr>
              <a:spLocks noEditPoints="1"/>
            </p:cNvSpPr>
            <p:nvPr/>
          </p:nvSpPr>
          <p:spPr bwMode="auto">
            <a:xfrm>
              <a:off x="2508" y="1443"/>
              <a:ext cx="787" cy="789"/>
            </a:xfrm>
            <a:custGeom>
              <a:avLst/>
              <a:gdLst>
                <a:gd name="T0" fmla="*/ 219 w 481"/>
                <a:gd name="T1" fmla="*/ 79 h 482"/>
                <a:gd name="T2" fmla="*/ 79 w 481"/>
                <a:gd name="T3" fmla="*/ 263 h 482"/>
                <a:gd name="T4" fmla="*/ 262 w 481"/>
                <a:gd name="T5" fmla="*/ 403 h 482"/>
                <a:gd name="T6" fmla="*/ 403 w 481"/>
                <a:gd name="T7" fmla="*/ 219 h 482"/>
                <a:gd name="T8" fmla="*/ 219 w 481"/>
                <a:gd name="T9" fmla="*/ 79 h 482"/>
                <a:gd name="T10" fmla="*/ 240 w 481"/>
                <a:gd name="T11" fmla="*/ 376 h 482"/>
                <a:gd name="T12" fmla="*/ 106 w 481"/>
                <a:gd name="T13" fmla="*/ 241 h 482"/>
                <a:gd name="T14" fmla="*/ 241 w 481"/>
                <a:gd name="T15" fmla="*/ 106 h 482"/>
                <a:gd name="T16" fmla="*/ 376 w 481"/>
                <a:gd name="T17" fmla="*/ 241 h 482"/>
                <a:gd name="T18" fmla="*/ 240 w 481"/>
                <a:gd name="T19" fmla="*/ 376 h 482"/>
                <a:gd name="T20" fmla="*/ 481 w 481"/>
                <a:gd name="T21" fmla="*/ 298 h 482"/>
                <a:gd name="T22" fmla="*/ 481 w 481"/>
                <a:gd name="T23" fmla="*/ 185 h 482"/>
                <a:gd name="T24" fmla="*/ 425 w 481"/>
                <a:gd name="T25" fmla="*/ 180 h 482"/>
                <a:gd name="T26" fmla="*/ 415 w 481"/>
                <a:gd name="T27" fmla="*/ 154 h 482"/>
                <a:gd name="T28" fmla="*/ 451 w 481"/>
                <a:gd name="T29" fmla="*/ 111 h 482"/>
                <a:gd name="T30" fmla="*/ 371 w 481"/>
                <a:gd name="T31" fmla="*/ 31 h 482"/>
                <a:gd name="T32" fmla="*/ 328 w 481"/>
                <a:gd name="T33" fmla="*/ 67 h 482"/>
                <a:gd name="T34" fmla="*/ 303 w 481"/>
                <a:gd name="T35" fmla="*/ 57 h 482"/>
                <a:gd name="T36" fmla="*/ 298 w 481"/>
                <a:gd name="T37" fmla="*/ 0 h 482"/>
                <a:gd name="T38" fmla="*/ 185 w 481"/>
                <a:gd name="T39" fmla="*/ 0 h 482"/>
                <a:gd name="T40" fmla="*/ 180 w 481"/>
                <a:gd name="T41" fmla="*/ 57 h 482"/>
                <a:gd name="T42" fmla="*/ 154 w 481"/>
                <a:gd name="T43" fmla="*/ 67 h 482"/>
                <a:gd name="T44" fmla="*/ 111 w 481"/>
                <a:gd name="T45" fmla="*/ 31 h 482"/>
                <a:gd name="T46" fmla="*/ 31 w 481"/>
                <a:gd name="T47" fmla="*/ 110 h 482"/>
                <a:gd name="T48" fmla="*/ 67 w 481"/>
                <a:gd name="T49" fmla="*/ 154 h 482"/>
                <a:gd name="T50" fmla="*/ 57 w 481"/>
                <a:gd name="T51" fmla="*/ 179 h 482"/>
                <a:gd name="T52" fmla="*/ 0 w 481"/>
                <a:gd name="T53" fmla="*/ 184 h 482"/>
                <a:gd name="T54" fmla="*/ 0 w 481"/>
                <a:gd name="T55" fmla="*/ 297 h 482"/>
                <a:gd name="T56" fmla="*/ 56 w 481"/>
                <a:gd name="T57" fmla="*/ 302 h 482"/>
                <a:gd name="T58" fmla="*/ 67 w 481"/>
                <a:gd name="T59" fmla="*/ 327 h 482"/>
                <a:gd name="T60" fmla="*/ 30 w 481"/>
                <a:gd name="T61" fmla="*/ 371 h 482"/>
                <a:gd name="T62" fmla="*/ 110 w 481"/>
                <a:gd name="T63" fmla="*/ 450 h 482"/>
                <a:gd name="T64" fmla="*/ 153 w 481"/>
                <a:gd name="T65" fmla="*/ 414 h 482"/>
                <a:gd name="T66" fmla="*/ 179 w 481"/>
                <a:gd name="T67" fmla="*/ 425 h 482"/>
                <a:gd name="T68" fmla="*/ 184 w 481"/>
                <a:gd name="T69" fmla="*/ 481 h 482"/>
                <a:gd name="T70" fmla="*/ 296 w 481"/>
                <a:gd name="T71" fmla="*/ 482 h 482"/>
                <a:gd name="T72" fmla="*/ 302 w 481"/>
                <a:gd name="T73" fmla="*/ 425 h 482"/>
                <a:gd name="T74" fmla="*/ 327 w 481"/>
                <a:gd name="T75" fmla="*/ 415 h 482"/>
                <a:gd name="T76" fmla="*/ 370 w 481"/>
                <a:gd name="T77" fmla="*/ 451 h 482"/>
                <a:gd name="T78" fmla="*/ 450 w 481"/>
                <a:gd name="T79" fmla="*/ 372 h 482"/>
                <a:gd name="T80" fmla="*/ 414 w 481"/>
                <a:gd name="T81" fmla="*/ 328 h 482"/>
                <a:gd name="T82" fmla="*/ 425 w 481"/>
                <a:gd name="T83" fmla="*/ 303 h 482"/>
                <a:gd name="T84" fmla="*/ 481 w 481"/>
                <a:gd name="T85" fmla="*/ 298 h 482"/>
                <a:gd name="T86" fmla="*/ 263 w 481"/>
                <a:gd name="T87" fmla="*/ 407 h 482"/>
                <a:gd name="T88" fmla="*/ 74 w 481"/>
                <a:gd name="T89" fmla="*/ 263 h 482"/>
                <a:gd name="T90" fmla="*/ 218 w 481"/>
                <a:gd name="T91" fmla="*/ 75 h 482"/>
                <a:gd name="T92" fmla="*/ 407 w 481"/>
                <a:gd name="T93" fmla="*/ 219 h 482"/>
                <a:gd name="T94" fmla="*/ 263 w 481"/>
                <a:gd name="T95" fmla="*/ 40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1" h="482">
                  <a:moveTo>
                    <a:pt x="219" y="79"/>
                  </a:moveTo>
                  <a:cubicBezTo>
                    <a:pt x="130" y="91"/>
                    <a:pt x="67" y="173"/>
                    <a:pt x="79" y="263"/>
                  </a:cubicBezTo>
                  <a:cubicBezTo>
                    <a:pt x="91" y="352"/>
                    <a:pt x="173" y="415"/>
                    <a:pt x="262" y="403"/>
                  </a:cubicBezTo>
                  <a:cubicBezTo>
                    <a:pt x="352" y="391"/>
                    <a:pt x="415" y="309"/>
                    <a:pt x="403" y="219"/>
                  </a:cubicBezTo>
                  <a:cubicBezTo>
                    <a:pt x="391" y="130"/>
                    <a:pt x="308" y="67"/>
                    <a:pt x="219" y="79"/>
                  </a:cubicBezTo>
                  <a:close/>
                  <a:moveTo>
                    <a:pt x="240" y="376"/>
                  </a:moveTo>
                  <a:cubicBezTo>
                    <a:pt x="166" y="376"/>
                    <a:pt x="105" y="315"/>
                    <a:pt x="106" y="241"/>
                  </a:cubicBezTo>
                  <a:cubicBezTo>
                    <a:pt x="106" y="166"/>
                    <a:pt x="166" y="106"/>
                    <a:pt x="241" y="106"/>
                  </a:cubicBezTo>
                  <a:cubicBezTo>
                    <a:pt x="316" y="106"/>
                    <a:pt x="376" y="167"/>
                    <a:pt x="376" y="241"/>
                  </a:cubicBezTo>
                  <a:cubicBezTo>
                    <a:pt x="376" y="316"/>
                    <a:pt x="315" y="376"/>
                    <a:pt x="240" y="376"/>
                  </a:cubicBezTo>
                  <a:close/>
                  <a:moveTo>
                    <a:pt x="481" y="298"/>
                  </a:moveTo>
                  <a:cubicBezTo>
                    <a:pt x="481" y="185"/>
                    <a:pt x="481" y="185"/>
                    <a:pt x="481" y="185"/>
                  </a:cubicBezTo>
                  <a:cubicBezTo>
                    <a:pt x="425" y="180"/>
                    <a:pt x="425" y="180"/>
                    <a:pt x="425" y="180"/>
                  </a:cubicBezTo>
                  <a:cubicBezTo>
                    <a:pt x="422" y="171"/>
                    <a:pt x="419" y="163"/>
                    <a:pt x="415" y="154"/>
                  </a:cubicBezTo>
                  <a:cubicBezTo>
                    <a:pt x="451" y="111"/>
                    <a:pt x="451" y="111"/>
                    <a:pt x="451" y="111"/>
                  </a:cubicBezTo>
                  <a:cubicBezTo>
                    <a:pt x="371" y="31"/>
                    <a:pt x="371" y="31"/>
                    <a:pt x="371" y="31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0" y="63"/>
                    <a:pt x="311" y="60"/>
                    <a:pt x="303" y="57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71" y="59"/>
                    <a:pt x="162" y="63"/>
                    <a:pt x="154" y="67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62"/>
                    <a:pt x="59" y="170"/>
                    <a:pt x="57" y="179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56" y="302"/>
                    <a:pt x="56" y="302"/>
                    <a:pt x="56" y="302"/>
                  </a:cubicBezTo>
                  <a:cubicBezTo>
                    <a:pt x="59" y="311"/>
                    <a:pt x="63" y="319"/>
                    <a:pt x="67" y="327"/>
                  </a:cubicBezTo>
                  <a:cubicBezTo>
                    <a:pt x="30" y="371"/>
                    <a:pt x="30" y="371"/>
                    <a:pt x="30" y="371"/>
                  </a:cubicBezTo>
                  <a:cubicBezTo>
                    <a:pt x="110" y="450"/>
                    <a:pt x="110" y="450"/>
                    <a:pt x="110" y="450"/>
                  </a:cubicBezTo>
                  <a:cubicBezTo>
                    <a:pt x="153" y="414"/>
                    <a:pt x="153" y="414"/>
                    <a:pt x="153" y="414"/>
                  </a:cubicBezTo>
                  <a:cubicBezTo>
                    <a:pt x="162" y="419"/>
                    <a:pt x="170" y="422"/>
                    <a:pt x="179" y="425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296" y="482"/>
                    <a:pt x="296" y="482"/>
                    <a:pt x="296" y="482"/>
                  </a:cubicBezTo>
                  <a:cubicBezTo>
                    <a:pt x="302" y="425"/>
                    <a:pt x="302" y="425"/>
                    <a:pt x="302" y="425"/>
                  </a:cubicBezTo>
                  <a:cubicBezTo>
                    <a:pt x="310" y="422"/>
                    <a:pt x="319" y="419"/>
                    <a:pt x="327" y="415"/>
                  </a:cubicBezTo>
                  <a:cubicBezTo>
                    <a:pt x="370" y="451"/>
                    <a:pt x="370" y="451"/>
                    <a:pt x="370" y="451"/>
                  </a:cubicBezTo>
                  <a:cubicBezTo>
                    <a:pt x="450" y="372"/>
                    <a:pt x="450" y="372"/>
                    <a:pt x="450" y="372"/>
                  </a:cubicBezTo>
                  <a:cubicBezTo>
                    <a:pt x="414" y="328"/>
                    <a:pt x="414" y="328"/>
                    <a:pt x="414" y="328"/>
                  </a:cubicBezTo>
                  <a:cubicBezTo>
                    <a:pt x="418" y="320"/>
                    <a:pt x="422" y="312"/>
                    <a:pt x="425" y="303"/>
                  </a:cubicBezTo>
                  <a:lnTo>
                    <a:pt x="481" y="298"/>
                  </a:lnTo>
                  <a:close/>
                  <a:moveTo>
                    <a:pt x="263" y="407"/>
                  </a:moveTo>
                  <a:cubicBezTo>
                    <a:pt x="171" y="419"/>
                    <a:pt x="87" y="355"/>
                    <a:pt x="74" y="263"/>
                  </a:cubicBezTo>
                  <a:cubicBezTo>
                    <a:pt x="62" y="172"/>
                    <a:pt x="127" y="87"/>
                    <a:pt x="218" y="75"/>
                  </a:cubicBezTo>
                  <a:cubicBezTo>
                    <a:pt x="310" y="62"/>
                    <a:pt x="395" y="127"/>
                    <a:pt x="407" y="219"/>
                  </a:cubicBezTo>
                  <a:cubicBezTo>
                    <a:pt x="419" y="310"/>
                    <a:pt x="355" y="395"/>
                    <a:pt x="263" y="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8" name="Freeform 60"/>
            <p:cNvSpPr>
              <a:spLocks noEditPoints="1"/>
            </p:cNvSpPr>
            <p:nvPr/>
          </p:nvSpPr>
          <p:spPr bwMode="auto">
            <a:xfrm>
              <a:off x="3945" y="2695"/>
              <a:ext cx="803" cy="802"/>
            </a:xfrm>
            <a:custGeom>
              <a:avLst/>
              <a:gdLst>
                <a:gd name="T0" fmla="*/ 240 w 491"/>
                <a:gd name="T1" fmla="*/ 82 h 490"/>
                <a:gd name="T2" fmla="*/ 82 w 491"/>
                <a:gd name="T3" fmla="*/ 250 h 490"/>
                <a:gd name="T4" fmla="*/ 251 w 491"/>
                <a:gd name="T5" fmla="*/ 409 h 490"/>
                <a:gd name="T6" fmla="*/ 409 w 491"/>
                <a:gd name="T7" fmla="*/ 240 h 490"/>
                <a:gd name="T8" fmla="*/ 240 w 491"/>
                <a:gd name="T9" fmla="*/ 82 h 490"/>
                <a:gd name="T10" fmla="*/ 380 w 491"/>
                <a:gd name="T11" fmla="*/ 259 h 490"/>
                <a:gd name="T12" fmla="*/ 232 w 491"/>
                <a:gd name="T13" fmla="*/ 379 h 490"/>
                <a:gd name="T14" fmla="*/ 111 w 491"/>
                <a:gd name="T15" fmla="*/ 231 h 490"/>
                <a:gd name="T16" fmla="*/ 259 w 491"/>
                <a:gd name="T17" fmla="*/ 111 h 490"/>
                <a:gd name="T18" fmla="*/ 380 w 491"/>
                <a:gd name="T19" fmla="*/ 259 h 490"/>
                <a:gd name="T20" fmla="*/ 479 w 491"/>
                <a:gd name="T21" fmla="*/ 326 h 490"/>
                <a:gd name="T22" fmla="*/ 491 w 491"/>
                <a:gd name="T23" fmla="*/ 214 h 490"/>
                <a:gd name="T24" fmla="*/ 435 w 491"/>
                <a:gd name="T25" fmla="*/ 203 h 490"/>
                <a:gd name="T26" fmla="*/ 427 w 491"/>
                <a:gd name="T27" fmla="*/ 177 h 490"/>
                <a:gd name="T28" fmla="*/ 468 w 491"/>
                <a:gd name="T29" fmla="*/ 137 h 490"/>
                <a:gd name="T30" fmla="*/ 397 w 491"/>
                <a:gd name="T31" fmla="*/ 50 h 490"/>
                <a:gd name="T32" fmla="*/ 350 w 491"/>
                <a:gd name="T33" fmla="*/ 81 h 490"/>
                <a:gd name="T34" fmla="*/ 326 w 491"/>
                <a:gd name="T35" fmla="*/ 68 h 490"/>
                <a:gd name="T36" fmla="*/ 326 w 491"/>
                <a:gd name="T37" fmla="*/ 12 h 490"/>
                <a:gd name="T38" fmla="*/ 214 w 491"/>
                <a:gd name="T39" fmla="*/ 0 h 490"/>
                <a:gd name="T40" fmla="*/ 203 w 491"/>
                <a:gd name="T41" fmla="*/ 55 h 490"/>
                <a:gd name="T42" fmla="*/ 177 w 491"/>
                <a:gd name="T43" fmla="*/ 63 h 490"/>
                <a:gd name="T44" fmla="*/ 138 w 491"/>
                <a:gd name="T45" fmla="*/ 23 h 490"/>
                <a:gd name="T46" fmla="*/ 50 w 491"/>
                <a:gd name="T47" fmla="*/ 94 h 490"/>
                <a:gd name="T48" fmla="*/ 82 w 491"/>
                <a:gd name="T49" fmla="*/ 141 h 490"/>
                <a:gd name="T50" fmla="*/ 69 w 491"/>
                <a:gd name="T51" fmla="*/ 165 h 490"/>
                <a:gd name="T52" fmla="*/ 12 w 491"/>
                <a:gd name="T53" fmla="*/ 164 h 490"/>
                <a:gd name="T54" fmla="*/ 0 w 491"/>
                <a:gd name="T55" fmla="*/ 276 h 490"/>
                <a:gd name="T56" fmla="*/ 56 w 491"/>
                <a:gd name="T57" fmla="*/ 287 h 490"/>
                <a:gd name="T58" fmla="*/ 64 w 491"/>
                <a:gd name="T59" fmla="*/ 314 h 490"/>
                <a:gd name="T60" fmla="*/ 23 w 491"/>
                <a:gd name="T61" fmla="*/ 353 h 490"/>
                <a:gd name="T62" fmla="*/ 94 w 491"/>
                <a:gd name="T63" fmla="*/ 440 h 490"/>
                <a:gd name="T64" fmla="*/ 141 w 491"/>
                <a:gd name="T65" fmla="*/ 409 h 490"/>
                <a:gd name="T66" fmla="*/ 165 w 491"/>
                <a:gd name="T67" fmla="*/ 422 h 490"/>
                <a:gd name="T68" fmla="*/ 165 w 491"/>
                <a:gd name="T69" fmla="*/ 479 h 490"/>
                <a:gd name="T70" fmla="*/ 277 w 491"/>
                <a:gd name="T71" fmla="*/ 490 h 490"/>
                <a:gd name="T72" fmla="*/ 288 w 491"/>
                <a:gd name="T73" fmla="*/ 435 h 490"/>
                <a:gd name="T74" fmla="*/ 314 w 491"/>
                <a:gd name="T75" fmla="*/ 427 h 490"/>
                <a:gd name="T76" fmla="*/ 353 w 491"/>
                <a:gd name="T77" fmla="*/ 467 h 490"/>
                <a:gd name="T78" fmla="*/ 441 w 491"/>
                <a:gd name="T79" fmla="*/ 396 h 490"/>
                <a:gd name="T80" fmla="*/ 409 w 491"/>
                <a:gd name="T81" fmla="*/ 349 h 490"/>
                <a:gd name="T82" fmla="*/ 423 w 491"/>
                <a:gd name="T83" fmla="*/ 325 h 490"/>
                <a:gd name="T84" fmla="*/ 479 w 491"/>
                <a:gd name="T85" fmla="*/ 326 h 490"/>
                <a:gd name="T86" fmla="*/ 251 w 491"/>
                <a:gd name="T87" fmla="*/ 413 h 490"/>
                <a:gd name="T88" fmla="*/ 78 w 491"/>
                <a:gd name="T89" fmla="*/ 251 h 490"/>
                <a:gd name="T90" fmla="*/ 240 w 491"/>
                <a:gd name="T91" fmla="*/ 77 h 490"/>
                <a:gd name="T92" fmla="*/ 413 w 491"/>
                <a:gd name="T93" fmla="*/ 240 h 490"/>
                <a:gd name="T94" fmla="*/ 251 w 491"/>
                <a:gd name="T95" fmla="*/ 41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1" h="490">
                  <a:moveTo>
                    <a:pt x="240" y="82"/>
                  </a:moveTo>
                  <a:cubicBezTo>
                    <a:pt x="150" y="85"/>
                    <a:pt x="79" y="160"/>
                    <a:pt x="82" y="250"/>
                  </a:cubicBezTo>
                  <a:cubicBezTo>
                    <a:pt x="85" y="341"/>
                    <a:pt x="161" y="411"/>
                    <a:pt x="251" y="409"/>
                  </a:cubicBezTo>
                  <a:cubicBezTo>
                    <a:pt x="341" y="406"/>
                    <a:pt x="412" y="330"/>
                    <a:pt x="409" y="240"/>
                  </a:cubicBezTo>
                  <a:cubicBezTo>
                    <a:pt x="406" y="150"/>
                    <a:pt x="330" y="79"/>
                    <a:pt x="240" y="82"/>
                  </a:cubicBezTo>
                  <a:close/>
                  <a:moveTo>
                    <a:pt x="380" y="259"/>
                  </a:moveTo>
                  <a:cubicBezTo>
                    <a:pt x="372" y="333"/>
                    <a:pt x="306" y="387"/>
                    <a:pt x="232" y="379"/>
                  </a:cubicBezTo>
                  <a:cubicBezTo>
                    <a:pt x="157" y="372"/>
                    <a:pt x="103" y="305"/>
                    <a:pt x="111" y="231"/>
                  </a:cubicBezTo>
                  <a:cubicBezTo>
                    <a:pt x="119" y="157"/>
                    <a:pt x="185" y="103"/>
                    <a:pt x="259" y="111"/>
                  </a:cubicBezTo>
                  <a:cubicBezTo>
                    <a:pt x="334" y="118"/>
                    <a:pt x="388" y="185"/>
                    <a:pt x="380" y="259"/>
                  </a:cubicBezTo>
                  <a:close/>
                  <a:moveTo>
                    <a:pt x="479" y="326"/>
                  </a:moveTo>
                  <a:cubicBezTo>
                    <a:pt x="491" y="214"/>
                    <a:pt x="491" y="214"/>
                    <a:pt x="491" y="214"/>
                  </a:cubicBezTo>
                  <a:cubicBezTo>
                    <a:pt x="435" y="203"/>
                    <a:pt x="435" y="203"/>
                    <a:pt x="435" y="203"/>
                  </a:cubicBezTo>
                  <a:cubicBezTo>
                    <a:pt x="433" y="194"/>
                    <a:pt x="431" y="185"/>
                    <a:pt x="427" y="177"/>
                  </a:cubicBezTo>
                  <a:cubicBezTo>
                    <a:pt x="468" y="137"/>
                    <a:pt x="468" y="137"/>
                    <a:pt x="468" y="137"/>
                  </a:cubicBezTo>
                  <a:cubicBezTo>
                    <a:pt x="397" y="50"/>
                    <a:pt x="397" y="50"/>
                    <a:pt x="397" y="50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42" y="76"/>
                    <a:pt x="334" y="72"/>
                    <a:pt x="326" y="68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194" y="57"/>
                    <a:pt x="186" y="60"/>
                    <a:pt x="177" y="63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77" y="149"/>
                    <a:pt x="72" y="157"/>
                    <a:pt x="69" y="165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6" y="287"/>
                    <a:pt x="56" y="287"/>
                    <a:pt x="56" y="287"/>
                  </a:cubicBezTo>
                  <a:cubicBezTo>
                    <a:pt x="58" y="296"/>
                    <a:pt x="61" y="305"/>
                    <a:pt x="64" y="314"/>
                  </a:cubicBezTo>
                  <a:cubicBezTo>
                    <a:pt x="23" y="353"/>
                    <a:pt x="23" y="353"/>
                    <a:pt x="23" y="353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141" y="409"/>
                    <a:pt x="141" y="409"/>
                    <a:pt x="141" y="409"/>
                  </a:cubicBezTo>
                  <a:cubicBezTo>
                    <a:pt x="149" y="414"/>
                    <a:pt x="157" y="418"/>
                    <a:pt x="165" y="422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277" y="490"/>
                    <a:pt x="277" y="490"/>
                    <a:pt x="277" y="490"/>
                  </a:cubicBezTo>
                  <a:cubicBezTo>
                    <a:pt x="288" y="435"/>
                    <a:pt x="288" y="435"/>
                    <a:pt x="288" y="435"/>
                  </a:cubicBezTo>
                  <a:cubicBezTo>
                    <a:pt x="297" y="433"/>
                    <a:pt x="306" y="430"/>
                    <a:pt x="314" y="427"/>
                  </a:cubicBezTo>
                  <a:cubicBezTo>
                    <a:pt x="353" y="467"/>
                    <a:pt x="353" y="467"/>
                    <a:pt x="353" y="467"/>
                  </a:cubicBezTo>
                  <a:cubicBezTo>
                    <a:pt x="441" y="396"/>
                    <a:pt x="441" y="396"/>
                    <a:pt x="441" y="396"/>
                  </a:cubicBezTo>
                  <a:cubicBezTo>
                    <a:pt x="409" y="349"/>
                    <a:pt x="409" y="349"/>
                    <a:pt x="409" y="349"/>
                  </a:cubicBezTo>
                  <a:cubicBezTo>
                    <a:pt x="414" y="342"/>
                    <a:pt x="419" y="334"/>
                    <a:pt x="423" y="325"/>
                  </a:cubicBezTo>
                  <a:lnTo>
                    <a:pt x="479" y="326"/>
                  </a:lnTo>
                  <a:close/>
                  <a:moveTo>
                    <a:pt x="251" y="413"/>
                  </a:moveTo>
                  <a:cubicBezTo>
                    <a:pt x="159" y="416"/>
                    <a:pt x="81" y="343"/>
                    <a:pt x="78" y="251"/>
                  </a:cubicBezTo>
                  <a:cubicBezTo>
                    <a:pt x="75" y="158"/>
                    <a:pt x="148" y="80"/>
                    <a:pt x="240" y="77"/>
                  </a:cubicBezTo>
                  <a:cubicBezTo>
                    <a:pt x="332" y="74"/>
                    <a:pt x="410" y="147"/>
                    <a:pt x="413" y="240"/>
                  </a:cubicBezTo>
                  <a:cubicBezTo>
                    <a:pt x="416" y="332"/>
                    <a:pt x="343" y="410"/>
                    <a:pt x="251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9" name="Freeform 61"/>
            <p:cNvSpPr>
              <a:spLocks noEditPoints="1"/>
            </p:cNvSpPr>
            <p:nvPr/>
          </p:nvSpPr>
          <p:spPr bwMode="auto">
            <a:xfrm>
              <a:off x="4385" y="1442"/>
              <a:ext cx="789" cy="787"/>
            </a:xfrm>
            <a:custGeom>
              <a:avLst/>
              <a:gdLst>
                <a:gd name="T0" fmla="*/ 425 w 482"/>
                <a:gd name="T1" fmla="*/ 301 h 481"/>
                <a:gd name="T2" fmla="*/ 482 w 482"/>
                <a:gd name="T3" fmla="*/ 296 h 481"/>
                <a:gd name="T4" fmla="*/ 481 w 482"/>
                <a:gd name="T5" fmla="*/ 184 h 481"/>
                <a:gd name="T6" fmla="*/ 425 w 482"/>
                <a:gd name="T7" fmla="*/ 179 h 481"/>
                <a:gd name="T8" fmla="*/ 415 w 482"/>
                <a:gd name="T9" fmla="*/ 153 h 481"/>
                <a:gd name="T10" fmla="*/ 451 w 482"/>
                <a:gd name="T11" fmla="*/ 110 h 481"/>
                <a:gd name="T12" fmla="*/ 371 w 482"/>
                <a:gd name="T13" fmla="*/ 30 h 481"/>
                <a:gd name="T14" fmla="*/ 327 w 482"/>
                <a:gd name="T15" fmla="*/ 66 h 481"/>
                <a:gd name="T16" fmla="*/ 302 w 482"/>
                <a:gd name="T17" fmla="*/ 56 h 481"/>
                <a:gd name="T18" fmla="*/ 297 w 482"/>
                <a:gd name="T19" fmla="*/ 0 h 481"/>
                <a:gd name="T20" fmla="*/ 184 w 482"/>
                <a:gd name="T21" fmla="*/ 0 h 481"/>
                <a:gd name="T22" fmla="*/ 179 w 482"/>
                <a:gd name="T23" fmla="*/ 56 h 481"/>
                <a:gd name="T24" fmla="*/ 154 w 482"/>
                <a:gd name="T25" fmla="*/ 67 h 481"/>
                <a:gd name="T26" fmla="*/ 110 w 482"/>
                <a:gd name="T27" fmla="*/ 31 h 481"/>
                <a:gd name="T28" fmla="*/ 31 w 482"/>
                <a:gd name="T29" fmla="*/ 111 h 481"/>
                <a:gd name="T30" fmla="*/ 67 w 482"/>
                <a:gd name="T31" fmla="*/ 154 h 481"/>
                <a:gd name="T32" fmla="*/ 57 w 482"/>
                <a:gd name="T33" fmla="*/ 179 h 481"/>
                <a:gd name="T34" fmla="*/ 0 w 482"/>
                <a:gd name="T35" fmla="*/ 185 h 481"/>
                <a:gd name="T36" fmla="*/ 1 w 482"/>
                <a:gd name="T37" fmla="*/ 297 h 481"/>
                <a:gd name="T38" fmla="*/ 57 w 482"/>
                <a:gd name="T39" fmla="*/ 302 h 481"/>
                <a:gd name="T40" fmla="*/ 67 w 482"/>
                <a:gd name="T41" fmla="*/ 328 h 481"/>
                <a:gd name="T42" fmla="*/ 31 w 482"/>
                <a:gd name="T43" fmla="*/ 371 h 481"/>
                <a:gd name="T44" fmla="*/ 111 w 482"/>
                <a:gd name="T45" fmla="*/ 451 h 481"/>
                <a:gd name="T46" fmla="*/ 155 w 482"/>
                <a:gd name="T47" fmla="*/ 414 h 481"/>
                <a:gd name="T48" fmla="*/ 180 w 482"/>
                <a:gd name="T49" fmla="*/ 425 h 481"/>
                <a:gd name="T50" fmla="*/ 185 w 482"/>
                <a:gd name="T51" fmla="*/ 481 h 481"/>
                <a:gd name="T52" fmla="*/ 298 w 482"/>
                <a:gd name="T53" fmla="*/ 481 h 481"/>
                <a:gd name="T54" fmla="*/ 303 w 482"/>
                <a:gd name="T55" fmla="*/ 425 h 481"/>
                <a:gd name="T56" fmla="*/ 328 w 482"/>
                <a:gd name="T57" fmla="*/ 414 h 481"/>
                <a:gd name="T58" fmla="*/ 372 w 482"/>
                <a:gd name="T59" fmla="*/ 450 h 481"/>
                <a:gd name="T60" fmla="*/ 451 w 482"/>
                <a:gd name="T61" fmla="*/ 370 h 481"/>
                <a:gd name="T62" fmla="*/ 415 w 482"/>
                <a:gd name="T63" fmla="*/ 327 h 481"/>
                <a:gd name="T64" fmla="*/ 425 w 482"/>
                <a:gd name="T65" fmla="*/ 301 h 481"/>
                <a:gd name="T66" fmla="*/ 407 w 482"/>
                <a:gd name="T67" fmla="*/ 263 h 481"/>
                <a:gd name="T68" fmla="*/ 219 w 482"/>
                <a:gd name="T69" fmla="*/ 407 h 481"/>
                <a:gd name="T70" fmla="*/ 75 w 482"/>
                <a:gd name="T71" fmla="*/ 218 h 481"/>
                <a:gd name="T72" fmla="*/ 263 w 482"/>
                <a:gd name="T73" fmla="*/ 74 h 481"/>
                <a:gd name="T74" fmla="*/ 407 w 482"/>
                <a:gd name="T75" fmla="*/ 263 h 481"/>
                <a:gd name="T76" fmla="*/ 263 w 482"/>
                <a:gd name="T77" fmla="*/ 78 h 481"/>
                <a:gd name="T78" fmla="*/ 79 w 482"/>
                <a:gd name="T79" fmla="*/ 219 h 481"/>
                <a:gd name="T80" fmla="*/ 219 w 482"/>
                <a:gd name="T81" fmla="*/ 402 h 481"/>
                <a:gd name="T82" fmla="*/ 403 w 482"/>
                <a:gd name="T83" fmla="*/ 262 h 481"/>
                <a:gd name="T84" fmla="*/ 263 w 482"/>
                <a:gd name="T85" fmla="*/ 78 h 481"/>
                <a:gd name="T86" fmla="*/ 241 w 482"/>
                <a:gd name="T87" fmla="*/ 375 h 481"/>
                <a:gd name="T88" fmla="*/ 106 w 482"/>
                <a:gd name="T89" fmla="*/ 241 h 481"/>
                <a:gd name="T90" fmla="*/ 241 w 482"/>
                <a:gd name="T91" fmla="*/ 105 h 481"/>
                <a:gd name="T92" fmla="*/ 376 w 482"/>
                <a:gd name="T93" fmla="*/ 240 h 481"/>
                <a:gd name="T94" fmla="*/ 241 w 482"/>
                <a:gd name="T95" fmla="*/ 37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2" h="481">
                  <a:moveTo>
                    <a:pt x="425" y="301"/>
                  </a:moveTo>
                  <a:cubicBezTo>
                    <a:pt x="482" y="296"/>
                    <a:pt x="482" y="296"/>
                    <a:pt x="482" y="296"/>
                  </a:cubicBezTo>
                  <a:cubicBezTo>
                    <a:pt x="481" y="184"/>
                    <a:pt x="481" y="184"/>
                    <a:pt x="481" y="184"/>
                  </a:cubicBezTo>
                  <a:cubicBezTo>
                    <a:pt x="425" y="179"/>
                    <a:pt x="425" y="179"/>
                    <a:pt x="425" y="179"/>
                  </a:cubicBezTo>
                  <a:cubicBezTo>
                    <a:pt x="422" y="170"/>
                    <a:pt x="419" y="161"/>
                    <a:pt x="415" y="153"/>
                  </a:cubicBezTo>
                  <a:cubicBezTo>
                    <a:pt x="451" y="110"/>
                    <a:pt x="451" y="110"/>
                    <a:pt x="451" y="110"/>
                  </a:cubicBezTo>
                  <a:cubicBezTo>
                    <a:pt x="371" y="30"/>
                    <a:pt x="371" y="30"/>
                    <a:pt x="371" y="30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19" y="62"/>
                    <a:pt x="311" y="59"/>
                    <a:pt x="302" y="56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0" y="59"/>
                    <a:pt x="162" y="63"/>
                    <a:pt x="154" y="67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62"/>
                    <a:pt x="59" y="171"/>
                    <a:pt x="57" y="179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1" y="297"/>
                    <a:pt x="1" y="297"/>
                    <a:pt x="1" y="297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60" y="311"/>
                    <a:pt x="63" y="319"/>
                    <a:pt x="67" y="328"/>
                  </a:cubicBezTo>
                  <a:cubicBezTo>
                    <a:pt x="31" y="371"/>
                    <a:pt x="31" y="371"/>
                    <a:pt x="31" y="371"/>
                  </a:cubicBezTo>
                  <a:cubicBezTo>
                    <a:pt x="111" y="451"/>
                    <a:pt x="111" y="451"/>
                    <a:pt x="111" y="451"/>
                  </a:cubicBezTo>
                  <a:cubicBezTo>
                    <a:pt x="155" y="414"/>
                    <a:pt x="155" y="414"/>
                    <a:pt x="155" y="414"/>
                  </a:cubicBezTo>
                  <a:cubicBezTo>
                    <a:pt x="163" y="418"/>
                    <a:pt x="171" y="422"/>
                    <a:pt x="180" y="425"/>
                  </a:cubicBezTo>
                  <a:cubicBezTo>
                    <a:pt x="185" y="481"/>
                    <a:pt x="185" y="481"/>
                    <a:pt x="185" y="481"/>
                  </a:cubicBezTo>
                  <a:cubicBezTo>
                    <a:pt x="298" y="481"/>
                    <a:pt x="298" y="481"/>
                    <a:pt x="298" y="481"/>
                  </a:cubicBezTo>
                  <a:cubicBezTo>
                    <a:pt x="303" y="425"/>
                    <a:pt x="303" y="425"/>
                    <a:pt x="303" y="425"/>
                  </a:cubicBezTo>
                  <a:cubicBezTo>
                    <a:pt x="312" y="422"/>
                    <a:pt x="320" y="418"/>
                    <a:pt x="328" y="414"/>
                  </a:cubicBezTo>
                  <a:cubicBezTo>
                    <a:pt x="372" y="450"/>
                    <a:pt x="372" y="450"/>
                    <a:pt x="372" y="450"/>
                  </a:cubicBezTo>
                  <a:cubicBezTo>
                    <a:pt x="451" y="370"/>
                    <a:pt x="451" y="370"/>
                    <a:pt x="451" y="370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9" y="319"/>
                    <a:pt x="423" y="310"/>
                    <a:pt x="425" y="301"/>
                  </a:cubicBezTo>
                  <a:close/>
                  <a:moveTo>
                    <a:pt x="407" y="263"/>
                  </a:moveTo>
                  <a:cubicBezTo>
                    <a:pt x="395" y="354"/>
                    <a:pt x="310" y="419"/>
                    <a:pt x="219" y="407"/>
                  </a:cubicBezTo>
                  <a:cubicBezTo>
                    <a:pt x="127" y="394"/>
                    <a:pt x="62" y="310"/>
                    <a:pt x="75" y="218"/>
                  </a:cubicBezTo>
                  <a:cubicBezTo>
                    <a:pt x="87" y="126"/>
                    <a:pt x="172" y="62"/>
                    <a:pt x="263" y="74"/>
                  </a:cubicBezTo>
                  <a:cubicBezTo>
                    <a:pt x="355" y="86"/>
                    <a:pt x="420" y="171"/>
                    <a:pt x="407" y="263"/>
                  </a:cubicBezTo>
                  <a:close/>
                  <a:moveTo>
                    <a:pt x="263" y="78"/>
                  </a:moveTo>
                  <a:cubicBezTo>
                    <a:pt x="173" y="66"/>
                    <a:pt x="91" y="129"/>
                    <a:pt x="79" y="219"/>
                  </a:cubicBezTo>
                  <a:cubicBezTo>
                    <a:pt x="67" y="308"/>
                    <a:pt x="130" y="390"/>
                    <a:pt x="219" y="402"/>
                  </a:cubicBezTo>
                  <a:cubicBezTo>
                    <a:pt x="309" y="414"/>
                    <a:pt x="391" y="352"/>
                    <a:pt x="403" y="262"/>
                  </a:cubicBezTo>
                  <a:cubicBezTo>
                    <a:pt x="415" y="173"/>
                    <a:pt x="352" y="90"/>
                    <a:pt x="263" y="78"/>
                  </a:cubicBezTo>
                  <a:close/>
                  <a:moveTo>
                    <a:pt x="241" y="375"/>
                  </a:moveTo>
                  <a:cubicBezTo>
                    <a:pt x="167" y="376"/>
                    <a:pt x="106" y="315"/>
                    <a:pt x="106" y="241"/>
                  </a:cubicBezTo>
                  <a:cubicBezTo>
                    <a:pt x="106" y="166"/>
                    <a:pt x="166" y="106"/>
                    <a:pt x="241" y="105"/>
                  </a:cubicBezTo>
                  <a:cubicBezTo>
                    <a:pt x="315" y="105"/>
                    <a:pt x="376" y="165"/>
                    <a:pt x="376" y="240"/>
                  </a:cubicBezTo>
                  <a:cubicBezTo>
                    <a:pt x="376" y="315"/>
                    <a:pt x="316" y="375"/>
                    <a:pt x="241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0" name="Freeform 62"/>
            <p:cNvSpPr>
              <a:spLocks noEditPoints="1"/>
            </p:cNvSpPr>
            <p:nvPr/>
          </p:nvSpPr>
          <p:spPr bwMode="auto">
            <a:xfrm>
              <a:off x="3263" y="1643"/>
              <a:ext cx="1155" cy="1157"/>
            </a:xfrm>
            <a:custGeom>
              <a:avLst/>
              <a:gdLst>
                <a:gd name="T0" fmla="*/ 353 w 706"/>
                <a:gd name="T1" fmla="*/ 593 h 707"/>
                <a:gd name="T2" fmla="*/ 353 w 706"/>
                <a:gd name="T3" fmla="*/ 555 h 707"/>
                <a:gd name="T4" fmla="*/ 555 w 706"/>
                <a:gd name="T5" fmla="*/ 353 h 707"/>
                <a:gd name="T6" fmla="*/ 643 w 706"/>
                <a:gd name="T7" fmla="*/ 353 h 707"/>
                <a:gd name="T8" fmla="*/ 706 w 706"/>
                <a:gd name="T9" fmla="*/ 309 h 707"/>
                <a:gd name="T10" fmla="*/ 697 w 706"/>
                <a:gd name="T11" fmla="*/ 261 h 707"/>
                <a:gd name="T12" fmla="*/ 659 w 706"/>
                <a:gd name="T13" fmla="*/ 217 h 707"/>
                <a:gd name="T14" fmla="*/ 594 w 706"/>
                <a:gd name="T15" fmla="*/ 193 h 707"/>
                <a:gd name="T16" fmla="*/ 627 w 706"/>
                <a:gd name="T17" fmla="*/ 126 h 707"/>
                <a:gd name="T18" fmla="*/ 592 w 706"/>
                <a:gd name="T19" fmla="*/ 89 h 707"/>
                <a:gd name="T20" fmla="*/ 550 w 706"/>
                <a:gd name="T21" fmla="*/ 82 h 707"/>
                <a:gd name="T22" fmla="*/ 482 w 706"/>
                <a:gd name="T23" fmla="*/ 94 h 707"/>
                <a:gd name="T24" fmla="*/ 491 w 706"/>
                <a:gd name="T25" fmla="*/ 25 h 707"/>
                <a:gd name="T26" fmla="*/ 412 w 706"/>
                <a:gd name="T27" fmla="*/ 2 h 707"/>
                <a:gd name="T28" fmla="*/ 388 w 706"/>
                <a:gd name="T29" fmla="*/ 20 h 707"/>
                <a:gd name="T30" fmla="*/ 353 w 706"/>
                <a:gd name="T31" fmla="*/ 64 h 707"/>
                <a:gd name="T32" fmla="*/ 318 w 706"/>
                <a:gd name="T33" fmla="*/ 20 h 707"/>
                <a:gd name="T34" fmla="*/ 294 w 706"/>
                <a:gd name="T35" fmla="*/ 2 h 707"/>
                <a:gd name="T36" fmla="*/ 215 w 706"/>
                <a:gd name="T37" fmla="*/ 25 h 707"/>
                <a:gd name="T38" fmla="*/ 224 w 706"/>
                <a:gd name="T39" fmla="*/ 94 h 707"/>
                <a:gd name="T40" fmla="*/ 156 w 706"/>
                <a:gd name="T41" fmla="*/ 82 h 707"/>
                <a:gd name="T42" fmla="*/ 114 w 706"/>
                <a:gd name="T43" fmla="*/ 89 h 707"/>
                <a:gd name="T44" fmla="*/ 79 w 706"/>
                <a:gd name="T45" fmla="*/ 126 h 707"/>
                <a:gd name="T46" fmla="*/ 112 w 706"/>
                <a:gd name="T47" fmla="*/ 193 h 707"/>
                <a:gd name="T48" fmla="*/ 94 w 706"/>
                <a:gd name="T49" fmla="*/ 225 h 707"/>
                <a:gd name="T50" fmla="*/ 19 w 706"/>
                <a:gd name="T51" fmla="*/ 229 h 707"/>
                <a:gd name="T52" fmla="*/ 0 w 706"/>
                <a:gd name="T53" fmla="*/ 305 h 707"/>
                <a:gd name="T54" fmla="*/ 64 w 706"/>
                <a:gd name="T55" fmla="*/ 335 h 707"/>
                <a:gd name="T56" fmla="*/ 64 w 706"/>
                <a:gd name="T57" fmla="*/ 372 h 707"/>
                <a:gd name="T58" fmla="*/ 0 w 706"/>
                <a:gd name="T59" fmla="*/ 398 h 707"/>
                <a:gd name="T60" fmla="*/ 9 w 706"/>
                <a:gd name="T61" fmla="*/ 446 h 707"/>
                <a:gd name="T62" fmla="*/ 46 w 706"/>
                <a:gd name="T63" fmla="*/ 490 h 707"/>
                <a:gd name="T64" fmla="*/ 112 w 706"/>
                <a:gd name="T65" fmla="*/ 514 h 707"/>
                <a:gd name="T66" fmla="*/ 79 w 706"/>
                <a:gd name="T67" fmla="*/ 581 h 707"/>
                <a:gd name="T68" fmla="*/ 114 w 706"/>
                <a:gd name="T69" fmla="*/ 618 h 707"/>
                <a:gd name="T70" fmla="*/ 156 w 706"/>
                <a:gd name="T71" fmla="*/ 625 h 707"/>
                <a:gd name="T72" fmla="*/ 217 w 706"/>
                <a:gd name="T73" fmla="*/ 660 h 707"/>
                <a:gd name="T74" fmla="*/ 261 w 706"/>
                <a:gd name="T75" fmla="*/ 698 h 707"/>
                <a:gd name="T76" fmla="*/ 309 w 706"/>
                <a:gd name="T77" fmla="*/ 707 h 707"/>
                <a:gd name="T78" fmla="*/ 353 w 706"/>
                <a:gd name="T79" fmla="*/ 643 h 707"/>
                <a:gd name="T80" fmla="*/ 397 w 706"/>
                <a:gd name="T81" fmla="*/ 707 h 707"/>
                <a:gd name="T82" fmla="*/ 445 w 706"/>
                <a:gd name="T83" fmla="*/ 698 h 707"/>
                <a:gd name="T84" fmla="*/ 489 w 706"/>
                <a:gd name="T85" fmla="*/ 660 h 707"/>
                <a:gd name="T86" fmla="*/ 550 w 706"/>
                <a:gd name="T87" fmla="*/ 625 h 707"/>
                <a:gd name="T88" fmla="*/ 592 w 706"/>
                <a:gd name="T89" fmla="*/ 618 h 707"/>
                <a:gd name="T90" fmla="*/ 627 w 706"/>
                <a:gd name="T91" fmla="*/ 581 h 707"/>
                <a:gd name="T92" fmla="*/ 594 w 706"/>
                <a:gd name="T93" fmla="*/ 514 h 707"/>
                <a:gd name="T94" fmla="*/ 681 w 706"/>
                <a:gd name="T95" fmla="*/ 492 h 707"/>
                <a:gd name="T96" fmla="*/ 704 w 706"/>
                <a:gd name="T97" fmla="*/ 413 h 707"/>
                <a:gd name="T98" fmla="*/ 686 w 706"/>
                <a:gd name="T99" fmla="*/ 389 h 707"/>
                <a:gd name="T100" fmla="*/ 105 w 706"/>
                <a:gd name="T101" fmla="*/ 353 h 707"/>
                <a:gd name="T102" fmla="*/ 353 w 706"/>
                <a:gd name="T103" fmla="*/ 601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6" h="707">
                  <a:moveTo>
                    <a:pt x="353" y="114"/>
                  </a:moveTo>
                  <a:cubicBezTo>
                    <a:pt x="221" y="114"/>
                    <a:pt x="113" y="221"/>
                    <a:pt x="113" y="353"/>
                  </a:cubicBezTo>
                  <a:cubicBezTo>
                    <a:pt x="113" y="486"/>
                    <a:pt x="221" y="593"/>
                    <a:pt x="353" y="593"/>
                  </a:cubicBezTo>
                  <a:cubicBezTo>
                    <a:pt x="485" y="593"/>
                    <a:pt x="593" y="486"/>
                    <a:pt x="593" y="353"/>
                  </a:cubicBezTo>
                  <a:cubicBezTo>
                    <a:pt x="593" y="221"/>
                    <a:pt x="485" y="114"/>
                    <a:pt x="353" y="114"/>
                  </a:cubicBezTo>
                  <a:close/>
                  <a:moveTo>
                    <a:pt x="353" y="555"/>
                  </a:moveTo>
                  <a:cubicBezTo>
                    <a:pt x="242" y="555"/>
                    <a:pt x="151" y="465"/>
                    <a:pt x="151" y="353"/>
                  </a:cubicBezTo>
                  <a:cubicBezTo>
                    <a:pt x="151" y="242"/>
                    <a:pt x="242" y="152"/>
                    <a:pt x="353" y="152"/>
                  </a:cubicBezTo>
                  <a:cubicBezTo>
                    <a:pt x="464" y="152"/>
                    <a:pt x="555" y="242"/>
                    <a:pt x="555" y="353"/>
                  </a:cubicBezTo>
                  <a:cubicBezTo>
                    <a:pt x="555" y="465"/>
                    <a:pt x="464" y="555"/>
                    <a:pt x="353" y="555"/>
                  </a:cubicBezTo>
                  <a:close/>
                  <a:moveTo>
                    <a:pt x="642" y="372"/>
                  </a:moveTo>
                  <a:cubicBezTo>
                    <a:pt x="642" y="366"/>
                    <a:pt x="643" y="360"/>
                    <a:pt x="643" y="353"/>
                  </a:cubicBezTo>
                  <a:cubicBezTo>
                    <a:pt x="643" y="347"/>
                    <a:pt x="642" y="341"/>
                    <a:pt x="642" y="335"/>
                  </a:cubicBezTo>
                  <a:cubicBezTo>
                    <a:pt x="658" y="330"/>
                    <a:pt x="674" y="323"/>
                    <a:pt x="686" y="318"/>
                  </a:cubicBezTo>
                  <a:cubicBezTo>
                    <a:pt x="698" y="313"/>
                    <a:pt x="706" y="309"/>
                    <a:pt x="706" y="309"/>
                  </a:cubicBezTo>
                  <a:cubicBezTo>
                    <a:pt x="706" y="309"/>
                    <a:pt x="706" y="308"/>
                    <a:pt x="706" y="305"/>
                  </a:cubicBezTo>
                  <a:cubicBezTo>
                    <a:pt x="705" y="302"/>
                    <a:pt x="705" y="298"/>
                    <a:pt x="704" y="294"/>
                  </a:cubicBezTo>
                  <a:cubicBezTo>
                    <a:pt x="703" y="285"/>
                    <a:pt x="700" y="273"/>
                    <a:pt x="697" y="261"/>
                  </a:cubicBezTo>
                  <a:cubicBezTo>
                    <a:pt x="694" y="249"/>
                    <a:pt x="690" y="238"/>
                    <a:pt x="687" y="229"/>
                  </a:cubicBezTo>
                  <a:cubicBezTo>
                    <a:pt x="684" y="221"/>
                    <a:pt x="681" y="215"/>
                    <a:pt x="681" y="215"/>
                  </a:cubicBezTo>
                  <a:cubicBezTo>
                    <a:pt x="681" y="215"/>
                    <a:pt x="672" y="216"/>
                    <a:pt x="659" y="217"/>
                  </a:cubicBezTo>
                  <a:cubicBezTo>
                    <a:pt x="646" y="219"/>
                    <a:pt x="629" y="221"/>
                    <a:pt x="612" y="225"/>
                  </a:cubicBezTo>
                  <a:cubicBezTo>
                    <a:pt x="607" y="214"/>
                    <a:pt x="601" y="203"/>
                    <a:pt x="594" y="193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606" y="180"/>
                    <a:pt x="616" y="167"/>
                    <a:pt x="624" y="156"/>
                  </a:cubicBezTo>
                  <a:cubicBezTo>
                    <a:pt x="632" y="145"/>
                    <a:pt x="637" y="138"/>
                    <a:pt x="637" y="138"/>
                  </a:cubicBezTo>
                  <a:cubicBezTo>
                    <a:pt x="637" y="138"/>
                    <a:pt x="633" y="133"/>
                    <a:pt x="627" y="126"/>
                  </a:cubicBezTo>
                  <a:cubicBezTo>
                    <a:pt x="624" y="123"/>
                    <a:pt x="621" y="119"/>
                    <a:pt x="617" y="115"/>
                  </a:cubicBezTo>
                  <a:cubicBezTo>
                    <a:pt x="613" y="110"/>
                    <a:pt x="609" y="106"/>
                    <a:pt x="605" y="102"/>
                  </a:cubicBezTo>
                  <a:cubicBezTo>
                    <a:pt x="600" y="97"/>
                    <a:pt x="596" y="93"/>
                    <a:pt x="592" y="89"/>
                  </a:cubicBezTo>
                  <a:cubicBezTo>
                    <a:pt x="588" y="86"/>
                    <a:pt x="584" y="82"/>
                    <a:pt x="580" y="79"/>
                  </a:cubicBezTo>
                  <a:cubicBezTo>
                    <a:pt x="573" y="73"/>
                    <a:pt x="568" y="70"/>
                    <a:pt x="568" y="70"/>
                  </a:cubicBezTo>
                  <a:cubicBezTo>
                    <a:pt x="568" y="70"/>
                    <a:pt x="561" y="74"/>
                    <a:pt x="550" y="82"/>
                  </a:cubicBezTo>
                  <a:cubicBezTo>
                    <a:pt x="540" y="90"/>
                    <a:pt x="526" y="101"/>
                    <a:pt x="513" y="112"/>
                  </a:cubicBezTo>
                  <a:cubicBezTo>
                    <a:pt x="513" y="112"/>
                    <a:pt x="513" y="112"/>
                    <a:pt x="513" y="112"/>
                  </a:cubicBezTo>
                  <a:cubicBezTo>
                    <a:pt x="503" y="106"/>
                    <a:pt x="493" y="99"/>
                    <a:pt x="482" y="94"/>
                  </a:cubicBezTo>
                  <a:cubicBezTo>
                    <a:pt x="482" y="94"/>
                    <a:pt x="482" y="94"/>
                    <a:pt x="482" y="94"/>
                  </a:cubicBezTo>
                  <a:cubicBezTo>
                    <a:pt x="485" y="77"/>
                    <a:pt x="488" y="60"/>
                    <a:pt x="489" y="47"/>
                  </a:cubicBezTo>
                  <a:cubicBezTo>
                    <a:pt x="491" y="34"/>
                    <a:pt x="491" y="25"/>
                    <a:pt x="491" y="25"/>
                  </a:cubicBezTo>
                  <a:cubicBezTo>
                    <a:pt x="491" y="25"/>
                    <a:pt x="486" y="23"/>
                    <a:pt x="477" y="19"/>
                  </a:cubicBezTo>
                  <a:cubicBezTo>
                    <a:pt x="468" y="16"/>
                    <a:pt x="457" y="12"/>
                    <a:pt x="445" y="9"/>
                  </a:cubicBezTo>
                  <a:cubicBezTo>
                    <a:pt x="433" y="6"/>
                    <a:pt x="421" y="4"/>
                    <a:pt x="412" y="2"/>
                  </a:cubicBezTo>
                  <a:cubicBezTo>
                    <a:pt x="408" y="1"/>
                    <a:pt x="404" y="1"/>
                    <a:pt x="401" y="1"/>
                  </a:cubicBezTo>
                  <a:cubicBezTo>
                    <a:pt x="399" y="0"/>
                    <a:pt x="397" y="0"/>
                    <a:pt x="397" y="0"/>
                  </a:cubicBezTo>
                  <a:cubicBezTo>
                    <a:pt x="397" y="0"/>
                    <a:pt x="393" y="8"/>
                    <a:pt x="388" y="20"/>
                  </a:cubicBezTo>
                  <a:cubicBezTo>
                    <a:pt x="383" y="32"/>
                    <a:pt x="377" y="48"/>
                    <a:pt x="371" y="64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5" y="64"/>
                    <a:pt x="359" y="64"/>
                    <a:pt x="353" y="64"/>
                  </a:cubicBezTo>
                  <a:cubicBezTo>
                    <a:pt x="347" y="64"/>
                    <a:pt x="341" y="64"/>
                    <a:pt x="335" y="64"/>
                  </a:cubicBezTo>
                  <a:cubicBezTo>
                    <a:pt x="335" y="64"/>
                    <a:pt x="335" y="64"/>
                    <a:pt x="335" y="64"/>
                  </a:cubicBezTo>
                  <a:cubicBezTo>
                    <a:pt x="329" y="48"/>
                    <a:pt x="323" y="32"/>
                    <a:pt x="318" y="20"/>
                  </a:cubicBezTo>
                  <a:cubicBezTo>
                    <a:pt x="312" y="8"/>
                    <a:pt x="309" y="0"/>
                    <a:pt x="309" y="0"/>
                  </a:cubicBezTo>
                  <a:cubicBezTo>
                    <a:pt x="309" y="0"/>
                    <a:pt x="307" y="0"/>
                    <a:pt x="304" y="1"/>
                  </a:cubicBezTo>
                  <a:cubicBezTo>
                    <a:pt x="302" y="1"/>
                    <a:pt x="298" y="1"/>
                    <a:pt x="294" y="2"/>
                  </a:cubicBezTo>
                  <a:cubicBezTo>
                    <a:pt x="285" y="4"/>
                    <a:pt x="273" y="6"/>
                    <a:pt x="261" y="9"/>
                  </a:cubicBezTo>
                  <a:cubicBezTo>
                    <a:pt x="249" y="12"/>
                    <a:pt x="237" y="16"/>
                    <a:pt x="229" y="19"/>
                  </a:cubicBezTo>
                  <a:cubicBezTo>
                    <a:pt x="220" y="23"/>
                    <a:pt x="215" y="25"/>
                    <a:pt x="215" y="25"/>
                  </a:cubicBezTo>
                  <a:cubicBezTo>
                    <a:pt x="215" y="25"/>
                    <a:pt x="215" y="34"/>
                    <a:pt x="217" y="47"/>
                  </a:cubicBezTo>
                  <a:cubicBezTo>
                    <a:pt x="218" y="60"/>
                    <a:pt x="221" y="77"/>
                    <a:pt x="224" y="94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13" y="99"/>
                    <a:pt x="203" y="106"/>
                    <a:pt x="193" y="112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80" y="101"/>
                    <a:pt x="166" y="90"/>
                    <a:pt x="156" y="82"/>
                  </a:cubicBezTo>
                  <a:cubicBezTo>
                    <a:pt x="145" y="74"/>
                    <a:pt x="138" y="70"/>
                    <a:pt x="138" y="70"/>
                  </a:cubicBezTo>
                  <a:cubicBezTo>
                    <a:pt x="138" y="70"/>
                    <a:pt x="133" y="73"/>
                    <a:pt x="126" y="79"/>
                  </a:cubicBezTo>
                  <a:cubicBezTo>
                    <a:pt x="122" y="82"/>
                    <a:pt x="118" y="86"/>
                    <a:pt x="114" y="89"/>
                  </a:cubicBezTo>
                  <a:cubicBezTo>
                    <a:pt x="110" y="93"/>
                    <a:pt x="105" y="97"/>
                    <a:pt x="101" y="102"/>
                  </a:cubicBezTo>
                  <a:cubicBezTo>
                    <a:pt x="97" y="106"/>
                    <a:pt x="93" y="110"/>
                    <a:pt x="89" y="115"/>
                  </a:cubicBezTo>
                  <a:cubicBezTo>
                    <a:pt x="85" y="119"/>
                    <a:pt x="82" y="123"/>
                    <a:pt x="79" y="126"/>
                  </a:cubicBezTo>
                  <a:cubicBezTo>
                    <a:pt x="73" y="133"/>
                    <a:pt x="69" y="138"/>
                    <a:pt x="69" y="138"/>
                  </a:cubicBezTo>
                  <a:cubicBezTo>
                    <a:pt x="69" y="138"/>
                    <a:pt x="74" y="145"/>
                    <a:pt x="82" y="156"/>
                  </a:cubicBezTo>
                  <a:cubicBezTo>
                    <a:pt x="90" y="167"/>
                    <a:pt x="100" y="180"/>
                    <a:pt x="112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05" y="203"/>
                    <a:pt x="99" y="214"/>
                    <a:pt x="94" y="225"/>
                  </a:cubicBezTo>
                  <a:cubicBezTo>
                    <a:pt x="94" y="225"/>
                    <a:pt x="94" y="225"/>
                    <a:pt x="94" y="225"/>
                  </a:cubicBezTo>
                  <a:cubicBezTo>
                    <a:pt x="77" y="221"/>
                    <a:pt x="60" y="219"/>
                    <a:pt x="46" y="217"/>
                  </a:cubicBezTo>
                  <a:cubicBezTo>
                    <a:pt x="33" y="216"/>
                    <a:pt x="25" y="215"/>
                    <a:pt x="25" y="215"/>
                  </a:cubicBezTo>
                  <a:cubicBezTo>
                    <a:pt x="25" y="215"/>
                    <a:pt x="22" y="221"/>
                    <a:pt x="19" y="229"/>
                  </a:cubicBezTo>
                  <a:cubicBezTo>
                    <a:pt x="16" y="238"/>
                    <a:pt x="12" y="249"/>
                    <a:pt x="9" y="261"/>
                  </a:cubicBezTo>
                  <a:cubicBezTo>
                    <a:pt x="6" y="273"/>
                    <a:pt x="3" y="285"/>
                    <a:pt x="2" y="294"/>
                  </a:cubicBezTo>
                  <a:cubicBezTo>
                    <a:pt x="1" y="298"/>
                    <a:pt x="0" y="302"/>
                    <a:pt x="0" y="305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7" y="313"/>
                    <a:pt x="19" y="318"/>
                  </a:cubicBezTo>
                  <a:cubicBezTo>
                    <a:pt x="31" y="323"/>
                    <a:pt x="48" y="330"/>
                    <a:pt x="64" y="335"/>
                  </a:cubicBezTo>
                  <a:cubicBezTo>
                    <a:pt x="64" y="335"/>
                    <a:pt x="64" y="335"/>
                    <a:pt x="64" y="335"/>
                  </a:cubicBezTo>
                  <a:cubicBezTo>
                    <a:pt x="64" y="341"/>
                    <a:pt x="63" y="347"/>
                    <a:pt x="63" y="353"/>
                  </a:cubicBezTo>
                  <a:cubicBezTo>
                    <a:pt x="63" y="360"/>
                    <a:pt x="64" y="366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48" y="377"/>
                    <a:pt x="31" y="383"/>
                    <a:pt x="19" y="389"/>
                  </a:cubicBezTo>
                  <a:cubicBezTo>
                    <a:pt x="7" y="394"/>
                    <a:pt x="0" y="398"/>
                    <a:pt x="0" y="398"/>
                  </a:cubicBezTo>
                  <a:cubicBezTo>
                    <a:pt x="0" y="398"/>
                    <a:pt x="0" y="399"/>
                    <a:pt x="0" y="402"/>
                  </a:cubicBezTo>
                  <a:cubicBezTo>
                    <a:pt x="0" y="405"/>
                    <a:pt x="1" y="408"/>
                    <a:pt x="2" y="413"/>
                  </a:cubicBezTo>
                  <a:cubicBezTo>
                    <a:pt x="3" y="422"/>
                    <a:pt x="6" y="434"/>
                    <a:pt x="9" y="446"/>
                  </a:cubicBezTo>
                  <a:cubicBezTo>
                    <a:pt x="12" y="457"/>
                    <a:pt x="16" y="469"/>
                    <a:pt x="19" y="478"/>
                  </a:cubicBezTo>
                  <a:cubicBezTo>
                    <a:pt x="22" y="486"/>
                    <a:pt x="25" y="492"/>
                    <a:pt x="25" y="492"/>
                  </a:cubicBezTo>
                  <a:cubicBezTo>
                    <a:pt x="25" y="492"/>
                    <a:pt x="33" y="491"/>
                    <a:pt x="46" y="490"/>
                  </a:cubicBezTo>
                  <a:cubicBezTo>
                    <a:pt x="60" y="488"/>
                    <a:pt x="77" y="486"/>
                    <a:pt x="94" y="482"/>
                  </a:cubicBezTo>
                  <a:cubicBezTo>
                    <a:pt x="94" y="482"/>
                    <a:pt x="94" y="482"/>
                    <a:pt x="94" y="482"/>
                  </a:cubicBezTo>
                  <a:cubicBezTo>
                    <a:pt x="99" y="493"/>
                    <a:pt x="105" y="504"/>
                    <a:pt x="112" y="514"/>
                  </a:cubicBezTo>
                  <a:cubicBezTo>
                    <a:pt x="100" y="527"/>
                    <a:pt x="90" y="540"/>
                    <a:pt x="82" y="551"/>
                  </a:cubicBezTo>
                  <a:cubicBezTo>
                    <a:pt x="74" y="561"/>
                    <a:pt x="69" y="569"/>
                    <a:pt x="69" y="569"/>
                  </a:cubicBezTo>
                  <a:cubicBezTo>
                    <a:pt x="69" y="569"/>
                    <a:pt x="73" y="573"/>
                    <a:pt x="79" y="581"/>
                  </a:cubicBezTo>
                  <a:cubicBezTo>
                    <a:pt x="82" y="584"/>
                    <a:pt x="85" y="588"/>
                    <a:pt x="89" y="592"/>
                  </a:cubicBezTo>
                  <a:cubicBezTo>
                    <a:pt x="93" y="597"/>
                    <a:pt x="97" y="601"/>
                    <a:pt x="101" y="605"/>
                  </a:cubicBezTo>
                  <a:cubicBezTo>
                    <a:pt x="105" y="609"/>
                    <a:pt x="110" y="614"/>
                    <a:pt x="114" y="618"/>
                  </a:cubicBezTo>
                  <a:cubicBezTo>
                    <a:pt x="118" y="621"/>
                    <a:pt x="122" y="625"/>
                    <a:pt x="126" y="628"/>
                  </a:cubicBezTo>
                  <a:cubicBezTo>
                    <a:pt x="133" y="633"/>
                    <a:pt x="138" y="637"/>
                    <a:pt x="138" y="637"/>
                  </a:cubicBezTo>
                  <a:cubicBezTo>
                    <a:pt x="138" y="637"/>
                    <a:pt x="145" y="632"/>
                    <a:pt x="156" y="625"/>
                  </a:cubicBezTo>
                  <a:cubicBezTo>
                    <a:pt x="166" y="617"/>
                    <a:pt x="180" y="606"/>
                    <a:pt x="193" y="595"/>
                  </a:cubicBezTo>
                  <a:cubicBezTo>
                    <a:pt x="203" y="601"/>
                    <a:pt x="213" y="607"/>
                    <a:pt x="224" y="613"/>
                  </a:cubicBezTo>
                  <a:cubicBezTo>
                    <a:pt x="221" y="630"/>
                    <a:pt x="218" y="647"/>
                    <a:pt x="217" y="660"/>
                  </a:cubicBezTo>
                  <a:cubicBezTo>
                    <a:pt x="215" y="673"/>
                    <a:pt x="215" y="682"/>
                    <a:pt x="215" y="682"/>
                  </a:cubicBezTo>
                  <a:cubicBezTo>
                    <a:pt x="215" y="682"/>
                    <a:pt x="220" y="684"/>
                    <a:pt x="229" y="687"/>
                  </a:cubicBezTo>
                  <a:cubicBezTo>
                    <a:pt x="237" y="690"/>
                    <a:pt x="249" y="694"/>
                    <a:pt x="261" y="698"/>
                  </a:cubicBezTo>
                  <a:cubicBezTo>
                    <a:pt x="273" y="701"/>
                    <a:pt x="285" y="703"/>
                    <a:pt x="294" y="705"/>
                  </a:cubicBezTo>
                  <a:cubicBezTo>
                    <a:pt x="298" y="705"/>
                    <a:pt x="302" y="706"/>
                    <a:pt x="304" y="706"/>
                  </a:cubicBezTo>
                  <a:cubicBezTo>
                    <a:pt x="307" y="707"/>
                    <a:pt x="309" y="707"/>
                    <a:pt x="309" y="707"/>
                  </a:cubicBezTo>
                  <a:cubicBezTo>
                    <a:pt x="309" y="707"/>
                    <a:pt x="312" y="699"/>
                    <a:pt x="318" y="687"/>
                  </a:cubicBezTo>
                  <a:cubicBezTo>
                    <a:pt x="323" y="675"/>
                    <a:pt x="329" y="659"/>
                    <a:pt x="335" y="642"/>
                  </a:cubicBezTo>
                  <a:cubicBezTo>
                    <a:pt x="341" y="643"/>
                    <a:pt x="347" y="643"/>
                    <a:pt x="353" y="643"/>
                  </a:cubicBezTo>
                  <a:cubicBezTo>
                    <a:pt x="359" y="643"/>
                    <a:pt x="365" y="643"/>
                    <a:pt x="371" y="642"/>
                  </a:cubicBezTo>
                  <a:cubicBezTo>
                    <a:pt x="377" y="659"/>
                    <a:pt x="383" y="675"/>
                    <a:pt x="388" y="687"/>
                  </a:cubicBezTo>
                  <a:cubicBezTo>
                    <a:pt x="393" y="699"/>
                    <a:pt x="397" y="707"/>
                    <a:pt x="397" y="707"/>
                  </a:cubicBezTo>
                  <a:cubicBezTo>
                    <a:pt x="397" y="707"/>
                    <a:pt x="399" y="707"/>
                    <a:pt x="401" y="706"/>
                  </a:cubicBezTo>
                  <a:cubicBezTo>
                    <a:pt x="404" y="706"/>
                    <a:pt x="408" y="705"/>
                    <a:pt x="412" y="705"/>
                  </a:cubicBezTo>
                  <a:cubicBezTo>
                    <a:pt x="421" y="703"/>
                    <a:pt x="433" y="701"/>
                    <a:pt x="445" y="698"/>
                  </a:cubicBezTo>
                  <a:cubicBezTo>
                    <a:pt x="457" y="694"/>
                    <a:pt x="468" y="690"/>
                    <a:pt x="477" y="687"/>
                  </a:cubicBezTo>
                  <a:cubicBezTo>
                    <a:pt x="486" y="684"/>
                    <a:pt x="491" y="682"/>
                    <a:pt x="491" y="682"/>
                  </a:cubicBezTo>
                  <a:cubicBezTo>
                    <a:pt x="491" y="682"/>
                    <a:pt x="491" y="673"/>
                    <a:pt x="489" y="660"/>
                  </a:cubicBezTo>
                  <a:cubicBezTo>
                    <a:pt x="488" y="647"/>
                    <a:pt x="485" y="630"/>
                    <a:pt x="482" y="613"/>
                  </a:cubicBezTo>
                  <a:cubicBezTo>
                    <a:pt x="493" y="607"/>
                    <a:pt x="503" y="601"/>
                    <a:pt x="513" y="595"/>
                  </a:cubicBezTo>
                  <a:cubicBezTo>
                    <a:pt x="526" y="606"/>
                    <a:pt x="540" y="617"/>
                    <a:pt x="550" y="625"/>
                  </a:cubicBezTo>
                  <a:cubicBezTo>
                    <a:pt x="561" y="632"/>
                    <a:pt x="568" y="637"/>
                    <a:pt x="568" y="637"/>
                  </a:cubicBezTo>
                  <a:cubicBezTo>
                    <a:pt x="568" y="637"/>
                    <a:pt x="573" y="633"/>
                    <a:pt x="580" y="628"/>
                  </a:cubicBezTo>
                  <a:cubicBezTo>
                    <a:pt x="584" y="625"/>
                    <a:pt x="588" y="621"/>
                    <a:pt x="592" y="618"/>
                  </a:cubicBezTo>
                  <a:cubicBezTo>
                    <a:pt x="596" y="614"/>
                    <a:pt x="600" y="609"/>
                    <a:pt x="605" y="605"/>
                  </a:cubicBezTo>
                  <a:cubicBezTo>
                    <a:pt x="609" y="601"/>
                    <a:pt x="613" y="597"/>
                    <a:pt x="617" y="592"/>
                  </a:cubicBezTo>
                  <a:cubicBezTo>
                    <a:pt x="621" y="588"/>
                    <a:pt x="624" y="584"/>
                    <a:pt x="627" y="581"/>
                  </a:cubicBezTo>
                  <a:cubicBezTo>
                    <a:pt x="633" y="573"/>
                    <a:pt x="637" y="569"/>
                    <a:pt x="637" y="569"/>
                  </a:cubicBezTo>
                  <a:cubicBezTo>
                    <a:pt x="637" y="569"/>
                    <a:pt x="632" y="561"/>
                    <a:pt x="624" y="551"/>
                  </a:cubicBezTo>
                  <a:cubicBezTo>
                    <a:pt x="616" y="540"/>
                    <a:pt x="606" y="527"/>
                    <a:pt x="594" y="514"/>
                  </a:cubicBezTo>
                  <a:cubicBezTo>
                    <a:pt x="601" y="504"/>
                    <a:pt x="607" y="493"/>
                    <a:pt x="612" y="482"/>
                  </a:cubicBezTo>
                  <a:cubicBezTo>
                    <a:pt x="629" y="486"/>
                    <a:pt x="646" y="488"/>
                    <a:pt x="659" y="490"/>
                  </a:cubicBezTo>
                  <a:cubicBezTo>
                    <a:pt x="672" y="491"/>
                    <a:pt x="681" y="492"/>
                    <a:pt x="681" y="492"/>
                  </a:cubicBezTo>
                  <a:cubicBezTo>
                    <a:pt x="681" y="492"/>
                    <a:pt x="684" y="486"/>
                    <a:pt x="687" y="478"/>
                  </a:cubicBezTo>
                  <a:cubicBezTo>
                    <a:pt x="690" y="469"/>
                    <a:pt x="694" y="457"/>
                    <a:pt x="697" y="446"/>
                  </a:cubicBezTo>
                  <a:cubicBezTo>
                    <a:pt x="700" y="434"/>
                    <a:pt x="703" y="422"/>
                    <a:pt x="704" y="413"/>
                  </a:cubicBezTo>
                  <a:cubicBezTo>
                    <a:pt x="705" y="408"/>
                    <a:pt x="705" y="405"/>
                    <a:pt x="706" y="402"/>
                  </a:cubicBezTo>
                  <a:cubicBezTo>
                    <a:pt x="706" y="399"/>
                    <a:pt x="706" y="398"/>
                    <a:pt x="706" y="398"/>
                  </a:cubicBezTo>
                  <a:cubicBezTo>
                    <a:pt x="706" y="398"/>
                    <a:pt x="698" y="394"/>
                    <a:pt x="686" y="389"/>
                  </a:cubicBezTo>
                  <a:cubicBezTo>
                    <a:pt x="674" y="383"/>
                    <a:pt x="658" y="377"/>
                    <a:pt x="642" y="372"/>
                  </a:cubicBezTo>
                  <a:close/>
                  <a:moveTo>
                    <a:pt x="353" y="601"/>
                  </a:moveTo>
                  <a:cubicBezTo>
                    <a:pt x="216" y="601"/>
                    <a:pt x="105" y="490"/>
                    <a:pt x="105" y="353"/>
                  </a:cubicBezTo>
                  <a:cubicBezTo>
                    <a:pt x="105" y="217"/>
                    <a:pt x="216" y="106"/>
                    <a:pt x="353" y="106"/>
                  </a:cubicBezTo>
                  <a:cubicBezTo>
                    <a:pt x="490" y="106"/>
                    <a:pt x="601" y="217"/>
                    <a:pt x="601" y="353"/>
                  </a:cubicBezTo>
                  <a:cubicBezTo>
                    <a:pt x="601" y="490"/>
                    <a:pt x="490" y="601"/>
                    <a:pt x="353" y="6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92" name="Group 65"/>
          <p:cNvGrpSpPr>
            <a:grpSpLocks noChangeAspect="1"/>
          </p:cNvGrpSpPr>
          <p:nvPr/>
        </p:nvGrpSpPr>
        <p:grpSpPr bwMode="auto">
          <a:xfrm>
            <a:off x="9778647" y="5563728"/>
            <a:ext cx="752091" cy="758656"/>
            <a:chOff x="3039" y="2158"/>
            <a:chExt cx="802" cy="809"/>
          </a:xfrm>
        </p:grpSpPr>
        <p:sp>
          <p:nvSpPr>
            <p:cNvPr id="194" name="Freeform 66"/>
            <p:cNvSpPr>
              <a:spLocks noEditPoints="1"/>
            </p:cNvSpPr>
            <p:nvPr/>
          </p:nvSpPr>
          <p:spPr bwMode="auto">
            <a:xfrm>
              <a:off x="3337" y="2458"/>
              <a:ext cx="504" cy="509"/>
            </a:xfrm>
            <a:custGeom>
              <a:avLst/>
              <a:gdLst>
                <a:gd name="T0" fmla="*/ 264 w 615"/>
                <a:gd name="T1" fmla="*/ 621 h 621"/>
                <a:gd name="T2" fmla="*/ 350 w 615"/>
                <a:gd name="T3" fmla="*/ 621 h 621"/>
                <a:gd name="T4" fmla="*/ 369 w 615"/>
                <a:gd name="T5" fmla="*/ 602 h 621"/>
                <a:gd name="T6" fmla="*/ 369 w 615"/>
                <a:gd name="T7" fmla="*/ 552 h 621"/>
                <a:gd name="T8" fmla="*/ 432 w 615"/>
                <a:gd name="T9" fmla="*/ 525 h 621"/>
                <a:gd name="T10" fmla="*/ 468 w 615"/>
                <a:gd name="T11" fmla="*/ 561 h 621"/>
                <a:gd name="T12" fmla="*/ 494 w 615"/>
                <a:gd name="T13" fmla="*/ 561 h 621"/>
                <a:gd name="T14" fmla="*/ 555 w 615"/>
                <a:gd name="T15" fmla="*/ 499 h 621"/>
                <a:gd name="T16" fmla="*/ 555 w 615"/>
                <a:gd name="T17" fmla="*/ 473 h 621"/>
                <a:gd name="T18" fmla="*/ 520 w 615"/>
                <a:gd name="T19" fmla="*/ 437 h 621"/>
                <a:gd name="T20" fmla="*/ 546 w 615"/>
                <a:gd name="T21" fmla="*/ 373 h 621"/>
                <a:gd name="T22" fmla="*/ 596 w 615"/>
                <a:gd name="T23" fmla="*/ 373 h 621"/>
                <a:gd name="T24" fmla="*/ 615 w 615"/>
                <a:gd name="T25" fmla="*/ 354 h 621"/>
                <a:gd name="T26" fmla="*/ 615 w 615"/>
                <a:gd name="T27" fmla="*/ 267 h 621"/>
                <a:gd name="T28" fmla="*/ 596 w 615"/>
                <a:gd name="T29" fmla="*/ 248 h 621"/>
                <a:gd name="T30" fmla="*/ 546 w 615"/>
                <a:gd name="T31" fmla="*/ 248 h 621"/>
                <a:gd name="T32" fmla="*/ 520 w 615"/>
                <a:gd name="T33" fmla="*/ 184 h 621"/>
                <a:gd name="T34" fmla="*/ 555 w 615"/>
                <a:gd name="T35" fmla="*/ 149 h 621"/>
                <a:gd name="T36" fmla="*/ 555 w 615"/>
                <a:gd name="T37" fmla="*/ 122 h 621"/>
                <a:gd name="T38" fmla="*/ 494 w 615"/>
                <a:gd name="T39" fmla="*/ 60 h 621"/>
                <a:gd name="T40" fmla="*/ 468 w 615"/>
                <a:gd name="T41" fmla="*/ 60 h 621"/>
                <a:gd name="T42" fmla="*/ 432 w 615"/>
                <a:gd name="T43" fmla="*/ 96 h 621"/>
                <a:gd name="T44" fmla="*/ 369 w 615"/>
                <a:gd name="T45" fmla="*/ 70 h 621"/>
                <a:gd name="T46" fmla="*/ 369 w 615"/>
                <a:gd name="T47" fmla="*/ 19 h 621"/>
                <a:gd name="T48" fmla="*/ 350 w 615"/>
                <a:gd name="T49" fmla="*/ 0 h 621"/>
                <a:gd name="T50" fmla="*/ 264 w 615"/>
                <a:gd name="T51" fmla="*/ 0 h 621"/>
                <a:gd name="T52" fmla="*/ 246 w 615"/>
                <a:gd name="T53" fmla="*/ 19 h 621"/>
                <a:gd name="T54" fmla="*/ 246 w 615"/>
                <a:gd name="T55" fmla="*/ 70 h 621"/>
                <a:gd name="T56" fmla="*/ 182 w 615"/>
                <a:gd name="T57" fmla="*/ 96 h 621"/>
                <a:gd name="T58" fmla="*/ 147 w 615"/>
                <a:gd name="T59" fmla="*/ 60 h 621"/>
                <a:gd name="T60" fmla="*/ 120 w 615"/>
                <a:gd name="T61" fmla="*/ 60 h 621"/>
                <a:gd name="T62" fmla="*/ 60 w 615"/>
                <a:gd name="T63" fmla="*/ 122 h 621"/>
                <a:gd name="T64" fmla="*/ 60 w 615"/>
                <a:gd name="T65" fmla="*/ 149 h 621"/>
                <a:gd name="T66" fmla="*/ 95 w 615"/>
                <a:gd name="T67" fmla="*/ 184 h 621"/>
                <a:gd name="T68" fmla="*/ 69 w 615"/>
                <a:gd name="T69" fmla="*/ 248 h 621"/>
                <a:gd name="T70" fmla="*/ 19 w 615"/>
                <a:gd name="T71" fmla="*/ 248 h 621"/>
                <a:gd name="T72" fmla="*/ 0 w 615"/>
                <a:gd name="T73" fmla="*/ 267 h 621"/>
                <a:gd name="T74" fmla="*/ 0 w 615"/>
                <a:gd name="T75" fmla="*/ 354 h 621"/>
                <a:gd name="T76" fmla="*/ 19 w 615"/>
                <a:gd name="T77" fmla="*/ 373 h 621"/>
                <a:gd name="T78" fmla="*/ 69 w 615"/>
                <a:gd name="T79" fmla="*/ 373 h 621"/>
                <a:gd name="T80" fmla="*/ 95 w 615"/>
                <a:gd name="T81" fmla="*/ 437 h 621"/>
                <a:gd name="T82" fmla="*/ 60 w 615"/>
                <a:gd name="T83" fmla="*/ 473 h 621"/>
                <a:gd name="T84" fmla="*/ 60 w 615"/>
                <a:gd name="T85" fmla="*/ 499 h 621"/>
                <a:gd name="T86" fmla="*/ 120 w 615"/>
                <a:gd name="T87" fmla="*/ 561 h 621"/>
                <a:gd name="T88" fmla="*/ 147 w 615"/>
                <a:gd name="T89" fmla="*/ 561 h 621"/>
                <a:gd name="T90" fmla="*/ 182 w 615"/>
                <a:gd name="T91" fmla="*/ 525 h 621"/>
                <a:gd name="T92" fmla="*/ 246 w 615"/>
                <a:gd name="T93" fmla="*/ 552 h 621"/>
                <a:gd name="T94" fmla="*/ 246 w 615"/>
                <a:gd name="T95" fmla="*/ 602 h 621"/>
                <a:gd name="T96" fmla="*/ 264 w 615"/>
                <a:gd name="T97" fmla="*/ 621 h 621"/>
                <a:gd name="T98" fmla="*/ 307 w 615"/>
                <a:gd name="T99" fmla="*/ 498 h 621"/>
                <a:gd name="T100" fmla="*/ 122 w 615"/>
                <a:gd name="T101" fmla="*/ 311 h 621"/>
                <a:gd name="T102" fmla="*/ 307 w 615"/>
                <a:gd name="T103" fmla="*/ 124 h 621"/>
                <a:gd name="T104" fmla="*/ 493 w 615"/>
                <a:gd name="T105" fmla="*/ 311 h 621"/>
                <a:gd name="T106" fmla="*/ 307 w 615"/>
                <a:gd name="T107" fmla="*/ 49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15" h="621">
                  <a:moveTo>
                    <a:pt x="264" y="621"/>
                  </a:moveTo>
                  <a:cubicBezTo>
                    <a:pt x="350" y="621"/>
                    <a:pt x="350" y="621"/>
                    <a:pt x="350" y="621"/>
                  </a:cubicBezTo>
                  <a:cubicBezTo>
                    <a:pt x="361" y="621"/>
                    <a:pt x="369" y="613"/>
                    <a:pt x="369" y="602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92" y="546"/>
                    <a:pt x="413" y="537"/>
                    <a:pt x="432" y="525"/>
                  </a:cubicBezTo>
                  <a:cubicBezTo>
                    <a:pt x="468" y="561"/>
                    <a:pt x="468" y="561"/>
                    <a:pt x="468" y="561"/>
                  </a:cubicBezTo>
                  <a:cubicBezTo>
                    <a:pt x="475" y="568"/>
                    <a:pt x="487" y="568"/>
                    <a:pt x="494" y="561"/>
                  </a:cubicBezTo>
                  <a:cubicBezTo>
                    <a:pt x="555" y="499"/>
                    <a:pt x="555" y="499"/>
                    <a:pt x="555" y="499"/>
                  </a:cubicBezTo>
                  <a:cubicBezTo>
                    <a:pt x="563" y="492"/>
                    <a:pt x="563" y="480"/>
                    <a:pt x="555" y="473"/>
                  </a:cubicBezTo>
                  <a:cubicBezTo>
                    <a:pt x="520" y="437"/>
                    <a:pt x="520" y="437"/>
                    <a:pt x="520" y="437"/>
                  </a:cubicBezTo>
                  <a:cubicBezTo>
                    <a:pt x="531" y="417"/>
                    <a:pt x="540" y="396"/>
                    <a:pt x="546" y="373"/>
                  </a:cubicBezTo>
                  <a:cubicBezTo>
                    <a:pt x="596" y="373"/>
                    <a:pt x="596" y="373"/>
                    <a:pt x="596" y="373"/>
                  </a:cubicBezTo>
                  <a:cubicBezTo>
                    <a:pt x="606" y="373"/>
                    <a:pt x="615" y="365"/>
                    <a:pt x="615" y="354"/>
                  </a:cubicBezTo>
                  <a:cubicBezTo>
                    <a:pt x="615" y="267"/>
                    <a:pt x="615" y="267"/>
                    <a:pt x="615" y="267"/>
                  </a:cubicBezTo>
                  <a:cubicBezTo>
                    <a:pt x="615" y="257"/>
                    <a:pt x="606" y="248"/>
                    <a:pt x="596" y="248"/>
                  </a:cubicBezTo>
                  <a:cubicBezTo>
                    <a:pt x="546" y="248"/>
                    <a:pt x="546" y="248"/>
                    <a:pt x="546" y="248"/>
                  </a:cubicBezTo>
                  <a:cubicBezTo>
                    <a:pt x="540" y="226"/>
                    <a:pt x="531" y="204"/>
                    <a:pt x="520" y="184"/>
                  </a:cubicBezTo>
                  <a:cubicBezTo>
                    <a:pt x="555" y="149"/>
                    <a:pt x="555" y="149"/>
                    <a:pt x="555" y="149"/>
                  </a:cubicBezTo>
                  <a:cubicBezTo>
                    <a:pt x="563" y="141"/>
                    <a:pt x="563" y="129"/>
                    <a:pt x="555" y="122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87" y="53"/>
                    <a:pt x="475" y="53"/>
                    <a:pt x="468" y="60"/>
                  </a:cubicBezTo>
                  <a:cubicBezTo>
                    <a:pt x="432" y="96"/>
                    <a:pt x="432" y="96"/>
                    <a:pt x="432" y="96"/>
                  </a:cubicBezTo>
                  <a:cubicBezTo>
                    <a:pt x="413" y="84"/>
                    <a:pt x="392" y="76"/>
                    <a:pt x="369" y="70"/>
                  </a:cubicBezTo>
                  <a:cubicBezTo>
                    <a:pt x="369" y="19"/>
                    <a:pt x="369" y="19"/>
                    <a:pt x="369" y="19"/>
                  </a:cubicBezTo>
                  <a:cubicBezTo>
                    <a:pt x="369" y="9"/>
                    <a:pt x="361" y="0"/>
                    <a:pt x="35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54" y="0"/>
                    <a:pt x="246" y="9"/>
                    <a:pt x="246" y="19"/>
                  </a:cubicBezTo>
                  <a:cubicBezTo>
                    <a:pt x="246" y="70"/>
                    <a:pt x="246" y="70"/>
                    <a:pt x="246" y="70"/>
                  </a:cubicBezTo>
                  <a:cubicBezTo>
                    <a:pt x="223" y="76"/>
                    <a:pt x="202" y="84"/>
                    <a:pt x="182" y="96"/>
                  </a:cubicBezTo>
                  <a:cubicBezTo>
                    <a:pt x="147" y="60"/>
                    <a:pt x="147" y="60"/>
                    <a:pt x="147" y="60"/>
                  </a:cubicBezTo>
                  <a:cubicBezTo>
                    <a:pt x="140" y="53"/>
                    <a:pt x="128" y="53"/>
                    <a:pt x="120" y="60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2" y="129"/>
                    <a:pt x="52" y="141"/>
                    <a:pt x="60" y="149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84" y="204"/>
                    <a:pt x="75" y="226"/>
                    <a:pt x="69" y="248"/>
                  </a:cubicBezTo>
                  <a:cubicBezTo>
                    <a:pt x="19" y="248"/>
                    <a:pt x="19" y="248"/>
                    <a:pt x="19" y="248"/>
                  </a:cubicBezTo>
                  <a:cubicBezTo>
                    <a:pt x="8" y="248"/>
                    <a:pt x="0" y="257"/>
                    <a:pt x="0" y="26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5"/>
                    <a:pt x="8" y="373"/>
                    <a:pt x="19" y="373"/>
                  </a:cubicBezTo>
                  <a:cubicBezTo>
                    <a:pt x="69" y="373"/>
                    <a:pt x="69" y="373"/>
                    <a:pt x="69" y="373"/>
                  </a:cubicBezTo>
                  <a:cubicBezTo>
                    <a:pt x="75" y="396"/>
                    <a:pt x="84" y="417"/>
                    <a:pt x="95" y="437"/>
                  </a:cubicBezTo>
                  <a:cubicBezTo>
                    <a:pt x="60" y="473"/>
                    <a:pt x="60" y="473"/>
                    <a:pt x="60" y="473"/>
                  </a:cubicBezTo>
                  <a:cubicBezTo>
                    <a:pt x="52" y="480"/>
                    <a:pt x="52" y="492"/>
                    <a:pt x="60" y="499"/>
                  </a:cubicBezTo>
                  <a:cubicBezTo>
                    <a:pt x="120" y="561"/>
                    <a:pt x="120" y="561"/>
                    <a:pt x="120" y="561"/>
                  </a:cubicBezTo>
                  <a:cubicBezTo>
                    <a:pt x="128" y="568"/>
                    <a:pt x="140" y="568"/>
                    <a:pt x="147" y="561"/>
                  </a:cubicBezTo>
                  <a:cubicBezTo>
                    <a:pt x="182" y="525"/>
                    <a:pt x="182" y="525"/>
                    <a:pt x="182" y="525"/>
                  </a:cubicBezTo>
                  <a:cubicBezTo>
                    <a:pt x="202" y="537"/>
                    <a:pt x="223" y="546"/>
                    <a:pt x="246" y="552"/>
                  </a:cubicBezTo>
                  <a:cubicBezTo>
                    <a:pt x="246" y="602"/>
                    <a:pt x="246" y="602"/>
                    <a:pt x="246" y="602"/>
                  </a:cubicBezTo>
                  <a:cubicBezTo>
                    <a:pt x="246" y="613"/>
                    <a:pt x="254" y="621"/>
                    <a:pt x="264" y="621"/>
                  </a:cubicBezTo>
                  <a:close/>
                  <a:moveTo>
                    <a:pt x="307" y="498"/>
                  </a:moveTo>
                  <a:cubicBezTo>
                    <a:pt x="205" y="498"/>
                    <a:pt x="122" y="414"/>
                    <a:pt x="122" y="311"/>
                  </a:cubicBezTo>
                  <a:cubicBezTo>
                    <a:pt x="122" y="207"/>
                    <a:pt x="205" y="124"/>
                    <a:pt x="307" y="124"/>
                  </a:cubicBezTo>
                  <a:cubicBezTo>
                    <a:pt x="410" y="124"/>
                    <a:pt x="493" y="207"/>
                    <a:pt x="493" y="311"/>
                  </a:cubicBezTo>
                  <a:cubicBezTo>
                    <a:pt x="493" y="414"/>
                    <a:pt x="410" y="498"/>
                    <a:pt x="307" y="4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5" name="Freeform 67"/>
            <p:cNvSpPr>
              <a:spLocks noEditPoints="1"/>
            </p:cNvSpPr>
            <p:nvPr/>
          </p:nvSpPr>
          <p:spPr bwMode="auto">
            <a:xfrm>
              <a:off x="3284" y="2158"/>
              <a:ext cx="305" cy="309"/>
            </a:xfrm>
            <a:custGeom>
              <a:avLst/>
              <a:gdLst>
                <a:gd name="T0" fmla="*/ 228 w 372"/>
                <a:gd name="T1" fmla="*/ 374 h 376"/>
                <a:gd name="T2" fmla="*/ 277 w 372"/>
                <a:gd name="T3" fmla="*/ 355 h 376"/>
                <a:gd name="T4" fmla="*/ 284 w 372"/>
                <a:gd name="T5" fmla="*/ 340 h 376"/>
                <a:gd name="T6" fmla="*/ 273 w 372"/>
                <a:gd name="T7" fmla="*/ 312 h 376"/>
                <a:gd name="T8" fmla="*/ 303 w 372"/>
                <a:gd name="T9" fmla="*/ 283 h 376"/>
                <a:gd name="T10" fmla="*/ 331 w 372"/>
                <a:gd name="T11" fmla="*/ 295 h 376"/>
                <a:gd name="T12" fmla="*/ 346 w 372"/>
                <a:gd name="T13" fmla="*/ 290 h 376"/>
                <a:gd name="T14" fmla="*/ 367 w 372"/>
                <a:gd name="T15" fmla="*/ 241 h 376"/>
                <a:gd name="T16" fmla="*/ 362 w 372"/>
                <a:gd name="T17" fmla="*/ 226 h 376"/>
                <a:gd name="T18" fmla="*/ 334 w 372"/>
                <a:gd name="T19" fmla="*/ 214 h 376"/>
                <a:gd name="T20" fmla="*/ 335 w 372"/>
                <a:gd name="T21" fmla="*/ 172 h 376"/>
                <a:gd name="T22" fmla="*/ 364 w 372"/>
                <a:gd name="T23" fmla="*/ 161 h 376"/>
                <a:gd name="T24" fmla="*/ 370 w 372"/>
                <a:gd name="T25" fmla="*/ 146 h 376"/>
                <a:gd name="T26" fmla="*/ 352 w 372"/>
                <a:gd name="T27" fmla="*/ 96 h 376"/>
                <a:gd name="T28" fmla="*/ 337 w 372"/>
                <a:gd name="T29" fmla="*/ 90 h 376"/>
                <a:gd name="T30" fmla="*/ 309 w 372"/>
                <a:gd name="T31" fmla="*/ 101 h 376"/>
                <a:gd name="T32" fmla="*/ 280 w 372"/>
                <a:gd name="T33" fmla="*/ 70 h 376"/>
                <a:gd name="T34" fmla="*/ 292 w 372"/>
                <a:gd name="T35" fmla="*/ 42 h 376"/>
                <a:gd name="T36" fmla="*/ 287 w 372"/>
                <a:gd name="T37" fmla="*/ 27 h 376"/>
                <a:gd name="T38" fmla="*/ 239 w 372"/>
                <a:gd name="T39" fmla="*/ 5 h 376"/>
                <a:gd name="T40" fmla="*/ 224 w 372"/>
                <a:gd name="T41" fmla="*/ 11 h 376"/>
                <a:gd name="T42" fmla="*/ 211 w 372"/>
                <a:gd name="T43" fmla="*/ 39 h 376"/>
                <a:gd name="T44" fmla="*/ 170 w 372"/>
                <a:gd name="T45" fmla="*/ 38 h 376"/>
                <a:gd name="T46" fmla="*/ 159 w 372"/>
                <a:gd name="T47" fmla="*/ 9 h 376"/>
                <a:gd name="T48" fmla="*/ 144 w 372"/>
                <a:gd name="T49" fmla="*/ 2 h 376"/>
                <a:gd name="T50" fmla="*/ 95 w 372"/>
                <a:gd name="T51" fmla="*/ 21 h 376"/>
                <a:gd name="T52" fmla="*/ 89 w 372"/>
                <a:gd name="T53" fmla="*/ 36 h 376"/>
                <a:gd name="T54" fmla="*/ 100 w 372"/>
                <a:gd name="T55" fmla="*/ 65 h 376"/>
                <a:gd name="T56" fmla="*/ 69 w 372"/>
                <a:gd name="T57" fmla="*/ 93 h 376"/>
                <a:gd name="T58" fmla="*/ 41 w 372"/>
                <a:gd name="T59" fmla="*/ 81 h 376"/>
                <a:gd name="T60" fmla="*/ 26 w 372"/>
                <a:gd name="T61" fmla="*/ 87 h 376"/>
                <a:gd name="T62" fmla="*/ 5 w 372"/>
                <a:gd name="T63" fmla="*/ 135 h 376"/>
                <a:gd name="T64" fmla="*/ 11 w 372"/>
                <a:gd name="T65" fmla="*/ 150 h 376"/>
                <a:gd name="T66" fmla="*/ 38 w 372"/>
                <a:gd name="T67" fmla="*/ 163 h 376"/>
                <a:gd name="T68" fmla="*/ 37 w 372"/>
                <a:gd name="T69" fmla="*/ 205 h 376"/>
                <a:gd name="T70" fmla="*/ 9 w 372"/>
                <a:gd name="T71" fmla="*/ 216 h 376"/>
                <a:gd name="T72" fmla="*/ 2 w 372"/>
                <a:gd name="T73" fmla="*/ 230 h 376"/>
                <a:gd name="T74" fmla="*/ 21 w 372"/>
                <a:gd name="T75" fmla="*/ 280 h 376"/>
                <a:gd name="T76" fmla="*/ 35 w 372"/>
                <a:gd name="T77" fmla="*/ 287 h 376"/>
                <a:gd name="T78" fmla="*/ 64 w 372"/>
                <a:gd name="T79" fmla="*/ 276 h 376"/>
                <a:gd name="T80" fmla="*/ 92 w 372"/>
                <a:gd name="T81" fmla="*/ 306 h 376"/>
                <a:gd name="T82" fmla="*/ 80 w 372"/>
                <a:gd name="T83" fmla="*/ 334 h 376"/>
                <a:gd name="T84" fmla="*/ 86 w 372"/>
                <a:gd name="T85" fmla="*/ 349 h 376"/>
                <a:gd name="T86" fmla="*/ 133 w 372"/>
                <a:gd name="T87" fmla="*/ 371 h 376"/>
                <a:gd name="T88" fmla="*/ 148 w 372"/>
                <a:gd name="T89" fmla="*/ 365 h 376"/>
                <a:gd name="T90" fmla="*/ 161 w 372"/>
                <a:gd name="T91" fmla="*/ 337 h 376"/>
                <a:gd name="T92" fmla="*/ 203 w 372"/>
                <a:gd name="T93" fmla="*/ 339 h 376"/>
                <a:gd name="T94" fmla="*/ 213 w 372"/>
                <a:gd name="T95" fmla="*/ 367 h 376"/>
                <a:gd name="T96" fmla="*/ 228 w 372"/>
                <a:gd name="T97" fmla="*/ 374 h 376"/>
                <a:gd name="T98" fmla="*/ 226 w 372"/>
                <a:gd name="T99" fmla="*/ 294 h 376"/>
                <a:gd name="T100" fmla="*/ 81 w 372"/>
                <a:gd name="T101" fmla="*/ 229 h 376"/>
                <a:gd name="T102" fmla="*/ 146 w 372"/>
                <a:gd name="T103" fmla="*/ 82 h 376"/>
                <a:gd name="T104" fmla="*/ 292 w 372"/>
                <a:gd name="T105" fmla="*/ 148 h 376"/>
                <a:gd name="T106" fmla="*/ 226 w 372"/>
                <a:gd name="T107" fmla="*/ 29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2" h="376">
                  <a:moveTo>
                    <a:pt x="228" y="374"/>
                  </a:moveTo>
                  <a:cubicBezTo>
                    <a:pt x="277" y="355"/>
                    <a:pt x="277" y="355"/>
                    <a:pt x="277" y="355"/>
                  </a:cubicBezTo>
                  <a:cubicBezTo>
                    <a:pt x="283" y="353"/>
                    <a:pt x="286" y="346"/>
                    <a:pt x="284" y="340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84" y="303"/>
                    <a:pt x="295" y="294"/>
                    <a:pt x="303" y="283"/>
                  </a:cubicBezTo>
                  <a:cubicBezTo>
                    <a:pt x="331" y="295"/>
                    <a:pt x="331" y="295"/>
                    <a:pt x="331" y="295"/>
                  </a:cubicBezTo>
                  <a:cubicBezTo>
                    <a:pt x="337" y="298"/>
                    <a:pt x="343" y="295"/>
                    <a:pt x="346" y="290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70" y="236"/>
                    <a:pt x="367" y="229"/>
                    <a:pt x="362" y="226"/>
                  </a:cubicBezTo>
                  <a:cubicBezTo>
                    <a:pt x="334" y="214"/>
                    <a:pt x="334" y="214"/>
                    <a:pt x="334" y="214"/>
                  </a:cubicBezTo>
                  <a:cubicBezTo>
                    <a:pt x="336" y="200"/>
                    <a:pt x="337" y="186"/>
                    <a:pt x="335" y="172"/>
                  </a:cubicBezTo>
                  <a:cubicBezTo>
                    <a:pt x="364" y="161"/>
                    <a:pt x="364" y="161"/>
                    <a:pt x="364" y="161"/>
                  </a:cubicBezTo>
                  <a:cubicBezTo>
                    <a:pt x="370" y="158"/>
                    <a:pt x="372" y="152"/>
                    <a:pt x="370" y="146"/>
                  </a:cubicBezTo>
                  <a:cubicBezTo>
                    <a:pt x="352" y="96"/>
                    <a:pt x="352" y="96"/>
                    <a:pt x="352" y="96"/>
                  </a:cubicBezTo>
                  <a:cubicBezTo>
                    <a:pt x="349" y="90"/>
                    <a:pt x="343" y="88"/>
                    <a:pt x="337" y="90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00" y="89"/>
                    <a:pt x="291" y="79"/>
                    <a:pt x="280" y="70"/>
                  </a:cubicBezTo>
                  <a:cubicBezTo>
                    <a:pt x="292" y="42"/>
                    <a:pt x="292" y="42"/>
                    <a:pt x="292" y="42"/>
                  </a:cubicBezTo>
                  <a:cubicBezTo>
                    <a:pt x="295" y="36"/>
                    <a:pt x="292" y="29"/>
                    <a:pt x="287" y="27"/>
                  </a:cubicBezTo>
                  <a:cubicBezTo>
                    <a:pt x="239" y="5"/>
                    <a:pt x="239" y="5"/>
                    <a:pt x="239" y="5"/>
                  </a:cubicBezTo>
                  <a:cubicBezTo>
                    <a:pt x="233" y="2"/>
                    <a:pt x="227" y="5"/>
                    <a:pt x="224" y="11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198" y="37"/>
                    <a:pt x="184" y="36"/>
                    <a:pt x="170" y="3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7" y="3"/>
                    <a:pt x="150" y="0"/>
                    <a:pt x="144" y="2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0" y="23"/>
                    <a:pt x="87" y="30"/>
                    <a:pt x="89" y="3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88" y="73"/>
                    <a:pt x="78" y="83"/>
                    <a:pt x="69" y="93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6" y="78"/>
                    <a:pt x="29" y="81"/>
                    <a:pt x="26" y="87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2" y="141"/>
                    <a:pt x="5" y="147"/>
                    <a:pt x="11" y="150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6" y="176"/>
                    <a:pt x="36" y="190"/>
                    <a:pt x="37" y="205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3" y="218"/>
                    <a:pt x="0" y="224"/>
                    <a:pt x="2" y="230"/>
                  </a:cubicBezTo>
                  <a:cubicBezTo>
                    <a:pt x="21" y="280"/>
                    <a:pt x="21" y="280"/>
                    <a:pt x="21" y="280"/>
                  </a:cubicBezTo>
                  <a:cubicBezTo>
                    <a:pt x="23" y="286"/>
                    <a:pt x="30" y="289"/>
                    <a:pt x="35" y="28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72" y="287"/>
                    <a:pt x="82" y="298"/>
                    <a:pt x="92" y="306"/>
                  </a:cubicBezTo>
                  <a:cubicBezTo>
                    <a:pt x="80" y="334"/>
                    <a:pt x="80" y="334"/>
                    <a:pt x="80" y="334"/>
                  </a:cubicBezTo>
                  <a:cubicBezTo>
                    <a:pt x="77" y="340"/>
                    <a:pt x="80" y="347"/>
                    <a:pt x="86" y="349"/>
                  </a:cubicBezTo>
                  <a:cubicBezTo>
                    <a:pt x="133" y="371"/>
                    <a:pt x="133" y="371"/>
                    <a:pt x="133" y="371"/>
                  </a:cubicBezTo>
                  <a:cubicBezTo>
                    <a:pt x="139" y="374"/>
                    <a:pt x="146" y="371"/>
                    <a:pt x="148" y="365"/>
                  </a:cubicBezTo>
                  <a:cubicBezTo>
                    <a:pt x="161" y="337"/>
                    <a:pt x="161" y="337"/>
                    <a:pt x="161" y="337"/>
                  </a:cubicBezTo>
                  <a:cubicBezTo>
                    <a:pt x="175" y="340"/>
                    <a:pt x="189" y="340"/>
                    <a:pt x="203" y="339"/>
                  </a:cubicBezTo>
                  <a:cubicBezTo>
                    <a:pt x="213" y="367"/>
                    <a:pt x="213" y="367"/>
                    <a:pt x="213" y="367"/>
                  </a:cubicBezTo>
                  <a:cubicBezTo>
                    <a:pt x="216" y="373"/>
                    <a:pt x="222" y="376"/>
                    <a:pt x="228" y="374"/>
                  </a:cubicBezTo>
                  <a:close/>
                  <a:moveTo>
                    <a:pt x="226" y="294"/>
                  </a:moveTo>
                  <a:cubicBezTo>
                    <a:pt x="168" y="317"/>
                    <a:pt x="103" y="287"/>
                    <a:pt x="81" y="229"/>
                  </a:cubicBezTo>
                  <a:cubicBezTo>
                    <a:pt x="59" y="170"/>
                    <a:pt x="88" y="104"/>
                    <a:pt x="146" y="82"/>
                  </a:cubicBezTo>
                  <a:cubicBezTo>
                    <a:pt x="204" y="59"/>
                    <a:pt x="269" y="89"/>
                    <a:pt x="292" y="148"/>
                  </a:cubicBezTo>
                  <a:cubicBezTo>
                    <a:pt x="314" y="206"/>
                    <a:pt x="284" y="272"/>
                    <a:pt x="226" y="2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6" name="Freeform 68"/>
            <p:cNvSpPr>
              <a:spLocks noEditPoints="1"/>
            </p:cNvSpPr>
            <p:nvPr/>
          </p:nvSpPr>
          <p:spPr bwMode="auto">
            <a:xfrm>
              <a:off x="3039" y="2404"/>
              <a:ext cx="307" cy="310"/>
            </a:xfrm>
            <a:custGeom>
              <a:avLst/>
              <a:gdLst>
                <a:gd name="T0" fmla="*/ 229 w 373"/>
                <a:gd name="T1" fmla="*/ 374 h 377"/>
                <a:gd name="T2" fmla="*/ 278 w 373"/>
                <a:gd name="T3" fmla="*/ 356 h 377"/>
                <a:gd name="T4" fmla="*/ 284 w 373"/>
                <a:gd name="T5" fmla="*/ 341 h 377"/>
                <a:gd name="T6" fmla="*/ 273 w 373"/>
                <a:gd name="T7" fmla="*/ 312 h 377"/>
                <a:gd name="T8" fmla="*/ 304 w 373"/>
                <a:gd name="T9" fmla="*/ 283 h 377"/>
                <a:gd name="T10" fmla="*/ 331 w 373"/>
                <a:gd name="T11" fmla="*/ 296 h 377"/>
                <a:gd name="T12" fmla="*/ 346 w 373"/>
                <a:gd name="T13" fmla="*/ 290 h 377"/>
                <a:gd name="T14" fmla="*/ 368 w 373"/>
                <a:gd name="T15" fmla="*/ 242 h 377"/>
                <a:gd name="T16" fmla="*/ 362 w 373"/>
                <a:gd name="T17" fmla="*/ 227 h 377"/>
                <a:gd name="T18" fmla="*/ 334 w 373"/>
                <a:gd name="T19" fmla="*/ 214 h 377"/>
                <a:gd name="T20" fmla="*/ 336 w 373"/>
                <a:gd name="T21" fmla="*/ 172 h 377"/>
                <a:gd name="T22" fmla="*/ 364 w 373"/>
                <a:gd name="T23" fmla="*/ 161 h 377"/>
                <a:gd name="T24" fmla="*/ 371 w 373"/>
                <a:gd name="T25" fmla="*/ 146 h 377"/>
                <a:gd name="T26" fmla="*/ 352 w 373"/>
                <a:gd name="T27" fmla="*/ 97 h 377"/>
                <a:gd name="T28" fmla="*/ 338 w 373"/>
                <a:gd name="T29" fmla="*/ 90 h 377"/>
                <a:gd name="T30" fmla="*/ 309 w 373"/>
                <a:gd name="T31" fmla="*/ 101 h 377"/>
                <a:gd name="T32" fmla="*/ 280 w 373"/>
                <a:gd name="T33" fmla="*/ 70 h 377"/>
                <a:gd name="T34" fmla="*/ 293 w 373"/>
                <a:gd name="T35" fmla="*/ 42 h 377"/>
                <a:gd name="T36" fmla="*/ 287 w 373"/>
                <a:gd name="T37" fmla="*/ 27 h 377"/>
                <a:gd name="T38" fmla="*/ 240 w 373"/>
                <a:gd name="T39" fmla="*/ 6 h 377"/>
                <a:gd name="T40" fmla="*/ 224 w 373"/>
                <a:gd name="T41" fmla="*/ 11 h 377"/>
                <a:gd name="T42" fmla="*/ 212 w 373"/>
                <a:gd name="T43" fmla="*/ 39 h 377"/>
                <a:gd name="T44" fmla="*/ 170 w 373"/>
                <a:gd name="T45" fmla="*/ 38 h 377"/>
                <a:gd name="T46" fmla="*/ 160 w 373"/>
                <a:gd name="T47" fmla="*/ 9 h 377"/>
                <a:gd name="T48" fmla="*/ 145 w 373"/>
                <a:gd name="T49" fmla="*/ 3 h 377"/>
                <a:gd name="T50" fmla="*/ 96 w 373"/>
                <a:gd name="T51" fmla="*/ 21 h 377"/>
                <a:gd name="T52" fmla="*/ 89 w 373"/>
                <a:gd name="T53" fmla="*/ 36 h 377"/>
                <a:gd name="T54" fmla="*/ 100 w 373"/>
                <a:gd name="T55" fmla="*/ 65 h 377"/>
                <a:gd name="T56" fmla="*/ 70 w 373"/>
                <a:gd name="T57" fmla="*/ 94 h 377"/>
                <a:gd name="T58" fmla="*/ 42 w 373"/>
                <a:gd name="T59" fmla="*/ 81 h 377"/>
                <a:gd name="T60" fmla="*/ 27 w 373"/>
                <a:gd name="T61" fmla="*/ 87 h 377"/>
                <a:gd name="T62" fmla="*/ 6 w 373"/>
                <a:gd name="T63" fmla="*/ 135 h 377"/>
                <a:gd name="T64" fmla="*/ 11 w 373"/>
                <a:gd name="T65" fmla="*/ 150 h 377"/>
                <a:gd name="T66" fmla="*/ 39 w 373"/>
                <a:gd name="T67" fmla="*/ 163 h 377"/>
                <a:gd name="T68" fmla="*/ 38 w 373"/>
                <a:gd name="T69" fmla="*/ 205 h 377"/>
                <a:gd name="T70" fmla="*/ 9 w 373"/>
                <a:gd name="T71" fmla="*/ 216 h 377"/>
                <a:gd name="T72" fmla="*/ 3 w 373"/>
                <a:gd name="T73" fmla="*/ 231 h 377"/>
                <a:gd name="T74" fmla="*/ 21 w 373"/>
                <a:gd name="T75" fmla="*/ 280 h 377"/>
                <a:gd name="T76" fmla="*/ 36 w 373"/>
                <a:gd name="T77" fmla="*/ 287 h 377"/>
                <a:gd name="T78" fmla="*/ 64 w 373"/>
                <a:gd name="T79" fmla="*/ 276 h 377"/>
                <a:gd name="T80" fmla="*/ 93 w 373"/>
                <a:gd name="T81" fmla="*/ 307 h 377"/>
                <a:gd name="T82" fmla="*/ 80 w 373"/>
                <a:gd name="T83" fmla="*/ 335 h 377"/>
                <a:gd name="T84" fmla="*/ 86 w 373"/>
                <a:gd name="T85" fmla="*/ 350 h 377"/>
                <a:gd name="T86" fmla="*/ 134 w 373"/>
                <a:gd name="T87" fmla="*/ 372 h 377"/>
                <a:gd name="T88" fmla="*/ 149 w 373"/>
                <a:gd name="T89" fmla="*/ 366 h 377"/>
                <a:gd name="T90" fmla="*/ 161 w 373"/>
                <a:gd name="T91" fmla="*/ 338 h 377"/>
                <a:gd name="T92" fmla="*/ 203 w 373"/>
                <a:gd name="T93" fmla="*/ 339 h 377"/>
                <a:gd name="T94" fmla="*/ 214 w 373"/>
                <a:gd name="T95" fmla="*/ 368 h 377"/>
                <a:gd name="T96" fmla="*/ 229 w 373"/>
                <a:gd name="T97" fmla="*/ 374 h 377"/>
                <a:gd name="T98" fmla="*/ 227 w 373"/>
                <a:gd name="T99" fmla="*/ 295 h 377"/>
                <a:gd name="T100" fmla="*/ 81 w 373"/>
                <a:gd name="T101" fmla="*/ 229 h 377"/>
                <a:gd name="T102" fmla="*/ 147 w 373"/>
                <a:gd name="T103" fmla="*/ 82 h 377"/>
                <a:gd name="T104" fmla="*/ 292 w 373"/>
                <a:gd name="T105" fmla="*/ 148 h 377"/>
                <a:gd name="T106" fmla="*/ 227 w 373"/>
                <a:gd name="T107" fmla="*/ 29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3" h="377">
                  <a:moveTo>
                    <a:pt x="229" y="374"/>
                  </a:moveTo>
                  <a:cubicBezTo>
                    <a:pt x="278" y="356"/>
                    <a:pt x="278" y="356"/>
                    <a:pt x="278" y="356"/>
                  </a:cubicBezTo>
                  <a:cubicBezTo>
                    <a:pt x="283" y="353"/>
                    <a:pt x="286" y="347"/>
                    <a:pt x="284" y="341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85" y="304"/>
                    <a:pt x="295" y="294"/>
                    <a:pt x="304" y="283"/>
                  </a:cubicBezTo>
                  <a:cubicBezTo>
                    <a:pt x="331" y="296"/>
                    <a:pt x="331" y="296"/>
                    <a:pt x="331" y="296"/>
                  </a:cubicBezTo>
                  <a:cubicBezTo>
                    <a:pt x="337" y="298"/>
                    <a:pt x="344" y="296"/>
                    <a:pt x="346" y="290"/>
                  </a:cubicBezTo>
                  <a:cubicBezTo>
                    <a:pt x="368" y="242"/>
                    <a:pt x="368" y="242"/>
                    <a:pt x="368" y="242"/>
                  </a:cubicBezTo>
                  <a:cubicBezTo>
                    <a:pt x="371" y="236"/>
                    <a:pt x="368" y="229"/>
                    <a:pt x="362" y="227"/>
                  </a:cubicBezTo>
                  <a:cubicBezTo>
                    <a:pt x="334" y="214"/>
                    <a:pt x="334" y="214"/>
                    <a:pt x="334" y="214"/>
                  </a:cubicBezTo>
                  <a:cubicBezTo>
                    <a:pt x="337" y="200"/>
                    <a:pt x="337" y="186"/>
                    <a:pt x="336" y="172"/>
                  </a:cubicBezTo>
                  <a:cubicBezTo>
                    <a:pt x="364" y="161"/>
                    <a:pt x="364" y="161"/>
                    <a:pt x="364" y="161"/>
                  </a:cubicBezTo>
                  <a:cubicBezTo>
                    <a:pt x="370" y="159"/>
                    <a:pt x="373" y="152"/>
                    <a:pt x="371" y="146"/>
                  </a:cubicBezTo>
                  <a:cubicBezTo>
                    <a:pt x="352" y="97"/>
                    <a:pt x="352" y="97"/>
                    <a:pt x="352" y="97"/>
                  </a:cubicBezTo>
                  <a:cubicBezTo>
                    <a:pt x="350" y="91"/>
                    <a:pt x="343" y="88"/>
                    <a:pt x="338" y="90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01" y="89"/>
                    <a:pt x="291" y="79"/>
                    <a:pt x="280" y="70"/>
                  </a:cubicBezTo>
                  <a:cubicBezTo>
                    <a:pt x="293" y="42"/>
                    <a:pt x="293" y="42"/>
                    <a:pt x="293" y="42"/>
                  </a:cubicBezTo>
                  <a:cubicBezTo>
                    <a:pt x="296" y="37"/>
                    <a:pt x="293" y="30"/>
                    <a:pt x="287" y="27"/>
                  </a:cubicBezTo>
                  <a:cubicBezTo>
                    <a:pt x="240" y="6"/>
                    <a:pt x="240" y="6"/>
                    <a:pt x="240" y="6"/>
                  </a:cubicBezTo>
                  <a:cubicBezTo>
                    <a:pt x="234" y="3"/>
                    <a:pt x="227" y="6"/>
                    <a:pt x="224" y="11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198" y="37"/>
                    <a:pt x="184" y="37"/>
                    <a:pt x="170" y="38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7" y="3"/>
                    <a:pt x="151" y="0"/>
                    <a:pt x="145" y="3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0" y="24"/>
                    <a:pt x="87" y="30"/>
                    <a:pt x="89" y="3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89" y="73"/>
                    <a:pt x="78" y="83"/>
                    <a:pt x="70" y="94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6" y="79"/>
                    <a:pt x="30" y="81"/>
                    <a:pt x="27" y="87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3" y="141"/>
                    <a:pt x="5" y="148"/>
                    <a:pt x="11" y="150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7" y="177"/>
                    <a:pt x="36" y="191"/>
                    <a:pt x="38" y="205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3" y="218"/>
                    <a:pt x="0" y="225"/>
                    <a:pt x="3" y="231"/>
                  </a:cubicBezTo>
                  <a:cubicBezTo>
                    <a:pt x="21" y="280"/>
                    <a:pt x="21" y="280"/>
                    <a:pt x="21" y="280"/>
                  </a:cubicBezTo>
                  <a:cubicBezTo>
                    <a:pt x="23" y="286"/>
                    <a:pt x="30" y="289"/>
                    <a:pt x="36" y="28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73" y="288"/>
                    <a:pt x="82" y="298"/>
                    <a:pt x="93" y="307"/>
                  </a:cubicBezTo>
                  <a:cubicBezTo>
                    <a:pt x="80" y="335"/>
                    <a:pt x="80" y="335"/>
                    <a:pt x="80" y="335"/>
                  </a:cubicBezTo>
                  <a:cubicBezTo>
                    <a:pt x="78" y="341"/>
                    <a:pt x="80" y="347"/>
                    <a:pt x="86" y="350"/>
                  </a:cubicBezTo>
                  <a:cubicBezTo>
                    <a:pt x="134" y="372"/>
                    <a:pt x="134" y="372"/>
                    <a:pt x="134" y="372"/>
                  </a:cubicBezTo>
                  <a:cubicBezTo>
                    <a:pt x="140" y="374"/>
                    <a:pt x="146" y="372"/>
                    <a:pt x="149" y="366"/>
                  </a:cubicBezTo>
                  <a:cubicBezTo>
                    <a:pt x="161" y="338"/>
                    <a:pt x="161" y="338"/>
                    <a:pt x="161" y="338"/>
                  </a:cubicBezTo>
                  <a:cubicBezTo>
                    <a:pt x="175" y="340"/>
                    <a:pt x="189" y="341"/>
                    <a:pt x="203" y="339"/>
                  </a:cubicBezTo>
                  <a:cubicBezTo>
                    <a:pt x="214" y="368"/>
                    <a:pt x="214" y="368"/>
                    <a:pt x="214" y="368"/>
                  </a:cubicBezTo>
                  <a:cubicBezTo>
                    <a:pt x="216" y="374"/>
                    <a:pt x="223" y="377"/>
                    <a:pt x="229" y="374"/>
                  </a:cubicBezTo>
                  <a:close/>
                  <a:moveTo>
                    <a:pt x="227" y="295"/>
                  </a:moveTo>
                  <a:cubicBezTo>
                    <a:pt x="169" y="317"/>
                    <a:pt x="103" y="288"/>
                    <a:pt x="81" y="229"/>
                  </a:cubicBezTo>
                  <a:cubicBezTo>
                    <a:pt x="59" y="170"/>
                    <a:pt x="89" y="105"/>
                    <a:pt x="147" y="82"/>
                  </a:cubicBezTo>
                  <a:cubicBezTo>
                    <a:pt x="205" y="60"/>
                    <a:pt x="270" y="89"/>
                    <a:pt x="292" y="148"/>
                  </a:cubicBezTo>
                  <a:cubicBezTo>
                    <a:pt x="314" y="207"/>
                    <a:pt x="285" y="273"/>
                    <a:pt x="227" y="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7" name="Oval 69"/>
            <p:cNvSpPr>
              <a:spLocks noChangeArrowheads="1"/>
            </p:cNvSpPr>
            <p:nvPr/>
          </p:nvSpPr>
          <p:spPr bwMode="auto">
            <a:xfrm>
              <a:off x="3366" y="2242"/>
              <a:ext cx="142" cy="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8" name="Oval 70"/>
            <p:cNvSpPr>
              <a:spLocks noChangeArrowheads="1"/>
            </p:cNvSpPr>
            <p:nvPr/>
          </p:nvSpPr>
          <p:spPr bwMode="auto">
            <a:xfrm>
              <a:off x="3122" y="2488"/>
              <a:ext cx="141" cy="1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9" name="Oval 71"/>
            <p:cNvSpPr>
              <a:spLocks noChangeArrowheads="1"/>
            </p:cNvSpPr>
            <p:nvPr/>
          </p:nvSpPr>
          <p:spPr bwMode="auto">
            <a:xfrm>
              <a:off x="3478" y="2600"/>
              <a:ext cx="221" cy="2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77" name="Group 92"/>
          <p:cNvGrpSpPr>
            <a:grpSpLocks noChangeAspect="1"/>
          </p:cNvGrpSpPr>
          <p:nvPr/>
        </p:nvGrpSpPr>
        <p:grpSpPr bwMode="auto">
          <a:xfrm>
            <a:off x="6888518" y="5563728"/>
            <a:ext cx="759399" cy="758656"/>
            <a:chOff x="2819" y="1139"/>
            <a:chExt cx="2042" cy="2040"/>
          </a:xfrm>
        </p:grpSpPr>
        <p:sp>
          <p:nvSpPr>
            <p:cNvPr id="479" name="Freeform 93"/>
            <p:cNvSpPr>
              <a:spLocks/>
            </p:cNvSpPr>
            <p:nvPr/>
          </p:nvSpPr>
          <p:spPr bwMode="auto">
            <a:xfrm>
              <a:off x="2961" y="1139"/>
              <a:ext cx="866" cy="852"/>
            </a:xfrm>
            <a:custGeom>
              <a:avLst/>
              <a:gdLst>
                <a:gd name="T0" fmla="*/ 512 w 529"/>
                <a:gd name="T1" fmla="*/ 168 h 521"/>
                <a:gd name="T2" fmla="*/ 529 w 529"/>
                <a:gd name="T3" fmla="*/ 170 h 521"/>
                <a:gd name="T4" fmla="*/ 529 w 529"/>
                <a:gd name="T5" fmla="*/ 0 h 521"/>
                <a:gd name="T6" fmla="*/ 465 w 529"/>
                <a:gd name="T7" fmla="*/ 0 h 521"/>
                <a:gd name="T8" fmla="*/ 452 w 529"/>
                <a:gd name="T9" fmla="*/ 102 h 521"/>
                <a:gd name="T10" fmla="*/ 353 w 529"/>
                <a:gd name="T11" fmla="*/ 129 h 521"/>
                <a:gd name="T12" fmla="*/ 292 w 529"/>
                <a:gd name="T13" fmla="*/ 46 h 521"/>
                <a:gd name="T14" fmla="*/ 166 w 529"/>
                <a:gd name="T15" fmla="*/ 117 h 521"/>
                <a:gd name="T16" fmla="*/ 206 w 529"/>
                <a:gd name="T17" fmla="*/ 212 h 521"/>
                <a:gd name="T18" fmla="*/ 125 w 529"/>
                <a:gd name="T19" fmla="*/ 292 h 521"/>
                <a:gd name="T20" fmla="*/ 31 w 529"/>
                <a:gd name="T21" fmla="*/ 253 h 521"/>
                <a:gd name="T22" fmla="*/ 0 w 529"/>
                <a:gd name="T23" fmla="*/ 307 h 521"/>
                <a:gd name="T24" fmla="*/ 163 w 529"/>
                <a:gd name="T25" fmla="*/ 402 h 521"/>
                <a:gd name="T26" fmla="*/ 140 w 529"/>
                <a:gd name="T27" fmla="*/ 425 h 521"/>
                <a:gd name="T28" fmla="*/ 162 w 529"/>
                <a:gd name="T29" fmla="*/ 505 h 521"/>
                <a:gd name="T30" fmla="*/ 242 w 529"/>
                <a:gd name="T31" fmla="*/ 483 h 521"/>
                <a:gd name="T32" fmla="*/ 250 w 529"/>
                <a:gd name="T33" fmla="*/ 452 h 521"/>
                <a:gd name="T34" fmla="*/ 348 w 529"/>
                <a:gd name="T35" fmla="*/ 509 h 521"/>
                <a:gd name="T36" fmla="*/ 529 w 529"/>
                <a:gd name="T37" fmla="*/ 403 h 521"/>
                <a:gd name="T38" fmla="*/ 529 w 529"/>
                <a:gd name="T39" fmla="*/ 308 h 521"/>
                <a:gd name="T40" fmla="*/ 512 w 529"/>
                <a:gd name="T41" fmla="*/ 311 h 521"/>
                <a:gd name="T42" fmla="*/ 440 w 529"/>
                <a:gd name="T43" fmla="*/ 239 h 521"/>
                <a:gd name="T44" fmla="*/ 512 w 529"/>
                <a:gd name="T45" fmla="*/ 168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9" h="521">
                  <a:moveTo>
                    <a:pt x="512" y="168"/>
                  </a:moveTo>
                  <a:cubicBezTo>
                    <a:pt x="517" y="168"/>
                    <a:pt x="523" y="169"/>
                    <a:pt x="529" y="17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2" y="102"/>
                    <a:pt x="452" y="102"/>
                    <a:pt x="452" y="102"/>
                  </a:cubicBezTo>
                  <a:cubicBezTo>
                    <a:pt x="418" y="108"/>
                    <a:pt x="385" y="117"/>
                    <a:pt x="353" y="129"/>
                  </a:cubicBezTo>
                  <a:cubicBezTo>
                    <a:pt x="292" y="46"/>
                    <a:pt x="292" y="46"/>
                    <a:pt x="292" y="46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206" y="212"/>
                    <a:pt x="206" y="212"/>
                    <a:pt x="206" y="212"/>
                  </a:cubicBezTo>
                  <a:cubicBezTo>
                    <a:pt x="176" y="236"/>
                    <a:pt x="149" y="263"/>
                    <a:pt x="125" y="292"/>
                  </a:cubicBezTo>
                  <a:cubicBezTo>
                    <a:pt x="31" y="253"/>
                    <a:pt x="31" y="253"/>
                    <a:pt x="31" y="25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163" y="402"/>
                    <a:pt x="163" y="402"/>
                    <a:pt x="163" y="402"/>
                  </a:cubicBezTo>
                  <a:cubicBezTo>
                    <a:pt x="154" y="407"/>
                    <a:pt x="146" y="415"/>
                    <a:pt x="140" y="425"/>
                  </a:cubicBezTo>
                  <a:cubicBezTo>
                    <a:pt x="124" y="453"/>
                    <a:pt x="133" y="489"/>
                    <a:pt x="162" y="505"/>
                  </a:cubicBezTo>
                  <a:cubicBezTo>
                    <a:pt x="190" y="521"/>
                    <a:pt x="226" y="512"/>
                    <a:pt x="242" y="483"/>
                  </a:cubicBezTo>
                  <a:cubicBezTo>
                    <a:pt x="248" y="473"/>
                    <a:pt x="250" y="463"/>
                    <a:pt x="250" y="452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86" y="448"/>
                    <a:pt x="452" y="406"/>
                    <a:pt x="529" y="403"/>
                  </a:cubicBezTo>
                  <a:cubicBezTo>
                    <a:pt x="529" y="308"/>
                    <a:pt x="529" y="308"/>
                    <a:pt x="529" y="308"/>
                  </a:cubicBezTo>
                  <a:cubicBezTo>
                    <a:pt x="523" y="310"/>
                    <a:pt x="517" y="311"/>
                    <a:pt x="512" y="311"/>
                  </a:cubicBezTo>
                  <a:cubicBezTo>
                    <a:pt x="472" y="311"/>
                    <a:pt x="440" y="279"/>
                    <a:pt x="440" y="239"/>
                  </a:cubicBezTo>
                  <a:cubicBezTo>
                    <a:pt x="440" y="200"/>
                    <a:pt x="472" y="168"/>
                    <a:pt x="512" y="1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0" name="Freeform 94"/>
            <p:cNvSpPr>
              <a:spLocks/>
            </p:cNvSpPr>
            <p:nvPr/>
          </p:nvSpPr>
          <p:spPr bwMode="auto">
            <a:xfrm>
              <a:off x="2819" y="1666"/>
              <a:ext cx="704" cy="996"/>
            </a:xfrm>
            <a:custGeom>
              <a:avLst/>
              <a:gdLst>
                <a:gd name="T0" fmla="*/ 331 w 430"/>
                <a:gd name="T1" fmla="*/ 465 h 609"/>
                <a:gd name="T2" fmla="*/ 430 w 430"/>
                <a:gd name="T3" fmla="*/ 408 h 609"/>
                <a:gd name="T4" fmla="*/ 403 w 430"/>
                <a:gd name="T5" fmla="*/ 302 h 609"/>
                <a:gd name="T6" fmla="*/ 427 w 430"/>
                <a:gd name="T7" fmla="*/ 201 h 609"/>
                <a:gd name="T8" fmla="*/ 346 w 430"/>
                <a:gd name="T9" fmla="*/ 154 h 609"/>
                <a:gd name="T10" fmla="*/ 340 w 430"/>
                <a:gd name="T11" fmla="*/ 167 h 609"/>
                <a:gd name="T12" fmla="*/ 243 w 430"/>
                <a:gd name="T13" fmla="*/ 193 h 609"/>
                <a:gd name="T14" fmla="*/ 216 w 430"/>
                <a:gd name="T15" fmla="*/ 96 h 609"/>
                <a:gd name="T16" fmla="*/ 225 w 430"/>
                <a:gd name="T17" fmla="*/ 84 h 609"/>
                <a:gd name="T18" fmla="*/ 78 w 430"/>
                <a:gd name="T19" fmla="*/ 0 h 609"/>
                <a:gd name="T20" fmla="*/ 46 w 430"/>
                <a:gd name="T21" fmla="*/ 57 h 609"/>
                <a:gd name="T22" fmla="*/ 129 w 430"/>
                <a:gd name="T23" fmla="*/ 118 h 609"/>
                <a:gd name="T24" fmla="*/ 103 w 430"/>
                <a:gd name="T25" fmla="*/ 217 h 609"/>
                <a:gd name="T26" fmla="*/ 0 w 430"/>
                <a:gd name="T27" fmla="*/ 229 h 609"/>
                <a:gd name="T28" fmla="*/ 0 w 430"/>
                <a:gd name="T29" fmla="*/ 374 h 609"/>
                <a:gd name="T30" fmla="*/ 103 w 430"/>
                <a:gd name="T31" fmla="*/ 387 h 609"/>
                <a:gd name="T32" fmla="*/ 129 w 430"/>
                <a:gd name="T33" fmla="*/ 486 h 609"/>
                <a:gd name="T34" fmla="*/ 46 w 430"/>
                <a:gd name="T35" fmla="*/ 547 h 609"/>
                <a:gd name="T36" fmla="*/ 81 w 430"/>
                <a:gd name="T37" fmla="*/ 609 h 609"/>
                <a:gd name="T38" fmla="*/ 245 w 430"/>
                <a:gd name="T39" fmla="*/ 514 h 609"/>
                <a:gd name="T40" fmla="*/ 253 w 430"/>
                <a:gd name="T41" fmla="*/ 546 h 609"/>
                <a:gd name="T42" fmla="*/ 333 w 430"/>
                <a:gd name="T43" fmla="*/ 568 h 609"/>
                <a:gd name="T44" fmla="*/ 355 w 430"/>
                <a:gd name="T45" fmla="*/ 487 h 609"/>
                <a:gd name="T46" fmla="*/ 331 w 430"/>
                <a:gd name="T47" fmla="*/ 46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" h="609">
                  <a:moveTo>
                    <a:pt x="331" y="465"/>
                  </a:moveTo>
                  <a:cubicBezTo>
                    <a:pt x="430" y="408"/>
                    <a:pt x="430" y="408"/>
                    <a:pt x="430" y="408"/>
                  </a:cubicBezTo>
                  <a:cubicBezTo>
                    <a:pt x="413" y="376"/>
                    <a:pt x="403" y="340"/>
                    <a:pt x="403" y="302"/>
                  </a:cubicBezTo>
                  <a:cubicBezTo>
                    <a:pt x="403" y="266"/>
                    <a:pt x="412" y="231"/>
                    <a:pt x="427" y="201"/>
                  </a:cubicBezTo>
                  <a:cubicBezTo>
                    <a:pt x="346" y="154"/>
                    <a:pt x="346" y="154"/>
                    <a:pt x="346" y="154"/>
                  </a:cubicBezTo>
                  <a:cubicBezTo>
                    <a:pt x="344" y="159"/>
                    <a:pt x="342" y="163"/>
                    <a:pt x="340" y="167"/>
                  </a:cubicBezTo>
                  <a:cubicBezTo>
                    <a:pt x="320" y="201"/>
                    <a:pt x="277" y="213"/>
                    <a:pt x="243" y="193"/>
                  </a:cubicBezTo>
                  <a:cubicBezTo>
                    <a:pt x="208" y="174"/>
                    <a:pt x="197" y="130"/>
                    <a:pt x="216" y="96"/>
                  </a:cubicBezTo>
                  <a:cubicBezTo>
                    <a:pt x="219" y="92"/>
                    <a:pt x="222" y="88"/>
                    <a:pt x="225" y="8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129" y="118"/>
                    <a:pt x="129" y="118"/>
                    <a:pt x="129" y="118"/>
                  </a:cubicBezTo>
                  <a:cubicBezTo>
                    <a:pt x="117" y="150"/>
                    <a:pt x="108" y="183"/>
                    <a:pt x="103" y="217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103" y="387"/>
                    <a:pt x="103" y="387"/>
                    <a:pt x="103" y="387"/>
                  </a:cubicBezTo>
                  <a:cubicBezTo>
                    <a:pt x="108" y="421"/>
                    <a:pt x="117" y="454"/>
                    <a:pt x="129" y="486"/>
                  </a:cubicBezTo>
                  <a:cubicBezTo>
                    <a:pt x="46" y="547"/>
                    <a:pt x="46" y="547"/>
                    <a:pt x="46" y="547"/>
                  </a:cubicBezTo>
                  <a:cubicBezTo>
                    <a:pt x="81" y="609"/>
                    <a:pt x="81" y="609"/>
                    <a:pt x="81" y="609"/>
                  </a:cubicBezTo>
                  <a:cubicBezTo>
                    <a:pt x="245" y="514"/>
                    <a:pt x="245" y="514"/>
                    <a:pt x="245" y="514"/>
                  </a:cubicBezTo>
                  <a:cubicBezTo>
                    <a:pt x="245" y="525"/>
                    <a:pt x="247" y="536"/>
                    <a:pt x="253" y="546"/>
                  </a:cubicBezTo>
                  <a:cubicBezTo>
                    <a:pt x="269" y="574"/>
                    <a:pt x="305" y="584"/>
                    <a:pt x="333" y="568"/>
                  </a:cubicBezTo>
                  <a:cubicBezTo>
                    <a:pt x="362" y="551"/>
                    <a:pt x="371" y="515"/>
                    <a:pt x="355" y="487"/>
                  </a:cubicBezTo>
                  <a:cubicBezTo>
                    <a:pt x="349" y="477"/>
                    <a:pt x="341" y="470"/>
                    <a:pt x="331" y="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1" name="Freeform 95"/>
            <p:cNvSpPr>
              <a:spLocks/>
            </p:cNvSpPr>
            <p:nvPr/>
          </p:nvSpPr>
          <p:spPr bwMode="auto">
            <a:xfrm>
              <a:off x="2965" y="2356"/>
              <a:ext cx="1014" cy="823"/>
            </a:xfrm>
            <a:custGeom>
              <a:avLst/>
              <a:gdLst>
                <a:gd name="T0" fmla="*/ 561 w 620"/>
                <a:gd name="T1" fmla="*/ 205 h 503"/>
                <a:gd name="T2" fmla="*/ 527 w 620"/>
                <a:gd name="T3" fmla="*/ 216 h 503"/>
                <a:gd name="T4" fmla="*/ 527 w 620"/>
                <a:gd name="T5" fmla="*/ 100 h 503"/>
                <a:gd name="T6" fmla="*/ 350 w 620"/>
                <a:gd name="T7" fmla="*/ 0 h 503"/>
                <a:gd name="T8" fmla="*/ 268 w 620"/>
                <a:gd name="T9" fmla="*/ 47 h 503"/>
                <a:gd name="T10" fmla="*/ 276 w 620"/>
                <a:gd name="T11" fmla="*/ 59 h 503"/>
                <a:gd name="T12" fmla="*/ 250 w 620"/>
                <a:gd name="T13" fmla="*/ 156 h 503"/>
                <a:gd name="T14" fmla="*/ 153 w 620"/>
                <a:gd name="T15" fmla="*/ 130 h 503"/>
                <a:gd name="T16" fmla="*/ 147 w 620"/>
                <a:gd name="T17" fmla="*/ 117 h 503"/>
                <a:gd name="T18" fmla="*/ 0 w 620"/>
                <a:gd name="T19" fmla="*/ 201 h 503"/>
                <a:gd name="T20" fmla="*/ 29 w 620"/>
                <a:gd name="T21" fmla="*/ 251 h 503"/>
                <a:gd name="T22" fmla="*/ 123 w 620"/>
                <a:gd name="T23" fmla="*/ 211 h 503"/>
                <a:gd name="T24" fmla="*/ 204 w 620"/>
                <a:gd name="T25" fmla="*/ 292 h 503"/>
                <a:gd name="T26" fmla="*/ 164 w 620"/>
                <a:gd name="T27" fmla="*/ 386 h 503"/>
                <a:gd name="T28" fmla="*/ 290 w 620"/>
                <a:gd name="T29" fmla="*/ 458 h 503"/>
                <a:gd name="T30" fmla="*/ 351 w 620"/>
                <a:gd name="T31" fmla="*/ 375 h 503"/>
                <a:gd name="T32" fmla="*/ 450 w 620"/>
                <a:gd name="T33" fmla="*/ 401 h 503"/>
                <a:gd name="T34" fmla="*/ 463 w 620"/>
                <a:gd name="T35" fmla="*/ 503 h 503"/>
                <a:gd name="T36" fmla="*/ 527 w 620"/>
                <a:gd name="T37" fmla="*/ 503 h 503"/>
                <a:gd name="T38" fmla="*/ 527 w 620"/>
                <a:gd name="T39" fmla="*/ 312 h 503"/>
                <a:gd name="T40" fmla="*/ 561 w 620"/>
                <a:gd name="T41" fmla="*/ 323 h 503"/>
                <a:gd name="T42" fmla="*/ 620 w 620"/>
                <a:gd name="T43" fmla="*/ 264 h 503"/>
                <a:gd name="T44" fmla="*/ 561 w 620"/>
                <a:gd name="T45" fmla="*/ 20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0" h="503">
                  <a:moveTo>
                    <a:pt x="561" y="205"/>
                  </a:moveTo>
                  <a:cubicBezTo>
                    <a:pt x="548" y="205"/>
                    <a:pt x="536" y="210"/>
                    <a:pt x="527" y="216"/>
                  </a:cubicBezTo>
                  <a:cubicBezTo>
                    <a:pt x="527" y="100"/>
                    <a:pt x="527" y="100"/>
                    <a:pt x="527" y="100"/>
                  </a:cubicBezTo>
                  <a:cubicBezTo>
                    <a:pt x="452" y="98"/>
                    <a:pt x="388" y="58"/>
                    <a:pt x="350" y="0"/>
                  </a:cubicBezTo>
                  <a:cubicBezTo>
                    <a:pt x="268" y="47"/>
                    <a:pt x="268" y="47"/>
                    <a:pt x="268" y="47"/>
                  </a:cubicBezTo>
                  <a:cubicBezTo>
                    <a:pt x="271" y="50"/>
                    <a:pt x="274" y="54"/>
                    <a:pt x="276" y="59"/>
                  </a:cubicBezTo>
                  <a:cubicBezTo>
                    <a:pt x="296" y="93"/>
                    <a:pt x="284" y="136"/>
                    <a:pt x="250" y="156"/>
                  </a:cubicBezTo>
                  <a:cubicBezTo>
                    <a:pt x="216" y="176"/>
                    <a:pt x="173" y="164"/>
                    <a:pt x="153" y="130"/>
                  </a:cubicBezTo>
                  <a:cubicBezTo>
                    <a:pt x="150" y="126"/>
                    <a:pt x="148" y="121"/>
                    <a:pt x="147" y="11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123" y="211"/>
                    <a:pt x="123" y="211"/>
                    <a:pt x="123" y="211"/>
                  </a:cubicBezTo>
                  <a:cubicBezTo>
                    <a:pt x="147" y="241"/>
                    <a:pt x="174" y="268"/>
                    <a:pt x="204" y="292"/>
                  </a:cubicBezTo>
                  <a:cubicBezTo>
                    <a:pt x="164" y="386"/>
                    <a:pt x="164" y="386"/>
                    <a:pt x="164" y="386"/>
                  </a:cubicBezTo>
                  <a:cubicBezTo>
                    <a:pt x="290" y="458"/>
                    <a:pt x="290" y="458"/>
                    <a:pt x="290" y="458"/>
                  </a:cubicBezTo>
                  <a:cubicBezTo>
                    <a:pt x="351" y="375"/>
                    <a:pt x="351" y="375"/>
                    <a:pt x="351" y="375"/>
                  </a:cubicBezTo>
                  <a:cubicBezTo>
                    <a:pt x="383" y="387"/>
                    <a:pt x="416" y="396"/>
                    <a:pt x="450" y="401"/>
                  </a:cubicBezTo>
                  <a:cubicBezTo>
                    <a:pt x="463" y="503"/>
                    <a:pt x="463" y="503"/>
                    <a:pt x="463" y="503"/>
                  </a:cubicBezTo>
                  <a:cubicBezTo>
                    <a:pt x="527" y="503"/>
                    <a:pt x="527" y="503"/>
                    <a:pt x="527" y="503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36" y="319"/>
                    <a:pt x="548" y="323"/>
                    <a:pt x="561" y="323"/>
                  </a:cubicBezTo>
                  <a:cubicBezTo>
                    <a:pt x="594" y="323"/>
                    <a:pt x="620" y="297"/>
                    <a:pt x="620" y="264"/>
                  </a:cubicBezTo>
                  <a:cubicBezTo>
                    <a:pt x="620" y="232"/>
                    <a:pt x="593" y="205"/>
                    <a:pt x="561" y="2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2" name="Freeform 96"/>
            <p:cNvSpPr>
              <a:spLocks/>
            </p:cNvSpPr>
            <p:nvPr/>
          </p:nvSpPr>
          <p:spPr bwMode="auto">
            <a:xfrm>
              <a:off x="3853" y="2327"/>
              <a:ext cx="862" cy="852"/>
            </a:xfrm>
            <a:custGeom>
              <a:avLst/>
              <a:gdLst>
                <a:gd name="T0" fmla="*/ 359 w 527"/>
                <a:gd name="T1" fmla="*/ 123 h 521"/>
                <a:gd name="T2" fmla="*/ 389 w 527"/>
                <a:gd name="T3" fmla="*/ 97 h 521"/>
                <a:gd name="T4" fmla="*/ 367 w 527"/>
                <a:gd name="T5" fmla="*/ 17 h 521"/>
                <a:gd name="T6" fmla="*/ 287 w 527"/>
                <a:gd name="T7" fmla="*/ 38 h 521"/>
                <a:gd name="T8" fmla="*/ 280 w 527"/>
                <a:gd name="T9" fmla="*/ 77 h 521"/>
                <a:gd name="T10" fmla="*/ 177 w 527"/>
                <a:gd name="T11" fmla="*/ 18 h 521"/>
                <a:gd name="T12" fmla="*/ 0 w 527"/>
                <a:gd name="T13" fmla="*/ 118 h 521"/>
                <a:gd name="T14" fmla="*/ 0 w 527"/>
                <a:gd name="T15" fmla="*/ 213 h 521"/>
                <a:gd name="T16" fmla="*/ 17 w 527"/>
                <a:gd name="T17" fmla="*/ 211 h 521"/>
                <a:gd name="T18" fmla="*/ 89 w 527"/>
                <a:gd name="T19" fmla="*/ 282 h 521"/>
                <a:gd name="T20" fmla="*/ 17 w 527"/>
                <a:gd name="T21" fmla="*/ 354 h 521"/>
                <a:gd name="T22" fmla="*/ 0 w 527"/>
                <a:gd name="T23" fmla="*/ 352 h 521"/>
                <a:gd name="T24" fmla="*/ 0 w 527"/>
                <a:gd name="T25" fmla="*/ 521 h 521"/>
                <a:gd name="T26" fmla="*/ 64 w 527"/>
                <a:gd name="T27" fmla="*/ 521 h 521"/>
                <a:gd name="T28" fmla="*/ 77 w 527"/>
                <a:gd name="T29" fmla="*/ 419 h 521"/>
                <a:gd name="T30" fmla="*/ 176 w 527"/>
                <a:gd name="T31" fmla="*/ 393 h 521"/>
                <a:gd name="T32" fmla="*/ 237 w 527"/>
                <a:gd name="T33" fmla="*/ 476 h 521"/>
                <a:gd name="T34" fmla="*/ 363 w 527"/>
                <a:gd name="T35" fmla="*/ 404 h 521"/>
                <a:gd name="T36" fmla="*/ 323 w 527"/>
                <a:gd name="T37" fmla="*/ 310 h 521"/>
                <a:gd name="T38" fmla="*/ 404 w 527"/>
                <a:gd name="T39" fmla="*/ 229 h 521"/>
                <a:gd name="T40" fmla="*/ 498 w 527"/>
                <a:gd name="T41" fmla="*/ 269 h 521"/>
                <a:gd name="T42" fmla="*/ 527 w 527"/>
                <a:gd name="T43" fmla="*/ 219 h 521"/>
                <a:gd name="T44" fmla="*/ 359 w 527"/>
                <a:gd name="T45" fmla="*/ 12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7" h="521">
                  <a:moveTo>
                    <a:pt x="359" y="123"/>
                  </a:moveTo>
                  <a:cubicBezTo>
                    <a:pt x="371" y="118"/>
                    <a:pt x="382" y="109"/>
                    <a:pt x="389" y="97"/>
                  </a:cubicBezTo>
                  <a:cubicBezTo>
                    <a:pt x="405" y="69"/>
                    <a:pt x="396" y="33"/>
                    <a:pt x="367" y="17"/>
                  </a:cubicBezTo>
                  <a:cubicBezTo>
                    <a:pt x="339" y="0"/>
                    <a:pt x="303" y="10"/>
                    <a:pt x="287" y="38"/>
                  </a:cubicBezTo>
                  <a:cubicBezTo>
                    <a:pt x="280" y="50"/>
                    <a:pt x="278" y="64"/>
                    <a:pt x="280" y="77"/>
                  </a:cubicBezTo>
                  <a:cubicBezTo>
                    <a:pt x="177" y="18"/>
                    <a:pt x="177" y="18"/>
                    <a:pt x="177" y="18"/>
                  </a:cubicBezTo>
                  <a:cubicBezTo>
                    <a:pt x="139" y="76"/>
                    <a:pt x="75" y="116"/>
                    <a:pt x="0" y="118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6" y="212"/>
                    <a:pt x="12" y="211"/>
                    <a:pt x="17" y="211"/>
                  </a:cubicBezTo>
                  <a:cubicBezTo>
                    <a:pt x="57" y="211"/>
                    <a:pt x="89" y="243"/>
                    <a:pt x="89" y="282"/>
                  </a:cubicBezTo>
                  <a:cubicBezTo>
                    <a:pt x="89" y="322"/>
                    <a:pt x="57" y="354"/>
                    <a:pt x="17" y="354"/>
                  </a:cubicBezTo>
                  <a:cubicBezTo>
                    <a:pt x="12" y="354"/>
                    <a:pt x="6" y="353"/>
                    <a:pt x="0" y="352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77" y="419"/>
                    <a:pt x="77" y="419"/>
                    <a:pt x="77" y="419"/>
                  </a:cubicBezTo>
                  <a:cubicBezTo>
                    <a:pt x="111" y="414"/>
                    <a:pt x="144" y="405"/>
                    <a:pt x="176" y="393"/>
                  </a:cubicBezTo>
                  <a:cubicBezTo>
                    <a:pt x="237" y="476"/>
                    <a:pt x="237" y="476"/>
                    <a:pt x="237" y="476"/>
                  </a:cubicBezTo>
                  <a:cubicBezTo>
                    <a:pt x="363" y="404"/>
                    <a:pt x="363" y="404"/>
                    <a:pt x="363" y="404"/>
                  </a:cubicBezTo>
                  <a:cubicBezTo>
                    <a:pt x="323" y="310"/>
                    <a:pt x="323" y="310"/>
                    <a:pt x="323" y="310"/>
                  </a:cubicBezTo>
                  <a:cubicBezTo>
                    <a:pt x="353" y="286"/>
                    <a:pt x="380" y="259"/>
                    <a:pt x="404" y="229"/>
                  </a:cubicBezTo>
                  <a:cubicBezTo>
                    <a:pt x="498" y="269"/>
                    <a:pt x="498" y="269"/>
                    <a:pt x="498" y="269"/>
                  </a:cubicBezTo>
                  <a:cubicBezTo>
                    <a:pt x="527" y="219"/>
                    <a:pt x="527" y="219"/>
                    <a:pt x="527" y="219"/>
                  </a:cubicBezTo>
                  <a:lnTo>
                    <a:pt x="359" y="1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3" name="Freeform 97"/>
            <p:cNvSpPr>
              <a:spLocks/>
            </p:cNvSpPr>
            <p:nvPr/>
          </p:nvSpPr>
          <p:spPr bwMode="auto">
            <a:xfrm>
              <a:off x="4157" y="1666"/>
              <a:ext cx="704" cy="996"/>
            </a:xfrm>
            <a:custGeom>
              <a:avLst/>
              <a:gdLst>
                <a:gd name="T0" fmla="*/ 327 w 430"/>
                <a:gd name="T1" fmla="*/ 387 h 609"/>
                <a:gd name="T2" fmla="*/ 430 w 430"/>
                <a:gd name="T3" fmla="*/ 374 h 609"/>
                <a:gd name="T4" fmla="*/ 430 w 430"/>
                <a:gd name="T5" fmla="*/ 229 h 609"/>
                <a:gd name="T6" fmla="*/ 327 w 430"/>
                <a:gd name="T7" fmla="*/ 217 h 609"/>
                <a:gd name="T8" fmla="*/ 301 w 430"/>
                <a:gd name="T9" fmla="*/ 118 h 609"/>
                <a:gd name="T10" fmla="*/ 384 w 430"/>
                <a:gd name="T11" fmla="*/ 57 h 609"/>
                <a:gd name="T12" fmla="*/ 352 w 430"/>
                <a:gd name="T13" fmla="*/ 0 h 609"/>
                <a:gd name="T14" fmla="*/ 184 w 430"/>
                <a:gd name="T15" fmla="*/ 96 h 609"/>
                <a:gd name="T16" fmla="*/ 177 w 430"/>
                <a:gd name="T17" fmla="*/ 58 h 609"/>
                <a:gd name="T18" fmla="*/ 97 w 430"/>
                <a:gd name="T19" fmla="*/ 36 h 609"/>
                <a:gd name="T20" fmla="*/ 75 w 430"/>
                <a:gd name="T21" fmla="*/ 117 h 609"/>
                <a:gd name="T22" fmla="*/ 105 w 430"/>
                <a:gd name="T23" fmla="*/ 142 h 609"/>
                <a:gd name="T24" fmla="*/ 3 w 430"/>
                <a:gd name="T25" fmla="*/ 201 h 609"/>
                <a:gd name="T26" fmla="*/ 27 w 430"/>
                <a:gd name="T27" fmla="*/ 302 h 609"/>
                <a:gd name="T28" fmla="*/ 0 w 430"/>
                <a:gd name="T29" fmla="*/ 408 h 609"/>
                <a:gd name="T30" fmla="*/ 83 w 430"/>
                <a:gd name="T31" fmla="*/ 455 h 609"/>
                <a:gd name="T32" fmla="*/ 90 w 430"/>
                <a:gd name="T33" fmla="*/ 436 h 609"/>
                <a:gd name="T34" fmla="*/ 188 w 430"/>
                <a:gd name="T35" fmla="*/ 410 h 609"/>
                <a:gd name="T36" fmla="*/ 214 w 430"/>
                <a:gd name="T37" fmla="*/ 508 h 609"/>
                <a:gd name="T38" fmla="*/ 201 w 430"/>
                <a:gd name="T39" fmla="*/ 524 h 609"/>
                <a:gd name="T40" fmla="*/ 349 w 430"/>
                <a:gd name="T41" fmla="*/ 609 h 609"/>
                <a:gd name="T42" fmla="*/ 384 w 430"/>
                <a:gd name="T43" fmla="*/ 547 h 609"/>
                <a:gd name="T44" fmla="*/ 301 w 430"/>
                <a:gd name="T45" fmla="*/ 486 h 609"/>
                <a:gd name="T46" fmla="*/ 327 w 430"/>
                <a:gd name="T47" fmla="*/ 38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" h="609">
                  <a:moveTo>
                    <a:pt x="327" y="387"/>
                  </a:moveTo>
                  <a:cubicBezTo>
                    <a:pt x="430" y="374"/>
                    <a:pt x="430" y="374"/>
                    <a:pt x="430" y="374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327" y="217"/>
                    <a:pt x="327" y="217"/>
                    <a:pt x="327" y="217"/>
                  </a:cubicBezTo>
                  <a:cubicBezTo>
                    <a:pt x="322" y="183"/>
                    <a:pt x="313" y="150"/>
                    <a:pt x="301" y="118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6" y="83"/>
                    <a:pt x="184" y="70"/>
                    <a:pt x="177" y="58"/>
                  </a:cubicBezTo>
                  <a:cubicBezTo>
                    <a:pt x="161" y="29"/>
                    <a:pt x="125" y="20"/>
                    <a:pt x="97" y="36"/>
                  </a:cubicBezTo>
                  <a:cubicBezTo>
                    <a:pt x="68" y="52"/>
                    <a:pt x="59" y="88"/>
                    <a:pt x="75" y="117"/>
                  </a:cubicBezTo>
                  <a:cubicBezTo>
                    <a:pt x="82" y="129"/>
                    <a:pt x="93" y="137"/>
                    <a:pt x="105" y="142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18" y="231"/>
                    <a:pt x="27" y="266"/>
                    <a:pt x="27" y="302"/>
                  </a:cubicBezTo>
                  <a:cubicBezTo>
                    <a:pt x="27" y="340"/>
                    <a:pt x="17" y="376"/>
                    <a:pt x="0" y="408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49"/>
                    <a:pt x="87" y="442"/>
                    <a:pt x="90" y="436"/>
                  </a:cubicBezTo>
                  <a:cubicBezTo>
                    <a:pt x="110" y="402"/>
                    <a:pt x="153" y="391"/>
                    <a:pt x="188" y="410"/>
                  </a:cubicBezTo>
                  <a:cubicBezTo>
                    <a:pt x="222" y="430"/>
                    <a:pt x="233" y="474"/>
                    <a:pt x="214" y="508"/>
                  </a:cubicBezTo>
                  <a:cubicBezTo>
                    <a:pt x="210" y="514"/>
                    <a:pt x="206" y="519"/>
                    <a:pt x="201" y="524"/>
                  </a:cubicBezTo>
                  <a:cubicBezTo>
                    <a:pt x="349" y="609"/>
                    <a:pt x="349" y="609"/>
                    <a:pt x="349" y="609"/>
                  </a:cubicBezTo>
                  <a:cubicBezTo>
                    <a:pt x="384" y="547"/>
                    <a:pt x="384" y="547"/>
                    <a:pt x="384" y="547"/>
                  </a:cubicBezTo>
                  <a:cubicBezTo>
                    <a:pt x="301" y="486"/>
                    <a:pt x="301" y="486"/>
                    <a:pt x="301" y="486"/>
                  </a:cubicBezTo>
                  <a:cubicBezTo>
                    <a:pt x="313" y="454"/>
                    <a:pt x="322" y="421"/>
                    <a:pt x="327" y="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4" name="Freeform 98"/>
            <p:cNvSpPr>
              <a:spLocks/>
            </p:cNvSpPr>
            <p:nvPr/>
          </p:nvSpPr>
          <p:spPr bwMode="auto">
            <a:xfrm>
              <a:off x="3701" y="1139"/>
              <a:ext cx="1018" cy="833"/>
            </a:xfrm>
            <a:custGeom>
              <a:avLst/>
              <a:gdLst>
                <a:gd name="T0" fmla="*/ 344 w 622"/>
                <a:gd name="T1" fmla="*/ 445 h 509"/>
                <a:gd name="T2" fmla="*/ 370 w 622"/>
                <a:gd name="T3" fmla="*/ 348 h 509"/>
                <a:gd name="T4" fmla="*/ 467 w 622"/>
                <a:gd name="T5" fmla="*/ 374 h 509"/>
                <a:gd name="T6" fmla="*/ 475 w 622"/>
                <a:gd name="T7" fmla="*/ 393 h 509"/>
                <a:gd name="T8" fmla="*/ 622 w 622"/>
                <a:gd name="T9" fmla="*/ 307 h 509"/>
                <a:gd name="T10" fmla="*/ 591 w 622"/>
                <a:gd name="T11" fmla="*/ 253 h 509"/>
                <a:gd name="T12" fmla="*/ 497 w 622"/>
                <a:gd name="T13" fmla="*/ 292 h 509"/>
                <a:gd name="T14" fmla="*/ 416 w 622"/>
                <a:gd name="T15" fmla="*/ 212 h 509"/>
                <a:gd name="T16" fmla="*/ 456 w 622"/>
                <a:gd name="T17" fmla="*/ 117 h 509"/>
                <a:gd name="T18" fmla="*/ 330 w 622"/>
                <a:gd name="T19" fmla="*/ 46 h 509"/>
                <a:gd name="T20" fmla="*/ 269 w 622"/>
                <a:gd name="T21" fmla="*/ 129 h 509"/>
                <a:gd name="T22" fmla="*/ 170 w 622"/>
                <a:gd name="T23" fmla="*/ 102 h 509"/>
                <a:gd name="T24" fmla="*/ 157 w 622"/>
                <a:gd name="T25" fmla="*/ 0 h 509"/>
                <a:gd name="T26" fmla="*/ 93 w 622"/>
                <a:gd name="T27" fmla="*/ 0 h 509"/>
                <a:gd name="T28" fmla="*/ 93 w 622"/>
                <a:gd name="T29" fmla="*/ 191 h 509"/>
                <a:gd name="T30" fmla="*/ 59 w 622"/>
                <a:gd name="T31" fmla="*/ 180 h 509"/>
                <a:gd name="T32" fmla="*/ 0 w 622"/>
                <a:gd name="T33" fmla="*/ 239 h 509"/>
                <a:gd name="T34" fmla="*/ 59 w 622"/>
                <a:gd name="T35" fmla="*/ 298 h 509"/>
                <a:gd name="T36" fmla="*/ 93 w 622"/>
                <a:gd name="T37" fmla="*/ 287 h 509"/>
                <a:gd name="T38" fmla="*/ 93 w 622"/>
                <a:gd name="T39" fmla="*/ 403 h 509"/>
                <a:gd name="T40" fmla="*/ 274 w 622"/>
                <a:gd name="T41" fmla="*/ 509 h 509"/>
                <a:gd name="T42" fmla="*/ 356 w 622"/>
                <a:gd name="T43" fmla="*/ 461 h 509"/>
                <a:gd name="T44" fmla="*/ 344 w 622"/>
                <a:gd name="T45" fmla="*/ 44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2" h="509">
                  <a:moveTo>
                    <a:pt x="344" y="445"/>
                  </a:moveTo>
                  <a:cubicBezTo>
                    <a:pt x="324" y="411"/>
                    <a:pt x="336" y="367"/>
                    <a:pt x="370" y="348"/>
                  </a:cubicBezTo>
                  <a:cubicBezTo>
                    <a:pt x="404" y="328"/>
                    <a:pt x="447" y="340"/>
                    <a:pt x="467" y="374"/>
                  </a:cubicBezTo>
                  <a:cubicBezTo>
                    <a:pt x="471" y="380"/>
                    <a:pt x="473" y="386"/>
                    <a:pt x="475" y="393"/>
                  </a:cubicBezTo>
                  <a:cubicBezTo>
                    <a:pt x="622" y="307"/>
                    <a:pt x="622" y="307"/>
                    <a:pt x="622" y="307"/>
                  </a:cubicBezTo>
                  <a:cubicBezTo>
                    <a:pt x="591" y="253"/>
                    <a:pt x="591" y="253"/>
                    <a:pt x="591" y="253"/>
                  </a:cubicBezTo>
                  <a:cubicBezTo>
                    <a:pt x="497" y="292"/>
                    <a:pt x="497" y="292"/>
                    <a:pt x="497" y="292"/>
                  </a:cubicBezTo>
                  <a:cubicBezTo>
                    <a:pt x="473" y="263"/>
                    <a:pt x="446" y="236"/>
                    <a:pt x="416" y="212"/>
                  </a:cubicBezTo>
                  <a:cubicBezTo>
                    <a:pt x="456" y="117"/>
                    <a:pt x="456" y="117"/>
                    <a:pt x="456" y="117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269" y="129"/>
                    <a:pt x="269" y="129"/>
                    <a:pt x="269" y="129"/>
                  </a:cubicBezTo>
                  <a:cubicBezTo>
                    <a:pt x="237" y="117"/>
                    <a:pt x="204" y="108"/>
                    <a:pt x="170" y="10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91"/>
                    <a:pt x="93" y="191"/>
                    <a:pt x="93" y="191"/>
                  </a:cubicBezTo>
                  <a:cubicBezTo>
                    <a:pt x="84" y="184"/>
                    <a:pt x="72" y="180"/>
                    <a:pt x="59" y="180"/>
                  </a:cubicBezTo>
                  <a:cubicBezTo>
                    <a:pt x="26" y="180"/>
                    <a:pt x="0" y="207"/>
                    <a:pt x="0" y="239"/>
                  </a:cubicBezTo>
                  <a:cubicBezTo>
                    <a:pt x="0" y="272"/>
                    <a:pt x="27" y="298"/>
                    <a:pt x="59" y="298"/>
                  </a:cubicBezTo>
                  <a:cubicBezTo>
                    <a:pt x="72" y="298"/>
                    <a:pt x="84" y="294"/>
                    <a:pt x="93" y="287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170" y="406"/>
                    <a:pt x="236" y="448"/>
                    <a:pt x="274" y="509"/>
                  </a:cubicBezTo>
                  <a:cubicBezTo>
                    <a:pt x="356" y="461"/>
                    <a:pt x="356" y="461"/>
                    <a:pt x="356" y="461"/>
                  </a:cubicBezTo>
                  <a:cubicBezTo>
                    <a:pt x="351" y="456"/>
                    <a:pt x="347" y="451"/>
                    <a:pt x="344" y="4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86" name="Group 101"/>
          <p:cNvGrpSpPr>
            <a:grpSpLocks noChangeAspect="1"/>
          </p:cNvGrpSpPr>
          <p:nvPr/>
        </p:nvGrpSpPr>
        <p:grpSpPr bwMode="auto">
          <a:xfrm>
            <a:off x="7825681" y="5563728"/>
            <a:ext cx="764804" cy="758656"/>
            <a:chOff x="2346" y="680"/>
            <a:chExt cx="2986" cy="2962"/>
          </a:xfrm>
        </p:grpSpPr>
        <p:sp>
          <p:nvSpPr>
            <p:cNvPr id="488" name="Freeform 102"/>
            <p:cNvSpPr>
              <a:spLocks/>
            </p:cNvSpPr>
            <p:nvPr/>
          </p:nvSpPr>
          <p:spPr bwMode="auto">
            <a:xfrm>
              <a:off x="2822" y="1144"/>
              <a:ext cx="2034" cy="2033"/>
            </a:xfrm>
            <a:custGeom>
              <a:avLst/>
              <a:gdLst>
                <a:gd name="T0" fmla="*/ 1116 w 1243"/>
                <a:gd name="T1" fmla="*/ 391 h 1243"/>
                <a:gd name="T2" fmla="*/ 391 w 1243"/>
                <a:gd name="T3" fmla="*/ 127 h 1243"/>
                <a:gd name="T4" fmla="*/ 127 w 1243"/>
                <a:gd name="T5" fmla="*/ 851 h 1243"/>
                <a:gd name="T6" fmla="*/ 851 w 1243"/>
                <a:gd name="T7" fmla="*/ 1115 h 1243"/>
                <a:gd name="T8" fmla="*/ 1116 w 1243"/>
                <a:gd name="T9" fmla="*/ 391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3">
                  <a:moveTo>
                    <a:pt x="1116" y="391"/>
                  </a:moveTo>
                  <a:cubicBezTo>
                    <a:pt x="989" y="118"/>
                    <a:pt x="664" y="0"/>
                    <a:pt x="391" y="127"/>
                  </a:cubicBezTo>
                  <a:cubicBezTo>
                    <a:pt x="118" y="254"/>
                    <a:pt x="0" y="578"/>
                    <a:pt x="127" y="851"/>
                  </a:cubicBezTo>
                  <a:cubicBezTo>
                    <a:pt x="254" y="1124"/>
                    <a:pt x="579" y="1243"/>
                    <a:pt x="851" y="1115"/>
                  </a:cubicBezTo>
                  <a:cubicBezTo>
                    <a:pt x="1124" y="988"/>
                    <a:pt x="1243" y="664"/>
                    <a:pt x="1116" y="3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9" name="Freeform 103"/>
            <p:cNvSpPr>
              <a:spLocks/>
            </p:cNvSpPr>
            <p:nvPr/>
          </p:nvSpPr>
          <p:spPr bwMode="auto">
            <a:xfrm>
              <a:off x="2346" y="1738"/>
              <a:ext cx="848" cy="1526"/>
            </a:xfrm>
            <a:custGeom>
              <a:avLst/>
              <a:gdLst>
                <a:gd name="T0" fmla="*/ 318 w 518"/>
                <a:gd name="T1" fmla="*/ 410 h 933"/>
                <a:gd name="T2" fmla="*/ 318 w 518"/>
                <a:gd name="T3" fmla="*/ 101 h 933"/>
                <a:gd name="T4" fmla="*/ 76 w 518"/>
                <a:gd name="T5" fmla="*/ 0 h 933"/>
                <a:gd name="T6" fmla="*/ 33 w 518"/>
                <a:gd name="T7" fmla="*/ 0 h 933"/>
                <a:gd name="T8" fmla="*/ 0 w 518"/>
                <a:gd name="T9" fmla="*/ 181 h 933"/>
                <a:gd name="T10" fmla="*/ 172 w 518"/>
                <a:gd name="T11" fmla="*/ 249 h 933"/>
                <a:gd name="T12" fmla="*/ 173 w 518"/>
                <a:gd name="T13" fmla="*/ 250 h 933"/>
                <a:gd name="T14" fmla="*/ 180 w 518"/>
                <a:gd name="T15" fmla="*/ 368 h 933"/>
                <a:gd name="T16" fmla="*/ 176 w 518"/>
                <a:gd name="T17" fmla="*/ 369 h 933"/>
                <a:gd name="T18" fmla="*/ 17 w 518"/>
                <a:gd name="T19" fmla="*/ 454 h 933"/>
                <a:gd name="T20" fmla="*/ 75 w 518"/>
                <a:gd name="T21" fmla="*/ 630 h 933"/>
                <a:gd name="T22" fmla="*/ 259 w 518"/>
                <a:gd name="T23" fmla="*/ 607 h 933"/>
                <a:gd name="T24" fmla="*/ 260 w 518"/>
                <a:gd name="T25" fmla="*/ 606 h 933"/>
                <a:gd name="T26" fmla="*/ 324 w 518"/>
                <a:gd name="T27" fmla="*/ 706 h 933"/>
                <a:gd name="T28" fmla="*/ 320 w 518"/>
                <a:gd name="T29" fmla="*/ 710 h 933"/>
                <a:gd name="T30" fmla="*/ 222 w 518"/>
                <a:gd name="T31" fmla="*/ 861 h 933"/>
                <a:gd name="T32" fmla="*/ 300 w 518"/>
                <a:gd name="T33" fmla="*/ 933 h 933"/>
                <a:gd name="T34" fmla="*/ 518 w 518"/>
                <a:gd name="T35" fmla="*/ 727 h 933"/>
                <a:gd name="T36" fmla="*/ 318 w 518"/>
                <a:gd name="T37" fmla="*/ 41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" h="933">
                  <a:moveTo>
                    <a:pt x="318" y="410"/>
                  </a:moveTo>
                  <a:cubicBezTo>
                    <a:pt x="291" y="305"/>
                    <a:pt x="293" y="199"/>
                    <a:pt x="318" y="10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72" y="249"/>
                    <a:pt x="172" y="249"/>
                    <a:pt x="172" y="249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2" y="289"/>
                    <a:pt x="174" y="328"/>
                    <a:pt x="180" y="368"/>
                  </a:cubicBezTo>
                  <a:cubicBezTo>
                    <a:pt x="176" y="369"/>
                    <a:pt x="176" y="369"/>
                    <a:pt x="176" y="369"/>
                  </a:cubicBezTo>
                  <a:cubicBezTo>
                    <a:pt x="17" y="454"/>
                    <a:pt x="17" y="454"/>
                    <a:pt x="17" y="454"/>
                  </a:cubicBezTo>
                  <a:cubicBezTo>
                    <a:pt x="75" y="630"/>
                    <a:pt x="75" y="630"/>
                    <a:pt x="75" y="630"/>
                  </a:cubicBezTo>
                  <a:cubicBezTo>
                    <a:pt x="259" y="607"/>
                    <a:pt x="259" y="607"/>
                    <a:pt x="259" y="607"/>
                  </a:cubicBezTo>
                  <a:cubicBezTo>
                    <a:pt x="260" y="606"/>
                    <a:pt x="260" y="606"/>
                    <a:pt x="260" y="606"/>
                  </a:cubicBezTo>
                  <a:cubicBezTo>
                    <a:pt x="279" y="641"/>
                    <a:pt x="300" y="675"/>
                    <a:pt x="324" y="706"/>
                  </a:cubicBezTo>
                  <a:cubicBezTo>
                    <a:pt x="320" y="710"/>
                    <a:pt x="320" y="710"/>
                    <a:pt x="320" y="710"/>
                  </a:cubicBezTo>
                  <a:cubicBezTo>
                    <a:pt x="222" y="861"/>
                    <a:pt x="222" y="861"/>
                    <a:pt x="222" y="861"/>
                  </a:cubicBezTo>
                  <a:cubicBezTo>
                    <a:pt x="300" y="933"/>
                    <a:pt x="300" y="933"/>
                    <a:pt x="300" y="933"/>
                  </a:cubicBezTo>
                  <a:cubicBezTo>
                    <a:pt x="518" y="727"/>
                    <a:pt x="518" y="727"/>
                    <a:pt x="518" y="727"/>
                  </a:cubicBezTo>
                  <a:cubicBezTo>
                    <a:pt x="423" y="648"/>
                    <a:pt x="351" y="539"/>
                    <a:pt x="318" y="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90" name="Freeform 104"/>
            <p:cNvSpPr>
              <a:spLocks/>
            </p:cNvSpPr>
            <p:nvPr/>
          </p:nvSpPr>
          <p:spPr bwMode="auto">
            <a:xfrm>
              <a:off x="3882" y="680"/>
              <a:ext cx="1365" cy="1118"/>
            </a:xfrm>
            <a:custGeom>
              <a:avLst/>
              <a:gdLst>
                <a:gd name="T0" fmla="*/ 547 w 834"/>
                <a:gd name="T1" fmla="*/ 684 h 684"/>
                <a:gd name="T2" fmla="*/ 834 w 834"/>
                <a:gd name="T3" fmla="*/ 605 h 684"/>
                <a:gd name="T4" fmla="*/ 811 w 834"/>
                <a:gd name="T5" fmla="*/ 534 h 684"/>
                <a:gd name="T6" fmla="*/ 627 w 834"/>
                <a:gd name="T7" fmla="*/ 557 h 684"/>
                <a:gd name="T8" fmla="*/ 563 w 834"/>
                <a:gd name="T9" fmla="*/ 456 h 684"/>
                <a:gd name="T10" fmla="*/ 566 w 834"/>
                <a:gd name="T11" fmla="*/ 453 h 684"/>
                <a:gd name="T12" fmla="*/ 664 w 834"/>
                <a:gd name="T13" fmla="*/ 303 h 684"/>
                <a:gd name="T14" fmla="*/ 529 w 834"/>
                <a:gd name="T15" fmla="*/ 177 h 684"/>
                <a:gd name="T16" fmla="*/ 379 w 834"/>
                <a:gd name="T17" fmla="*/ 285 h 684"/>
                <a:gd name="T18" fmla="*/ 275 w 834"/>
                <a:gd name="T19" fmla="*/ 227 h 684"/>
                <a:gd name="T20" fmla="*/ 276 w 834"/>
                <a:gd name="T21" fmla="*/ 224 h 684"/>
                <a:gd name="T22" fmla="*/ 289 w 834"/>
                <a:gd name="T23" fmla="*/ 45 h 684"/>
                <a:gd name="T24" fmla="*/ 110 w 834"/>
                <a:gd name="T25" fmla="*/ 0 h 684"/>
                <a:gd name="T26" fmla="*/ 30 w 834"/>
                <a:gd name="T27" fmla="*/ 166 h 684"/>
                <a:gd name="T28" fmla="*/ 0 w 834"/>
                <a:gd name="T29" fmla="*/ 163 h 684"/>
                <a:gd name="T30" fmla="*/ 0 w 834"/>
                <a:gd name="T31" fmla="*/ 290 h 684"/>
                <a:gd name="T32" fmla="*/ 547 w 834"/>
                <a:gd name="T33" fmla="*/ 68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4" h="684">
                  <a:moveTo>
                    <a:pt x="547" y="684"/>
                  </a:moveTo>
                  <a:cubicBezTo>
                    <a:pt x="834" y="605"/>
                    <a:pt x="834" y="605"/>
                    <a:pt x="834" y="605"/>
                  </a:cubicBezTo>
                  <a:cubicBezTo>
                    <a:pt x="811" y="534"/>
                    <a:pt x="811" y="534"/>
                    <a:pt x="811" y="534"/>
                  </a:cubicBezTo>
                  <a:cubicBezTo>
                    <a:pt x="627" y="557"/>
                    <a:pt x="627" y="557"/>
                    <a:pt x="627" y="557"/>
                  </a:cubicBezTo>
                  <a:cubicBezTo>
                    <a:pt x="608" y="521"/>
                    <a:pt x="587" y="487"/>
                    <a:pt x="563" y="456"/>
                  </a:cubicBezTo>
                  <a:cubicBezTo>
                    <a:pt x="566" y="453"/>
                    <a:pt x="566" y="453"/>
                    <a:pt x="566" y="453"/>
                  </a:cubicBezTo>
                  <a:cubicBezTo>
                    <a:pt x="664" y="303"/>
                    <a:pt x="664" y="303"/>
                    <a:pt x="664" y="303"/>
                  </a:cubicBezTo>
                  <a:cubicBezTo>
                    <a:pt x="529" y="177"/>
                    <a:pt x="529" y="177"/>
                    <a:pt x="529" y="177"/>
                  </a:cubicBezTo>
                  <a:cubicBezTo>
                    <a:pt x="379" y="285"/>
                    <a:pt x="379" y="285"/>
                    <a:pt x="379" y="285"/>
                  </a:cubicBezTo>
                  <a:cubicBezTo>
                    <a:pt x="346" y="263"/>
                    <a:pt x="311" y="244"/>
                    <a:pt x="275" y="227"/>
                  </a:cubicBezTo>
                  <a:cubicBezTo>
                    <a:pt x="276" y="224"/>
                    <a:pt x="276" y="224"/>
                    <a:pt x="276" y="224"/>
                  </a:cubicBezTo>
                  <a:cubicBezTo>
                    <a:pt x="289" y="45"/>
                    <a:pt x="289" y="45"/>
                    <a:pt x="289" y="45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19" y="165"/>
                    <a:pt x="12" y="164"/>
                    <a:pt x="0" y="163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240" y="300"/>
                    <a:pt x="459" y="453"/>
                    <a:pt x="547" y="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91" name="Freeform 105"/>
            <p:cNvSpPr>
              <a:spLocks/>
            </p:cNvSpPr>
            <p:nvPr/>
          </p:nvSpPr>
          <p:spPr bwMode="auto">
            <a:xfrm>
              <a:off x="2662" y="686"/>
              <a:ext cx="1135" cy="1132"/>
            </a:xfrm>
            <a:custGeom>
              <a:avLst/>
              <a:gdLst>
                <a:gd name="T0" fmla="*/ 566 w 694"/>
                <a:gd name="T1" fmla="*/ 305 h 692"/>
                <a:gd name="T2" fmla="*/ 694 w 694"/>
                <a:gd name="T3" fmla="*/ 286 h 692"/>
                <a:gd name="T4" fmla="*/ 694 w 694"/>
                <a:gd name="T5" fmla="*/ 159 h 692"/>
                <a:gd name="T6" fmla="*/ 655 w 694"/>
                <a:gd name="T7" fmla="*/ 163 h 692"/>
                <a:gd name="T8" fmla="*/ 654 w 694"/>
                <a:gd name="T9" fmla="*/ 160 h 692"/>
                <a:gd name="T10" fmla="*/ 584 w 694"/>
                <a:gd name="T11" fmla="*/ 0 h 692"/>
                <a:gd name="T12" fmla="*/ 405 w 694"/>
                <a:gd name="T13" fmla="*/ 46 h 692"/>
                <a:gd name="T14" fmla="*/ 415 w 694"/>
                <a:gd name="T15" fmla="*/ 227 h 692"/>
                <a:gd name="T16" fmla="*/ 280 w 694"/>
                <a:gd name="T17" fmla="*/ 305 h 692"/>
                <a:gd name="T18" fmla="*/ 278 w 694"/>
                <a:gd name="T19" fmla="*/ 302 h 692"/>
                <a:gd name="T20" fmla="*/ 128 w 694"/>
                <a:gd name="T21" fmla="*/ 201 h 692"/>
                <a:gd name="T22" fmla="*/ 0 w 694"/>
                <a:gd name="T23" fmla="*/ 334 h 692"/>
                <a:gd name="T24" fmla="*/ 106 w 694"/>
                <a:gd name="T25" fmla="*/ 484 h 692"/>
                <a:gd name="T26" fmla="*/ 24 w 694"/>
                <a:gd name="T27" fmla="*/ 642 h 692"/>
                <a:gd name="T28" fmla="*/ 24 w 694"/>
                <a:gd name="T29" fmla="*/ 642 h 692"/>
                <a:gd name="T30" fmla="*/ 141 w 694"/>
                <a:gd name="T31" fmla="*/ 692 h 692"/>
                <a:gd name="T32" fmla="*/ 566 w 694"/>
                <a:gd name="T33" fmla="*/ 30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4" h="692">
                  <a:moveTo>
                    <a:pt x="566" y="305"/>
                  </a:moveTo>
                  <a:cubicBezTo>
                    <a:pt x="608" y="294"/>
                    <a:pt x="650" y="288"/>
                    <a:pt x="694" y="286"/>
                  </a:cubicBezTo>
                  <a:cubicBezTo>
                    <a:pt x="694" y="159"/>
                    <a:pt x="694" y="159"/>
                    <a:pt x="694" y="159"/>
                  </a:cubicBezTo>
                  <a:cubicBezTo>
                    <a:pt x="682" y="159"/>
                    <a:pt x="670" y="161"/>
                    <a:pt x="655" y="163"/>
                  </a:cubicBezTo>
                  <a:cubicBezTo>
                    <a:pt x="654" y="160"/>
                    <a:pt x="654" y="160"/>
                    <a:pt x="654" y="16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405" y="46"/>
                    <a:pt x="405" y="46"/>
                    <a:pt x="405" y="46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367" y="249"/>
                    <a:pt x="322" y="274"/>
                    <a:pt x="280" y="305"/>
                  </a:cubicBezTo>
                  <a:cubicBezTo>
                    <a:pt x="278" y="302"/>
                    <a:pt x="278" y="302"/>
                    <a:pt x="278" y="302"/>
                  </a:cubicBezTo>
                  <a:cubicBezTo>
                    <a:pt x="128" y="201"/>
                    <a:pt x="128" y="201"/>
                    <a:pt x="128" y="201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106" y="484"/>
                    <a:pt x="106" y="484"/>
                    <a:pt x="106" y="484"/>
                  </a:cubicBezTo>
                  <a:cubicBezTo>
                    <a:pt x="73" y="534"/>
                    <a:pt x="45" y="586"/>
                    <a:pt x="24" y="642"/>
                  </a:cubicBezTo>
                  <a:cubicBezTo>
                    <a:pt x="24" y="642"/>
                    <a:pt x="24" y="642"/>
                    <a:pt x="24" y="642"/>
                  </a:cubicBezTo>
                  <a:cubicBezTo>
                    <a:pt x="141" y="692"/>
                    <a:pt x="141" y="692"/>
                    <a:pt x="141" y="692"/>
                  </a:cubicBezTo>
                  <a:cubicBezTo>
                    <a:pt x="207" y="507"/>
                    <a:pt x="361" y="358"/>
                    <a:pt x="566" y="3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92" name="Freeform 106"/>
            <p:cNvSpPr>
              <a:spLocks/>
            </p:cNvSpPr>
            <p:nvPr/>
          </p:nvSpPr>
          <p:spPr bwMode="auto">
            <a:xfrm>
              <a:off x="2899" y="2979"/>
              <a:ext cx="1597" cy="663"/>
            </a:xfrm>
            <a:custGeom>
              <a:avLst/>
              <a:gdLst>
                <a:gd name="T0" fmla="*/ 728 w 976"/>
                <a:gd name="T1" fmla="*/ 92 h 405"/>
                <a:gd name="T2" fmla="*/ 222 w 976"/>
                <a:gd name="T3" fmla="*/ 0 h 405"/>
                <a:gd name="T4" fmla="*/ 0 w 976"/>
                <a:gd name="T5" fmla="*/ 210 h 405"/>
                <a:gd name="T6" fmla="*/ 19 w 976"/>
                <a:gd name="T7" fmla="*/ 227 h 405"/>
                <a:gd name="T8" fmla="*/ 169 w 976"/>
                <a:gd name="T9" fmla="*/ 119 h 405"/>
                <a:gd name="T10" fmla="*/ 171 w 976"/>
                <a:gd name="T11" fmla="*/ 117 h 405"/>
                <a:gd name="T12" fmla="*/ 274 w 976"/>
                <a:gd name="T13" fmla="*/ 174 h 405"/>
                <a:gd name="T14" fmla="*/ 272 w 976"/>
                <a:gd name="T15" fmla="*/ 180 h 405"/>
                <a:gd name="T16" fmla="*/ 259 w 976"/>
                <a:gd name="T17" fmla="*/ 359 h 405"/>
                <a:gd name="T18" fmla="*/ 438 w 976"/>
                <a:gd name="T19" fmla="*/ 405 h 405"/>
                <a:gd name="T20" fmla="*/ 517 w 976"/>
                <a:gd name="T21" fmla="*/ 237 h 405"/>
                <a:gd name="T22" fmla="*/ 530 w 976"/>
                <a:gd name="T23" fmla="*/ 232 h 405"/>
                <a:gd name="T24" fmla="*/ 661 w 976"/>
                <a:gd name="T25" fmla="*/ 228 h 405"/>
                <a:gd name="T26" fmla="*/ 663 w 976"/>
                <a:gd name="T27" fmla="*/ 235 h 405"/>
                <a:gd name="T28" fmla="*/ 706 w 976"/>
                <a:gd name="T29" fmla="*/ 383 h 405"/>
                <a:gd name="T30" fmla="*/ 884 w 976"/>
                <a:gd name="T31" fmla="*/ 337 h 405"/>
                <a:gd name="T32" fmla="*/ 876 w 976"/>
                <a:gd name="T33" fmla="*/ 163 h 405"/>
                <a:gd name="T34" fmla="*/ 877 w 976"/>
                <a:gd name="T35" fmla="*/ 166 h 405"/>
                <a:gd name="T36" fmla="*/ 976 w 976"/>
                <a:gd name="T37" fmla="*/ 115 h 405"/>
                <a:gd name="T38" fmla="*/ 908 w 976"/>
                <a:gd name="T39" fmla="*/ 13 h 405"/>
                <a:gd name="T40" fmla="*/ 728 w 976"/>
                <a:gd name="T41" fmla="*/ 92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6" h="405">
                  <a:moveTo>
                    <a:pt x="728" y="92"/>
                  </a:moveTo>
                  <a:cubicBezTo>
                    <a:pt x="547" y="139"/>
                    <a:pt x="364" y="99"/>
                    <a:pt x="222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9" y="227"/>
                    <a:pt x="19" y="227"/>
                    <a:pt x="19" y="227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71" y="117"/>
                    <a:pt x="171" y="117"/>
                    <a:pt x="171" y="117"/>
                  </a:cubicBezTo>
                  <a:cubicBezTo>
                    <a:pt x="204" y="139"/>
                    <a:pt x="238" y="158"/>
                    <a:pt x="274" y="174"/>
                  </a:cubicBezTo>
                  <a:cubicBezTo>
                    <a:pt x="272" y="180"/>
                    <a:pt x="272" y="180"/>
                    <a:pt x="272" y="180"/>
                  </a:cubicBezTo>
                  <a:cubicBezTo>
                    <a:pt x="259" y="359"/>
                    <a:pt x="259" y="359"/>
                    <a:pt x="259" y="35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517" y="237"/>
                    <a:pt x="517" y="237"/>
                    <a:pt x="517" y="237"/>
                  </a:cubicBezTo>
                  <a:cubicBezTo>
                    <a:pt x="530" y="232"/>
                    <a:pt x="530" y="232"/>
                    <a:pt x="530" y="232"/>
                  </a:cubicBezTo>
                  <a:cubicBezTo>
                    <a:pt x="569" y="235"/>
                    <a:pt x="601" y="236"/>
                    <a:pt x="661" y="228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706" y="383"/>
                    <a:pt x="706" y="383"/>
                    <a:pt x="706" y="383"/>
                  </a:cubicBezTo>
                  <a:cubicBezTo>
                    <a:pt x="884" y="337"/>
                    <a:pt x="884" y="337"/>
                    <a:pt x="884" y="337"/>
                  </a:cubicBezTo>
                  <a:cubicBezTo>
                    <a:pt x="876" y="163"/>
                    <a:pt x="876" y="163"/>
                    <a:pt x="876" y="163"/>
                  </a:cubicBezTo>
                  <a:cubicBezTo>
                    <a:pt x="877" y="166"/>
                    <a:pt x="877" y="166"/>
                    <a:pt x="877" y="166"/>
                  </a:cubicBezTo>
                  <a:cubicBezTo>
                    <a:pt x="911" y="151"/>
                    <a:pt x="944" y="134"/>
                    <a:pt x="976" y="115"/>
                  </a:cubicBezTo>
                  <a:cubicBezTo>
                    <a:pt x="908" y="13"/>
                    <a:pt x="908" y="13"/>
                    <a:pt x="908" y="13"/>
                  </a:cubicBezTo>
                  <a:cubicBezTo>
                    <a:pt x="854" y="48"/>
                    <a:pt x="794" y="75"/>
                    <a:pt x="728" y="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93" name="Freeform 107"/>
            <p:cNvSpPr>
              <a:spLocks/>
            </p:cNvSpPr>
            <p:nvPr/>
          </p:nvSpPr>
          <p:spPr bwMode="auto">
            <a:xfrm>
              <a:off x="4453" y="1749"/>
              <a:ext cx="879" cy="1556"/>
            </a:xfrm>
            <a:custGeom>
              <a:avLst/>
              <a:gdLst>
                <a:gd name="T0" fmla="*/ 364 w 537"/>
                <a:gd name="T1" fmla="*/ 260 h 951"/>
                <a:gd name="T2" fmla="*/ 357 w 537"/>
                <a:gd name="T3" fmla="*/ 142 h 951"/>
                <a:gd name="T4" fmla="*/ 361 w 537"/>
                <a:gd name="T5" fmla="*/ 140 h 951"/>
                <a:gd name="T6" fmla="*/ 519 w 537"/>
                <a:gd name="T7" fmla="*/ 55 h 951"/>
                <a:gd name="T8" fmla="*/ 501 w 537"/>
                <a:gd name="T9" fmla="*/ 0 h 951"/>
                <a:gd name="T10" fmla="*/ 214 w 537"/>
                <a:gd name="T11" fmla="*/ 80 h 951"/>
                <a:gd name="T12" fmla="*/ 219 w 537"/>
                <a:gd name="T13" fmla="*/ 95 h 951"/>
                <a:gd name="T14" fmla="*/ 0 w 537"/>
                <a:gd name="T15" fmla="*/ 735 h 951"/>
                <a:gd name="T16" fmla="*/ 85 w 537"/>
                <a:gd name="T17" fmla="*/ 862 h 951"/>
                <a:gd name="T18" fmla="*/ 215 w 537"/>
                <a:gd name="T19" fmla="*/ 951 h 951"/>
                <a:gd name="T20" fmla="*/ 343 w 537"/>
                <a:gd name="T21" fmla="*/ 818 h 951"/>
                <a:gd name="T22" fmla="*/ 237 w 537"/>
                <a:gd name="T23" fmla="*/ 666 h 951"/>
                <a:gd name="T24" fmla="*/ 236 w 537"/>
                <a:gd name="T25" fmla="*/ 665 h 951"/>
                <a:gd name="T26" fmla="*/ 318 w 537"/>
                <a:gd name="T27" fmla="*/ 507 h 951"/>
                <a:gd name="T28" fmla="*/ 324 w 537"/>
                <a:gd name="T29" fmla="*/ 508 h 951"/>
                <a:gd name="T30" fmla="*/ 503 w 537"/>
                <a:gd name="T31" fmla="*/ 510 h 951"/>
                <a:gd name="T32" fmla="*/ 537 w 537"/>
                <a:gd name="T33" fmla="*/ 328 h 951"/>
                <a:gd name="T34" fmla="*/ 365 w 537"/>
                <a:gd name="T35" fmla="*/ 260 h 951"/>
                <a:gd name="T36" fmla="*/ 364 w 537"/>
                <a:gd name="T37" fmla="*/ 26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" h="951">
                  <a:moveTo>
                    <a:pt x="364" y="260"/>
                  </a:moveTo>
                  <a:cubicBezTo>
                    <a:pt x="365" y="221"/>
                    <a:pt x="363" y="181"/>
                    <a:pt x="357" y="142"/>
                  </a:cubicBezTo>
                  <a:cubicBezTo>
                    <a:pt x="361" y="140"/>
                    <a:pt x="361" y="140"/>
                    <a:pt x="361" y="140"/>
                  </a:cubicBezTo>
                  <a:cubicBezTo>
                    <a:pt x="519" y="55"/>
                    <a:pt x="519" y="55"/>
                    <a:pt x="519" y="55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214" y="80"/>
                    <a:pt x="214" y="80"/>
                    <a:pt x="214" y="80"/>
                  </a:cubicBezTo>
                  <a:cubicBezTo>
                    <a:pt x="216" y="85"/>
                    <a:pt x="217" y="90"/>
                    <a:pt x="219" y="95"/>
                  </a:cubicBezTo>
                  <a:cubicBezTo>
                    <a:pt x="282" y="340"/>
                    <a:pt x="188" y="589"/>
                    <a:pt x="0" y="735"/>
                  </a:cubicBezTo>
                  <a:cubicBezTo>
                    <a:pt x="85" y="862"/>
                    <a:pt x="85" y="862"/>
                    <a:pt x="85" y="862"/>
                  </a:cubicBezTo>
                  <a:cubicBezTo>
                    <a:pt x="215" y="951"/>
                    <a:pt x="215" y="951"/>
                    <a:pt x="215" y="951"/>
                  </a:cubicBezTo>
                  <a:cubicBezTo>
                    <a:pt x="343" y="818"/>
                    <a:pt x="343" y="818"/>
                    <a:pt x="343" y="818"/>
                  </a:cubicBezTo>
                  <a:cubicBezTo>
                    <a:pt x="237" y="666"/>
                    <a:pt x="237" y="666"/>
                    <a:pt x="237" y="666"/>
                  </a:cubicBezTo>
                  <a:cubicBezTo>
                    <a:pt x="236" y="665"/>
                    <a:pt x="236" y="665"/>
                    <a:pt x="236" y="665"/>
                  </a:cubicBezTo>
                  <a:cubicBezTo>
                    <a:pt x="269" y="616"/>
                    <a:pt x="297" y="563"/>
                    <a:pt x="318" y="507"/>
                  </a:cubicBezTo>
                  <a:cubicBezTo>
                    <a:pt x="324" y="508"/>
                    <a:pt x="324" y="508"/>
                    <a:pt x="324" y="508"/>
                  </a:cubicBezTo>
                  <a:cubicBezTo>
                    <a:pt x="503" y="510"/>
                    <a:pt x="503" y="510"/>
                    <a:pt x="503" y="510"/>
                  </a:cubicBezTo>
                  <a:cubicBezTo>
                    <a:pt x="537" y="328"/>
                    <a:pt x="537" y="328"/>
                    <a:pt x="537" y="328"/>
                  </a:cubicBezTo>
                  <a:cubicBezTo>
                    <a:pt x="365" y="260"/>
                    <a:pt x="365" y="260"/>
                    <a:pt x="365" y="260"/>
                  </a:cubicBezTo>
                  <a:lnTo>
                    <a:pt x="364" y="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95" name="Group 110"/>
          <p:cNvGrpSpPr>
            <a:grpSpLocks noChangeAspect="1"/>
          </p:cNvGrpSpPr>
          <p:nvPr/>
        </p:nvGrpSpPr>
        <p:grpSpPr bwMode="auto">
          <a:xfrm>
            <a:off x="2679968" y="5563728"/>
            <a:ext cx="831105" cy="758656"/>
            <a:chOff x="-380" y="1519"/>
            <a:chExt cx="4038" cy="3686"/>
          </a:xfrm>
        </p:grpSpPr>
        <p:sp>
          <p:nvSpPr>
            <p:cNvPr id="497" name="Freeform 111"/>
            <p:cNvSpPr>
              <a:spLocks/>
            </p:cNvSpPr>
            <p:nvPr/>
          </p:nvSpPr>
          <p:spPr bwMode="auto">
            <a:xfrm>
              <a:off x="-380" y="1651"/>
              <a:ext cx="2029" cy="2604"/>
            </a:xfrm>
            <a:custGeom>
              <a:avLst/>
              <a:gdLst>
                <a:gd name="T0" fmla="*/ 551 w 1241"/>
                <a:gd name="T1" fmla="*/ 1593 h 1593"/>
                <a:gd name="T2" fmla="*/ 612 w 1241"/>
                <a:gd name="T3" fmla="*/ 1532 h 1593"/>
                <a:gd name="T4" fmla="*/ 794 w 1241"/>
                <a:gd name="T5" fmla="*/ 1350 h 1593"/>
                <a:gd name="T6" fmla="*/ 931 w 1241"/>
                <a:gd name="T7" fmla="*/ 1389 h 1593"/>
                <a:gd name="T8" fmla="*/ 931 w 1241"/>
                <a:gd name="T9" fmla="*/ 1390 h 1593"/>
                <a:gd name="T10" fmla="*/ 931 w 1241"/>
                <a:gd name="T11" fmla="*/ 1390 h 1593"/>
                <a:gd name="T12" fmla="*/ 931 w 1241"/>
                <a:gd name="T13" fmla="*/ 1390 h 1593"/>
                <a:gd name="T14" fmla="*/ 974 w 1241"/>
                <a:gd name="T15" fmla="*/ 1480 h 1593"/>
                <a:gd name="T16" fmla="*/ 1184 w 1241"/>
                <a:gd name="T17" fmla="*/ 1480 h 1593"/>
                <a:gd name="T18" fmla="*/ 1184 w 1241"/>
                <a:gd name="T19" fmla="*/ 1270 h 1593"/>
                <a:gd name="T20" fmla="*/ 1093 w 1241"/>
                <a:gd name="T21" fmla="*/ 1228 h 1593"/>
                <a:gd name="T22" fmla="*/ 1093 w 1241"/>
                <a:gd name="T23" fmla="*/ 1228 h 1593"/>
                <a:gd name="T24" fmla="*/ 1093 w 1241"/>
                <a:gd name="T25" fmla="*/ 1228 h 1593"/>
                <a:gd name="T26" fmla="*/ 1093 w 1241"/>
                <a:gd name="T27" fmla="*/ 1228 h 1593"/>
                <a:gd name="T28" fmla="*/ 1053 w 1241"/>
                <a:gd name="T29" fmla="*/ 1091 h 1593"/>
                <a:gd name="T30" fmla="*/ 1235 w 1241"/>
                <a:gd name="T31" fmla="*/ 909 h 1593"/>
                <a:gd name="T32" fmla="*/ 1053 w 1241"/>
                <a:gd name="T33" fmla="*/ 728 h 1593"/>
                <a:gd name="T34" fmla="*/ 917 w 1241"/>
                <a:gd name="T35" fmla="*/ 767 h 1593"/>
                <a:gd name="T36" fmla="*/ 917 w 1241"/>
                <a:gd name="T37" fmla="*/ 767 h 1593"/>
                <a:gd name="T38" fmla="*/ 917 w 1241"/>
                <a:gd name="T39" fmla="*/ 768 h 1593"/>
                <a:gd name="T40" fmla="*/ 917 w 1241"/>
                <a:gd name="T41" fmla="*/ 768 h 1593"/>
                <a:gd name="T42" fmla="*/ 874 w 1241"/>
                <a:gd name="T43" fmla="*/ 858 h 1593"/>
                <a:gd name="T44" fmla="*/ 664 w 1241"/>
                <a:gd name="T45" fmla="*/ 858 h 1593"/>
                <a:gd name="T46" fmla="*/ 664 w 1241"/>
                <a:gd name="T47" fmla="*/ 648 h 1593"/>
                <a:gd name="T48" fmla="*/ 754 w 1241"/>
                <a:gd name="T49" fmla="*/ 605 h 1593"/>
                <a:gd name="T50" fmla="*/ 754 w 1241"/>
                <a:gd name="T51" fmla="*/ 605 h 1593"/>
                <a:gd name="T52" fmla="*/ 754 w 1241"/>
                <a:gd name="T53" fmla="*/ 605 h 1593"/>
                <a:gd name="T54" fmla="*/ 755 w 1241"/>
                <a:gd name="T55" fmla="*/ 605 h 1593"/>
                <a:gd name="T56" fmla="*/ 794 w 1241"/>
                <a:gd name="T57" fmla="*/ 469 h 1593"/>
                <a:gd name="T58" fmla="*/ 612 w 1241"/>
                <a:gd name="T59" fmla="*/ 287 h 1593"/>
                <a:gd name="T60" fmla="*/ 326 w 1241"/>
                <a:gd name="T61" fmla="*/ 0 h 1593"/>
                <a:gd name="T62" fmla="*/ 0 w 1241"/>
                <a:gd name="T63" fmla="*/ 537 h 1593"/>
                <a:gd name="T64" fmla="*/ 551 w 1241"/>
                <a:gd name="T65" fmla="*/ 1593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1" h="1593">
                  <a:moveTo>
                    <a:pt x="551" y="1593"/>
                  </a:moveTo>
                  <a:cubicBezTo>
                    <a:pt x="612" y="1532"/>
                    <a:pt x="612" y="1532"/>
                    <a:pt x="612" y="1532"/>
                  </a:cubicBezTo>
                  <a:cubicBezTo>
                    <a:pt x="794" y="1350"/>
                    <a:pt x="794" y="1350"/>
                    <a:pt x="794" y="1350"/>
                  </a:cubicBezTo>
                  <a:cubicBezTo>
                    <a:pt x="867" y="1278"/>
                    <a:pt x="926" y="1332"/>
                    <a:pt x="931" y="1389"/>
                  </a:cubicBezTo>
                  <a:cubicBezTo>
                    <a:pt x="931" y="1390"/>
                    <a:pt x="931" y="1390"/>
                    <a:pt x="931" y="1390"/>
                  </a:cubicBezTo>
                  <a:cubicBezTo>
                    <a:pt x="931" y="1390"/>
                    <a:pt x="931" y="1390"/>
                    <a:pt x="931" y="1390"/>
                  </a:cubicBezTo>
                  <a:cubicBezTo>
                    <a:pt x="931" y="1390"/>
                    <a:pt x="931" y="1390"/>
                    <a:pt x="931" y="1390"/>
                  </a:cubicBezTo>
                  <a:cubicBezTo>
                    <a:pt x="934" y="1423"/>
                    <a:pt x="948" y="1455"/>
                    <a:pt x="974" y="1480"/>
                  </a:cubicBezTo>
                  <a:cubicBezTo>
                    <a:pt x="1032" y="1538"/>
                    <a:pt x="1126" y="1538"/>
                    <a:pt x="1184" y="1480"/>
                  </a:cubicBezTo>
                  <a:cubicBezTo>
                    <a:pt x="1241" y="1422"/>
                    <a:pt x="1241" y="1328"/>
                    <a:pt x="1184" y="1270"/>
                  </a:cubicBezTo>
                  <a:cubicBezTo>
                    <a:pt x="1158" y="1245"/>
                    <a:pt x="1126" y="1231"/>
                    <a:pt x="1093" y="1228"/>
                  </a:cubicBezTo>
                  <a:cubicBezTo>
                    <a:pt x="1093" y="1228"/>
                    <a:pt x="1093" y="1228"/>
                    <a:pt x="1093" y="1228"/>
                  </a:cubicBezTo>
                  <a:cubicBezTo>
                    <a:pt x="1093" y="1228"/>
                    <a:pt x="1093" y="1228"/>
                    <a:pt x="1093" y="1228"/>
                  </a:cubicBezTo>
                  <a:cubicBezTo>
                    <a:pt x="1093" y="1228"/>
                    <a:pt x="1093" y="1228"/>
                    <a:pt x="1093" y="1228"/>
                  </a:cubicBezTo>
                  <a:cubicBezTo>
                    <a:pt x="1035" y="1223"/>
                    <a:pt x="981" y="1163"/>
                    <a:pt x="1053" y="1091"/>
                  </a:cubicBezTo>
                  <a:cubicBezTo>
                    <a:pt x="1235" y="909"/>
                    <a:pt x="1235" y="909"/>
                    <a:pt x="1235" y="909"/>
                  </a:cubicBezTo>
                  <a:cubicBezTo>
                    <a:pt x="1053" y="728"/>
                    <a:pt x="1053" y="728"/>
                    <a:pt x="1053" y="728"/>
                  </a:cubicBezTo>
                  <a:cubicBezTo>
                    <a:pt x="981" y="655"/>
                    <a:pt x="921" y="709"/>
                    <a:pt x="917" y="767"/>
                  </a:cubicBezTo>
                  <a:cubicBezTo>
                    <a:pt x="917" y="767"/>
                    <a:pt x="917" y="767"/>
                    <a:pt x="917" y="767"/>
                  </a:cubicBezTo>
                  <a:cubicBezTo>
                    <a:pt x="917" y="768"/>
                    <a:pt x="917" y="768"/>
                    <a:pt x="917" y="768"/>
                  </a:cubicBezTo>
                  <a:cubicBezTo>
                    <a:pt x="917" y="768"/>
                    <a:pt x="917" y="768"/>
                    <a:pt x="917" y="768"/>
                  </a:cubicBezTo>
                  <a:cubicBezTo>
                    <a:pt x="913" y="801"/>
                    <a:pt x="899" y="833"/>
                    <a:pt x="874" y="858"/>
                  </a:cubicBezTo>
                  <a:cubicBezTo>
                    <a:pt x="816" y="916"/>
                    <a:pt x="722" y="916"/>
                    <a:pt x="664" y="858"/>
                  </a:cubicBezTo>
                  <a:cubicBezTo>
                    <a:pt x="606" y="800"/>
                    <a:pt x="606" y="706"/>
                    <a:pt x="664" y="648"/>
                  </a:cubicBezTo>
                  <a:cubicBezTo>
                    <a:pt x="689" y="623"/>
                    <a:pt x="721" y="608"/>
                    <a:pt x="754" y="605"/>
                  </a:cubicBezTo>
                  <a:cubicBezTo>
                    <a:pt x="754" y="605"/>
                    <a:pt x="754" y="605"/>
                    <a:pt x="754" y="605"/>
                  </a:cubicBezTo>
                  <a:cubicBezTo>
                    <a:pt x="754" y="605"/>
                    <a:pt x="754" y="605"/>
                    <a:pt x="754" y="605"/>
                  </a:cubicBezTo>
                  <a:cubicBezTo>
                    <a:pt x="755" y="605"/>
                    <a:pt x="755" y="605"/>
                    <a:pt x="755" y="605"/>
                  </a:cubicBezTo>
                  <a:cubicBezTo>
                    <a:pt x="812" y="600"/>
                    <a:pt x="867" y="541"/>
                    <a:pt x="794" y="469"/>
                  </a:cubicBezTo>
                  <a:cubicBezTo>
                    <a:pt x="612" y="287"/>
                    <a:pt x="612" y="287"/>
                    <a:pt x="612" y="287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134" y="106"/>
                    <a:pt x="0" y="305"/>
                    <a:pt x="0" y="537"/>
                  </a:cubicBezTo>
                  <a:cubicBezTo>
                    <a:pt x="0" y="934"/>
                    <a:pt x="258" y="1298"/>
                    <a:pt x="551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98" name="Freeform 112"/>
            <p:cNvSpPr>
              <a:spLocks/>
            </p:cNvSpPr>
            <p:nvPr/>
          </p:nvSpPr>
          <p:spPr bwMode="auto">
            <a:xfrm>
              <a:off x="521" y="3127"/>
              <a:ext cx="2236" cy="2078"/>
            </a:xfrm>
            <a:custGeom>
              <a:avLst/>
              <a:gdLst>
                <a:gd name="T0" fmla="*/ 0 w 1368"/>
                <a:gd name="T1" fmla="*/ 690 h 1271"/>
                <a:gd name="T2" fmla="*/ 61 w 1368"/>
                <a:gd name="T3" fmla="*/ 629 h 1271"/>
                <a:gd name="T4" fmla="*/ 243 w 1368"/>
                <a:gd name="T5" fmla="*/ 447 h 1271"/>
                <a:gd name="T6" fmla="*/ 380 w 1368"/>
                <a:gd name="T7" fmla="*/ 486 h 1271"/>
                <a:gd name="T8" fmla="*/ 380 w 1368"/>
                <a:gd name="T9" fmla="*/ 487 h 1271"/>
                <a:gd name="T10" fmla="*/ 380 w 1368"/>
                <a:gd name="T11" fmla="*/ 487 h 1271"/>
                <a:gd name="T12" fmla="*/ 380 w 1368"/>
                <a:gd name="T13" fmla="*/ 487 h 1271"/>
                <a:gd name="T14" fmla="*/ 423 w 1368"/>
                <a:gd name="T15" fmla="*/ 577 h 1271"/>
                <a:gd name="T16" fmla="*/ 633 w 1368"/>
                <a:gd name="T17" fmla="*/ 577 h 1271"/>
                <a:gd name="T18" fmla="*/ 633 w 1368"/>
                <a:gd name="T19" fmla="*/ 367 h 1271"/>
                <a:gd name="T20" fmla="*/ 542 w 1368"/>
                <a:gd name="T21" fmla="*/ 325 h 1271"/>
                <a:gd name="T22" fmla="*/ 542 w 1368"/>
                <a:gd name="T23" fmla="*/ 325 h 1271"/>
                <a:gd name="T24" fmla="*/ 542 w 1368"/>
                <a:gd name="T25" fmla="*/ 325 h 1271"/>
                <a:gd name="T26" fmla="*/ 542 w 1368"/>
                <a:gd name="T27" fmla="*/ 325 h 1271"/>
                <a:gd name="T28" fmla="*/ 502 w 1368"/>
                <a:gd name="T29" fmla="*/ 188 h 1271"/>
                <a:gd name="T30" fmla="*/ 684 w 1368"/>
                <a:gd name="T31" fmla="*/ 6 h 1271"/>
                <a:gd name="T32" fmla="*/ 866 w 1368"/>
                <a:gd name="T33" fmla="*/ 188 h 1271"/>
                <a:gd name="T34" fmla="*/ 1002 w 1368"/>
                <a:gd name="T35" fmla="*/ 148 h 1271"/>
                <a:gd name="T36" fmla="*/ 1002 w 1368"/>
                <a:gd name="T37" fmla="*/ 148 h 1271"/>
                <a:gd name="T38" fmla="*/ 1002 w 1368"/>
                <a:gd name="T39" fmla="*/ 148 h 1271"/>
                <a:gd name="T40" fmla="*/ 1002 w 1368"/>
                <a:gd name="T41" fmla="*/ 148 h 1271"/>
                <a:gd name="T42" fmla="*/ 1045 w 1368"/>
                <a:gd name="T43" fmla="*/ 58 h 1271"/>
                <a:gd name="T44" fmla="*/ 1255 w 1368"/>
                <a:gd name="T45" fmla="*/ 58 h 1271"/>
                <a:gd name="T46" fmla="*/ 1255 w 1368"/>
                <a:gd name="T47" fmla="*/ 268 h 1271"/>
                <a:gd name="T48" fmla="*/ 1165 w 1368"/>
                <a:gd name="T49" fmla="*/ 310 h 1271"/>
                <a:gd name="T50" fmla="*/ 1165 w 1368"/>
                <a:gd name="T51" fmla="*/ 310 h 1271"/>
                <a:gd name="T52" fmla="*/ 1164 w 1368"/>
                <a:gd name="T53" fmla="*/ 310 h 1271"/>
                <a:gd name="T54" fmla="*/ 1164 w 1368"/>
                <a:gd name="T55" fmla="*/ 310 h 1271"/>
                <a:gd name="T56" fmla="*/ 1125 w 1368"/>
                <a:gd name="T57" fmla="*/ 447 h 1271"/>
                <a:gd name="T58" fmla="*/ 1306 w 1368"/>
                <a:gd name="T59" fmla="*/ 629 h 1271"/>
                <a:gd name="T60" fmla="*/ 1368 w 1368"/>
                <a:gd name="T61" fmla="*/ 690 h 1271"/>
                <a:gd name="T62" fmla="*/ 684 w 1368"/>
                <a:gd name="T63" fmla="*/ 1271 h 1271"/>
                <a:gd name="T64" fmla="*/ 0 w 1368"/>
                <a:gd name="T65" fmla="*/ 69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8" h="1271">
                  <a:moveTo>
                    <a:pt x="0" y="690"/>
                  </a:moveTo>
                  <a:cubicBezTo>
                    <a:pt x="61" y="629"/>
                    <a:pt x="61" y="629"/>
                    <a:pt x="61" y="629"/>
                  </a:cubicBezTo>
                  <a:cubicBezTo>
                    <a:pt x="243" y="447"/>
                    <a:pt x="243" y="447"/>
                    <a:pt x="243" y="447"/>
                  </a:cubicBezTo>
                  <a:cubicBezTo>
                    <a:pt x="316" y="375"/>
                    <a:pt x="375" y="429"/>
                    <a:pt x="380" y="486"/>
                  </a:cubicBezTo>
                  <a:cubicBezTo>
                    <a:pt x="380" y="487"/>
                    <a:pt x="380" y="487"/>
                    <a:pt x="380" y="487"/>
                  </a:cubicBezTo>
                  <a:cubicBezTo>
                    <a:pt x="380" y="487"/>
                    <a:pt x="380" y="487"/>
                    <a:pt x="380" y="487"/>
                  </a:cubicBezTo>
                  <a:cubicBezTo>
                    <a:pt x="380" y="487"/>
                    <a:pt x="380" y="487"/>
                    <a:pt x="380" y="487"/>
                  </a:cubicBezTo>
                  <a:cubicBezTo>
                    <a:pt x="383" y="520"/>
                    <a:pt x="397" y="552"/>
                    <a:pt x="423" y="577"/>
                  </a:cubicBezTo>
                  <a:cubicBezTo>
                    <a:pt x="481" y="635"/>
                    <a:pt x="575" y="635"/>
                    <a:pt x="633" y="577"/>
                  </a:cubicBezTo>
                  <a:cubicBezTo>
                    <a:pt x="690" y="519"/>
                    <a:pt x="690" y="425"/>
                    <a:pt x="633" y="367"/>
                  </a:cubicBezTo>
                  <a:cubicBezTo>
                    <a:pt x="607" y="342"/>
                    <a:pt x="575" y="328"/>
                    <a:pt x="542" y="325"/>
                  </a:cubicBezTo>
                  <a:cubicBezTo>
                    <a:pt x="542" y="325"/>
                    <a:pt x="542" y="325"/>
                    <a:pt x="542" y="325"/>
                  </a:cubicBezTo>
                  <a:cubicBezTo>
                    <a:pt x="542" y="325"/>
                    <a:pt x="542" y="325"/>
                    <a:pt x="542" y="325"/>
                  </a:cubicBezTo>
                  <a:cubicBezTo>
                    <a:pt x="542" y="325"/>
                    <a:pt x="542" y="325"/>
                    <a:pt x="542" y="325"/>
                  </a:cubicBezTo>
                  <a:cubicBezTo>
                    <a:pt x="484" y="320"/>
                    <a:pt x="430" y="260"/>
                    <a:pt x="502" y="188"/>
                  </a:cubicBezTo>
                  <a:cubicBezTo>
                    <a:pt x="684" y="6"/>
                    <a:pt x="684" y="6"/>
                    <a:pt x="684" y="6"/>
                  </a:cubicBezTo>
                  <a:cubicBezTo>
                    <a:pt x="866" y="188"/>
                    <a:pt x="866" y="188"/>
                    <a:pt x="866" y="188"/>
                  </a:cubicBezTo>
                  <a:cubicBezTo>
                    <a:pt x="938" y="260"/>
                    <a:pt x="997" y="206"/>
                    <a:pt x="1002" y="148"/>
                  </a:cubicBezTo>
                  <a:cubicBezTo>
                    <a:pt x="1002" y="148"/>
                    <a:pt x="1002" y="148"/>
                    <a:pt x="1002" y="148"/>
                  </a:cubicBezTo>
                  <a:cubicBezTo>
                    <a:pt x="1002" y="148"/>
                    <a:pt x="1002" y="148"/>
                    <a:pt x="1002" y="148"/>
                  </a:cubicBezTo>
                  <a:cubicBezTo>
                    <a:pt x="1002" y="148"/>
                    <a:pt x="1002" y="148"/>
                    <a:pt x="1002" y="148"/>
                  </a:cubicBezTo>
                  <a:cubicBezTo>
                    <a:pt x="1005" y="115"/>
                    <a:pt x="1020" y="83"/>
                    <a:pt x="1045" y="58"/>
                  </a:cubicBezTo>
                  <a:cubicBezTo>
                    <a:pt x="1103" y="0"/>
                    <a:pt x="1197" y="0"/>
                    <a:pt x="1255" y="58"/>
                  </a:cubicBezTo>
                  <a:cubicBezTo>
                    <a:pt x="1313" y="116"/>
                    <a:pt x="1313" y="210"/>
                    <a:pt x="1255" y="268"/>
                  </a:cubicBezTo>
                  <a:cubicBezTo>
                    <a:pt x="1230" y="293"/>
                    <a:pt x="1198" y="307"/>
                    <a:pt x="1165" y="310"/>
                  </a:cubicBezTo>
                  <a:cubicBezTo>
                    <a:pt x="1165" y="310"/>
                    <a:pt x="1165" y="310"/>
                    <a:pt x="1165" y="310"/>
                  </a:cubicBezTo>
                  <a:cubicBezTo>
                    <a:pt x="1164" y="310"/>
                    <a:pt x="1164" y="310"/>
                    <a:pt x="1164" y="310"/>
                  </a:cubicBezTo>
                  <a:cubicBezTo>
                    <a:pt x="1164" y="310"/>
                    <a:pt x="1164" y="310"/>
                    <a:pt x="1164" y="310"/>
                  </a:cubicBezTo>
                  <a:cubicBezTo>
                    <a:pt x="1106" y="315"/>
                    <a:pt x="1052" y="375"/>
                    <a:pt x="1125" y="447"/>
                  </a:cubicBezTo>
                  <a:cubicBezTo>
                    <a:pt x="1306" y="629"/>
                    <a:pt x="1306" y="629"/>
                    <a:pt x="1306" y="629"/>
                  </a:cubicBezTo>
                  <a:cubicBezTo>
                    <a:pt x="1368" y="690"/>
                    <a:pt x="1368" y="690"/>
                    <a:pt x="1368" y="690"/>
                  </a:cubicBezTo>
                  <a:cubicBezTo>
                    <a:pt x="1119" y="941"/>
                    <a:pt x="846" y="1142"/>
                    <a:pt x="684" y="1271"/>
                  </a:cubicBezTo>
                  <a:cubicBezTo>
                    <a:pt x="522" y="1142"/>
                    <a:pt x="248" y="941"/>
                    <a:pt x="0" y="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99" name="Freeform 113"/>
            <p:cNvSpPr>
              <a:spLocks/>
            </p:cNvSpPr>
            <p:nvPr/>
          </p:nvSpPr>
          <p:spPr bwMode="auto">
            <a:xfrm>
              <a:off x="1628" y="1651"/>
              <a:ext cx="2030" cy="2604"/>
            </a:xfrm>
            <a:custGeom>
              <a:avLst/>
              <a:gdLst>
                <a:gd name="T0" fmla="*/ 916 w 1242"/>
                <a:gd name="T1" fmla="*/ 0 h 1593"/>
                <a:gd name="T2" fmla="*/ 629 w 1242"/>
                <a:gd name="T3" fmla="*/ 287 h 1593"/>
                <a:gd name="T4" fmla="*/ 448 w 1242"/>
                <a:gd name="T5" fmla="*/ 469 h 1593"/>
                <a:gd name="T6" fmla="*/ 311 w 1242"/>
                <a:gd name="T7" fmla="*/ 429 h 1593"/>
                <a:gd name="T8" fmla="*/ 311 w 1242"/>
                <a:gd name="T9" fmla="*/ 429 h 1593"/>
                <a:gd name="T10" fmla="*/ 311 w 1242"/>
                <a:gd name="T11" fmla="*/ 429 h 1593"/>
                <a:gd name="T12" fmla="*/ 311 w 1242"/>
                <a:gd name="T13" fmla="*/ 429 h 1593"/>
                <a:gd name="T14" fmla="*/ 268 w 1242"/>
                <a:gd name="T15" fmla="*/ 338 h 1593"/>
                <a:gd name="T16" fmla="*/ 58 w 1242"/>
                <a:gd name="T17" fmla="*/ 338 h 1593"/>
                <a:gd name="T18" fmla="*/ 58 w 1242"/>
                <a:gd name="T19" fmla="*/ 548 h 1593"/>
                <a:gd name="T20" fmla="*/ 149 w 1242"/>
                <a:gd name="T21" fmla="*/ 591 h 1593"/>
                <a:gd name="T22" fmla="*/ 149 w 1242"/>
                <a:gd name="T23" fmla="*/ 591 h 1593"/>
                <a:gd name="T24" fmla="*/ 149 w 1242"/>
                <a:gd name="T25" fmla="*/ 591 h 1593"/>
                <a:gd name="T26" fmla="*/ 149 w 1242"/>
                <a:gd name="T27" fmla="*/ 591 h 1593"/>
                <a:gd name="T28" fmla="*/ 189 w 1242"/>
                <a:gd name="T29" fmla="*/ 728 h 1593"/>
                <a:gd name="T30" fmla="*/ 7 w 1242"/>
                <a:gd name="T31" fmla="*/ 909 h 1593"/>
                <a:gd name="T32" fmla="*/ 189 w 1242"/>
                <a:gd name="T33" fmla="*/ 1091 h 1593"/>
                <a:gd name="T34" fmla="*/ 325 w 1242"/>
                <a:gd name="T35" fmla="*/ 1051 h 1593"/>
                <a:gd name="T36" fmla="*/ 325 w 1242"/>
                <a:gd name="T37" fmla="*/ 1051 h 1593"/>
                <a:gd name="T38" fmla="*/ 325 w 1242"/>
                <a:gd name="T39" fmla="*/ 1051 h 1593"/>
                <a:gd name="T40" fmla="*/ 325 w 1242"/>
                <a:gd name="T41" fmla="*/ 1051 h 1593"/>
                <a:gd name="T42" fmla="*/ 368 w 1242"/>
                <a:gd name="T43" fmla="*/ 961 h 1593"/>
                <a:gd name="T44" fmla="*/ 578 w 1242"/>
                <a:gd name="T45" fmla="*/ 961 h 1593"/>
                <a:gd name="T46" fmla="*/ 578 w 1242"/>
                <a:gd name="T47" fmla="*/ 1171 h 1593"/>
                <a:gd name="T48" fmla="*/ 488 w 1242"/>
                <a:gd name="T49" fmla="*/ 1213 h 1593"/>
                <a:gd name="T50" fmla="*/ 488 w 1242"/>
                <a:gd name="T51" fmla="*/ 1213 h 1593"/>
                <a:gd name="T52" fmla="*/ 487 w 1242"/>
                <a:gd name="T53" fmla="*/ 1213 h 1593"/>
                <a:gd name="T54" fmla="*/ 487 w 1242"/>
                <a:gd name="T55" fmla="*/ 1213 h 1593"/>
                <a:gd name="T56" fmla="*/ 448 w 1242"/>
                <a:gd name="T57" fmla="*/ 1350 h 1593"/>
                <a:gd name="T58" fmla="*/ 629 w 1242"/>
                <a:gd name="T59" fmla="*/ 1532 h 1593"/>
                <a:gd name="T60" fmla="*/ 691 w 1242"/>
                <a:gd name="T61" fmla="*/ 1593 h 1593"/>
                <a:gd name="T62" fmla="*/ 1242 w 1242"/>
                <a:gd name="T63" fmla="*/ 537 h 1593"/>
                <a:gd name="T64" fmla="*/ 916 w 1242"/>
                <a:gd name="T65" fmla="*/ 0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2" h="1593">
                  <a:moveTo>
                    <a:pt x="916" y="0"/>
                  </a:moveTo>
                  <a:cubicBezTo>
                    <a:pt x="629" y="287"/>
                    <a:pt x="629" y="287"/>
                    <a:pt x="629" y="287"/>
                  </a:cubicBezTo>
                  <a:cubicBezTo>
                    <a:pt x="448" y="469"/>
                    <a:pt x="448" y="469"/>
                    <a:pt x="448" y="469"/>
                  </a:cubicBezTo>
                  <a:cubicBezTo>
                    <a:pt x="375" y="541"/>
                    <a:pt x="316" y="487"/>
                    <a:pt x="311" y="429"/>
                  </a:cubicBezTo>
                  <a:cubicBezTo>
                    <a:pt x="311" y="429"/>
                    <a:pt x="311" y="429"/>
                    <a:pt x="311" y="429"/>
                  </a:cubicBezTo>
                  <a:cubicBezTo>
                    <a:pt x="311" y="429"/>
                    <a:pt x="311" y="429"/>
                    <a:pt x="311" y="429"/>
                  </a:cubicBezTo>
                  <a:cubicBezTo>
                    <a:pt x="311" y="429"/>
                    <a:pt x="311" y="429"/>
                    <a:pt x="311" y="429"/>
                  </a:cubicBezTo>
                  <a:cubicBezTo>
                    <a:pt x="308" y="396"/>
                    <a:pt x="293" y="363"/>
                    <a:pt x="268" y="338"/>
                  </a:cubicBezTo>
                  <a:cubicBezTo>
                    <a:pt x="210" y="280"/>
                    <a:pt x="116" y="280"/>
                    <a:pt x="58" y="338"/>
                  </a:cubicBezTo>
                  <a:cubicBezTo>
                    <a:pt x="0" y="396"/>
                    <a:pt x="0" y="490"/>
                    <a:pt x="58" y="548"/>
                  </a:cubicBezTo>
                  <a:cubicBezTo>
                    <a:pt x="83" y="573"/>
                    <a:pt x="116" y="588"/>
                    <a:pt x="149" y="591"/>
                  </a:cubicBezTo>
                  <a:cubicBezTo>
                    <a:pt x="149" y="591"/>
                    <a:pt x="149" y="591"/>
                    <a:pt x="149" y="591"/>
                  </a:cubicBezTo>
                  <a:cubicBezTo>
                    <a:pt x="149" y="591"/>
                    <a:pt x="149" y="591"/>
                    <a:pt x="149" y="591"/>
                  </a:cubicBezTo>
                  <a:cubicBezTo>
                    <a:pt x="149" y="591"/>
                    <a:pt x="149" y="591"/>
                    <a:pt x="149" y="591"/>
                  </a:cubicBezTo>
                  <a:cubicBezTo>
                    <a:pt x="207" y="596"/>
                    <a:pt x="261" y="655"/>
                    <a:pt x="189" y="728"/>
                  </a:cubicBezTo>
                  <a:cubicBezTo>
                    <a:pt x="7" y="909"/>
                    <a:pt x="7" y="909"/>
                    <a:pt x="7" y="909"/>
                  </a:cubicBezTo>
                  <a:cubicBezTo>
                    <a:pt x="189" y="1091"/>
                    <a:pt x="189" y="1091"/>
                    <a:pt x="189" y="1091"/>
                  </a:cubicBezTo>
                  <a:cubicBezTo>
                    <a:pt x="261" y="1163"/>
                    <a:pt x="320" y="1109"/>
                    <a:pt x="325" y="1051"/>
                  </a:cubicBezTo>
                  <a:cubicBezTo>
                    <a:pt x="325" y="1051"/>
                    <a:pt x="325" y="1051"/>
                    <a:pt x="325" y="1051"/>
                  </a:cubicBezTo>
                  <a:cubicBezTo>
                    <a:pt x="325" y="1051"/>
                    <a:pt x="325" y="1051"/>
                    <a:pt x="325" y="1051"/>
                  </a:cubicBezTo>
                  <a:cubicBezTo>
                    <a:pt x="325" y="1051"/>
                    <a:pt x="325" y="1051"/>
                    <a:pt x="325" y="1051"/>
                  </a:cubicBezTo>
                  <a:cubicBezTo>
                    <a:pt x="328" y="1018"/>
                    <a:pt x="343" y="986"/>
                    <a:pt x="368" y="961"/>
                  </a:cubicBezTo>
                  <a:cubicBezTo>
                    <a:pt x="426" y="903"/>
                    <a:pt x="520" y="903"/>
                    <a:pt x="578" y="961"/>
                  </a:cubicBezTo>
                  <a:cubicBezTo>
                    <a:pt x="636" y="1019"/>
                    <a:pt x="636" y="1113"/>
                    <a:pt x="578" y="1171"/>
                  </a:cubicBezTo>
                  <a:cubicBezTo>
                    <a:pt x="553" y="1196"/>
                    <a:pt x="521" y="1210"/>
                    <a:pt x="488" y="1213"/>
                  </a:cubicBezTo>
                  <a:cubicBezTo>
                    <a:pt x="488" y="1213"/>
                    <a:pt x="488" y="1213"/>
                    <a:pt x="488" y="1213"/>
                  </a:cubicBezTo>
                  <a:cubicBezTo>
                    <a:pt x="487" y="1213"/>
                    <a:pt x="487" y="1213"/>
                    <a:pt x="487" y="1213"/>
                  </a:cubicBezTo>
                  <a:cubicBezTo>
                    <a:pt x="487" y="1213"/>
                    <a:pt x="487" y="1213"/>
                    <a:pt x="487" y="1213"/>
                  </a:cubicBezTo>
                  <a:cubicBezTo>
                    <a:pt x="429" y="1218"/>
                    <a:pt x="375" y="1278"/>
                    <a:pt x="448" y="1350"/>
                  </a:cubicBezTo>
                  <a:cubicBezTo>
                    <a:pt x="629" y="1532"/>
                    <a:pt x="629" y="1532"/>
                    <a:pt x="629" y="1532"/>
                  </a:cubicBezTo>
                  <a:cubicBezTo>
                    <a:pt x="691" y="1593"/>
                    <a:pt x="691" y="1593"/>
                    <a:pt x="691" y="1593"/>
                  </a:cubicBezTo>
                  <a:cubicBezTo>
                    <a:pt x="984" y="1298"/>
                    <a:pt x="1242" y="934"/>
                    <a:pt x="1242" y="537"/>
                  </a:cubicBezTo>
                  <a:cubicBezTo>
                    <a:pt x="1242" y="305"/>
                    <a:pt x="1108" y="106"/>
                    <a:pt x="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00" name="Freeform 114"/>
            <p:cNvSpPr>
              <a:spLocks/>
            </p:cNvSpPr>
            <p:nvPr/>
          </p:nvSpPr>
          <p:spPr bwMode="auto">
            <a:xfrm>
              <a:off x="153" y="1519"/>
              <a:ext cx="2972" cy="1630"/>
            </a:xfrm>
            <a:custGeom>
              <a:avLst/>
              <a:gdLst>
                <a:gd name="T0" fmla="*/ 1818 w 1818"/>
                <a:gd name="T1" fmla="*/ 81 h 997"/>
                <a:gd name="T2" fmla="*/ 1531 w 1818"/>
                <a:gd name="T3" fmla="*/ 368 h 997"/>
                <a:gd name="T4" fmla="*/ 1350 w 1818"/>
                <a:gd name="T5" fmla="*/ 550 h 997"/>
                <a:gd name="T6" fmla="*/ 1213 w 1818"/>
                <a:gd name="T7" fmla="*/ 510 h 997"/>
                <a:gd name="T8" fmla="*/ 1213 w 1818"/>
                <a:gd name="T9" fmla="*/ 510 h 997"/>
                <a:gd name="T10" fmla="*/ 1213 w 1818"/>
                <a:gd name="T11" fmla="*/ 510 h 997"/>
                <a:gd name="T12" fmla="*/ 1213 w 1818"/>
                <a:gd name="T13" fmla="*/ 510 h 997"/>
                <a:gd name="T14" fmla="*/ 1170 w 1818"/>
                <a:gd name="T15" fmla="*/ 419 h 997"/>
                <a:gd name="T16" fmla="*/ 960 w 1818"/>
                <a:gd name="T17" fmla="*/ 419 h 997"/>
                <a:gd name="T18" fmla="*/ 960 w 1818"/>
                <a:gd name="T19" fmla="*/ 629 h 997"/>
                <a:gd name="T20" fmla="*/ 1051 w 1818"/>
                <a:gd name="T21" fmla="*/ 672 h 997"/>
                <a:gd name="T22" fmla="*/ 1051 w 1818"/>
                <a:gd name="T23" fmla="*/ 672 h 997"/>
                <a:gd name="T24" fmla="*/ 1051 w 1818"/>
                <a:gd name="T25" fmla="*/ 672 h 997"/>
                <a:gd name="T26" fmla="*/ 1051 w 1818"/>
                <a:gd name="T27" fmla="*/ 672 h 997"/>
                <a:gd name="T28" fmla="*/ 1091 w 1818"/>
                <a:gd name="T29" fmla="*/ 809 h 997"/>
                <a:gd name="T30" fmla="*/ 909 w 1818"/>
                <a:gd name="T31" fmla="*/ 990 h 997"/>
                <a:gd name="T32" fmla="*/ 727 w 1818"/>
                <a:gd name="T33" fmla="*/ 809 h 997"/>
                <a:gd name="T34" fmla="*/ 591 w 1818"/>
                <a:gd name="T35" fmla="*/ 848 h 997"/>
                <a:gd name="T36" fmla="*/ 591 w 1818"/>
                <a:gd name="T37" fmla="*/ 848 h 997"/>
                <a:gd name="T38" fmla="*/ 591 w 1818"/>
                <a:gd name="T39" fmla="*/ 849 h 997"/>
                <a:gd name="T40" fmla="*/ 591 w 1818"/>
                <a:gd name="T41" fmla="*/ 849 h 997"/>
                <a:gd name="T42" fmla="*/ 548 w 1818"/>
                <a:gd name="T43" fmla="*/ 939 h 997"/>
                <a:gd name="T44" fmla="*/ 338 w 1818"/>
                <a:gd name="T45" fmla="*/ 939 h 997"/>
                <a:gd name="T46" fmla="*/ 338 w 1818"/>
                <a:gd name="T47" fmla="*/ 729 h 997"/>
                <a:gd name="T48" fmla="*/ 428 w 1818"/>
                <a:gd name="T49" fmla="*/ 686 h 997"/>
                <a:gd name="T50" fmla="*/ 428 w 1818"/>
                <a:gd name="T51" fmla="*/ 686 h 997"/>
                <a:gd name="T52" fmla="*/ 428 w 1818"/>
                <a:gd name="T53" fmla="*/ 686 h 997"/>
                <a:gd name="T54" fmla="*/ 429 w 1818"/>
                <a:gd name="T55" fmla="*/ 686 h 997"/>
                <a:gd name="T56" fmla="*/ 468 w 1818"/>
                <a:gd name="T57" fmla="*/ 550 h 997"/>
                <a:gd name="T58" fmla="*/ 286 w 1818"/>
                <a:gd name="T59" fmla="*/ 368 h 997"/>
                <a:gd name="T60" fmla="*/ 0 w 1818"/>
                <a:gd name="T61" fmla="*/ 81 h 997"/>
                <a:gd name="T62" fmla="*/ 314 w 1818"/>
                <a:gd name="T63" fmla="*/ 0 h 997"/>
                <a:gd name="T64" fmla="*/ 908 w 1818"/>
                <a:gd name="T65" fmla="*/ 337 h 997"/>
                <a:gd name="T66" fmla="*/ 1504 w 1818"/>
                <a:gd name="T67" fmla="*/ 0 h 997"/>
                <a:gd name="T68" fmla="*/ 1818 w 1818"/>
                <a:gd name="T69" fmla="*/ 81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8" h="997">
                  <a:moveTo>
                    <a:pt x="1818" y="81"/>
                  </a:moveTo>
                  <a:cubicBezTo>
                    <a:pt x="1531" y="368"/>
                    <a:pt x="1531" y="368"/>
                    <a:pt x="1531" y="368"/>
                  </a:cubicBezTo>
                  <a:cubicBezTo>
                    <a:pt x="1350" y="550"/>
                    <a:pt x="1350" y="550"/>
                    <a:pt x="1350" y="550"/>
                  </a:cubicBezTo>
                  <a:cubicBezTo>
                    <a:pt x="1277" y="622"/>
                    <a:pt x="1218" y="568"/>
                    <a:pt x="1213" y="510"/>
                  </a:cubicBezTo>
                  <a:cubicBezTo>
                    <a:pt x="1213" y="510"/>
                    <a:pt x="1213" y="510"/>
                    <a:pt x="1213" y="510"/>
                  </a:cubicBezTo>
                  <a:cubicBezTo>
                    <a:pt x="1213" y="510"/>
                    <a:pt x="1213" y="510"/>
                    <a:pt x="1213" y="510"/>
                  </a:cubicBezTo>
                  <a:cubicBezTo>
                    <a:pt x="1213" y="510"/>
                    <a:pt x="1213" y="510"/>
                    <a:pt x="1213" y="510"/>
                  </a:cubicBezTo>
                  <a:cubicBezTo>
                    <a:pt x="1210" y="477"/>
                    <a:pt x="1195" y="444"/>
                    <a:pt x="1170" y="419"/>
                  </a:cubicBezTo>
                  <a:cubicBezTo>
                    <a:pt x="1112" y="361"/>
                    <a:pt x="1018" y="361"/>
                    <a:pt x="960" y="419"/>
                  </a:cubicBezTo>
                  <a:cubicBezTo>
                    <a:pt x="902" y="477"/>
                    <a:pt x="902" y="571"/>
                    <a:pt x="960" y="629"/>
                  </a:cubicBezTo>
                  <a:cubicBezTo>
                    <a:pt x="985" y="654"/>
                    <a:pt x="1018" y="669"/>
                    <a:pt x="1051" y="672"/>
                  </a:cubicBezTo>
                  <a:cubicBezTo>
                    <a:pt x="1051" y="672"/>
                    <a:pt x="1051" y="672"/>
                    <a:pt x="1051" y="672"/>
                  </a:cubicBezTo>
                  <a:cubicBezTo>
                    <a:pt x="1051" y="672"/>
                    <a:pt x="1051" y="672"/>
                    <a:pt x="1051" y="672"/>
                  </a:cubicBezTo>
                  <a:cubicBezTo>
                    <a:pt x="1051" y="672"/>
                    <a:pt x="1051" y="672"/>
                    <a:pt x="1051" y="672"/>
                  </a:cubicBezTo>
                  <a:cubicBezTo>
                    <a:pt x="1109" y="677"/>
                    <a:pt x="1163" y="736"/>
                    <a:pt x="1091" y="809"/>
                  </a:cubicBezTo>
                  <a:cubicBezTo>
                    <a:pt x="909" y="990"/>
                    <a:pt x="909" y="990"/>
                    <a:pt x="909" y="990"/>
                  </a:cubicBezTo>
                  <a:cubicBezTo>
                    <a:pt x="727" y="809"/>
                    <a:pt x="727" y="809"/>
                    <a:pt x="727" y="809"/>
                  </a:cubicBezTo>
                  <a:cubicBezTo>
                    <a:pt x="655" y="736"/>
                    <a:pt x="595" y="790"/>
                    <a:pt x="591" y="848"/>
                  </a:cubicBezTo>
                  <a:cubicBezTo>
                    <a:pt x="591" y="848"/>
                    <a:pt x="591" y="848"/>
                    <a:pt x="591" y="848"/>
                  </a:cubicBezTo>
                  <a:cubicBezTo>
                    <a:pt x="591" y="849"/>
                    <a:pt x="591" y="849"/>
                    <a:pt x="591" y="849"/>
                  </a:cubicBezTo>
                  <a:cubicBezTo>
                    <a:pt x="591" y="849"/>
                    <a:pt x="591" y="849"/>
                    <a:pt x="591" y="849"/>
                  </a:cubicBezTo>
                  <a:cubicBezTo>
                    <a:pt x="587" y="882"/>
                    <a:pt x="573" y="914"/>
                    <a:pt x="548" y="939"/>
                  </a:cubicBezTo>
                  <a:cubicBezTo>
                    <a:pt x="490" y="997"/>
                    <a:pt x="396" y="997"/>
                    <a:pt x="338" y="939"/>
                  </a:cubicBezTo>
                  <a:cubicBezTo>
                    <a:pt x="280" y="881"/>
                    <a:pt x="280" y="787"/>
                    <a:pt x="338" y="729"/>
                  </a:cubicBezTo>
                  <a:cubicBezTo>
                    <a:pt x="363" y="704"/>
                    <a:pt x="395" y="689"/>
                    <a:pt x="428" y="686"/>
                  </a:cubicBezTo>
                  <a:cubicBezTo>
                    <a:pt x="428" y="686"/>
                    <a:pt x="428" y="686"/>
                    <a:pt x="428" y="686"/>
                  </a:cubicBezTo>
                  <a:cubicBezTo>
                    <a:pt x="428" y="686"/>
                    <a:pt x="428" y="686"/>
                    <a:pt x="428" y="686"/>
                  </a:cubicBezTo>
                  <a:cubicBezTo>
                    <a:pt x="429" y="686"/>
                    <a:pt x="429" y="686"/>
                    <a:pt x="429" y="686"/>
                  </a:cubicBezTo>
                  <a:cubicBezTo>
                    <a:pt x="486" y="681"/>
                    <a:pt x="541" y="622"/>
                    <a:pt x="468" y="550"/>
                  </a:cubicBezTo>
                  <a:cubicBezTo>
                    <a:pt x="286" y="368"/>
                    <a:pt x="286" y="368"/>
                    <a:pt x="286" y="36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93" y="30"/>
                    <a:pt x="201" y="0"/>
                    <a:pt x="314" y="0"/>
                  </a:cubicBezTo>
                  <a:cubicBezTo>
                    <a:pt x="635" y="0"/>
                    <a:pt x="853" y="235"/>
                    <a:pt x="908" y="337"/>
                  </a:cubicBezTo>
                  <a:cubicBezTo>
                    <a:pt x="962" y="234"/>
                    <a:pt x="1183" y="0"/>
                    <a:pt x="1504" y="0"/>
                  </a:cubicBezTo>
                  <a:cubicBezTo>
                    <a:pt x="1617" y="0"/>
                    <a:pt x="1724" y="30"/>
                    <a:pt x="1818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2183" name="Group 2182"/>
          <p:cNvGrpSpPr>
            <a:grpSpLocks noChangeAspect="1"/>
          </p:cNvGrpSpPr>
          <p:nvPr/>
        </p:nvGrpSpPr>
        <p:grpSpPr>
          <a:xfrm>
            <a:off x="3729520" y="5563728"/>
            <a:ext cx="524987" cy="758656"/>
            <a:chOff x="-2524004" y="-729818"/>
            <a:chExt cx="5101638" cy="7372350"/>
          </a:xfrm>
        </p:grpSpPr>
        <p:sp>
          <p:nvSpPr>
            <p:cNvPr id="528" name="Freeform 144"/>
            <p:cNvSpPr>
              <a:spLocks/>
            </p:cNvSpPr>
            <p:nvPr/>
          </p:nvSpPr>
          <p:spPr bwMode="auto">
            <a:xfrm>
              <a:off x="-1719729" y="4389870"/>
              <a:ext cx="3684588" cy="939800"/>
            </a:xfrm>
            <a:custGeom>
              <a:avLst/>
              <a:gdLst>
                <a:gd name="T0" fmla="*/ 831 w 1419"/>
                <a:gd name="T1" fmla="*/ 0 h 362"/>
                <a:gd name="T2" fmla="*/ 831 w 1419"/>
                <a:gd name="T3" fmla="*/ 24 h 362"/>
                <a:gd name="T4" fmla="*/ 835 w 1419"/>
                <a:gd name="T5" fmla="*/ 37 h 362"/>
                <a:gd name="T6" fmla="*/ 847 w 1419"/>
                <a:gd name="T7" fmla="*/ 60 h 362"/>
                <a:gd name="T8" fmla="*/ 858 w 1419"/>
                <a:gd name="T9" fmla="*/ 99 h 362"/>
                <a:gd name="T10" fmla="*/ 858 w 1419"/>
                <a:gd name="T11" fmla="*/ 100 h 362"/>
                <a:gd name="T12" fmla="*/ 858 w 1419"/>
                <a:gd name="T13" fmla="*/ 101 h 362"/>
                <a:gd name="T14" fmla="*/ 858 w 1419"/>
                <a:gd name="T15" fmla="*/ 101 h 362"/>
                <a:gd name="T16" fmla="*/ 791 w 1419"/>
                <a:gd name="T17" fmla="*/ 154 h 362"/>
                <a:gd name="T18" fmla="*/ 724 w 1419"/>
                <a:gd name="T19" fmla="*/ 96 h 362"/>
                <a:gd name="T20" fmla="*/ 724 w 1419"/>
                <a:gd name="T21" fmla="*/ 96 h 362"/>
                <a:gd name="T22" fmla="*/ 735 w 1419"/>
                <a:gd name="T23" fmla="*/ 60 h 362"/>
                <a:gd name="T24" fmla="*/ 746 w 1419"/>
                <a:gd name="T25" fmla="*/ 39 h 362"/>
                <a:gd name="T26" fmla="*/ 750 w 1419"/>
                <a:gd name="T27" fmla="*/ 24 h 362"/>
                <a:gd name="T28" fmla="*/ 751 w 1419"/>
                <a:gd name="T29" fmla="*/ 24 h 362"/>
                <a:gd name="T30" fmla="*/ 751 w 1419"/>
                <a:gd name="T31" fmla="*/ 0 h 362"/>
                <a:gd name="T32" fmla="*/ 30 w 1419"/>
                <a:gd name="T33" fmla="*/ 0 h 362"/>
                <a:gd name="T34" fmla="*/ 0 w 1419"/>
                <a:gd name="T35" fmla="*/ 161 h 362"/>
                <a:gd name="T36" fmla="*/ 876 w 1419"/>
                <a:gd name="T37" fmla="*/ 362 h 362"/>
                <a:gd name="T38" fmla="*/ 953 w 1419"/>
                <a:gd name="T39" fmla="*/ 133 h 362"/>
                <a:gd name="T40" fmla="*/ 1362 w 1419"/>
                <a:gd name="T41" fmla="*/ 133 h 362"/>
                <a:gd name="T42" fmla="*/ 1419 w 1419"/>
                <a:gd name="T43" fmla="*/ 0 h 362"/>
                <a:gd name="T44" fmla="*/ 831 w 1419"/>
                <a:gd name="T4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9" h="362">
                  <a:moveTo>
                    <a:pt x="831" y="0"/>
                  </a:moveTo>
                  <a:cubicBezTo>
                    <a:pt x="831" y="24"/>
                    <a:pt x="831" y="24"/>
                    <a:pt x="831" y="24"/>
                  </a:cubicBezTo>
                  <a:cubicBezTo>
                    <a:pt x="835" y="37"/>
                    <a:pt x="835" y="37"/>
                    <a:pt x="835" y="37"/>
                  </a:cubicBezTo>
                  <a:cubicBezTo>
                    <a:pt x="838" y="46"/>
                    <a:pt x="840" y="50"/>
                    <a:pt x="847" y="60"/>
                  </a:cubicBezTo>
                  <a:cubicBezTo>
                    <a:pt x="856" y="71"/>
                    <a:pt x="859" y="84"/>
                    <a:pt x="858" y="99"/>
                  </a:cubicBezTo>
                  <a:cubicBezTo>
                    <a:pt x="858" y="99"/>
                    <a:pt x="858" y="100"/>
                    <a:pt x="858" y="100"/>
                  </a:cubicBezTo>
                  <a:cubicBezTo>
                    <a:pt x="858" y="100"/>
                    <a:pt x="858" y="101"/>
                    <a:pt x="858" y="101"/>
                  </a:cubicBezTo>
                  <a:cubicBezTo>
                    <a:pt x="858" y="101"/>
                    <a:pt x="858" y="101"/>
                    <a:pt x="858" y="101"/>
                  </a:cubicBezTo>
                  <a:cubicBezTo>
                    <a:pt x="855" y="130"/>
                    <a:pt x="826" y="154"/>
                    <a:pt x="791" y="154"/>
                  </a:cubicBezTo>
                  <a:cubicBezTo>
                    <a:pt x="754" y="154"/>
                    <a:pt x="724" y="128"/>
                    <a:pt x="724" y="96"/>
                  </a:cubicBezTo>
                  <a:cubicBezTo>
                    <a:pt x="724" y="96"/>
                    <a:pt x="724" y="96"/>
                    <a:pt x="724" y="96"/>
                  </a:cubicBezTo>
                  <a:cubicBezTo>
                    <a:pt x="723" y="82"/>
                    <a:pt x="727" y="71"/>
                    <a:pt x="735" y="60"/>
                  </a:cubicBezTo>
                  <a:cubicBezTo>
                    <a:pt x="741" y="51"/>
                    <a:pt x="744" y="47"/>
                    <a:pt x="746" y="39"/>
                  </a:cubicBezTo>
                  <a:cubicBezTo>
                    <a:pt x="750" y="24"/>
                    <a:pt x="750" y="24"/>
                    <a:pt x="750" y="24"/>
                  </a:cubicBezTo>
                  <a:cubicBezTo>
                    <a:pt x="751" y="24"/>
                    <a:pt x="751" y="24"/>
                    <a:pt x="751" y="24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8" y="87"/>
                    <a:pt x="0" y="161"/>
                    <a:pt x="0" y="161"/>
                  </a:cubicBezTo>
                  <a:cubicBezTo>
                    <a:pt x="876" y="362"/>
                    <a:pt x="876" y="362"/>
                    <a:pt x="876" y="362"/>
                  </a:cubicBezTo>
                  <a:cubicBezTo>
                    <a:pt x="876" y="362"/>
                    <a:pt x="908" y="149"/>
                    <a:pt x="953" y="133"/>
                  </a:cubicBezTo>
                  <a:cubicBezTo>
                    <a:pt x="997" y="117"/>
                    <a:pt x="1278" y="237"/>
                    <a:pt x="1362" y="133"/>
                  </a:cubicBezTo>
                  <a:cubicBezTo>
                    <a:pt x="1399" y="87"/>
                    <a:pt x="1414" y="40"/>
                    <a:pt x="1419" y="0"/>
                  </a:cubicBezTo>
                  <a:lnTo>
                    <a:pt x="8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29" name="Freeform 145"/>
            <p:cNvSpPr>
              <a:spLocks/>
            </p:cNvSpPr>
            <p:nvPr/>
          </p:nvSpPr>
          <p:spPr bwMode="auto">
            <a:xfrm>
              <a:off x="909172" y="457632"/>
              <a:ext cx="1292225" cy="1120775"/>
            </a:xfrm>
            <a:custGeom>
              <a:avLst/>
              <a:gdLst>
                <a:gd name="T0" fmla="*/ 382 w 498"/>
                <a:gd name="T1" fmla="*/ 0 h 432"/>
                <a:gd name="T2" fmla="*/ 0 w 498"/>
                <a:gd name="T3" fmla="*/ 0 h 432"/>
                <a:gd name="T4" fmla="*/ 0 w 498"/>
                <a:gd name="T5" fmla="*/ 432 h 432"/>
                <a:gd name="T6" fmla="*/ 65 w 498"/>
                <a:gd name="T7" fmla="*/ 432 h 432"/>
                <a:gd name="T8" fmla="*/ 65 w 498"/>
                <a:gd name="T9" fmla="*/ 420 h 432"/>
                <a:gd name="T10" fmla="*/ 62 w 498"/>
                <a:gd name="T11" fmla="*/ 407 h 432"/>
                <a:gd name="T12" fmla="*/ 49 w 498"/>
                <a:gd name="T13" fmla="*/ 384 h 432"/>
                <a:gd name="T14" fmla="*/ 39 w 498"/>
                <a:gd name="T15" fmla="*/ 345 h 432"/>
                <a:gd name="T16" fmla="*/ 39 w 498"/>
                <a:gd name="T17" fmla="*/ 344 h 432"/>
                <a:gd name="T18" fmla="*/ 39 w 498"/>
                <a:gd name="T19" fmla="*/ 343 h 432"/>
                <a:gd name="T20" fmla="*/ 39 w 498"/>
                <a:gd name="T21" fmla="*/ 343 h 432"/>
                <a:gd name="T22" fmla="*/ 106 w 498"/>
                <a:gd name="T23" fmla="*/ 290 h 432"/>
                <a:gd name="T24" fmla="*/ 173 w 498"/>
                <a:gd name="T25" fmla="*/ 348 h 432"/>
                <a:gd name="T26" fmla="*/ 173 w 498"/>
                <a:gd name="T27" fmla="*/ 348 h 432"/>
                <a:gd name="T28" fmla="*/ 162 w 498"/>
                <a:gd name="T29" fmla="*/ 384 h 432"/>
                <a:gd name="T30" fmla="*/ 150 w 498"/>
                <a:gd name="T31" fmla="*/ 405 h 432"/>
                <a:gd name="T32" fmla="*/ 146 w 498"/>
                <a:gd name="T33" fmla="*/ 420 h 432"/>
                <a:gd name="T34" fmla="*/ 146 w 498"/>
                <a:gd name="T35" fmla="*/ 420 h 432"/>
                <a:gd name="T36" fmla="*/ 146 w 498"/>
                <a:gd name="T37" fmla="*/ 432 h 432"/>
                <a:gd name="T38" fmla="*/ 491 w 498"/>
                <a:gd name="T39" fmla="*/ 432 h 432"/>
                <a:gd name="T40" fmla="*/ 382 w 498"/>
                <a:gd name="T41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8" h="432">
                  <a:moveTo>
                    <a:pt x="3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65" y="432"/>
                    <a:pt x="65" y="432"/>
                    <a:pt x="65" y="432"/>
                  </a:cubicBezTo>
                  <a:cubicBezTo>
                    <a:pt x="65" y="420"/>
                    <a:pt x="65" y="420"/>
                    <a:pt x="65" y="420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59" y="398"/>
                    <a:pt x="56" y="394"/>
                    <a:pt x="49" y="384"/>
                  </a:cubicBezTo>
                  <a:cubicBezTo>
                    <a:pt x="41" y="373"/>
                    <a:pt x="37" y="360"/>
                    <a:pt x="39" y="345"/>
                  </a:cubicBezTo>
                  <a:cubicBezTo>
                    <a:pt x="39" y="345"/>
                    <a:pt x="39" y="344"/>
                    <a:pt x="39" y="344"/>
                  </a:cubicBezTo>
                  <a:cubicBezTo>
                    <a:pt x="39" y="344"/>
                    <a:pt x="39" y="343"/>
                    <a:pt x="39" y="343"/>
                  </a:cubicBezTo>
                  <a:cubicBezTo>
                    <a:pt x="39" y="343"/>
                    <a:pt x="39" y="343"/>
                    <a:pt x="39" y="343"/>
                  </a:cubicBezTo>
                  <a:cubicBezTo>
                    <a:pt x="42" y="314"/>
                    <a:pt x="71" y="290"/>
                    <a:pt x="106" y="290"/>
                  </a:cubicBezTo>
                  <a:cubicBezTo>
                    <a:pt x="143" y="290"/>
                    <a:pt x="173" y="316"/>
                    <a:pt x="173" y="348"/>
                  </a:cubicBezTo>
                  <a:cubicBezTo>
                    <a:pt x="173" y="348"/>
                    <a:pt x="173" y="348"/>
                    <a:pt x="173" y="348"/>
                  </a:cubicBezTo>
                  <a:cubicBezTo>
                    <a:pt x="173" y="362"/>
                    <a:pt x="170" y="373"/>
                    <a:pt x="162" y="384"/>
                  </a:cubicBezTo>
                  <a:cubicBezTo>
                    <a:pt x="156" y="393"/>
                    <a:pt x="153" y="397"/>
                    <a:pt x="150" y="405"/>
                  </a:cubicBezTo>
                  <a:cubicBezTo>
                    <a:pt x="146" y="420"/>
                    <a:pt x="146" y="420"/>
                    <a:pt x="146" y="420"/>
                  </a:cubicBezTo>
                  <a:cubicBezTo>
                    <a:pt x="146" y="420"/>
                    <a:pt x="146" y="420"/>
                    <a:pt x="146" y="420"/>
                  </a:cubicBezTo>
                  <a:cubicBezTo>
                    <a:pt x="146" y="432"/>
                    <a:pt x="146" y="432"/>
                    <a:pt x="146" y="432"/>
                  </a:cubicBezTo>
                  <a:cubicBezTo>
                    <a:pt x="491" y="432"/>
                    <a:pt x="491" y="432"/>
                    <a:pt x="491" y="432"/>
                  </a:cubicBezTo>
                  <a:cubicBezTo>
                    <a:pt x="498" y="320"/>
                    <a:pt x="483" y="157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32" name="Freeform 148"/>
            <p:cNvSpPr>
              <a:spLocks/>
            </p:cNvSpPr>
            <p:nvPr/>
          </p:nvSpPr>
          <p:spPr bwMode="auto">
            <a:xfrm>
              <a:off x="-1148229" y="-729818"/>
              <a:ext cx="2908300" cy="998538"/>
            </a:xfrm>
            <a:custGeom>
              <a:avLst/>
              <a:gdLst>
                <a:gd name="T0" fmla="*/ 793 w 1120"/>
                <a:gd name="T1" fmla="*/ 146 h 385"/>
                <a:gd name="T2" fmla="*/ 0 w 1120"/>
                <a:gd name="T3" fmla="*/ 136 h 385"/>
                <a:gd name="T4" fmla="*/ 0 w 1120"/>
                <a:gd name="T5" fmla="*/ 385 h 385"/>
                <a:gd name="T6" fmla="*/ 603 w 1120"/>
                <a:gd name="T7" fmla="*/ 385 h 385"/>
                <a:gd name="T8" fmla="*/ 603 w 1120"/>
                <a:gd name="T9" fmla="*/ 342 h 385"/>
                <a:gd name="T10" fmla="*/ 600 w 1120"/>
                <a:gd name="T11" fmla="*/ 330 h 385"/>
                <a:gd name="T12" fmla="*/ 587 w 1120"/>
                <a:gd name="T13" fmla="*/ 307 h 385"/>
                <a:gd name="T14" fmla="*/ 577 w 1120"/>
                <a:gd name="T15" fmla="*/ 267 h 385"/>
                <a:gd name="T16" fmla="*/ 577 w 1120"/>
                <a:gd name="T17" fmla="*/ 266 h 385"/>
                <a:gd name="T18" fmla="*/ 577 w 1120"/>
                <a:gd name="T19" fmla="*/ 266 h 385"/>
                <a:gd name="T20" fmla="*/ 577 w 1120"/>
                <a:gd name="T21" fmla="*/ 266 h 385"/>
                <a:gd name="T22" fmla="*/ 644 w 1120"/>
                <a:gd name="T23" fmla="*/ 212 h 385"/>
                <a:gd name="T24" fmla="*/ 711 w 1120"/>
                <a:gd name="T25" fmla="*/ 270 h 385"/>
                <a:gd name="T26" fmla="*/ 711 w 1120"/>
                <a:gd name="T27" fmla="*/ 270 h 385"/>
                <a:gd name="T28" fmla="*/ 700 w 1120"/>
                <a:gd name="T29" fmla="*/ 307 h 385"/>
                <a:gd name="T30" fmla="*/ 688 w 1120"/>
                <a:gd name="T31" fmla="*/ 327 h 385"/>
                <a:gd name="T32" fmla="*/ 684 w 1120"/>
                <a:gd name="T33" fmla="*/ 342 h 385"/>
                <a:gd name="T34" fmla="*/ 684 w 1120"/>
                <a:gd name="T35" fmla="*/ 342 h 385"/>
                <a:gd name="T36" fmla="*/ 684 w 1120"/>
                <a:gd name="T37" fmla="*/ 385 h 385"/>
                <a:gd name="T38" fmla="*/ 1120 w 1120"/>
                <a:gd name="T39" fmla="*/ 385 h 385"/>
                <a:gd name="T40" fmla="*/ 793 w 1120"/>
                <a:gd name="T41" fmla="*/ 14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0" h="385">
                  <a:moveTo>
                    <a:pt x="793" y="146"/>
                  </a:moveTo>
                  <a:cubicBezTo>
                    <a:pt x="476" y="0"/>
                    <a:pt x="207" y="32"/>
                    <a:pt x="0" y="136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603" y="385"/>
                    <a:pt x="603" y="385"/>
                    <a:pt x="603" y="385"/>
                  </a:cubicBezTo>
                  <a:cubicBezTo>
                    <a:pt x="603" y="342"/>
                    <a:pt x="603" y="342"/>
                    <a:pt x="603" y="342"/>
                  </a:cubicBezTo>
                  <a:cubicBezTo>
                    <a:pt x="600" y="330"/>
                    <a:pt x="600" y="330"/>
                    <a:pt x="600" y="330"/>
                  </a:cubicBezTo>
                  <a:cubicBezTo>
                    <a:pt x="597" y="320"/>
                    <a:pt x="594" y="316"/>
                    <a:pt x="587" y="307"/>
                  </a:cubicBezTo>
                  <a:cubicBezTo>
                    <a:pt x="579" y="295"/>
                    <a:pt x="575" y="282"/>
                    <a:pt x="577" y="267"/>
                  </a:cubicBezTo>
                  <a:cubicBezTo>
                    <a:pt x="577" y="267"/>
                    <a:pt x="577" y="267"/>
                    <a:pt x="577" y="266"/>
                  </a:cubicBezTo>
                  <a:cubicBezTo>
                    <a:pt x="577" y="266"/>
                    <a:pt x="577" y="266"/>
                    <a:pt x="577" y="266"/>
                  </a:cubicBezTo>
                  <a:cubicBezTo>
                    <a:pt x="577" y="266"/>
                    <a:pt x="577" y="266"/>
                    <a:pt x="577" y="266"/>
                  </a:cubicBezTo>
                  <a:cubicBezTo>
                    <a:pt x="580" y="236"/>
                    <a:pt x="609" y="212"/>
                    <a:pt x="644" y="212"/>
                  </a:cubicBezTo>
                  <a:cubicBezTo>
                    <a:pt x="681" y="212"/>
                    <a:pt x="711" y="238"/>
                    <a:pt x="711" y="270"/>
                  </a:cubicBezTo>
                  <a:cubicBezTo>
                    <a:pt x="711" y="270"/>
                    <a:pt x="711" y="270"/>
                    <a:pt x="711" y="270"/>
                  </a:cubicBezTo>
                  <a:cubicBezTo>
                    <a:pt x="712" y="284"/>
                    <a:pt x="708" y="296"/>
                    <a:pt x="700" y="307"/>
                  </a:cubicBezTo>
                  <a:cubicBezTo>
                    <a:pt x="694" y="315"/>
                    <a:pt x="691" y="319"/>
                    <a:pt x="688" y="327"/>
                  </a:cubicBezTo>
                  <a:cubicBezTo>
                    <a:pt x="684" y="342"/>
                    <a:pt x="684" y="342"/>
                    <a:pt x="684" y="342"/>
                  </a:cubicBezTo>
                  <a:cubicBezTo>
                    <a:pt x="684" y="342"/>
                    <a:pt x="684" y="342"/>
                    <a:pt x="684" y="342"/>
                  </a:cubicBezTo>
                  <a:cubicBezTo>
                    <a:pt x="684" y="385"/>
                    <a:pt x="684" y="385"/>
                    <a:pt x="684" y="385"/>
                  </a:cubicBezTo>
                  <a:cubicBezTo>
                    <a:pt x="1120" y="385"/>
                    <a:pt x="1120" y="385"/>
                    <a:pt x="1120" y="385"/>
                  </a:cubicBezTo>
                  <a:cubicBezTo>
                    <a:pt x="1046" y="297"/>
                    <a:pt x="941" y="215"/>
                    <a:pt x="793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36" name="Freeform 152"/>
            <p:cNvSpPr>
              <a:spLocks/>
            </p:cNvSpPr>
            <p:nvPr/>
          </p:nvSpPr>
          <p:spPr bwMode="auto">
            <a:xfrm>
              <a:off x="-1949916" y="-269443"/>
              <a:ext cx="609600" cy="538163"/>
            </a:xfrm>
            <a:custGeom>
              <a:avLst/>
              <a:gdLst>
                <a:gd name="T0" fmla="*/ 235 w 235"/>
                <a:gd name="T1" fmla="*/ 207 h 207"/>
                <a:gd name="T2" fmla="*/ 235 w 235"/>
                <a:gd name="T3" fmla="*/ 0 h 207"/>
                <a:gd name="T4" fmla="*/ 0 w 235"/>
                <a:gd name="T5" fmla="*/ 207 h 207"/>
                <a:gd name="T6" fmla="*/ 235 w 235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207">
                  <a:moveTo>
                    <a:pt x="235" y="207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141" y="58"/>
                    <a:pt x="62" y="132"/>
                    <a:pt x="0" y="207"/>
                  </a:cubicBezTo>
                  <a:lnTo>
                    <a:pt x="235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37" name="Freeform 153"/>
            <p:cNvSpPr>
              <a:spLocks/>
            </p:cNvSpPr>
            <p:nvPr/>
          </p:nvSpPr>
          <p:spPr bwMode="auto">
            <a:xfrm>
              <a:off x="-2503954" y="4610532"/>
              <a:ext cx="3848100" cy="2032000"/>
            </a:xfrm>
            <a:custGeom>
              <a:avLst/>
              <a:gdLst>
                <a:gd name="T0" fmla="*/ 2030 w 2424"/>
                <a:gd name="T1" fmla="*/ 734 h 1280"/>
                <a:gd name="T2" fmla="*/ 2030 w 2424"/>
                <a:gd name="T3" fmla="*/ 366 h 1280"/>
                <a:gd name="T4" fmla="*/ 460 w 2424"/>
                <a:gd name="T5" fmla="*/ 0 h 1280"/>
                <a:gd name="T6" fmla="*/ 316 w 2424"/>
                <a:gd name="T7" fmla="*/ 427 h 1280"/>
                <a:gd name="T8" fmla="*/ 0 w 2424"/>
                <a:gd name="T9" fmla="*/ 1280 h 1280"/>
                <a:gd name="T10" fmla="*/ 2424 w 2424"/>
                <a:gd name="T11" fmla="*/ 1280 h 1280"/>
                <a:gd name="T12" fmla="*/ 2030 w 2424"/>
                <a:gd name="T13" fmla="*/ 734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4" h="1280">
                  <a:moveTo>
                    <a:pt x="2030" y="734"/>
                  </a:moveTo>
                  <a:lnTo>
                    <a:pt x="2030" y="366"/>
                  </a:lnTo>
                  <a:lnTo>
                    <a:pt x="460" y="0"/>
                  </a:lnTo>
                  <a:lnTo>
                    <a:pt x="316" y="427"/>
                  </a:lnTo>
                  <a:lnTo>
                    <a:pt x="0" y="1280"/>
                  </a:lnTo>
                  <a:lnTo>
                    <a:pt x="2424" y="1280"/>
                  </a:lnTo>
                  <a:lnTo>
                    <a:pt x="2030" y="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52" name="Freeform 551"/>
            <p:cNvSpPr>
              <a:spLocks/>
            </p:cNvSpPr>
            <p:nvPr/>
          </p:nvSpPr>
          <p:spPr bwMode="auto">
            <a:xfrm>
              <a:off x="-1148230" y="1181532"/>
              <a:ext cx="2420938" cy="1709738"/>
            </a:xfrm>
            <a:custGeom>
              <a:avLst/>
              <a:gdLst>
                <a:gd name="connsiteX0" fmla="*/ 1550194 w 2420938"/>
                <a:gd name="connsiteY0" fmla="*/ 0 h 1709738"/>
                <a:gd name="connsiteX1" fmla="*/ 1667445 w 2420938"/>
                <a:gd name="connsiteY1" fmla="*/ 93311 h 1709738"/>
                <a:gd name="connsiteX2" fmla="*/ 1649206 w 2420938"/>
                <a:gd name="connsiteY2" fmla="*/ 168479 h 1709738"/>
                <a:gd name="connsiteX3" fmla="*/ 1610123 w 2420938"/>
                <a:gd name="connsiteY3" fmla="*/ 241054 h 1709738"/>
                <a:gd name="connsiteX4" fmla="*/ 1597095 w 2420938"/>
                <a:gd name="connsiteY4" fmla="*/ 287710 h 1709738"/>
                <a:gd name="connsiteX5" fmla="*/ 1597095 w 2420938"/>
                <a:gd name="connsiteY5" fmla="*/ 585788 h 1709738"/>
                <a:gd name="connsiteX6" fmla="*/ 1697291 w 2420938"/>
                <a:gd name="connsiteY6" fmla="*/ 585788 h 1709738"/>
                <a:gd name="connsiteX7" fmla="*/ 1866900 w 2420938"/>
                <a:gd name="connsiteY7" fmla="*/ 585788 h 1709738"/>
                <a:gd name="connsiteX8" fmla="*/ 1866900 w 2420938"/>
                <a:gd name="connsiteY8" fmla="*/ 832166 h 1709738"/>
                <a:gd name="connsiteX9" fmla="*/ 1867785 w 2420938"/>
                <a:gd name="connsiteY9" fmla="*/ 832158 h 1709738"/>
                <a:gd name="connsiteX10" fmla="*/ 2129565 w 2420938"/>
                <a:gd name="connsiteY10" fmla="*/ 829888 h 1709738"/>
                <a:gd name="connsiteX11" fmla="*/ 2181596 w 2420938"/>
                <a:gd name="connsiteY11" fmla="*/ 816914 h 1709738"/>
                <a:gd name="connsiteX12" fmla="*/ 2249236 w 2420938"/>
                <a:gd name="connsiteY12" fmla="*/ 780590 h 1709738"/>
                <a:gd name="connsiteX13" fmla="*/ 2316876 w 2420938"/>
                <a:gd name="connsiteY13" fmla="*/ 759833 h 1709738"/>
                <a:gd name="connsiteX14" fmla="*/ 2420938 w 2420938"/>
                <a:gd name="connsiteY14" fmla="*/ 879185 h 1709738"/>
                <a:gd name="connsiteX15" fmla="*/ 2324681 w 2420938"/>
                <a:gd name="connsiteY15" fmla="*/ 995944 h 1709738"/>
                <a:gd name="connsiteX16" fmla="*/ 2249236 w 2420938"/>
                <a:gd name="connsiteY16" fmla="*/ 977781 h 1709738"/>
                <a:gd name="connsiteX17" fmla="*/ 2176393 w 2420938"/>
                <a:gd name="connsiteY17" fmla="*/ 936267 h 1709738"/>
                <a:gd name="connsiteX18" fmla="*/ 2176393 w 2420938"/>
                <a:gd name="connsiteY18" fmla="*/ 938862 h 1709738"/>
                <a:gd name="connsiteX19" fmla="*/ 2129565 w 2420938"/>
                <a:gd name="connsiteY19" fmla="*/ 925889 h 1709738"/>
                <a:gd name="connsiteX20" fmla="*/ 1929140 w 2420938"/>
                <a:gd name="connsiteY20" fmla="*/ 925889 h 1709738"/>
                <a:gd name="connsiteX21" fmla="*/ 1866900 w 2420938"/>
                <a:gd name="connsiteY21" fmla="*/ 925889 h 1709738"/>
                <a:gd name="connsiteX22" fmla="*/ 1866900 w 2420938"/>
                <a:gd name="connsiteY22" fmla="*/ 1709738 h 1709738"/>
                <a:gd name="connsiteX23" fmla="*/ 376496 w 2420938"/>
                <a:gd name="connsiteY23" fmla="*/ 1709738 h 1709738"/>
                <a:gd name="connsiteX24" fmla="*/ 376496 w 2420938"/>
                <a:gd name="connsiteY24" fmla="*/ 1652632 h 1709738"/>
                <a:gd name="connsiteX25" fmla="*/ 386882 w 2420938"/>
                <a:gd name="connsiteY25" fmla="*/ 1613696 h 1709738"/>
                <a:gd name="connsiteX26" fmla="*/ 418040 w 2420938"/>
                <a:gd name="connsiteY26" fmla="*/ 1561782 h 1709738"/>
                <a:gd name="connsiteX27" fmla="*/ 446602 w 2420938"/>
                <a:gd name="connsiteY27" fmla="*/ 1465740 h 1709738"/>
                <a:gd name="connsiteX28" fmla="*/ 272635 w 2420938"/>
                <a:gd name="connsiteY28" fmla="*/ 1317783 h 1709738"/>
                <a:gd name="connsiteX29" fmla="*/ 98668 w 2420938"/>
                <a:gd name="connsiteY29" fmla="*/ 1455357 h 1709738"/>
                <a:gd name="connsiteX30" fmla="*/ 98668 w 2420938"/>
                <a:gd name="connsiteY30" fmla="*/ 1460548 h 1709738"/>
                <a:gd name="connsiteX31" fmla="*/ 124633 w 2420938"/>
                <a:gd name="connsiteY31" fmla="*/ 1561782 h 1709738"/>
                <a:gd name="connsiteX32" fmla="*/ 158388 w 2420938"/>
                <a:gd name="connsiteY32" fmla="*/ 1621483 h 1709738"/>
                <a:gd name="connsiteX33" fmla="*/ 166178 w 2420938"/>
                <a:gd name="connsiteY33" fmla="*/ 1652632 h 1709738"/>
                <a:gd name="connsiteX34" fmla="*/ 166178 w 2420938"/>
                <a:gd name="connsiteY34" fmla="*/ 1709738 h 1709738"/>
                <a:gd name="connsiteX35" fmla="*/ 0 w 2420938"/>
                <a:gd name="connsiteY35" fmla="*/ 1709738 h 1709738"/>
                <a:gd name="connsiteX36" fmla="*/ 0 w 2420938"/>
                <a:gd name="connsiteY36" fmla="*/ 585788 h 1709738"/>
                <a:gd name="connsiteX37" fmla="*/ 1389521 w 2420938"/>
                <a:gd name="connsiteY37" fmla="*/ 585788 h 1709738"/>
                <a:gd name="connsiteX38" fmla="*/ 1503294 w 2420938"/>
                <a:gd name="connsiteY38" fmla="*/ 585788 h 1709738"/>
                <a:gd name="connsiteX39" fmla="*/ 1503294 w 2420938"/>
                <a:gd name="connsiteY39" fmla="*/ 287710 h 1709738"/>
                <a:gd name="connsiteX40" fmla="*/ 1490266 w 2420938"/>
                <a:gd name="connsiteY40" fmla="*/ 235870 h 1709738"/>
                <a:gd name="connsiteX41" fmla="*/ 1487661 w 2420938"/>
                <a:gd name="connsiteY41" fmla="*/ 235870 h 1709738"/>
                <a:gd name="connsiteX42" fmla="*/ 1451183 w 2420938"/>
                <a:gd name="connsiteY42" fmla="*/ 168479 h 1709738"/>
                <a:gd name="connsiteX43" fmla="*/ 1432944 w 2420938"/>
                <a:gd name="connsiteY43" fmla="*/ 101087 h 1709738"/>
                <a:gd name="connsiteX44" fmla="*/ 1550194 w 2420938"/>
                <a:gd name="connsiteY44" fmla="*/ 0 h 170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20938" h="1709738">
                  <a:moveTo>
                    <a:pt x="1550194" y="0"/>
                  </a:moveTo>
                  <a:cubicBezTo>
                    <a:pt x="1612728" y="0"/>
                    <a:pt x="1664840" y="41472"/>
                    <a:pt x="1667445" y="93311"/>
                  </a:cubicBezTo>
                  <a:cubicBezTo>
                    <a:pt x="1670051" y="121823"/>
                    <a:pt x="1664840" y="147743"/>
                    <a:pt x="1649206" y="168479"/>
                  </a:cubicBezTo>
                  <a:cubicBezTo>
                    <a:pt x="1628362" y="196991"/>
                    <a:pt x="1620545" y="212543"/>
                    <a:pt x="1610123" y="241054"/>
                  </a:cubicBezTo>
                  <a:lnTo>
                    <a:pt x="1597095" y="287710"/>
                  </a:lnTo>
                  <a:cubicBezTo>
                    <a:pt x="1597095" y="287710"/>
                    <a:pt x="1597095" y="287710"/>
                    <a:pt x="1597095" y="585788"/>
                  </a:cubicBezTo>
                  <a:lnTo>
                    <a:pt x="1697291" y="585788"/>
                  </a:lnTo>
                  <a:cubicBezTo>
                    <a:pt x="1752042" y="585788"/>
                    <a:pt x="1808559" y="585788"/>
                    <a:pt x="1866900" y="585788"/>
                  </a:cubicBezTo>
                  <a:lnTo>
                    <a:pt x="1866900" y="832166"/>
                  </a:lnTo>
                  <a:lnTo>
                    <a:pt x="1867785" y="832158"/>
                  </a:lnTo>
                  <a:cubicBezTo>
                    <a:pt x="1905182" y="831834"/>
                    <a:pt x="1979977" y="831185"/>
                    <a:pt x="2129565" y="829888"/>
                  </a:cubicBezTo>
                  <a:cubicBezTo>
                    <a:pt x="2129565" y="829888"/>
                    <a:pt x="2129565" y="829888"/>
                    <a:pt x="2181596" y="816914"/>
                  </a:cubicBezTo>
                  <a:cubicBezTo>
                    <a:pt x="2207612" y="806536"/>
                    <a:pt x="2223221" y="798752"/>
                    <a:pt x="2249236" y="780590"/>
                  </a:cubicBezTo>
                  <a:cubicBezTo>
                    <a:pt x="2270049" y="765022"/>
                    <a:pt x="2290861" y="757238"/>
                    <a:pt x="2316876" y="759833"/>
                  </a:cubicBezTo>
                  <a:cubicBezTo>
                    <a:pt x="2374110" y="759833"/>
                    <a:pt x="2420938" y="814320"/>
                    <a:pt x="2420938" y="879185"/>
                  </a:cubicBezTo>
                  <a:cubicBezTo>
                    <a:pt x="2420938" y="941456"/>
                    <a:pt x="2379313" y="990754"/>
                    <a:pt x="2324681" y="995944"/>
                  </a:cubicBezTo>
                  <a:cubicBezTo>
                    <a:pt x="2296064" y="998538"/>
                    <a:pt x="2272650" y="993349"/>
                    <a:pt x="2249236" y="977781"/>
                  </a:cubicBezTo>
                  <a:cubicBezTo>
                    <a:pt x="2220619" y="954430"/>
                    <a:pt x="2207612" y="946646"/>
                    <a:pt x="2176393" y="936267"/>
                  </a:cubicBezTo>
                  <a:cubicBezTo>
                    <a:pt x="2176393" y="936267"/>
                    <a:pt x="2176393" y="936267"/>
                    <a:pt x="2176393" y="938862"/>
                  </a:cubicBezTo>
                  <a:lnTo>
                    <a:pt x="2129565" y="925889"/>
                  </a:lnTo>
                  <a:cubicBezTo>
                    <a:pt x="2129565" y="925889"/>
                    <a:pt x="2129565" y="925889"/>
                    <a:pt x="1929140" y="925889"/>
                  </a:cubicBezTo>
                  <a:lnTo>
                    <a:pt x="1866900" y="925889"/>
                  </a:lnTo>
                  <a:lnTo>
                    <a:pt x="1866900" y="1709738"/>
                  </a:lnTo>
                  <a:cubicBezTo>
                    <a:pt x="1866900" y="1709738"/>
                    <a:pt x="1866900" y="1709738"/>
                    <a:pt x="376496" y="1709738"/>
                  </a:cubicBezTo>
                  <a:cubicBezTo>
                    <a:pt x="376496" y="1709738"/>
                    <a:pt x="376496" y="1709738"/>
                    <a:pt x="376496" y="1652632"/>
                  </a:cubicBezTo>
                  <a:cubicBezTo>
                    <a:pt x="376496" y="1652632"/>
                    <a:pt x="376496" y="1652632"/>
                    <a:pt x="386882" y="1613696"/>
                  </a:cubicBezTo>
                  <a:cubicBezTo>
                    <a:pt x="394672" y="1592930"/>
                    <a:pt x="399865" y="1582548"/>
                    <a:pt x="418040" y="1561782"/>
                  </a:cubicBezTo>
                  <a:cubicBezTo>
                    <a:pt x="438812" y="1533229"/>
                    <a:pt x="446602" y="1502080"/>
                    <a:pt x="446602" y="1465740"/>
                  </a:cubicBezTo>
                  <a:cubicBezTo>
                    <a:pt x="446602" y="1385272"/>
                    <a:pt x="368706" y="1317783"/>
                    <a:pt x="272635" y="1317783"/>
                  </a:cubicBezTo>
                  <a:cubicBezTo>
                    <a:pt x="181757" y="1317783"/>
                    <a:pt x="106457" y="1377485"/>
                    <a:pt x="98668" y="1455357"/>
                  </a:cubicBezTo>
                  <a:cubicBezTo>
                    <a:pt x="98668" y="1457953"/>
                    <a:pt x="98668" y="1457953"/>
                    <a:pt x="98668" y="1460548"/>
                  </a:cubicBezTo>
                  <a:cubicBezTo>
                    <a:pt x="93475" y="1496889"/>
                    <a:pt x="103861" y="1530633"/>
                    <a:pt x="124633" y="1561782"/>
                  </a:cubicBezTo>
                  <a:cubicBezTo>
                    <a:pt x="142809" y="1585143"/>
                    <a:pt x="148002" y="1595526"/>
                    <a:pt x="158388" y="1621483"/>
                  </a:cubicBezTo>
                  <a:cubicBezTo>
                    <a:pt x="158388" y="1621483"/>
                    <a:pt x="158388" y="1621483"/>
                    <a:pt x="166178" y="1652632"/>
                  </a:cubicBezTo>
                  <a:cubicBezTo>
                    <a:pt x="166178" y="1652632"/>
                    <a:pt x="166178" y="1652632"/>
                    <a:pt x="166178" y="1709738"/>
                  </a:cubicBezTo>
                  <a:cubicBezTo>
                    <a:pt x="166178" y="1709738"/>
                    <a:pt x="166178" y="1709738"/>
                    <a:pt x="0" y="1709738"/>
                  </a:cubicBezTo>
                  <a:cubicBezTo>
                    <a:pt x="0" y="1709738"/>
                    <a:pt x="0" y="1709738"/>
                    <a:pt x="0" y="585788"/>
                  </a:cubicBezTo>
                  <a:cubicBezTo>
                    <a:pt x="0" y="585788"/>
                    <a:pt x="0" y="585788"/>
                    <a:pt x="1389521" y="585788"/>
                  </a:cubicBezTo>
                  <a:lnTo>
                    <a:pt x="1503294" y="585788"/>
                  </a:lnTo>
                  <a:cubicBezTo>
                    <a:pt x="1503294" y="585788"/>
                    <a:pt x="1503294" y="585788"/>
                    <a:pt x="1503294" y="287710"/>
                  </a:cubicBezTo>
                  <a:cubicBezTo>
                    <a:pt x="1503294" y="287710"/>
                    <a:pt x="1503294" y="287710"/>
                    <a:pt x="1490266" y="235870"/>
                  </a:cubicBezTo>
                  <a:cubicBezTo>
                    <a:pt x="1490266" y="235870"/>
                    <a:pt x="1490266" y="235870"/>
                    <a:pt x="1487661" y="235870"/>
                  </a:cubicBezTo>
                  <a:cubicBezTo>
                    <a:pt x="1479844" y="209951"/>
                    <a:pt x="1469422" y="194399"/>
                    <a:pt x="1451183" y="168479"/>
                  </a:cubicBezTo>
                  <a:cubicBezTo>
                    <a:pt x="1435549" y="147743"/>
                    <a:pt x="1430338" y="127007"/>
                    <a:pt x="1432944" y="101087"/>
                  </a:cubicBezTo>
                  <a:cubicBezTo>
                    <a:pt x="1432944" y="44064"/>
                    <a:pt x="1485055" y="0"/>
                    <a:pt x="1550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9"/>
            </a:p>
          </p:txBody>
        </p:sp>
        <p:sp>
          <p:nvSpPr>
            <p:cNvPr id="553" name="Freeform 552"/>
            <p:cNvSpPr>
              <a:spLocks/>
            </p:cNvSpPr>
            <p:nvPr/>
          </p:nvSpPr>
          <p:spPr bwMode="auto">
            <a:xfrm>
              <a:off x="909172" y="1259319"/>
              <a:ext cx="1624013" cy="1631950"/>
            </a:xfrm>
            <a:custGeom>
              <a:avLst/>
              <a:gdLst>
                <a:gd name="connsiteX0" fmla="*/ 274638 w 1624013"/>
                <a:gd name="connsiteY0" fmla="*/ 0 h 1631950"/>
                <a:gd name="connsiteX1" fmla="*/ 391112 w 1624013"/>
                <a:gd name="connsiteY1" fmla="*/ 93379 h 1631950"/>
                <a:gd name="connsiteX2" fmla="*/ 372994 w 1624013"/>
                <a:gd name="connsiteY2" fmla="*/ 168601 h 1631950"/>
                <a:gd name="connsiteX3" fmla="*/ 331581 w 1624013"/>
                <a:gd name="connsiteY3" fmla="*/ 241229 h 1631950"/>
                <a:gd name="connsiteX4" fmla="*/ 334169 w 1624013"/>
                <a:gd name="connsiteY4" fmla="*/ 241229 h 1631950"/>
                <a:gd name="connsiteX5" fmla="*/ 321227 w 1624013"/>
                <a:gd name="connsiteY5" fmla="*/ 287919 h 1631950"/>
                <a:gd name="connsiteX6" fmla="*/ 321227 w 1624013"/>
                <a:gd name="connsiteY6" fmla="*/ 484277 h 1631950"/>
                <a:gd name="connsiteX7" fmla="*/ 321227 w 1624013"/>
                <a:gd name="connsiteY7" fmla="*/ 508000 h 1631950"/>
                <a:gd name="connsiteX8" fmla="*/ 406331 w 1624013"/>
                <a:gd name="connsiteY8" fmla="*/ 508000 h 1631950"/>
                <a:gd name="connsiteX9" fmla="*/ 1250438 w 1624013"/>
                <a:gd name="connsiteY9" fmla="*/ 508000 h 1631950"/>
                <a:gd name="connsiteX10" fmla="*/ 1211524 w 1624013"/>
                <a:gd name="connsiteY10" fmla="*/ 692297 h 1631950"/>
                <a:gd name="connsiteX11" fmla="*/ 1624013 w 1624013"/>
                <a:gd name="connsiteY11" fmla="*/ 1631950 h 1631950"/>
                <a:gd name="connsiteX12" fmla="*/ 1014360 w 1624013"/>
                <a:gd name="connsiteY12" fmla="*/ 1631950 h 1631950"/>
                <a:gd name="connsiteX13" fmla="*/ 1014360 w 1624013"/>
                <a:gd name="connsiteY13" fmla="*/ 1554078 h 1631950"/>
                <a:gd name="connsiteX14" fmla="*/ 1024737 w 1624013"/>
                <a:gd name="connsiteY14" fmla="*/ 1515142 h 1631950"/>
                <a:gd name="connsiteX15" fmla="*/ 1055868 w 1624013"/>
                <a:gd name="connsiteY15" fmla="*/ 1460632 h 1631950"/>
                <a:gd name="connsiteX16" fmla="*/ 1084405 w 1624013"/>
                <a:gd name="connsiteY16" fmla="*/ 1367186 h 1631950"/>
                <a:gd name="connsiteX17" fmla="*/ 910589 w 1624013"/>
                <a:gd name="connsiteY17" fmla="*/ 1216634 h 1631950"/>
                <a:gd name="connsiteX18" fmla="*/ 736773 w 1624013"/>
                <a:gd name="connsiteY18" fmla="*/ 1354207 h 1631950"/>
                <a:gd name="connsiteX19" fmla="*/ 736773 w 1624013"/>
                <a:gd name="connsiteY19" fmla="*/ 1356803 h 1631950"/>
                <a:gd name="connsiteX20" fmla="*/ 736773 w 1624013"/>
                <a:gd name="connsiteY20" fmla="*/ 1359399 h 1631950"/>
                <a:gd name="connsiteX21" fmla="*/ 762715 w 1624013"/>
                <a:gd name="connsiteY21" fmla="*/ 1460632 h 1631950"/>
                <a:gd name="connsiteX22" fmla="*/ 796441 w 1624013"/>
                <a:gd name="connsiteY22" fmla="*/ 1520334 h 1631950"/>
                <a:gd name="connsiteX23" fmla="*/ 804224 w 1624013"/>
                <a:gd name="connsiteY23" fmla="*/ 1554078 h 1631950"/>
                <a:gd name="connsiteX24" fmla="*/ 804224 w 1624013"/>
                <a:gd name="connsiteY24" fmla="*/ 1631950 h 1631950"/>
                <a:gd name="connsiteX25" fmla="*/ 0 w 1624013"/>
                <a:gd name="connsiteY25" fmla="*/ 1631950 h 1631950"/>
                <a:gd name="connsiteX26" fmla="*/ 0 w 1624013"/>
                <a:gd name="connsiteY26" fmla="*/ 905146 h 1631950"/>
                <a:gd name="connsiteX27" fmla="*/ 72640 w 1624013"/>
                <a:gd name="connsiteY27" fmla="*/ 905146 h 1631950"/>
                <a:gd name="connsiteX28" fmla="*/ 114148 w 1624013"/>
                <a:gd name="connsiteY28" fmla="*/ 915529 h 1631950"/>
                <a:gd name="connsiteX29" fmla="*/ 166033 w 1624013"/>
                <a:gd name="connsiteY29" fmla="*/ 946678 h 1631950"/>
                <a:gd name="connsiteX30" fmla="*/ 259427 w 1624013"/>
                <a:gd name="connsiteY30" fmla="*/ 975231 h 1631950"/>
                <a:gd name="connsiteX31" fmla="*/ 409895 w 1624013"/>
                <a:gd name="connsiteY31" fmla="*/ 801317 h 1631950"/>
                <a:gd name="connsiteX32" fmla="*/ 272398 w 1624013"/>
                <a:gd name="connsiteY32" fmla="*/ 627404 h 1631950"/>
                <a:gd name="connsiteX33" fmla="*/ 267210 w 1624013"/>
                <a:gd name="connsiteY33" fmla="*/ 627404 h 1631950"/>
                <a:gd name="connsiteX34" fmla="*/ 166033 w 1624013"/>
                <a:gd name="connsiteY34" fmla="*/ 653361 h 1631950"/>
                <a:gd name="connsiteX35" fmla="*/ 106365 w 1624013"/>
                <a:gd name="connsiteY35" fmla="*/ 687105 h 1631950"/>
                <a:gd name="connsiteX36" fmla="*/ 72640 w 1624013"/>
                <a:gd name="connsiteY36" fmla="*/ 694892 h 1631950"/>
                <a:gd name="connsiteX37" fmla="*/ 0 w 1624013"/>
                <a:gd name="connsiteY37" fmla="*/ 694892 h 1631950"/>
                <a:gd name="connsiteX38" fmla="*/ 0 w 1624013"/>
                <a:gd name="connsiteY38" fmla="*/ 508000 h 1631950"/>
                <a:gd name="connsiteX39" fmla="*/ 222551 w 1624013"/>
                <a:gd name="connsiteY39" fmla="*/ 508000 h 1631950"/>
                <a:gd name="connsiteX40" fmla="*/ 227403 w 1624013"/>
                <a:gd name="connsiteY40" fmla="*/ 508000 h 1631950"/>
                <a:gd name="connsiteX41" fmla="*/ 226956 w 1624013"/>
                <a:gd name="connsiteY41" fmla="*/ 457371 h 1631950"/>
                <a:gd name="connsiteX42" fmla="*/ 225460 w 1624013"/>
                <a:gd name="connsiteY42" fmla="*/ 287919 h 1631950"/>
                <a:gd name="connsiteX43" fmla="*/ 212518 w 1624013"/>
                <a:gd name="connsiteY43" fmla="*/ 236041 h 1631950"/>
                <a:gd name="connsiteX44" fmla="*/ 176282 w 1624013"/>
                <a:gd name="connsiteY44" fmla="*/ 168601 h 1631950"/>
                <a:gd name="connsiteX45" fmla="*/ 155575 w 1624013"/>
                <a:gd name="connsiteY45" fmla="*/ 101161 h 1631950"/>
                <a:gd name="connsiteX46" fmla="*/ 274638 w 1624013"/>
                <a:gd name="connsiteY46" fmla="*/ 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24013" h="1631950">
                  <a:moveTo>
                    <a:pt x="274638" y="0"/>
                  </a:moveTo>
                  <a:cubicBezTo>
                    <a:pt x="336757" y="0"/>
                    <a:pt x="385935" y="41502"/>
                    <a:pt x="391112" y="93379"/>
                  </a:cubicBezTo>
                  <a:cubicBezTo>
                    <a:pt x="393700" y="124505"/>
                    <a:pt x="388523" y="147850"/>
                    <a:pt x="372994" y="168601"/>
                  </a:cubicBezTo>
                  <a:cubicBezTo>
                    <a:pt x="352287" y="197134"/>
                    <a:pt x="341934" y="212697"/>
                    <a:pt x="331581" y="241229"/>
                  </a:cubicBezTo>
                  <a:cubicBezTo>
                    <a:pt x="331581" y="241229"/>
                    <a:pt x="331581" y="241229"/>
                    <a:pt x="334169" y="241229"/>
                  </a:cubicBezTo>
                  <a:lnTo>
                    <a:pt x="321227" y="287919"/>
                  </a:lnTo>
                  <a:cubicBezTo>
                    <a:pt x="321227" y="287919"/>
                    <a:pt x="321227" y="287919"/>
                    <a:pt x="321227" y="484277"/>
                  </a:cubicBezTo>
                  <a:lnTo>
                    <a:pt x="321227" y="508000"/>
                  </a:lnTo>
                  <a:lnTo>
                    <a:pt x="406331" y="508000"/>
                  </a:lnTo>
                  <a:cubicBezTo>
                    <a:pt x="591027" y="508000"/>
                    <a:pt x="859676" y="508000"/>
                    <a:pt x="1250438" y="508000"/>
                  </a:cubicBezTo>
                  <a:cubicBezTo>
                    <a:pt x="1232278" y="624808"/>
                    <a:pt x="1208930" y="645574"/>
                    <a:pt x="1211524" y="692297"/>
                  </a:cubicBezTo>
                  <a:cubicBezTo>
                    <a:pt x="1224496" y="949274"/>
                    <a:pt x="1624013" y="1631950"/>
                    <a:pt x="1624013" y="1631950"/>
                  </a:cubicBezTo>
                  <a:cubicBezTo>
                    <a:pt x="1624013" y="1631950"/>
                    <a:pt x="1624013" y="1631950"/>
                    <a:pt x="1014360" y="1631950"/>
                  </a:cubicBezTo>
                  <a:cubicBezTo>
                    <a:pt x="1014360" y="1631950"/>
                    <a:pt x="1014360" y="1631950"/>
                    <a:pt x="1014360" y="1554078"/>
                  </a:cubicBezTo>
                  <a:cubicBezTo>
                    <a:pt x="1014360" y="1554078"/>
                    <a:pt x="1014360" y="1554078"/>
                    <a:pt x="1024737" y="1515142"/>
                  </a:cubicBezTo>
                  <a:cubicBezTo>
                    <a:pt x="1032520" y="1494377"/>
                    <a:pt x="1037708" y="1483994"/>
                    <a:pt x="1055868" y="1460632"/>
                  </a:cubicBezTo>
                  <a:cubicBezTo>
                    <a:pt x="1076622" y="1432079"/>
                    <a:pt x="1084405" y="1400930"/>
                    <a:pt x="1084405" y="1367186"/>
                  </a:cubicBezTo>
                  <a:cubicBezTo>
                    <a:pt x="1084405" y="1284123"/>
                    <a:pt x="1006577" y="1216634"/>
                    <a:pt x="910589" y="1216634"/>
                  </a:cubicBezTo>
                  <a:cubicBezTo>
                    <a:pt x="817195" y="1216634"/>
                    <a:pt x="744556" y="1276335"/>
                    <a:pt x="736773" y="1354207"/>
                  </a:cubicBezTo>
                  <a:cubicBezTo>
                    <a:pt x="736773" y="1354207"/>
                    <a:pt x="736773" y="1356803"/>
                    <a:pt x="736773" y="1356803"/>
                  </a:cubicBezTo>
                  <a:cubicBezTo>
                    <a:pt x="736773" y="1356803"/>
                    <a:pt x="736773" y="1359399"/>
                    <a:pt x="736773" y="1359399"/>
                  </a:cubicBezTo>
                  <a:cubicBezTo>
                    <a:pt x="731584" y="1398335"/>
                    <a:pt x="741961" y="1429483"/>
                    <a:pt x="762715" y="1460632"/>
                  </a:cubicBezTo>
                  <a:cubicBezTo>
                    <a:pt x="780875" y="1483994"/>
                    <a:pt x="786064" y="1496972"/>
                    <a:pt x="796441" y="1520334"/>
                  </a:cubicBezTo>
                  <a:lnTo>
                    <a:pt x="804224" y="1554078"/>
                  </a:lnTo>
                  <a:cubicBezTo>
                    <a:pt x="804224" y="1554078"/>
                    <a:pt x="804224" y="1554078"/>
                    <a:pt x="804224" y="1631950"/>
                  </a:cubicBezTo>
                  <a:cubicBezTo>
                    <a:pt x="804224" y="1631950"/>
                    <a:pt x="804224" y="1631950"/>
                    <a:pt x="0" y="1631950"/>
                  </a:cubicBezTo>
                  <a:cubicBezTo>
                    <a:pt x="0" y="1631950"/>
                    <a:pt x="0" y="1631950"/>
                    <a:pt x="0" y="905146"/>
                  </a:cubicBezTo>
                  <a:cubicBezTo>
                    <a:pt x="0" y="905146"/>
                    <a:pt x="0" y="905146"/>
                    <a:pt x="72640" y="905146"/>
                  </a:cubicBezTo>
                  <a:cubicBezTo>
                    <a:pt x="72640" y="905146"/>
                    <a:pt x="72640" y="905146"/>
                    <a:pt x="114148" y="915529"/>
                  </a:cubicBezTo>
                  <a:cubicBezTo>
                    <a:pt x="134902" y="923317"/>
                    <a:pt x="145279" y="931104"/>
                    <a:pt x="166033" y="946678"/>
                  </a:cubicBezTo>
                  <a:cubicBezTo>
                    <a:pt x="194570" y="967444"/>
                    <a:pt x="225702" y="975231"/>
                    <a:pt x="259427" y="975231"/>
                  </a:cubicBezTo>
                  <a:cubicBezTo>
                    <a:pt x="342444" y="975231"/>
                    <a:pt x="409895" y="897359"/>
                    <a:pt x="409895" y="801317"/>
                  </a:cubicBezTo>
                  <a:cubicBezTo>
                    <a:pt x="409895" y="710467"/>
                    <a:pt x="350227" y="635191"/>
                    <a:pt x="272398" y="627404"/>
                  </a:cubicBezTo>
                  <a:cubicBezTo>
                    <a:pt x="269804" y="627404"/>
                    <a:pt x="269804" y="627404"/>
                    <a:pt x="267210" y="627404"/>
                  </a:cubicBezTo>
                  <a:cubicBezTo>
                    <a:pt x="230890" y="622212"/>
                    <a:pt x="197165" y="632595"/>
                    <a:pt x="166033" y="653361"/>
                  </a:cubicBezTo>
                  <a:cubicBezTo>
                    <a:pt x="142685" y="671531"/>
                    <a:pt x="132308" y="676722"/>
                    <a:pt x="106365" y="687105"/>
                  </a:cubicBezTo>
                  <a:cubicBezTo>
                    <a:pt x="106365" y="687105"/>
                    <a:pt x="106365" y="687105"/>
                    <a:pt x="72640" y="694892"/>
                  </a:cubicBezTo>
                  <a:cubicBezTo>
                    <a:pt x="72640" y="694892"/>
                    <a:pt x="72640" y="694892"/>
                    <a:pt x="0" y="694892"/>
                  </a:cubicBezTo>
                  <a:cubicBezTo>
                    <a:pt x="0" y="694892"/>
                    <a:pt x="0" y="694892"/>
                    <a:pt x="0" y="508000"/>
                  </a:cubicBezTo>
                  <a:cubicBezTo>
                    <a:pt x="0" y="508000"/>
                    <a:pt x="0" y="508000"/>
                    <a:pt x="222551" y="508000"/>
                  </a:cubicBezTo>
                  <a:lnTo>
                    <a:pt x="227403" y="508000"/>
                  </a:lnTo>
                  <a:lnTo>
                    <a:pt x="226956" y="457371"/>
                  </a:lnTo>
                  <a:cubicBezTo>
                    <a:pt x="226592" y="416153"/>
                    <a:pt x="226107" y="361195"/>
                    <a:pt x="225460" y="287919"/>
                  </a:cubicBezTo>
                  <a:cubicBezTo>
                    <a:pt x="225460" y="287919"/>
                    <a:pt x="225460" y="287919"/>
                    <a:pt x="212518" y="236041"/>
                  </a:cubicBezTo>
                  <a:cubicBezTo>
                    <a:pt x="202165" y="210103"/>
                    <a:pt x="194400" y="194540"/>
                    <a:pt x="176282" y="168601"/>
                  </a:cubicBezTo>
                  <a:cubicBezTo>
                    <a:pt x="160752" y="147850"/>
                    <a:pt x="155575" y="127099"/>
                    <a:pt x="155575" y="101161"/>
                  </a:cubicBezTo>
                  <a:cubicBezTo>
                    <a:pt x="155575" y="44096"/>
                    <a:pt x="209930" y="0"/>
                    <a:pt x="274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9"/>
            </a:p>
          </p:txBody>
        </p:sp>
        <p:sp>
          <p:nvSpPr>
            <p:cNvPr id="555" name="Freeform 554"/>
            <p:cNvSpPr>
              <a:spLocks/>
            </p:cNvSpPr>
            <p:nvPr/>
          </p:nvSpPr>
          <p:spPr bwMode="auto">
            <a:xfrm>
              <a:off x="-2186454" y="2545194"/>
              <a:ext cx="1846263" cy="1655762"/>
            </a:xfrm>
            <a:custGeom>
              <a:avLst/>
              <a:gdLst>
                <a:gd name="connsiteX0" fmla="*/ 1310985 w 1846263"/>
                <a:gd name="connsiteY0" fmla="*/ 0 h 1655762"/>
                <a:gd name="connsiteX1" fmla="*/ 1427743 w 1846263"/>
                <a:gd name="connsiteY1" fmla="*/ 96116 h 1655762"/>
                <a:gd name="connsiteX2" fmla="*/ 1406986 w 1846263"/>
                <a:gd name="connsiteY2" fmla="*/ 171450 h 1655762"/>
                <a:gd name="connsiteX3" fmla="*/ 1368067 w 1846263"/>
                <a:gd name="connsiteY3" fmla="*/ 244186 h 1655762"/>
                <a:gd name="connsiteX4" fmla="*/ 1357689 w 1846263"/>
                <a:gd name="connsiteY4" fmla="*/ 288348 h 1655762"/>
                <a:gd name="connsiteX5" fmla="*/ 1357689 w 1846263"/>
                <a:gd name="connsiteY5" fmla="*/ 497181 h 1655762"/>
                <a:gd name="connsiteX6" fmla="*/ 1357689 w 1846263"/>
                <a:gd name="connsiteY6" fmla="*/ 534987 h 1655762"/>
                <a:gd name="connsiteX7" fmla="*/ 1846263 w 1846263"/>
                <a:gd name="connsiteY7" fmla="*/ 534987 h 1655762"/>
                <a:gd name="connsiteX8" fmla="*/ 1846263 w 1846263"/>
                <a:gd name="connsiteY8" fmla="*/ 1655762 h 1655762"/>
                <a:gd name="connsiteX9" fmla="*/ 568680 w 1846263"/>
                <a:gd name="connsiteY9" fmla="*/ 1655762 h 1655762"/>
                <a:gd name="connsiteX10" fmla="*/ 511552 w 1846263"/>
                <a:gd name="connsiteY10" fmla="*/ 1178395 h 1655762"/>
                <a:gd name="connsiteX11" fmla="*/ 0 w 1846263"/>
                <a:gd name="connsiteY11" fmla="*/ 534987 h 1655762"/>
                <a:gd name="connsiteX12" fmla="*/ 514149 w 1846263"/>
                <a:gd name="connsiteY12" fmla="*/ 534987 h 1655762"/>
                <a:gd name="connsiteX13" fmla="*/ 514149 w 1846263"/>
                <a:gd name="connsiteY13" fmla="*/ 576497 h 1655762"/>
                <a:gd name="connsiteX14" fmla="*/ 503762 w 1846263"/>
                <a:gd name="connsiteY14" fmla="*/ 618007 h 1655762"/>
                <a:gd name="connsiteX15" fmla="*/ 472602 w 1846263"/>
                <a:gd name="connsiteY15" fmla="*/ 669895 h 1655762"/>
                <a:gd name="connsiteX16" fmla="*/ 444038 w 1846263"/>
                <a:gd name="connsiteY16" fmla="*/ 763293 h 1655762"/>
                <a:gd name="connsiteX17" fmla="*/ 618018 w 1846263"/>
                <a:gd name="connsiteY17" fmla="*/ 913768 h 1655762"/>
                <a:gd name="connsiteX18" fmla="*/ 791997 w 1846263"/>
                <a:gd name="connsiteY18" fmla="*/ 776265 h 1655762"/>
                <a:gd name="connsiteX19" fmla="*/ 791997 w 1846263"/>
                <a:gd name="connsiteY19" fmla="*/ 773671 h 1655762"/>
                <a:gd name="connsiteX20" fmla="*/ 791997 w 1846263"/>
                <a:gd name="connsiteY20" fmla="*/ 771076 h 1655762"/>
                <a:gd name="connsiteX21" fmla="*/ 766030 w 1846263"/>
                <a:gd name="connsiteY21" fmla="*/ 669895 h 1655762"/>
                <a:gd name="connsiteX22" fmla="*/ 732273 w 1846263"/>
                <a:gd name="connsiteY22" fmla="*/ 610224 h 1655762"/>
                <a:gd name="connsiteX23" fmla="*/ 724483 w 1846263"/>
                <a:gd name="connsiteY23" fmla="*/ 576497 h 1655762"/>
                <a:gd name="connsiteX24" fmla="*/ 724483 w 1846263"/>
                <a:gd name="connsiteY24" fmla="*/ 534987 h 1655762"/>
                <a:gd name="connsiteX25" fmla="*/ 1261687 w 1846263"/>
                <a:gd name="connsiteY25" fmla="*/ 534987 h 1655762"/>
                <a:gd name="connsiteX26" fmla="*/ 1261687 w 1846263"/>
                <a:gd name="connsiteY26" fmla="*/ 523970 h 1655762"/>
                <a:gd name="connsiteX27" fmla="*/ 1261687 w 1846263"/>
                <a:gd name="connsiteY27" fmla="*/ 288348 h 1655762"/>
                <a:gd name="connsiteX28" fmla="*/ 1248714 w 1846263"/>
                <a:gd name="connsiteY28" fmla="*/ 238991 h 1655762"/>
                <a:gd name="connsiteX29" fmla="*/ 1209795 w 1846263"/>
                <a:gd name="connsiteY29" fmla="*/ 171450 h 1655762"/>
                <a:gd name="connsiteX30" fmla="*/ 1191633 w 1846263"/>
                <a:gd name="connsiteY30" fmla="*/ 101311 h 1655762"/>
                <a:gd name="connsiteX31" fmla="*/ 1310985 w 1846263"/>
                <a:gd name="connsiteY31" fmla="*/ 0 h 165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46263" h="1655762">
                  <a:moveTo>
                    <a:pt x="1310985" y="0"/>
                  </a:moveTo>
                  <a:cubicBezTo>
                    <a:pt x="1373256" y="0"/>
                    <a:pt x="1422554" y="41564"/>
                    <a:pt x="1427743" y="96116"/>
                  </a:cubicBezTo>
                  <a:cubicBezTo>
                    <a:pt x="1430338" y="124691"/>
                    <a:pt x="1425149" y="148071"/>
                    <a:pt x="1406986" y="171450"/>
                  </a:cubicBezTo>
                  <a:cubicBezTo>
                    <a:pt x="1386229" y="197427"/>
                    <a:pt x="1378446" y="213014"/>
                    <a:pt x="1368067" y="244186"/>
                  </a:cubicBezTo>
                  <a:lnTo>
                    <a:pt x="1357689" y="288348"/>
                  </a:lnTo>
                  <a:cubicBezTo>
                    <a:pt x="1357689" y="288348"/>
                    <a:pt x="1357689" y="288348"/>
                    <a:pt x="1357689" y="497181"/>
                  </a:cubicBezTo>
                  <a:lnTo>
                    <a:pt x="1357689" y="534987"/>
                  </a:lnTo>
                  <a:lnTo>
                    <a:pt x="1846263" y="534987"/>
                  </a:lnTo>
                  <a:cubicBezTo>
                    <a:pt x="1846263" y="534987"/>
                    <a:pt x="1846263" y="534987"/>
                    <a:pt x="1846263" y="1655762"/>
                  </a:cubicBezTo>
                  <a:cubicBezTo>
                    <a:pt x="1846263" y="1655762"/>
                    <a:pt x="1846263" y="1655762"/>
                    <a:pt x="568680" y="1655762"/>
                  </a:cubicBezTo>
                  <a:cubicBezTo>
                    <a:pt x="586857" y="1448211"/>
                    <a:pt x="581664" y="1248443"/>
                    <a:pt x="511552" y="1178395"/>
                  </a:cubicBezTo>
                  <a:cubicBezTo>
                    <a:pt x="293428" y="965655"/>
                    <a:pt x="127239" y="750321"/>
                    <a:pt x="0" y="534987"/>
                  </a:cubicBezTo>
                  <a:cubicBezTo>
                    <a:pt x="0" y="534987"/>
                    <a:pt x="0" y="534987"/>
                    <a:pt x="514149" y="534987"/>
                  </a:cubicBezTo>
                  <a:cubicBezTo>
                    <a:pt x="514149" y="534987"/>
                    <a:pt x="514149" y="534987"/>
                    <a:pt x="514149" y="576497"/>
                  </a:cubicBezTo>
                  <a:cubicBezTo>
                    <a:pt x="514149" y="576497"/>
                    <a:pt x="514149" y="576497"/>
                    <a:pt x="503762" y="618007"/>
                  </a:cubicBezTo>
                  <a:cubicBezTo>
                    <a:pt x="495972" y="636168"/>
                    <a:pt x="490779" y="649140"/>
                    <a:pt x="472602" y="669895"/>
                  </a:cubicBezTo>
                  <a:cubicBezTo>
                    <a:pt x="451828" y="698433"/>
                    <a:pt x="444038" y="729566"/>
                    <a:pt x="444038" y="763293"/>
                  </a:cubicBezTo>
                  <a:cubicBezTo>
                    <a:pt x="444038" y="846314"/>
                    <a:pt x="521939" y="913768"/>
                    <a:pt x="618018" y="913768"/>
                  </a:cubicBezTo>
                  <a:cubicBezTo>
                    <a:pt x="711499" y="913768"/>
                    <a:pt x="784207" y="854097"/>
                    <a:pt x="791997" y="776265"/>
                  </a:cubicBezTo>
                  <a:cubicBezTo>
                    <a:pt x="791997" y="776265"/>
                    <a:pt x="791997" y="776265"/>
                    <a:pt x="791997" y="773671"/>
                  </a:cubicBezTo>
                  <a:cubicBezTo>
                    <a:pt x="791997" y="773671"/>
                    <a:pt x="791997" y="773671"/>
                    <a:pt x="791997" y="771076"/>
                  </a:cubicBezTo>
                  <a:cubicBezTo>
                    <a:pt x="797191" y="732161"/>
                    <a:pt x="786804" y="701028"/>
                    <a:pt x="766030" y="669895"/>
                  </a:cubicBezTo>
                  <a:cubicBezTo>
                    <a:pt x="747853" y="646546"/>
                    <a:pt x="742660" y="636168"/>
                    <a:pt x="732273" y="610224"/>
                  </a:cubicBezTo>
                  <a:cubicBezTo>
                    <a:pt x="732273" y="610224"/>
                    <a:pt x="732273" y="610224"/>
                    <a:pt x="724483" y="576497"/>
                  </a:cubicBezTo>
                  <a:cubicBezTo>
                    <a:pt x="724483" y="576497"/>
                    <a:pt x="724483" y="576497"/>
                    <a:pt x="724483" y="534987"/>
                  </a:cubicBezTo>
                  <a:lnTo>
                    <a:pt x="1261687" y="534987"/>
                  </a:lnTo>
                  <a:lnTo>
                    <a:pt x="1261687" y="523970"/>
                  </a:lnTo>
                  <a:cubicBezTo>
                    <a:pt x="1261687" y="478307"/>
                    <a:pt x="1261687" y="405246"/>
                    <a:pt x="1261687" y="288348"/>
                  </a:cubicBezTo>
                  <a:cubicBezTo>
                    <a:pt x="1261687" y="288348"/>
                    <a:pt x="1261687" y="288348"/>
                    <a:pt x="1248714" y="238991"/>
                  </a:cubicBezTo>
                  <a:cubicBezTo>
                    <a:pt x="1238336" y="213014"/>
                    <a:pt x="1230552" y="197427"/>
                    <a:pt x="1209795" y="171450"/>
                  </a:cubicBezTo>
                  <a:cubicBezTo>
                    <a:pt x="1196822" y="150668"/>
                    <a:pt x="1189038" y="127289"/>
                    <a:pt x="1191633" y="101311"/>
                  </a:cubicBezTo>
                  <a:cubicBezTo>
                    <a:pt x="1191633" y="46759"/>
                    <a:pt x="1246120" y="0"/>
                    <a:pt x="13109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9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-151279" y="2524556"/>
              <a:ext cx="2728913" cy="2216150"/>
            </a:xfrm>
            <a:custGeom>
              <a:avLst/>
              <a:gdLst>
                <a:gd name="connsiteX0" fmla="*/ 1971385 w 2728913"/>
                <a:gd name="connsiteY0" fmla="*/ 0 h 2216150"/>
                <a:gd name="connsiteX1" fmla="*/ 2088143 w 2728913"/>
                <a:gd name="connsiteY1" fmla="*/ 93497 h 2216150"/>
                <a:gd name="connsiteX2" fmla="*/ 2067386 w 2728913"/>
                <a:gd name="connsiteY2" fmla="*/ 168813 h 2216150"/>
                <a:gd name="connsiteX3" fmla="*/ 2028467 w 2728913"/>
                <a:gd name="connsiteY3" fmla="*/ 241533 h 2216150"/>
                <a:gd name="connsiteX4" fmla="*/ 2018089 w 2728913"/>
                <a:gd name="connsiteY4" fmla="*/ 288281 h 2216150"/>
                <a:gd name="connsiteX5" fmla="*/ 2016350 w 2728913"/>
                <a:gd name="connsiteY5" fmla="*/ 510985 h 2216150"/>
                <a:gd name="connsiteX6" fmla="*/ 2016002 w 2728913"/>
                <a:gd name="connsiteY6" fmla="*/ 555624 h 2216150"/>
                <a:gd name="connsiteX7" fmla="*/ 2031111 w 2728913"/>
                <a:gd name="connsiteY7" fmla="*/ 555624 h 2216150"/>
                <a:gd name="connsiteX8" fmla="*/ 2728913 w 2728913"/>
                <a:gd name="connsiteY8" fmla="*/ 555624 h 2216150"/>
                <a:gd name="connsiteX9" fmla="*/ 2313474 w 2728913"/>
                <a:gd name="connsiteY9" fmla="*/ 719070 h 2216150"/>
                <a:gd name="connsiteX10" fmla="*/ 2287509 w 2728913"/>
                <a:gd name="connsiteY10" fmla="*/ 776147 h 2216150"/>
                <a:gd name="connsiteX11" fmla="*/ 2245966 w 2728913"/>
                <a:gd name="connsiteY11" fmla="*/ 905866 h 2216150"/>
                <a:gd name="connsiteX12" fmla="*/ 2303088 w 2728913"/>
                <a:gd name="connsiteY12" fmla="*/ 1071907 h 2216150"/>
                <a:gd name="connsiteX13" fmla="*/ 2214808 w 2728913"/>
                <a:gd name="connsiteY13" fmla="*/ 1237948 h 2216150"/>
                <a:gd name="connsiteX14" fmla="*/ 2258948 w 2728913"/>
                <a:gd name="connsiteY14" fmla="*/ 1378044 h 2216150"/>
                <a:gd name="connsiteX15" fmla="*/ 2116141 w 2728913"/>
                <a:gd name="connsiteY15" fmla="*/ 1502575 h 2216150"/>
                <a:gd name="connsiteX16" fmla="*/ 2113545 w 2728913"/>
                <a:gd name="connsiteY16" fmla="*/ 1676399 h 2216150"/>
                <a:gd name="connsiteX17" fmla="*/ 2009685 w 2728913"/>
                <a:gd name="connsiteY17" fmla="*/ 1676399 h 2216150"/>
                <a:gd name="connsiteX18" fmla="*/ 663353 w 2728913"/>
                <a:gd name="connsiteY18" fmla="*/ 1676399 h 2216150"/>
                <a:gd name="connsiteX19" fmla="*/ 532189 w 2728913"/>
                <a:gd name="connsiteY19" fmla="*/ 1676399 h 2216150"/>
                <a:gd name="connsiteX20" fmla="*/ 532189 w 2728913"/>
                <a:gd name="connsiteY20" fmla="*/ 1700666 h 2216150"/>
                <a:gd name="connsiteX21" fmla="*/ 532189 w 2728913"/>
                <a:gd name="connsiteY21" fmla="*/ 1928155 h 2216150"/>
                <a:gd name="connsiteX22" fmla="*/ 545162 w 2728913"/>
                <a:gd name="connsiteY22" fmla="*/ 1980046 h 2216150"/>
                <a:gd name="connsiteX23" fmla="*/ 584081 w 2728913"/>
                <a:gd name="connsiteY23" fmla="*/ 2047504 h 2216150"/>
                <a:gd name="connsiteX24" fmla="*/ 602243 w 2728913"/>
                <a:gd name="connsiteY24" fmla="*/ 2114963 h 2216150"/>
                <a:gd name="connsiteX25" fmla="*/ 485485 w 2728913"/>
                <a:gd name="connsiteY25" fmla="*/ 2216150 h 2216150"/>
                <a:gd name="connsiteX26" fmla="*/ 368727 w 2728913"/>
                <a:gd name="connsiteY26" fmla="*/ 2122746 h 2216150"/>
                <a:gd name="connsiteX27" fmla="*/ 386890 w 2728913"/>
                <a:gd name="connsiteY27" fmla="*/ 2047504 h 2216150"/>
                <a:gd name="connsiteX28" fmla="*/ 425809 w 2728913"/>
                <a:gd name="connsiteY28" fmla="*/ 1974857 h 2216150"/>
                <a:gd name="connsiteX29" fmla="*/ 438782 w 2728913"/>
                <a:gd name="connsiteY29" fmla="*/ 1928155 h 2216150"/>
                <a:gd name="connsiteX30" fmla="*/ 438782 w 2728913"/>
                <a:gd name="connsiteY30" fmla="*/ 1726530 h 2216150"/>
                <a:gd name="connsiteX31" fmla="*/ 438782 w 2728913"/>
                <a:gd name="connsiteY31" fmla="*/ 1676399 h 2216150"/>
                <a:gd name="connsiteX32" fmla="*/ 353756 w 2728913"/>
                <a:gd name="connsiteY32" fmla="*/ 1676399 h 2216150"/>
                <a:gd name="connsiteX33" fmla="*/ 0 w 2728913"/>
                <a:gd name="connsiteY33" fmla="*/ 1676399 h 2216150"/>
                <a:gd name="connsiteX34" fmla="*/ 0 w 2728913"/>
                <a:gd name="connsiteY34" fmla="*/ 555624 h 2216150"/>
                <a:gd name="connsiteX35" fmla="*/ 1828158 w 2728913"/>
                <a:gd name="connsiteY35" fmla="*/ 555624 h 2216150"/>
                <a:gd name="connsiteX36" fmla="*/ 1922088 w 2728913"/>
                <a:gd name="connsiteY36" fmla="*/ 555624 h 2216150"/>
                <a:gd name="connsiteX37" fmla="*/ 1922088 w 2728913"/>
                <a:gd name="connsiteY37" fmla="*/ 539553 h 2216150"/>
                <a:gd name="connsiteX38" fmla="*/ 1922088 w 2728913"/>
                <a:gd name="connsiteY38" fmla="*/ 288281 h 2216150"/>
                <a:gd name="connsiteX39" fmla="*/ 1909114 w 2728913"/>
                <a:gd name="connsiteY39" fmla="*/ 236339 h 2216150"/>
                <a:gd name="connsiteX40" fmla="*/ 1870195 w 2728913"/>
                <a:gd name="connsiteY40" fmla="*/ 168813 h 2216150"/>
                <a:gd name="connsiteX41" fmla="*/ 1852033 w 2728913"/>
                <a:gd name="connsiteY41" fmla="*/ 101288 h 2216150"/>
                <a:gd name="connsiteX42" fmla="*/ 1971385 w 2728913"/>
                <a:gd name="connsiteY42" fmla="*/ 0 h 22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28913" h="2216150">
                  <a:moveTo>
                    <a:pt x="1971385" y="0"/>
                  </a:moveTo>
                  <a:cubicBezTo>
                    <a:pt x="2031062" y="0"/>
                    <a:pt x="2082954" y="41554"/>
                    <a:pt x="2088143" y="93497"/>
                  </a:cubicBezTo>
                  <a:cubicBezTo>
                    <a:pt x="2090738" y="122065"/>
                    <a:pt x="2085549" y="148036"/>
                    <a:pt x="2067386" y="168813"/>
                  </a:cubicBezTo>
                  <a:cubicBezTo>
                    <a:pt x="2046629" y="197382"/>
                    <a:pt x="2038846" y="212964"/>
                    <a:pt x="2028467" y="241533"/>
                  </a:cubicBezTo>
                  <a:lnTo>
                    <a:pt x="2018089" y="288281"/>
                  </a:lnTo>
                  <a:cubicBezTo>
                    <a:pt x="2018089" y="288281"/>
                    <a:pt x="2018089" y="288281"/>
                    <a:pt x="2016350" y="510985"/>
                  </a:cubicBezTo>
                  <a:lnTo>
                    <a:pt x="2016002" y="555624"/>
                  </a:lnTo>
                  <a:lnTo>
                    <a:pt x="2031111" y="555624"/>
                  </a:lnTo>
                  <a:cubicBezTo>
                    <a:pt x="2241226" y="555624"/>
                    <a:pt x="2473078" y="555624"/>
                    <a:pt x="2728913" y="555624"/>
                  </a:cubicBezTo>
                  <a:lnTo>
                    <a:pt x="2313474" y="719070"/>
                  </a:lnTo>
                  <a:cubicBezTo>
                    <a:pt x="2313474" y="719070"/>
                    <a:pt x="2313474" y="719070"/>
                    <a:pt x="2287509" y="776147"/>
                  </a:cubicBezTo>
                  <a:cubicBezTo>
                    <a:pt x="2287509" y="776147"/>
                    <a:pt x="2287509" y="776147"/>
                    <a:pt x="2245966" y="905866"/>
                  </a:cubicBezTo>
                  <a:cubicBezTo>
                    <a:pt x="2245966" y="905866"/>
                    <a:pt x="2284913" y="1038180"/>
                    <a:pt x="2303088" y="1071907"/>
                  </a:cubicBezTo>
                  <a:cubicBezTo>
                    <a:pt x="2344632" y="1157522"/>
                    <a:pt x="2214808" y="1237948"/>
                    <a:pt x="2214808" y="1237948"/>
                  </a:cubicBezTo>
                  <a:cubicBezTo>
                    <a:pt x="2214808" y="1237948"/>
                    <a:pt x="2303088" y="1279458"/>
                    <a:pt x="2258948" y="1378044"/>
                  </a:cubicBezTo>
                  <a:cubicBezTo>
                    <a:pt x="2238176" y="1419555"/>
                    <a:pt x="2116141" y="1502575"/>
                    <a:pt x="2116141" y="1502575"/>
                  </a:cubicBezTo>
                  <a:cubicBezTo>
                    <a:pt x="2116141" y="1502575"/>
                    <a:pt x="2116141" y="1502575"/>
                    <a:pt x="2113545" y="1676399"/>
                  </a:cubicBezTo>
                  <a:cubicBezTo>
                    <a:pt x="2113545" y="1676399"/>
                    <a:pt x="2113545" y="1676399"/>
                    <a:pt x="2009685" y="1676399"/>
                  </a:cubicBezTo>
                  <a:cubicBezTo>
                    <a:pt x="2009685" y="1676399"/>
                    <a:pt x="2009685" y="1676399"/>
                    <a:pt x="663353" y="1676399"/>
                  </a:cubicBezTo>
                  <a:lnTo>
                    <a:pt x="532189" y="1676399"/>
                  </a:lnTo>
                  <a:lnTo>
                    <a:pt x="532189" y="1700666"/>
                  </a:lnTo>
                  <a:cubicBezTo>
                    <a:pt x="532189" y="1744753"/>
                    <a:pt x="532189" y="1815292"/>
                    <a:pt x="532189" y="1928155"/>
                  </a:cubicBezTo>
                  <a:cubicBezTo>
                    <a:pt x="532189" y="1928155"/>
                    <a:pt x="532189" y="1928155"/>
                    <a:pt x="545162" y="1980046"/>
                  </a:cubicBezTo>
                  <a:cubicBezTo>
                    <a:pt x="555540" y="2005992"/>
                    <a:pt x="563324" y="2021559"/>
                    <a:pt x="584081" y="2047504"/>
                  </a:cubicBezTo>
                  <a:cubicBezTo>
                    <a:pt x="599649" y="2068261"/>
                    <a:pt x="604838" y="2089017"/>
                    <a:pt x="602243" y="2114963"/>
                  </a:cubicBezTo>
                  <a:cubicBezTo>
                    <a:pt x="602243" y="2172043"/>
                    <a:pt x="550351" y="2216150"/>
                    <a:pt x="485485" y="2216150"/>
                  </a:cubicBezTo>
                  <a:cubicBezTo>
                    <a:pt x="423214" y="2216150"/>
                    <a:pt x="371322" y="2174637"/>
                    <a:pt x="368727" y="2122746"/>
                  </a:cubicBezTo>
                  <a:cubicBezTo>
                    <a:pt x="363538" y="2091612"/>
                    <a:pt x="371322" y="2068261"/>
                    <a:pt x="386890" y="2047504"/>
                  </a:cubicBezTo>
                  <a:cubicBezTo>
                    <a:pt x="407647" y="2018964"/>
                    <a:pt x="415431" y="2003397"/>
                    <a:pt x="425809" y="1974857"/>
                  </a:cubicBezTo>
                  <a:lnTo>
                    <a:pt x="438782" y="1928155"/>
                  </a:lnTo>
                  <a:cubicBezTo>
                    <a:pt x="438782" y="1928155"/>
                    <a:pt x="438782" y="1928155"/>
                    <a:pt x="438782" y="1726530"/>
                  </a:cubicBezTo>
                  <a:lnTo>
                    <a:pt x="438782" y="1676399"/>
                  </a:lnTo>
                  <a:lnTo>
                    <a:pt x="353756" y="1676399"/>
                  </a:lnTo>
                  <a:cubicBezTo>
                    <a:pt x="243360" y="1676399"/>
                    <a:pt x="125605" y="1676399"/>
                    <a:pt x="0" y="1676399"/>
                  </a:cubicBezTo>
                  <a:cubicBezTo>
                    <a:pt x="0" y="1676399"/>
                    <a:pt x="0" y="1676399"/>
                    <a:pt x="0" y="555624"/>
                  </a:cubicBezTo>
                  <a:cubicBezTo>
                    <a:pt x="0" y="555624"/>
                    <a:pt x="0" y="555624"/>
                    <a:pt x="1828158" y="555624"/>
                  </a:cubicBezTo>
                  <a:lnTo>
                    <a:pt x="1922088" y="555624"/>
                  </a:lnTo>
                  <a:lnTo>
                    <a:pt x="1922088" y="539553"/>
                  </a:lnTo>
                  <a:cubicBezTo>
                    <a:pt x="1922088" y="490857"/>
                    <a:pt x="1922088" y="412943"/>
                    <a:pt x="1922088" y="288281"/>
                  </a:cubicBezTo>
                  <a:cubicBezTo>
                    <a:pt x="1922088" y="288281"/>
                    <a:pt x="1922088" y="288281"/>
                    <a:pt x="1909114" y="236339"/>
                  </a:cubicBezTo>
                  <a:cubicBezTo>
                    <a:pt x="1898736" y="210367"/>
                    <a:pt x="1890952" y="194785"/>
                    <a:pt x="1870195" y="168813"/>
                  </a:cubicBezTo>
                  <a:cubicBezTo>
                    <a:pt x="1857222" y="148036"/>
                    <a:pt x="1849438" y="127259"/>
                    <a:pt x="1852033" y="101288"/>
                  </a:cubicBezTo>
                  <a:cubicBezTo>
                    <a:pt x="1852033" y="44151"/>
                    <a:pt x="1906520" y="0"/>
                    <a:pt x="1971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9"/>
            </a:p>
          </p:txBody>
        </p:sp>
        <p:sp>
          <p:nvSpPr>
            <p:cNvPr id="2179" name="Freeform 161"/>
            <p:cNvSpPr>
              <a:spLocks/>
            </p:cNvSpPr>
            <p:nvPr/>
          </p:nvSpPr>
          <p:spPr bwMode="auto">
            <a:xfrm>
              <a:off x="-2505541" y="457632"/>
              <a:ext cx="1165225" cy="1120775"/>
            </a:xfrm>
            <a:custGeom>
              <a:avLst/>
              <a:gdLst>
                <a:gd name="T0" fmla="*/ 449 w 449"/>
                <a:gd name="T1" fmla="*/ 0 h 432"/>
                <a:gd name="T2" fmla="*/ 159 w 449"/>
                <a:gd name="T3" fmla="*/ 0 h 432"/>
                <a:gd name="T4" fmla="*/ 99 w 449"/>
                <a:gd name="T5" fmla="*/ 103 h 432"/>
                <a:gd name="T6" fmla="*/ 0 w 449"/>
                <a:gd name="T7" fmla="*/ 432 h 432"/>
                <a:gd name="T8" fmla="*/ 271 w 449"/>
                <a:gd name="T9" fmla="*/ 432 h 432"/>
                <a:gd name="T10" fmla="*/ 271 w 449"/>
                <a:gd name="T11" fmla="*/ 391 h 432"/>
                <a:gd name="T12" fmla="*/ 268 w 449"/>
                <a:gd name="T13" fmla="*/ 378 h 432"/>
                <a:gd name="T14" fmla="*/ 255 w 449"/>
                <a:gd name="T15" fmla="*/ 355 h 432"/>
                <a:gd name="T16" fmla="*/ 244 w 449"/>
                <a:gd name="T17" fmla="*/ 316 h 432"/>
                <a:gd name="T18" fmla="*/ 245 w 449"/>
                <a:gd name="T19" fmla="*/ 315 h 432"/>
                <a:gd name="T20" fmla="*/ 245 w 449"/>
                <a:gd name="T21" fmla="*/ 314 h 432"/>
                <a:gd name="T22" fmla="*/ 245 w 449"/>
                <a:gd name="T23" fmla="*/ 314 h 432"/>
                <a:gd name="T24" fmla="*/ 311 w 449"/>
                <a:gd name="T25" fmla="*/ 261 h 432"/>
                <a:gd name="T26" fmla="*/ 379 w 449"/>
                <a:gd name="T27" fmla="*/ 319 h 432"/>
                <a:gd name="T28" fmla="*/ 378 w 449"/>
                <a:gd name="T29" fmla="*/ 319 h 432"/>
                <a:gd name="T30" fmla="*/ 368 w 449"/>
                <a:gd name="T31" fmla="*/ 355 h 432"/>
                <a:gd name="T32" fmla="*/ 356 w 449"/>
                <a:gd name="T33" fmla="*/ 376 h 432"/>
                <a:gd name="T34" fmla="*/ 352 w 449"/>
                <a:gd name="T35" fmla="*/ 391 h 432"/>
                <a:gd name="T36" fmla="*/ 352 w 449"/>
                <a:gd name="T37" fmla="*/ 391 h 432"/>
                <a:gd name="T38" fmla="*/ 352 w 449"/>
                <a:gd name="T39" fmla="*/ 432 h 432"/>
                <a:gd name="T40" fmla="*/ 449 w 449"/>
                <a:gd name="T41" fmla="*/ 432 h 432"/>
                <a:gd name="T42" fmla="*/ 449 w 449"/>
                <a:gd name="T4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9" h="432">
                  <a:moveTo>
                    <a:pt x="44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35" y="35"/>
                    <a:pt x="115" y="70"/>
                    <a:pt x="99" y="103"/>
                  </a:cubicBezTo>
                  <a:cubicBezTo>
                    <a:pt x="54" y="195"/>
                    <a:pt x="15" y="308"/>
                    <a:pt x="0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391"/>
                    <a:pt x="271" y="391"/>
                    <a:pt x="271" y="391"/>
                  </a:cubicBezTo>
                  <a:cubicBezTo>
                    <a:pt x="268" y="378"/>
                    <a:pt x="268" y="378"/>
                    <a:pt x="268" y="378"/>
                  </a:cubicBezTo>
                  <a:cubicBezTo>
                    <a:pt x="264" y="369"/>
                    <a:pt x="262" y="365"/>
                    <a:pt x="255" y="355"/>
                  </a:cubicBezTo>
                  <a:cubicBezTo>
                    <a:pt x="246" y="344"/>
                    <a:pt x="243" y="331"/>
                    <a:pt x="244" y="316"/>
                  </a:cubicBezTo>
                  <a:cubicBezTo>
                    <a:pt x="244" y="316"/>
                    <a:pt x="245" y="315"/>
                    <a:pt x="245" y="315"/>
                  </a:cubicBezTo>
                  <a:cubicBezTo>
                    <a:pt x="245" y="315"/>
                    <a:pt x="245" y="314"/>
                    <a:pt x="245" y="314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7" y="284"/>
                    <a:pt x="276" y="261"/>
                    <a:pt x="311" y="261"/>
                  </a:cubicBezTo>
                  <a:cubicBezTo>
                    <a:pt x="348" y="261"/>
                    <a:pt x="379" y="287"/>
                    <a:pt x="379" y="319"/>
                  </a:cubicBezTo>
                  <a:cubicBezTo>
                    <a:pt x="378" y="319"/>
                    <a:pt x="378" y="319"/>
                    <a:pt x="378" y="319"/>
                  </a:cubicBezTo>
                  <a:cubicBezTo>
                    <a:pt x="379" y="332"/>
                    <a:pt x="376" y="344"/>
                    <a:pt x="368" y="355"/>
                  </a:cubicBezTo>
                  <a:cubicBezTo>
                    <a:pt x="361" y="364"/>
                    <a:pt x="359" y="368"/>
                    <a:pt x="356" y="376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2" y="432"/>
                    <a:pt x="352" y="432"/>
                    <a:pt x="352" y="432"/>
                  </a:cubicBezTo>
                  <a:cubicBezTo>
                    <a:pt x="449" y="432"/>
                    <a:pt x="449" y="432"/>
                    <a:pt x="449" y="432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54" name="Freeform 553"/>
            <p:cNvSpPr>
              <a:spLocks/>
            </p:cNvSpPr>
            <p:nvPr/>
          </p:nvSpPr>
          <p:spPr bwMode="auto">
            <a:xfrm>
              <a:off x="-2524004" y="1184706"/>
              <a:ext cx="1183688" cy="2225676"/>
            </a:xfrm>
            <a:custGeom>
              <a:avLst/>
              <a:gdLst>
                <a:gd name="connsiteX0" fmla="*/ 825203 w 1183688"/>
                <a:gd name="connsiteY0" fmla="*/ 0 h 2225676"/>
                <a:gd name="connsiteX1" fmla="*/ 944555 w 1183688"/>
                <a:gd name="connsiteY1" fmla="*/ 93218 h 2225676"/>
                <a:gd name="connsiteX2" fmla="*/ 941961 w 1183688"/>
                <a:gd name="connsiteY2" fmla="*/ 93218 h 2225676"/>
                <a:gd name="connsiteX3" fmla="*/ 923798 w 1183688"/>
                <a:gd name="connsiteY3" fmla="*/ 168310 h 2225676"/>
                <a:gd name="connsiteX4" fmla="*/ 884879 w 1183688"/>
                <a:gd name="connsiteY4" fmla="*/ 240813 h 2225676"/>
                <a:gd name="connsiteX5" fmla="*/ 874501 w 1183688"/>
                <a:gd name="connsiteY5" fmla="*/ 287422 h 2225676"/>
                <a:gd name="connsiteX6" fmla="*/ 871906 w 1183688"/>
                <a:gd name="connsiteY6" fmla="*/ 582613 h 2225676"/>
                <a:gd name="connsiteX7" fmla="*/ 975732 w 1183688"/>
                <a:gd name="connsiteY7" fmla="*/ 582613 h 2225676"/>
                <a:gd name="connsiteX8" fmla="*/ 1183688 w 1183688"/>
                <a:gd name="connsiteY8" fmla="*/ 582613 h 2225676"/>
                <a:gd name="connsiteX9" fmla="*/ 1183688 w 1183688"/>
                <a:gd name="connsiteY9" fmla="*/ 1706563 h 2225676"/>
                <a:gd name="connsiteX10" fmla="*/ 1015015 w 1183688"/>
                <a:gd name="connsiteY10" fmla="*/ 1706563 h 2225676"/>
                <a:gd name="connsiteX11" fmla="*/ 1004676 w 1183688"/>
                <a:gd name="connsiteY11" fmla="*/ 1706563 h 2225676"/>
                <a:gd name="connsiteX12" fmla="*/ 1004676 w 1183688"/>
                <a:gd name="connsiteY12" fmla="*/ 1719758 h 2225676"/>
                <a:gd name="connsiteX13" fmla="*/ 1004676 w 1183688"/>
                <a:gd name="connsiteY13" fmla="*/ 1937545 h 2225676"/>
                <a:gd name="connsiteX14" fmla="*/ 1017649 w 1183688"/>
                <a:gd name="connsiteY14" fmla="*/ 1989460 h 2225676"/>
                <a:gd name="connsiteX15" fmla="*/ 1056568 w 1183688"/>
                <a:gd name="connsiteY15" fmla="*/ 2056950 h 2225676"/>
                <a:gd name="connsiteX16" fmla="*/ 1074730 w 1183688"/>
                <a:gd name="connsiteY16" fmla="*/ 2124441 h 2225676"/>
                <a:gd name="connsiteX17" fmla="*/ 955378 w 1183688"/>
                <a:gd name="connsiteY17" fmla="*/ 2225676 h 2225676"/>
                <a:gd name="connsiteX18" fmla="*/ 838620 w 1183688"/>
                <a:gd name="connsiteY18" fmla="*/ 2132228 h 2225676"/>
                <a:gd name="connsiteX19" fmla="*/ 859377 w 1183688"/>
                <a:gd name="connsiteY19" fmla="*/ 2056950 h 2225676"/>
                <a:gd name="connsiteX20" fmla="*/ 898296 w 1183688"/>
                <a:gd name="connsiteY20" fmla="*/ 1984269 h 2225676"/>
                <a:gd name="connsiteX21" fmla="*/ 908675 w 1183688"/>
                <a:gd name="connsiteY21" fmla="*/ 1937545 h 2225676"/>
                <a:gd name="connsiteX22" fmla="*/ 908675 w 1183688"/>
                <a:gd name="connsiteY22" fmla="*/ 1744519 h 2225676"/>
                <a:gd name="connsiteX23" fmla="*/ 908675 w 1183688"/>
                <a:gd name="connsiteY23" fmla="*/ 1706563 h 2225676"/>
                <a:gd name="connsiteX24" fmla="*/ 875727 w 1183688"/>
                <a:gd name="connsiteY24" fmla="*/ 1706563 h 2225676"/>
                <a:gd name="connsiteX25" fmla="*/ 235974 w 1183688"/>
                <a:gd name="connsiteY25" fmla="*/ 1706563 h 2225676"/>
                <a:gd name="connsiteX26" fmla="*/ 2292 w 1183688"/>
                <a:gd name="connsiteY26" fmla="*/ 582613 h 2225676"/>
                <a:gd name="connsiteX27" fmla="*/ 635965 w 1183688"/>
                <a:gd name="connsiteY27" fmla="*/ 582613 h 2225676"/>
                <a:gd name="connsiteX28" fmla="*/ 778500 w 1183688"/>
                <a:gd name="connsiteY28" fmla="*/ 582613 h 2225676"/>
                <a:gd name="connsiteX29" fmla="*/ 778500 w 1183688"/>
                <a:gd name="connsiteY29" fmla="*/ 287422 h 2225676"/>
                <a:gd name="connsiteX30" fmla="*/ 765526 w 1183688"/>
                <a:gd name="connsiteY30" fmla="*/ 235635 h 2225676"/>
                <a:gd name="connsiteX31" fmla="*/ 726607 w 1183688"/>
                <a:gd name="connsiteY31" fmla="*/ 168310 h 2225676"/>
                <a:gd name="connsiteX32" fmla="*/ 708445 w 1183688"/>
                <a:gd name="connsiteY32" fmla="*/ 100986 h 2225676"/>
                <a:gd name="connsiteX33" fmla="*/ 825203 w 1183688"/>
                <a:gd name="connsiteY33" fmla="*/ 0 h 222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83688" h="2225676">
                  <a:moveTo>
                    <a:pt x="825203" y="0"/>
                  </a:moveTo>
                  <a:cubicBezTo>
                    <a:pt x="887474" y="0"/>
                    <a:pt x="939366" y="41430"/>
                    <a:pt x="944555" y="93218"/>
                  </a:cubicBezTo>
                  <a:cubicBezTo>
                    <a:pt x="944555" y="93218"/>
                    <a:pt x="944555" y="93218"/>
                    <a:pt x="941961" y="93218"/>
                  </a:cubicBezTo>
                  <a:cubicBezTo>
                    <a:pt x="947150" y="121701"/>
                    <a:pt x="941961" y="147595"/>
                    <a:pt x="923798" y="168310"/>
                  </a:cubicBezTo>
                  <a:cubicBezTo>
                    <a:pt x="903041" y="196794"/>
                    <a:pt x="895258" y="212330"/>
                    <a:pt x="884879" y="240813"/>
                  </a:cubicBezTo>
                  <a:lnTo>
                    <a:pt x="874501" y="287422"/>
                  </a:lnTo>
                  <a:cubicBezTo>
                    <a:pt x="874501" y="287422"/>
                    <a:pt x="874501" y="287422"/>
                    <a:pt x="871906" y="582613"/>
                  </a:cubicBezTo>
                  <a:lnTo>
                    <a:pt x="975732" y="582613"/>
                  </a:lnTo>
                  <a:cubicBezTo>
                    <a:pt x="1040628" y="582613"/>
                    <a:pt x="1109851" y="582613"/>
                    <a:pt x="1183688" y="582613"/>
                  </a:cubicBezTo>
                  <a:lnTo>
                    <a:pt x="1183688" y="1706563"/>
                  </a:lnTo>
                  <a:cubicBezTo>
                    <a:pt x="1183688" y="1706563"/>
                    <a:pt x="1183688" y="1706563"/>
                    <a:pt x="1015015" y="1706563"/>
                  </a:cubicBezTo>
                  <a:lnTo>
                    <a:pt x="1004676" y="1706563"/>
                  </a:lnTo>
                  <a:lnTo>
                    <a:pt x="1004676" y="1719758"/>
                  </a:lnTo>
                  <a:cubicBezTo>
                    <a:pt x="1004676" y="1761964"/>
                    <a:pt x="1004676" y="1829495"/>
                    <a:pt x="1004676" y="1937545"/>
                  </a:cubicBezTo>
                  <a:cubicBezTo>
                    <a:pt x="1004676" y="1937545"/>
                    <a:pt x="1004676" y="1937545"/>
                    <a:pt x="1017649" y="1989460"/>
                  </a:cubicBezTo>
                  <a:cubicBezTo>
                    <a:pt x="1028027" y="2015418"/>
                    <a:pt x="1035811" y="2030993"/>
                    <a:pt x="1056568" y="2056950"/>
                  </a:cubicBezTo>
                  <a:cubicBezTo>
                    <a:pt x="1069541" y="2077717"/>
                    <a:pt x="1077325" y="2098483"/>
                    <a:pt x="1074730" y="2124441"/>
                  </a:cubicBezTo>
                  <a:cubicBezTo>
                    <a:pt x="1074730" y="2181548"/>
                    <a:pt x="1020243" y="2225676"/>
                    <a:pt x="955378" y="2225676"/>
                  </a:cubicBezTo>
                  <a:cubicBezTo>
                    <a:pt x="895701" y="2225676"/>
                    <a:pt x="843809" y="2184144"/>
                    <a:pt x="838620" y="2132228"/>
                  </a:cubicBezTo>
                  <a:cubicBezTo>
                    <a:pt x="836025" y="2103675"/>
                    <a:pt x="841214" y="2080313"/>
                    <a:pt x="859377" y="2056950"/>
                  </a:cubicBezTo>
                  <a:cubicBezTo>
                    <a:pt x="880134" y="2028397"/>
                    <a:pt x="887918" y="2015418"/>
                    <a:pt x="898296" y="1984269"/>
                  </a:cubicBezTo>
                  <a:lnTo>
                    <a:pt x="908675" y="1937545"/>
                  </a:lnTo>
                  <a:cubicBezTo>
                    <a:pt x="908675" y="1937545"/>
                    <a:pt x="908675" y="1937545"/>
                    <a:pt x="908675" y="1744519"/>
                  </a:cubicBezTo>
                  <a:lnTo>
                    <a:pt x="908675" y="1706563"/>
                  </a:lnTo>
                  <a:lnTo>
                    <a:pt x="875727" y="1706563"/>
                  </a:lnTo>
                  <a:cubicBezTo>
                    <a:pt x="735745" y="1706563"/>
                    <a:pt x="532135" y="1706563"/>
                    <a:pt x="235974" y="1706563"/>
                  </a:cubicBezTo>
                  <a:cubicBezTo>
                    <a:pt x="49028" y="1317204"/>
                    <a:pt x="-13287" y="935632"/>
                    <a:pt x="2292" y="582613"/>
                  </a:cubicBezTo>
                  <a:cubicBezTo>
                    <a:pt x="2292" y="582613"/>
                    <a:pt x="2292" y="582613"/>
                    <a:pt x="635965" y="582613"/>
                  </a:cubicBezTo>
                  <a:lnTo>
                    <a:pt x="778500" y="582613"/>
                  </a:lnTo>
                  <a:cubicBezTo>
                    <a:pt x="778500" y="582613"/>
                    <a:pt x="778500" y="582613"/>
                    <a:pt x="778500" y="287422"/>
                  </a:cubicBezTo>
                  <a:cubicBezTo>
                    <a:pt x="778500" y="287422"/>
                    <a:pt x="778500" y="287422"/>
                    <a:pt x="765526" y="235635"/>
                  </a:cubicBezTo>
                  <a:cubicBezTo>
                    <a:pt x="755148" y="209741"/>
                    <a:pt x="747364" y="194204"/>
                    <a:pt x="726607" y="168310"/>
                  </a:cubicBezTo>
                  <a:cubicBezTo>
                    <a:pt x="713634" y="147595"/>
                    <a:pt x="705850" y="126880"/>
                    <a:pt x="708445" y="100986"/>
                  </a:cubicBezTo>
                  <a:cubicBezTo>
                    <a:pt x="708445" y="44020"/>
                    <a:pt x="760337" y="0"/>
                    <a:pt x="825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9"/>
            </a:p>
          </p:txBody>
        </p:sp>
        <p:sp>
          <p:nvSpPr>
            <p:cNvPr id="551" name="Freeform 550"/>
            <p:cNvSpPr>
              <a:spLocks/>
            </p:cNvSpPr>
            <p:nvPr/>
          </p:nvSpPr>
          <p:spPr bwMode="auto">
            <a:xfrm>
              <a:off x="-1148230" y="-131332"/>
              <a:ext cx="1866900" cy="1709738"/>
            </a:xfrm>
            <a:custGeom>
              <a:avLst/>
              <a:gdLst>
                <a:gd name="connsiteX0" fmla="*/ 1672433 w 1866900"/>
                <a:gd name="connsiteY0" fmla="*/ 0 h 1709738"/>
                <a:gd name="connsiteX1" fmla="*/ 1789683 w 1866900"/>
                <a:gd name="connsiteY1" fmla="*/ 95998 h 1709738"/>
                <a:gd name="connsiteX2" fmla="*/ 1771444 w 1866900"/>
                <a:gd name="connsiteY2" fmla="*/ 171240 h 1709738"/>
                <a:gd name="connsiteX3" fmla="*/ 1729755 w 1866900"/>
                <a:gd name="connsiteY3" fmla="*/ 243888 h 1709738"/>
                <a:gd name="connsiteX4" fmla="*/ 1732361 w 1866900"/>
                <a:gd name="connsiteY4" fmla="*/ 243888 h 1709738"/>
                <a:gd name="connsiteX5" fmla="*/ 1719333 w 1866900"/>
                <a:gd name="connsiteY5" fmla="*/ 287995 h 1709738"/>
                <a:gd name="connsiteX6" fmla="*/ 1719333 w 1866900"/>
                <a:gd name="connsiteY6" fmla="*/ 588963 h 1709738"/>
                <a:gd name="connsiteX7" fmla="*/ 1866900 w 1866900"/>
                <a:gd name="connsiteY7" fmla="*/ 588963 h 1709738"/>
                <a:gd name="connsiteX8" fmla="*/ 1866900 w 1866900"/>
                <a:gd name="connsiteY8" fmla="*/ 1709738 h 1709738"/>
                <a:gd name="connsiteX9" fmla="*/ 1653985 w 1866900"/>
                <a:gd name="connsiteY9" fmla="*/ 1709738 h 1709738"/>
                <a:gd name="connsiteX10" fmla="*/ 1653985 w 1866900"/>
                <a:gd name="connsiteY10" fmla="*/ 1600774 h 1709738"/>
                <a:gd name="connsiteX11" fmla="*/ 1656582 w 1866900"/>
                <a:gd name="connsiteY11" fmla="*/ 1600774 h 1709738"/>
                <a:gd name="connsiteX12" fmla="*/ 1664371 w 1866900"/>
                <a:gd name="connsiteY12" fmla="*/ 1561858 h 1709738"/>
                <a:gd name="connsiteX13" fmla="*/ 1695530 w 1866900"/>
                <a:gd name="connsiteY13" fmla="*/ 1507376 h 1709738"/>
                <a:gd name="connsiteX14" fmla="*/ 1724091 w 1866900"/>
                <a:gd name="connsiteY14" fmla="*/ 1413978 h 1709738"/>
                <a:gd name="connsiteX15" fmla="*/ 1550124 w 1866900"/>
                <a:gd name="connsiteY15" fmla="*/ 1263504 h 1709738"/>
                <a:gd name="connsiteX16" fmla="*/ 1376157 w 1866900"/>
                <a:gd name="connsiteY16" fmla="*/ 1401006 h 1709738"/>
                <a:gd name="connsiteX17" fmla="*/ 1376157 w 1866900"/>
                <a:gd name="connsiteY17" fmla="*/ 1403600 h 1709738"/>
                <a:gd name="connsiteX18" fmla="*/ 1376157 w 1866900"/>
                <a:gd name="connsiteY18" fmla="*/ 1406195 h 1709738"/>
                <a:gd name="connsiteX19" fmla="*/ 1404719 w 1866900"/>
                <a:gd name="connsiteY19" fmla="*/ 1507376 h 1709738"/>
                <a:gd name="connsiteX20" fmla="*/ 1435877 w 1866900"/>
                <a:gd name="connsiteY20" fmla="*/ 1567047 h 1709738"/>
                <a:gd name="connsiteX21" fmla="*/ 1446263 w 1866900"/>
                <a:gd name="connsiteY21" fmla="*/ 1600774 h 1709738"/>
                <a:gd name="connsiteX22" fmla="*/ 1446263 w 1866900"/>
                <a:gd name="connsiteY22" fmla="*/ 1709738 h 1709738"/>
                <a:gd name="connsiteX23" fmla="*/ 0 w 1866900"/>
                <a:gd name="connsiteY23" fmla="*/ 1709738 h 1709738"/>
                <a:gd name="connsiteX24" fmla="*/ 0 w 1866900"/>
                <a:gd name="connsiteY24" fmla="*/ 588963 h 1709738"/>
                <a:gd name="connsiteX25" fmla="*/ 1625532 w 1866900"/>
                <a:gd name="connsiteY25" fmla="*/ 588963 h 1709738"/>
                <a:gd name="connsiteX26" fmla="*/ 1622927 w 1866900"/>
                <a:gd name="connsiteY26" fmla="*/ 287995 h 1709738"/>
                <a:gd name="connsiteX27" fmla="*/ 1609899 w 1866900"/>
                <a:gd name="connsiteY27" fmla="*/ 238699 h 1709738"/>
                <a:gd name="connsiteX28" fmla="*/ 1573421 w 1866900"/>
                <a:gd name="connsiteY28" fmla="*/ 171240 h 1709738"/>
                <a:gd name="connsiteX29" fmla="*/ 1552576 w 1866900"/>
                <a:gd name="connsiteY29" fmla="*/ 101188 h 1709738"/>
                <a:gd name="connsiteX30" fmla="*/ 1672433 w 1866900"/>
                <a:gd name="connsiteY30" fmla="*/ 0 h 170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66900" h="1709738">
                  <a:moveTo>
                    <a:pt x="1672433" y="0"/>
                  </a:moveTo>
                  <a:cubicBezTo>
                    <a:pt x="1734966" y="0"/>
                    <a:pt x="1784472" y="41513"/>
                    <a:pt x="1789683" y="95998"/>
                  </a:cubicBezTo>
                  <a:cubicBezTo>
                    <a:pt x="1792289" y="124538"/>
                    <a:pt x="1787078" y="147889"/>
                    <a:pt x="1771444" y="171240"/>
                  </a:cubicBezTo>
                  <a:cubicBezTo>
                    <a:pt x="1750600" y="197186"/>
                    <a:pt x="1742783" y="212753"/>
                    <a:pt x="1729755" y="243888"/>
                  </a:cubicBezTo>
                  <a:cubicBezTo>
                    <a:pt x="1729755" y="243888"/>
                    <a:pt x="1729755" y="243888"/>
                    <a:pt x="1732361" y="243888"/>
                  </a:cubicBezTo>
                  <a:lnTo>
                    <a:pt x="1719333" y="287995"/>
                  </a:lnTo>
                  <a:cubicBezTo>
                    <a:pt x="1719333" y="287995"/>
                    <a:pt x="1719333" y="287995"/>
                    <a:pt x="1719333" y="588963"/>
                  </a:cubicBezTo>
                  <a:lnTo>
                    <a:pt x="1866900" y="588963"/>
                  </a:lnTo>
                  <a:cubicBezTo>
                    <a:pt x="1866900" y="588963"/>
                    <a:pt x="1866900" y="588963"/>
                    <a:pt x="1866900" y="1709738"/>
                  </a:cubicBezTo>
                  <a:cubicBezTo>
                    <a:pt x="1866900" y="1709738"/>
                    <a:pt x="1866900" y="1709738"/>
                    <a:pt x="1653985" y="1709738"/>
                  </a:cubicBezTo>
                  <a:cubicBezTo>
                    <a:pt x="1653985" y="1709738"/>
                    <a:pt x="1653985" y="1709738"/>
                    <a:pt x="1653985" y="1600774"/>
                  </a:cubicBezTo>
                  <a:cubicBezTo>
                    <a:pt x="1653985" y="1600774"/>
                    <a:pt x="1653985" y="1600774"/>
                    <a:pt x="1656582" y="1600774"/>
                  </a:cubicBezTo>
                  <a:cubicBezTo>
                    <a:pt x="1656582" y="1600774"/>
                    <a:pt x="1656582" y="1600774"/>
                    <a:pt x="1664371" y="1561858"/>
                  </a:cubicBezTo>
                  <a:cubicBezTo>
                    <a:pt x="1672161" y="1541103"/>
                    <a:pt x="1679950" y="1530725"/>
                    <a:pt x="1695530" y="1507376"/>
                  </a:cubicBezTo>
                  <a:cubicBezTo>
                    <a:pt x="1716302" y="1478838"/>
                    <a:pt x="1726688" y="1447705"/>
                    <a:pt x="1724091" y="1413978"/>
                  </a:cubicBezTo>
                  <a:cubicBezTo>
                    <a:pt x="1724091" y="1330958"/>
                    <a:pt x="1646196" y="1263504"/>
                    <a:pt x="1550124" y="1263504"/>
                  </a:cubicBezTo>
                  <a:cubicBezTo>
                    <a:pt x="1459246" y="1263504"/>
                    <a:pt x="1383947" y="1323174"/>
                    <a:pt x="1376157" y="1401006"/>
                  </a:cubicBezTo>
                  <a:cubicBezTo>
                    <a:pt x="1376157" y="1401006"/>
                    <a:pt x="1376157" y="1403600"/>
                    <a:pt x="1376157" y="1403600"/>
                  </a:cubicBezTo>
                  <a:cubicBezTo>
                    <a:pt x="1376157" y="1403600"/>
                    <a:pt x="1376157" y="1406195"/>
                    <a:pt x="1376157" y="1406195"/>
                  </a:cubicBezTo>
                  <a:cubicBezTo>
                    <a:pt x="1373561" y="1445111"/>
                    <a:pt x="1381350" y="1478838"/>
                    <a:pt x="1404719" y="1507376"/>
                  </a:cubicBezTo>
                  <a:cubicBezTo>
                    <a:pt x="1422895" y="1530725"/>
                    <a:pt x="1428088" y="1543697"/>
                    <a:pt x="1435877" y="1567047"/>
                  </a:cubicBezTo>
                  <a:cubicBezTo>
                    <a:pt x="1435877" y="1567047"/>
                    <a:pt x="1435877" y="1567047"/>
                    <a:pt x="1446263" y="1600774"/>
                  </a:cubicBezTo>
                  <a:cubicBezTo>
                    <a:pt x="1446263" y="1600774"/>
                    <a:pt x="1446263" y="1600774"/>
                    <a:pt x="1446263" y="1709738"/>
                  </a:cubicBezTo>
                  <a:cubicBezTo>
                    <a:pt x="1446263" y="1709738"/>
                    <a:pt x="1446263" y="1709738"/>
                    <a:pt x="0" y="1709738"/>
                  </a:cubicBezTo>
                  <a:cubicBezTo>
                    <a:pt x="0" y="1709738"/>
                    <a:pt x="0" y="1709738"/>
                    <a:pt x="0" y="588963"/>
                  </a:cubicBezTo>
                  <a:lnTo>
                    <a:pt x="1625532" y="588963"/>
                  </a:lnTo>
                  <a:cubicBezTo>
                    <a:pt x="1625532" y="588963"/>
                    <a:pt x="1625532" y="588963"/>
                    <a:pt x="1622927" y="287995"/>
                  </a:cubicBezTo>
                  <a:cubicBezTo>
                    <a:pt x="1622927" y="287995"/>
                    <a:pt x="1622927" y="287995"/>
                    <a:pt x="1609899" y="238699"/>
                  </a:cubicBezTo>
                  <a:cubicBezTo>
                    <a:pt x="1599476" y="210159"/>
                    <a:pt x="1591660" y="197186"/>
                    <a:pt x="1573421" y="171240"/>
                  </a:cubicBezTo>
                  <a:cubicBezTo>
                    <a:pt x="1557787" y="150484"/>
                    <a:pt x="1552576" y="127133"/>
                    <a:pt x="1552576" y="101188"/>
                  </a:cubicBezTo>
                  <a:cubicBezTo>
                    <a:pt x="1552576" y="46702"/>
                    <a:pt x="1607293" y="0"/>
                    <a:pt x="1672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99"/>
            </a:p>
          </p:txBody>
        </p:sp>
      </p:grpSp>
      <p:grpSp>
        <p:nvGrpSpPr>
          <p:cNvPr id="607" name="Group 167"/>
          <p:cNvGrpSpPr>
            <a:grpSpLocks noChangeAspect="1"/>
          </p:cNvGrpSpPr>
          <p:nvPr/>
        </p:nvGrpSpPr>
        <p:grpSpPr bwMode="auto">
          <a:xfrm>
            <a:off x="6217869" y="5563728"/>
            <a:ext cx="492885" cy="758656"/>
            <a:chOff x="2514" y="118"/>
            <a:chExt cx="2652" cy="4082"/>
          </a:xfrm>
        </p:grpSpPr>
        <p:sp>
          <p:nvSpPr>
            <p:cNvPr id="609" name="Freeform 168"/>
            <p:cNvSpPr>
              <a:spLocks/>
            </p:cNvSpPr>
            <p:nvPr/>
          </p:nvSpPr>
          <p:spPr bwMode="auto">
            <a:xfrm>
              <a:off x="3284" y="3193"/>
              <a:ext cx="1074" cy="185"/>
            </a:xfrm>
            <a:custGeom>
              <a:avLst/>
              <a:gdLst>
                <a:gd name="T0" fmla="*/ 656 w 656"/>
                <a:gd name="T1" fmla="*/ 56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6 h 113"/>
                <a:gd name="T8" fmla="*/ 0 w 656"/>
                <a:gd name="T9" fmla="*/ 56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6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0" name="Freeform 169"/>
            <p:cNvSpPr>
              <a:spLocks/>
            </p:cNvSpPr>
            <p:nvPr/>
          </p:nvSpPr>
          <p:spPr bwMode="auto">
            <a:xfrm>
              <a:off x="3284" y="3430"/>
              <a:ext cx="1074" cy="185"/>
            </a:xfrm>
            <a:custGeom>
              <a:avLst/>
              <a:gdLst>
                <a:gd name="T0" fmla="*/ 656 w 656"/>
                <a:gd name="T1" fmla="*/ 57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7 h 113"/>
                <a:gd name="T8" fmla="*/ 0 w 656"/>
                <a:gd name="T9" fmla="*/ 57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7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6"/>
                    <a:pt x="656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1" name="Freeform 170"/>
            <p:cNvSpPr>
              <a:spLocks/>
            </p:cNvSpPr>
            <p:nvPr/>
          </p:nvSpPr>
          <p:spPr bwMode="auto">
            <a:xfrm>
              <a:off x="3284" y="3669"/>
              <a:ext cx="1074" cy="183"/>
            </a:xfrm>
            <a:custGeom>
              <a:avLst/>
              <a:gdLst>
                <a:gd name="T0" fmla="*/ 656 w 656"/>
                <a:gd name="T1" fmla="*/ 56 h 112"/>
                <a:gd name="T2" fmla="*/ 600 w 656"/>
                <a:gd name="T3" fmla="*/ 112 h 112"/>
                <a:gd name="T4" fmla="*/ 57 w 656"/>
                <a:gd name="T5" fmla="*/ 112 h 112"/>
                <a:gd name="T6" fmla="*/ 0 w 656"/>
                <a:gd name="T7" fmla="*/ 56 h 112"/>
                <a:gd name="T8" fmla="*/ 0 w 656"/>
                <a:gd name="T9" fmla="*/ 56 h 112"/>
                <a:gd name="T10" fmla="*/ 57 w 656"/>
                <a:gd name="T11" fmla="*/ 0 h 112"/>
                <a:gd name="T12" fmla="*/ 600 w 656"/>
                <a:gd name="T13" fmla="*/ 0 h 112"/>
                <a:gd name="T14" fmla="*/ 656 w 656"/>
                <a:gd name="T1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2">
                  <a:moveTo>
                    <a:pt x="656" y="56"/>
                  </a:moveTo>
                  <a:cubicBezTo>
                    <a:pt x="656" y="87"/>
                    <a:pt x="631" y="112"/>
                    <a:pt x="600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26" y="112"/>
                    <a:pt x="0" y="8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2" name="Freeform 171"/>
            <p:cNvSpPr>
              <a:spLocks/>
            </p:cNvSpPr>
            <p:nvPr/>
          </p:nvSpPr>
          <p:spPr bwMode="auto">
            <a:xfrm>
              <a:off x="3486" y="3909"/>
              <a:ext cx="672" cy="291"/>
            </a:xfrm>
            <a:custGeom>
              <a:avLst/>
              <a:gdLst>
                <a:gd name="T0" fmla="*/ 0 w 411"/>
                <a:gd name="T1" fmla="*/ 0 h 178"/>
                <a:gd name="T2" fmla="*/ 0 w 411"/>
                <a:gd name="T3" fmla="*/ 32 h 178"/>
                <a:gd name="T4" fmla="*/ 146 w 411"/>
                <a:gd name="T5" fmla="*/ 178 h 178"/>
                <a:gd name="T6" fmla="*/ 265 w 411"/>
                <a:gd name="T7" fmla="*/ 178 h 178"/>
                <a:gd name="T8" fmla="*/ 411 w 411"/>
                <a:gd name="T9" fmla="*/ 32 h 178"/>
                <a:gd name="T10" fmla="*/ 411 w 411"/>
                <a:gd name="T11" fmla="*/ 0 h 178"/>
                <a:gd name="T12" fmla="*/ 0 w 41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8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13"/>
                    <a:pt x="65" y="178"/>
                    <a:pt x="146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345" y="178"/>
                    <a:pt x="411" y="113"/>
                    <a:pt x="411" y="32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3" name="Freeform 172"/>
            <p:cNvSpPr>
              <a:spLocks noEditPoints="1"/>
            </p:cNvSpPr>
            <p:nvPr/>
          </p:nvSpPr>
          <p:spPr bwMode="auto">
            <a:xfrm>
              <a:off x="3893" y="1697"/>
              <a:ext cx="728" cy="726"/>
            </a:xfrm>
            <a:custGeom>
              <a:avLst/>
              <a:gdLst>
                <a:gd name="T0" fmla="*/ 445 w 445"/>
                <a:gd name="T1" fmla="*/ 250 h 444"/>
                <a:gd name="T2" fmla="*/ 445 w 445"/>
                <a:gd name="T3" fmla="*/ 194 h 444"/>
                <a:gd name="T4" fmla="*/ 401 w 445"/>
                <a:gd name="T5" fmla="*/ 194 h 444"/>
                <a:gd name="T6" fmla="*/ 391 w 445"/>
                <a:gd name="T7" fmla="*/ 157 h 444"/>
                <a:gd name="T8" fmla="*/ 429 w 445"/>
                <a:gd name="T9" fmla="*/ 135 h 444"/>
                <a:gd name="T10" fmla="*/ 401 w 445"/>
                <a:gd name="T11" fmla="*/ 87 h 444"/>
                <a:gd name="T12" fmla="*/ 363 w 445"/>
                <a:gd name="T13" fmla="*/ 109 h 444"/>
                <a:gd name="T14" fmla="*/ 336 w 445"/>
                <a:gd name="T15" fmla="*/ 82 h 444"/>
                <a:gd name="T16" fmla="*/ 358 w 445"/>
                <a:gd name="T17" fmla="*/ 44 h 444"/>
                <a:gd name="T18" fmla="*/ 310 w 445"/>
                <a:gd name="T19" fmla="*/ 16 h 444"/>
                <a:gd name="T20" fmla="*/ 288 w 445"/>
                <a:gd name="T21" fmla="*/ 54 h 444"/>
                <a:gd name="T22" fmla="*/ 250 w 445"/>
                <a:gd name="T23" fmla="*/ 44 h 444"/>
                <a:gd name="T24" fmla="*/ 250 w 445"/>
                <a:gd name="T25" fmla="*/ 0 h 444"/>
                <a:gd name="T26" fmla="*/ 195 w 445"/>
                <a:gd name="T27" fmla="*/ 0 h 444"/>
                <a:gd name="T28" fmla="*/ 195 w 445"/>
                <a:gd name="T29" fmla="*/ 44 h 444"/>
                <a:gd name="T30" fmla="*/ 158 w 445"/>
                <a:gd name="T31" fmla="*/ 54 h 444"/>
                <a:gd name="T32" fmla="*/ 136 w 445"/>
                <a:gd name="T33" fmla="*/ 16 h 444"/>
                <a:gd name="T34" fmla="*/ 87 w 445"/>
                <a:gd name="T35" fmla="*/ 44 h 444"/>
                <a:gd name="T36" fmla="*/ 109 w 445"/>
                <a:gd name="T37" fmla="*/ 82 h 444"/>
                <a:gd name="T38" fmla="*/ 82 w 445"/>
                <a:gd name="T39" fmla="*/ 109 h 444"/>
                <a:gd name="T40" fmla="*/ 44 w 445"/>
                <a:gd name="T41" fmla="*/ 87 h 444"/>
                <a:gd name="T42" fmla="*/ 16 w 445"/>
                <a:gd name="T43" fmla="*/ 135 h 444"/>
                <a:gd name="T44" fmla="*/ 54 w 445"/>
                <a:gd name="T45" fmla="*/ 157 h 444"/>
                <a:gd name="T46" fmla="*/ 44 w 445"/>
                <a:gd name="T47" fmla="*/ 194 h 444"/>
                <a:gd name="T48" fmla="*/ 0 w 445"/>
                <a:gd name="T49" fmla="*/ 194 h 444"/>
                <a:gd name="T50" fmla="*/ 0 w 445"/>
                <a:gd name="T51" fmla="*/ 250 h 444"/>
                <a:gd name="T52" fmla="*/ 44 w 445"/>
                <a:gd name="T53" fmla="*/ 250 h 444"/>
                <a:gd name="T54" fmla="*/ 54 w 445"/>
                <a:gd name="T55" fmla="*/ 287 h 444"/>
                <a:gd name="T56" fmla="*/ 16 w 445"/>
                <a:gd name="T57" fmla="*/ 309 h 444"/>
                <a:gd name="T58" fmla="*/ 44 w 445"/>
                <a:gd name="T59" fmla="*/ 357 h 444"/>
                <a:gd name="T60" fmla="*/ 82 w 445"/>
                <a:gd name="T61" fmla="*/ 335 h 444"/>
                <a:gd name="T62" fmla="*/ 109 w 445"/>
                <a:gd name="T63" fmla="*/ 362 h 444"/>
                <a:gd name="T64" fmla="*/ 87 w 445"/>
                <a:gd name="T65" fmla="*/ 400 h 444"/>
                <a:gd name="T66" fmla="*/ 136 w 445"/>
                <a:gd name="T67" fmla="*/ 428 h 444"/>
                <a:gd name="T68" fmla="*/ 158 w 445"/>
                <a:gd name="T69" fmla="*/ 390 h 444"/>
                <a:gd name="T70" fmla="*/ 195 w 445"/>
                <a:gd name="T71" fmla="*/ 400 h 444"/>
                <a:gd name="T72" fmla="*/ 195 w 445"/>
                <a:gd name="T73" fmla="*/ 444 h 444"/>
                <a:gd name="T74" fmla="*/ 250 w 445"/>
                <a:gd name="T75" fmla="*/ 444 h 444"/>
                <a:gd name="T76" fmla="*/ 250 w 445"/>
                <a:gd name="T77" fmla="*/ 400 h 444"/>
                <a:gd name="T78" fmla="*/ 288 w 445"/>
                <a:gd name="T79" fmla="*/ 390 h 444"/>
                <a:gd name="T80" fmla="*/ 310 w 445"/>
                <a:gd name="T81" fmla="*/ 428 h 444"/>
                <a:gd name="T82" fmla="*/ 358 w 445"/>
                <a:gd name="T83" fmla="*/ 400 h 444"/>
                <a:gd name="T84" fmla="*/ 336 w 445"/>
                <a:gd name="T85" fmla="*/ 362 h 444"/>
                <a:gd name="T86" fmla="*/ 363 w 445"/>
                <a:gd name="T87" fmla="*/ 335 h 444"/>
                <a:gd name="T88" fmla="*/ 401 w 445"/>
                <a:gd name="T89" fmla="*/ 357 h 444"/>
                <a:gd name="T90" fmla="*/ 429 w 445"/>
                <a:gd name="T91" fmla="*/ 309 h 444"/>
                <a:gd name="T92" fmla="*/ 391 w 445"/>
                <a:gd name="T93" fmla="*/ 287 h 444"/>
                <a:gd name="T94" fmla="*/ 401 w 445"/>
                <a:gd name="T95" fmla="*/ 250 h 444"/>
                <a:gd name="T96" fmla="*/ 445 w 445"/>
                <a:gd name="T97" fmla="*/ 250 h 444"/>
                <a:gd name="T98" fmla="*/ 223 w 445"/>
                <a:gd name="T99" fmla="*/ 347 h 444"/>
                <a:gd name="T100" fmla="*/ 98 w 445"/>
                <a:gd name="T101" fmla="*/ 222 h 444"/>
                <a:gd name="T102" fmla="*/ 223 w 445"/>
                <a:gd name="T103" fmla="*/ 97 h 444"/>
                <a:gd name="T104" fmla="*/ 347 w 445"/>
                <a:gd name="T105" fmla="*/ 222 h 444"/>
                <a:gd name="T106" fmla="*/ 223 w 445"/>
                <a:gd name="T107" fmla="*/ 34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5" h="444">
                  <a:moveTo>
                    <a:pt x="445" y="250"/>
                  </a:moveTo>
                  <a:cubicBezTo>
                    <a:pt x="445" y="194"/>
                    <a:pt x="445" y="194"/>
                    <a:pt x="445" y="194"/>
                  </a:cubicBezTo>
                  <a:cubicBezTo>
                    <a:pt x="401" y="194"/>
                    <a:pt x="401" y="194"/>
                    <a:pt x="401" y="194"/>
                  </a:cubicBezTo>
                  <a:cubicBezTo>
                    <a:pt x="399" y="181"/>
                    <a:pt x="395" y="169"/>
                    <a:pt x="391" y="157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01" y="87"/>
                    <a:pt x="401" y="87"/>
                    <a:pt x="401" y="87"/>
                  </a:cubicBezTo>
                  <a:cubicBezTo>
                    <a:pt x="363" y="109"/>
                    <a:pt x="363" y="109"/>
                    <a:pt x="363" y="109"/>
                  </a:cubicBezTo>
                  <a:cubicBezTo>
                    <a:pt x="355" y="99"/>
                    <a:pt x="346" y="90"/>
                    <a:pt x="336" y="82"/>
                  </a:cubicBezTo>
                  <a:cubicBezTo>
                    <a:pt x="358" y="44"/>
                    <a:pt x="358" y="44"/>
                    <a:pt x="358" y="4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6" y="49"/>
                    <a:pt x="263" y="46"/>
                    <a:pt x="250" y="44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82" y="46"/>
                    <a:pt x="169" y="49"/>
                    <a:pt x="158" y="54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99" y="90"/>
                    <a:pt x="90" y="99"/>
                    <a:pt x="82" y="109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50" y="169"/>
                    <a:pt x="46" y="181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6" y="263"/>
                    <a:pt x="50" y="275"/>
                    <a:pt x="54" y="287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44" y="357"/>
                    <a:pt x="44" y="357"/>
                    <a:pt x="44" y="357"/>
                  </a:cubicBezTo>
                  <a:cubicBezTo>
                    <a:pt x="82" y="335"/>
                    <a:pt x="82" y="335"/>
                    <a:pt x="82" y="335"/>
                  </a:cubicBezTo>
                  <a:cubicBezTo>
                    <a:pt x="90" y="345"/>
                    <a:pt x="99" y="354"/>
                    <a:pt x="109" y="362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36" y="428"/>
                    <a:pt x="136" y="428"/>
                    <a:pt x="136" y="428"/>
                  </a:cubicBezTo>
                  <a:cubicBezTo>
                    <a:pt x="158" y="390"/>
                    <a:pt x="158" y="390"/>
                    <a:pt x="158" y="390"/>
                  </a:cubicBezTo>
                  <a:cubicBezTo>
                    <a:pt x="169" y="395"/>
                    <a:pt x="182" y="398"/>
                    <a:pt x="195" y="400"/>
                  </a:cubicBezTo>
                  <a:cubicBezTo>
                    <a:pt x="195" y="444"/>
                    <a:pt x="195" y="444"/>
                    <a:pt x="195" y="444"/>
                  </a:cubicBezTo>
                  <a:cubicBezTo>
                    <a:pt x="250" y="444"/>
                    <a:pt x="250" y="444"/>
                    <a:pt x="250" y="444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63" y="398"/>
                    <a:pt x="276" y="395"/>
                    <a:pt x="288" y="390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58" y="400"/>
                    <a:pt x="358" y="400"/>
                    <a:pt x="358" y="400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46" y="354"/>
                    <a:pt x="355" y="345"/>
                    <a:pt x="363" y="335"/>
                  </a:cubicBezTo>
                  <a:cubicBezTo>
                    <a:pt x="401" y="357"/>
                    <a:pt x="401" y="357"/>
                    <a:pt x="401" y="357"/>
                  </a:cubicBezTo>
                  <a:cubicBezTo>
                    <a:pt x="429" y="309"/>
                    <a:pt x="429" y="309"/>
                    <a:pt x="429" y="309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5" y="275"/>
                    <a:pt x="399" y="263"/>
                    <a:pt x="401" y="250"/>
                  </a:cubicBezTo>
                  <a:cubicBezTo>
                    <a:pt x="445" y="250"/>
                    <a:pt x="445" y="250"/>
                    <a:pt x="445" y="250"/>
                  </a:cubicBezTo>
                  <a:close/>
                  <a:moveTo>
                    <a:pt x="223" y="347"/>
                  </a:moveTo>
                  <a:cubicBezTo>
                    <a:pt x="154" y="347"/>
                    <a:pt x="98" y="291"/>
                    <a:pt x="98" y="222"/>
                  </a:cubicBezTo>
                  <a:cubicBezTo>
                    <a:pt x="98" y="153"/>
                    <a:pt x="154" y="97"/>
                    <a:pt x="223" y="97"/>
                  </a:cubicBezTo>
                  <a:cubicBezTo>
                    <a:pt x="291" y="97"/>
                    <a:pt x="347" y="153"/>
                    <a:pt x="347" y="222"/>
                  </a:cubicBezTo>
                  <a:cubicBezTo>
                    <a:pt x="347" y="291"/>
                    <a:pt x="291" y="347"/>
                    <a:pt x="223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4" name="Freeform 173"/>
            <p:cNvSpPr>
              <a:spLocks noEditPoints="1"/>
            </p:cNvSpPr>
            <p:nvPr/>
          </p:nvSpPr>
          <p:spPr bwMode="auto">
            <a:xfrm>
              <a:off x="3605" y="2943"/>
              <a:ext cx="198" cy="196"/>
            </a:xfrm>
            <a:custGeom>
              <a:avLst/>
              <a:gdLst>
                <a:gd name="T0" fmla="*/ 121 w 121"/>
                <a:gd name="T1" fmla="*/ 68 h 120"/>
                <a:gd name="T2" fmla="*/ 121 w 121"/>
                <a:gd name="T3" fmla="*/ 52 h 120"/>
                <a:gd name="T4" fmla="*/ 109 w 121"/>
                <a:gd name="T5" fmla="*/ 52 h 120"/>
                <a:gd name="T6" fmla="*/ 106 w 121"/>
                <a:gd name="T7" fmla="*/ 42 h 120"/>
                <a:gd name="T8" fmla="*/ 116 w 121"/>
                <a:gd name="T9" fmla="*/ 36 h 120"/>
                <a:gd name="T10" fmla="*/ 109 w 121"/>
                <a:gd name="T11" fmla="*/ 23 h 120"/>
                <a:gd name="T12" fmla="*/ 98 w 121"/>
                <a:gd name="T13" fmla="*/ 29 h 120"/>
                <a:gd name="T14" fmla="*/ 91 w 121"/>
                <a:gd name="T15" fmla="*/ 22 h 120"/>
                <a:gd name="T16" fmla="*/ 97 w 121"/>
                <a:gd name="T17" fmla="*/ 11 h 120"/>
                <a:gd name="T18" fmla="*/ 84 w 121"/>
                <a:gd name="T19" fmla="*/ 4 h 120"/>
                <a:gd name="T20" fmla="*/ 78 w 121"/>
                <a:gd name="T21" fmla="*/ 14 h 120"/>
                <a:gd name="T22" fmla="*/ 68 w 121"/>
                <a:gd name="T23" fmla="*/ 12 h 120"/>
                <a:gd name="T24" fmla="*/ 68 w 121"/>
                <a:gd name="T25" fmla="*/ 0 h 120"/>
                <a:gd name="T26" fmla="*/ 53 w 121"/>
                <a:gd name="T27" fmla="*/ 0 h 120"/>
                <a:gd name="T28" fmla="*/ 53 w 121"/>
                <a:gd name="T29" fmla="*/ 12 h 120"/>
                <a:gd name="T30" fmla="*/ 42 w 121"/>
                <a:gd name="T31" fmla="*/ 14 h 120"/>
                <a:gd name="T32" fmla="*/ 36 w 121"/>
                <a:gd name="T33" fmla="*/ 4 h 120"/>
                <a:gd name="T34" fmla="*/ 23 w 121"/>
                <a:gd name="T35" fmla="*/ 11 h 120"/>
                <a:gd name="T36" fmla="*/ 29 w 121"/>
                <a:gd name="T37" fmla="*/ 22 h 120"/>
                <a:gd name="T38" fmla="*/ 22 w 121"/>
                <a:gd name="T39" fmla="*/ 29 h 120"/>
                <a:gd name="T40" fmla="*/ 12 w 121"/>
                <a:gd name="T41" fmla="*/ 23 h 120"/>
                <a:gd name="T42" fmla="*/ 4 w 121"/>
                <a:gd name="T43" fmla="*/ 36 h 120"/>
                <a:gd name="T44" fmla="*/ 14 w 121"/>
                <a:gd name="T45" fmla="*/ 42 h 120"/>
                <a:gd name="T46" fmla="*/ 12 w 121"/>
                <a:gd name="T47" fmla="*/ 52 h 120"/>
                <a:gd name="T48" fmla="*/ 0 w 121"/>
                <a:gd name="T49" fmla="*/ 52 h 120"/>
                <a:gd name="T50" fmla="*/ 0 w 121"/>
                <a:gd name="T51" fmla="*/ 68 h 120"/>
                <a:gd name="T52" fmla="*/ 12 w 121"/>
                <a:gd name="T53" fmla="*/ 68 h 120"/>
                <a:gd name="T54" fmla="*/ 14 w 121"/>
                <a:gd name="T55" fmla="*/ 78 h 120"/>
                <a:gd name="T56" fmla="*/ 4 w 121"/>
                <a:gd name="T57" fmla="*/ 84 h 120"/>
                <a:gd name="T58" fmla="*/ 12 w 121"/>
                <a:gd name="T59" fmla="*/ 97 h 120"/>
                <a:gd name="T60" fmla="*/ 22 w 121"/>
                <a:gd name="T61" fmla="*/ 91 h 120"/>
                <a:gd name="T62" fmla="*/ 29 w 121"/>
                <a:gd name="T63" fmla="*/ 98 h 120"/>
                <a:gd name="T64" fmla="*/ 23 w 121"/>
                <a:gd name="T65" fmla="*/ 109 h 120"/>
                <a:gd name="T66" fmla="*/ 36 w 121"/>
                <a:gd name="T67" fmla="*/ 116 h 120"/>
                <a:gd name="T68" fmla="*/ 42 w 121"/>
                <a:gd name="T69" fmla="*/ 106 h 120"/>
                <a:gd name="T70" fmla="*/ 53 w 121"/>
                <a:gd name="T71" fmla="*/ 108 h 120"/>
                <a:gd name="T72" fmla="*/ 53 w 121"/>
                <a:gd name="T73" fmla="*/ 120 h 120"/>
                <a:gd name="T74" fmla="*/ 68 w 121"/>
                <a:gd name="T75" fmla="*/ 120 h 120"/>
                <a:gd name="T76" fmla="*/ 68 w 121"/>
                <a:gd name="T77" fmla="*/ 108 h 120"/>
                <a:gd name="T78" fmla="*/ 78 w 121"/>
                <a:gd name="T79" fmla="*/ 106 h 120"/>
                <a:gd name="T80" fmla="*/ 84 w 121"/>
                <a:gd name="T81" fmla="*/ 116 h 120"/>
                <a:gd name="T82" fmla="*/ 97 w 121"/>
                <a:gd name="T83" fmla="*/ 109 h 120"/>
                <a:gd name="T84" fmla="*/ 91 w 121"/>
                <a:gd name="T85" fmla="*/ 98 h 120"/>
                <a:gd name="T86" fmla="*/ 98 w 121"/>
                <a:gd name="T87" fmla="*/ 91 h 120"/>
                <a:gd name="T88" fmla="*/ 109 w 121"/>
                <a:gd name="T89" fmla="*/ 97 h 120"/>
                <a:gd name="T90" fmla="*/ 116 w 121"/>
                <a:gd name="T91" fmla="*/ 84 h 120"/>
                <a:gd name="T92" fmla="*/ 106 w 121"/>
                <a:gd name="T93" fmla="*/ 78 h 120"/>
                <a:gd name="T94" fmla="*/ 109 w 121"/>
                <a:gd name="T95" fmla="*/ 68 h 120"/>
                <a:gd name="T96" fmla="*/ 121 w 121"/>
                <a:gd name="T97" fmla="*/ 68 h 120"/>
                <a:gd name="T98" fmla="*/ 60 w 121"/>
                <a:gd name="T99" fmla="*/ 94 h 120"/>
                <a:gd name="T100" fmla="*/ 26 w 121"/>
                <a:gd name="T101" fmla="*/ 60 h 120"/>
                <a:gd name="T102" fmla="*/ 60 w 121"/>
                <a:gd name="T103" fmla="*/ 26 h 120"/>
                <a:gd name="T104" fmla="*/ 94 w 121"/>
                <a:gd name="T105" fmla="*/ 60 h 120"/>
                <a:gd name="T106" fmla="*/ 60 w 121"/>
                <a:gd name="T107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21" y="68"/>
                  </a:moveTo>
                  <a:cubicBezTo>
                    <a:pt x="121" y="52"/>
                    <a:pt x="121" y="52"/>
                    <a:pt x="121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8" y="49"/>
                    <a:pt x="107" y="46"/>
                    <a:pt x="106" y="42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6" y="26"/>
                    <a:pt x="94" y="24"/>
                    <a:pt x="91" y="22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5" y="13"/>
                    <a:pt x="71" y="12"/>
                    <a:pt x="68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2"/>
                    <a:pt x="46" y="13"/>
                    <a:pt x="42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4"/>
                    <a:pt x="24" y="26"/>
                    <a:pt x="22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4"/>
                    <a:pt x="14" y="78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4" y="94"/>
                    <a:pt x="27" y="96"/>
                    <a:pt x="29" y="98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6" y="107"/>
                    <a:pt x="49" y="108"/>
                    <a:pt x="53" y="10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1" y="108"/>
                    <a:pt x="75" y="107"/>
                    <a:pt x="78" y="10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4" y="96"/>
                    <a:pt x="96" y="94"/>
                    <a:pt x="98" y="91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7" y="74"/>
                    <a:pt x="108" y="71"/>
                    <a:pt x="109" y="68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60" y="94"/>
                  </a:moveTo>
                  <a:cubicBezTo>
                    <a:pt x="41" y="94"/>
                    <a:pt x="26" y="79"/>
                    <a:pt x="26" y="60"/>
                  </a:cubicBezTo>
                  <a:cubicBezTo>
                    <a:pt x="26" y="41"/>
                    <a:pt x="41" y="26"/>
                    <a:pt x="60" y="26"/>
                  </a:cubicBezTo>
                  <a:cubicBezTo>
                    <a:pt x="79" y="26"/>
                    <a:pt x="94" y="41"/>
                    <a:pt x="94" y="60"/>
                  </a:cubicBezTo>
                  <a:cubicBezTo>
                    <a:pt x="94" y="79"/>
                    <a:pt x="79" y="94"/>
                    <a:pt x="60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5" name="Freeform 174"/>
            <p:cNvSpPr>
              <a:spLocks noEditPoints="1"/>
            </p:cNvSpPr>
            <p:nvPr/>
          </p:nvSpPr>
          <p:spPr bwMode="auto">
            <a:xfrm>
              <a:off x="4618" y="2163"/>
              <a:ext cx="178" cy="178"/>
            </a:xfrm>
            <a:custGeom>
              <a:avLst/>
              <a:gdLst>
                <a:gd name="T0" fmla="*/ 109 w 109"/>
                <a:gd name="T1" fmla="*/ 61 h 109"/>
                <a:gd name="T2" fmla="*/ 109 w 109"/>
                <a:gd name="T3" fmla="*/ 48 h 109"/>
                <a:gd name="T4" fmla="*/ 98 w 109"/>
                <a:gd name="T5" fmla="*/ 48 h 109"/>
                <a:gd name="T6" fmla="*/ 95 w 109"/>
                <a:gd name="T7" fmla="*/ 38 h 109"/>
                <a:gd name="T8" fmla="*/ 105 w 109"/>
                <a:gd name="T9" fmla="*/ 33 h 109"/>
                <a:gd name="T10" fmla="*/ 98 w 109"/>
                <a:gd name="T11" fmla="*/ 21 h 109"/>
                <a:gd name="T12" fmla="*/ 89 w 109"/>
                <a:gd name="T13" fmla="*/ 27 h 109"/>
                <a:gd name="T14" fmla="*/ 82 w 109"/>
                <a:gd name="T15" fmla="*/ 20 h 109"/>
                <a:gd name="T16" fmla="*/ 87 w 109"/>
                <a:gd name="T17" fmla="*/ 11 h 109"/>
                <a:gd name="T18" fmla="*/ 75 w 109"/>
                <a:gd name="T19" fmla="*/ 4 h 109"/>
                <a:gd name="T20" fmla="*/ 70 w 109"/>
                <a:gd name="T21" fmla="*/ 13 h 109"/>
                <a:gd name="T22" fmla="*/ 61 w 109"/>
                <a:gd name="T23" fmla="*/ 11 h 109"/>
                <a:gd name="T24" fmla="*/ 61 w 109"/>
                <a:gd name="T25" fmla="*/ 0 h 109"/>
                <a:gd name="T26" fmla="*/ 47 w 109"/>
                <a:gd name="T27" fmla="*/ 0 h 109"/>
                <a:gd name="T28" fmla="*/ 47 w 109"/>
                <a:gd name="T29" fmla="*/ 11 h 109"/>
                <a:gd name="T30" fmla="*/ 38 w 109"/>
                <a:gd name="T31" fmla="*/ 13 h 109"/>
                <a:gd name="T32" fmla="*/ 33 w 109"/>
                <a:gd name="T33" fmla="*/ 4 h 109"/>
                <a:gd name="T34" fmla="*/ 21 w 109"/>
                <a:gd name="T35" fmla="*/ 11 h 109"/>
                <a:gd name="T36" fmla="*/ 26 w 109"/>
                <a:gd name="T37" fmla="*/ 20 h 109"/>
                <a:gd name="T38" fmla="*/ 20 w 109"/>
                <a:gd name="T39" fmla="*/ 27 h 109"/>
                <a:gd name="T40" fmla="*/ 11 w 109"/>
                <a:gd name="T41" fmla="*/ 21 h 109"/>
                <a:gd name="T42" fmla="*/ 4 w 109"/>
                <a:gd name="T43" fmla="*/ 33 h 109"/>
                <a:gd name="T44" fmla="*/ 13 w 109"/>
                <a:gd name="T45" fmla="*/ 38 h 109"/>
                <a:gd name="T46" fmla="*/ 11 w 109"/>
                <a:gd name="T47" fmla="*/ 48 h 109"/>
                <a:gd name="T48" fmla="*/ 0 w 109"/>
                <a:gd name="T49" fmla="*/ 48 h 109"/>
                <a:gd name="T50" fmla="*/ 0 w 109"/>
                <a:gd name="T51" fmla="*/ 61 h 109"/>
                <a:gd name="T52" fmla="*/ 11 w 109"/>
                <a:gd name="T53" fmla="*/ 61 h 109"/>
                <a:gd name="T54" fmla="*/ 13 w 109"/>
                <a:gd name="T55" fmla="*/ 70 h 109"/>
                <a:gd name="T56" fmla="*/ 4 w 109"/>
                <a:gd name="T57" fmla="*/ 76 h 109"/>
                <a:gd name="T58" fmla="*/ 11 w 109"/>
                <a:gd name="T59" fmla="*/ 87 h 109"/>
                <a:gd name="T60" fmla="*/ 20 w 109"/>
                <a:gd name="T61" fmla="*/ 82 h 109"/>
                <a:gd name="T62" fmla="*/ 26 w 109"/>
                <a:gd name="T63" fmla="*/ 89 h 109"/>
                <a:gd name="T64" fmla="*/ 21 w 109"/>
                <a:gd name="T65" fmla="*/ 98 h 109"/>
                <a:gd name="T66" fmla="*/ 33 w 109"/>
                <a:gd name="T67" fmla="*/ 105 h 109"/>
                <a:gd name="T68" fmla="*/ 38 w 109"/>
                <a:gd name="T69" fmla="*/ 96 h 109"/>
                <a:gd name="T70" fmla="*/ 47 w 109"/>
                <a:gd name="T71" fmla="*/ 98 h 109"/>
                <a:gd name="T72" fmla="*/ 47 w 109"/>
                <a:gd name="T73" fmla="*/ 109 h 109"/>
                <a:gd name="T74" fmla="*/ 61 w 109"/>
                <a:gd name="T75" fmla="*/ 109 h 109"/>
                <a:gd name="T76" fmla="*/ 61 w 109"/>
                <a:gd name="T77" fmla="*/ 98 h 109"/>
                <a:gd name="T78" fmla="*/ 70 w 109"/>
                <a:gd name="T79" fmla="*/ 96 h 109"/>
                <a:gd name="T80" fmla="*/ 75 w 109"/>
                <a:gd name="T81" fmla="*/ 105 h 109"/>
                <a:gd name="T82" fmla="*/ 87 w 109"/>
                <a:gd name="T83" fmla="*/ 98 h 109"/>
                <a:gd name="T84" fmla="*/ 82 w 109"/>
                <a:gd name="T85" fmla="*/ 89 h 109"/>
                <a:gd name="T86" fmla="*/ 89 w 109"/>
                <a:gd name="T87" fmla="*/ 82 h 109"/>
                <a:gd name="T88" fmla="*/ 98 w 109"/>
                <a:gd name="T89" fmla="*/ 87 h 109"/>
                <a:gd name="T90" fmla="*/ 105 w 109"/>
                <a:gd name="T91" fmla="*/ 76 h 109"/>
                <a:gd name="T92" fmla="*/ 95 w 109"/>
                <a:gd name="T93" fmla="*/ 70 h 109"/>
                <a:gd name="T94" fmla="*/ 98 w 109"/>
                <a:gd name="T95" fmla="*/ 61 h 109"/>
                <a:gd name="T96" fmla="*/ 109 w 109"/>
                <a:gd name="T97" fmla="*/ 61 h 109"/>
                <a:gd name="T98" fmla="*/ 54 w 109"/>
                <a:gd name="T99" fmla="*/ 85 h 109"/>
                <a:gd name="T100" fmla="*/ 24 w 109"/>
                <a:gd name="T101" fmla="*/ 54 h 109"/>
                <a:gd name="T102" fmla="*/ 54 w 109"/>
                <a:gd name="T103" fmla="*/ 24 h 109"/>
                <a:gd name="T104" fmla="*/ 85 w 109"/>
                <a:gd name="T105" fmla="*/ 54 h 109"/>
                <a:gd name="T106" fmla="*/ 54 w 109"/>
                <a:gd name="T107" fmla="*/ 8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9">
                  <a:moveTo>
                    <a:pt x="109" y="6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7" y="44"/>
                    <a:pt x="96" y="41"/>
                    <a:pt x="95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7" y="24"/>
                    <a:pt x="84" y="22"/>
                    <a:pt x="82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7" y="12"/>
                    <a:pt x="64" y="11"/>
                    <a:pt x="61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4" y="11"/>
                    <a:pt x="41" y="12"/>
                    <a:pt x="38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4" y="22"/>
                    <a:pt x="22" y="24"/>
                    <a:pt x="20" y="2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41"/>
                    <a:pt x="11" y="44"/>
                    <a:pt x="1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4"/>
                    <a:pt x="12" y="67"/>
                    <a:pt x="13" y="7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4" y="87"/>
                    <a:pt x="26" y="89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41" y="97"/>
                    <a:pt x="44" y="98"/>
                    <a:pt x="47" y="98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4" y="98"/>
                    <a:pt x="67" y="97"/>
                    <a:pt x="70" y="9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4" y="87"/>
                    <a:pt x="87" y="85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6" y="67"/>
                    <a:pt x="97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4" y="85"/>
                  </a:moveTo>
                  <a:cubicBezTo>
                    <a:pt x="37" y="85"/>
                    <a:pt x="24" y="71"/>
                    <a:pt x="24" y="54"/>
                  </a:cubicBezTo>
                  <a:cubicBezTo>
                    <a:pt x="24" y="38"/>
                    <a:pt x="37" y="24"/>
                    <a:pt x="54" y="24"/>
                  </a:cubicBezTo>
                  <a:cubicBezTo>
                    <a:pt x="71" y="24"/>
                    <a:pt x="85" y="38"/>
                    <a:pt x="85" y="54"/>
                  </a:cubicBezTo>
                  <a:cubicBezTo>
                    <a:pt x="85" y="71"/>
                    <a:pt x="71" y="85"/>
                    <a:pt x="54" y="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6" name="Freeform 175"/>
            <p:cNvSpPr>
              <a:spLocks noEditPoints="1"/>
            </p:cNvSpPr>
            <p:nvPr/>
          </p:nvSpPr>
          <p:spPr bwMode="auto">
            <a:xfrm>
              <a:off x="3864" y="2335"/>
              <a:ext cx="178" cy="176"/>
            </a:xfrm>
            <a:custGeom>
              <a:avLst/>
              <a:gdLst>
                <a:gd name="T0" fmla="*/ 109 w 109"/>
                <a:gd name="T1" fmla="*/ 61 h 108"/>
                <a:gd name="T2" fmla="*/ 109 w 109"/>
                <a:gd name="T3" fmla="*/ 47 h 108"/>
                <a:gd name="T4" fmla="*/ 98 w 109"/>
                <a:gd name="T5" fmla="*/ 47 h 108"/>
                <a:gd name="T6" fmla="*/ 96 w 109"/>
                <a:gd name="T7" fmla="*/ 38 h 108"/>
                <a:gd name="T8" fmla="*/ 105 w 109"/>
                <a:gd name="T9" fmla="*/ 33 h 108"/>
                <a:gd name="T10" fmla="*/ 98 w 109"/>
                <a:gd name="T11" fmla="*/ 21 h 108"/>
                <a:gd name="T12" fmla="*/ 89 w 109"/>
                <a:gd name="T13" fmla="*/ 26 h 108"/>
                <a:gd name="T14" fmla="*/ 82 w 109"/>
                <a:gd name="T15" fmla="*/ 20 h 108"/>
                <a:gd name="T16" fmla="*/ 88 w 109"/>
                <a:gd name="T17" fmla="*/ 10 h 108"/>
                <a:gd name="T18" fmla="*/ 76 w 109"/>
                <a:gd name="T19" fmla="*/ 4 h 108"/>
                <a:gd name="T20" fmla="*/ 71 w 109"/>
                <a:gd name="T21" fmla="*/ 13 h 108"/>
                <a:gd name="T22" fmla="*/ 62 w 109"/>
                <a:gd name="T23" fmla="*/ 10 h 108"/>
                <a:gd name="T24" fmla="*/ 62 w 109"/>
                <a:gd name="T25" fmla="*/ 0 h 108"/>
                <a:gd name="T26" fmla="*/ 48 w 109"/>
                <a:gd name="T27" fmla="*/ 0 h 108"/>
                <a:gd name="T28" fmla="*/ 48 w 109"/>
                <a:gd name="T29" fmla="*/ 10 h 108"/>
                <a:gd name="T30" fmla="*/ 39 w 109"/>
                <a:gd name="T31" fmla="*/ 13 h 108"/>
                <a:gd name="T32" fmla="*/ 33 w 109"/>
                <a:gd name="T33" fmla="*/ 4 h 108"/>
                <a:gd name="T34" fmla="*/ 22 w 109"/>
                <a:gd name="T35" fmla="*/ 10 h 108"/>
                <a:gd name="T36" fmla="*/ 27 w 109"/>
                <a:gd name="T37" fmla="*/ 20 h 108"/>
                <a:gd name="T38" fmla="*/ 20 w 109"/>
                <a:gd name="T39" fmla="*/ 26 h 108"/>
                <a:gd name="T40" fmla="*/ 11 w 109"/>
                <a:gd name="T41" fmla="*/ 21 h 108"/>
                <a:gd name="T42" fmla="*/ 4 w 109"/>
                <a:gd name="T43" fmla="*/ 33 h 108"/>
                <a:gd name="T44" fmla="*/ 14 w 109"/>
                <a:gd name="T45" fmla="*/ 38 h 108"/>
                <a:gd name="T46" fmla="*/ 11 w 109"/>
                <a:gd name="T47" fmla="*/ 47 h 108"/>
                <a:gd name="T48" fmla="*/ 0 w 109"/>
                <a:gd name="T49" fmla="*/ 47 h 108"/>
                <a:gd name="T50" fmla="*/ 0 w 109"/>
                <a:gd name="T51" fmla="*/ 61 h 108"/>
                <a:gd name="T52" fmla="*/ 11 w 109"/>
                <a:gd name="T53" fmla="*/ 61 h 108"/>
                <a:gd name="T54" fmla="*/ 14 w 109"/>
                <a:gd name="T55" fmla="*/ 70 h 108"/>
                <a:gd name="T56" fmla="*/ 4 w 109"/>
                <a:gd name="T57" fmla="*/ 75 h 108"/>
                <a:gd name="T58" fmla="*/ 11 w 109"/>
                <a:gd name="T59" fmla="*/ 87 h 108"/>
                <a:gd name="T60" fmla="*/ 20 w 109"/>
                <a:gd name="T61" fmla="*/ 82 h 108"/>
                <a:gd name="T62" fmla="*/ 27 w 109"/>
                <a:gd name="T63" fmla="*/ 88 h 108"/>
                <a:gd name="T64" fmla="*/ 22 w 109"/>
                <a:gd name="T65" fmla="*/ 98 h 108"/>
                <a:gd name="T66" fmla="*/ 33 w 109"/>
                <a:gd name="T67" fmla="*/ 105 h 108"/>
                <a:gd name="T68" fmla="*/ 39 w 109"/>
                <a:gd name="T69" fmla="*/ 95 h 108"/>
                <a:gd name="T70" fmla="*/ 48 w 109"/>
                <a:gd name="T71" fmla="*/ 98 h 108"/>
                <a:gd name="T72" fmla="*/ 48 w 109"/>
                <a:gd name="T73" fmla="*/ 108 h 108"/>
                <a:gd name="T74" fmla="*/ 62 w 109"/>
                <a:gd name="T75" fmla="*/ 108 h 108"/>
                <a:gd name="T76" fmla="*/ 62 w 109"/>
                <a:gd name="T77" fmla="*/ 98 h 108"/>
                <a:gd name="T78" fmla="*/ 71 w 109"/>
                <a:gd name="T79" fmla="*/ 95 h 108"/>
                <a:gd name="T80" fmla="*/ 76 w 109"/>
                <a:gd name="T81" fmla="*/ 105 h 108"/>
                <a:gd name="T82" fmla="*/ 88 w 109"/>
                <a:gd name="T83" fmla="*/ 98 h 108"/>
                <a:gd name="T84" fmla="*/ 82 w 109"/>
                <a:gd name="T85" fmla="*/ 88 h 108"/>
                <a:gd name="T86" fmla="*/ 89 w 109"/>
                <a:gd name="T87" fmla="*/ 82 h 108"/>
                <a:gd name="T88" fmla="*/ 98 w 109"/>
                <a:gd name="T89" fmla="*/ 87 h 108"/>
                <a:gd name="T90" fmla="*/ 105 w 109"/>
                <a:gd name="T91" fmla="*/ 75 h 108"/>
                <a:gd name="T92" fmla="*/ 96 w 109"/>
                <a:gd name="T93" fmla="*/ 70 h 108"/>
                <a:gd name="T94" fmla="*/ 98 w 109"/>
                <a:gd name="T95" fmla="*/ 61 h 108"/>
                <a:gd name="T96" fmla="*/ 109 w 109"/>
                <a:gd name="T97" fmla="*/ 61 h 108"/>
                <a:gd name="T98" fmla="*/ 55 w 109"/>
                <a:gd name="T99" fmla="*/ 85 h 108"/>
                <a:gd name="T100" fmla="*/ 24 w 109"/>
                <a:gd name="T101" fmla="*/ 54 h 108"/>
                <a:gd name="T102" fmla="*/ 55 w 109"/>
                <a:gd name="T103" fmla="*/ 23 h 108"/>
                <a:gd name="T104" fmla="*/ 85 w 109"/>
                <a:gd name="T105" fmla="*/ 54 h 108"/>
                <a:gd name="T106" fmla="*/ 55 w 109"/>
                <a:gd name="T10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8">
                  <a:moveTo>
                    <a:pt x="109" y="61"/>
                  </a:moveTo>
                  <a:cubicBezTo>
                    <a:pt x="109" y="47"/>
                    <a:pt x="109" y="47"/>
                    <a:pt x="109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4"/>
                    <a:pt x="97" y="41"/>
                    <a:pt x="96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7" y="24"/>
                    <a:pt x="85" y="22"/>
                    <a:pt x="82" y="2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5" y="11"/>
                    <a:pt x="42" y="12"/>
                    <a:pt x="39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5" y="22"/>
                    <a:pt x="22" y="24"/>
                    <a:pt x="20" y="2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2" y="41"/>
                    <a:pt x="12" y="44"/>
                    <a:pt x="11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2" y="67"/>
                    <a:pt x="14" y="7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2" y="96"/>
                    <a:pt x="45" y="97"/>
                    <a:pt x="48" y="9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5" y="97"/>
                    <a:pt x="68" y="96"/>
                    <a:pt x="71" y="9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5" y="86"/>
                    <a:pt x="87" y="84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7" y="67"/>
                    <a:pt x="98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5" y="85"/>
                  </a:moveTo>
                  <a:cubicBezTo>
                    <a:pt x="38" y="85"/>
                    <a:pt x="24" y="71"/>
                    <a:pt x="24" y="54"/>
                  </a:cubicBezTo>
                  <a:cubicBezTo>
                    <a:pt x="24" y="37"/>
                    <a:pt x="38" y="23"/>
                    <a:pt x="55" y="23"/>
                  </a:cubicBezTo>
                  <a:cubicBezTo>
                    <a:pt x="72" y="23"/>
                    <a:pt x="85" y="37"/>
                    <a:pt x="85" y="54"/>
                  </a:cubicBezTo>
                  <a:cubicBezTo>
                    <a:pt x="85" y="71"/>
                    <a:pt x="72" y="85"/>
                    <a:pt x="55" y="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7" name="Freeform 176"/>
            <p:cNvSpPr>
              <a:spLocks noEditPoints="1"/>
            </p:cNvSpPr>
            <p:nvPr/>
          </p:nvSpPr>
          <p:spPr bwMode="auto">
            <a:xfrm>
              <a:off x="4379" y="355"/>
              <a:ext cx="373" cy="373"/>
            </a:xfrm>
            <a:custGeom>
              <a:avLst/>
              <a:gdLst>
                <a:gd name="T0" fmla="*/ 228 w 228"/>
                <a:gd name="T1" fmla="*/ 129 h 228"/>
                <a:gd name="T2" fmla="*/ 228 w 228"/>
                <a:gd name="T3" fmla="*/ 100 h 228"/>
                <a:gd name="T4" fmla="*/ 205 w 228"/>
                <a:gd name="T5" fmla="*/ 100 h 228"/>
                <a:gd name="T6" fmla="*/ 200 w 228"/>
                <a:gd name="T7" fmla="*/ 81 h 228"/>
                <a:gd name="T8" fmla="*/ 220 w 228"/>
                <a:gd name="T9" fmla="*/ 70 h 228"/>
                <a:gd name="T10" fmla="*/ 206 w 228"/>
                <a:gd name="T11" fmla="*/ 45 h 228"/>
                <a:gd name="T12" fmla="*/ 186 w 228"/>
                <a:gd name="T13" fmla="*/ 56 h 228"/>
                <a:gd name="T14" fmla="*/ 172 w 228"/>
                <a:gd name="T15" fmla="*/ 42 h 228"/>
                <a:gd name="T16" fmla="*/ 183 w 228"/>
                <a:gd name="T17" fmla="*/ 23 h 228"/>
                <a:gd name="T18" fmla="*/ 159 w 228"/>
                <a:gd name="T19" fmla="*/ 8 h 228"/>
                <a:gd name="T20" fmla="*/ 147 w 228"/>
                <a:gd name="T21" fmla="*/ 28 h 228"/>
                <a:gd name="T22" fmla="*/ 128 w 228"/>
                <a:gd name="T23" fmla="*/ 23 h 228"/>
                <a:gd name="T24" fmla="*/ 128 w 228"/>
                <a:gd name="T25" fmla="*/ 0 h 228"/>
                <a:gd name="T26" fmla="*/ 100 w 228"/>
                <a:gd name="T27" fmla="*/ 0 h 228"/>
                <a:gd name="T28" fmla="*/ 100 w 228"/>
                <a:gd name="T29" fmla="*/ 23 h 228"/>
                <a:gd name="T30" fmla="*/ 80 w 228"/>
                <a:gd name="T31" fmla="*/ 28 h 228"/>
                <a:gd name="T32" fmla="*/ 69 w 228"/>
                <a:gd name="T33" fmla="*/ 8 h 228"/>
                <a:gd name="T34" fmla="*/ 44 w 228"/>
                <a:gd name="T35" fmla="*/ 23 h 228"/>
                <a:gd name="T36" fmla="*/ 56 w 228"/>
                <a:gd name="T37" fmla="*/ 42 h 228"/>
                <a:gd name="T38" fmla="*/ 42 w 228"/>
                <a:gd name="T39" fmla="*/ 56 h 228"/>
                <a:gd name="T40" fmla="*/ 22 w 228"/>
                <a:gd name="T41" fmla="*/ 45 h 228"/>
                <a:gd name="T42" fmla="*/ 8 w 228"/>
                <a:gd name="T43" fmla="*/ 70 h 228"/>
                <a:gd name="T44" fmla="*/ 27 w 228"/>
                <a:gd name="T45" fmla="*/ 81 h 228"/>
                <a:gd name="T46" fmla="*/ 22 w 228"/>
                <a:gd name="T47" fmla="*/ 100 h 228"/>
                <a:gd name="T48" fmla="*/ 0 w 228"/>
                <a:gd name="T49" fmla="*/ 100 h 228"/>
                <a:gd name="T50" fmla="*/ 0 w 228"/>
                <a:gd name="T51" fmla="*/ 129 h 228"/>
                <a:gd name="T52" fmla="*/ 22 w 228"/>
                <a:gd name="T53" fmla="*/ 129 h 228"/>
                <a:gd name="T54" fmla="*/ 27 w 228"/>
                <a:gd name="T55" fmla="*/ 148 h 228"/>
                <a:gd name="T56" fmla="*/ 8 w 228"/>
                <a:gd name="T57" fmla="*/ 159 h 228"/>
                <a:gd name="T58" fmla="*/ 22 w 228"/>
                <a:gd name="T59" fmla="*/ 184 h 228"/>
                <a:gd name="T60" fmla="*/ 42 w 228"/>
                <a:gd name="T61" fmla="*/ 172 h 228"/>
                <a:gd name="T62" fmla="*/ 56 w 228"/>
                <a:gd name="T63" fmla="*/ 186 h 228"/>
                <a:gd name="T64" fmla="*/ 44 w 228"/>
                <a:gd name="T65" fmla="*/ 206 h 228"/>
                <a:gd name="T66" fmla="*/ 69 w 228"/>
                <a:gd name="T67" fmla="*/ 220 h 228"/>
                <a:gd name="T68" fmla="*/ 80 w 228"/>
                <a:gd name="T69" fmla="*/ 201 h 228"/>
                <a:gd name="T70" fmla="*/ 100 w 228"/>
                <a:gd name="T71" fmla="*/ 206 h 228"/>
                <a:gd name="T72" fmla="*/ 100 w 228"/>
                <a:gd name="T73" fmla="*/ 228 h 228"/>
                <a:gd name="T74" fmla="*/ 128 w 228"/>
                <a:gd name="T75" fmla="*/ 228 h 228"/>
                <a:gd name="T76" fmla="*/ 128 w 228"/>
                <a:gd name="T77" fmla="*/ 206 h 228"/>
                <a:gd name="T78" fmla="*/ 147 w 228"/>
                <a:gd name="T79" fmla="*/ 201 h 228"/>
                <a:gd name="T80" fmla="*/ 159 w 228"/>
                <a:gd name="T81" fmla="*/ 220 h 228"/>
                <a:gd name="T82" fmla="*/ 183 w 228"/>
                <a:gd name="T83" fmla="*/ 206 h 228"/>
                <a:gd name="T84" fmla="*/ 172 w 228"/>
                <a:gd name="T85" fmla="*/ 186 h 228"/>
                <a:gd name="T86" fmla="*/ 186 w 228"/>
                <a:gd name="T87" fmla="*/ 172 h 228"/>
                <a:gd name="T88" fmla="*/ 206 w 228"/>
                <a:gd name="T89" fmla="*/ 184 h 228"/>
                <a:gd name="T90" fmla="*/ 220 w 228"/>
                <a:gd name="T91" fmla="*/ 159 h 228"/>
                <a:gd name="T92" fmla="*/ 200 w 228"/>
                <a:gd name="T93" fmla="*/ 148 h 228"/>
                <a:gd name="T94" fmla="*/ 205 w 228"/>
                <a:gd name="T95" fmla="*/ 129 h 228"/>
                <a:gd name="T96" fmla="*/ 228 w 228"/>
                <a:gd name="T97" fmla="*/ 129 h 228"/>
                <a:gd name="T98" fmla="*/ 114 w 228"/>
                <a:gd name="T99" fmla="*/ 178 h 228"/>
                <a:gd name="T100" fmla="*/ 50 w 228"/>
                <a:gd name="T101" fmla="*/ 114 h 228"/>
                <a:gd name="T102" fmla="*/ 114 w 228"/>
                <a:gd name="T103" fmla="*/ 50 h 228"/>
                <a:gd name="T104" fmla="*/ 178 w 228"/>
                <a:gd name="T105" fmla="*/ 114 h 228"/>
                <a:gd name="T106" fmla="*/ 114 w 228"/>
                <a:gd name="T107" fmla="*/ 1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8" y="129"/>
                  </a:moveTo>
                  <a:cubicBezTo>
                    <a:pt x="228" y="100"/>
                    <a:pt x="228" y="100"/>
                    <a:pt x="228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4" y="93"/>
                    <a:pt x="203" y="87"/>
                    <a:pt x="200" y="81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186" y="56"/>
                    <a:pt x="186" y="56"/>
                    <a:pt x="186" y="56"/>
                  </a:cubicBezTo>
                  <a:cubicBezTo>
                    <a:pt x="182" y="51"/>
                    <a:pt x="177" y="46"/>
                    <a:pt x="172" y="4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1" y="25"/>
                    <a:pt x="135" y="24"/>
                    <a:pt x="128" y="23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3" y="24"/>
                    <a:pt x="86" y="25"/>
                    <a:pt x="80" y="2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0" y="46"/>
                    <a:pt x="46" y="51"/>
                    <a:pt x="42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5" y="87"/>
                    <a:pt x="23" y="93"/>
                    <a:pt x="22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3" y="135"/>
                    <a:pt x="25" y="142"/>
                    <a:pt x="27" y="148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6" y="178"/>
                    <a:pt x="50" y="182"/>
                    <a:pt x="56" y="18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80" y="201"/>
                    <a:pt x="80" y="201"/>
                    <a:pt x="80" y="201"/>
                  </a:cubicBezTo>
                  <a:cubicBezTo>
                    <a:pt x="86" y="203"/>
                    <a:pt x="93" y="205"/>
                    <a:pt x="100" y="206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28" y="228"/>
                    <a:pt x="128" y="228"/>
                    <a:pt x="128" y="228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35" y="205"/>
                    <a:pt x="141" y="203"/>
                    <a:pt x="147" y="20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7" y="182"/>
                    <a:pt x="182" y="178"/>
                    <a:pt x="186" y="172"/>
                  </a:cubicBezTo>
                  <a:cubicBezTo>
                    <a:pt x="206" y="184"/>
                    <a:pt x="206" y="184"/>
                    <a:pt x="206" y="184"/>
                  </a:cubicBezTo>
                  <a:cubicBezTo>
                    <a:pt x="220" y="159"/>
                    <a:pt x="220" y="159"/>
                    <a:pt x="220" y="15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3" y="142"/>
                    <a:pt x="204" y="135"/>
                    <a:pt x="205" y="129"/>
                  </a:cubicBezTo>
                  <a:cubicBezTo>
                    <a:pt x="228" y="129"/>
                    <a:pt x="228" y="129"/>
                    <a:pt x="228" y="129"/>
                  </a:cubicBezTo>
                  <a:close/>
                  <a:moveTo>
                    <a:pt x="114" y="178"/>
                  </a:moveTo>
                  <a:cubicBezTo>
                    <a:pt x="78" y="178"/>
                    <a:pt x="50" y="150"/>
                    <a:pt x="50" y="114"/>
                  </a:cubicBezTo>
                  <a:cubicBezTo>
                    <a:pt x="50" y="79"/>
                    <a:pt x="78" y="50"/>
                    <a:pt x="114" y="50"/>
                  </a:cubicBezTo>
                  <a:cubicBezTo>
                    <a:pt x="149" y="50"/>
                    <a:pt x="178" y="79"/>
                    <a:pt x="178" y="114"/>
                  </a:cubicBezTo>
                  <a:cubicBezTo>
                    <a:pt x="178" y="150"/>
                    <a:pt x="149" y="178"/>
                    <a:pt x="114" y="1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8" name="Freeform 177"/>
            <p:cNvSpPr>
              <a:spLocks noEditPoints="1"/>
            </p:cNvSpPr>
            <p:nvPr/>
          </p:nvSpPr>
          <p:spPr bwMode="auto">
            <a:xfrm>
              <a:off x="2514" y="751"/>
              <a:ext cx="806" cy="806"/>
            </a:xfrm>
            <a:custGeom>
              <a:avLst/>
              <a:gdLst>
                <a:gd name="T0" fmla="*/ 71 w 493"/>
                <a:gd name="T1" fmla="*/ 151 h 493"/>
                <a:gd name="T2" fmla="*/ 26 w 493"/>
                <a:gd name="T3" fmla="*/ 136 h 493"/>
                <a:gd name="T4" fmla="*/ 5 w 493"/>
                <a:gd name="T5" fmla="*/ 199 h 493"/>
                <a:gd name="T6" fmla="*/ 10 w 493"/>
                <a:gd name="T7" fmla="*/ 209 h 493"/>
                <a:gd name="T8" fmla="*/ 47 w 493"/>
                <a:gd name="T9" fmla="*/ 251 h 493"/>
                <a:gd name="T10" fmla="*/ 0 w 493"/>
                <a:gd name="T11" fmla="*/ 261 h 493"/>
                <a:gd name="T12" fmla="*/ 14 w 493"/>
                <a:gd name="T13" fmla="*/ 326 h 493"/>
                <a:gd name="T14" fmla="*/ 23 w 493"/>
                <a:gd name="T15" fmla="*/ 332 h 493"/>
                <a:gd name="T16" fmla="*/ 76 w 493"/>
                <a:gd name="T17" fmla="*/ 350 h 493"/>
                <a:gd name="T18" fmla="*/ 40 w 493"/>
                <a:gd name="T19" fmla="*/ 382 h 493"/>
                <a:gd name="T20" fmla="*/ 85 w 493"/>
                <a:gd name="T21" fmla="*/ 432 h 493"/>
                <a:gd name="T22" fmla="*/ 96 w 493"/>
                <a:gd name="T23" fmla="*/ 433 h 493"/>
                <a:gd name="T24" fmla="*/ 151 w 493"/>
                <a:gd name="T25" fmla="*/ 422 h 493"/>
                <a:gd name="T26" fmla="*/ 136 w 493"/>
                <a:gd name="T27" fmla="*/ 467 h 493"/>
                <a:gd name="T28" fmla="*/ 199 w 493"/>
                <a:gd name="T29" fmla="*/ 488 h 493"/>
                <a:gd name="T30" fmla="*/ 209 w 493"/>
                <a:gd name="T31" fmla="*/ 483 h 493"/>
                <a:gd name="T32" fmla="*/ 251 w 493"/>
                <a:gd name="T33" fmla="*/ 446 h 493"/>
                <a:gd name="T34" fmla="*/ 261 w 493"/>
                <a:gd name="T35" fmla="*/ 493 h 493"/>
                <a:gd name="T36" fmla="*/ 326 w 493"/>
                <a:gd name="T37" fmla="*/ 479 h 493"/>
                <a:gd name="T38" fmla="*/ 332 w 493"/>
                <a:gd name="T39" fmla="*/ 470 h 493"/>
                <a:gd name="T40" fmla="*/ 350 w 493"/>
                <a:gd name="T41" fmla="*/ 417 h 493"/>
                <a:gd name="T42" fmla="*/ 383 w 493"/>
                <a:gd name="T43" fmla="*/ 453 h 493"/>
                <a:gd name="T44" fmla="*/ 432 w 493"/>
                <a:gd name="T45" fmla="*/ 408 h 493"/>
                <a:gd name="T46" fmla="*/ 433 w 493"/>
                <a:gd name="T47" fmla="*/ 397 h 493"/>
                <a:gd name="T48" fmla="*/ 422 w 493"/>
                <a:gd name="T49" fmla="*/ 342 h 493"/>
                <a:gd name="T50" fmla="*/ 467 w 493"/>
                <a:gd name="T51" fmla="*/ 357 h 493"/>
                <a:gd name="T52" fmla="*/ 488 w 493"/>
                <a:gd name="T53" fmla="*/ 294 h 493"/>
                <a:gd name="T54" fmla="*/ 483 w 493"/>
                <a:gd name="T55" fmla="*/ 284 h 493"/>
                <a:gd name="T56" fmla="*/ 446 w 493"/>
                <a:gd name="T57" fmla="*/ 242 h 493"/>
                <a:gd name="T58" fmla="*/ 493 w 493"/>
                <a:gd name="T59" fmla="*/ 232 h 493"/>
                <a:gd name="T60" fmla="*/ 479 w 493"/>
                <a:gd name="T61" fmla="*/ 167 h 493"/>
                <a:gd name="T62" fmla="*/ 470 w 493"/>
                <a:gd name="T63" fmla="*/ 161 h 493"/>
                <a:gd name="T64" fmla="*/ 417 w 493"/>
                <a:gd name="T65" fmla="*/ 143 h 493"/>
                <a:gd name="T66" fmla="*/ 453 w 493"/>
                <a:gd name="T67" fmla="*/ 111 h 493"/>
                <a:gd name="T68" fmla="*/ 408 w 493"/>
                <a:gd name="T69" fmla="*/ 61 h 493"/>
                <a:gd name="T70" fmla="*/ 397 w 493"/>
                <a:gd name="T71" fmla="*/ 61 h 493"/>
                <a:gd name="T72" fmla="*/ 342 w 493"/>
                <a:gd name="T73" fmla="*/ 71 h 493"/>
                <a:gd name="T74" fmla="*/ 357 w 493"/>
                <a:gd name="T75" fmla="*/ 26 h 493"/>
                <a:gd name="T76" fmla="*/ 294 w 493"/>
                <a:gd name="T77" fmla="*/ 5 h 493"/>
                <a:gd name="T78" fmla="*/ 284 w 493"/>
                <a:gd name="T79" fmla="*/ 10 h 493"/>
                <a:gd name="T80" fmla="*/ 242 w 493"/>
                <a:gd name="T81" fmla="*/ 47 h 493"/>
                <a:gd name="T82" fmla="*/ 232 w 493"/>
                <a:gd name="T83" fmla="*/ 0 h 493"/>
                <a:gd name="T84" fmla="*/ 167 w 493"/>
                <a:gd name="T85" fmla="*/ 14 h 493"/>
                <a:gd name="T86" fmla="*/ 161 w 493"/>
                <a:gd name="T87" fmla="*/ 23 h 493"/>
                <a:gd name="T88" fmla="*/ 143 w 493"/>
                <a:gd name="T89" fmla="*/ 76 h 493"/>
                <a:gd name="T90" fmla="*/ 111 w 493"/>
                <a:gd name="T91" fmla="*/ 40 h 493"/>
                <a:gd name="T92" fmla="*/ 61 w 493"/>
                <a:gd name="T93" fmla="*/ 85 h 493"/>
                <a:gd name="T94" fmla="*/ 61 w 493"/>
                <a:gd name="T95" fmla="*/ 96 h 493"/>
                <a:gd name="T96" fmla="*/ 193 w 493"/>
                <a:gd name="T97" fmla="*/ 187 h 493"/>
                <a:gd name="T98" fmla="*/ 300 w 493"/>
                <a:gd name="T99" fmla="*/ 306 h 493"/>
                <a:gd name="T100" fmla="*/ 193 w 493"/>
                <a:gd name="T101" fmla="*/ 18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3" h="493">
                  <a:moveTo>
                    <a:pt x="88" y="126"/>
                  </a:moveTo>
                  <a:cubicBezTo>
                    <a:pt x="82" y="134"/>
                    <a:pt x="76" y="142"/>
                    <a:pt x="71" y="151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47" y="231"/>
                    <a:pt x="47" y="241"/>
                    <a:pt x="47" y="251"/>
                  </a:cubicBezTo>
                  <a:cubicBezTo>
                    <a:pt x="8" y="259"/>
                    <a:pt x="8" y="259"/>
                    <a:pt x="8" y="259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14" y="326"/>
                    <a:pt x="14" y="326"/>
                    <a:pt x="14" y="326"/>
                  </a:cubicBezTo>
                  <a:cubicBezTo>
                    <a:pt x="16" y="334"/>
                    <a:pt x="16" y="334"/>
                    <a:pt x="16" y="334"/>
                  </a:cubicBezTo>
                  <a:cubicBezTo>
                    <a:pt x="23" y="332"/>
                    <a:pt x="23" y="332"/>
                    <a:pt x="23" y="332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6" y="333"/>
                    <a:pt x="71" y="342"/>
                    <a:pt x="76" y="350"/>
                  </a:cubicBezTo>
                  <a:cubicBezTo>
                    <a:pt x="46" y="377"/>
                    <a:pt x="46" y="377"/>
                    <a:pt x="46" y="377"/>
                  </a:cubicBezTo>
                  <a:cubicBezTo>
                    <a:pt x="40" y="382"/>
                    <a:pt x="40" y="382"/>
                    <a:pt x="40" y="382"/>
                  </a:cubicBezTo>
                  <a:cubicBezTo>
                    <a:pt x="46" y="388"/>
                    <a:pt x="46" y="388"/>
                    <a:pt x="46" y="388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90" y="438"/>
                    <a:pt x="90" y="438"/>
                    <a:pt x="90" y="438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126" y="405"/>
                    <a:pt x="126" y="405"/>
                    <a:pt x="126" y="405"/>
                  </a:cubicBezTo>
                  <a:cubicBezTo>
                    <a:pt x="134" y="411"/>
                    <a:pt x="142" y="417"/>
                    <a:pt x="151" y="422"/>
                  </a:cubicBezTo>
                  <a:cubicBezTo>
                    <a:pt x="138" y="460"/>
                    <a:pt x="138" y="460"/>
                    <a:pt x="138" y="460"/>
                  </a:cubicBezTo>
                  <a:cubicBezTo>
                    <a:pt x="136" y="467"/>
                    <a:pt x="136" y="467"/>
                    <a:pt x="136" y="467"/>
                  </a:cubicBezTo>
                  <a:cubicBezTo>
                    <a:pt x="143" y="470"/>
                    <a:pt x="143" y="470"/>
                    <a:pt x="143" y="470"/>
                  </a:cubicBezTo>
                  <a:cubicBezTo>
                    <a:pt x="199" y="488"/>
                    <a:pt x="199" y="488"/>
                    <a:pt x="199" y="488"/>
                  </a:cubicBezTo>
                  <a:cubicBezTo>
                    <a:pt x="207" y="490"/>
                    <a:pt x="207" y="490"/>
                    <a:pt x="207" y="490"/>
                  </a:cubicBezTo>
                  <a:cubicBezTo>
                    <a:pt x="209" y="483"/>
                    <a:pt x="209" y="483"/>
                    <a:pt x="209" y="483"/>
                  </a:cubicBezTo>
                  <a:cubicBezTo>
                    <a:pt x="221" y="445"/>
                    <a:pt x="221" y="445"/>
                    <a:pt x="221" y="445"/>
                  </a:cubicBezTo>
                  <a:cubicBezTo>
                    <a:pt x="231" y="446"/>
                    <a:pt x="241" y="446"/>
                    <a:pt x="251" y="446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61" y="493"/>
                    <a:pt x="261" y="493"/>
                    <a:pt x="261" y="493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326" y="479"/>
                    <a:pt x="326" y="479"/>
                    <a:pt x="326" y="479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2" y="470"/>
                    <a:pt x="332" y="470"/>
                    <a:pt x="332" y="470"/>
                  </a:cubicBezTo>
                  <a:cubicBezTo>
                    <a:pt x="324" y="431"/>
                    <a:pt x="324" y="431"/>
                    <a:pt x="324" y="431"/>
                  </a:cubicBezTo>
                  <a:cubicBezTo>
                    <a:pt x="333" y="427"/>
                    <a:pt x="342" y="422"/>
                    <a:pt x="350" y="417"/>
                  </a:cubicBezTo>
                  <a:cubicBezTo>
                    <a:pt x="377" y="447"/>
                    <a:pt x="377" y="447"/>
                    <a:pt x="377" y="447"/>
                  </a:cubicBezTo>
                  <a:cubicBezTo>
                    <a:pt x="383" y="453"/>
                    <a:pt x="383" y="453"/>
                    <a:pt x="383" y="453"/>
                  </a:cubicBezTo>
                  <a:cubicBezTo>
                    <a:pt x="388" y="448"/>
                    <a:pt x="388" y="448"/>
                    <a:pt x="388" y="44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8" y="403"/>
                    <a:pt x="438" y="403"/>
                    <a:pt x="438" y="403"/>
                  </a:cubicBezTo>
                  <a:cubicBezTo>
                    <a:pt x="433" y="397"/>
                    <a:pt x="433" y="397"/>
                    <a:pt x="433" y="397"/>
                  </a:cubicBezTo>
                  <a:cubicBezTo>
                    <a:pt x="406" y="367"/>
                    <a:pt x="406" y="367"/>
                    <a:pt x="406" y="367"/>
                  </a:cubicBezTo>
                  <a:cubicBezTo>
                    <a:pt x="412" y="359"/>
                    <a:pt x="417" y="351"/>
                    <a:pt x="422" y="342"/>
                  </a:cubicBezTo>
                  <a:cubicBezTo>
                    <a:pt x="460" y="355"/>
                    <a:pt x="460" y="355"/>
                    <a:pt x="460" y="355"/>
                  </a:cubicBezTo>
                  <a:cubicBezTo>
                    <a:pt x="467" y="357"/>
                    <a:pt x="467" y="357"/>
                    <a:pt x="467" y="357"/>
                  </a:cubicBezTo>
                  <a:cubicBezTo>
                    <a:pt x="470" y="350"/>
                    <a:pt x="470" y="350"/>
                    <a:pt x="470" y="350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90" y="286"/>
                    <a:pt x="490" y="286"/>
                    <a:pt x="490" y="28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45" y="272"/>
                    <a:pt x="445" y="272"/>
                    <a:pt x="445" y="272"/>
                  </a:cubicBezTo>
                  <a:cubicBezTo>
                    <a:pt x="446" y="262"/>
                    <a:pt x="447" y="252"/>
                    <a:pt x="446" y="242"/>
                  </a:cubicBezTo>
                  <a:cubicBezTo>
                    <a:pt x="486" y="234"/>
                    <a:pt x="486" y="234"/>
                    <a:pt x="486" y="234"/>
                  </a:cubicBezTo>
                  <a:cubicBezTo>
                    <a:pt x="493" y="232"/>
                    <a:pt x="493" y="232"/>
                    <a:pt x="493" y="232"/>
                  </a:cubicBezTo>
                  <a:cubicBezTo>
                    <a:pt x="492" y="225"/>
                    <a:pt x="492" y="225"/>
                    <a:pt x="492" y="225"/>
                  </a:cubicBezTo>
                  <a:cubicBezTo>
                    <a:pt x="479" y="167"/>
                    <a:pt x="479" y="167"/>
                    <a:pt x="479" y="167"/>
                  </a:cubicBezTo>
                  <a:cubicBezTo>
                    <a:pt x="478" y="159"/>
                    <a:pt x="478" y="159"/>
                    <a:pt x="478" y="159"/>
                  </a:cubicBezTo>
                  <a:cubicBezTo>
                    <a:pt x="470" y="161"/>
                    <a:pt x="470" y="161"/>
                    <a:pt x="470" y="161"/>
                  </a:cubicBezTo>
                  <a:cubicBezTo>
                    <a:pt x="431" y="169"/>
                    <a:pt x="431" y="169"/>
                    <a:pt x="431" y="169"/>
                  </a:cubicBezTo>
                  <a:cubicBezTo>
                    <a:pt x="427" y="160"/>
                    <a:pt x="422" y="151"/>
                    <a:pt x="417" y="143"/>
                  </a:cubicBezTo>
                  <a:cubicBezTo>
                    <a:pt x="447" y="116"/>
                    <a:pt x="447" y="116"/>
                    <a:pt x="447" y="116"/>
                  </a:cubicBezTo>
                  <a:cubicBezTo>
                    <a:pt x="453" y="111"/>
                    <a:pt x="453" y="111"/>
                    <a:pt x="453" y="111"/>
                  </a:cubicBezTo>
                  <a:cubicBezTo>
                    <a:pt x="448" y="105"/>
                    <a:pt x="448" y="105"/>
                    <a:pt x="448" y="105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3" y="55"/>
                    <a:pt x="403" y="55"/>
                    <a:pt x="403" y="55"/>
                  </a:cubicBezTo>
                  <a:cubicBezTo>
                    <a:pt x="397" y="61"/>
                    <a:pt x="397" y="61"/>
                    <a:pt x="397" y="61"/>
                  </a:cubicBezTo>
                  <a:cubicBezTo>
                    <a:pt x="367" y="88"/>
                    <a:pt x="367" y="88"/>
                    <a:pt x="367" y="88"/>
                  </a:cubicBezTo>
                  <a:cubicBezTo>
                    <a:pt x="359" y="82"/>
                    <a:pt x="351" y="76"/>
                    <a:pt x="342" y="71"/>
                  </a:cubicBezTo>
                  <a:cubicBezTo>
                    <a:pt x="355" y="33"/>
                    <a:pt x="355" y="33"/>
                    <a:pt x="355" y="33"/>
                  </a:cubicBezTo>
                  <a:cubicBezTo>
                    <a:pt x="357" y="26"/>
                    <a:pt x="357" y="26"/>
                    <a:pt x="357" y="26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294" y="5"/>
                    <a:pt x="294" y="5"/>
                    <a:pt x="294" y="5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62" y="47"/>
                    <a:pt x="252" y="47"/>
                    <a:pt x="242" y="47"/>
                  </a:cubicBezTo>
                  <a:cubicBezTo>
                    <a:pt x="234" y="7"/>
                    <a:pt x="234" y="7"/>
                    <a:pt x="234" y="7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25" y="2"/>
                    <a:pt x="225" y="2"/>
                    <a:pt x="225" y="2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9" y="62"/>
                    <a:pt x="169" y="62"/>
                    <a:pt x="169" y="62"/>
                  </a:cubicBezTo>
                  <a:cubicBezTo>
                    <a:pt x="160" y="66"/>
                    <a:pt x="151" y="71"/>
                    <a:pt x="143" y="76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1" y="96"/>
                    <a:pt x="61" y="96"/>
                    <a:pt x="61" y="96"/>
                  </a:cubicBezTo>
                  <a:lnTo>
                    <a:pt x="88" y="126"/>
                  </a:lnTo>
                  <a:close/>
                  <a:moveTo>
                    <a:pt x="193" y="187"/>
                  </a:moveTo>
                  <a:cubicBezTo>
                    <a:pt x="226" y="157"/>
                    <a:pt x="277" y="160"/>
                    <a:pt x="306" y="193"/>
                  </a:cubicBezTo>
                  <a:cubicBezTo>
                    <a:pt x="336" y="226"/>
                    <a:pt x="333" y="276"/>
                    <a:pt x="300" y="306"/>
                  </a:cubicBezTo>
                  <a:cubicBezTo>
                    <a:pt x="268" y="336"/>
                    <a:pt x="217" y="333"/>
                    <a:pt x="187" y="300"/>
                  </a:cubicBezTo>
                  <a:cubicBezTo>
                    <a:pt x="157" y="267"/>
                    <a:pt x="160" y="217"/>
                    <a:pt x="193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9" name="Freeform 178"/>
            <p:cNvSpPr>
              <a:spLocks noEditPoints="1"/>
            </p:cNvSpPr>
            <p:nvPr/>
          </p:nvSpPr>
          <p:spPr bwMode="auto">
            <a:xfrm>
              <a:off x="4302" y="728"/>
              <a:ext cx="283" cy="283"/>
            </a:xfrm>
            <a:custGeom>
              <a:avLst/>
              <a:gdLst>
                <a:gd name="T0" fmla="*/ 25 w 173"/>
                <a:gd name="T1" fmla="*/ 53 h 173"/>
                <a:gd name="T2" fmla="*/ 9 w 173"/>
                <a:gd name="T3" fmla="*/ 48 h 173"/>
                <a:gd name="T4" fmla="*/ 2 w 173"/>
                <a:gd name="T5" fmla="*/ 70 h 173"/>
                <a:gd name="T6" fmla="*/ 4 w 173"/>
                <a:gd name="T7" fmla="*/ 74 h 173"/>
                <a:gd name="T8" fmla="*/ 17 w 173"/>
                <a:gd name="T9" fmla="*/ 89 h 173"/>
                <a:gd name="T10" fmla="*/ 0 w 173"/>
                <a:gd name="T11" fmla="*/ 92 h 173"/>
                <a:gd name="T12" fmla="*/ 5 w 173"/>
                <a:gd name="T13" fmla="*/ 115 h 173"/>
                <a:gd name="T14" fmla="*/ 8 w 173"/>
                <a:gd name="T15" fmla="*/ 117 h 173"/>
                <a:gd name="T16" fmla="*/ 27 w 173"/>
                <a:gd name="T17" fmla="*/ 123 h 173"/>
                <a:gd name="T18" fmla="*/ 15 w 173"/>
                <a:gd name="T19" fmla="*/ 135 h 173"/>
                <a:gd name="T20" fmla="*/ 30 w 173"/>
                <a:gd name="T21" fmla="*/ 152 h 173"/>
                <a:gd name="T22" fmla="*/ 34 w 173"/>
                <a:gd name="T23" fmla="*/ 152 h 173"/>
                <a:gd name="T24" fmla="*/ 53 w 173"/>
                <a:gd name="T25" fmla="*/ 148 h 173"/>
                <a:gd name="T26" fmla="*/ 48 w 173"/>
                <a:gd name="T27" fmla="*/ 164 h 173"/>
                <a:gd name="T28" fmla="*/ 70 w 173"/>
                <a:gd name="T29" fmla="*/ 172 h 173"/>
                <a:gd name="T30" fmla="*/ 74 w 173"/>
                <a:gd name="T31" fmla="*/ 170 h 173"/>
                <a:gd name="T32" fmla="*/ 89 w 173"/>
                <a:gd name="T33" fmla="*/ 157 h 173"/>
                <a:gd name="T34" fmla="*/ 92 w 173"/>
                <a:gd name="T35" fmla="*/ 173 h 173"/>
                <a:gd name="T36" fmla="*/ 115 w 173"/>
                <a:gd name="T37" fmla="*/ 169 h 173"/>
                <a:gd name="T38" fmla="*/ 117 w 173"/>
                <a:gd name="T39" fmla="*/ 165 h 173"/>
                <a:gd name="T40" fmla="*/ 123 w 173"/>
                <a:gd name="T41" fmla="*/ 147 h 173"/>
                <a:gd name="T42" fmla="*/ 135 w 173"/>
                <a:gd name="T43" fmla="*/ 159 h 173"/>
                <a:gd name="T44" fmla="*/ 152 w 173"/>
                <a:gd name="T45" fmla="*/ 144 h 173"/>
                <a:gd name="T46" fmla="*/ 152 w 173"/>
                <a:gd name="T47" fmla="*/ 140 h 173"/>
                <a:gd name="T48" fmla="*/ 148 w 173"/>
                <a:gd name="T49" fmla="*/ 121 h 173"/>
                <a:gd name="T50" fmla="*/ 164 w 173"/>
                <a:gd name="T51" fmla="*/ 126 h 173"/>
                <a:gd name="T52" fmla="*/ 172 w 173"/>
                <a:gd name="T53" fmla="*/ 104 h 173"/>
                <a:gd name="T54" fmla="*/ 170 w 173"/>
                <a:gd name="T55" fmla="*/ 100 h 173"/>
                <a:gd name="T56" fmla="*/ 157 w 173"/>
                <a:gd name="T57" fmla="*/ 85 h 173"/>
                <a:gd name="T58" fmla="*/ 173 w 173"/>
                <a:gd name="T59" fmla="*/ 82 h 173"/>
                <a:gd name="T60" fmla="*/ 169 w 173"/>
                <a:gd name="T61" fmla="*/ 59 h 173"/>
                <a:gd name="T62" fmla="*/ 165 w 173"/>
                <a:gd name="T63" fmla="*/ 57 h 173"/>
                <a:gd name="T64" fmla="*/ 147 w 173"/>
                <a:gd name="T65" fmla="*/ 51 h 173"/>
                <a:gd name="T66" fmla="*/ 159 w 173"/>
                <a:gd name="T67" fmla="*/ 39 h 173"/>
                <a:gd name="T68" fmla="*/ 144 w 173"/>
                <a:gd name="T69" fmla="*/ 22 h 173"/>
                <a:gd name="T70" fmla="*/ 140 w 173"/>
                <a:gd name="T71" fmla="*/ 22 h 173"/>
                <a:gd name="T72" fmla="*/ 121 w 173"/>
                <a:gd name="T73" fmla="*/ 25 h 173"/>
                <a:gd name="T74" fmla="*/ 126 w 173"/>
                <a:gd name="T75" fmla="*/ 9 h 173"/>
                <a:gd name="T76" fmla="*/ 103 w 173"/>
                <a:gd name="T77" fmla="*/ 2 h 173"/>
                <a:gd name="T78" fmla="*/ 100 w 173"/>
                <a:gd name="T79" fmla="*/ 4 h 173"/>
                <a:gd name="T80" fmla="*/ 85 w 173"/>
                <a:gd name="T81" fmla="*/ 17 h 173"/>
                <a:gd name="T82" fmla="*/ 82 w 173"/>
                <a:gd name="T83" fmla="*/ 0 h 173"/>
                <a:gd name="T84" fmla="*/ 59 w 173"/>
                <a:gd name="T85" fmla="*/ 5 h 173"/>
                <a:gd name="T86" fmla="*/ 57 w 173"/>
                <a:gd name="T87" fmla="*/ 8 h 173"/>
                <a:gd name="T88" fmla="*/ 51 w 173"/>
                <a:gd name="T89" fmla="*/ 27 h 173"/>
                <a:gd name="T90" fmla="*/ 39 w 173"/>
                <a:gd name="T91" fmla="*/ 15 h 173"/>
                <a:gd name="T92" fmla="*/ 22 w 173"/>
                <a:gd name="T93" fmla="*/ 30 h 173"/>
                <a:gd name="T94" fmla="*/ 22 w 173"/>
                <a:gd name="T95" fmla="*/ 34 h 173"/>
                <a:gd name="T96" fmla="*/ 68 w 173"/>
                <a:gd name="T97" fmla="*/ 66 h 173"/>
                <a:gd name="T98" fmla="*/ 106 w 173"/>
                <a:gd name="T99" fmla="*/ 108 h 173"/>
                <a:gd name="T100" fmla="*/ 68 w 173"/>
                <a:gd name="T101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73">
                  <a:moveTo>
                    <a:pt x="31" y="45"/>
                  </a:moveTo>
                  <a:cubicBezTo>
                    <a:pt x="29" y="47"/>
                    <a:pt x="27" y="50"/>
                    <a:pt x="25" y="53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2"/>
                    <a:pt x="17" y="85"/>
                    <a:pt x="17" y="89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4" y="117"/>
                    <a:pt x="25" y="120"/>
                    <a:pt x="27" y="12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7" y="145"/>
                    <a:pt x="50" y="147"/>
                    <a:pt x="53" y="148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82" y="157"/>
                    <a:pt x="85" y="157"/>
                    <a:pt x="89" y="157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7" y="150"/>
                    <a:pt x="120" y="149"/>
                    <a:pt x="123" y="147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5" y="159"/>
                    <a:pt x="135" y="159"/>
                    <a:pt x="135" y="159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5" y="127"/>
                    <a:pt x="147" y="124"/>
                    <a:pt x="148" y="121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2"/>
                    <a:pt x="157" y="89"/>
                    <a:pt x="157" y="85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69" y="59"/>
                    <a:pt x="169" y="59"/>
                    <a:pt x="169" y="5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0" y="57"/>
                    <a:pt x="149" y="54"/>
                    <a:pt x="147" y="5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29"/>
                    <a:pt x="124" y="27"/>
                    <a:pt x="121" y="25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2" y="17"/>
                    <a:pt x="89" y="17"/>
                    <a:pt x="85" y="17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4"/>
                    <a:pt x="54" y="25"/>
                    <a:pt x="51" y="2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4"/>
                    <a:pt x="22" y="34"/>
                    <a:pt x="22" y="34"/>
                  </a:cubicBezTo>
                  <a:lnTo>
                    <a:pt x="31" y="45"/>
                  </a:lnTo>
                  <a:close/>
                  <a:moveTo>
                    <a:pt x="68" y="66"/>
                  </a:moveTo>
                  <a:cubicBezTo>
                    <a:pt x="80" y="56"/>
                    <a:pt x="97" y="57"/>
                    <a:pt x="108" y="68"/>
                  </a:cubicBezTo>
                  <a:cubicBezTo>
                    <a:pt x="118" y="80"/>
                    <a:pt x="117" y="97"/>
                    <a:pt x="106" y="108"/>
                  </a:cubicBezTo>
                  <a:cubicBezTo>
                    <a:pt x="94" y="118"/>
                    <a:pt x="76" y="117"/>
                    <a:pt x="66" y="106"/>
                  </a:cubicBezTo>
                  <a:cubicBezTo>
                    <a:pt x="56" y="94"/>
                    <a:pt x="57" y="76"/>
                    <a:pt x="68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0" name="Freeform 179"/>
            <p:cNvSpPr>
              <a:spLocks noEditPoints="1"/>
            </p:cNvSpPr>
            <p:nvPr/>
          </p:nvSpPr>
          <p:spPr bwMode="auto">
            <a:xfrm>
              <a:off x="3232" y="118"/>
              <a:ext cx="221" cy="221"/>
            </a:xfrm>
            <a:custGeom>
              <a:avLst/>
              <a:gdLst>
                <a:gd name="T0" fmla="*/ 19 w 135"/>
                <a:gd name="T1" fmla="*/ 41 h 135"/>
                <a:gd name="T2" fmla="*/ 7 w 135"/>
                <a:gd name="T3" fmla="*/ 37 h 135"/>
                <a:gd name="T4" fmla="*/ 1 w 135"/>
                <a:gd name="T5" fmla="*/ 55 h 135"/>
                <a:gd name="T6" fmla="*/ 3 w 135"/>
                <a:gd name="T7" fmla="*/ 57 h 135"/>
                <a:gd name="T8" fmla="*/ 13 w 135"/>
                <a:gd name="T9" fmla="*/ 69 h 135"/>
                <a:gd name="T10" fmla="*/ 0 w 135"/>
                <a:gd name="T11" fmla="*/ 72 h 135"/>
                <a:gd name="T12" fmla="*/ 4 w 135"/>
                <a:gd name="T13" fmla="*/ 89 h 135"/>
                <a:gd name="T14" fmla="*/ 6 w 135"/>
                <a:gd name="T15" fmla="*/ 91 h 135"/>
                <a:gd name="T16" fmla="*/ 21 w 135"/>
                <a:gd name="T17" fmla="*/ 96 h 135"/>
                <a:gd name="T18" fmla="*/ 11 w 135"/>
                <a:gd name="T19" fmla="*/ 105 h 135"/>
                <a:gd name="T20" fmla="*/ 23 w 135"/>
                <a:gd name="T21" fmla="*/ 119 h 135"/>
                <a:gd name="T22" fmla="*/ 26 w 135"/>
                <a:gd name="T23" fmla="*/ 119 h 135"/>
                <a:gd name="T24" fmla="*/ 41 w 135"/>
                <a:gd name="T25" fmla="*/ 116 h 135"/>
                <a:gd name="T26" fmla="*/ 37 w 135"/>
                <a:gd name="T27" fmla="*/ 128 h 135"/>
                <a:gd name="T28" fmla="*/ 55 w 135"/>
                <a:gd name="T29" fmla="*/ 134 h 135"/>
                <a:gd name="T30" fmla="*/ 57 w 135"/>
                <a:gd name="T31" fmla="*/ 133 h 135"/>
                <a:gd name="T32" fmla="*/ 69 w 135"/>
                <a:gd name="T33" fmla="*/ 122 h 135"/>
                <a:gd name="T34" fmla="*/ 72 w 135"/>
                <a:gd name="T35" fmla="*/ 135 h 135"/>
                <a:gd name="T36" fmla="*/ 90 w 135"/>
                <a:gd name="T37" fmla="*/ 131 h 135"/>
                <a:gd name="T38" fmla="*/ 91 w 135"/>
                <a:gd name="T39" fmla="*/ 129 h 135"/>
                <a:gd name="T40" fmla="*/ 96 w 135"/>
                <a:gd name="T41" fmla="*/ 114 h 135"/>
                <a:gd name="T42" fmla="*/ 105 w 135"/>
                <a:gd name="T43" fmla="*/ 124 h 135"/>
                <a:gd name="T44" fmla="*/ 119 w 135"/>
                <a:gd name="T45" fmla="*/ 112 h 135"/>
                <a:gd name="T46" fmla="*/ 119 w 135"/>
                <a:gd name="T47" fmla="*/ 109 h 135"/>
                <a:gd name="T48" fmla="*/ 116 w 135"/>
                <a:gd name="T49" fmla="*/ 94 h 135"/>
                <a:gd name="T50" fmla="*/ 128 w 135"/>
                <a:gd name="T51" fmla="*/ 98 h 135"/>
                <a:gd name="T52" fmla="*/ 134 w 135"/>
                <a:gd name="T53" fmla="*/ 80 h 135"/>
                <a:gd name="T54" fmla="*/ 133 w 135"/>
                <a:gd name="T55" fmla="*/ 78 h 135"/>
                <a:gd name="T56" fmla="*/ 122 w 135"/>
                <a:gd name="T57" fmla="*/ 66 h 135"/>
                <a:gd name="T58" fmla="*/ 135 w 135"/>
                <a:gd name="T59" fmla="*/ 64 h 135"/>
                <a:gd name="T60" fmla="*/ 132 w 135"/>
                <a:gd name="T61" fmla="*/ 46 h 135"/>
                <a:gd name="T62" fmla="*/ 129 w 135"/>
                <a:gd name="T63" fmla="*/ 44 h 135"/>
                <a:gd name="T64" fmla="*/ 114 w 135"/>
                <a:gd name="T65" fmla="*/ 39 h 135"/>
                <a:gd name="T66" fmla="*/ 124 w 135"/>
                <a:gd name="T67" fmla="*/ 30 h 135"/>
                <a:gd name="T68" fmla="*/ 112 w 135"/>
                <a:gd name="T69" fmla="*/ 17 h 135"/>
                <a:gd name="T70" fmla="*/ 109 w 135"/>
                <a:gd name="T71" fmla="*/ 16 h 135"/>
                <a:gd name="T72" fmla="*/ 94 w 135"/>
                <a:gd name="T73" fmla="*/ 19 h 135"/>
                <a:gd name="T74" fmla="*/ 98 w 135"/>
                <a:gd name="T75" fmla="*/ 7 h 135"/>
                <a:gd name="T76" fmla="*/ 81 w 135"/>
                <a:gd name="T77" fmla="*/ 1 h 135"/>
                <a:gd name="T78" fmla="*/ 78 w 135"/>
                <a:gd name="T79" fmla="*/ 2 h 135"/>
                <a:gd name="T80" fmla="*/ 66 w 135"/>
                <a:gd name="T81" fmla="*/ 13 h 135"/>
                <a:gd name="T82" fmla="*/ 64 w 135"/>
                <a:gd name="T83" fmla="*/ 0 h 135"/>
                <a:gd name="T84" fmla="*/ 46 w 135"/>
                <a:gd name="T85" fmla="*/ 4 h 135"/>
                <a:gd name="T86" fmla="*/ 44 w 135"/>
                <a:gd name="T87" fmla="*/ 6 h 135"/>
                <a:gd name="T88" fmla="*/ 39 w 135"/>
                <a:gd name="T89" fmla="*/ 21 h 135"/>
                <a:gd name="T90" fmla="*/ 30 w 135"/>
                <a:gd name="T91" fmla="*/ 11 h 135"/>
                <a:gd name="T92" fmla="*/ 17 w 135"/>
                <a:gd name="T93" fmla="*/ 23 h 135"/>
                <a:gd name="T94" fmla="*/ 16 w 135"/>
                <a:gd name="T95" fmla="*/ 26 h 135"/>
                <a:gd name="T96" fmla="*/ 53 w 135"/>
                <a:gd name="T97" fmla="*/ 51 h 135"/>
                <a:gd name="T98" fmla="*/ 82 w 135"/>
                <a:gd name="T99" fmla="*/ 84 h 135"/>
                <a:gd name="T100" fmla="*/ 53 w 135"/>
                <a:gd name="T101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5" h="135">
                  <a:moveTo>
                    <a:pt x="24" y="34"/>
                  </a:moveTo>
                  <a:cubicBezTo>
                    <a:pt x="22" y="36"/>
                    <a:pt x="21" y="39"/>
                    <a:pt x="19" y="4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3"/>
                    <a:pt x="13" y="66"/>
                    <a:pt x="13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91"/>
                    <a:pt x="19" y="94"/>
                    <a:pt x="21" y="96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7" y="113"/>
                    <a:pt x="39" y="114"/>
                    <a:pt x="41" y="11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3" y="122"/>
                    <a:pt x="66" y="122"/>
                    <a:pt x="69" y="122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1" y="117"/>
                    <a:pt x="94" y="116"/>
                    <a:pt x="96" y="114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3" y="99"/>
                    <a:pt x="114" y="96"/>
                    <a:pt x="116" y="94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72"/>
                    <a:pt x="123" y="69"/>
                    <a:pt x="122" y="6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7" y="44"/>
                    <a:pt x="116" y="41"/>
                    <a:pt x="114" y="39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2"/>
                    <a:pt x="96" y="21"/>
                    <a:pt x="94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2" y="13"/>
                    <a:pt x="69" y="13"/>
                    <a:pt x="66" y="1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4" y="18"/>
                    <a:pt x="41" y="19"/>
                    <a:pt x="39" y="2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24" y="34"/>
                  </a:lnTo>
                  <a:close/>
                  <a:moveTo>
                    <a:pt x="53" y="51"/>
                  </a:moveTo>
                  <a:cubicBezTo>
                    <a:pt x="62" y="43"/>
                    <a:pt x="76" y="44"/>
                    <a:pt x="84" y="53"/>
                  </a:cubicBezTo>
                  <a:cubicBezTo>
                    <a:pt x="92" y="62"/>
                    <a:pt x="91" y="76"/>
                    <a:pt x="82" y="84"/>
                  </a:cubicBezTo>
                  <a:cubicBezTo>
                    <a:pt x="73" y="92"/>
                    <a:pt x="59" y="91"/>
                    <a:pt x="51" y="82"/>
                  </a:cubicBezTo>
                  <a:cubicBezTo>
                    <a:pt x="43" y="73"/>
                    <a:pt x="44" y="59"/>
                    <a:pt x="53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1" name="Freeform 180"/>
            <p:cNvSpPr>
              <a:spLocks noEditPoints="1"/>
            </p:cNvSpPr>
            <p:nvPr/>
          </p:nvSpPr>
          <p:spPr bwMode="auto">
            <a:xfrm>
              <a:off x="3199" y="2554"/>
              <a:ext cx="328" cy="327"/>
            </a:xfrm>
            <a:custGeom>
              <a:avLst/>
              <a:gdLst>
                <a:gd name="T0" fmla="*/ 29 w 200"/>
                <a:gd name="T1" fmla="*/ 61 h 200"/>
                <a:gd name="T2" fmla="*/ 11 w 200"/>
                <a:gd name="T3" fmla="*/ 55 h 200"/>
                <a:gd name="T4" fmla="*/ 3 w 200"/>
                <a:gd name="T5" fmla="*/ 81 h 200"/>
                <a:gd name="T6" fmla="*/ 4 w 200"/>
                <a:gd name="T7" fmla="*/ 85 h 200"/>
                <a:gd name="T8" fmla="*/ 19 w 200"/>
                <a:gd name="T9" fmla="*/ 102 h 200"/>
                <a:gd name="T10" fmla="*/ 0 w 200"/>
                <a:gd name="T11" fmla="*/ 106 h 200"/>
                <a:gd name="T12" fmla="*/ 6 w 200"/>
                <a:gd name="T13" fmla="*/ 132 h 200"/>
                <a:gd name="T14" fmla="*/ 10 w 200"/>
                <a:gd name="T15" fmla="*/ 135 h 200"/>
                <a:gd name="T16" fmla="*/ 31 w 200"/>
                <a:gd name="T17" fmla="*/ 142 h 200"/>
                <a:gd name="T18" fmla="*/ 17 w 200"/>
                <a:gd name="T19" fmla="*/ 155 h 200"/>
                <a:gd name="T20" fmla="*/ 35 w 200"/>
                <a:gd name="T21" fmla="*/ 175 h 200"/>
                <a:gd name="T22" fmla="*/ 39 w 200"/>
                <a:gd name="T23" fmla="*/ 175 h 200"/>
                <a:gd name="T24" fmla="*/ 61 w 200"/>
                <a:gd name="T25" fmla="*/ 171 h 200"/>
                <a:gd name="T26" fmla="*/ 55 w 200"/>
                <a:gd name="T27" fmla="*/ 189 h 200"/>
                <a:gd name="T28" fmla="*/ 81 w 200"/>
                <a:gd name="T29" fmla="*/ 197 h 200"/>
                <a:gd name="T30" fmla="*/ 85 w 200"/>
                <a:gd name="T31" fmla="*/ 195 h 200"/>
                <a:gd name="T32" fmla="*/ 102 w 200"/>
                <a:gd name="T33" fmla="*/ 181 h 200"/>
                <a:gd name="T34" fmla="*/ 106 w 200"/>
                <a:gd name="T35" fmla="*/ 200 h 200"/>
                <a:gd name="T36" fmla="*/ 132 w 200"/>
                <a:gd name="T37" fmla="*/ 194 h 200"/>
                <a:gd name="T38" fmla="*/ 135 w 200"/>
                <a:gd name="T39" fmla="*/ 190 h 200"/>
                <a:gd name="T40" fmla="*/ 142 w 200"/>
                <a:gd name="T41" fmla="*/ 169 h 200"/>
                <a:gd name="T42" fmla="*/ 155 w 200"/>
                <a:gd name="T43" fmla="*/ 183 h 200"/>
                <a:gd name="T44" fmla="*/ 175 w 200"/>
                <a:gd name="T45" fmla="*/ 165 h 200"/>
                <a:gd name="T46" fmla="*/ 175 w 200"/>
                <a:gd name="T47" fmla="*/ 161 h 200"/>
                <a:gd name="T48" fmla="*/ 171 w 200"/>
                <a:gd name="T49" fmla="*/ 139 h 200"/>
                <a:gd name="T50" fmla="*/ 189 w 200"/>
                <a:gd name="T51" fmla="*/ 145 h 200"/>
                <a:gd name="T52" fmla="*/ 197 w 200"/>
                <a:gd name="T53" fmla="*/ 119 h 200"/>
                <a:gd name="T54" fmla="*/ 195 w 200"/>
                <a:gd name="T55" fmla="*/ 115 h 200"/>
                <a:gd name="T56" fmla="*/ 181 w 200"/>
                <a:gd name="T57" fmla="*/ 98 h 200"/>
                <a:gd name="T58" fmla="*/ 200 w 200"/>
                <a:gd name="T59" fmla="*/ 94 h 200"/>
                <a:gd name="T60" fmla="*/ 194 w 200"/>
                <a:gd name="T61" fmla="*/ 68 h 200"/>
                <a:gd name="T62" fmla="*/ 190 w 200"/>
                <a:gd name="T63" fmla="*/ 65 h 200"/>
                <a:gd name="T64" fmla="*/ 169 w 200"/>
                <a:gd name="T65" fmla="*/ 58 h 200"/>
                <a:gd name="T66" fmla="*/ 183 w 200"/>
                <a:gd name="T67" fmla="*/ 45 h 200"/>
                <a:gd name="T68" fmla="*/ 165 w 200"/>
                <a:gd name="T69" fmla="*/ 25 h 200"/>
                <a:gd name="T70" fmla="*/ 161 w 200"/>
                <a:gd name="T71" fmla="*/ 25 h 200"/>
                <a:gd name="T72" fmla="*/ 139 w 200"/>
                <a:gd name="T73" fmla="*/ 29 h 200"/>
                <a:gd name="T74" fmla="*/ 145 w 200"/>
                <a:gd name="T75" fmla="*/ 11 h 200"/>
                <a:gd name="T76" fmla="*/ 119 w 200"/>
                <a:gd name="T77" fmla="*/ 3 h 200"/>
                <a:gd name="T78" fmla="*/ 115 w 200"/>
                <a:gd name="T79" fmla="*/ 4 h 200"/>
                <a:gd name="T80" fmla="*/ 98 w 200"/>
                <a:gd name="T81" fmla="*/ 19 h 200"/>
                <a:gd name="T82" fmla="*/ 94 w 200"/>
                <a:gd name="T83" fmla="*/ 0 h 200"/>
                <a:gd name="T84" fmla="*/ 68 w 200"/>
                <a:gd name="T85" fmla="*/ 6 h 200"/>
                <a:gd name="T86" fmla="*/ 65 w 200"/>
                <a:gd name="T87" fmla="*/ 10 h 200"/>
                <a:gd name="T88" fmla="*/ 58 w 200"/>
                <a:gd name="T89" fmla="*/ 31 h 200"/>
                <a:gd name="T90" fmla="*/ 45 w 200"/>
                <a:gd name="T91" fmla="*/ 17 h 200"/>
                <a:gd name="T92" fmla="*/ 25 w 200"/>
                <a:gd name="T93" fmla="*/ 35 h 200"/>
                <a:gd name="T94" fmla="*/ 25 w 200"/>
                <a:gd name="T95" fmla="*/ 39 h 200"/>
                <a:gd name="T96" fmla="*/ 78 w 200"/>
                <a:gd name="T97" fmla="*/ 76 h 200"/>
                <a:gd name="T98" fmla="*/ 122 w 200"/>
                <a:gd name="T99" fmla="*/ 124 h 200"/>
                <a:gd name="T100" fmla="*/ 78 w 200"/>
                <a:gd name="T101" fmla="*/ 7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200">
                  <a:moveTo>
                    <a:pt x="36" y="51"/>
                  </a:moveTo>
                  <a:cubicBezTo>
                    <a:pt x="33" y="54"/>
                    <a:pt x="31" y="58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4"/>
                    <a:pt x="19" y="98"/>
                    <a:pt x="19" y="10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5"/>
                    <a:pt x="29" y="138"/>
                    <a:pt x="31" y="14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7"/>
                    <a:pt x="58" y="169"/>
                    <a:pt x="61" y="17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1"/>
                    <a:pt x="102" y="181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32" y="194"/>
                    <a:pt x="132" y="194"/>
                    <a:pt x="132" y="19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5" y="190"/>
                    <a:pt x="135" y="190"/>
                    <a:pt x="135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3"/>
                    <a:pt x="138" y="171"/>
                    <a:pt x="142" y="169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6"/>
                    <a:pt x="169" y="142"/>
                    <a:pt x="171" y="139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3" y="65"/>
                    <a:pt x="171" y="62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5" y="27"/>
                    <a:pt x="62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6"/>
                  </a:moveTo>
                  <a:cubicBezTo>
                    <a:pt x="92" y="64"/>
                    <a:pt x="112" y="65"/>
                    <a:pt x="124" y="78"/>
                  </a:cubicBezTo>
                  <a:cubicBezTo>
                    <a:pt x="136" y="92"/>
                    <a:pt x="135" y="112"/>
                    <a:pt x="122" y="124"/>
                  </a:cubicBezTo>
                  <a:cubicBezTo>
                    <a:pt x="108" y="136"/>
                    <a:pt x="88" y="135"/>
                    <a:pt x="76" y="122"/>
                  </a:cubicBezTo>
                  <a:cubicBezTo>
                    <a:pt x="64" y="108"/>
                    <a:pt x="65" y="88"/>
                    <a:pt x="78" y="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2" name="Freeform 181"/>
            <p:cNvSpPr>
              <a:spLocks noEditPoints="1"/>
            </p:cNvSpPr>
            <p:nvPr/>
          </p:nvSpPr>
          <p:spPr bwMode="auto">
            <a:xfrm>
              <a:off x="2800" y="1983"/>
              <a:ext cx="326" cy="326"/>
            </a:xfrm>
            <a:custGeom>
              <a:avLst/>
              <a:gdLst>
                <a:gd name="T0" fmla="*/ 29 w 199"/>
                <a:gd name="T1" fmla="*/ 61 h 199"/>
                <a:gd name="T2" fmla="*/ 11 w 199"/>
                <a:gd name="T3" fmla="*/ 55 h 199"/>
                <a:gd name="T4" fmla="*/ 2 w 199"/>
                <a:gd name="T5" fmla="*/ 80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10 w 199"/>
                <a:gd name="T15" fmla="*/ 134 h 199"/>
                <a:gd name="T16" fmla="*/ 31 w 199"/>
                <a:gd name="T17" fmla="*/ 141 h 199"/>
                <a:gd name="T18" fmla="*/ 17 w 199"/>
                <a:gd name="T19" fmla="*/ 154 h 199"/>
                <a:gd name="T20" fmla="*/ 35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5 w 199"/>
                <a:gd name="T31" fmla="*/ 195 h 199"/>
                <a:gd name="T32" fmla="*/ 102 w 199"/>
                <a:gd name="T33" fmla="*/ 180 h 199"/>
                <a:gd name="T34" fmla="*/ 106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2 w 199"/>
                <a:gd name="T41" fmla="*/ 168 h 199"/>
                <a:gd name="T42" fmla="*/ 155 w 199"/>
                <a:gd name="T43" fmla="*/ 183 h 199"/>
                <a:gd name="T44" fmla="*/ 175 w 199"/>
                <a:gd name="T45" fmla="*/ 165 h 199"/>
                <a:gd name="T46" fmla="*/ 175 w 199"/>
                <a:gd name="T47" fmla="*/ 160 h 199"/>
                <a:gd name="T48" fmla="*/ 171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1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9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9 w 199"/>
                <a:gd name="T73" fmla="*/ 29 h 199"/>
                <a:gd name="T74" fmla="*/ 145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8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2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6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8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0"/>
                    <a:pt x="102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09" y="198"/>
                    <a:pt x="109" y="198"/>
                    <a:pt x="109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2"/>
                    <a:pt x="138" y="170"/>
                    <a:pt x="142" y="168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9" y="142"/>
                    <a:pt x="171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5"/>
                    <a:pt x="171" y="61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5"/>
                  </a:moveTo>
                  <a:cubicBezTo>
                    <a:pt x="91" y="63"/>
                    <a:pt x="112" y="65"/>
                    <a:pt x="124" y="78"/>
                  </a:cubicBezTo>
                  <a:cubicBezTo>
                    <a:pt x="136" y="91"/>
                    <a:pt x="135" y="112"/>
                    <a:pt x="122" y="124"/>
                  </a:cubicBezTo>
                  <a:cubicBezTo>
                    <a:pt x="108" y="136"/>
                    <a:pt x="88" y="134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3" name="Freeform 182"/>
            <p:cNvSpPr>
              <a:spLocks noEditPoints="1"/>
            </p:cNvSpPr>
            <p:nvPr/>
          </p:nvSpPr>
          <p:spPr bwMode="auto">
            <a:xfrm>
              <a:off x="3014" y="1557"/>
              <a:ext cx="326" cy="325"/>
            </a:xfrm>
            <a:custGeom>
              <a:avLst/>
              <a:gdLst>
                <a:gd name="T0" fmla="*/ 29 w 199"/>
                <a:gd name="T1" fmla="*/ 61 h 199"/>
                <a:gd name="T2" fmla="*/ 10 w 199"/>
                <a:gd name="T3" fmla="*/ 55 h 199"/>
                <a:gd name="T4" fmla="*/ 2 w 199"/>
                <a:gd name="T5" fmla="*/ 81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9 w 199"/>
                <a:gd name="T15" fmla="*/ 134 h 199"/>
                <a:gd name="T16" fmla="*/ 31 w 199"/>
                <a:gd name="T17" fmla="*/ 141 h 199"/>
                <a:gd name="T18" fmla="*/ 16 w 199"/>
                <a:gd name="T19" fmla="*/ 154 h 199"/>
                <a:gd name="T20" fmla="*/ 34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4 w 199"/>
                <a:gd name="T31" fmla="*/ 195 h 199"/>
                <a:gd name="T32" fmla="*/ 101 w 199"/>
                <a:gd name="T33" fmla="*/ 180 h 199"/>
                <a:gd name="T34" fmla="*/ 105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1 w 199"/>
                <a:gd name="T41" fmla="*/ 168 h 199"/>
                <a:gd name="T42" fmla="*/ 154 w 199"/>
                <a:gd name="T43" fmla="*/ 183 h 199"/>
                <a:gd name="T44" fmla="*/ 174 w 199"/>
                <a:gd name="T45" fmla="*/ 165 h 199"/>
                <a:gd name="T46" fmla="*/ 175 w 199"/>
                <a:gd name="T47" fmla="*/ 160 h 199"/>
                <a:gd name="T48" fmla="*/ 170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0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8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8 w 199"/>
                <a:gd name="T73" fmla="*/ 29 h 199"/>
                <a:gd name="T74" fmla="*/ 144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7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1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5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7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93" y="180"/>
                    <a:pt x="97" y="180"/>
                    <a:pt x="101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4" y="172"/>
                    <a:pt x="138" y="171"/>
                    <a:pt x="141" y="168"/>
                  </a:cubicBezTo>
                  <a:cubicBezTo>
                    <a:pt x="152" y="181"/>
                    <a:pt x="152" y="181"/>
                    <a:pt x="152" y="181"/>
                  </a:cubicBezTo>
                  <a:cubicBezTo>
                    <a:pt x="154" y="183"/>
                    <a:pt x="154" y="183"/>
                    <a:pt x="154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8" y="142"/>
                    <a:pt x="170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0" y="102"/>
                    <a:pt x="180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2" y="65"/>
                    <a:pt x="171" y="61"/>
                    <a:pt x="168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3"/>
                    <a:pt x="142" y="31"/>
                    <a:pt x="138" y="29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5" y="51"/>
                  </a:lnTo>
                  <a:close/>
                  <a:moveTo>
                    <a:pt x="78" y="75"/>
                  </a:moveTo>
                  <a:cubicBezTo>
                    <a:pt x="91" y="64"/>
                    <a:pt x="112" y="65"/>
                    <a:pt x="124" y="78"/>
                  </a:cubicBezTo>
                  <a:cubicBezTo>
                    <a:pt x="136" y="91"/>
                    <a:pt x="135" y="112"/>
                    <a:pt x="121" y="124"/>
                  </a:cubicBezTo>
                  <a:cubicBezTo>
                    <a:pt x="108" y="136"/>
                    <a:pt x="88" y="135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4" name="Freeform 183"/>
            <p:cNvSpPr>
              <a:spLocks noEditPoints="1"/>
            </p:cNvSpPr>
            <p:nvPr/>
          </p:nvSpPr>
          <p:spPr bwMode="auto">
            <a:xfrm>
              <a:off x="4081" y="1452"/>
              <a:ext cx="208" cy="209"/>
            </a:xfrm>
            <a:custGeom>
              <a:avLst/>
              <a:gdLst>
                <a:gd name="T0" fmla="*/ 18 w 127"/>
                <a:gd name="T1" fmla="*/ 39 h 128"/>
                <a:gd name="T2" fmla="*/ 7 w 127"/>
                <a:gd name="T3" fmla="*/ 35 h 128"/>
                <a:gd name="T4" fmla="*/ 1 w 127"/>
                <a:gd name="T5" fmla="*/ 52 h 128"/>
                <a:gd name="T6" fmla="*/ 3 w 127"/>
                <a:gd name="T7" fmla="*/ 54 h 128"/>
                <a:gd name="T8" fmla="*/ 12 w 127"/>
                <a:gd name="T9" fmla="*/ 65 h 128"/>
                <a:gd name="T10" fmla="*/ 0 w 127"/>
                <a:gd name="T11" fmla="*/ 68 h 128"/>
                <a:gd name="T12" fmla="*/ 4 w 127"/>
                <a:gd name="T13" fmla="*/ 85 h 128"/>
                <a:gd name="T14" fmla="*/ 6 w 127"/>
                <a:gd name="T15" fmla="*/ 86 h 128"/>
                <a:gd name="T16" fmla="*/ 20 w 127"/>
                <a:gd name="T17" fmla="*/ 91 h 128"/>
                <a:gd name="T18" fmla="*/ 10 w 127"/>
                <a:gd name="T19" fmla="*/ 99 h 128"/>
                <a:gd name="T20" fmla="*/ 22 w 127"/>
                <a:gd name="T21" fmla="*/ 112 h 128"/>
                <a:gd name="T22" fmla="*/ 25 w 127"/>
                <a:gd name="T23" fmla="*/ 112 h 128"/>
                <a:gd name="T24" fmla="*/ 39 w 127"/>
                <a:gd name="T25" fmla="*/ 109 h 128"/>
                <a:gd name="T26" fmla="*/ 35 w 127"/>
                <a:gd name="T27" fmla="*/ 121 h 128"/>
                <a:gd name="T28" fmla="*/ 51 w 127"/>
                <a:gd name="T29" fmla="*/ 126 h 128"/>
                <a:gd name="T30" fmla="*/ 54 w 127"/>
                <a:gd name="T31" fmla="*/ 125 h 128"/>
                <a:gd name="T32" fmla="*/ 65 w 127"/>
                <a:gd name="T33" fmla="*/ 116 h 128"/>
                <a:gd name="T34" fmla="*/ 67 w 127"/>
                <a:gd name="T35" fmla="*/ 128 h 128"/>
                <a:gd name="T36" fmla="*/ 84 w 127"/>
                <a:gd name="T37" fmla="*/ 124 h 128"/>
                <a:gd name="T38" fmla="*/ 86 w 127"/>
                <a:gd name="T39" fmla="*/ 122 h 128"/>
                <a:gd name="T40" fmla="*/ 90 w 127"/>
                <a:gd name="T41" fmla="*/ 108 h 128"/>
                <a:gd name="T42" fmla="*/ 99 w 127"/>
                <a:gd name="T43" fmla="*/ 117 h 128"/>
                <a:gd name="T44" fmla="*/ 111 w 127"/>
                <a:gd name="T45" fmla="*/ 106 h 128"/>
                <a:gd name="T46" fmla="*/ 112 w 127"/>
                <a:gd name="T47" fmla="*/ 103 h 128"/>
                <a:gd name="T48" fmla="*/ 109 w 127"/>
                <a:gd name="T49" fmla="*/ 89 h 128"/>
                <a:gd name="T50" fmla="*/ 121 w 127"/>
                <a:gd name="T51" fmla="*/ 93 h 128"/>
                <a:gd name="T52" fmla="*/ 126 w 127"/>
                <a:gd name="T53" fmla="*/ 76 h 128"/>
                <a:gd name="T54" fmla="*/ 125 w 127"/>
                <a:gd name="T55" fmla="*/ 74 h 128"/>
                <a:gd name="T56" fmla="*/ 115 w 127"/>
                <a:gd name="T57" fmla="*/ 63 h 128"/>
                <a:gd name="T58" fmla="*/ 127 w 127"/>
                <a:gd name="T59" fmla="*/ 60 h 128"/>
                <a:gd name="T60" fmla="*/ 124 w 127"/>
                <a:gd name="T61" fmla="*/ 43 h 128"/>
                <a:gd name="T62" fmla="*/ 121 w 127"/>
                <a:gd name="T63" fmla="*/ 42 h 128"/>
                <a:gd name="T64" fmla="*/ 108 w 127"/>
                <a:gd name="T65" fmla="*/ 37 h 128"/>
                <a:gd name="T66" fmla="*/ 117 w 127"/>
                <a:gd name="T67" fmla="*/ 29 h 128"/>
                <a:gd name="T68" fmla="*/ 105 w 127"/>
                <a:gd name="T69" fmla="*/ 16 h 128"/>
                <a:gd name="T70" fmla="*/ 102 w 127"/>
                <a:gd name="T71" fmla="*/ 16 h 128"/>
                <a:gd name="T72" fmla="*/ 88 w 127"/>
                <a:gd name="T73" fmla="*/ 19 h 128"/>
                <a:gd name="T74" fmla="*/ 92 w 127"/>
                <a:gd name="T75" fmla="*/ 7 h 128"/>
                <a:gd name="T76" fmla="*/ 76 w 127"/>
                <a:gd name="T77" fmla="*/ 2 h 128"/>
                <a:gd name="T78" fmla="*/ 73 w 127"/>
                <a:gd name="T79" fmla="*/ 3 h 128"/>
                <a:gd name="T80" fmla="*/ 62 w 127"/>
                <a:gd name="T81" fmla="*/ 12 h 128"/>
                <a:gd name="T82" fmla="*/ 60 w 127"/>
                <a:gd name="T83" fmla="*/ 0 h 128"/>
                <a:gd name="T84" fmla="*/ 43 w 127"/>
                <a:gd name="T85" fmla="*/ 4 h 128"/>
                <a:gd name="T86" fmla="*/ 41 w 127"/>
                <a:gd name="T87" fmla="*/ 6 h 128"/>
                <a:gd name="T88" fmla="*/ 37 w 127"/>
                <a:gd name="T89" fmla="*/ 20 h 128"/>
                <a:gd name="T90" fmla="*/ 28 w 127"/>
                <a:gd name="T91" fmla="*/ 11 h 128"/>
                <a:gd name="T92" fmla="*/ 16 w 127"/>
                <a:gd name="T93" fmla="*/ 22 h 128"/>
                <a:gd name="T94" fmla="*/ 16 w 127"/>
                <a:gd name="T95" fmla="*/ 25 h 128"/>
                <a:gd name="T96" fmla="*/ 50 w 127"/>
                <a:gd name="T97" fmla="*/ 49 h 128"/>
                <a:gd name="T98" fmla="*/ 77 w 127"/>
                <a:gd name="T99" fmla="*/ 79 h 128"/>
                <a:gd name="T100" fmla="*/ 50 w 127"/>
                <a:gd name="T101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" h="128">
                  <a:moveTo>
                    <a:pt x="23" y="33"/>
                  </a:moveTo>
                  <a:cubicBezTo>
                    <a:pt x="21" y="35"/>
                    <a:pt x="20" y="37"/>
                    <a:pt x="1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0"/>
                    <a:pt x="12" y="63"/>
                    <a:pt x="12" y="65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7" y="86"/>
                    <a:pt x="18" y="89"/>
                    <a:pt x="20" y="9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4" y="107"/>
                    <a:pt x="37" y="108"/>
                    <a:pt x="39" y="10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0" y="115"/>
                    <a:pt x="62" y="116"/>
                    <a:pt x="65" y="116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6" y="111"/>
                    <a:pt x="88" y="109"/>
                    <a:pt x="90" y="10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6" y="93"/>
                    <a:pt x="108" y="91"/>
                    <a:pt x="109" y="8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68"/>
                    <a:pt x="115" y="65"/>
                    <a:pt x="115" y="63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2"/>
                    <a:pt x="109" y="39"/>
                    <a:pt x="108" y="37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3" y="21"/>
                    <a:pt x="90" y="20"/>
                    <a:pt x="88" y="1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8" y="13"/>
                    <a:pt x="65" y="12"/>
                    <a:pt x="62" y="1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1" y="17"/>
                    <a:pt x="39" y="19"/>
                    <a:pt x="37" y="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23" y="33"/>
                  </a:lnTo>
                  <a:close/>
                  <a:moveTo>
                    <a:pt x="50" y="49"/>
                  </a:moveTo>
                  <a:cubicBezTo>
                    <a:pt x="58" y="41"/>
                    <a:pt x="71" y="42"/>
                    <a:pt x="79" y="50"/>
                  </a:cubicBezTo>
                  <a:cubicBezTo>
                    <a:pt x="87" y="59"/>
                    <a:pt x="86" y="72"/>
                    <a:pt x="77" y="79"/>
                  </a:cubicBezTo>
                  <a:cubicBezTo>
                    <a:pt x="69" y="87"/>
                    <a:pt x="56" y="86"/>
                    <a:pt x="48" y="78"/>
                  </a:cubicBezTo>
                  <a:cubicBezTo>
                    <a:pt x="41" y="69"/>
                    <a:pt x="41" y="56"/>
                    <a:pt x="50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5" name="Freeform 184"/>
            <p:cNvSpPr>
              <a:spLocks noEditPoints="1"/>
            </p:cNvSpPr>
            <p:nvPr/>
          </p:nvSpPr>
          <p:spPr bwMode="auto">
            <a:xfrm>
              <a:off x="3293" y="1137"/>
              <a:ext cx="749" cy="748"/>
            </a:xfrm>
            <a:custGeom>
              <a:avLst/>
              <a:gdLst>
                <a:gd name="T0" fmla="*/ 458 w 458"/>
                <a:gd name="T1" fmla="*/ 262 h 458"/>
                <a:gd name="T2" fmla="*/ 458 w 458"/>
                <a:gd name="T3" fmla="*/ 197 h 458"/>
                <a:gd name="T4" fmla="*/ 389 w 458"/>
                <a:gd name="T5" fmla="*/ 197 h 458"/>
                <a:gd name="T6" fmla="*/ 367 w 458"/>
                <a:gd name="T7" fmla="*/ 141 h 458"/>
                <a:gd name="T8" fmla="*/ 416 w 458"/>
                <a:gd name="T9" fmla="*/ 92 h 458"/>
                <a:gd name="T10" fmla="*/ 370 w 458"/>
                <a:gd name="T11" fmla="*/ 46 h 458"/>
                <a:gd name="T12" fmla="*/ 321 w 458"/>
                <a:gd name="T13" fmla="*/ 94 h 458"/>
                <a:gd name="T14" fmla="*/ 262 w 458"/>
                <a:gd name="T15" fmla="*/ 69 h 458"/>
                <a:gd name="T16" fmla="*/ 262 w 458"/>
                <a:gd name="T17" fmla="*/ 0 h 458"/>
                <a:gd name="T18" fmla="*/ 196 w 458"/>
                <a:gd name="T19" fmla="*/ 0 h 458"/>
                <a:gd name="T20" fmla="*/ 196 w 458"/>
                <a:gd name="T21" fmla="*/ 69 h 458"/>
                <a:gd name="T22" fmla="*/ 139 w 458"/>
                <a:gd name="T23" fmla="*/ 93 h 458"/>
                <a:gd name="T24" fmla="*/ 92 w 458"/>
                <a:gd name="T25" fmla="*/ 46 h 458"/>
                <a:gd name="T26" fmla="*/ 46 w 458"/>
                <a:gd name="T27" fmla="*/ 92 h 458"/>
                <a:gd name="T28" fmla="*/ 93 w 458"/>
                <a:gd name="T29" fmla="*/ 139 h 458"/>
                <a:gd name="T30" fmla="*/ 69 w 458"/>
                <a:gd name="T31" fmla="*/ 197 h 458"/>
                <a:gd name="T32" fmla="*/ 0 w 458"/>
                <a:gd name="T33" fmla="*/ 197 h 458"/>
                <a:gd name="T34" fmla="*/ 0 w 458"/>
                <a:gd name="T35" fmla="*/ 262 h 458"/>
                <a:gd name="T36" fmla="*/ 69 w 458"/>
                <a:gd name="T37" fmla="*/ 262 h 458"/>
                <a:gd name="T38" fmla="*/ 94 w 458"/>
                <a:gd name="T39" fmla="*/ 321 h 458"/>
                <a:gd name="T40" fmla="*/ 46 w 458"/>
                <a:gd name="T41" fmla="*/ 370 h 458"/>
                <a:gd name="T42" fmla="*/ 92 w 458"/>
                <a:gd name="T43" fmla="*/ 416 h 458"/>
                <a:gd name="T44" fmla="*/ 141 w 458"/>
                <a:gd name="T45" fmla="*/ 367 h 458"/>
                <a:gd name="T46" fmla="*/ 196 w 458"/>
                <a:gd name="T47" fmla="*/ 390 h 458"/>
                <a:gd name="T48" fmla="*/ 196 w 458"/>
                <a:gd name="T49" fmla="*/ 458 h 458"/>
                <a:gd name="T50" fmla="*/ 262 w 458"/>
                <a:gd name="T51" fmla="*/ 458 h 458"/>
                <a:gd name="T52" fmla="*/ 262 w 458"/>
                <a:gd name="T53" fmla="*/ 390 h 458"/>
                <a:gd name="T54" fmla="*/ 319 w 458"/>
                <a:gd name="T55" fmla="*/ 366 h 458"/>
                <a:gd name="T56" fmla="*/ 370 w 458"/>
                <a:gd name="T57" fmla="*/ 416 h 458"/>
                <a:gd name="T58" fmla="*/ 416 w 458"/>
                <a:gd name="T59" fmla="*/ 370 h 458"/>
                <a:gd name="T60" fmla="*/ 366 w 458"/>
                <a:gd name="T61" fmla="*/ 319 h 458"/>
                <a:gd name="T62" fmla="*/ 389 w 458"/>
                <a:gd name="T63" fmla="*/ 262 h 458"/>
                <a:gd name="T64" fmla="*/ 458 w 458"/>
                <a:gd name="T65" fmla="*/ 262 h 458"/>
                <a:gd name="T66" fmla="*/ 229 w 458"/>
                <a:gd name="T67" fmla="*/ 327 h 458"/>
                <a:gd name="T68" fmla="*/ 131 w 458"/>
                <a:gd name="T69" fmla="*/ 229 h 458"/>
                <a:gd name="T70" fmla="*/ 229 w 458"/>
                <a:gd name="T71" fmla="*/ 131 h 458"/>
                <a:gd name="T72" fmla="*/ 327 w 458"/>
                <a:gd name="T73" fmla="*/ 229 h 458"/>
                <a:gd name="T74" fmla="*/ 229 w 458"/>
                <a:gd name="T75" fmla="*/ 32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58">
                  <a:moveTo>
                    <a:pt x="458" y="262"/>
                  </a:moveTo>
                  <a:cubicBezTo>
                    <a:pt x="458" y="197"/>
                    <a:pt x="458" y="197"/>
                    <a:pt x="458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8" y="158"/>
                    <a:pt x="367" y="141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4" y="82"/>
                    <a:pt x="284" y="74"/>
                    <a:pt x="262" y="69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6" y="73"/>
                    <a:pt x="156" y="82"/>
                    <a:pt x="139" y="93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81" y="156"/>
                    <a:pt x="73" y="176"/>
                    <a:pt x="69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73" y="284"/>
                    <a:pt x="82" y="304"/>
                    <a:pt x="94" y="321"/>
                  </a:cubicBezTo>
                  <a:cubicBezTo>
                    <a:pt x="46" y="370"/>
                    <a:pt x="46" y="370"/>
                    <a:pt x="46" y="370"/>
                  </a:cubicBezTo>
                  <a:cubicBezTo>
                    <a:pt x="92" y="416"/>
                    <a:pt x="92" y="416"/>
                    <a:pt x="92" y="416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8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2" y="458"/>
                    <a:pt x="262" y="458"/>
                    <a:pt x="262" y="458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83" y="385"/>
                    <a:pt x="302" y="377"/>
                    <a:pt x="319" y="366"/>
                  </a:cubicBezTo>
                  <a:cubicBezTo>
                    <a:pt x="370" y="416"/>
                    <a:pt x="370" y="416"/>
                    <a:pt x="370" y="416"/>
                  </a:cubicBezTo>
                  <a:cubicBezTo>
                    <a:pt x="416" y="370"/>
                    <a:pt x="416" y="370"/>
                    <a:pt x="416" y="370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377" y="302"/>
                    <a:pt x="385" y="283"/>
                    <a:pt x="389" y="262"/>
                  </a:cubicBezTo>
                  <a:lnTo>
                    <a:pt x="458" y="262"/>
                  </a:lnTo>
                  <a:close/>
                  <a:moveTo>
                    <a:pt x="229" y="327"/>
                  </a:moveTo>
                  <a:cubicBezTo>
                    <a:pt x="175" y="327"/>
                    <a:pt x="131" y="284"/>
                    <a:pt x="131" y="229"/>
                  </a:cubicBezTo>
                  <a:cubicBezTo>
                    <a:pt x="131" y="175"/>
                    <a:pt x="175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6" name="Freeform 185"/>
            <p:cNvSpPr>
              <a:spLocks noEditPoints="1"/>
            </p:cNvSpPr>
            <p:nvPr/>
          </p:nvSpPr>
          <p:spPr bwMode="auto">
            <a:xfrm>
              <a:off x="3145" y="1833"/>
              <a:ext cx="748" cy="749"/>
            </a:xfrm>
            <a:custGeom>
              <a:avLst/>
              <a:gdLst>
                <a:gd name="T0" fmla="*/ 457 w 457"/>
                <a:gd name="T1" fmla="*/ 262 h 458"/>
                <a:gd name="T2" fmla="*/ 457 w 457"/>
                <a:gd name="T3" fmla="*/ 197 h 458"/>
                <a:gd name="T4" fmla="*/ 389 w 457"/>
                <a:gd name="T5" fmla="*/ 197 h 458"/>
                <a:gd name="T6" fmla="*/ 366 w 457"/>
                <a:gd name="T7" fmla="*/ 141 h 458"/>
                <a:gd name="T8" fmla="*/ 415 w 457"/>
                <a:gd name="T9" fmla="*/ 92 h 458"/>
                <a:gd name="T10" fmla="*/ 369 w 457"/>
                <a:gd name="T11" fmla="*/ 46 h 458"/>
                <a:gd name="T12" fmla="*/ 321 w 457"/>
                <a:gd name="T13" fmla="*/ 94 h 458"/>
                <a:gd name="T14" fmla="*/ 261 w 457"/>
                <a:gd name="T15" fmla="*/ 69 h 458"/>
                <a:gd name="T16" fmla="*/ 261 w 457"/>
                <a:gd name="T17" fmla="*/ 0 h 458"/>
                <a:gd name="T18" fmla="*/ 196 w 457"/>
                <a:gd name="T19" fmla="*/ 0 h 458"/>
                <a:gd name="T20" fmla="*/ 196 w 457"/>
                <a:gd name="T21" fmla="*/ 69 h 458"/>
                <a:gd name="T22" fmla="*/ 138 w 457"/>
                <a:gd name="T23" fmla="*/ 93 h 458"/>
                <a:gd name="T24" fmla="*/ 91 w 457"/>
                <a:gd name="T25" fmla="*/ 46 h 458"/>
                <a:gd name="T26" fmla="*/ 45 w 457"/>
                <a:gd name="T27" fmla="*/ 92 h 458"/>
                <a:gd name="T28" fmla="*/ 92 w 457"/>
                <a:gd name="T29" fmla="*/ 139 h 458"/>
                <a:gd name="T30" fmla="*/ 68 w 457"/>
                <a:gd name="T31" fmla="*/ 197 h 458"/>
                <a:gd name="T32" fmla="*/ 0 w 457"/>
                <a:gd name="T33" fmla="*/ 197 h 458"/>
                <a:gd name="T34" fmla="*/ 0 w 457"/>
                <a:gd name="T35" fmla="*/ 262 h 458"/>
                <a:gd name="T36" fmla="*/ 68 w 457"/>
                <a:gd name="T37" fmla="*/ 262 h 458"/>
                <a:gd name="T38" fmla="*/ 93 w 457"/>
                <a:gd name="T39" fmla="*/ 322 h 458"/>
                <a:gd name="T40" fmla="*/ 45 w 457"/>
                <a:gd name="T41" fmla="*/ 370 h 458"/>
                <a:gd name="T42" fmla="*/ 91 w 457"/>
                <a:gd name="T43" fmla="*/ 416 h 458"/>
                <a:gd name="T44" fmla="*/ 140 w 457"/>
                <a:gd name="T45" fmla="*/ 367 h 458"/>
                <a:gd name="T46" fmla="*/ 196 w 457"/>
                <a:gd name="T47" fmla="*/ 390 h 458"/>
                <a:gd name="T48" fmla="*/ 196 w 457"/>
                <a:gd name="T49" fmla="*/ 458 h 458"/>
                <a:gd name="T50" fmla="*/ 261 w 457"/>
                <a:gd name="T51" fmla="*/ 458 h 458"/>
                <a:gd name="T52" fmla="*/ 261 w 457"/>
                <a:gd name="T53" fmla="*/ 390 h 458"/>
                <a:gd name="T54" fmla="*/ 319 w 457"/>
                <a:gd name="T55" fmla="*/ 366 h 458"/>
                <a:gd name="T56" fmla="*/ 369 w 457"/>
                <a:gd name="T57" fmla="*/ 416 h 458"/>
                <a:gd name="T58" fmla="*/ 415 w 457"/>
                <a:gd name="T59" fmla="*/ 370 h 458"/>
                <a:gd name="T60" fmla="*/ 365 w 457"/>
                <a:gd name="T61" fmla="*/ 320 h 458"/>
                <a:gd name="T62" fmla="*/ 389 w 457"/>
                <a:gd name="T63" fmla="*/ 262 h 458"/>
                <a:gd name="T64" fmla="*/ 457 w 457"/>
                <a:gd name="T65" fmla="*/ 262 h 458"/>
                <a:gd name="T66" fmla="*/ 229 w 457"/>
                <a:gd name="T67" fmla="*/ 328 h 458"/>
                <a:gd name="T68" fmla="*/ 130 w 457"/>
                <a:gd name="T69" fmla="*/ 229 h 458"/>
                <a:gd name="T70" fmla="*/ 229 w 457"/>
                <a:gd name="T71" fmla="*/ 131 h 458"/>
                <a:gd name="T72" fmla="*/ 327 w 457"/>
                <a:gd name="T73" fmla="*/ 229 h 458"/>
                <a:gd name="T74" fmla="*/ 229 w 457"/>
                <a:gd name="T75" fmla="*/ 32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7" h="458">
                  <a:moveTo>
                    <a:pt x="457" y="262"/>
                  </a:moveTo>
                  <a:cubicBezTo>
                    <a:pt x="457" y="197"/>
                    <a:pt x="457" y="197"/>
                    <a:pt x="457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7" y="158"/>
                    <a:pt x="366" y="141"/>
                  </a:cubicBezTo>
                  <a:cubicBezTo>
                    <a:pt x="415" y="92"/>
                    <a:pt x="415" y="92"/>
                    <a:pt x="415" y="92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3" y="82"/>
                    <a:pt x="283" y="74"/>
                    <a:pt x="261" y="69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5" y="73"/>
                    <a:pt x="156" y="82"/>
                    <a:pt x="138" y="93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81" y="156"/>
                    <a:pt x="72" y="176"/>
                    <a:pt x="68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8" y="262"/>
                    <a:pt x="68" y="262"/>
                    <a:pt x="68" y="262"/>
                  </a:cubicBezTo>
                  <a:cubicBezTo>
                    <a:pt x="73" y="284"/>
                    <a:pt x="81" y="304"/>
                    <a:pt x="93" y="322"/>
                  </a:cubicBezTo>
                  <a:cubicBezTo>
                    <a:pt x="45" y="370"/>
                    <a:pt x="45" y="370"/>
                    <a:pt x="45" y="370"/>
                  </a:cubicBezTo>
                  <a:cubicBezTo>
                    <a:pt x="91" y="416"/>
                    <a:pt x="91" y="416"/>
                    <a:pt x="91" y="416"/>
                  </a:cubicBezTo>
                  <a:cubicBezTo>
                    <a:pt x="140" y="367"/>
                    <a:pt x="140" y="367"/>
                    <a:pt x="140" y="367"/>
                  </a:cubicBezTo>
                  <a:cubicBezTo>
                    <a:pt x="157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390"/>
                    <a:pt x="261" y="390"/>
                    <a:pt x="261" y="390"/>
                  </a:cubicBezTo>
                  <a:cubicBezTo>
                    <a:pt x="282" y="385"/>
                    <a:pt x="301" y="377"/>
                    <a:pt x="319" y="366"/>
                  </a:cubicBezTo>
                  <a:cubicBezTo>
                    <a:pt x="369" y="416"/>
                    <a:pt x="369" y="416"/>
                    <a:pt x="369" y="416"/>
                  </a:cubicBezTo>
                  <a:cubicBezTo>
                    <a:pt x="415" y="370"/>
                    <a:pt x="415" y="370"/>
                    <a:pt x="415" y="370"/>
                  </a:cubicBezTo>
                  <a:cubicBezTo>
                    <a:pt x="365" y="320"/>
                    <a:pt x="365" y="320"/>
                    <a:pt x="365" y="320"/>
                  </a:cubicBezTo>
                  <a:cubicBezTo>
                    <a:pt x="376" y="302"/>
                    <a:pt x="385" y="283"/>
                    <a:pt x="389" y="262"/>
                  </a:cubicBezTo>
                  <a:lnTo>
                    <a:pt x="457" y="262"/>
                  </a:lnTo>
                  <a:close/>
                  <a:moveTo>
                    <a:pt x="229" y="328"/>
                  </a:moveTo>
                  <a:cubicBezTo>
                    <a:pt x="174" y="327"/>
                    <a:pt x="130" y="284"/>
                    <a:pt x="130" y="229"/>
                  </a:cubicBezTo>
                  <a:cubicBezTo>
                    <a:pt x="130" y="175"/>
                    <a:pt x="174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7" name="Freeform 186"/>
            <p:cNvSpPr>
              <a:spLocks noEditPoints="1"/>
            </p:cNvSpPr>
            <p:nvPr/>
          </p:nvSpPr>
          <p:spPr bwMode="auto">
            <a:xfrm>
              <a:off x="4659" y="638"/>
              <a:ext cx="342" cy="343"/>
            </a:xfrm>
            <a:custGeom>
              <a:avLst/>
              <a:gdLst>
                <a:gd name="T0" fmla="*/ 209 w 209"/>
                <a:gd name="T1" fmla="*/ 120 h 210"/>
                <a:gd name="T2" fmla="*/ 209 w 209"/>
                <a:gd name="T3" fmla="*/ 90 h 210"/>
                <a:gd name="T4" fmla="*/ 178 w 209"/>
                <a:gd name="T5" fmla="*/ 90 h 210"/>
                <a:gd name="T6" fmla="*/ 168 w 209"/>
                <a:gd name="T7" fmla="*/ 65 h 210"/>
                <a:gd name="T8" fmla="*/ 190 w 209"/>
                <a:gd name="T9" fmla="*/ 42 h 210"/>
                <a:gd name="T10" fmla="*/ 169 w 209"/>
                <a:gd name="T11" fmla="*/ 21 h 210"/>
                <a:gd name="T12" fmla="*/ 147 w 209"/>
                <a:gd name="T13" fmla="*/ 43 h 210"/>
                <a:gd name="T14" fmla="*/ 120 w 209"/>
                <a:gd name="T15" fmla="*/ 32 h 210"/>
                <a:gd name="T16" fmla="*/ 120 w 209"/>
                <a:gd name="T17" fmla="*/ 0 h 210"/>
                <a:gd name="T18" fmla="*/ 90 w 209"/>
                <a:gd name="T19" fmla="*/ 0 h 210"/>
                <a:gd name="T20" fmla="*/ 90 w 209"/>
                <a:gd name="T21" fmla="*/ 32 h 210"/>
                <a:gd name="T22" fmla="*/ 63 w 209"/>
                <a:gd name="T23" fmla="*/ 42 h 210"/>
                <a:gd name="T24" fmla="*/ 42 w 209"/>
                <a:gd name="T25" fmla="*/ 21 h 210"/>
                <a:gd name="T26" fmla="*/ 21 w 209"/>
                <a:gd name="T27" fmla="*/ 42 h 210"/>
                <a:gd name="T28" fmla="*/ 42 w 209"/>
                <a:gd name="T29" fmla="*/ 64 h 210"/>
                <a:gd name="T30" fmla="*/ 31 w 209"/>
                <a:gd name="T31" fmla="*/ 90 h 210"/>
                <a:gd name="T32" fmla="*/ 0 w 209"/>
                <a:gd name="T33" fmla="*/ 90 h 210"/>
                <a:gd name="T34" fmla="*/ 0 w 209"/>
                <a:gd name="T35" fmla="*/ 120 h 210"/>
                <a:gd name="T36" fmla="*/ 31 w 209"/>
                <a:gd name="T37" fmla="*/ 120 h 210"/>
                <a:gd name="T38" fmla="*/ 43 w 209"/>
                <a:gd name="T39" fmla="*/ 147 h 210"/>
                <a:gd name="T40" fmla="*/ 21 w 209"/>
                <a:gd name="T41" fmla="*/ 169 h 210"/>
                <a:gd name="T42" fmla="*/ 42 w 209"/>
                <a:gd name="T43" fmla="*/ 190 h 210"/>
                <a:gd name="T44" fmla="*/ 64 w 209"/>
                <a:gd name="T45" fmla="*/ 168 h 210"/>
                <a:gd name="T46" fmla="*/ 90 w 209"/>
                <a:gd name="T47" fmla="*/ 178 h 210"/>
                <a:gd name="T48" fmla="*/ 90 w 209"/>
                <a:gd name="T49" fmla="*/ 210 h 210"/>
                <a:gd name="T50" fmla="*/ 120 w 209"/>
                <a:gd name="T51" fmla="*/ 210 h 210"/>
                <a:gd name="T52" fmla="*/ 120 w 209"/>
                <a:gd name="T53" fmla="*/ 178 h 210"/>
                <a:gd name="T54" fmla="*/ 146 w 209"/>
                <a:gd name="T55" fmla="*/ 167 h 210"/>
                <a:gd name="T56" fmla="*/ 169 w 209"/>
                <a:gd name="T57" fmla="*/ 190 h 210"/>
                <a:gd name="T58" fmla="*/ 190 w 209"/>
                <a:gd name="T59" fmla="*/ 169 h 210"/>
                <a:gd name="T60" fmla="*/ 167 w 209"/>
                <a:gd name="T61" fmla="*/ 146 h 210"/>
                <a:gd name="T62" fmla="*/ 178 w 209"/>
                <a:gd name="T63" fmla="*/ 120 h 210"/>
                <a:gd name="T64" fmla="*/ 209 w 209"/>
                <a:gd name="T65" fmla="*/ 120 h 210"/>
                <a:gd name="T66" fmla="*/ 105 w 209"/>
                <a:gd name="T67" fmla="*/ 150 h 210"/>
                <a:gd name="T68" fmla="*/ 60 w 209"/>
                <a:gd name="T69" fmla="*/ 105 h 210"/>
                <a:gd name="T70" fmla="*/ 105 w 209"/>
                <a:gd name="T71" fmla="*/ 60 h 210"/>
                <a:gd name="T72" fmla="*/ 150 w 209"/>
                <a:gd name="T73" fmla="*/ 105 h 210"/>
                <a:gd name="T74" fmla="*/ 105 w 209"/>
                <a:gd name="T75" fmla="*/ 1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210">
                  <a:moveTo>
                    <a:pt x="209" y="120"/>
                  </a:moveTo>
                  <a:cubicBezTo>
                    <a:pt x="209" y="90"/>
                    <a:pt x="209" y="90"/>
                    <a:pt x="209" y="90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76" y="81"/>
                    <a:pt x="173" y="72"/>
                    <a:pt x="168" y="65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39" y="38"/>
                    <a:pt x="130" y="34"/>
                    <a:pt x="120" y="3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0" y="34"/>
                    <a:pt x="71" y="37"/>
                    <a:pt x="63" y="4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7" y="72"/>
                    <a:pt x="33" y="80"/>
                    <a:pt x="3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30"/>
                    <a:pt x="37" y="139"/>
                    <a:pt x="43" y="147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2" y="173"/>
                    <a:pt x="81" y="176"/>
                    <a:pt x="90" y="178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178"/>
                    <a:pt x="120" y="178"/>
                    <a:pt x="120" y="178"/>
                  </a:cubicBezTo>
                  <a:cubicBezTo>
                    <a:pt x="129" y="176"/>
                    <a:pt x="138" y="172"/>
                    <a:pt x="146" y="167"/>
                  </a:cubicBezTo>
                  <a:cubicBezTo>
                    <a:pt x="169" y="190"/>
                    <a:pt x="169" y="190"/>
                    <a:pt x="169" y="190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72" y="138"/>
                    <a:pt x="176" y="129"/>
                    <a:pt x="178" y="120"/>
                  </a:cubicBezTo>
                  <a:lnTo>
                    <a:pt x="209" y="120"/>
                  </a:lnTo>
                  <a:close/>
                  <a:moveTo>
                    <a:pt x="105" y="150"/>
                  </a:moveTo>
                  <a:cubicBezTo>
                    <a:pt x="80" y="150"/>
                    <a:pt x="60" y="130"/>
                    <a:pt x="60" y="105"/>
                  </a:cubicBezTo>
                  <a:cubicBezTo>
                    <a:pt x="60" y="80"/>
                    <a:pt x="80" y="60"/>
                    <a:pt x="105" y="60"/>
                  </a:cubicBezTo>
                  <a:cubicBezTo>
                    <a:pt x="129" y="60"/>
                    <a:pt x="149" y="80"/>
                    <a:pt x="150" y="105"/>
                  </a:cubicBezTo>
                  <a:cubicBezTo>
                    <a:pt x="149" y="130"/>
                    <a:pt x="129" y="150"/>
                    <a:pt x="105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8" name="Freeform 187"/>
            <p:cNvSpPr>
              <a:spLocks noEditPoints="1"/>
            </p:cNvSpPr>
            <p:nvPr/>
          </p:nvSpPr>
          <p:spPr bwMode="auto">
            <a:xfrm>
              <a:off x="2884" y="293"/>
              <a:ext cx="436" cy="435"/>
            </a:xfrm>
            <a:custGeom>
              <a:avLst/>
              <a:gdLst>
                <a:gd name="T0" fmla="*/ 267 w 267"/>
                <a:gd name="T1" fmla="*/ 163 h 266"/>
                <a:gd name="T2" fmla="*/ 267 w 267"/>
                <a:gd name="T3" fmla="*/ 109 h 266"/>
                <a:gd name="T4" fmla="*/ 263 w 267"/>
                <a:gd name="T5" fmla="*/ 105 h 266"/>
                <a:gd name="T6" fmla="*/ 221 w 267"/>
                <a:gd name="T7" fmla="*/ 85 h 266"/>
                <a:gd name="T8" fmla="*/ 248 w 267"/>
                <a:gd name="T9" fmla="*/ 59 h 266"/>
                <a:gd name="T10" fmla="*/ 210 w 267"/>
                <a:gd name="T11" fmla="*/ 21 h 266"/>
                <a:gd name="T12" fmla="*/ 204 w 267"/>
                <a:gd name="T13" fmla="*/ 21 h 266"/>
                <a:gd name="T14" fmla="*/ 162 w 267"/>
                <a:gd name="T15" fmla="*/ 37 h 266"/>
                <a:gd name="T16" fmla="*/ 162 w 267"/>
                <a:gd name="T17" fmla="*/ 0 h 266"/>
                <a:gd name="T18" fmla="*/ 108 w 267"/>
                <a:gd name="T19" fmla="*/ 0 h 266"/>
                <a:gd name="T20" fmla="*/ 104 w 267"/>
                <a:gd name="T21" fmla="*/ 4 h 266"/>
                <a:gd name="T22" fmla="*/ 87 w 267"/>
                <a:gd name="T23" fmla="*/ 44 h 266"/>
                <a:gd name="T24" fmla="*/ 60 w 267"/>
                <a:gd name="T25" fmla="*/ 18 h 266"/>
                <a:gd name="T26" fmla="*/ 22 w 267"/>
                <a:gd name="T27" fmla="*/ 56 h 266"/>
                <a:gd name="T28" fmla="*/ 22 w 267"/>
                <a:gd name="T29" fmla="*/ 62 h 266"/>
                <a:gd name="T30" fmla="*/ 37 w 267"/>
                <a:gd name="T31" fmla="*/ 103 h 266"/>
                <a:gd name="T32" fmla="*/ 0 w 267"/>
                <a:gd name="T33" fmla="*/ 103 h 266"/>
                <a:gd name="T34" fmla="*/ 0 w 267"/>
                <a:gd name="T35" fmla="*/ 157 h 266"/>
                <a:gd name="T36" fmla="*/ 5 w 267"/>
                <a:gd name="T37" fmla="*/ 161 h 266"/>
                <a:gd name="T38" fmla="*/ 45 w 267"/>
                <a:gd name="T39" fmla="*/ 182 h 266"/>
                <a:gd name="T40" fmla="*/ 19 w 267"/>
                <a:gd name="T41" fmla="*/ 207 h 266"/>
                <a:gd name="T42" fmla="*/ 57 w 267"/>
                <a:gd name="T43" fmla="*/ 245 h 266"/>
                <a:gd name="T44" fmla="*/ 63 w 267"/>
                <a:gd name="T45" fmla="*/ 245 h 266"/>
                <a:gd name="T46" fmla="*/ 106 w 267"/>
                <a:gd name="T47" fmla="*/ 230 h 266"/>
                <a:gd name="T48" fmla="*/ 106 w 267"/>
                <a:gd name="T49" fmla="*/ 266 h 266"/>
                <a:gd name="T50" fmla="*/ 159 w 267"/>
                <a:gd name="T51" fmla="*/ 266 h 266"/>
                <a:gd name="T52" fmla="*/ 163 w 267"/>
                <a:gd name="T53" fmla="*/ 262 h 266"/>
                <a:gd name="T54" fmla="*/ 180 w 267"/>
                <a:gd name="T55" fmla="*/ 221 h 266"/>
                <a:gd name="T56" fmla="*/ 207 w 267"/>
                <a:gd name="T57" fmla="*/ 248 h 266"/>
                <a:gd name="T58" fmla="*/ 245 w 267"/>
                <a:gd name="T59" fmla="*/ 210 h 266"/>
                <a:gd name="T60" fmla="*/ 245 w 267"/>
                <a:gd name="T61" fmla="*/ 204 h 266"/>
                <a:gd name="T62" fmla="*/ 229 w 267"/>
                <a:gd name="T63" fmla="*/ 163 h 266"/>
                <a:gd name="T64" fmla="*/ 193 w 267"/>
                <a:gd name="T65" fmla="*/ 133 h 266"/>
                <a:gd name="T66" fmla="*/ 73 w 267"/>
                <a:gd name="T67" fmla="*/ 133 h 266"/>
                <a:gd name="T68" fmla="*/ 193 w 267"/>
                <a:gd name="T69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" h="266">
                  <a:moveTo>
                    <a:pt x="263" y="163"/>
                  </a:moveTo>
                  <a:cubicBezTo>
                    <a:pt x="267" y="163"/>
                    <a:pt x="267" y="163"/>
                    <a:pt x="267" y="163"/>
                  </a:cubicBezTo>
                  <a:cubicBezTo>
                    <a:pt x="267" y="158"/>
                    <a:pt x="267" y="158"/>
                    <a:pt x="267" y="15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5"/>
                    <a:pt x="267" y="105"/>
                    <a:pt x="267" y="105"/>
                  </a:cubicBezTo>
                  <a:cubicBezTo>
                    <a:pt x="263" y="105"/>
                    <a:pt x="263" y="105"/>
                    <a:pt x="263" y="105"/>
                  </a:cubicBezTo>
                  <a:cubicBezTo>
                    <a:pt x="229" y="105"/>
                    <a:pt x="229" y="105"/>
                    <a:pt x="229" y="105"/>
                  </a:cubicBezTo>
                  <a:cubicBezTo>
                    <a:pt x="227" y="98"/>
                    <a:pt x="225" y="91"/>
                    <a:pt x="221" y="85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8" y="59"/>
                    <a:pt x="248" y="59"/>
                    <a:pt x="248" y="59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10" y="21"/>
                    <a:pt x="210" y="21"/>
                    <a:pt x="210" y="21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4" y="41"/>
                    <a:pt x="168" y="39"/>
                    <a:pt x="162" y="37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98" y="39"/>
                    <a:pt x="92" y="41"/>
                    <a:pt x="87" y="44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1"/>
                    <a:pt x="5" y="161"/>
                    <a:pt x="5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9" y="168"/>
                    <a:pt x="42" y="175"/>
                    <a:pt x="45" y="182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60" y="248"/>
                    <a:pt x="60" y="248"/>
                    <a:pt x="60" y="248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87" y="222"/>
                    <a:pt x="87" y="222"/>
                    <a:pt x="87" y="222"/>
                  </a:cubicBezTo>
                  <a:cubicBezTo>
                    <a:pt x="93" y="225"/>
                    <a:pt x="99" y="228"/>
                    <a:pt x="106" y="230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6" y="266"/>
                    <a:pt x="106" y="266"/>
                    <a:pt x="106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3" y="266"/>
                    <a:pt x="163" y="266"/>
                    <a:pt x="163" y="266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163" y="229"/>
                    <a:pt x="163" y="229"/>
                    <a:pt x="163" y="229"/>
                  </a:cubicBezTo>
                  <a:cubicBezTo>
                    <a:pt x="169" y="227"/>
                    <a:pt x="175" y="224"/>
                    <a:pt x="180" y="221"/>
                  </a:cubicBezTo>
                  <a:cubicBezTo>
                    <a:pt x="204" y="245"/>
                    <a:pt x="204" y="245"/>
                    <a:pt x="204" y="245"/>
                  </a:cubicBezTo>
                  <a:cubicBezTo>
                    <a:pt x="207" y="248"/>
                    <a:pt x="207" y="248"/>
                    <a:pt x="207" y="248"/>
                  </a:cubicBezTo>
                  <a:cubicBezTo>
                    <a:pt x="210" y="245"/>
                    <a:pt x="210" y="245"/>
                    <a:pt x="210" y="245"/>
                  </a:cubicBezTo>
                  <a:cubicBezTo>
                    <a:pt x="245" y="210"/>
                    <a:pt x="245" y="210"/>
                    <a:pt x="245" y="210"/>
                  </a:cubicBezTo>
                  <a:cubicBezTo>
                    <a:pt x="248" y="207"/>
                    <a:pt x="248" y="207"/>
                    <a:pt x="248" y="207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4" y="175"/>
                    <a:pt x="227" y="169"/>
                    <a:pt x="229" y="163"/>
                  </a:cubicBezTo>
                  <a:cubicBezTo>
                    <a:pt x="263" y="163"/>
                    <a:pt x="263" y="163"/>
                    <a:pt x="263" y="163"/>
                  </a:cubicBezTo>
                  <a:close/>
                  <a:moveTo>
                    <a:pt x="193" y="133"/>
                  </a:moveTo>
                  <a:cubicBezTo>
                    <a:pt x="193" y="166"/>
                    <a:pt x="166" y="193"/>
                    <a:pt x="133" y="193"/>
                  </a:cubicBezTo>
                  <a:cubicBezTo>
                    <a:pt x="100" y="193"/>
                    <a:pt x="73" y="166"/>
                    <a:pt x="73" y="133"/>
                  </a:cubicBezTo>
                  <a:cubicBezTo>
                    <a:pt x="73" y="100"/>
                    <a:pt x="100" y="73"/>
                    <a:pt x="133" y="73"/>
                  </a:cubicBezTo>
                  <a:cubicBezTo>
                    <a:pt x="166" y="73"/>
                    <a:pt x="193" y="100"/>
                    <a:pt x="193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9" name="Freeform 188"/>
            <p:cNvSpPr>
              <a:spLocks noEditPoints="1"/>
            </p:cNvSpPr>
            <p:nvPr/>
          </p:nvSpPr>
          <p:spPr bwMode="auto">
            <a:xfrm>
              <a:off x="4003" y="1158"/>
              <a:ext cx="255" cy="255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3 w 156"/>
                <a:gd name="T5" fmla="*/ 62 h 156"/>
                <a:gd name="T6" fmla="*/ 129 w 156"/>
                <a:gd name="T7" fmla="*/ 51 h 156"/>
                <a:gd name="T8" fmla="*/ 144 w 156"/>
                <a:gd name="T9" fmla="*/ 35 h 156"/>
                <a:gd name="T10" fmla="*/ 122 w 156"/>
                <a:gd name="T11" fmla="*/ 13 h 156"/>
                <a:gd name="T12" fmla="*/ 119 w 156"/>
                <a:gd name="T13" fmla="*/ 13 h 156"/>
                <a:gd name="T14" fmla="*/ 94 w 156"/>
                <a:gd name="T15" fmla="*/ 22 h 156"/>
                <a:gd name="T16" fmla="*/ 94 w 156"/>
                <a:gd name="T17" fmla="*/ 0 h 156"/>
                <a:gd name="T18" fmla="*/ 63 w 156"/>
                <a:gd name="T19" fmla="*/ 0 h 156"/>
                <a:gd name="T20" fmla="*/ 60 w 156"/>
                <a:gd name="T21" fmla="*/ 3 h 156"/>
                <a:gd name="T22" fmla="*/ 50 w 156"/>
                <a:gd name="T23" fmla="*/ 26 h 156"/>
                <a:gd name="T24" fmla="*/ 35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1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2 w 156"/>
                <a:gd name="T37" fmla="*/ 95 h 156"/>
                <a:gd name="T38" fmla="*/ 26 w 156"/>
                <a:gd name="T39" fmla="*/ 107 h 156"/>
                <a:gd name="T40" fmla="*/ 11 w 156"/>
                <a:gd name="T41" fmla="*/ 122 h 156"/>
                <a:gd name="T42" fmla="*/ 33 w 156"/>
                <a:gd name="T43" fmla="*/ 144 h 156"/>
                <a:gd name="T44" fmla="*/ 36 w 156"/>
                <a:gd name="T45" fmla="*/ 144 h 156"/>
                <a:gd name="T46" fmla="*/ 61 w 156"/>
                <a:gd name="T47" fmla="*/ 135 h 156"/>
                <a:gd name="T48" fmla="*/ 61 w 156"/>
                <a:gd name="T49" fmla="*/ 156 h 156"/>
                <a:gd name="T50" fmla="*/ 92 w 156"/>
                <a:gd name="T51" fmla="*/ 156 h 156"/>
                <a:gd name="T52" fmla="*/ 95 w 156"/>
                <a:gd name="T53" fmla="*/ 154 h 156"/>
                <a:gd name="T54" fmla="*/ 105 w 156"/>
                <a:gd name="T55" fmla="*/ 130 h 156"/>
                <a:gd name="T56" fmla="*/ 120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3 w 156"/>
                <a:gd name="T63" fmla="*/ 96 h 156"/>
                <a:gd name="T64" fmla="*/ 112 w 156"/>
                <a:gd name="T65" fmla="*/ 78 h 156"/>
                <a:gd name="T66" fmla="*/ 42 w 156"/>
                <a:gd name="T67" fmla="*/ 78 h 156"/>
                <a:gd name="T68" fmla="*/ 112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3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2" y="58"/>
                    <a:pt x="131" y="54"/>
                    <a:pt x="129" y="51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1" y="25"/>
                    <a:pt x="98" y="23"/>
                    <a:pt x="94" y="22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3"/>
                    <a:pt x="53" y="25"/>
                    <a:pt x="50" y="2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4" y="54"/>
                    <a:pt x="22" y="57"/>
                    <a:pt x="21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2" y="99"/>
                    <a:pt x="24" y="103"/>
                    <a:pt x="26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4" y="132"/>
                    <a:pt x="57" y="134"/>
                    <a:pt x="61" y="135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5" y="156"/>
                    <a:pt x="95" y="156"/>
                    <a:pt x="95" y="156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8" y="133"/>
                    <a:pt x="102" y="132"/>
                    <a:pt x="105" y="130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2" y="144"/>
                    <a:pt x="122" y="144"/>
                    <a:pt x="122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31" y="103"/>
                    <a:pt x="132" y="99"/>
                    <a:pt x="133" y="96"/>
                  </a:cubicBezTo>
                  <a:cubicBezTo>
                    <a:pt x="153" y="96"/>
                    <a:pt x="153" y="96"/>
                    <a:pt x="153" y="96"/>
                  </a:cubicBezTo>
                  <a:close/>
                  <a:moveTo>
                    <a:pt x="112" y="78"/>
                  </a:moveTo>
                  <a:cubicBezTo>
                    <a:pt x="112" y="98"/>
                    <a:pt x="96" y="113"/>
                    <a:pt x="77" y="113"/>
                  </a:cubicBezTo>
                  <a:cubicBezTo>
                    <a:pt x="58" y="113"/>
                    <a:pt x="42" y="98"/>
                    <a:pt x="42" y="78"/>
                  </a:cubicBezTo>
                  <a:cubicBezTo>
                    <a:pt x="42" y="59"/>
                    <a:pt x="58" y="43"/>
                    <a:pt x="77" y="43"/>
                  </a:cubicBezTo>
                  <a:cubicBezTo>
                    <a:pt x="96" y="43"/>
                    <a:pt x="112" y="59"/>
                    <a:pt x="112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0" name="Freeform 189"/>
            <p:cNvSpPr>
              <a:spLocks noEditPoints="1"/>
            </p:cNvSpPr>
            <p:nvPr/>
          </p:nvSpPr>
          <p:spPr bwMode="auto">
            <a:xfrm>
              <a:off x="4230" y="144"/>
              <a:ext cx="256" cy="255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4 w 156"/>
                <a:gd name="T5" fmla="*/ 62 h 156"/>
                <a:gd name="T6" fmla="*/ 130 w 156"/>
                <a:gd name="T7" fmla="*/ 50 h 156"/>
                <a:gd name="T8" fmla="*/ 145 w 156"/>
                <a:gd name="T9" fmla="*/ 35 h 156"/>
                <a:gd name="T10" fmla="*/ 123 w 156"/>
                <a:gd name="T11" fmla="*/ 13 h 156"/>
                <a:gd name="T12" fmla="*/ 120 w 156"/>
                <a:gd name="T13" fmla="*/ 13 h 156"/>
                <a:gd name="T14" fmla="*/ 95 w 156"/>
                <a:gd name="T15" fmla="*/ 22 h 156"/>
                <a:gd name="T16" fmla="*/ 95 w 156"/>
                <a:gd name="T17" fmla="*/ 0 h 156"/>
                <a:gd name="T18" fmla="*/ 64 w 156"/>
                <a:gd name="T19" fmla="*/ 0 h 156"/>
                <a:gd name="T20" fmla="*/ 61 w 156"/>
                <a:gd name="T21" fmla="*/ 3 h 156"/>
                <a:gd name="T22" fmla="*/ 51 w 156"/>
                <a:gd name="T23" fmla="*/ 26 h 156"/>
                <a:gd name="T24" fmla="*/ 36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2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3 w 156"/>
                <a:gd name="T37" fmla="*/ 95 h 156"/>
                <a:gd name="T38" fmla="*/ 27 w 156"/>
                <a:gd name="T39" fmla="*/ 107 h 156"/>
                <a:gd name="T40" fmla="*/ 12 w 156"/>
                <a:gd name="T41" fmla="*/ 122 h 156"/>
                <a:gd name="T42" fmla="*/ 34 w 156"/>
                <a:gd name="T43" fmla="*/ 144 h 156"/>
                <a:gd name="T44" fmla="*/ 37 w 156"/>
                <a:gd name="T45" fmla="*/ 144 h 156"/>
                <a:gd name="T46" fmla="*/ 62 w 156"/>
                <a:gd name="T47" fmla="*/ 135 h 156"/>
                <a:gd name="T48" fmla="*/ 62 w 156"/>
                <a:gd name="T49" fmla="*/ 156 h 156"/>
                <a:gd name="T50" fmla="*/ 93 w 156"/>
                <a:gd name="T51" fmla="*/ 156 h 156"/>
                <a:gd name="T52" fmla="*/ 96 w 156"/>
                <a:gd name="T53" fmla="*/ 154 h 156"/>
                <a:gd name="T54" fmla="*/ 106 w 156"/>
                <a:gd name="T55" fmla="*/ 130 h 156"/>
                <a:gd name="T56" fmla="*/ 121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4 w 156"/>
                <a:gd name="T63" fmla="*/ 96 h 156"/>
                <a:gd name="T64" fmla="*/ 113 w 156"/>
                <a:gd name="T65" fmla="*/ 78 h 156"/>
                <a:gd name="T66" fmla="*/ 43 w 156"/>
                <a:gd name="T67" fmla="*/ 78 h 156"/>
                <a:gd name="T68" fmla="*/ 113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4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3" y="58"/>
                    <a:pt x="132" y="54"/>
                    <a:pt x="130" y="50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2" y="25"/>
                    <a:pt x="99" y="23"/>
                    <a:pt x="95" y="22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4" y="25"/>
                    <a:pt x="51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3" y="99"/>
                    <a:pt x="25" y="103"/>
                    <a:pt x="27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54" y="132"/>
                    <a:pt x="58" y="134"/>
                    <a:pt x="62" y="135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9" y="133"/>
                    <a:pt x="102" y="132"/>
                    <a:pt x="106" y="130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1" y="103"/>
                    <a:pt x="133" y="99"/>
                    <a:pt x="134" y="96"/>
                  </a:cubicBezTo>
                  <a:cubicBezTo>
                    <a:pt x="154" y="96"/>
                    <a:pt x="154" y="96"/>
                    <a:pt x="154" y="96"/>
                  </a:cubicBezTo>
                  <a:close/>
                  <a:moveTo>
                    <a:pt x="113" y="78"/>
                  </a:moveTo>
                  <a:cubicBezTo>
                    <a:pt x="113" y="98"/>
                    <a:pt x="97" y="113"/>
                    <a:pt x="78" y="113"/>
                  </a:cubicBezTo>
                  <a:cubicBezTo>
                    <a:pt x="59" y="113"/>
                    <a:pt x="43" y="98"/>
                    <a:pt x="43" y="78"/>
                  </a:cubicBezTo>
                  <a:cubicBezTo>
                    <a:pt x="43" y="59"/>
                    <a:pt x="59" y="43"/>
                    <a:pt x="78" y="43"/>
                  </a:cubicBezTo>
                  <a:cubicBezTo>
                    <a:pt x="97" y="43"/>
                    <a:pt x="113" y="59"/>
                    <a:pt x="113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1" name="Freeform 190"/>
            <p:cNvSpPr>
              <a:spLocks noEditPoints="1"/>
            </p:cNvSpPr>
            <p:nvPr/>
          </p:nvSpPr>
          <p:spPr bwMode="auto">
            <a:xfrm>
              <a:off x="4170" y="981"/>
              <a:ext cx="188" cy="188"/>
            </a:xfrm>
            <a:custGeom>
              <a:avLst/>
              <a:gdLst>
                <a:gd name="T0" fmla="*/ 115 w 115"/>
                <a:gd name="T1" fmla="*/ 70 h 115"/>
                <a:gd name="T2" fmla="*/ 115 w 115"/>
                <a:gd name="T3" fmla="*/ 47 h 115"/>
                <a:gd name="T4" fmla="*/ 114 w 115"/>
                <a:gd name="T5" fmla="*/ 45 h 115"/>
                <a:gd name="T6" fmla="*/ 96 w 115"/>
                <a:gd name="T7" fmla="*/ 37 h 115"/>
                <a:gd name="T8" fmla="*/ 107 w 115"/>
                <a:gd name="T9" fmla="*/ 25 h 115"/>
                <a:gd name="T10" fmla="*/ 91 w 115"/>
                <a:gd name="T11" fmla="*/ 9 h 115"/>
                <a:gd name="T12" fmla="*/ 88 w 115"/>
                <a:gd name="T13" fmla="*/ 9 h 115"/>
                <a:gd name="T14" fmla="*/ 70 w 115"/>
                <a:gd name="T15" fmla="*/ 16 h 115"/>
                <a:gd name="T16" fmla="*/ 70 w 115"/>
                <a:gd name="T17" fmla="*/ 0 h 115"/>
                <a:gd name="T18" fmla="*/ 47 w 115"/>
                <a:gd name="T19" fmla="*/ 0 h 115"/>
                <a:gd name="T20" fmla="*/ 45 w 115"/>
                <a:gd name="T21" fmla="*/ 1 h 115"/>
                <a:gd name="T22" fmla="*/ 37 w 115"/>
                <a:gd name="T23" fmla="*/ 19 h 115"/>
                <a:gd name="T24" fmla="*/ 26 w 115"/>
                <a:gd name="T25" fmla="*/ 8 h 115"/>
                <a:gd name="T26" fmla="*/ 9 w 115"/>
                <a:gd name="T27" fmla="*/ 24 h 115"/>
                <a:gd name="T28" fmla="*/ 9 w 115"/>
                <a:gd name="T29" fmla="*/ 27 h 115"/>
                <a:gd name="T30" fmla="*/ 16 w 115"/>
                <a:gd name="T31" fmla="*/ 45 h 115"/>
                <a:gd name="T32" fmla="*/ 0 w 115"/>
                <a:gd name="T33" fmla="*/ 45 h 115"/>
                <a:gd name="T34" fmla="*/ 0 w 115"/>
                <a:gd name="T35" fmla="*/ 68 h 115"/>
                <a:gd name="T36" fmla="*/ 1 w 115"/>
                <a:gd name="T37" fmla="*/ 70 h 115"/>
                <a:gd name="T38" fmla="*/ 19 w 115"/>
                <a:gd name="T39" fmla="*/ 79 h 115"/>
                <a:gd name="T40" fmla="*/ 8 w 115"/>
                <a:gd name="T41" fmla="*/ 90 h 115"/>
                <a:gd name="T42" fmla="*/ 24 w 115"/>
                <a:gd name="T43" fmla="*/ 106 h 115"/>
                <a:gd name="T44" fmla="*/ 27 w 115"/>
                <a:gd name="T45" fmla="*/ 106 h 115"/>
                <a:gd name="T46" fmla="*/ 45 w 115"/>
                <a:gd name="T47" fmla="*/ 99 h 115"/>
                <a:gd name="T48" fmla="*/ 45 w 115"/>
                <a:gd name="T49" fmla="*/ 115 h 115"/>
                <a:gd name="T50" fmla="*/ 69 w 115"/>
                <a:gd name="T51" fmla="*/ 115 h 115"/>
                <a:gd name="T52" fmla="*/ 70 w 115"/>
                <a:gd name="T53" fmla="*/ 114 h 115"/>
                <a:gd name="T54" fmla="*/ 78 w 115"/>
                <a:gd name="T55" fmla="*/ 96 h 115"/>
                <a:gd name="T56" fmla="*/ 89 w 115"/>
                <a:gd name="T57" fmla="*/ 108 h 115"/>
                <a:gd name="T58" fmla="*/ 106 w 115"/>
                <a:gd name="T59" fmla="*/ 91 h 115"/>
                <a:gd name="T60" fmla="*/ 106 w 115"/>
                <a:gd name="T61" fmla="*/ 89 h 115"/>
                <a:gd name="T62" fmla="*/ 99 w 115"/>
                <a:gd name="T63" fmla="*/ 70 h 115"/>
                <a:gd name="T64" fmla="*/ 83 w 115"/>
                <a:gd name="T65" fmla="*/ 58 h 115"/>
                <a:gd name="T66" fmla="*/ 31 w 115"/>
                <a:gd name="T67" fmla="*/ 58 h 115"/>
                <a:gd name="T68" fmla="*/ 83 w 115"/>
                <a:gd name="T6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15">
                  <a:moveTo>
                    <a:pt x="114" y="70"/>
                  </a:moveTo>
                  <a:cubicBezTo>
                    <a:pt x="115" y="70"/>
                    <a:pt x="115" y="70"/>
                    <a:pt x="115" y="70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8" y="42"/>
                    <a:pt x="97" y="40"/>
                    <a:pt x="96" y="3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5" y="18"/>
                    <a:pt x="73" y="17"/>
                    <a:pt x="70" y="16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7"/>
                    <a:pt x="40" y="18"/>
                    <a:pt x="37" y="1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9"/>
                    <a:pt x="16" y="42"/>
                    <a:pt x="16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3"/>
                    <a:pt x="18" y="76"/>
                    <a:pt x="19" y="7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40" y="98"/>
                    <a:pt x="42" y="99"/>
                    <a:pt x="45" y="99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8"/>
                    <a:pt x="75" y="97"/>
                    <a:pt x="78" y="9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0"/>
                    <a:pt x="107" y="90"/>
                    <a:pt x="107" y="90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7" y="76"/>
                    <a:pt x="98" y="73"/>
                    <a:pt x="99" y="70"/>
                  </a:cubicBezTo>
                  <a:cubicBezTo>
                    <a:pt x="114" y="70"/>
                    <a:pt x="114" y="70"/>
                    <a:pt x="114" y="70"/>
                  </a:cubicBezTo>
                  <a:close/>
                  <a:moveTo>
                    <a:pt x="83" y="58"/>
                  </a:moveTo>
                  <a:cubicBezTo>
                    <a:pt x="83" y="72"/>
                    <a:pt x="72" y="84"/>
                    <a:pt x="57" y="84"/>
                  </a:cubicBezTo>
                  <a:cubicBezTo>
                    <a:pt x="43" y="84"/>
                    <a:pt x="31" y="72"/>
                    <a:pt x="31" y="58"/>
                  </a:cubicBezTo>
                  <a:cubicBezTo>
                    <a:pt x="31" y="43"/>
                    <a:pt x="43" y="32"/>
                    <a:pt x="57" y="32"/>
                  </a:cubicBezTo>
                  <a:cubicBezTo>
                    <a:pt x="72" y="32"/>
                    <a:pt x="83" y="43"/>
                    <a:pt x="83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2" name="Freeform 191"/>
            <p:cNvSpPr>
              <a:spLocks noEditPoints="1"/>
            </p:cNvSpPr>
            <p:nvPr/>
          </p:nvSpPr>
          <p:spPr bwMode="auto">
            <a:xfrm>
              <a:off x="2527" y="1514"/>
              <a:ext cx="149" cy="149"/>
            </a:xfrm>
            <a:custGeom>
              <a:avLst/>
              <a:gdLst>
                <a:gd name="T0" fmla="*/ 91 w 91"/>
                <a:gd name="T1" fmla="*/ 56 h 91"/>
                <a:gd name="T2" fmla="*/ 91 w 91"/>
                <a:gd name="T3" fmla="*/ 37 h 91"/>
                <a:gd name="T4" fmla="*/ 90 w 91"/>
                <a:gd name="T5" fmla="*/ 36 h 91"/>
                <a:gd name="T6" fmla="*/ 75 w 91"/>
                <a:gd name="T7" fmla="*/ 29 h 91"/>
                <a:gd name="T8" fmla="*/ 84 w 91"/>
                <a:gd name="T9" fmla="*/ 20 h 91"/>
                <a:gd name="T10" fmla="*/ 71 w 91"/>
                <a:gd name="T11" fmla="*/ 7 h 91"/>
                <a:gd name="T12" fmla="*/ 69 w 91"/>
                <a:gd name="T13" fmla="*/ 7 h 91"/>
                <a:gd name="T14" fmla="*/ 55 w 91"/>
                <a:gd name="T15" fmla="*/ 13 h 91"/>
                <a:gd name="T16" fmla="*/ 55 w 91"/>
                <a:gd name="T17" fmla="*/ 0 h 91"/>
                <a:gd name="T18" fmla="*/ 37 w 91"/>
                <a:gd name="T19" fmla="*/ 0 h 91"/>
                <a:gd name="T20" fmla="*/ 35 w 91"/>
                <a:gd name="T21" fmla="*/ 1 h 91"/>
                <a:gd name="T22" fmla="*/ 29 w 91"/>
                <a:gd name="T23" fmla="*/ 15 h 91"/>
                <a:gd name="T24" fmla="*/ 20 w 91"/>
                <a:gd name="T25" fmla="*/ 6 h 91"/>
                <a:gd name="T26" fmla="*/ 7 w 91"/>
                <a:gd name="T27" fmla="*/ 19 h 91"/>
                <a:gd name="T28" fmla="*/ 7 w 91"/>
                <a:gd name="T29" fmla="*/ 21 h 91"/>
                <a:gd name="T30" fmla="*/ 12 w 91"/>
                <a:gd name="T31" fmla="*/ 35 h 91"/>
                <a:gd name="T32" fmla="*/ 0 w 91"/>
                <a:gd name="T33" fmla="*/ 35 h 91"/>
                <a:gd name="T34" fmla="*/ 0 w 91"/>
                <a:gd name="T35" fmla="*/ 54 h 91"/>
                <a:gd name="T36" fmla="*/ 1 w 91"/>
                <a:gd name="T37" fmla="*/ 55 h 91"/>
                <a:gd name="T38" fmla="*/ 15 w 91"/>
                <a:gd name="T39" fmla="*/ 62 h 91"/>
                <a:gd name="T40" fmla="*/ 6 w 91"/>
                <a:gd name="T41" fmla="*/ 71 h 91"/>
                <a:gd name="T42" fmla="*/ 19 w 91"/>
                <a:gd name="T43" fmla="*/ 84 h 91"/>
                <a:gd name="T44" fmla="*/ 21 w 91"/>
                <a:gd name="T45" fmla="*/ 84 h 91"/>
                <a:gd name="T46" fmla="*/ 36 w 91"/>
                <a:gd name="T47" fmla="*/ 78 h 91"/>
                <a:gd name="T48" fmla="*/ 36 w 91"/>
                <a:gd name="T49" fmla="*/ 91 h 91"/>
                <a:gd name="T50" fmla="*/ 54 w 91"/>
                <a:gd name="T51" fmla="*/ 91 h 91"/>
                <a:gd name="T52" fmla="*/ 55 w 91"/>
                <a:gd name="T53" fmla="*/ 90 h 91"/>
                <a:gd name="T54" fmla="*/ 61 w 91"/>
                <a:gd name="T55" fmla="*/ 76 h 91"/>
                <a:gd name="T56" fmla="*/ 70 w 91"/>
                <a:gd name="T57" fmla="*/ 85 h 91"/>
                <a:gd name="T58" fmla="*/ 83 w 91"/>
                <a:gd name="T59" fmla="*/ 72 h 91"/>
                <a:gd name="T60" fmla="*/ 83 w 91"/>
                <a:gd name="T61" fmla="*/ 70 h 91"/>
                <a:gd name="T62" fmla="*/ 78 w 91"/>
                <a:gd name="T63" fmla="*/ 56 h 91"/>
                <a:gd name="T64" fmla="*/ 66 w 91"/>
                <a:gd name="T65" fmla="*/ 45 h 91"/>
                <a:gd name="T66" fmla="*/ 25 w 91"/>
                <a:gd name="T67" fmla="*/ 45 h 91"/>
                <a:gd name="T68" fmla="*/ 66 w 91"/>
                <a:gd name="T6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1">
                  <a:moveTo>
                    <a:pt x="90" y="56"/>
                  </a:moveTo>
                  <a:cubicBezTo>
                    <a:pt x="91" y="56"/>
                    <a:pt x="91" y="56"/>
                    <a:pt x="91" y="56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7" y="33"/>
                    <a:pt x="76" y="31"/>
                    <a:pt x="75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9" y="14"/>
                    <a:pt x="57" y="13"/>
                    <a:pt x="55" y="1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1" y="14"/>
                    <a:pt x="29" y="1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1"/>
                    <a:pt x="13" y="33"/>
                    <a:pt x="1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7"/>
                    <a:pt x="14" y="60"/>
                    <a:pt x="15" y="62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1" y="77"/>
                    <a:pt x="33" y="78"/>
                    <a:pt x="36" y="78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7" y="78"/>
                    <a:pt x="59" y="77"/>
                    <a:pt x="61" y="76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6" y="60"/>
                    <a:pt x="77" y="58"/>
                    <a:pt x="78" y="56"/>
                  </a:cubicBezTo>
                  <a:cubicBezTo>
                    <a:pt x="90" y="56"/>
                    <a:pt x="90" y="56"/>
                    <a:pt x="90" y="56"/>
                  </a:cubicBezTo>
                  <a:close/>
                  <a:moveTo>
                    <a:pt x="66" y="45"/>
                  </a:moveTo>
                  <a:cubicBezTo>
                    <a:pt x="66" y="57"/>
                    <a:pt x="56" y="66"/>
                    <a:pt x="45" y="66"/>
                  </a:cubicBezTo>
                  <a:cubicBezTo>
                    <a:pt x="34" y="66"/>
                    <a:pt x="25" y="57"/>
                    <a:pt x="25" y="45"/>
                  </a:cubicBezTo>
                  <a:cubicBezTo>
                    <a:pt x="25" y="34"/>
                    <a:pt x="34" y="25"/>
                    <a:pt x="45" y="25"/>
                  </a:cubicBezTo>
                  <a:cubicBezTo>
                    <a:pt x="56" y="25"/>
                    <a:pt x="66" y="34"/>
                    <a:pt x="66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3" name="Freeform 192"/>
            <p:cNvSpPr>
              <a:spLocks noEditPoints="1"/>
            </p:cNvSpPr>
            <p:nvPr/>
          </p:nvSpPr>
          <p:spPr bwMode="auto">
            <a:xfrm>
              <a:off x="3859" y="2967"/>
              <a:ext cx="183" cy="185"/>
            </a:xfrm>
            <a:custGeom>
              <a:avLst/>
              <a:gdLst>
                <a:gd name="T0" fmla="*/ 112 w 112"/>
                <a:gd name="T1" fmla="*/ 69 h 113"/>
                <a:gd name="T2" fmla="*/ 112 w 112"/>
                <a:gd name="T3" fmla="*/ 46 h 113"/>
                <a:gd name="T4" fmla="*/ 110 w 112"/>
                <a:gd name="T5" fmla="*/ 45 h 113"/>
                <a:gd name="T6" fmla="*/ 93 w 112"/>
                <a:gd name="T7" fmla="*/ 36 h 113"/>
                <a:gd name="T8" fmla="*/ 104 w 112"/>
                <a:gd name="T9" fmla="*/ 25 h 113"/>
                <a:gd name="T10" fmla="*/ 88 w 112"/>
                <a:gd name="T11" fmla="*/ 9 h 113"/>
                <a:gd name="T12" fmla="*/ 86 w 112"/>
                <a:gd name="T13" fmla="*/ 9 h 113"/>
                <a:gd name="T14" fmla="*/ 68 w 112"/>
                <a:gd name="T15" fmla="*/ 16 h 113"/>
                <a:gd name="T16" fmla="*/ 68 w 112"/>
                <a:gd name="T17" fmla="*/ 0 h 113"/>
                <a:gd name="T18" fmla="*/ 45 w 112"/>
                <a:gd name="T19" fmla="*/ 0 h 113"/>
                <a:gd name="T20" fmla="*/ 43 w 112"/>
                <a:gd name="T21" fmla="*/ 2 h 113"/>
                <a:gd name="T22" fmla="*/ 36 w 112"/>
                <a:gd name="T23" fmla="*/ 19 h 113"/>
                <a:gd name="T24" fmla="*/ 25 w 112"/>
                <a:gd name="T25" fmla="*/ 8 h 113"/>
                <a:gd name="T26" fmla="*/ 9 w 112"/>
                <a:gd name="T27" fmla="*/ 24 h 113"/>
                <a:gd name="T28" fmla="*/ 9 w 112"/>
                <a:gd name="T29" fmla="*/ 26 h 113"/>
                <a:gd name="T30" fmla="*/ 15 w 112"/>
                <a:gd name="T31" fmla="*/ 44 h 113"/>
                <a:gd name="T32" fmla="*/ 0 w 112"/>
                <a:gd name="T33" fmla="*/ 44 h 113"/>
                <a:gd name="T34" fmla="*/ 0 w 112"/>
                <a:gd name="T35" fmla="*/ 67 h 113"/>
                <a:gd name="T36" fmla="*/ 1 w 112"/>
                <a:gd name="T37" fmla="*/ 68 h 113"/>
                <a:gd name="T38" fmla="*/ 18 w 112"/>
                <a:gd name="T39" fmla="*/ 77 h 113"/>
                <a:gd name="T40" fmla="*/ 8 w 112"/>
                <a:gd name="T41" fmla="*/ 88 h 113"/>
                <a:gd name="T42" fmla="*/ 24 w 112"/>
                <a:gd name="T43" fmla="*/ 104 h 113"/>
                <a:gd name="T44" fmla="*/ 26 w 112"/>
                <a:gd name="T45" fmla="*/ 104 h 113"/>
                <a:gd name="T46" fmla="*/ 44 w 112"/>
                <a:gd name="T47" fmla="*/ 97 h 113"/>
                <a:gd name="T48" fmla="*/ 44 w 112"/>
                <a:gd name="T49" fmla="*/ 113 h 113"/>
                <a:gd name="T50" fmla="*/ 67 w 112"/>
                <a:gd name="T51" fmla="*/ 113 h 113"/>
                <a:gd name="T52" fmla="*/ 68 w 112"/>
                <a:gd name="T53" fmla="*/ 111 h 113"/>
                <a:gd name="T54" fmla="*/ 76 w 112"/>
                <a:gd name="T55" fmla="*/ 94 h 113"/>
                <a:gd name="T56" fmla="*/ 87 w 112"/>
                <a:gd name="T57" fmla="*/ 105 h 113"/>
                <a:gd name="T58" fmla="*/ 103 w 112"/>
                <a:gd name="T59" fmla="*/ 89 h 113"/>
                <a:gd name="T60" fmla="*/ 103 w 112"/>
                <a:gd name="T61" fmla="*/ 87 h 113"/>
                <a:gd name="T62" fmla="*/ 96 w 112"/>
                <a:gd name="T63" fmla="*/ 69 h 113"/>
                <a:gd name="T64" fmla="*/ 81 w 112"/>
                <a:gd name="T65" fmla="*/ 56 h 113"/>
                <a:gd name="T66" fmla="*/ 30 w 112"/>
                <a:gd name="T67" fmla="*/ 56 h 113"/>
                <a:gd name="T68" fmla="*/ 81 w 112"/>
                <a:gd name="T6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13">
                  <a:moveTo>
                    <a:pt x="110" y="69"/>
                  </a:move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2"/>
                    <a:pt x="94" y="39"/>
                    <a:pt x="93" y="3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3" y="18"/>
                    <a:pt x="70" y="17"/>
                    <a:pt x="68" y="16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7"/>
                    <a:pt x="38" y="18"/>
                    <a:pt x="36" y="1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8"/>
                    <a:pt x="16" y="41"/>
                    <a:pt x="15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71"/>
                    <a:pt x="17" y="74"/>
                    <a:pt x="18" y="7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8" y="95"/>
                    <a:pt x="41" y="96"/>
                    <a:pt x="44" y="97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1" y="96"/>
                    <a:pt x="73" y="95"/>
                    <a:pt x="76" y="9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4" y="74"/>
                    <a:pt x="95" y="72"/>
                    <a:pt x="96" y="69"/>
                  </a:cubicBezTo>
                  <a:cubicBezTo>
                    <a:pt x="110" y="69"/>
                    <a:pt x="110" y="69"/>
                    <a:pt x="110" y="69"/>
                  </a:cubicBezTo>
                  <a:close/>
                  <a:moveTo>
                    <a:pt x="81" y="56"/>
                  </a:moveTo>
                  <a:cubicBezTo>
                    <a:pt x="81" y="70"/>
                    <a:pt x="69" y="82"/>
                    <a:pt x="56" y="82"/>
                  </a:cubicBezTo>
                  <a:cubicBezTo>
                    <a:pt x="42" y="82"/>
                    <a:pt x="30" y="70"/>
                    <a:pt x="30" y="56"/>
                  </a:cubicBezTo>
                  <a:cubicBezTo>
                    <a:pt x="30" y="42"/>
                    <a:pt x="42" y="31"/>
                    <a:pt x="56" y="31"/>
                  </a:cubicBezTo>
                  <a:cubicBezTo>
                    <a:pt x="69" y="31"/>
                    <a:pt x="81" y="42"/>
                    <a:pt x="81" y="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4" name="Freeform 193"/>
            <p:cNvSpPr>
              <a:spLocks noEditPoints="1"/>
            </p:cNvSpPr>
            <p:nvPr/>
          </p:nvSpPr>
          <p:spPr bwMode="auto">
            <a:xfrm>
              <a:off x="3630" y="2508"/>
              <a:ext cx="419" cy="419"/>
            </a:xfrm>
            <a:custGeom>
              <a:avLst/>
              <a:gdLst>
                <a:gd name="T0" fmla="*/ 256 w 256"/>
                <a:gd name="T1" fmla="*/ 156 h 256"/>
                <a:gd name="T2" fmla="*/ 256 w 256"/>
                <a:gd name="T3" fmla="*/ 105 h 256"/>
                <a:gd name="T4" fmla="*/ 252 w 256"/>
                <a:gd name="T5" fmla="*/ 101 h 256"/>
                <a:gd name="T6" fmla="*/ 212 w 256"/>
                <a:gd name="T7" fmla="*/ 82 h 256"/>
                <a:gd name="T8" fmla="*/ 237 w 256"/>
                <a:gd name="T9" fmla="*/ 57 h 256"/>
                <a:gd name="T10" fmla="*/ 201 w 256"/>
                <a:gd name="T11" fmla="*/ 20 h 256"/>
                <a:gd name="T12" fmla="*/ 195 w 256"/>
                <a:gd name="T13" fmla="*/ 20 h 256"/>
                <a:gd name="T14" fmla="*/ 155 w 256"/>
                <a:gd name="T15" fmla="*/ 36 h 256"/>
                <a:gd name="T16" fmla="*/ 155 w 256"/>
                <a:gd name="T17" fmla="*/ 0 h 256"/>
                <a:gd name="T18" fmla="*/ 103 w 256"/>
                <a:gd name="T19" fmla="*/ 0 h 256"/>
                <a:gd name="T20" fmla="*/ 99 w 256"/>
                <a:gd name="T21" fmla="*/ 4 h 256"/>
                <a:gd name="T22" fmla="*/ 82 w 256"/>
                <a:gd name="T23" fmla="*/ 43 h 256"/>
                <a:gd name="T24" fmla="*/ 57 w 256"/>
                <a:gd name="T25" fmla="*/ 17 h 256"/>
                <a:gd name="T26" fmla="*/ 21 w 256"/>
                <a:gd name="T27" fmla="*/ 54 h 256"/>
                <a:gd name="T28" fmla="*/ 21 w 256"/>
                <a:gd name="T29" fmla="*/ 59 h 256"/>
                <a:gd name="T30" fmla="*/ 35 w 256"/>
                <a:gd name="T31" fmla="*/ 100 h 256"/>
                <a:gd name="T32" fmla="*/ 0 w 256"/>
                <a:gd name="T33" fmla="*/ 100 h 256"/>
                <a:gd name="T34" fmla="*/ 0 w 256"/>
                <a:gd name="T35" fmla="*/ 151 h 256"/>
                <a:gd name="T36" fmla="*/ 4 w 256"/>
                <a:gd name="T37" fmla="*/ 155 h 256"/>
                <a:gd name="T38" fmla="*/ 43 w 256"/>
                <a:gd name="T39" fmla="*/ 175 h 256"/>
                <a:gd name="T40" fmla="*/ 18 w 256"/>
                <a:gd name="T41" fmla="*/ 199 h 256"/>
                <a:gd name="T42" fmla="*/ 54 w 256"/>
                <a:gd name="T43" fmla="*/ 236 h 256"/>
                <a:gd name="T44" fmla="*/ 60 w 256"/>
                <a:gd name="T45" fmla="*/ 236 h 256"/>
                <a:gd name="T46" fmla="*/ 101 w 256"/>
                <a:gd name="T47" fmla="*/ 221 h 256"/>
                <a:gd name="T48" fmla="*/ 101 w 256"/>
                <a:gd name="T49" fmla="*/ 256 h 256"/>
                <a:gd name="T50" fmla="*/ 152 w 256"/>
                <a:gd name="T51" fmla="*/ 256 h 256"/>
                <a:gd name="T52" fmla="*/ 156 w 256"/>
                <a:gd name="T53" fmla="*/ 252 h 256"/>
                <a:gd name="T54" fmla="*/ 172 w 256"/>
                <a:gd name="T55" fmla="*/ 213 h 256"/>
                <a:gd name="T56" fmla="*/ 198 w 256"/>
                <a:gd name="T57" fmla="*/ 239 h 256"/>
                <a:gd name="T58" fmla="*/ 234 w 256"/>
                <a:gd name="T59" fmla="*/ 202 h 256"/>
                <a:gd name="T60" fmla="*/ 234 w 256"/>
                <a:gd name="T61" fmla="*/ 197 h 256"/>
                <a:gd name="T62" fmla="*/ 219 w 256"/>
                <a:gd name="T63" fmla="*/ 156 h 256"/>
                <a:gd name="T64" fmla="*/ 184 w 256"/>
                <a:gd name="T65" fmla="*/ 128 h 256"/>
                <a:gd name="T66" fmla="*/ 69 w 256"/>
                <a:gd name="T67" fmla="*/ 128 h 256"/>
                <a:gd name="T68" fmla="*/ 184 w 256"/>
                <a:gd name="T6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256">
                  <a:moveTo>
                    <a:pt x="252" y="156"/>
                  </a:moveTo>
                  <a:cubicBezTo>
                    <a:pt x="256" y="156"/>
                    <a:pt x="256" y="156"/>
                    <a:pt x="256" y="156"/>
                  </a:cubicBezTo>
                  <a:cubicBezTo>
                    <a:pt x="256" y="152"/>
                    <a:pt x="256" y="152"/>
                    <a:pt x="256" y="15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94"/>
                    <a:pt x="215" y="88"/>
                    <a:pt x="212" y="82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67" y="40"/>
                    <a:pt x="161" y="38"/>
                    <a:pt x="155" y="36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3" y="37"/>
                    <a:pt x="88" y="40"/>
                    <a:pt x="82" y="4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9" y="87"/>
                    <a:pt x="37" y="93"/>
                    <a:pt x="35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6" y="162"/>
                    <a:pt x="39" y="168"/>
                    <a:pt x="43" y="175"/>
                  </a:cubicBezTo>
                  <a:cubicBezTo>
                    <a:pt x="21" y="197"/>
                    <a:pt x="21" y="197"/>
                    <a:pt x="21" y="197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57" y="239"/>
                    <a:pt x="57" y="239"/>
                    <a:pt x="57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8" y="216"/>
                    <a:pt x="94" y="219"/>
                    <a:pt x="101" y="221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6" y="256"/>
                    <a:pt x="156" y="256"/>
                    <a:pt x="156" y="256"/>
                  </a:cubicBezTo>
                  <a:cubicBezTo>
                    <a:pt x="156" y="252"/>
                    <a:pt x="156" y="252"/>
                    <a:pt x="156" y="252"/>
                  </a:cubicBezTo>
                  <a:cubicBezTo>
                    <a:pt x="156" y="220"/>
                    <a:pt x="156" y="220"/>
                    <a:pt x="156" y="220"/>
                  </a:cubicBezTo>
                  <a:cubicBezTo>
                    <a:pt x="162" y="218"/>
                    <a:pt x="167" y="216"/>
                    <a:pt x="172" y="213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37" y="199"/>
                    <a:pt x="237" y="199"/>
                    <a:pt x="237" y="199"/>
                  </a:cubicBezTo>
                  <a:cubicBezTo>
                    <a:pt x="234" y="197"/>
                    <a:pt x="234" y="197"/>
                    <a:pt x="234" y="197"/>
                  </a:cubicBezTo>
                  <a:cubicBezTo>
                    <a:pt x="212" y="174"/>
                    <a:pt x="212" y="174"/>
                    <a:pt x="212" y="174"/>
                  </a:cubicBezTo>
                  <a:cubicBezTo>
                    <a:pt x="215" y="168"/>
                    <a:pt x="217" y="162"/>
                    <a:pt x="219" y="156"/>
                  </a:cubicBezTo>
                  <a:cubicBezTo>
                    <a:pt x="252" y="156"/>
                    <a:pt x="252" y="156"/>
                    <a:pt x="252" y="156"/>
                  </a:cubicBezTo>
                  <a:close/>
                  <a:moveTo>
                    <a:pt x="184" y="128"/>
                  </a:moveTo>
                  <a:cubicBezTo>
                    <a:pt x="184" y="160"/>
                    <a:pt x="159" y="185"/>
                    <a:pt x="127" y="185"/>
                  </a:cubicBezTo>
                  <a:cubicBezTo>
                    <a:pt x="95" y="185"/>
                    <a:pt x="69" y="160"/>
                    <a:pt x="69" y="128"/>
                  </a:cubicBezTo>
                  <a:cubicBezTo>
                    <a:pt x="69" y="96"/>
                    <a:pt x="95" y="70"/>
                    <a:pt x="127" y="70"/>
                  </a:cubicBezTo>
                  <a:cubicBezTo>
                    <a:pt x="159" y="70"/>
                    <a:pt x="184" y="96"/>
                    <a:pt x="184" y="1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5" name="Freeform 194"/>
            <p:cNvSpPr>
              <a:spLocks noEditPoints="1"/>
            </p:cNvSpPr>
            <p:nvPr/>
          </p:nvSpPr>
          <p:spPr bwMode="auto">
            <a:xfrm>
              <a:off x="4013" y="2815"/>
              <a:ext cx="207" cy="210"/>
            </a:xfrm>
            <a:custGeom>
              <a:avLst/>
              <a:gdLst>
                <a:gd name="T0" fmla="*/ 127 w 127"/>
                <a:gd name="T1" fmla="*/ 78 h 128"/>
                <a:gd name="T2" fmla="*/ 127 w 127"/>
                <a:gd name="T3" fmla="*/ 53 h 128"/>
                <a:gd name="T4" fmla="*/ 125 w 127"/>
                <a:gd name="T5" fmla="*/ 51 h 128"/>
                <a:gd name="T6" fmla="*/ 105 w 127"/>
                <a:gd name="T7" fmla="*/ 41 h 128"/>
                <a:gd name="T8" fmla="*/ 118 w 127"/>
                <a:gd name="T9" fmla="*/ 29 h 128"/>
                <a:gd name="T10" fmla="*/ 100 w 127"/>
                <a:gd name="T11" fmla="*/ 11 h 128"/>
                <a:gd name="T12" fmla="*/ 97 w 127"/>
                <a:gd name="T13" fmla="*/ 11 h 128"/>
                <a:gd name="T14" fmla="*/ 77 w 127"/>
                <a:gd name="T15" fmla="*/ 18 h 128"/>
                <a:gd name="T16" fmla="*/ 77 w 127"/>
                <a:gd name="T17" fmla="*/ 0 h 128"/>
                <a:gd name="T18" fmla="*/ 52 w 127"/>
                <a:gd name="T19" fmla="*/ 0 h 128"/>
                <a:gd name="T20" fmla="*/ 49 w 127"/>
                <a:gd name="T21" fmla="*/ 2 h 128"/>
                <a:gd name="T22" fmla="*/ 41 w 127"/>
                <a:gd name="T23" fmla="*/ 22 h 128"/>
                <a:gd name="T24" fmla="*/ 29 w 127"/>
                <a:gd name="T25" fmla="*/ 9 h 128"/>
                <a:gd name="T26" fmla="*/ 10 w 127"/>
                <a:gd name="T27" fmla="*/ 27 h 128"/>
                <a:gd name="T28" fmla="*/ 10 w 127"/>
                <a:gd name="T29" fmla="*/ 30 h 128"/>
                <a:gd name="T30" fmla="*/ 17 w 127"/>
                <a:gd name="T31" fmla="*/ 50 h 128"/>
                <a:gd name="T32" fmla="*/ 0 w 127"/>
                <a:gd name="T33" fmla="*/ 50 h 128"/>
                <a:gd name="T34" fmla="*/ 0 w 127"/>
                <a:gd name="T35" fmla="*/ 76 h 128"/>
                <a:gd name="T36" fmla="*/ 2 w 127"/>
                <a:gd name="T37" fmla="*/ 78 h 128"/>
                <a:gd name="T38" fmla="*/ 21 w 127"/>
                <a:gd name="T39" fmla="*/ 87 h 128"/>
                <a:gd name="T40" fmla="*/ 9 w 127"/>
                <a:gd name="T41" fmla="*/ 100 h 128"/>
                <a:gd name="T42" fmla="*/ 27 w 127"/>
                <a:gd name="T43" fmla="*/ 118 h 128"/>
                <a:gd name="T44" fmla="*/ 30 w 127"/>
                <a:gd name="T45" fmla="*/ 118 h 128"/>
                <a:gd name="T46" fmla="*/ 50 w 127"/>
                <a:gd name="T47" fmla="*/ 110 h 128"/>
                <a:gd name="T48" fmla="*/ 50 w 127"/>
                <a:gd name="T49" fmla="*/ 128 h 128"/>
                <a:gd name="T50" fmla="*/ 76 w 127"/>
                <a:gd name="T51" fmla="*/ 128 h 128"/>
                <a:gd name="T52" fmla="*/ 78 w 127"/>
                <a:gd name="T53" fmla="*/ 126 h 128"/>
                <a:gd name="T54" fmla="*/ 86 w 127"/>
                <a:gd name="T55" fmla="*/ 107 h 128"/>
                <a:gd name="T56" fmla="*/ 99 w 127"/>
                <a:gd name="T57" fmla="*/ 119 h 128"/>
                <a:gd name="T58" fmla="*/ 117 w 127"/>
                <a:gd name="T59" fmla="*/ 101 h 128"/>
                <a:gd name="T60" fmla="*/ 117 w 127"/>
                <a:gd name="T61" fmla="*/ 98 h 128"/>
                <a:gd name="T62" fmla="*/ 109 w 127"/>
                <a:gd name="T63" fmla="*/ 78 h 128"/>
                <a:gd name="T64" fmla="*/ 92 w 127"/>
                <a:gd name="T65" fmla="*/ 64 h 128"/>
                <a:gd name="T66" fmla="*/ 35 w 127"/>
                <a:gd name="T67" fmla="*/ 64 h 128"/>
                <a:gd name="T68" fmla="*/ 92 w 127"/>
                <a:gd name="T6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8">
                  <a:moveTo>
                    <a:pt x="125" y="78"/>
                  </a:moveTo>
                  <a:cubicBezTo>
                    <a:pt x="127" y="78"/>
                    <a:pt x="127" y="78"/>
                    <a:pt x="127" y="78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47"/>
                    <a:pt x="107" y="44"/>
                    <a:pt x="105" y="41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3" y="20"/>
                    <a:pt x="80" y="19"/>
                    <a:pt x="77" y="18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7" y="19"/>
                    <a:pt x="44" y="20"/>
                    <a:pt x="41" y="2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4"/>
                    <a:pt x="18" y="47"/>
                    <a:pt x="17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81"/>
                    <a:pt x="20" y="84"/>
                    <a:pt x="21" y="87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4" y="108"/>
                    <a:pt x="47" y="109"/>
                    <a:pt x="50" y="110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09"/>
                    <a:pt x="83" y="108"/>
                    <a:pt x="86" y="107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7" y="84"/>
                    <a:pt x="108" y="81"/>
                    <a:pt x="109" y="78"/>
                  </a:cubicBezTo>
                  <a:cubicBezTo>
                    <a:pt x="125" y="78"/>
                    <a:pt x="125" y="78"/>
                    <a:pt x="125" y="78"/>
                  </a:cubicBezTo>
                  <a:close/>
                  <a:moveTo>
                    <a:pt x="92" y="64"/>
                  </a:moveTo>
                  <a:cubicBezTo>
                    <a:pt x="92" y="80"/>
                    <a:pt x="79" y="93"/>
                    <a:pt x="63" y="93"/>
                  </a:cubicBezTo>
                  <a:cubicBezTo>
                    <a:pt x="48" y="93"/>
                    <a:pt x="35" y="80"/>
                    <a:pt x="35" y="64"/>
                  </a:cubicBezTo>
                  <a:cubicBezTo>
                    <a:pt x="35" y="48"/>
                    <a:pt x="48" y="36"/>
                    <a:pt x="63" y="36"/>
                  </a:cubicBezTo>
                  <a:cubicBezTo>
                    <a:pt x="79" y="36"/>
                    <a:pt x="92" y="48"/>
                    <a:pt x="92" y="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6" name="Freeform 195"/>
            <p:cNvSpPr>
              <a:spLocks noEditPoints="1"/>
            </p:cNvSpPr>
            <p:nvPr/>
          </p:nvSpPr>
          <p:spPr bwMode="auto">
            <a:xfrm>
              <a:off x="3356" y="2949"/>
              <a:ext cx="221" cy="221"/>
            </a:xfrm>
            <a:custGeom>
              <a:avLst/>
              <a:gdLst>
                <a:gd name="T0" fmla="*/ 135 w 135"/>
                <a:gd name="T1" fmla="*/ 82 h 135"/>
                <a:gd name="T2" fmla="*/ 135 w 135"/>
                <a:gd name="T3" fmla="*/ 55 h 135"/>
                <a:gd name="T4" fmla="*/ 133 w 135"/>
                <a:gd name="T5" fmla="*/ 53 h 135"/>
                <a:gd name="T6" fmla="*/ 112 w 135"/>
                <a:gd name="T7" fmla="*/ 43 h 135"/>
                <a:gd name="T8" fmla="*/ 126 w 135"/>
                <a:gd name="T9" fmla="*/ 30 h 135"/>
                <a:gd name="T10" fmla="*/ 106 w 135"/>
                <a:gd name="T11" fmla="*/ 10 h 135"/>
                <a:gd name="T12" fmla="*/ 103 w 135"/>
                <a:gd name="T13" fmla="*/ 10 h 135"/>
                <a:gd name="T14" fmla="*/ 82 w 135"/>
                <a:gd name="T15" fmla="*/ 19 h 135"/>
                <a:gd name="T16" fmla="*/ 82 w 135"/>
                <a:gd name="T17" fmla="*/ 0 h 135"/>
                <a:gd name="T18" fmla="*/ 55 w 135"/>
                <a:gd name="T19" fmla="*/ 0 h 135"/>
                <a:gd name="T20" fmla="*/ 53 w 135"/>
                <a:gd name="T21" fmla="*/ 2 h 135"/>
                <a:gd name="T22" fmla="*/ 44 w 135"/>
                <a:gd name="T23" fmla="*/ 22 h 135"/>
                <a:gd name="T24" fmla="*/ 30 w 135"/>
                <a:gd name="T25" fmla="*/ 9 h 135"/>
                <a:gd name="T26" fmla="*/ 11 w 135"/>
                <a:gd name="T27" fmla="*/ 28 h 135"/>
                <a:gd name="T28" fmla="*/ 11 w 135"/>
                <a:gd name="T29" fmla="*/ 31 h 135"/>
                <a:gd name="T30" fmla="*/ 19 w 135"/>
                <a:gd name="T31" fmla="*/ 52 h 135"/>
                <a:gd name="T32" fmla="*/ 0 w 135"/>
                <a:gd name="T33" fmla="*/ 52 h 135"/>
                <a:gd name="T34" fmla="*/ 0 w 135"/>
                <a:gd name="T35" fmla="*/ 80 h 135"/>
                <a:gd name="T36" fmla="*/ 2 w 135"/>
                <a:gd name="T37" fmla="*/ 82 h 135"/>
                <a:gd name="T38" fmla="*/ 23 w 135"/>
                <a:gd name="T39" fmla="*/ 92 h 135"/>
                <a:gd name="T40" fmla="*/ 10 w 135"/>
                <a:gd name="T41" fmla="*/ 105 h 135"/>
                <a:gd name="T42" fmla="*/ 29 w 135"/>
                <a:gd name="T43" fmla="*/ 124 h 135"/>
                <a:gd name="T44" fmla="*/ 32 w 135"/>
                <a:gd name="T45" fmla="*/ 124 h 135"/>
                <a:gd name="T46" fmla="*/ 53 w 135"/>
                <a:gd name="T47" fmla="*/ 116 h 135"/>
                <a:gd name="T48" fmla="*/ 53 w 135"/>
                <a:gd name="T49" fmla="*/ 135 h 135"/>
                <a:gd name="T50" fmla="*/ 81 w 135"/>
                <a:gd name="T51" fmla="*/ 135 h 135"/>
                <a:gd name="T52" fmla="*/ 83 w 135"/>
                <a:gd name="T53" fmla="*/ 133 h 135"/>
                <a:gd name="T54" fmla="*/ 91 w 135"/>
                <a:gd name="T55" fmla="*/ 112 h 135"/>
                <a:gd name="T56" fmla="*/ 105 w 135"/>
                <a:gd name="T57" fmla="*/ 126 h 135"/>
                <a:gd name="T58" fmla="*/ 124 w 135"/>
                <a:gd name="T59" fmla="*/ 107 h 135"/>
                <a:gd name="T60" fmla="*/ 124 w 135"/>
                <a:gd name="T61" fmla="*/ 104 h 135"/>
                <a:gd name="T62" fmla="*/ 116 w 135"/>
                <a:gd name="T63" fmla="*/ 82 h 135"/>
                <a:gd name="T64" fmla="*/ 98 w 135"/>
                <a:gd name="T65" fmla="*/ 67 h 135"/>
                <a:gd name="T66" fmla="*/ 37 w 135"/>
                <a:gd name="T67" fmla="*/ 67 h 135"/>
                <a:gd name="T68" fmla="*/ 98 w 135"/>
                <a:gd name="T6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5">
                  <a:moveTo>
                    <a:pt x="133" y="82"/>
                  </a:moveTo>
                  <a:cubicBezTo>
                    <a:pt x="135" y="82"/>
                    <a:pt x="135" y="82"/>
                    <a:pt x="135" y="82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0"/>
                    <a:pt x="114" y="46"/>
                    <a:pt x="112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8" y="21"/>
                    <a:pt x="85" y="20"/>
                    <a:pt x="82" y="19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7" y="21"/>
                    <a:pt x="44" y="2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6"/>
                    <a:pt x="20" y="49"/>
                    <a:pt x="19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9" y="85"/>
                    <a:pt x="21" y="89"/>
                    <a:pt x="23" y="92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7" y="114"/>
                    <a:pt x="50" y="115"/>
                    <a:pt x="53" y="116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5"/>
                    <a:pt x="89" y="114"/>
                    <a:pt x="91" y="112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4" y="89"/>
                    <a:pt x="115" y="86"/>
                    <a:pt x="116" y="82"/>
                  </a:cubicBezTo>
                  <a:cubicBezTo>
                    <a:pt x="133" y="82"/>
                    <a:pt x="133" y="82"/>
                    <a:pt x="133" y="82"/>
                  </a:cubicBezTo>
                  <a:close/>
                  <a:moveTo>
                    <a:pt x="98" y="67"/>
                  </a:moveTo>
                  <a:cubicBezTo>
                    <a:pt x="98" y="84"/>
                    <a:pt x="84" y="98"/>
                    <a:pt x="67" y="98"/>
                  </a:cubicBezTo>
                  <a:cubicBezTo>
                    <a:pt x="51" y="98"/>
                    <a:pt x="37" y="84"/>
                    <a:pt x="37" y="67"/>
                  </a:cubicBezTo>
                  <a:cubicBezTo>
                    <a:pt x="37" y="51"/>
                    <a:pt x="51" y="37"/>
                    <a:pt x="67" y="37"/>
                  </a:cubicBezTo>
                  <a:cubicBezTo>
                    <a:pt x="84" y="37"/>
                    <a:pt x="98" y="51"/>
                    <a:pt x="98" y="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7" name="Freeform 196"/>
            <p:cNvSpPr>
              <a:spLocks noEditPoints="1"/>
            </p:cNvSpPr>
            <p:nvPr/>
          </p:nvSpPr>
          <p:spPr bwMode="auto">
            <a:xfrm>
              <a:off x="4643" y="1846"/>
              <a:ext cx="301" cy="301"/>
            </a:xfrm>
            <a:custGeom>
              <a:avLst/>
              <a:gdLst>
                <a:gd name="T0" fmla="*/ 181 w 184"/>
                <a:gd name="T1" fmla="*/ 117 h 184"/>
                <a:gd name="T2" fmla="*/ 184 w 184"/>
                <a:gd name="T3" fmla="*/ 81 h 184"/>
                <a:gd name="T4" fmla="*/ 181 w 184"/>
                <a:gd name="T5" fmla="*/ 78 h 184"/>
                <a:gd name="T6" fmla="*/ 153 w 184"/>
                <a:gd name="T7" fmla="*/ 63 h 184"/>
                <a:gd name="T8" fmla="*/ 173 w 184"/>
                <a:gd name="T9" fmla="*/ 46 h 184"/>
                <a:gd name="T10" fmla="*/ 148 w 184"/>
                <a:gd name="T11" fmla="*/ 18 h 184"/>
                <a:gd name="T12" fmla="*/ 144 w 184"/>
                <a:gd name="T13" fmla="*/ 18 h 184"/>
                <a:gd name="T14" fmla="*/ 115 w 184"/>
                <a:gd name="T15" fmla="*/ 27 h 184"/>
                <a:gd name="T16" fmla="*/ 117 w 184"/>
                <a:gd name="T17" fmla="*/ 2 h 184"/>
                <a:gd name="T18" fmla="*/ 80 w 184"/>
                <a:gd name="T19" fmla="*/ 0 h 184"/>
                <a:gd name="T20" fmla="*/ 77 w 184"/>
                <a:gd name="T21" fmla="*/ 3 h 184"/>
                <a:gd name="T22" fmla="*/ 64 w 184"/>
                <a:gd name="T23" fmla="*/ 29 h 184"/>
                <a:gd name="T24" fmla="*/ 47 w 184"/>
                <a:gd name="T25" fmla="*/ 10 h 184"/>
                <a:gd name="T26" fmla="*/ 19 w 184"/>
                <a:gd name="T27" fmla="*/ 35 h 184"/>
                <a:gd name="T28" fmla="*/ 19 w 184"/>
                <a:gd name="T29" fmla="*/ 39 h 184"/>
                <a:gd name="T30" fmla="*/ 28 w 184"/>
                <a:gd name="T31" fmla="*/ 68 h 184"/>
                <a:gd name="T32" fmla="*/ 2 w 184"/>
                <a:gd name="T33" fmla="*/ 66 h 184"/>
                <a:gd name="T34" fmla="*/ 0 w 184"/>
                <a:gd name="T35" fmla="*/ 103 h 184"/>
                <a:gd name="T36" fmla="*/ 3 w 184"/>
                <a:gd name="T37" fmla="*/ 106 h 184"/>
                <a:gd name="T38" fmla="*/ 30 w 184"/>
                <a:gd name="T39" fmla="*/ 121 h 184"/>
                <a:gd name="T40" fmla="*/ 11 w 184"/>
                <a:gd name="T41" fmla="*/ 138 h 184"/>
                <a:gd name="T42" fmla="*/ 35 w 184"/>
                <a:gd name="T43" fmla="*/ 165 h 184"/>
                <a:gd name="T44" fmla="*/ 40 w 184"/>
                <a:gd name="T45" fmla="*/ 165 h 184"/>
                <a:gd name="T46" fmla="*/ 69 w 184"/>
                <a:gd name="T47" fmla="*/ 156 h 184"/>
                <a:gd name="T48" fmla="*/ 67 w 184"/>
                <a:gd name="T49" fmla="*/ 181 h 184"/>
                <a:gd name="T50" fmla="*/ 104 w 184"/>
                <a:gd name="T51" fmla="*/ 183 h 184"/>
                <a:gd name="T52" fmla="*/ 107 w 184"/>
                <a:gd name="T53" fmla="*/ 181 h 184"/>
                <a:gd name="T54" fmla="*/ 120 w 184"/>
                <a:gd name="T55" fmla="*/ 154 h 184"/>
                <a:gd name="T56" fmla="*/ 137 w 184"/>
                <a:gd name="T57" fmla="*/ 173 h 184"/>
                <a:gd name="T58" fmla="*/ 164 w 184"/>
                <a:gd name="T59" fmla="*/ 149 h 184"/>
                <a:gd name="T60" fmla="*/ 165 w 184"/>
                <a:gd name="T61" fmla="*/ 145 h 184"/>
                <a:gd name="T62" fmla="*/ 155 w 184"/>
                <a:gd name="T63" fmla="*/ 116 h 184"/>
                <a:gd name="T64" fmla="*/ 132 w 184"/>
                <a:gd name="T65" fmla="*/ 94 h 184"/>
                <a:gd name="T66" fmla="*/ 51 w 184"/>
                <a:gd name="T67" fmla="*/ 89 h 184"/>
                <a:gd name="T68" fmla="*/ 132 w 184"/>
                <a:gd name="T69" fmla="*/ 9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84">
                  <a:moveTo>
                    <a:pt x="179" y="117"/>
                  </a:moveTo>
                  <a:cubicBezTo>
                    <a:pt x="181" y="117"/>
                    <a:pt x="181" y="117"/>
                    <a:pt x="181" y="117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7" y="72"/>
                    <a:pt x="155" y="67"/>
                    <a:pt x="153" y="63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3" y="31"/>
                    <a:pt x="119" y="29"/>
                    <a:pt x="115" y="27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2" y="26"/>
                    <a:pt x="67" y="27"/>
                    <a:pt x="64" y="29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1" y="59"/>
                    <a:pt x="29" y="63"/>
                    <a:pt x="28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6" y="112"/>
                    <a:pt x="28" y="117"/>
                    <a:pt x="30" y="121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60" y="153"/>
                    <a:pt x="64" y="155"/>
                    <a:pt x="69" y="156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12" y="157"/>
                    <a:pt x="116" y="155"/>
                    <a:pt x="120" y="154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2" y="124"/>
                    <a:pt x="154" y="120"/>
                    <a:pt x="155" y="116"/>
                  </a:cubicBezTo>
                  <a:cubicBezTo>
                    <a:pt x="179" y="117"/>
                    <a:pt x="179" y="117"/>
                    <a:pt x="179" y="117"/>
                  </a:cubicBezTo>
                  <a:close/>
                  <a:moveTo>
                    <a:pt x="132" y="94"/>
                  </a:moveTo>
                  <a:cubicBezTo>
                    <a:pt x="131" y="116"/>
                    <a:pt x="112" y="134"/>
                    <a:pt x="89" y="132"/>
                  </a:cubicBezTo>
                  <a:cubicBezTo>
                    <a:pt x="67" y="131"/>
                    <a:pt x="49" y="112"/>
                    <a:pt x="51" y="89"/>
                  </a:cubicBezTo>
                  <a:cubicBezTo>
                    <a:pt x="52" y="67"/>
                    <a:pt x="71" y="50"/>
                    <a:pt x="94" y="51"/>
                  </a:cubicBezTo>
                  <a:cubicBezTo>
                    <a:pt x="116" y="52"/>
                    <a:pt x="134" y="72"/>
                    <a:pt x="132" y="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8" name="Freeform 197"/>
            <p:cNvSpPr>
              <a:spLocks noEditPoints="1"/>
            </p:cNvSpPr>
            <p:nvPr/>
          </p:nvSpPr>
          <p:spPr bwMode="auto">
            <a:xfrm>
              <a:off x="3304" y="144"/>
              <a:ext cx="993" cy="993"/>
            </a:xfrm>
            <a:custGeom>
              <a:avLst/>
              <a:gdLst>
                <a:gd name="T0" fmla="*/ 607 w 607"/>
                <a:gd name="T1" fmla="*/ 342 h 607"/>
                <a:gd name="T2" fmla="*/ 607 w 607"/>
                <a:gd name="T3" fmla="*/ 266 h 607"/>
                <a:gd name="T4" fmla="*/ 546 w 607"/>
                <a:gd name="T5" fmla="*/ 266 h 607"/>
                <a:gd name="T6" fmla="*/ 533 w 607"/>
                <a:gd name="T7" fmla="*/ 215 h 607"/>
                <a:gd name="T8" fmla="*/ 585 w 607"/>
                <a:gd name="T9" fmla="*/ 185 h 607"/>
                <a:gd name="T10" fmla="*/ 547 w 607"/>
                <a:gd name="T11" fmla="*/ 119 h 607"/>
                <a:gd name="T12" fmla="*/ 495 w 607"/>
                <a:gd name="T13" fmla="*/ 149 h 607"/>
                <a:gd name="T14" fmla="*/ 458 w 607"/>
                <a:gd name="T15" fmla="*/ 112 h 607"/>
                <a:gd name="T16" fmla="*/ 488 w 607"/>
                <a:gd name="T17" fmla="*/ 60 h 607"/>
                <a:gd name="T18" fmla="*/ 422 w 607"/>
                <a:gd name="T19" fmla="*/ 22 h 607"/>
                <a:gd name="T20" fmla="*/ 392 w 607"/>
                <a:gd name="T21" fmla="*/ 74 h 607"/>
                <a:gd name="T22" fmla="*/ 341 w 607"/>
                <a:gd name="T23" fmla="*/ 61 h 607"/>
                <a:gd name="T24" fmla="*/ 341 w 607"/>
                <a:gd name="T25" fmla="*/ 0 h 607"/>
                <a:gd name="T26" fmla="*/ 265 w 607"/>
                <a:gd name="T27" fmla="*/ 0 h 607"/>
                <a:gd name="T28" fmla="*/ 265 w 607"/>
                <a:gd name="T29" fmla="*/ 61 h 607"/>
                <a:gd name="T30" fmla="*/ 214 w 607"/>
                <a:gd name="T31" fmla="*/ 74 h 607"/>
                <a:gd name="T32" fmla="*/ 184 w 607"/>
                <a:gd name="T33" fmla="*/ 22 h 607"/>
                <a:gd name="T34" fmla="*/ 118 w 607"/>
                <a:gd name="T35" fmla="*/ 60 h 607"/>
                <a:gd name="T36" fmla="*/ 148 w 607"/>
                <a:gd name="T37" fmla="*/ 112 h 607"/>
                <a:gd name="T38" fmla="*/ 111 w 607"/>
                <a:gd name="T39" fmla="*/ 149 h 607"/>
                <a:gd name="T40" fmla="*/ 59 w 607"/>
                <a:gd name="T41" fmla="*/ 119 h 607"/>
                <a:gd name="T42" fmla="*/ 21 w 607"/>
                <a:gd name="T43" fmla="*/ 185 h 607"/>
                <a:gd name="T44" fmla="*/ 73 w 607"/>
                <a:gd name="T45" fmla="*/ 215 h 607"/>
                <a:gd name="T46" fmla="*/ 60 w 607"/>
                <a:gd name="T47" fmla="*/ 266 h 607"/>
                <a:gd name="T48" fmla="*/ 0 w 607"/>
                <a:gd name="T49" fmla="*/ 266 h 607"/>
                <a:gd name="T50" fmla="*/ 0 w 607"/>
                <a:gd name="T51" fmla="*/ 342 h 607"/>
                <a:gd name="T52" fmla="*/ 60 w 607"/>
                <a:gd name="T53" fmla="*/ 342 h 607"/>
                <a:gd name="T54" fmla="*/ 73 w 607"/>
                <a:gd name="T55" fmla="*/ 393 h 607"/>
                <a:gd name="T56" fmla="*/ 21 w 607"/>
                <a:gd name="T57" fmla="*/ 423 h 607"/>
                <a:gd name="T58" fmla="*/ 59 w 607"/>
                <a:gd name="T59" fmla="*/ 489 h 607"/>
                <a:gd name="T60" fmla="*/ 111 w 607"/>
                <a:gd name="T61" fmla="*/ 459 h 607"/>
                <a:gd name="T62" fmla="*/ 148 w 607"/>
                <a:gd name="T63" fmla="*/ 496 h 607"/>
                <a:gd name="T64" fmla="*/ 118 w 607"/>
                <a:gd name="T65" fmla="*/ 548 h 607"/>
                <a:gd name="T66" fmla="*/ 184 w 607"/>
                <a:gd name="T67" fmla="*/ 586 h 607"/>
                <a:gd name="T68" fmla="*/ 214 w 607"/>
                <a:gd name="T69" fmla="*/ 534 h 607"/>
                <a:gd name="T70" fmla="*/ 265 w 607"/>
                <a:gd name="T71" fmla="*/ 547 h 607"/>
                <a:gd name="T72" fmla="*/ 265 w 607"/>
                <a:gd name="T73" fmla="*/ 607 h 607"/>
                <a:gd name="T74" fmla="*/ 341 w 607"/>
                <a:gd name="T75" fmla="*/ 607 h 607"/>
                <a:gd name="T76" fmla="*/ 341 w 607"/>
                <a:gd name="T77" fmla="*/ 547 h 607"/>
                <a:gd name="T78" fmla="*/ 392 w 607"/>
                <a:gd name="T79" fmla="*/ 534 h 607"/>
                <a:gd name="T80" fmla="*/ 422 w 607"/>
                <a:gd name="T81" fmla="*/ 586 h 607"/>
                <a:gd name="T82" fmla="*/ 488 w 607"/>
                <a:gd name="T83" fmla="*/ 548 h 607"/>
                <a:gd name="T84" fmla="*/ 458 w 607"/>
                <a:gd name="T85" fmla="*/ 496 h 607"/>
                <a:gd name="T86" fmla="*/ 495 w 607"/>
                <a:gd name="T87" fmla="*/ 458 h 607"/>
                <a:gd name="T88" fmla="*/ 547 w 607"/>
                <a:gd name="T89" fmla="*/ 488 h 607"/>
                <a:gd name="T90" fmla="*/ 585 w 607"/>
                <a:gd name="T91" fmla="*/ 423 h 607"/>
                <a:gd name="T92" fmla="*/ 533 w 607"/>
                <a:gd name="T93" fmla="*/ 393 h 607"/>
                <a:gd name="T94" fmla="*/ 546 w 607"/>
                <a:gd name="T95" fmla="*/ 342 h 607"/>
                <a:gd name="T96" fmla="*/ 607 w 607"/>
                <a:gd name="T97" fmla="*/ 342 h 607"/>
                <a:gd name="T98" fmla="*/ 303 w 607"/>
                <a:gd name="T99" fmla="*/ 475 h 607"/>
                <a:gd name="T100" fmla="*/ 132 w 607"/>
                <a:gd name="T101" fmla="*/ 304 h 607"/>
                <a:gd name="T102" fmla="*/ 303 w 607"/>
                <a:gd name="T103" fmla="*/ 133 h 607"/>
                <a:gd name="T104" fmla="*/ 474 w 607"/>
                <a:gd name="T105" fmla="*/ 304 h 607"/>
                <a:gd name="T106" fmla="*/ 303 w 607"/>
                <a:gd name="T107" fmla="*/ 47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7" h="607">
                  <a:moveTo>
                    <a:pt x="607" y="342"/>
                  </a:moveTo>
                  <a:cubicBezTo>
                    <a:pt x="607" y="266"/>
                    <a:pt x="607" y="266"/>
                    <a:pt x="607" y="266"/>
                  </a:cubicBezTo>
                  <a:cubicBezTo>
                    <a:pt x="546" y="266"/>
                    <a:pt x="546" y="266"/>
                    <a:pt x="546" y="266"/>
                  </a:cubicBezTo>
                  <a:cubicBezTo>
                    <a:pt x="544" y="248"/>
                    <a:pt x="539" y="231"/>
                    <a:pt x="533" y="21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495" y="149"/>
                    <a:pt x="495" y="149"/>
                    <a:pt x="495" y="149"/>
                  </a:cubicBezTo>
                  <a:cubicBezTo>
                    <a:pt x="484" y="136"/>
                    <a:pt x="471" y="123"/>
                    <a:pt x="458" y="112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392" y="74"/>
                    <a:pt x="392" y="74"/>
                    <a:pt x="392" y="74"/>
                  </a:cubicBezTo>
                  <a:cubicBezTo>
                    <a:pt x="376" y="68"/>
                    <a:pt x="359" y="63"/>
                    <a:pt x="341" y="61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47" y="63"/>
                    <a:pt x="230" y="68"/>
                    <a:pt x="214" y="74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35" y="123"/>
                    <a:pt x="122" y="136"/>
                    <a:pt x="111" y="14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67" y="231"/>
                    <a:pt x="62" y="248"/>
                    <a:pt x="6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60" y="342"/>
                    <a:pt x="60" y="342"/>
                    <a:pt x="60" y="342"/>
                  </a:cubicBezTo>
                  <a:cubicBezTo>
                    <a:pt x="62" y="359"/>
                    <a:pt x="67" y="377"/>
                    <a:pt x="73" y="393"/>
                  </a:cubicBezTo>
                  <a:cubicBezTo>
                    <a:pt x="21" y="423"/>
                    <a:pt x="21" y="423"/>
                    <a:pt x="21" y="423"/>
                  </a:cubicBezTo>
                  <a:cubicBezTo>
                    <a:pt x="59" y="489"/>
                    <a:pt x="59" y="489"/>
                    <a:pt x="59" y="489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22" y="472"/>
                    <a:pt x="135" y="485"/>
                    <a:pt x="148" y="496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84" y="586"/>
                    <a:pt x="184" y="586"/>
                    <a:pt x="184" y="586"/>
                  </a:cubicBezTo>
                  <a:cubicBezTo>
                    <a:pt x="214" y="534"/>
                    <a:pt x="214" y="534"/>
                    <a:pt x="214" y="534"/>
                  </a:cubicBezTo>
                  <a:cubicBezTo>
                    <a:pt x="230" y="540"/>
                    <a:pt x="247" y="545"/>
                    <a:pt x="265" y="547"/>
                  </a:cubicBezTo>
                  <a:cubicBezTo>
                    <a:pt x="265" y="607"/>
                    <a:pt x="265" y="607"/>
                    <a:pt x="265" y="607"/>
                  </a:cubicBezTo>
                  <a:cubicBezTo>
                    <a:pt x="341" y="607"/>
                    <a:pt x="341" y="607"/>
                    <a:pt x="341" y="607"/>
                  </a:cubicBezTo>
                  <a:cubicBezTo>
                    <a:pt x="341" y="547"/>
                    <a:pt x="341" y="547"/>
                    <a:pt x="341" y="547"/>
                  </a:cubicBezTo>
                  <a:cubicBezTo>
                    <a:pt x="359" y="545"/>
                    <a:pt x="376" y="540"/>
                    <a:pt x="392" y="534"/>
                  </a:cubicBezTo>
                  <a:cubicBezTo>
                    <a:pt x="422" y="586"/>
                    <a:pt x="422" y="586"/>
                    <a:pt x="422" y="586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58" y="496"/>
                    <a:pt x="458" y="496"/>
                    <a:pt x="458" y="496"/>
                  </a:cubicBezTo>
                  <a:cubicBezTo>
                    <a:pt x="471" y="485"/>
                    <a:pt x="484" y="472"/>
                    <a:pt x="495" y="458"/>
                  </a:cubicBezTo>
                  <a:cubicBezTo>
                    <a:pt x="547" y="488"/>
                    <a:pt x="547" y="488"/>
                    <a:pt x="547" y="488"/>
                  </a:cubicBezTo>
                  <a:cubicBezTo>
                    <a:pt x="585" y="423"/>
                    <a:pt x="585" y="423"/>
                    <a:pt x="585" y="423"/>
                  </a:cubicBezTo>
                  <a:cubicBezTo>
                    <a:pt x="533" y="393"/>
                    <a:pt x="533" y="393"/>
                    <a:pt x="533" y="393"/>
                  </a:cubicBezTo>
                  <a:cubicBezTo>
                    <a:pt x="539" y="377"/>
                    <a:pt x="544" y="359"/>
                    <a:pt x="546" y="342"/>
                  </a:cubicBezTo>
                  <a:cubicBezTo>
                    <a:pt x="607" y="342"/>
                    <a:pt x="607" y="342"/>
                    <a:pt x="607" y="342"/>
                  </a:cubicBezTo>
                  <a:close/>
                  <a:moveTo>
                    <a:pt x="303" y="475"/>
                  </a:moveTo>
                  <a:cubicBezTo>
                    <a:pt x="209" y="475"/>
                    <a:pt x="132" y="398"/>
                    <a:pt x="132" y="304"/>
                  </a:cubicBezTo>
                  <a:cubicBezTo>
                    <a:pt x="132" y="210"/>
                    <a:pt x="209" y="133"/>
                    <a:pt x="303" y="133"/>
                  </a:cubicBezTo>
                  <a:cubicBezTo>
                    <a:pt x="397" y="133"/>
                    <a:pt x="474" y="210"/>
                    <a:pt x="474" y="304"/>
                  </a:cubicBezTo>
                  <a:cubicBezTo>
                    <a:pt x="474" y="398"/>
                    <a:pt x="397" y="475"/>
                    <a:pt x="303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9" name="Oval 198"/>
            <p:cNvSpPr>
              <a:spLocks noChangeArrowheads="1"/>
            </p:cNvSpPr>
            <p:nvPr/>
          </p:nvSpPr>
          <p:spPr bwMode="auto">
            <a:xfrm>
              <a:off x="3658" y="499"/>
              <a:ext cx="284" cy="2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0" name="Freeform 199"/>
            <p:cNvSpPr>
              <a:spLocks noEditPoints="1"/>
            </p:cNvSpPr>
            <p:nvPr/>
          </p:nvSpPr>
          <p:spPr bwMode="auto">
            <a:xfrm>
              <a:off x="4312" y="981"/>
              <a:ext cx="854" cy="852"/>
            </a:xfrm>
            <a:custGeom>
              <a:avLst/>
              <a:gdLst>
                <a:gd name="T0" fmla="*/ 522 w 522"/>
                <a:gd name="T1" fmla="*/ 278 h 521"/>
                <a:gd name="T2" fmla="*/ 518 w 522"/>
                <a:gd name="T3" fmla="*/ 213 h 521"/>
                <a:gd name="T4" fmla="*/ 467 w 522"/>
                <a:gd name="T5" fmla="*/ 216 h 521"/>
                <a:gd name="T6" fmla="*/ 453 w 522"/>
                <a:gd name="T7" fmla="*/ 174 h 521"/>
                <a:gd name="T8" fmla="*/ 496 w 522"/>
                <a:gd name="T9" fmla="*/ 145 h 521"/>
                <a:gd name="T10" fmla="*/ 460 w 522"/>
                <a:gd name="T11" fmla="*/ 91 h 521"/>
                <a:gd name="T12" fmla="*/ 417 w 522"/>
                <a:gd name="T13" fmla="*/ 119 h 521"/>
                <a:gd name="T14" fmla="*/ 384 w 522"/>
                <a:gd name="T15" fmla="*/ 89 h 521"/>
                <a:gd name="T16" fmla="*/ 407 w 522"/>
                <a:gd name="T17" fmla="*/ 43 h 521"/>
                <a:gd name="T18" fmla="*/ 349 w 522"/>
                <a:gd name="T19" fmla="*/ 14 h 521"/>
                <a:gd name="T20" fmla="*/ 326 w 522"/>
                <a:gd name="T21" fmla="*/ 60 h 521"/>
                <a:gd name="T22" fmla="*/ 282 w 522"/>
                <a:gd name="T23" fmla="*/ 51 h 521"/>
                <a:gd name="T24" fmla="*/ 279 w 522"/>
                <a:gd name="T25" fmla="*/ 0 h 521"/>
                <a:gd name="T26" fmla="*/ 214 w 522"/>
                <a:gd name="T27" fmla="*/ 3 h 521"/>
                <a:gd name="T28" fmla="*/ 217 w 522"/>
                <a:gd name="T29" fmla="*/ 55 h 521"/>
                <a:gd name="T30" fmla="*/ 174 w 522"/>
                <a:gd name="T31" fmla="*/ 69 h 521"/>
                <a:gd name="T32" fmla="*/ 146 w 522"/>
                <a:gd name="T33" fmla="*/ 26 h 521"/>
                <a:gd name="T34" fmla="*/ 92 w 522"/>
                <a:gd name="T35" fmla="*/ 61 h 521"/>
                <a:gd name="T36" fmla="*/ 120 w 522"/>
                <a:gd name="T37" fmla="*/ 104 h 521"/>
                <a:gd name="T38" fmla="*/ 90 w 522"/>
                <a:gd name="T39" fmla="*/ 138 h 521"/>
                <a:gd name="T40" fmla="*/ 44 w 522"/>
                <a:gd name="T41" fmla="*/ 115 h 521"/>
                <a:gd name="T42" fmla="*/ 15 w 522"/>
                <a:gd name="T43" fmla="*/ 173 h 521"/>
                <a:gd name="T44" fmla="*/ 61 w 522"/>
                <a:gd name="T45" fmla="*/ 196 h 521"/>
                <a:gd name="T46" fmla="*/ 51 w 522"/>
                <a:gd name="T47" fmla="*/ 240 h 521"/>
                <a:gd name="T48" fmla="*/ 0 w 522"/>
                <a:gd name="T49" fmla="*/ 243 h 521"/>
                <a:gd name="T50" fmla="*/ 4 w 522"/>
                <a:gd name="T51" fmla="*/ 308 h 521"/>
                <a:gd name="T52" fmla="*/ 55 w 522"/>
                <a:gd name="T53" fmla="*/ 305 h 521"/>
                <a:gd name="T54" fmla="*/ 69 w 522"/>
                <a:gd name="T55" fmla="*/ 348 h 521"/>
                <a:gd name="T56" fmla="*/ 26 w 522"/>
                <a:gd name="T57" fmla="*/ 376 h 521"/>
                <a:gd name="T58" fmla="*/ 62 w 522"/>
                <a:gd name="T59" fmla="*/ 430 h 521"/>
                <a:gd name="T60" fmla="*/ 105 w 522"/>
                <a:gd name="T61" fmla="*/ 402 h 521"/>
                <a:gd name="T62" fmla="*/ 138 w 522"/>
                <a:gd name="T63" fmla="*/ 432 h 521"/>
                <a:gd name="T64" fmla="*/ 115 w 522"/>
                <a:gd name="T65" fmla="*/ 478 h 521"/>
                <a:gd name="T66" fmla="*/ 173 w 522"/>
                <a:gd name="T67" fmla="*/ 507 h 521"/>
                <a:gd name="T68" fmla="*/ 196 w 522"/>
                <a:gd name="T69" fmla="*/ 461 h 521"/>
                <a:gd name="T70" fmla="*/ 240 w 522"/>
                <a:gd name="T71" fmla="*/ 470 h 521"/>
                <a:gd name="T72" fmla="*/ 243 w 522"/>
                <a:gd name="T73" fmla="*/ 521 h 521"/>
                <a:gd name="T74" fmla="*/ 308 w 522"/>
                <a:gd name="T75" fmla="*/ 518 h 521"/>
                <a:gd name="T76" fmla="*/ 305 w 522"/>
                <a:gd name="T77" fmla="*/ 466 h 521"/>
                <a:gd name="T78" fmla="*/ 348 w 522"/>
                <a:gd name="T79" fmla="*/ 452 h 521"/>
                <a:gd name="T80" fmla="*/ 376 w 522"/>
                <a:gd name="T81" fmla="*/ 495 h 521"/>
                <a:gd name="T82" fmla="*/ 430 w 522"/>
                <a:gd name="T83" fmla="*/ 460 h 521"/>
                <a:gd name="T84" fmla="*/ 402 w 522"/>
                <a:gd name="T85" fmla="*/ 417 h 521"/>
                <a:gd name="T86" fmla="*/ 432 w 522"/>
                <a:gd name="T87" fmla="*/ 383 h 521"/>
                <a:gd name="T88" fmla="*/ 478 w 522"/>
                <a:gd name="T89" fmla="*/ 406 h 521"/>
                <a:gd name="T90" fmla="*/ 507 w 522"/>
                <a:gd name="T91" fmla="*/ 348 h 521"/>
                <a:gd name="T92" fmla="*/ 461 w 522"/>
                <a:gd name="T93" fmla="*/ 325 h 521"/>
                <a:gd name="T94" fmla="*/ 471 w 522"/>
                <a:gd name="T95" fmla="*/ 281 h 521"/>
                <a:gd name="T96" fmla="*/ 522 w 522"/>
                <a:gd name="T97" fmla="*/ 278 h 521"/>
                <a:gd name="T98" fmla="*/ 269 w 522"/>
                <a:gd name="T99" fmla="*/ 406 h 521"/>
                <a:gd name="T100" fmla="*/ 115 w 522"/>
                <a:gd name="T101" fmla="*/ 269 h 521"/>
                <a:gd name="T102" fmla="*/ 253 w 522"/>
                <a:gd name="T103" fmla="*/ 115 h 521"/>
                <a:gd name="T104" fmla="*/ 407 w 522"/>
                <a:gd name="T105" fmla="*/ 252 h 521"/>
                <a:gd name="T106" fmla="*/ 269 w 522"/>
                <a:gd name="T107" fmla="*/ 40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2" h="521">
                  <a:moveTo>
                    <a:pt x="522" y="278"/>
                  </a:moveTo>
                  <a:cubicBezTo>
                    <a:pt x="518" y="213"/>
                    <a:pt x="518" y="213"/>
                    <a:pt x="518" y="213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4" y="201"/>
                    <a:pt x="459" y="187"/>
                    <a:pt x="453" y="174"/>
                  </a:cubicBezTo>
                  <a:cubicBezTo>
                    <a:pt x="496" y="145"/>
                    <a:pt x="496" y="145"/>
                    <a:pt x="496" y="145"/>
                  </a:cubicBezTo>
                  <a:cubicBezTo>
                    <a:pt x="460" y="91"/>
                    <a:pt x="460" y="91"/>
                    <a:pt x="460" y="91"/>
                  </a:cubicBezTo>
                  <a:cubicBezTo>
                    <a:pt x="417" y="119"/>
                    <a:pt x="417" y="119"/>
                    <a:pt x="417" y="119"/>
                  </a:cubicBezTo>
                  <a:cubicBezTo>
                    <a:pt x="407" y="108"/>
                    <a:pt x="396" y="98"/>
                    <a:pt x="384" y="89"/>
                  </a:cubicBezTo>
                  <a:cubicBezTo>
                    <a:pt x="407" y="43"/>
                    <a:pt x="407" y="43"/>
                    <a:pt x="407" y="43"/>
                  </a:cubicBezTo>
                  <a:cubicBezTo>
                    <a:pt x="349" y="14"/>
                    <a:pt x="349" y="14"/>
                    <a:pt x="349" y="14"/>
                  </a:cubicBezTo>
                  <a:cubicBezTo>
                    <a:pt x="326" y="60"/>
                    <a:pt x="326" y="60"/>
                    <a:pt x="326" y="60"/>
                  </a:cubicBezTo>
                  <a:cubicBezTo>
                    <a:pt x="312" y="55"/>
                    <a:pt x="297" y="52"/>
                    <a:pt x="282" y="51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02" y="58"/>
                    <a:pt x="188" y="63"/>
                    <a:pt x="174" y="6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08" y="114"/>
                    <a:pt x="98" y="126"/>
                    <a:pt x="90" y="138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56" y="210"/>
                    <a:pt x="53" y="225"/>
                    <a:pt x="51" y="240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4" y="308"/>
                    <a:pt x="4" y="308"/>
                    <a:pt x="4" y="308"/>
                  </a:cubicBezTo>
                  <a:cubicBezTo>
                    <a:pt x="55" y="305"/>
                    <a:pt x="55" y="305"/>
                    <a:pt x="55" y="305"/>
                  </a:cubicBezTo>
                  <a:cubicBezTo>
                    <a:pt x="58" y="320"/>
                    <a:pt x="63" y="334"/>
                    <a:pt x="69" y="348"/>
                  </a:cubicBezTo>
                  <a:cubicBezTo>
                    <a:pt x="26" y="376"/>
                    <a:pt x="26" y="376"/>
                    <a:pt x="26" y="376"/>
                  </a:cubicBezTo>
                  <a:cubicBezTo>
                    <a:pt x="62" y="430"/>
                    <a:pt x="62" y="430"/>
                    <a:pt x="62" y="430"/>
                  </a:cubicBezTo>
                  <a:cubicBezTo>
                    <a:pt x="105" y="402"/>
                    <a:pt x="105" y="402"/>
                    <a:pt x="105" y="402"/>
                  </a:cubicBezTo>
                  <a:cubicBezTo>
                    <a:pt x="115" y="413"/>
                    <a:pt x="126" y="423"/>
                    <a:pt x="138" y="432"/>
                  </a:cubicBezTo>
                  <a:cubicBezTo>
                    <a:pt x="115" y="478"/>
                    <a:pt x="115" y="478"/>
                    <a:pt x="115" y="478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96" y="461"/>
                    <a:pt x="196" y="461"/>
                    <a:pt x="196" y="461"/>
                  </a:cubicBezTo>
                  <a:cubicBezTo>
                    <a:pt x="210" y="466"/>
                    <a:pt x="225" y="469"/>
                    <a:pt x="240" y="470"/>
                  </a:cubicBezTo>
                  <a:cubicBezTo>
                    <a:pt x="243" y="521"/>
                    <a:pt x="243" y="521"/>
                    <a:pt x="243" y="521"/>
                  </a:cubicBezTo>
                  <a:cubicBezTo>
                    <a:pt x="308" y="518"/>
                    <a:pt x="308" y="518"/>
                    <a:pt x="308" y="518"/>
                  </a:cubicBezTo>
                  <a:cubicBezTo>
                    <a:pt x="305" y="466"/>
                    <a:pt x="305" y="466"/>
                    <a:pt x="305" y="466"/>
                  </a:cubicBezTo>
                  <a:cubicBezTo>
                    <a:pt x="320" y="463"/>
                    <a:pt x="334" y="459"/>
                    <a:pt x="348" y="452"/>
                  </a:cubicBezTo>
                  <a:cubicBezTo>
                    <a:pt x="376" y="495"/>
                    <a:pt x="376" y="495"/>
                    <a:pt x="376" y="495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02" y="417"/>
                    <a:pt x="402" y="417"/>
                    <a:pt x="402" y="417"/>
                  </a:cubicBezTo>
                  <a:cubicBezTo>
                    <a:pt x="413" y="407"/>
                    <a:pt x="424" y="396"/>
                    <a:pt x="432" y="383"/>
                  </a:cubicBezTo>
                  <a:cubicBezTo>
                    <a:pt x="478" y="406"/>
                    <a:pt x="478" y="406"/>
                    <a:pt x="478" y="406"/>
                  </a:cubicBezTo>
                  <a:cubicBezTo>
                    <a:pt x="507" y="348"/>
                    <a:pt x="507" y="348"/>
                    <a:pt x="507" y="348"/>
                  </a:cubicBezTo>
                  <a:cubicBezTo>
                    <a:pt x="461" y="325"/>
                    <a:pt x="461" y="325"/>
                    <a:pt x="461" y="325"/>
                  </a:cubicBezTo>
                  <a:cubicBezTo>
                    <a:pt x="466" y="311"/>
                    <a:pt x="469" y="296"/>
                    <a:pt x="471" y="281"/>
                  </a:cubicBezTo>
                  <a:cubicBezTo>
                    <a:pt x="522" y="278"/>
                    <a:pt x="522" y="278"/>
                    <a:pt x="522" y="278"/>
                  </a:cubicBezTo>
                  <a:close/>
                  <a:moveTo>
                    <a:pt x="269" y="406"/>
                  </a:moveTo>
                  <a:cubicBezTo>
                    <a:pt x="189" y="411"/>
                    <a:pt x="120" y="349"/>
                    <a:pt x="115" y="269"/>
                  </a:cubicBezTo>
                  <a:cubicBezTo>
                    <a:pt x="111" y="188"/>
                    <a:pt x="172" y="119"/>
                    <a:pt x="253" y="115"/>
                  </a:cubicBezTo>
                  <a:cubicBezTo>
                    <a:pt x="333" y="110"/>
                    <a:pt x="402" y="172"/>
                    <a:pt x="407" y="252"/>
                  </a:cubicBezTo>
                  <a:cubicBezTo>
                    <a:pt x="411" y="333"/>
                    <a:pt x="350" y="402"/>
                    <a:pt x="269" y="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1" name="Freeform 200"/>
            <p:cNvSpPr>
              <a:spLocks/>
            </p:cNvSpPr>
            <p:nvPr/>
          </p:nvSpPr>
          <p:spPr bwMode="auto">
            <a:xfrm>
              <a:off x="4615" y="1282"/>
              <a:ext cx="249" cy="250"/>
            </a:xfrm>
            <a:custGeom>
              <a:avLst/>
              <a:gdLst>
                <a:gd name="T0" fmla="*/ 80 w 152"/>
                <a:gd name="T1" fmla="*/ 151 h 153"/>
                <a:gd name="T2" fmla="*/ 2 w 152"/>
                <a:gd name="T3" fmla="*/ 81 h 153"/>
                <a:gd name="T4" fmla="*/ 72 w 152"/>
                <a:gd name="T5" fmla="*/ 3 h 153"/>
                <a:gd name="T6" fmla="*/ 150 w 152"/>
                <a:gd name="T7" fmla="*/ 72 h 153"/>
                <a:gd name="T8" fmla="*/ 80 w 152"/>
                <a:gd name="T9" fmla="*/ 15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3">
                  <a:moveTo>
                    <a:pt x="80" y="151"/>
                  </a:moveTo>
                  <a:cubicBezTo>
                    <a:pt x="39" y="153"/>
                    <a:pt x="4" y="122"/>
                    <a:pt x="2" y="81"/>
                  </a:cubicBezTo>
                  <a:cubicBezTo>
                    <a:pt x="0" y="40"/>
                    <a:pt x="31" y="5"/>
                    <a:pt x="72" y="3"/>
                  </a:cubicBezTo>
                  <a:cubicBezTo>
                    <a:pt x="113" y="0"/>
                    <a:pt x="148" y="31"/>
                    <a:pt x="150" y="72"/>
                  </a:cubicBezTo>
                  <a:cubicBezTo>
                    <a:pt x="152" y="113"/>
                    <a:pt x="121" y="148"/>
                    <a:pt x="80" y="1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2" name="Freeform 201"/>
            <p:cNvSpPr>
              <a:spLocks noEditPoints="1"/>
            </p:cNvSpPr>
            <p:nvPr/>
          </p:nvSpPr>
          <p:spPr bwMode="auto">
            <a:xfrm>
              <a:off x="2600" y="1589"/>
              <a:ext cx="400" cy="399"/>
            </a:xfrm>
            <a:custGeom>
              <a:avLst/>
              <a:gdLst>
                <a:gd name="T0" fmla="*/ 244 w 244"/>
                <a:gd name="T1" fmla="*/ 130 h 244"/>
                <a:gd name="T2" fmla="*/ 243 w 244"/>
                <a:gd name="T3" fmla="*/ 100 h 244"/>
                <a:gd name="T4" fmla="*/ 219 w 244"/>
                <a:gd name="T5" fmla="*/ 101 h 244"/>
                <a:gd name="T6" fmla="*/ 212 w 244"/>
                <a:gd name="T7" fmla="*/ 81 h 244"/>
                <a:gd name="T8" fmla="*/ 232 w 244"/>
                <a:gd name="T9" fmla="*/ 68 h 244"/>
                <a:gd name="T10" fmla="*/ 216 w 244"/>
                <a:gd name="T11" fmla="*/ 43 h 244"/>
                <a:gd name="T12" fmla="*/ 195 w 244"/>
                <a:gd name="T13" fmla="*/ 56 h 244"/>
                <a:gd name="T14" fmla="*/ 180 w 244"/>
                <a:gd name="T15" fmla="*/ 42 h 244"/>
                <a:gd name="T16" fmla="*/ 191 w 244"/>
                <a:gd name="T17" fmla="*/ 21 h 244"/>
                <a:gd name="T18" fmla="*/ 163 w 244"/>
                <a:gd name="T19" fmla="*/ 7 h 244"/>
                <a:gd name="T20" fmla="*/ 153 w 244"/>
                <a:gd name="T21" fmla="*/ 28 h 244"/>
                <a:gd name="T22" fmla="*/ 132 w 244"/>
                <a:gd name="T23" fmla="*/ 24 h 244"/>
                <a:gd name="T24" fmla="*/ 131 w 244"/>
                <a:gd name="T25" fmla="*/ 0 h 244"/>
                <a:gd name="T26" fmla="*/ 100 w 244"/>
                <a:gd name="T27" fmla="*/ 2 h 244"/>
                <a:gd name="T28" fmla="*/ 102 w 244"/>
                <a:gd name="T29" fmla="*/ 26 h 244"/>
                <a:gd name="T30" fmla="*/ 82 w 244"/>
                <a:gd name="T31" fmla="*/ 32 h 244"/>
                <a:gd name="T32" fmla="*/ 69 w 244"/>
                <a:gd name="T33" fmla="*/ 12 h 244"/>
                <a:gd name="T34" fmla="*/ 43 w 244"/>
                <a:gd name="T35" fmla="*/ 29 h 244"/>
                <a:gd name="T36" fmla="*/ 56 w 244"/>
                <a:gd name="T37" fmla="*/ 49 h 244"/>
                <a:gd name="T38" fmla="*/ 42 w 244"/>
                <a:gd name="T39" fmla="*/ 65 h 244"/>
                <a:gd name="T40" fmla="*/ 21 w 244"/>
                <a:gd name="T41" fmla="*/ 54 h 244"/>
                <a:gd name="T42" fmla="*/ 7 w 244"/>
                <a:gd name="T43" fmla="*/ 81 h 244"/>
                <a:gd name="T44" fmla="*/ 29 w 244"/>
                <a:gd name="T45" fmla="*/ 92 h 244"/>
                <a:gd name="T46" fmla="*/ 24 w 244"/>
                <a:gd name="T47" fmla="*/ 112 h 244"/>
                <a:gd name="T48" fmla="*/ 0 w 244"/>
                <a:gd name="T49" fmla="*/ 114 h 244"/>
                <a:gd name="T50" fmla="*/ 2 w 244"/>
                <a:gd name="T51" fmla="*/ 144 h 244"/>
                <a:gd name="T52" fmla="*/ 26 w 244"/>
                <a:gd name="T53" fmla="*/ 143 h 244"/>
                <a:gd name="T54" fmla="*/ 33 w 244"/>
                <a:gd name="T55" fmla="*/ 163 h 244"/>
                <a:gd name="T56" fmla="*/ 13 w 244"/>
                <a:gd name="T57" fmla="*/ 176 h 244"/>
                <a:gd name="T58" fmla="*/ 29 w 244"/>
                <a:gd name="T59" fmla="*/ 201 h 244"/>
                <a:gd name="T60" fmla="*/ 49 w 244"/>
                <a:gd name="T61" fmla="*/ 188 h 244"/>
                <a:gd name="T62" fmla="*/ 65 w 244"/>
                <a:gd name="T63" fmla="*/ 202 h 244"/>
                <a:gd name="T64" fmla="*/ 54 w 244"/>
                <a:gd name="T65" fmla="*/ 224 h 244"/>
                <a:gd name="T66" fmla="*/ 81 w 244"/>
                <a:gd name="T67" fmla="*/ 237 h 244"/>
                <a:gd name="T68" fmla="*/ 92 w 244"/>
                <a:gd name="T69" fmla="*/ 216 h 244"/>
                <a:gd name="T70" fmla="*/ 113 w 244"/>
                <a:gd name="T71" fmla="*/ 220 h 244"/>
                <a:gd name="T72" fmla="*/ 114 w 244"/>
                <a:gd name="T73" fmla="*/ 244 h 244"/>
                <a:gd name="T74" fmla="*/ 144 w 244"/>
                <a:gd name="T75" fmla="*/ 242 h 244"/>
                <a:gd name="T76" fmla="*/ 143 w 244"/>
                <a:gd name="T77" fmla="*/ 218 h 244"/>
                <a:gd name="T78" fmla="*/ 163 w 244"/>
                <a:gd name="T79" fmla="*/ 212 h 244"/>
                <a:gd name="T80" fmla="*/ 176 w 244"/>
                <a:gd name="T81" fmla="*/ 232 h 244"/>
                <a:gd name="T82" fmla="*/ 202 w 244"/>
                <a:gd name="T83" fmla="*/ 215 h 244"/>
                <a:gd name="T84" fmla="*/ 188 w 244"/>
                <a:gd name="T85" fmla="*/ 195 h 244"/>
                <a:gd name="T86" fmla="*/ 203 w 244"/>
                <a:gd name="T87" fmla="*/ 179 h 244"/>
                <a:gd name="T88" fmla="*/ 224 w 244"/>
                <a:gd name="T89" fmla="*/ 190 h 244"/>
                <a:gd name="T90" fmla="*/ 238 w 244"/>
                <a:gd name="T91" fmla="*/ 163 h 244"/>
                <a:gd name="T92" fmla="*/ 216 w 244"/>
                <a:gd name="T93" fmla="*/ 152 h 244"/>
                <a:gd name="T94" fmla="*/ 220 w 244"/>
                <a:gd name="T95" fmla="*/ 132 h 244"/>
                <a:gd name="T96" fmla="*/ 244 w 244"/>
                <a:gd name="T97" fmla="*/ 130 h 244"/>
                <a:gd name="T98" fmla="*/ 126 w 244"/>
                <a:gd name="T99" fmla="*/ 190 h 244"/>
                <a:gd name="T100" fmla="*/ 54 w 244"/>
                <a:gd name="T101" fmla="*/ 126 h 244"/>
                <a:gd name="T102" fmla="*/ 118 w 244"/>
                <a:gd name="T103" fmla="*/ 54 h 244"/>
                <a:gd name="T104" fmla="*/ 191 w 244"/>
                <a:gd name="T105" fmla="*/ 118 h 244"/>
                <a:gd name="T106" fmla="*/ 126 w 244"/>
                <a:gd name="T107" fmla="*/ 19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" h="244">
                  <a:moveTo>
                    <a:pt x="244" y="130"/>
                  </a:moveTo>
                  <a:cubicBezTo>
                    <a:pt x="243" y="100"/>
                    <a:pt x="243" y="100"/>
                    <a:pt x="243" y="100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7" y="94"/>
                    <a:pt x="215" y="88"/>
                    <a:pt x="212" y="81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1" y="51"/>
                    <a:pt x="185" y="46"/>
                    <a:pt x="180" y="4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6" y="26"/>
                    <a:pt x="139" y="25"/>
                    <a:pt x="132" y="24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95" y="27"/>
                    <a:pt x="88" y="29"/>
                    <a:pt x="82" y="3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54"/>
                    <a:pt x="46" y="59"/>
                    <a:pt x="42" y="6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6" y="98"/>
                    <a:pt x="25" y="105"/>
                    <a:pt x="24" y="11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8" y="150"/>
                    <a:pt x="30" y="156"/>
                    <a:pt x="33" y="163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49" y="188"/>
                    <a:pt x="49" y="188"/>
                    <a:pt x="49" y="188"/>
                  </a:cubicBezTo>
                  <a:cubicBezTo>
                    <a:pt x="54" y="193"/>
                    <a:pt x="59" y="198"/>
                    <a:pt x="65" y="20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99" y="218"/>
                    <a:pt x="106" y="219"/>
                    <a:pt x="113" y="220"/>
                  </a:cubicBezTo>
                  <a:cubicBezTo>
                    <a:pt x="114" y="244"/>
                    <a:pt x="114" y="244"/>
                    <a:pt x="114" y="244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3" y="218"/>
                    <a:pt x="143" y="218"/>
                    <a:pt x="143" y="218"/>
                  </a:cubicBezTo>
                  <a:cubicBezTo>
                    <a:pt x="150" y="217"/>
                    <a:pt x="157" y="215"/>
                    <a:pt x="163" y="212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202" y="215"/>
                    <a:pt x="202" y="215"/>
                    <a:pt x="202" y="215"/>
                  </a:cubicBezTo>
                  <a:cubicBezTo>
                    <a:pt x="188" y="195"/>
                    <a:pt x="188" y="195"/>
                    <a:pt x="188" y="195"/>
                  </a:cubicBezTo>
                  <a:cubicBezTo>
                    <a:pt x="194" y="190"/>
                    <a:pt x="198" y="185"/>
                    <a:pt x="203" y="179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8" y="146"/>
                    <a:pt x="220" y="139"/>
                    <a:pt x="220" y="132"/>
                  </a:cubicBezTo>
                  <a:cubicBezTo>
                    <a:pt x="244" y="130"/>
                    <a:pt x="244" y="130"/>
                    <a:pt x="244" y="130"/>
                  </a:cubicBezTo>
                  <a:close/>
                  <a:moveTo>
                    <a:pt x="126" y="190"/>
                  </a:moveTo>
                  <a:cubicBezTo>
                    <a:pt x="89" y="192"/>
                    <a:pt x="56" y="164"/>
                    <a:pt x="54" y="126"/>
                  </a:cubicBezTo>
                  <a:cubicBezTo>
                    <a:pt x="52" y="88"/>
                    <a:pt x="81" y="56"/>
                    <a:pt x="118" y="54"/>
                  </a:cubicBezTo>
                  <a:cubicBezTo>
                    <a:pt x="156" y="52"/>
                    <a:pt x="188" y="81"/>
                    <a:pt x="191" y="118"/>
                  </a:cubicBezTo>
                  <a:cubicBezTo>
                    <a:pt x="193" y="156"/>
                    <a:pt x="164" y="188"/>
                    <a:pt x="126" y="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3" name="Freeform 202"/>
            <p:cNvSpPr>
              <a:spLocks/>
            </p:cNvSpPr>
            <p:nvPr/>
          </p:nvSpPr>
          <p:spPr bwMode="auto">
            <a:xfrm>
              <a:off x="2743" y="1730"/>
              <a:ext cx="116" cy="118"/>
            </a:xfrm>
            <a:custGeom>
              <a:avLst/>
              <a:gdLst>
                <a:gd name="T0" fmla="*/ 37 w 71"/>
                <a:gd name="T1" fmla="*/ 71 h 72"/>
                <a:gd name="T2" fmla="*/ 1 w 71"/>
                <a:gd name="T3" fmla="*/ 38 h 72"/>
                <a:gd name="T4" fmla="*/ 33 w 71"/>
                <a:gd name="T5" fmla="*/ 1 h 72"/>
                <a:gd name="T6" fmla="*/ 70 w 71"/>
                <a:gd name="T7" fmla="*/ 34 h 72"/>
                <a:gd name="T8" fmla="*/ 37 w 71"/>
                <a:gd name="T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7" y="71"/>
                  </a:moveTo>
                  <a:cubicBezTo>
                    <a:pt x="18" y="72"/>
                    <a:pt x="2" y="57"/>
                    <a:pt x="1" y="38"/>
                  </a:cubicBezTo>
                  <a:cubicBezTo>
                    <a:pt x="0" y="19"/>
                    <a:pt x="14" y="3"/>
                    <a:pt x="33" y="1"/>
                  </a:cubicBezTo>
                  <a:cubicBezTo>
                    <a:pt x="52" y="0"/>
                    <a:pt x="69" y="15"/>
                    <a:pt x="70" y="34"/>
                  </a:cubicBezTo>
                  <a:cubicBezTo>
                    <a:pt x="71" y="53"/>
                    <a:pt x="56" y="70"/>
                    <a:pt x="37" y="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4" name="Freeform 203"/>
            <p:cNvSpPr>
              <a:spLocks noEditPoints="1"/>
            </p:cNvSpPr>
            <p:nvPr/>
          </p:nvSpPr>
          <p:spPr bwMode="auto">
            <a:xfrm>
              <a:off x="4055" y="2456"/>
              <a:ext cx="368" cy="368"/>
            </a:xfrm>
            <a:custGeom>
              <a:avLst/>
              <a:gdLst>
                <a:gd name="T0" fmla="*/ 225 w 225"/>
                <a:gd name="T1" fmla="*/ 120 h 225"/>
                <a:gd name="T2" fmla="*/ 223 w 225"/>
                <a:gd name="T3" fmla="*/ 92 h 225"/>
                <a:gd name="T4" fmla="*/ 201 w 225"/>
                <a:gd name="T5" fmla="*/ 93 h 225"/>
                <a:gd name="T6" fmla="*/ 195 w 225"/>
                <a:gd name="T7" fmla="*/ 75 h 225"/>
                <a:gd name="T8" fmla="*/ 214 w 225"/>
                <a:gd name="T9" fmla="*/ 63 h 225"/>
                <a:gd name="T10" fmla="*/ 198 w 225"/>
                <a:gd name="T11" fmla="*/ 40 h 225"/>
                <a:gd name="T12" fmla="*/ 180 w 225"/>
                <a:gd name="T13" fmla="*/ 52 h 225"/>
                <a:gd name="T14" fmla="*/ 165 w 225"/>
                <a:gd name="T15" fmla="*/ 39 h 225"/>
                <a:gd name="T16" fmla="*/ 175 w 225"/>
                <a:gd name="T17" fmla="*/ 19 h 225"/>
                <a:gd name="T18" fmla="*/ 150 w 225"/>
                <a:gd name="T19" fmla="*/ 6 h 225"/>
                <a:gd name="T20" fmla="*/ 140 w 225"/>
                <a:gd name="T21" fmla="*/ 26 h 225"/>
                <a:gd name="T22" fmla="*/ 121 w 225"/>
                <a:gd name="T23" fmla="*/ 22 h 225"/>
                <a:gd name="T24" fmla="*/ 120 w 225"/>
                <a:gd name="T25" fmla="*/ 0 h 225"/>
                <a:gd name="T26" fmla="*/ 92 w 225"/>
                <a:gd name="T27" fmla="*/ 2 h 225"/>
                <a:gd name="T28" fmla="*/ 94 w 225"/>
                <a:gd name="T29" fmla="*/ 24 h 225"/>
                <a:gd name="T30" fmla="*/ 75 w 225"/>
                <a:gd name="T31" fmla="*/ 30 h 225"/>
                <a:gd name="T32" fmla="*/ 63 w 225"/>
                <a:gd name="T33" fmla="*/ 11 h 225"/>
                <a:gd name="T34" fmla="*/ 40 w 225"/>
                <a:gd name="T35" fmla="*/ 27 h 225"/>
                <a:gd name="T36" fmla="*/ 52 w 225"/>
                <a:gd name="T37" fmla="*/ 45 h 225"/>
                <a:gd name="T38" fmla="*/ 39 w 225"/>
                <a:gd name="T39" fmla="*/ 60 h 225"/>
                <a:gd name="T40" fmla="*/ 19 w 225"/>
                <a:gd name="T41" fmla="*/ 50 h 225"/>
                <a:gd name="T42" fmla="*/ 7 w 225"/>
                <a:gd name="T43" fmla="*/ 75 h 225"/>
                <a:gd name="T44" fmla="*/ 26 w 225"/>
                <a:gd name="T45" fmla="*/ 85 h 225"/>
                <a:gd name="T46" fmla="*/ 23 w 225"/>
                <a:gd name="T47" fmla="*/ 103 h 225"/>
                <a:gd name="T48" fmla="*/ 0 w 225"/>
                <a:gd name="T49" fmla="*/ 105 h 225"/>
                <a:gd name="T50" fmla="*/ 2 w 225"/>
                <a:gd name="T51" fmla="*/ 133 h 225"/>
                <a:gd name="T52" fmla="*/ 24 w 225"/>
                <a:gd name="T53" fmla="*/ 131 h 225"/>
                <a:gd name="T54" fmla="*/ 30 w 225"/>
                <a:gd name="T55" fmla="*/ 150 h 225"/>
                <a:gd name="T56" fmla="*/ 12 w 225"/>
                <a:gd name="T57" fmla="*/ 162 h 225"/>
                <a:gd name="T58" fmla="*/ 27 w 225"/>
                <a:gd name="T59" fmla="*/ 185 h 225"/>
                <a:gd name="T60" fmla="*/ 45 w 225"/>
                <a:gd name="T61" fmla="*/ 173 h 225"/>
                <a:gd name="T62" fmla="*/ 60 w 225"/>
                <a:gd name="T63" fmla="*/ 186 h 225"/>
                <a:gd name="T64" fmla="*/ 50 w 225"/>
                <a:gd name="T65" fmla="*/ 206 h 225"/>
                <a:gd name="T66" fmla="*/ 75 w 225"/>
                <a:gd name="T67" fmla="*/ 218 h 225"/>
                <a:gd name="T68" fmla="*/ 85 w 225"/>
                <a:gd name="T69" fmla="*/ 199 h 225"/>
                <a:gd name="T70" fmla="*/ 104 w 225"/>
                <a:gd name="T71" fmla="*/ 202 h 225"/>
                <a:gd name="T72" fmla="*/ 105 w 225"/>
                <a:gd name="T73" fmla="*/ 225 h 225"/>
                <a:gd name="T74" fmla="*/ 133 w 225"/>
                <a:gd name="T75" fmla="*/ 223 h 225"/>
                <a:gd name="T76" fmla="*/ 132 w 225"/>
                <a:gd name="T77" fmla="*/ 201 h 225"/>
                <a:gd name="T78" fmla="*/ 150 w 225"/>
                <a:gd name="T79" fmla="*/ 195 h 225"/>
                <a:gd name="T80" fmla="*/ 162 w 225"/>
                <a:gd name="T81" fmla="*/ 213 h 225"/>
                <a:gd name="T82" fmla="*/ 185 w 225"/>
                <a:gd name="T83" fmla="*/ 198 h 225"/>
                <a:gd name="T84" fmla="*/ 173 w 225"/>
                <a:gd name="T85" fmla="*/ 180 h 225"/>
                <a:gd name="T86" fmla="*/ 186 w 225"/>
                <a:gd name="T87" fmla="*/ 165 h 225"/>
                <a:gd name="T88" fmla="*/ 206 w 225"/>
                <a:gd name="T89" fmla="*/ 175 h 225"/>
                <a:gd name="T90" fmla="*/ 218 w 225"/>
                <a:gd name="T91" fmla="*/ 150 h 225"/>
                <a:gd name="T92" fmla="*/ 199 w 225"/>
                <a:gd name="T93" fmla="*/ 140 h 225"/>
                <a:gd name="T94" fmla="*/ 203 w 225"/>
                <a:gd name="T95" fmla="*/ 121 h 225"/>
                <a:gd name="T96" fmla="*/ 225 w 225"/>
                <a:gd name="T97" fmla="*/ 120 h 225"/>
                <a:gd name="T98" fmla="*/ 116 w 225"/>
                <a:gd name="T99" fmla="*/ 175 h 225"/>
                <a:gd name="T100" fmla="*/ 50 w 225"/>
                <a:gd name="T101" fmla="*/ 116 h 225"/>
                <a:gd name="T102" fmla="*/ 109 w 225"/>
                <a:gd name="T103" fmla="*/ 50 h 225"/>
                <a:gd name="T104" fmla="*/ 175 w 225"/>
                <a:gd name="T105" fmla="*/ 109 h 225"/>
                <a:gd name="T106" fmla="*/ 116 w 225"/>
                <a:gd name="T107" fmla="*/ 17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5" h="225">
                  <a:moveTo>
                    <a:pt x="225" y="120"/>
                  </a:moveTo>
                  <a:cubicBezTo>
                    <a:pt x="223" y="92"/>
                    <a:pt x="223" y="92"/>
                    <a:pt x="223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87"/>
                    <a:pt x="198" y="81"/>
                    <a:pt x="195" y="75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47"/>
                    <a:pt x="171" y="42"/>
                    <a:pt x="165" y="3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34" y="24"/>
                    <a:pt x="128" y="23"/>
                    <a:pt x="121" y="2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5"/>
                    <a:pt x="81" y="27"/>
                    <a:pt x="75" y="3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47" y="49"/>
                    <a:pt x="43" y="54"/>
                    <a:pt x="39" y="6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4" y="91"/>
                    <a:pt x="23" y="97"/>
                    <a:pt x="23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5" y="138"/>
                    <a:pt x="27" y="144"/>
                    <a:pt x="30" y="15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27" y="185"/>
                    <a:pt x="27" y="185"/>
                    <a:pt x="27" y="185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50" y="178"/>
                    <a:pt x="55" y="182"/>
                    <a:pt x="60" y="18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75" y="218"/>
                    <a:pt x="75" y="218"/>
                    <a:pt x="75" y="218"/>
                  </a:cubicBezTo>
                  <a:cubicBezTo>
                    <a:pt x="85" y="199"/>
                    <a:pt x="85" y="199"/>
                    <a:pt x="85" y="199"/>
                  </a:cubicBezTo>
                  <a:cubicBezTo>
                    <a:pt x="91" y="201"/>
                    <a:pt x="97" y="202"/>
                    <a:pt x="104" y="202"/>
                  </a:cubicBezTo>
                  <a:cubicBezTo>
                    <a:pt x="105" y="225"/>
                    <a:pt x="105" y="225"/>
                    <a:pt x="105" y="225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2" y="201"/>
                    <a:pt x="132" y="201"/>
                    <a:pt x="132" y="201"/>
                  </a:cubicBezTo>
                  <a:cubicBezTo>
                    <a:pt x="138" y="200"/>
                    <a:pt x="144" y="197"/>
                    <a:pt x="150" y="195"/>
                  </a:cubicBezTo>
                  <a:cubicBezTo>
                    <a:pt x="162" y="213"/>
                    <a:pt x="162" y="213"/>
                    <a:pt x="162" y="213"/>
                  </a:cubicBezTo>
                  <a:cubicBezTo>
                    <a:pt x="185" y="198"/>
                    <a:pt x="185" y="198"/>
                    <a:pt x="185" y="19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8" y="175"/>
                    <a:pt x="182" y="170"/>
                    <a:pt x="186" y="16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18" y="150"/>
                    <a:pt x="218" y="150"/>
                    <a:pt x="218" y="150"/>
                  </a:cubicBezTo>
                  <a:cubicBezTo>
                    <a:pt x="199" y="140"/>
                    <a:pt x="199" y="140"/>
                    <a:pt x="199" y="140"/>
                  </a:cubicBezTo>
                  <a:cubicBezTo>
                    <a:pt x="201" y="134"/>
                    <a:pt x="202" y="128"/>
                    <a:pt x="203" y="121"/>
                  </a:cubicBezTo>
                  <a:cubicBezTo>
                    <a:pt x="225" y="120"/>
                    <a:pt x="225" y="120"/>
                    <a:pt x="225" y="120"/>
                  </a:cubicBezTo>
                  <a:close/>
                  <a:moveTo>
                    <a:pt x="116" y="175"/>
                  </a:moveTo>
                  <a:cubicBezTo>
                    <a:pt x="82" y="177"/>
                    <a:pt x="52" y="150"/>
                    <a:pt x="50" y="116"/>
                  </a:cubicBezTo>
                  <a:cubicBezTo>
                    <a:pt x="48" y="81"/>
                    <a:pt x="74" y="52"/>
                    <a:pt x="109" y="50"/>
                  </a:cubicBezTo>
                  <a:cubicBezTo>
                    <a:pt x="144" y="48"/>
                    <a:pt x="173" y="74"/>
                    <a:pt x="175" y="109"/>
                  </a:cubicBezTo>
                  <a:cubicBezTo>
                    <a:pt x="177" y="143"/>
                    <a:pt x="151" y="173"/>
                    <a:pt x="116" y="1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5" name="Freeform 204"/>
            <p:cNvSpPr>
              <a:spLocks/>
            </p:cNvSpPr>
            <p:nvPr/>
          </p:nvSpPr>
          <p:spPr bwMode="auto">
            <a:xfrm>
              <a:off x="4186" y="2587"/>
              <a:ext cx="106" cy="106"/>
            </a:xfrm>
            <a:custGeom>
              <a:avLst/>
              <a:gdLst>
                <a:gd name="T0" fmla="*/ 34 w 65"/>
                <a:gd name="T1" fmla="*/ 64 h 65"/>
                <a:gd name="T2" fmla="*/ 1 w 65"/>
                <a:gd name="T3" fmla="*/ 34 h 65"/>
                <a:gd name="T4" fmla="*/ 31 w 65"/>
                <a:gd name="T5" fmla="*/ 1 h 65"/>
                <a:gd name="T6" fmla="*/ 64 w 65"/>
                <a:gd name="T7" fmla="*/ 31 h 65"/>
                <a:gd name="T8" fmla="*/ 34 w 65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34" y="64"/>
                  </a:moveTo>
                  <a:cubicBezTo>
                    <a:pt x="17" y="65"/>
                    <a:pt x="2" y="52"/>
                    <a:pt x="1" y="34"/>
                  </a:cubicBezTo>
                  <a:cubicBezTo>
                    <a:pt x="0" y="17"/>
                    <a:pt x="13" y="2"/>
                    <a:pt x="31" y="1"/>
                  </a:cubicBezTo>
                  <a:cubicBezTo>
                    <a:pt x="48" y="0"/>
                    <a:pt x="63" y="13"/>
                    <a:pt x="64" y="31"/>
                  </a:cubicBezTo>
                  <a:cubicBezTo>
                    <a:pt x="65" y="48"/>
                    <a:pt x="52" y="63"/>
                    <a:pt x="34" y="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6" name="Freeform 205"/>
            <p:cNvSpPr>
              <a:spLocks noEditPoints="1"/>
            </p:cNvSpPr>
            <p:nvPr/>
          </p:nvSpPr>
          <p:spPr bwMode="auto">
            <a:xfrm>
              <a:off x="4384" y="2397"/>
              <a:ext cx="152" cy="150"/>
            </a:xfrm>
            <a:custGeom>
              <a:avLst/>
              <a:gdLst>
                <a:gd name="T0" fmla="*/ 93 w 93"/>
                <a:gd name="T1" fmla="*/ 49 h 92"/>
                <a:gd name="T2" fmla="*/ 92 w 93"/>
                <a:gd name="T3" fmla="*/ 38 h 92"/>
                <a:gd name="T4" fmla="*/ 83 w 93"/>
                <a:gd name="T5" fmla="*/ 38 h 92"/>
                <a:gd name="T6" fmla="*/ 81 w 93"/>
                <a:gd name="T7" fmla="*/ 31 h 92"/>
                <a:gd name="T8" fmla="*/ 88 w 93"/>
                <a:gd name="T9" fmla="*/ 26 h 92"/>
                <a:gd name="T10" fmla="*/ 82 w 93"/>
                <a:gd name="T11" fmla="*/ 16 h 92"/>
                <a:gd name="T12" fmla="*/ 74 w 93"/>
                <a:gd name="T13" fmla="*/ 21 h 92"/>
                <a:gd name="T14" fmla="*/ 68 w 93"/>
                <a:gd name="T15" fmla="*/ 16 h 92"/>
                <a:gd name="T16" fmla="*/ 72 w 93"/>
                <a:gd name="T17" fmla="*/ 8 h 92"/>
                <a:gd name="T18" fmla="*/ 62 w 93"/>
                <a:gd name="T19" fmla="*/ 2 h 92"/>
                <a:gd name="T20" fmla="*/ 58 w 93"/>
                <a:gd name="T21" fmla="*/ 11 h 92"/>
                <a:gd name="T22" fmla="*/ 50 w 93"/>
                <a:gd name="T23" fmla="*/ 9 h 92"/>
                <a:gd name="T24" fmla="*/ 50 w 93"/>
                <a:gd name="T25" fmla="*/ 0 h 92"/>
                <a:gd name="T26" fmla="*/ 38 w 93"/>
                <a:gd name="T27" fmla="*/ 0 h 92"/>
                <a:gd name="T28" fmla="*/ 39 w 93"/>
                <a:gd name="T29" fmla="*/ 10 h 92"/>
                <a:gd name="T30" fmla="*/ 31 w 93"/>
                <a:gd name="T31" fmla="*/ 12 h 92"/>
                <a:gd name="T32" fmla="*/ 26 w 93"/>
                <a:gd name="T33" fmla="*/ 4 h 92"/>
                <a:gd name="T34" fmla="*/ 17 w 93"/>
                <a:gd name="T35" fmla="*/ 11 h 92"/>
                <a:gd name="T36" fmla="*/ 22 w 93"/>
                <a:gd name="T37" fmla="*/ 18 h 92"/>
                <a:gd name="T38" fmla="*/ 16 w 93"/>
                <a:gd name="T39" fmla="*/ 24 h 92"/>
                <a:gd name="T40" fmla="*/ 8 w 93"/>
                <a:gd name="T41" fmla="*/ 20 h 92"/>
                <a:gd name="T42" fmla="*/ 3 w 93"/>
                <a:gd name="T43" fmla="*/ 31 h 92"/>
                <a:gd name="T44" fmla="*/ 11 w 93"/>
                <a:gd name="T45" fmla="*/ 35 h 92"/>
                <a:gd name="T46" fmla="*/ 9 w 93"/>
                <a:gd name="T47" fmla="*/ 42 h 92"/>
                <a:gd name="T48" fmla="*/ 0 w 93"/>
                <a:gd name="T49" fmla="*/ 43 h 92"/>
                <a:gd name="T50" fmla="*/ 1 w 93"/>
                <a:gd name="T51" fmla="*/ 54 h 92"/>
                <a:gd name="T52" fmla="*/ 10 w 93"/>
                <a:gd name="T53" fmla="*/ 54 h 92"/>
                <a:gd name="T54" fmla="*/ 13 w 93"/>
                <a:gd name="T55" fmla="*/ 62 h 92"/>
                <a:gd name="T56" fmla="*/ 5 w 93"/>
                <a:gd name="T57" fmla="*/ 67 h 92"/>
                <a:gd name="T58" fmla="*/ 11 w 93"/>
                <a:gd name="T59" fmla="*/ 76 h 92"/>
                <a:gd name="T60" fmla="*/ 19 w 93"/>
                <a:gd name="T61" fmla="*/ 71 h 92"/>
                <a:gd name="T62" fmla="*/ 25 w 93"/>
                <a:gd name="T63" fmla="*/ 77 h 92"/>
                <a:gd name="T64" fmla="*/ 21 w 93"/>
                <a:gd name="T65" fmla="*/ 85 h 92"/>
                <a:gd name="T66" fmla="*/ 31 w 93"/>
                <a:gd name="T67" fmla="*/ 90 h 92"/>
                <a:gd name="T68" fmla="*/ 35 w 93"/>
                <a:gd name="T69" fmla="*/ 82 h 92"/>
                <a:gd name="T70" fmla="*/ 43 w 93"/>
                <a:gd name="T71" fmla="*/ 83 h 92"/>
                <a:gd name="T72" fmla="*/ 43 w 93"/>
                <a:gd name="T73" fmla="*/ 92 h 92"/>
                <a:gd name="T74" fmla="*/ 55 w 93"/>
                <a:gd name="T75" fmla="*/ 92 h 92"/>
                <a:gd name="T76" fmla="*/ 54 w 93"/>
                <a:gd name="T77" fmla="*/ 83 h 92"/>
                <a:gd name="T78" fmla="*/ 62 w 93"/>
                <a:gd name="T79" fmla="*/ 80 h 92"/>
                <a:gd name="T80" fmla="*/ 67 w 93"/>
                <a:gd name="T81" fmla="*/ 88 h 92"/>
                <a:gd name="T82" fmla="*/ 77 w 93"/>
                <a:gd name="T83" fmla="*/ 81 h 92"/>
                <a:gd name="T84" fmla="*/ 72 w 93"/>
                <a:gd name="T85" fmla="*/ 74 h 92"/>
                <a:gd name="T86" fmla="*/ 77 w 93"/>
                <a:gd name="T87" fmla="*/ 68 h 92"/>
                <a:gd name="T88" fmla="*/ 85 w 93"/>
                <a:gd name="T89" fmla="*/ 72 h 92"/>
                <a:gd name="T90" fmla="*/ 90 w 93"/>
                <a:gd name="T91" fmla="*/ 62 h 92"/>
                <a:gd name="T92" fmla="*/ 82 w 93"/>
                <a:gd name="T93" fmla="*/ 58 h 92"/>
                <a:gd name="T94" fmla="*/ 84 w 93"/>
                <a:gd name="T95" fmla="*/ 50 h 92"/>
                <a:gd name="T96" fmla="*/ 93 w 93"/>
                <a:gd name="T97" fmla="*/ 49 h 92"/>
                <a:gd name="T98" fmla="*/ 48 w 93"/>
                <a:gd name="T99" fmla="*/ 72 h 92"/>
                <a:gd name="T100" fmla="*/ 21 w 93"/>
                <a:gd name="T101" fmla="*/ 48 h 92"/>
                <a:gd name="T102" fmla="*/ 45 w 93"/>
                <a:gd name="T103" fmla="*/ 20 h 92"/>
                <a:gd name="T104" fmla="*/ 72 w 93"/>
                <a:gd name="T105" fmla="*/ 45 h 92"/>
                <a:gd name="T106" fmla="*/ 48 w 93"/>
                <a:gd name="T107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92">
                  <a:moveTo>
                    <a:pt x="93" y="49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6"/>
                    <a:pt x="82" y="33"/>
                    <a:pt x="81" y="31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19"/>
                    <a:pt x="71" y="17"/>
                    <a:pt x="68" y="16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6" y="10"/>
                    <a:pt x="53" y="9"/>
                    <a:pt x="50" y="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6" y="10"/>
                    <a:pt x="34" y="11"/>
                    <a:pt x="31" y="1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20"/>
                    <a:pt x="18" y="22"/>
                    <a:pt x="16" y="2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7"/>
                    <a:pt x="10" y="40"/>
                    <a:pt x="9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7"/>
                    <a:pt x="11" y="59"/>
                    <a:pt x="13" y="62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1" y="73"/>
                    <a:pt x="23" y="75"/>
                    <a:pt x="25" y="77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8" y="83"/>
                    <a:pt x="40" y="83"/>
                    <a:pt x="43" y="83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7" y="82"/>
                    <a:pt x="60" y="81"/>
                    <a:pt x="62" y="8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4" y="72"/>
                    <a:pt x="75" y="70"/>
                    <a:pt x="77" y="68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3" y="55"/>
                    <a:pt x="84" y="52"/>
                    <a:pt x="84" y="50"/>
                  </a:cubicBezTo>
                  <a:cubicBezTo>
                    <a:pt x="93" y="49"/>
                    <a:pt x="93" y="49"/>
                    <a:pt x="93" y="49"/>
                  </a:cubicBezTo>
                  <a:close/>
                  <a:moveTo>
                    <a:pt x="48" y="72"/>
                  </a:moveTo>
                  <a:cubicBezTo>
                    <a:pt x="34" y="73"/>
                    <a:pt x="22" y="62"/>
                    <a:pt x="21" y="48"/>
                  </a:cubicBezTo>
                  <a:cubicBezTo>
                    <a:pt x="20" y="33"/>
                    <a:pt x="31" y="21"/>
                    <a:pt x="45" y="20"/>
                  </a:cubicBezTo>
                  <a:cubicBezTo>
                    <a:pt x="59" y="19"/>
                    <a:pt x="72" y="30"/>
                    <a:pt x="72" y="45"/>
                  </a:cubicBezTo>
                  <a:cubicBezTo>
                    <a:pt x="73" y="59"/>
                    <a:pt x="62" y="71"/>
                    <a:pt x="48" y="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7" name="Freeform 206"/>
            <p:cNvSpPr>
              <a:spLocks/>
            </p:cNvSpPr>
            <p:nvPr/>
          </p:nvSpPr>
          <p:spPr bwMode="auto">
            <a:xfrm>
              <a:off x="4438" y="2451"/>
              <a:ext cx="44" cy="44"/>
            </a:xfrm>
            <a:custGeom>
              <a:avLst/>
              <a:gdLst>
                <a:gd name="T0" fmla="*/ 14 w 27"/>
                <a:gd name="T1" fmla="*/ 26 h 27"/>
                <a:gd name="T2" fmla="*/ 0 w 27"/>
                <a:gd name="T3" fmla="*/ 14 h 27"/>
                <a:gd name="T4" fmla="*/ 13 w 27"/>
                <a:gd name="T5" fmla="*/ 0 h 27"/>
                <a:gd name="T6" fmla="*/ 27 w 27"/>
                <a:gd name="T7" fmla="*/ 12 h 27"/>
                <a:gd name="T8" fmla="*/ 14 w 2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4" y="26"/>
                  </a:moveTo>
                  <a:cubicBezTo>
                    <a:pt x="7" y="27"/>
                    <a:pt x="1" y="21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20" y="0"/>
                    <a:pt x="26" y="5"/>
                    <a:pt x="27" y="12"/>
                  </a:cubicBezTo>
                  <a:cubicBezTo>
                    <a:pt x="27" y="20"/>
                    <a:pt x="22" y="26"/>
                    <a:pt x="14" y="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8" name="Freeform 207"/>
            <p:cNvSpPr>
              <a:spLocks noEditPoints="1"/>
            </p:cNvSpPr>
            <p:nvPr/>
          </p:nvSpPr>
          <p:spPr bwMode="auto">
            <a:xfrm>
              <a:off x="4135" y="3002"/>
              <a:ext cx="171" cy="170"/>
            </a:xfrm>
            <a:custGeom>
              <a:avLst/>
              <a:gdLst>
                <a:gd name="T0" fmla="*/ 104 w 104"/>
                <a:gd name="T1" fmla="*/ 56 h 104"/>
                <a:gd name="T2" fmla="*/ 103 w 104"/>
                <a:gd name="T3" fmla="*/ 43 h 104"/>
                <a:gd name="T4" fmla="*/ 93 w 104"/>
                <a:gd name="T5" fmla="*/ 43 h 104"/>
                <a:gd name="T6" fmla="*/ 90 w 104"/>
                <a:gd name="T7" fmla="*/ 35 h 104"/>
                <a:gd name="T8" fmla="*/ 99 w 104"/>
                <a:gd name="T9" fmla="*/ 29 h 104"/>
                <a:gd name="T10" fmla="*/ 92 w 104"/>
                <a:gd name="T11" fmla="*/ 19 h 104"/>
                <a:gd name="T12" fmla="*/ 83 w 104"/>
                <a:gd name="T13" fmla="*/ 24 h 104"/>
                <a:gd name="T14" fmla="*/ 76 w 104"/>
                <a:gd name="T15" fmla="*/ 18 h 104"/>
                <a:gd name="T16" fmla="*/ 81 w 104"/>
                <a:gd name="T17" fmla="*/ 9 h 104"/>
                <a:gd name="T18" fmla="*/ 70 w 104"/>
                <a:gd name="T19" fmla="*/ 3 h 104"/>
                <a:gd name="T20" fmla="*/ 65 w 104"/>
                <a:gd name="T21" fmla="*/ 12 h 104"/>
                <a:gd name="T22" fmla="*/ 56 w 104"/>
                <a:gd name="T23" fmla="*/ 11 h 104"/>
                <a:gd name="T24" fmla="*/ 56 w 104"/>
                <a:gd name="T25" fmla="*/ 0 h 104"/>
                <a:gd name="T26" fmla="*/ 43 w 104"/>
                <a:gd name="T27" fmla="*/ 1 h 104"/>
                <a:gd name="T28" fmla="*/ 43 w 104"/>
                <a:gd name="T29" fmla="*/ 11 h 104"/>
                <a:gd name="T30" fmla="*/ 35 w 104"/>
                <a:gd name="T31" fmla="*/ 14 h 104"/>
                <a:gd name="T32" fmla="*/ 29 w 104"/>
                <a:gd name="T33" fmla="*/ 6 h 104"/>
                <a:gd name="T34" fmla="*/ 18 w 104"/>
                <a:gd name="T35" fmla="*/ 13 h 104"/>
                <a:gd name="T36" fmla="*/ 24 w 104"/>
                <a:gd name="T37" fmla="*/ 21 h 104"/>
                <a:gd name="T38" fmla="*/ 18 w 104"/>
                <a:gd name="T39" fmla="*/ 28 h 104"/>
                <a:gd name="T40" fmla="*/ 9 w 104"/>
                <a:gd name="T41" fmla="*/ 23 h 104"/>
                <a:gd name="T42" fmla="*/ 3 w 104"/>
                <a:gd name="T43" fmla="*/ 35 h 104"/>
                <a:gd name="T44" fmla="*/ 12 w 104"/>
                <a:gd name="T45" fmla="*/ 39 h 104"/>
                <a:gd name="T46" fmla="*/ 10 w 104"/>
                <a:gd name="T47" fmla="*/ 48 h 104"/>
                <a:gd name="T48" fmla="*/ 0 w 104"/>
                <a:gd name="T49" fmla="*/ 49 h 104"/>
                <a:gd name="T50" fmla="*/ 1 w 104"/>
                <a:gd name="T51" fmla="*/ 62 h 104"/>
                <a:gd name="T52" fmla="*/ 11 w 104"/>
                <a:gd name="T53" fmla="*/ 61 h 104"/>
                <a:gd name="T54" fmla="*/ 14 w 104"/>
                <a:gd name="T55" fmla="*/ 70 h 104"/>
                <a:gd name="T56" fmla="*/ 5 w 104"/>
                <a:gd name="T57" fmla="*/ 75 h 104"/>
                <a:gd name="T58" fmla="*/ 12 w 104"/>
                <a:gd name="T59" fmla="*/ 86 h 104"/>
                <a:gd name="T60" fmla="*/ 21 w 104"/>
                <a:gd name="T61" fmla="*/ 80 h 104"/>
                <a:gd name="T62" fmla="*/ 28 w 104"/>
                <a:gd name="T63" fmla="*/ 86 h 104"/>
                <a:gd name="T64" fmla="*/ 23 w 104"/>
                <a:gd name="T65" fmla="*/ 95 h 104"/>
                <a:gd name="T66" fmla="*/ 35 w 104"/>
                <a:gd name="T67" fmla="*/ 101 h 104"/>
                <a:gd name="T68" fmla="*/ 39 w 104"/>
                <a:gd name="T69" fmla="*/ 92 h 104"/>
                <a:gd name="T70" fmla="*/ 48 w 104"/>
                <a:gd name="T71" fmla="*/ 94 h 104"/>
                <a:gd name="T72" fmla="*/ 49 w 104"/>
                <a:gd name="T73" fmla="*/ 104 h 104"/>
                <a:gd name="T74" fmla="*/ 61 w 104"/>
                <a:gd name="T75" fmla="*/ 103 h 104"/>
                <a:gd name="T76" fmla="*/ 61 w 104"/>
                <a:gd name="T77" fmla="*/ 93 h 104"/>
                <a:gd name="T78" fmla="*/ 69 w 104"/>
                <a:gd name="T79" fmla="*/ 90 h 104"/>
                <a:gd name="T80" fmla="*/ 75 w 104"/>
                <a:gd name="T81" fmla="*/ 99 h 104"/>
                <a:gd name="T82" fmla="*/ 86 w 104"/>
                <a:gd name="T83" fmla="*/ 92 h 104"/>
                <a:gd name="T84" fmla="*/ 80 w 104"/>
                <a:gd name="T85" fmla="*/ 83 h 104"/>
                <a:gd name="T86" fmla="*/ 86 w 104"/>
                <a:gd name="T87" fmla="*/ 77 h 104"/>
                <a:gd name="T88" fmla="*/ 95 w 104"/>
                <a:gd name="T89" fmla="*/ 81 h 104"/>
                <a:gd name="T90" fmla="*/ 101 w 104"/>
                <a:gd name="T91" fmla="*/ 70 h 104"/>
                <a:gd name="T92" fmla="*/ 92 w 104"/>
                <a:gd name="T93" fmla="*/ 65 h 104"/>
                <a:gd name="T94" fmla="*/ 94 w 104"/>
                <a:gd name="T95" fmla="*/ 56 h 104"/>
                <a:gd name="T96" fmla="*/ 104 w 104"/>
                <a:gd name="T97" fmla="*/ 56 h 104"/>
                <a:gd name="T98" fmla="*/ 54 w 104"/>
                <a:gd name="T99" fmla="*/ 81 h 104"/>
                <a:gd name="T100" fmla="*/ 23 w 104"/>
                <a:gd name="T101" fmla="*/ 54 h 104"/>
                <a:gd name="T102" fmla="*/ 50 w 104"/>
                <a:gd name="T103" fmla="*/ 23 h 104"/>
                <a:gd name="T104" fmla="*/ 81 w 104"/>
                <a:gd name="T105" fmla="*/ 51 h 104"/>
                <a:gd name="T106" fmla="*/ 54 w 104"/>
                <a:gd name="T107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104">
                  <a:moveTo>
                    <a:pt x="104" y="56"/>
                  </a:moveTo>
                  <a:cubicBezTo>
                    <a:pt x="103" y="43"/>
                    <a:pt x="103" y="43"/>
                    <a:pt x="103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2" y="40"/>
                    <a:pt x="91" y="38"/>
                    <a:pt x="90" y="35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1" y="22"/>
                    <a:pt x="79" y="20"/>
                    <a:pt x="76" y="1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2" y="11"/>
                    <a:pt x="59" y="11"/>
                    <a:pt x="56" y="1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12"/>
                    <a:pt x="37" y="13"/>
                    <a:pt x="35" y="1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3"/>
                    <a:pt x="20" y="25"/>
                    <a:pt x="18" y="28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2"/>
                    <a:pt x="11" y="45"/>
                    <a:pt x="1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3" y="67"/>
                    <a:pt x="14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83"/>
                    <a:pt x="25" y="85"/>
                    <a:pt x="28" y="86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2" y="93"/>
                    <a:pt x="45" y="94"/>
                    <a:pt x="48" y="9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4" y="93"/>
                    <a:pt x="67" y="92"/>
                    <a:pt x="69" y="90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81"/>
                    <a:pt x="84" y="79"/>
                    <a:pt x="86" y="77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2"/>
                    <a:pt x="93" y="59"/>
                    <a:pt x="94" y="56"/>
                  </a:cubicBezTo>
                  <a:cubicBezTo>
                    <a:pt x="104" y="56"/>
                    <a:pt x="104" y="56"/>
                    <a:pt x="104" y="56"/>
                  </a:cubicBezTo>
                  <a:close/>
                  <a:moveTo>
                    <a:pt x="54" y="81"/>
                  </a:moveTo>
                  <a:cubicBezTo>
                    <a:pt x="38" y="82"/>
                    <a:pt x="24" y="70"/>
                    <a:pt x="23" y="54"/>
                  </a:cubicBezTo>
                  <a:cubicBezTo>
                    <a:pt x="22" y="38"/>
                    <a:pt x="34" y="24"/>
                    <a:pt x="50" y="23"/>
                  </a:cubicBezTo>
                  <a:cubicBezTo>
                    <a:pt x="66" y="22"/>
                    <a:pt x="80" y="35"/>
                    <a:pt x="81" y="51"/>
                  </a:cubicBezTo>
                  <a:cubicBezTo>
                    <a:pt x="82" y="67"/>
                    <a:pt x="70" y="80"/>
                    <a:pt x="54" y="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9" name="Freeform 208"/>
            <p:cNvSpPr>
              <a:spLocks/>
            </p:cNvSpPr>
            <p:nvPr/>
          </p:nvSpPr>
          <p:spPr bwMode="auto">
            <a:xfrm>
              <a:off x="4196" y="3062"/>
              <a:ext cx="49" cy="49"/>
            </a:xfrm>
            <a:custGeom>
              <a:avLst/>
              <a:gdLst>
                <a:gd name="T0" fmla="*/ 16 w 30"/>
                <a:gd name="T1" fmla="*/ 30 h 30"/>
                <a:gd name="T2" fmla="*/ 0 w 30"/>
                <a:gd name="T3" fmla="*/ 16 h 30"/>
                <a:gd name="T4" fmla="*/ 14 w 30"/>
                <a:gd name="T5" fmla="*/ 1 h 30"/>
                <a:gd name="T6" fmla="*/ 30 w 30"/>
                <a:gd name="T7" fmla="*/ 14 h 30"/>
                <a:gd name="T8" fmla="*/ 16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6" y="30"/>
                  </a:moveTo>
                  <a:cubicBezTo>
                    <a:pt x="8" y="30"/>
                    <a:pt x="1" y="24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  <a:cubicBezTo>
                    <a:pt x="22" y="0"/>
                    <a:pt x="29" y="6"/>
                    <a:pt x="30" y="14"/>
                  </a:cubicBezTo>
                  <a:cubicBezTo>
                    <a:pt x="30" y="23"/>
                    <a:pt x="24" y="29"/>
                    <a:pt x="16" y="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0" name="Freeform 209"/>
            <p:cNvSpPr>
              <a:spLocks noEditPoints="1"/>
            </p:cNvSpPr>
            <p:nvPr/>
          </p:nvSpPr>
          <p:spPr bwMode="auto">
            <a:xfrm>
              <a:off x="3509" y="2781"/>
              <a:ext cx="139" cy="139"/>
            </a:xfrm>
            <a:custGeom>
              <a:avLst/>
              <a:gdLst>
                <a:gd name="T0" fmla="*/ 85 w 85"/>
                <a:gd name="T1" fmla="*/ 45 h 85"/>
                <a:gd name="T2" fmla="*/ 85 w 85"/>
                <a:gd name="T3" fmla="*/ 35 h 85"/>
                <a:gd name="T4" fmla="*/ 76 w 85"/>
                <a:gd name="T5" fmla="*/ 35 h 85"/>
                <a:gd name="T6" fmla="*/ 74 w 85"/>
                <a:gd name="T7" fmla="*/ 28 h 85"/>
                <a:gd name="T8" fmla="*/ 81 w 85"/>
                <a:gd name="T9" fmla="*/ 23 h 85"/>
                <a:gd name="T10" fmla="*/ 75 w 85"/>
                <a:gd name="T11" fmla="*/ 15 h 85"/>
                <a:gd name="T12" fmla="*/ 68 w 85"/>
                <a:gd name="T13" fmla="*/ 19 h 85"/>
                <a:gd name="T14" fmla="*/ 63 w 85"/>
                <a:gd name="T15" fmla="*/ 14 h 85"/>
                <a:gd name="T16" fmla="*/ 66 w 85"/>
                <a:gd name="T17" fmla="*/ 7 h 85"/>
                <a:gd name="T18" fmla="*/ 57 w 85"/>
                <a:gd name="T19" fmla="*/ 2 h 85"/>
                <a:gd name="T20" fmla="*/ 53 w 85"/>
                <a:gd name="T21" fmla="*/ 9 h 85"/>
                <a:gd name="T22" fmla="*/ 46 w 85"/>
                <a:gd name="T23" fmla="*/ 8 h 85"/>
                <a:gd name="T24" fmla="*/ 45 w 85"/>
                <a:gd name="T25" fmla="*/ 0 h 85"/>
                <a:gd name="T26" fmla="*/ 35 w 85"/>
                <a:gd name="T27" fmla="*/ 0 h 85"/>
                <a:gd name="T28" fmla="*/ 35 w 85"/>
                <a:gd name="T29" fmla="*/ 9 h 85"/>
                <a:gd name="T30" fmla="*/ 28 w 85"/>
                <a:gd name="T31" fmla="*/ 11 h 85"/>
                <a:gd name="T32" fmla="*/ 24 w 85"/>
                <a:gd name="T33" fmla="*/ 4 h 85"/>
                <a:gd name="T34" fmla="*/ 15 w 85"/>
                <a:gd name="T35" fmla="*/ 10 h 85"/>
                <a:gd name="T36" fmla="*/ 19 w 85"/>
                <a:gd name="T37" fmla="*/ 17 h 85"/>
                <a:gd name="T38" fmla="*/ 14 w 85"/>
                <a:gd name="T39" fmla="*/ 22 h 85"/>
                <a:gd name="T40" fmla="*/ 7 w 85"/>
                <a:gd name="T41" fmla="*/ 18 h 85"/>
                <a:gd name="T42" fmla="*/ 2 w 85"/>
                <a:gd name="T43" fmla="*/ 28 h 85"/>
                <a:gd name="T44" fmla="*/ 9 w 85"/>
                <a:gd name="T45" fmla="*/ 32 h 85"/>
                <a:gd name="T46" fmla="*/ 8 w 85"/>
                <a:gd name="T47" fmla="*/ 39 h 85"/>
                <a:gd name="T48" fmla="*/ 0 w 85"/>
                <a:gd name="T49" fmla="*/ 39 h 85"/>
                <a:gd name="T50" fmla="*/ 0 w 85"/>
                <a:gd name="T51" fmla="*/ 50 h 85"/>
                <a:gd name="T52" fmla="*/ 9 w 85"/>
                <a:gd name="T53" fmla="*/ 50 h 85"/>
                <a:gd name="T54" fmla="*/ 11 w 85"/>
                <a:gd name="T55" fmla="*/ 57 h 85"/>
                <a:gd name="T56" fmla="*/ 4 w 85"/>
                <a:gd name="T57" fmla="*/ 61 h 85"/>
                <a:gd name="T58" fmla="*/ 10 w 85"/>
                <a:gd name="T59" fmla="*/ 70 h 85"/>
                <a:gd name="T60" fmla="*/ 17 w 85"/>
                <a:gd name="T61" fmla="*/ 66 h 85"/>
                <a:gd name="T62" fmla="*/ 22 w 85"/>
                <a:gd name="T63" fmla="*/ 70 h 85"/>
                <a:gd name="T64" fmla="*/ 18 w 85"/>
                <a:gd name="T65" fmla="*/ 78 h 85"/>
                <a:gd name="T66" fmla="*/ 28 w 85"/>
                <a:gd name="T67" fmla="*/ 83 h 85"/>
                <a:gd name="T68" fmla="*/ 32 w 85"/>
                <a:gd name="T69" fmla="*/ 75 h 85"/>
                <a:gd name="T70" fmla="*/ 39 w 85"/>
                <a:gd name="T71" fmla="*/ 77 h 85"/>
                <a:gd name="T72" fmla="*/ 39 w 85"/>
                <a:gd name="T73" fmla="*/ 85 h 85"/>
                <a:gd name="T74" fmla="*/ 50 w 85"/>
                <a:gd name="T75" fmla="*/ 85 h 85"/>
                <a:gd name="T76" fmla="*/ 50 w 85"/>
                <a:gd name="T77" fmla="*/ 76 h 85"/>
                <a:gd name="T78" fmla="*/ 57 w 85"/>
                <a:gd name="T79" fmla="*/ 74 h 85"/>
                <a:gd name="T80" fmla="*/ 61 w 85"/>
                <a:gd name="T81" fmla="*/ 81 h 85"/>
                <a:gd name="T82" fmla="*/ 70 w 85"/>
                <a:gd name="T83" fmla="*/ 75 h 85"/>
                <a:gd name="T84" fmla="*/ 66 w 85"/>
                <a:gd name="T85" fmla="*/ 68 h 85"/>
                <a:gd name="T86" fmla="*/ 71 w 85"/>
                <a:gd name="T87" fmla="*/ 63 h 85"/>
                <a:gd name="T88" fmla="*/ 78 w 85"/>
                <a:gd name="T89" fmla="*/ 66 h 85"/>
                <a:gd name="T90" fmla="*/ 83 w 85"/>
                <a:gd name="T91" fmla="*/ 57 h 85"/>
                <a:gd name="T92" fmla="*/ 75 w 85"/>
                <a:gd name="T93" fmla="*/ 53 h 85"/>
                <a:gd name="T94" fmla="*/ 77 w 85"/>
                <a:gd name="T95" fmla="*/ 46 h 85"/>
                <a:gd name="T96" fmla="*/ 85 w 85"/>
                <a:gd name="T97" fmla="*/ 45 h 85"/>
                <a:gd name="T98" fmla="*/ 44 w 85"/>
                <a:gd name="T99" fmla="*/ 66 h 85"/>
                <a:gd name="T100" fmla="*/ 18 w 85"/>
                <a:gd name="T101" fmla="*/ 44 h 85"/>
                <a:gd name="T102" fmla="*/ 41 w 85"/>
                <a:gd name="T103" fmla="*/ 18 h 85"/>
                <a:gd name="T104" fmla="*/ 66 w 85"/>
                <a:gd name="T105" fmla="*/ 41 h 85"/>
                <a:gd name="T106" fmla="*/ 44 w 85"/>
                <a:gd name="T10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5" y="45"/>
                  </a:moveTo>
                  <a:cubicBezTo>
                    <a:pt x="85" y="35"/>
                    <a:pt x="85" y="35"/>
                    <a:pt x="85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3"/>
                    <a:pt x="75" y="30"/>
                    <a:pt x="74" y="28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6" y="17"/>
                    <a:pt x="65" y="16"/>
                    <a:pt x="63" y="14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48" y="8"/>
                    <a:pt x="46" y="8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0" y="10"/>
                    <a:pt x="28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6" y="20"/>
                    <a:pt x="14" y="2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4"/>
                    <a:pt x="8" y="36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2"/>
                    <a:pt x="10" y="54"/>
                    <a:pt x="11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7"/>
                    <a:pt x="20" y="69"/>
                    <a:pt x="22" y="70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4" y="76"/>
                    <a:pt x="37" y="77"/>
                    <a:pt x="39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2" y="76"/>
                    <a:pt x="54" y="75"/>
                    <a:pt x="57" y="74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6"/>
                    <a:pt x="69" y="65"/>
                    <a:pt x="71" y="63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6" y="51"/>
                    <a:pt x="77" y="48"/>
                    <a:pt x="77" y="46"/>
                  </a:cubicBezTo>
                  <a:cubicBezTo>
                    <a:pt x="85" y="45"/>
                    <a:pt x="85" y="45"/>
                    <a:pt x="85" y="45"/>
                  </a:cubicBezTo>
                  <a:close/>
                  <a:moveTo>
                    <a:pt x="44" y="66"/>
                  </a:moveTo>
                  <a:cubicBezTo>
                    <a:pt x="31" y="67"/>
                    <a:pt x="19" y="57"/>
                    <a:pt x="18" y="44"/>
                  </a:cubicBezTo>
                  <a:cubicBezTo>
                    <a:pt x="18" y="30"/>
                    <a:pt x="28" y="19"/>
                    <a:pt x="41" y="18"/>
                  </a:cubicBezTo>
                  <a:cubicBezTo>
                    <a:pt x="54" y="18"/>
                    <a:pt x="66" y="28"/>
                    <a:pt x="66" y="41"/>
                  </a:cubicBezTo>
                  <a:cubicBezTo>
                    <a:pt x="67" y="54"/>
                    <a:pt x="57" y="66"/>
                    <a:pt x="44" y="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1" name="Freeform 210"/>
            <p:cNvSpPr>
              <a:spLocks/>
            </p:cNvSpPr>
            <p:nvPr/>
          </p:nvSpPr>
          <p:spPr bwMode="auto">
            <a:xfrm>
              <a:off x="3558" y="2830"/>
              <a:ext cx="41" cy="41"/>
            </a:xfrm>
            <a:custGeom>
              <a:avLst/>
              <a:gdLst>
                <a:gd name="T0" fmla="*/ 13 w 25"/>
                <a:gd name="T1" fmla="*/ 25 h 25"/>
                <a:gd name="T2" fmla="*/ 0 w 25"/>
                <a:gd name="T3" fmla="*/ 13 h 25"/>
                <a:gd name="T4" fmla="*/ 12 w 25"/>
                <a:gd name="T5" fmla="*/ 0 h 25"/>
                <a:gd name="T6" fmla="*/ 25 w 25"/>
                <a:gd name="T7" fmla="*/ 12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6" y="25"/>
                    <a:pt x="1" y="20"/>
                    <a:pt x="0" y="13"/>
                  </a:cubicBezTo>
                  <a:cubicBezTo>
                    <a:pt x="0" y="6"/>
                    <a:pt x="5" y="1"/>
                    <a:pt x="12" y="0"/>
                  </a:cubicBezTo>
                  <a:cubicBezTo>
                    <a:pt x="18" y="0"/>
                    <a:pt x="24" y="5"/>
                    <a:pt x="25" y="12"/>
                  </a:cubicBezTo>
                  <a:cubicBezTo>
                    <a:pt x="25" y="18"/>
                    <a:pt x="20" y="24"/>
                    <a:pt x="1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2" name="Freeform 211"/>
            <p:cNvSpPr>
              <a:spLocks noEditPoints="1"/>
            </p:cNvSpPr>
            <p:nvPr/>
          </p:nvSpPr>
          <p:spPr bwMode="auto">
            <a:xfrm>
              <a:off x="3024" y="2286"/>
              <a:ext cx="187" cy="186"/>
            </a:xfrm>
            <a:custGeom>
              <a:avLst/>
              <a:gdLst>
                <a:gd name="T0" fmla="*/ 114 w 114"/>
                <a:gd name="T1" fmla="*/ 61 h 114"/>
                <a:gd name="T2" fmla="*/ 113 w 114"/>
                <a:gd name="T3" fmla="*/ 46 h 114"/>
                <a:gd name="T4" fmla="*/ 102 w 114"/>
                <a:gd name="T5" fmla="*/ 47 h 114"/>
                <a:gd name="T6" fmla="*/ 99 w 114"/>
                <a:gd name="T7" fmla="*/ 38 h 114"/>
                <a:gd name="T8" fmla="*/ 108 w 114"/>
                <a:gd name="T9" fmla="*/ 32 h 114"/>
                <a:gd name="T10" fmla="*/ 101 w 114"/>
                <a:gd name="T11" fmla="*/ 20 h 114"/>
                <a:gd name="T12" fmla="*/ 91 w 114"/>
                <a:gd name="T13" fmla="*/ 26 h 114"/>
                <a:gd name="T14" fmla="*/ 84 w 114"/>
                <a:gd name="T15" fmla="*/ 19 h 114"/>
                <a:gd name="T16" fmla="*/ 89 w 114"/>
                <a:gd name="T17" fmla="*/ 9 h 114"/>
                <a:gd name="T18" fmla="*/ 76 w 114"/>
                <a:gd name="T19" fmla="*/ 3 h 114"/>
                <a:gd name="T20" fmla="*/ 71 w 114"/>
                <a:gd name="T21" fmla="*/ 13 h 114"/>
                <a:gd name="T22" fmla="*/ 62 w 114"/>
                <a:gd name="T23" fmla="*/ 11 h 114"/>
                <a:gd name="T24" fmla="*/ 61 w 114"/>
                <a:gd name="T25" fmla="*/ 0 h 114"/>
                <a:gd name="T26" fmla="*/ 47 w 114"/>
                <a:gd name="T27" fmla="*/ 1 h 114"/>
                <a:gd name="T28" fmla="*/ 48 w 114"/>
                <a:gd name="T29" fmla="*/ 12 h 114"/>
                <a:gd name="T30" fmla="*/ 38 w 114"/>
                <a:gd name="T31" fmla="*/ 15 h 114"/>
                <a:gd name="T32" fmla="*/ 32 w 114"/>
                <a:gd name="T33" fmla="*/ 6 h 114"/>
                <a:gd name="T34" fmla="*/ 20 w 114"/>
                <a:gd name="T35" fmla="*/ 13 h 114"/>
                <a:gd name="T36" fmla="*/ 26 w 114"/>
                <a:gd name="T37" fmla="*/ 23 h 114"/>
                <a:gd name="T38" fmla="*/ 20 w 114"/>
                <a:gd name="T39" fmla="*/ 30 h 114"/>
                <a:gd name="T40" fmla="*/ 10 w 114"/>
                <a:gd name="T41" fmla="*/ 25 h 114"/>
                <a:gd name="T42" fmla="*/ 4 w 114"/>
                <a:gd name="T43" fmla="*/ 38 h 114"/>
                <a:gd name="T44" fmla="*/ 14 w 114"/>
                <a:gd name="T45" fmla="*/ 43 h 114"/>
                <a:gd name="T46" fmla="*/ 12 w 114"/>
                <a:gd name="T47" fmla="*/ 52 h 114"/>
                <a:gd name="T48" fmla="*/ 0 w 114"/>
                <a:gd name="T49" fmla="*/ 53 h 114"/>
                <a:gd name="T50" fmla="*/ 1 w 114"/>
                <a:gd name="T51" fmla="*/ 67 h 114"/>
                <a:gd name="T52" fmla="*/ 12 w 114"/>
                <a:gd name="T53" fmla="*/ 66 h 114"/>
                <a:gd name="T54" fmla="*/ 15 w 114"/>
                <a:gd name="T55" fmla="*/ 76 h 114"/>
                <a:gd name="T56" fmla="*/ 6 w 114"/>
                <a:gd name="T57" fmla="*/ 82 h 114"/>
                <a:gd name="T58" fmla="*/ 14 w 114"/>
                <a:gd name="T59" fmla="*/ 94 h 114"/>
                <a:gd name="T60" fmla="*/ 23 w 114"/>
                <a:gd name="T61" fmla="*/ 88 h 114"/>
                <a:gd name="T62" fmla="*/ 30 w 114"/>
                <a:gd name="T63" fmla="*/ 94 h 114"/>
                <a:gd name="T64" fmla="*/ 25 w 114"/>
                <a:gd name="T65" fmla="*/ 104 h 114"/>
                <a:gd name="T66" fmla="*/ 38 w 114"/>
                <a:gd name="T67" fmla="*/ 110 h 114"/>
                <a:gd name="T68" fmla="*/ 43 w 114"/>
                <a:gd name="T69" fmla="*/ 100 h 114"/>
                <a:gd name="T70" fmla="*/ 53 w 114"/>
                <a:gd name="T71" fmla="*/ 102 h 114"/>
                <a:gd name="T72" fmla="*/ 53 w 114"/>
                <a:gd name="T73" fmla="*/ 114 h 114"/>
                <a:gd name="T74" fmla="*/ 67 w 114"/>
                <a:gd name="T75" fmla="*/ 113 h 114"/>
                <a:gd name="T76" fmla="*/ 67 w 114"/>
                <a:gd name="T77" fmla="*/ 102 h 114"/>
                <a:gd name="T78" fmla="*/ 76 w 114"/>
                <a:gd name="T79" fmla="*/ 99 h 114"/>
                <a:gd name="T80" fmla="*/ 82 w 114"/>
                <a:gd name="T81" fmla="*/ 108 h 114"/>
                <a:gd name="T82" fmla="*/ 94 w 114"/>
                <a:gd name="T83" fmla="*/ 100 h 114"/>
                <a:gd name="T84" fmla="*/ 88 w 114"/>
                <a:gd name="T85" fmla="*/ 91 h 114"/>
                <a:gd name="T86" fmla="*/ 95 w 114"/>
                <a:gd name="T87" fmla="*/ 83 h 114"/>
                <a:gd name="T88" fmla="*/ 105 w 114"/>
                <a:gd name="T89" fmla="*/ 88 h 114"/>
                <a:gd name="T90" fmla="*/ 111 w 114"/>
                <a:gd name="T91" fmla="*/ 76 h 114"/>
                <a:gd name="T92" fmla="*/ 101 w 114"/>
                <a:gd name="T93" fmla="*/ 71 h 114"/>
                <a:gd name="T94" fmla="*/ 103 w 114"/>
                <a:gd name="T95" fmla="*/ 61 h 114"/>
                <a:gd name="T96" fmla="*/ 114 w 114"/>
                <a:gd name="T97" fmla="*/ 61 h 114"/>
                <a:gd name="T98" fmla="*/ 59 w 114"/>
                <a:gd name="T99" fmla="*/ 88 h 114"/>
                <a:gd name="T100" fmla="*/ 25 w 114"/>
                <a:gd name="T101" fmla="*/ 59 h 114"/>
                <a:gd name="T102" fmla="*/ 55 w 114"/>
                <a:gd name="T103" fmla="*/ 25 h 114"/>
                <a:gd name="T104" fmla="*/ 89 w 114"/>
                <a:gd name="T105" fmla="*/ 55 h 114"/>
                <a:gd name="T106" fmla="*/ 59 w 114"/>
                <a:gd name="T10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114">
                  <a:moveTo>
                    <a:pt x="114" y="61"/>
                  </a:moveTo>
                  <a:cubicBezTo>
                    <a:pt x="113" y="46"/>
                    <a:pt x="113" y="46"/>
                    <a:pt x="113" y="46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1" y="44"/>
                    <a:pt x="100" y="41"/>
                    <a:pt x="99" y="38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9" y="23"/>
                    <a:pt x="87" y="21"/>
                    <a:pt x="84" y="1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1" y="14"/>
                    <a:pt x="38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4" y="25"/>
                    <a:pt x="22" y="27"/>
                    <a:pt x="20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70"/>
                    <a:pt x="14" y="73"/>
                    <a:pt x="15" y="7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5" y="90"/>
                    <a:pt x="28" y="92"/>
                    <a:pt x="30" y="9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6" y="101"/>
                    <a:pt x="49" y="102"/>
                    <a:pt x="53" y="102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0" y="101"/>
                    <a:pt x="73" y="100"/>
                    <a:pt x="76" y="99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0" y="89"/>
                    <a:pt x="93" y="86"/>
                    <a:pt x="95" y="83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8"/>
                    <a:pt x="103" y="65"/>
                    <a:pt x="103" y="61"/>
                  </a:cubicBezTo>
                  <a:cubicBezTo>
                    <a:pt x="114" y="61"/>
                    <a:pt x="114" y="61"/>
                    <a:pt x="114" y="61"/>
                  </a:cubicBezTo>
                  <a:close/>
                  <a:moveTo>
                    <a:pt x="59" y="88"/>
                  </a:moveTo>
                  <a:cubicBezTo>
                    <a:pt x="41" y="89"/>
                    <a:pt x="26" y="76"/>
                    <a:pt x="25" y="59"/>
                  </a:cubicBezTo>
                  <a:cubicBezTo>
                    <a:pt x="24" y="41"/>
                    <a:pt x="38" y="26"/>
                    <a:pt x="55" y="25"/>
                  </a:cubicBezTo>
                  <a:cubicBezTo>
                    <a:pt x="73" y="24"/>
                    <a:pt x="88" y="37"/>
                    <a:pt x="89" y="55"/>
                  </a:cubicBezTo>
                  <a:cubicBezTo>
                    <a:pt x="90" y="72"/>
                    <a:pt x="77" y="87"/>
                    <a:pt x="59" y="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3" name="Freeform 212"/>
            <p:cNvSpPr>
              <a:spLocks/>
            </p:cNvSpPr>
            <p:nvPr/>
          </p:nvSpPr>
          <p:spPr bwMode="auto">
            <a:xfrm>
              <a:off x="3091" y="2351"/>
              <a:ext cx="54" cy="54"/>
            </a:xfrm>
            <a:custGeom>
              <a:avLst/>
              <a:gdLst>
                <a:gd name="T0" fmla="*/ 17 w 33"/>
                <a:gd name="T1" fmla="*/ 33 h 33"/>
                <a:gd name="T2" fmla="*/ 0 w 33"/>
                <a:gd name="T3" fmla="*/ 18 h 33"/>
                <a:gd name="T4" fmla="*/ 15 w 33"/>
                <a:gd name="T5" fmla="*/ 1 h 33"/>
                <a:gd name="T6" fmla="*/ 32 w 33"/>
                <a:gd name="T7" fmla="*/ 16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1" y="27"/>
                    <a:pt x="0" y="18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2" y="7"/>
                    <a:pt x="32" y="16"/>
                  </a:cubicBezTo>
                  <a:cubicBezTo>
                    <a:pt x="33" y="25"/>
                    <a:pt x="26" y="32"/>
                    <a:pt x="17" y="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602" name="Group 601"/>
          <p:cNvGrpSpPr>
            <a:grpSpLocks noChangeAspect="1"/>
          </p:cNvGrpSpPr>
          <p:nvPr/>
        </p:nvGrpSpPr>
        <p:grpSpPr>
          <a:xfrm>
            <a:off x="8768250" y="5563728"/>
            <a:ext cx="832633" cy="758656"/>
            <a:chOff x="-7930484" y="-571379"/>
            <a:chExt cx="5038725" cy="4591050"/>
          </a:xfrm>
        </p:grpSpPr>
        <p:grpSp>
          <p:nvGrpSpPr>
            <p:cNvPr id="598" name="Group 597"/>
            <p:cNvGrpSpPr/>
            <p:nvPr/>
          </p:nvGrpSpPr>
          <p:grpSpPr>
            <a:xfrm>
              <a:off x="-4631659" y="846259"/>
              <a:ext cx="1739900" cy="1748776"/>
              <a:chOff x="-4631659" y="846259"/>
              <a:chExt cx="1739900" cy="1748776"/>
            </a:xfrm>
          </p:grpSpPr>
          <p:sp>
            <p:nvSpPr>
              <p:cNvPr id="724" name="Freeform 723"/>
              <p:cNvSpPr>
                <a:spLocks/>
              </p:cNvSpPr>
              <p:nvPr/>
            </p:nvSpPr>
            <p:spPr bwMode="auto">
              <a:xfrm>
                <a:off x="-4631659" y="846259"/>
                <a:ext cx="1739900" cy="1748776"/>
              </a:xfrm>
              <a:custGeom>
                <a:avLst/>
                <a:gdLst>
                  <a:gd name="connsiteX0" fmla="*/ 870176 w 1739900"/>
                  <a:gd name="connsiteY0" fmla="*/ 300037 h 1748776"/>
                  <a:gd name="connsiteX1" fmla="*/ 784523 w 1739900"/>
                  <a:gd name="connsiteY1" fmla="*/ 307823 h 1748776"/>
                  <a:gd name="connsiteX2" fmla="*/ 410765 w 1739900"/>
                  <a:gd name="connsiteY2" fmla="*/ 533626 h 1748776"/>
                  <a:gd name="connsiteX3" fmla="*/ 304347 w 1739900"/>
                  <a:gd name="connsiteY3" fmla="*/ 956683 h 1748776"/>
                  <a:gd name="connsiteX4" fmla="*/ 496417 w 1739900"/>
                  <a:gd name="connsiteY4" fmla="*/ 1307067 h 1748776"/>
                  <a:gd name="connsiteX5" fmla="*/ 870176 w 1739900"/>
                  <a:gd name="connsiteY5" fmla="*/ 1444625 h 1748776"/>
                  <a:gd name="connsiteX6" fmla="*/ 953234 w 1739900"/>
                  <a:gd name="connsiteY6" fmla="*/ 1439434 h 1748776"/>
                  <a:gd name="connsiteX7" fmla="*/ 1436005 w 1739900"/>
                  <a:gd name="connsiteY7" fmla="*/ 787979 h 1748776"/>
                  <a:gd name="connsiteX8" fmla="*/ 1241339 w 1739900"/>
                  <a:gd name="connsiteY8" fmla="*/ 437595 h 1748776"/>
                  <a:gd name="connsiteX9" fmla="*/ 870176 w 1739900"/>
                  <a:gd name="connsiteY9" fmla="*/ 300037 h 1748776"/>
                  <a:gd name="connsiteX10" fmla="*/ 901113 w 1739900"/>
                  <a:gd name="connsiteY10" fmla="*/ 0 h 1748776"/>
                  <a:gd name="connsiteX11" fmla="*/ 940066 w 1739900"/>
                  <a:gd name="connsiteY11" fmla="*/ 132375 h 1748776"/>
                  <a:gd name="connsiteX12" fmla="*/ 1002390 w 1739900"/>
                  <a:gd name="connsiteY12" fmla="*/ 142757 h 1748776"/>
                  <a:gd name="connsiteX13" fmla="*/ 1075103 w 1739900"/>
                  <a:gd name="connsiteY13" fmla="*/ 25956 h 1748776"/>
                  <a:gd name="connsiteX14" fmla="*/ 1147815 w 1739900"/>
                  <a:gd name="connsiteY14" fmla="*/ 46721 h 1748776"/>
                  <a:gd name="connsiteX15" fmla="*/ 1145218 w 1739900"/>
                  <a:gd name="connsiteY15" fmla="*/ 184287 h 1748776"/>
                  <a:gd name="connsiteX16" fmla="*/ 1204946 w 1739900"/>
                  <a:gd name="connsiteY16" fmla="*/ 210243 h 1748776"/>
                  <a:gd name="connsiteX17" fmla="*/ 1306224 w 1739900"/>
                  <a:gd name="connsiteY17" fmla="*/ 116801 h 1748776"/>
                  <a:gd name="connsiteX18" fmla="*/ 1368548 w 1739900"/>
                  <a:gd name="connsiteY18" fmla="*/ 158331 h 1748776"/>
                  <a:gd name="connsiteX19" fmla="*/ 1329595 w 1739900"/>
                  <a:gd name="connsiteY19" fmla="*/ 288110 h 1748776"/>
                  <a:gd name="connsiteX20" fmla="*/ 1378936 w 1739900"/>
                  <a:gd name="connsiteY20" fmla="*/ 332235 h 1748776"/>
                  <a:gd name="connsiteX21" fmla="*/ 1500989 w 1739900"/>
                  <a:gd name="connsiteY21" fmla="*/ 269941 h 1748776"/>
                  <a:gd name="connsiteX22" fmla="*/ 1550329 w 1739900"/>
                  <a:gd name="connsiteY22" fmla="*/ 327044 h 1748776"/>
                  <a:gd name="connsiteX23" fmla="*/ 1475020 w 1739900"/>
                  <a:gd name="connsiteY23" fmla="*/ 441250 h 1748776"/>
                  <a:gd name="connsiteX24" fmla="*/ 1511376 w 1739900"/>
                  <a:gd name="connsiteY24" fmla="*/ 495757 h 1748776"/>
                  <a:gd name="connsiteX25" fmla="*/ 1646413 w 1739900"/>
                  <a:gd name="connsiteY25" fmla="*/ 472397 h 1748776"/>
                  <a:gd name="connsiteX26" fmla="*/ 1677575 w 1739900"/>
                  <a:gd name="connsiteY26" fmla="*/ 539882 h 1748776"/>
                  <a:gd name="connsiteX27" fmla="*/ 1573701 w 1739900"/>
                  <a:gd name="connsiteY27" fmla="*/ 630728 h 1748776"/>
                  <a:gd name="connsiteX28" fmla="*/ 1591879 w 1739900"/>
                  <a:gd name="connsiteY28" fmla="*/ 690426 h 1748776"/>
                  <a:gd name="connsiteX29" fmla="*/ 1726916 w 1739900"/>
                  <a:gd name="connsiteY29" fmla="*/ 708595 h 1748776"/>
                  <a:gd name="connsiteX30" fmla="*/ 1734706 w 1739900"/>
                  <a:gd name="connsiteY30" fmla="*/ 744933 h 1748776"/>
                  <a:gd name="connsiteX31" fmla="*/ 1739900 w 1739900"/>
                  <a:gd name="connsiteY31" fmla="*/ 783867 h 1748776"/>
                  <a:gd name="connsiteX32" fmla="*/ 1612654 w 1739900"/>
                  <a:gd name="connsiteY32" fmla="*/ 838374 h 1748776"/>
                  <a:gd name="connsiteX33" fmla="*/ 1612654 w 1739900"/>
                  <a:gd name="connsiteY33" fmla="*/ 903264 h 1748776"/>
                  <a:gd name="connsiteX34" fmla="*/ 1739900 w 1739900"/>
                  <a:gd name="connsiteY34" fmla="*/ 957771 h 1748776"/>
                  <a:gd name="connsiteX35" fmla="*/ 1729513 w 1739900"/>
                  <a:gd name="connsiteY35" fmla="*/ 1030448 h 1748776"/>
                  <a:gd name="connsiteX36" fmla="*/ 1591879 w 1739900"/>
                  <a:gd name="connsiteY36" fmla="*/ 1048617 h 1748776"/>
                  <a:gd name="connsiteX37" fmla="*/ 1576298 w 1739900"/>
                  <a:gd name="connsiteY37" fmla="*/ 1110911 h 1748776"/>
                  <a:gd name="connsiteX38" fmla="*/ 1680172 w 1739900"/>
                  <a:gd name="connsiteY38" fmla="*/ 1199161 h 1748776"/>
                  <a:gd name="connsiteX39" fmla="*/ 1651607 w 1739900"/>
                  <a:gd name="connsiteY39" fmla="*/ 1266646 h 1748776"/>
                  <a:gd name="connsiteX40" fmla="*/ 1513973 w 1739900"/>
                  <a:gd name="connsiteY40" fmla="*/ 1245881 h 1748776"/>
                  <a:gd name="connsiteX41" fmla="*/ 1480214 w 1739900"/>
                  <a:gd name="connsiteY41" fmla="*/ 1300389 h 1748776"/>
                  <a:gd name="connsiteX42" fmla="*/ 1555523 w 1739900"/>
                  <a:gd name="connsiteY42" fmla="*/ 1414595 h 1748776"/>
                  <a:gd name="connsiteX43" fmla="*/ 1508779 w 1739900"/>
                  <a:gd name="connsiteY43" fmla="*/ 1471697 h 1748776"/>
                  <a:gd name="connsiteX44" fmla="*/ 1384130 w 1739900"/>
                  <a:gd name="connsiteY44" fmla="*/ 1411999 h 1748776"/>
                  <a:gd name="connsiteX45" fmla="*/ 1334789 w 1739900"/>
                  <a:gd name="connsiteY45" fmla="*/ 1456124 h 1748776"/>
                  <a:gd name="connsiteX46" fmla="*/ 1376339 w 1739900"/>
                  <a:gd name="connsiteY46" fmla="*/ 1585903 h 1748776"/>
                  <a:gd name="connsiteX47" fmla="*/ 1314014 w 1739900"/>
                  <a:gd name="connsiteY47" fmla="*/ 1627433 h 1748776"/>
                  <a:gd name="connsiteX48" fmla="*/ 1210140 w 1739900"/>
                  <a:gd name="connsiteY48" fmla="*/ 1536587 h 1748776"/>
                  <a:gd name="connsiteX49" fmla="*/ 1153009 w 1739900"/>
                  <a:gd name="connsiteY49" fmla="*/ 1562543 h 1748776"/>
                  <a:gd name="connsiteX50" fmla="*/ 1155605 w 1739900"/>
                  <a:gd name="connsiteY50" fmla="*/ 1700109 h 1748776"/>
                  <a:gd name="connsiteX51" fmla="*/ 1085490 w 1739900"/>
                  <a:gd name="connsiteY51" fmla="*/ 1720874 h 1748776"/>
                  <a:gd name="connsiteX52" fmla="*/ 1010181 w 1739900"/>
                  <a:gd name="connsiteY52" fmla="*/ 1604072 h 1748776"/>
                  <a:gd name="connsiteX53" fmla="*/ 979019 w 1739900"/>
                  <a:gd name="connsiteY53" fmla="*/ 1609264 h 1748776"/>
                  <a:gd name="connsiteX54" fmla="*/ 947856 w 1739900"/>
                  <a:gd name="connsiteY54" fmla="*/ 1614455 h 1748776"/>
                  <a:gd name="connsiteX55" fmla="*/ 911500 w 1739900"/>
                  <a:gd name="connsiteY55" fmla="*/ 1746830 h 1748776"/>
                  <a:gd name="connsiteX56" fmla="*/ 836191 w 1739900"/>
                  <a:gd name="connsiteY56" fmla="*/ 1746830 h 1748776"/>
                  <a:gd name="connsiteX57" fmla="*/ 799835 w 1739900"/>
                  <a:gd name="connsiteY57" fmla="*/ 1614455 h 1748776"/>
                  <a:gd name="connsiteX58" fmla="*/ 734913 w 1739900"/>
                  <a:gd name="connsiteY58" fmla="*/ 1606668 h 1748776"/>
                  <a:gd name="connsiteX59" fmla="*/ 662201 w 1739900"/>
                  <a:gd name="connsiteY59" fmla="*/ 1723469 h 1748776"/>
                  <a:gd name="connsiteX60" fmla="*/ 592086 w 1739900"/>
                  <a:gd name="connsiteY60" fmla="*/ 1702705 h 1748776"/>
                  <a:gd name="connsiteX61" fmla="*/ 592086 w 1739900"/>
                  <a:gd name="connsiteY61" fmla="*/ 1565139 h 1748776"/>
                  <a:gd name="connsiteX62" fmla="*/ 534954 w 1739900"/>
                  <a:gd name="connsiteY62" fmla="*/ 1539183 h 1748776"/>
                  <a:gd name="connsiteX63" fmla="*/ 431080 w 1739900"/>
                  <a:gd name="connsiteY63" fmla="*/ 1630028 h 1748776"/>
                  <a:gd name="connsiteX64" fmla="*/ 368755 w 1739900"/>
                  <a:gd name="connsiteY64" fmla="*/ 1591094 h 1748776"/>
                  <a:gd name="connsiteX65" fmla="*/ 410305 w 1739900"/>
                  <a:gd name="connsiteY65" fmla="*/ 1458720 h 1748776"/>
                  <a:gd name="connsiteX66" fmla="*/ 360965 w 1739900"/>
                  <a:gd name="connsiteY66" fmla="*/ 1417190 h 1748776"/>
                  <a:gd name="connsiteX67" fmla="*/ 236315 w 1739900"/>
                  <a:gd name="connsiteY67" fmla="*/ 1476889 h 1748776"/>
                  <a:gd name="connsiteX68" fmla="*/ 186975 w 1739900"/>
                  <a:gd name="connsiteY68" fmla="*/ 1422381 h 1748776"/>
                  <a:gd name="connsiteX69" fmla="*/ 262284 w 1739900"/>
                  <a:gd name="connsiteY69" fmla="*/ 1305580 h 1748776"/>
                  <a:gd name="connsiteX70" fmla="*/ 228524 w 1739900"/>
                  <a:gd name="connsiteY70" fmla="*/ 1253668 h 1748776"/>
                  <a:gd name="connsiteX71" fmla="*/ 93487 w 1739900"/>
                  <a:gd name="connsiteY71" fmla="*/ 1274433 h 1748776"/>
                  <a:gd name="connsiteX72" fmla="*/ 62325 w 1739900"/>
                  <a:gd name="connsiteY72" fmla="*/ 1206948 h 1748776"/>
                  <a:gd name="connsiteX73" fmla="*/ 166200 w 1739900"/>
                  <a:gd name="connsiteY73" fmla="*/ 1118698 h 1748776"/>
                  <a:gd name="connsiteX74" fmla="*/ 148022 w 1739900"/>
                  <a:gd name="connsiteY74" fmla="*/ 1056404 h 1748776"/>
                  <a:gd name="connsiteX75" fmla="*/ 10388 w 1739900"/>
                  <a:gd name="connsiteY75" fmla="*/ 1040830 h 1748776"/>
                  <a:gd name="connsiteX76" fmla="*/ 5194 w 1739900"/>
                  <a:gd name="connsiteY76" fmla="*/ 1001896 h 1748776"/>
                  <a:gd name="connsiteX77" fmla="*/ 0 w 1739900"/>
                  <a:gd name="connsiteY77" fmla="*/ 965558 h 1748776"/>
                  <a:gd name="connsiteX78" fmla="*/ 124650 w 1739900"/>
                  <a:gd name="connsiteY78" fmla="*/ 911051 h 1748776"/>
                  <a:gd name="connsiteX79" fmla="*/ 124650 w 1739900"/>
                  <a:gd name="connsiteY79" fmla="*/ 846161 h 1748776"/>
                  <a:gd name="connsiteX80" fmla="*/ 0 w 1739900"/>
                  <a:gd name="connsiteY80" fmla="*/ 791654 h 1748776"/>
                  <a:gd name="connsiteX81" fmla="*/ 7791 w 1739900"/>
                  <a:gd name="connsiteY81" fmla="*/ 716382 h 1748776"/>
                  <a:gd name="connsiteX82" fmla="*/ 145425 w 1739900"/>
                  <a:gd name="connsiteY82" fmla="*/ 698213 h 1748776"/>
                  <a:gd name="connsiteX83" fmla="*/ 163603 w 1739900"/>
                  <a:gd name="connsiteY83" fmla="*/ 638514 h 1748776"/>
                  <a:gd name="connsiteX84" fmla="*/ 57131 w 1739900"/>
                  <a:gd name="connsiteY84" fmla="*/ 550264 h 1748776"/>
                  <a:gd name="connsiteX85" fmla="*/ 88294 w 1739900"/>
                  <a:gd name="connsiteY85" fmla="*/ 482779 h 1748776"/>
                  <a:gd name="connsiteX86" fmla="*/ 223331 w 1739900"/>
                  <a:gd name="connsiteY86" fmla="*/ 503544 h 1748776"/>
                  <a:gd name="connsiteX87" fmla="*/ 259687 w 1739900"/>
                  <a:gd name="connsiteY87" fmla="*/ 449036 h 1748776"/>
                  <a:gd name="connsiteX88" fmla="*/ 181781 w 1739900"/>
                  <a:gd name="connsiteY88" fmla="*/ 334831 h 1748776"/>
                  <a:gd name="connsiteX89" fmla="*/ 231121 w 1739900"/>
                  <a:gd name="connsiteY89" fmla="*/ 277728 h 1748776"/>
                  <a:gd name="connsiteX90" fmla="*/ 355771 w 1739900"/>
                  <a:gd name="connsiteY90" fmla="*/ 337426 h 1748776"/>
                  <a:gd name="connsiteX91" fmla="*/ 402514 w 1739900"/>
                  <a:gd name="connsiteY91" fmla="*/ 293301 h 1748776"/>
                  <a:gd name="connsiteX92" fmla="*/ 360965 w 1739900"/>
                  <a:gd name="connsiteY92" fmla="*/ 163522 h 1748776"/>
                  <a:gd name="connsiteX93" fmla="*/ 423289 w 1739900"/>
                  <a:gd name="connsiteY93" fmla="*/ 121993 h 1748776"/>
                  <a:gd name="connsiteX94" fmla="*/ 527164 w 1739900"/>
                  <a:gd name="connsiteY94" fmla="*/ 212838 h 1748776"/>
                  <a:gd name="connsiteX95" fmla="*/ 586892 w 1739900"/>
                  <a:gd name="connsiteY95" fmla="*/ 186882 h 1748776"/>
                  <a:gd name="connsiteX96" fmla="*/ 584295 w 1739900"/>
                  <a:gd name="connsiteY96" fmla="*/ 49316 h 1748776"/>
                  <a:gd name="connsiteX97" fmla="*/ 654410 w 1739900"/>
                  <a:gd name="connsiteY97" fmla="*/ 28552 h 1748776"/>
                  <a:gd name="connsiteX98" fmla="*/ 727123 w 1739900"/>
                  <a:gd name="connsiteY98" fmla="*/ 142757 h 1748776"/>
                  <a:gd name="connsiteX99" fmla="*/ 760882 w 1739900"/>
                  <a:gd name="connsiteY99" fmla="*/ 137566 h 1748776"/>
                  <a:gd name="connsiteX100" fmla="*/ 792044 w 1739900"/>
                  <a:gd name="connsiteY100" fmla="*/ 134971 h 1748776"/>
                  <a:gd name="connsiteX101" fmla="*/ 828400 w 1739900"/>
                  <a:gd name="connsiteY101" fmla="*/ 2596 h 1748776"/>
                  <a:gd name="connsiteX102" fmla="*/ 901113 w 1739900"/>
                  <a:gd name="connsiteY102" fmla="*/ 0 h 174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739900" h="1748776">
                    <a:moveTo>
                      <a:pt x="870176" y="300037"/>
                    </a:moveTo>
                    <a:cubicBezTo>
                      <a:pt x="841625" y="300037"/>
                      <a:pt x="813074" y="302633"/>
                      <a:pt x="784523" y="307823"/>
                    </a:cubicBezTo>
                    <a:cubicBezTo>
                      <a:pt x="633981" y="328587"/>
                      <a:pt x="501609" y="409045"/>
                      <a:pt x="410765" y="533626"/>
                    </a:cubicBezTo>
                    <a:cubicBezTo>
                      <a:pt x="319920" y="655612"/>
                      <a:pt x="280987" y="806147"/>
                      <a:pt x="304347" y="956683"/>
                    </a:cubicBezTo>
                    <a:cubicBezTo>
                      <a:pt x="325112" y="1094241"/>
                      <a:pt x="392596" y="1218822"/>
                      <a:pt x="496417" y="1307067"/>
                    </a:cubicBezTo>
                    <a:cubicBezTo>
                      <a:pt x="600239" y="1397907"/>
                      <a:pt x="732612" y="1444625"/>
                      <a:pt x="870176" y="1444625"/>
                    </a:cubicBezTo>
                    <a:cubicBezTo>
                      <a:pt x="896132" y="1444625"/>
                      <a:pt x="924683" y="1444625"/>
                      <a:pt x="953234" y="1439434"/>
                    </a:cubicBezTo>
                    <a:cubicBezTo>
                      <a:pt x="1267295" y="1392716"/>
                      <a:pt x="1482725" y="1102027"/>
                      <a:pt x="1436005" y="787979"/>
                    </a:cubicBezTo>
                    <a:cubicBezTo>
                      <a:pt x="1415241" y="653017"/>
                      <a:pt x="1345161" y="528436"/>
                      <a:pt x="1241339" y="437595"/>
                    </a:cubicBezTo>
                    <a:cubicBezTo>
                      <a:pt x="1137517" y="349350"/>
                      <a:pt x="1005145" y="300037"/>
                      <a:pt x="870176" y="300037"/>
                    </a:cubicBezTo>
                    <a:close/>
                    <a:moveTo>
                      <a:pt x="901113" y="0"/>
                    </a:moveTo>
                    <a:cubicBezTo>
                      <a:pt x="914097" y="44125"/>
                      <a:pt x="927081" y="98632"/>
                      <a:pt x="940066" y="132375"/>
                    </a:cubicBezTo>
                    <a:cubicBezTo>
                      <a:pt x="960840" y="134971"/>
                      <a:pt x="981615" y="137566"/>
                      <a:pt x="1002390" y="142757"/>
                    </a:cubicBezTo>
                    <a:cubicBezTo>
                      <a:pt x="1025762" y="111610"/>
                      <a:pt x="1051731" y="62294"/>
                      <a:pt x="1075103" y="25956"/>
                    </a:cubicBezTo>
                    <a:cubicBezTo>
                      <a:pt x="1101071" y="31147"/>
                      <a:pt x="1124443" y="38934"/>
                      <a:pt x="1147815" y="46721"/>
                    </a:cubicBezTo>
                    <a:cubicBezTo>
                      <a:pt x="1147815" y="90846"/>
                      <a:pt x="1142621" y="145353"/>
                      <a:pt x="1145218" y="184287"/>
                    </a:cubicBezTo>
                    <a:cubicBezTo>
                      <a:pt x="1165993" y="192073"/>
                      <a:pt x="1184171" y="199860"/>
                      <a:pt x="1204946" y="210243"/>
                    </a:cubicBezTo>
                    <a:cubicBezTo>
                      <a:pt x="1233511" y="186882"/>
                      <a:pt x="1272464" y="147948"/>
                      <a:pt x="1306224" y="116801"/>
                    </a:cubicBezTo>
                    <a:cubicBezTo>
                      <a:pt x="1326999" y="129779"/>
                      <a:pt x="1347773" y="142757"/>
                      <a:pt x="1368548" y="158331"/>
                    </a:cubicBezTo>
                    <a:cubicBezTo>
                      <a:pt x="1355564" y="199860"/>
                      <a:pt x="1337386" y="251772"/>
                      <a:pt x="1329595" y="288110"/>
                    </a:cubicBezTo>
                    <a:cubicBezTo>
                      <a:pt x="1345177" y="301088"/>
                      <a:pt x="1363355" y="316662"/>
                      <a:pt x="1378936" y="332235"/>
                    </a:cubicBezTo>
                    <a:cubicBezTo>
                      <a:pt x="1412695" y="316662"/>
                      <a:pt x="1462036" y="290706"/>
                      <a:pt x="1500989" y="269941"/>
                    </a:cubicBezTo>
                    <a:cubicBezTo>
                      <a:pt x="1519167" y="288110"/>
                      <a:pt x="1534748" y="308875"/>
                      <a:pt x="1550329" y="327044"/>
                    </a:cubicBezTo>
                    <a:cubicBezTo>
                      <a:pt x="1526957" y="363382"/>
                      <a:pt x="1493198" y="407507"/>
                      <a:pt x="1475020" y="441250"/>
                    </a:cubicBezTo>
                    <a:cubicBezTo>
                      <a:pt x="1488004" y="459419"/>
                      <a:pt x="1498392" y="477588"/>
                      <a:pt x="1511376" y="495757"/>
                    </a:cubicBezTo>
                    <a:cubicBezTo>
                      <a:pt x="1547732" y="493161"/>
                      <a:pt x="1602266" y="480183"/>
                      <a:pt x="1646413" y="472397"/>
                    </a:cubicBezTo>
                    <a:cubicBezTo>
                      <a:pt x="1656800" y="495757"/>
                      <a:pt x="1667188" y="519117"/>
                      <a:pt x="1677575" y="539882"/>
                    </a:cubicBezTo>
                    <a:cubicBezTo>
                      <a:pt x="1643816" y="571029"/>
                      <a:pt x="1599669" y="602176"/>
                      <a:pt x="1573701" y="630728"/>
                    </a:cubicBezTo>
                    <a:cubicBezTo>
                      <a:pt x="1578895" y="648897"/>
                      <a:pt x="1586685" y="669661"/>
                      <a:pt x="1591879" y="690426"/>
                    </a:cubicBezTo>
                    <a:cubicBezTo>
                      <a:pt x="1628235" y="698213"/>
                      <a:pt x="1682769" y="703404"/>
                      <a:pt x="1726916" y="708595"/>
                    </a:cubicBezTo>
                    <a:cubicBezTo>
                      <a:pt x="1729513" y="721573"/>
                      <a:pt x="1732110" y="731955"/>
                      <a:pt x="1734706" y="744933"/>
                    </a:cubicBezTo>
                    <a:cubicBezTo>
                      <a:pt x="1734706" y="757911"/>
                      <a:pt x="1737303" y="770889"/>
                      <a:pt x="1739900" y="783867"/>
                    </a:cubicBezTo>
                    <a:cubicBezTo>
                      <a:pt x="1698350" y="802036"/>
                      <a:pt x="1646413" y="820205"/>
                      <a:pt x="1612654" y="838374"/>
                    </a:cubicBezTo>
                    <a:cubicBezTo>
                      <a:pt x="1615251" y="859139"/>
                      <a:pt x="1615251" y="882499"/>
                      <a:pt x="1612654" y="903264"/>
                    </a:cubicBezTo>
                    <a:cubicBezTo>
                      <a:pt x="1646413" y="921433"/>
                      <a:pt x="1698350" y="939602"/>
                      <a:pt x="1739900" y="957771"/>
                    </a:cubicBezTo>
                    <a:cubicBezTo>
                      <a:pt x="1737303" y="981132"/>
                      <a:pt x="1734706" y="1007087"/>
                      <a:pt x="1729513" y="1030448"/>
                    </a:cubicBezTo>
                    <a:cubicBezTo>
                      <a:pt x="1685366" y="1038235"/>
                      <a:pt x="1630832" y="1040830"/>
                      <a:pt x="1591879" y="1048617"/>
                    </a:cubicBezTo>
                    <a:cubicBezTo>
                      <a:pt x="1589282" y="1069382"/>
                      <a:pt x="1581491" y="1090146"/>
                      <a:pt x="1576298" y="1110911"/>
                    </a:cubicBezTo>
                    <a:cubicBezTo>
                      <a:pt x="1602266" y="1136867"/>
                      <a:pt x="1646413" y="1170609"/>
                      <a:pt x="1680172" y="1199161"/>
                    </a:cubicBezTo>
                    <a:cubicBezTo>
                      <a:pt x="1672382" y="1222521"/>
                      <a:pt x="1661994" y="1245881"/>
                      <a:pt x="1651607" y="1266646"/>
                    </a:cubicBezTo>
                    <a:cubicBezTo>
                      <a:pt x="1607460" y="1261455"/>
                      <a:pt x="1552926" y="1248477"/>
                      <a:pt x="1513973" y="1245881"/>
                    </a:cubicBezTo>
                    <a:cubicBezTo>
                      <a:pt x="1503585" y="1264051"/>
                      <a:pt x="1493198" y="1282220"/>
                      <a:pt x="1480214" y="1300389"/>
                    </a:cubicBezTo>
                    <a:cubicBezTo>
                      <a:pt x="1498392" y="1334131"/>
                      <a:pt x="1532151" y="1378256"/>
                      <a:pt x="1555523" y="1414595"/>
                    </a:cubicBezTo>
                    <a:cubicBezTo>
                      <a:pt x="1542538" y="1432764"/>
                      <a:pt x="1524360" y="1453528"/>
                      <a:pt x="1508779" y="1471697"/>
                    </a:cubicBezTo>
                    <a:cubicBezTo>
                      <a:pt x="1467229" y="1453528"/>
                      <a:pt x="1420486" y="1424977"/>
                      <a:pt x="1384130" y="1411999"/>
                    </a:cubicBezTo>
                    <a:cubicBezTo>
                      <a:pt x="1368548" y="1427573"/>
                      <a:pt x="1352967" y="1440550"/>
                      <a:pt x="1334789" y="1456124"/>
                    </a:cubicBezTo>
                    <a:cubicBezTo>
                      <a:pt x="1345177" y="1492462"/>
                      <a:pt x="1363355" y="1544374"/>
                      <a:pt x="1376339" y="1585903"/>
                    </a:cubicBezTo>
                    <a:cubicBezTo>
                      <a:pt x="1355564" y="1601477"/>
                      <a:pt x="1334789" y="1614455"/>
                      <a:pt x="1314014" y="1627433"/>
                    </a:cubicBezTo>
                    <a:cubicBezTo>
                      <a:pt x="1280255" y="1596286"/>
                      <a:pt x="1241302" y="1559947"/>
                      <a:pt x="1210140" y="1536587"/>
                    </a:cubicBezTo>
                    <a:cubicBezTo>
                      <a:pt x="1191962" y="1544374"/>
                      <a:pt x="1173783" y="1554756"/>
                      <a:pt x="1153009" y="1562543"/>
                    </a:cubicBezTo>
                    <a:cubicBezTo>
                      <a:pt x="1150412" y="1601477"/>
                      <a:pt x="1155605" y="1655984"/>
                      <a:pt x="1155605" y="1700109"/>
                    </a:cubicBezTo>
                    <a:cubicBezTo>
                      <a:pt x="1132234" y="1707896"/>
                      <a:pt x="1108862" y="1715683"/>
                      <a:pt x="1085490" y="1720874"/>
                    </a:cubicBezTo>
                    <a:cubicBezTo>
                      <a:pt x="1059521" y="1684536"/>
                      <a:pt x="1033553" y="1635219"/>
                      <a:pt x="1010181" y="1604072"/>
                    </a:cubicBezTo>
                    <a:cubicBezTo>
                      <a:pt x="999793" y="1606668"/>
                      <a:pt x="989406" y="1609264"/>
                      <a:pt x="979019" y="1609264"/>
                    </a:cubicBezTo>
                    <a:cubicBezTo>
                      <a:pt x="968631" y="1611859"/>
                      <a:pt x="958244" y="1614455"/>
                      <a:pt x="947856" y="1614455"/>
                    </a:cubicBezTo>
                    <a:cubicBezTo>
                      <a:pt x="934872" y="1650793"/>
                      <a:pt x="921887" y="1705300"/>
                      <a:pt x="911500" y="1746830"/>
                    </a:cubicBezTo>
                    <a:cubicBezTo>
                      <a:pt x="885531" y="1749425"/>
                      <a:pt x="862160" y="1749425"/>
                      <a:pt x="836191" y="1746830"/>
                    </a:cubicBezTo>
                    <a:cubicBezTo>
                      <a:pt x="823207" y="1705300"/>
                      <a:pt x="812819" y="1650793"/>
                      <a:pt x="799835" y="1614455"/>
                    </a:cubicBezTo>
                    <a:cubicBezTo>
                      <a:pt x="776463" y="1614455"/>
                      <a:pt x="755688" y="1609264"/>
                      <a:pt x="734913" y="1606668"/>
                    </a:cubicBezTo>
                    <a:cubicBezTo>
                      <a:pt x="711541" y="1637815"/>
                      <a:pt x="685573" y="1684536"/>
                      <a:pt x="662201" y="1723469"/>
                    </a:cubicBezTo>
                    <a:cubicBezTo>
                      <a:pt x="638829" y="1718278"/>
                      <a:pt x="615457" y="1710491"/>
                      <a:pt x="592086" y="1702705"/>
                    </a:cubicBezTo>
                    <a:cubicBezTo>
                      <a:pt x="592086" y="1658580"/>
                      <a:pt x="594682" y="1604072"/>
                      <a:pt x="592086" y="1565139"/>
                    </a:cubicBezTo>
                    <a:cubicBezTo>
                      <a:pt x="573907" y="1557352"/>
                      <a:pt x="553133" y="1549565"/>
                      <a:pt x="534954" y="1539183"/>
                    </a:cubicBezTo>
                    <a:cubicBezTo>
                      <a:pt x="503792" y="1562543"/>
                      <a:pt x="464839" y="1601477"/>
                      <a:pt x="431080" y="1630028"/>
                    </a:cubicBezTo>
                    <a:cubicBezTo>
                      <a:pt x="410305" y="1619646"/>
                      <a:pt x="389530" y="1606668"/>
                      <a:pt x="368755" y="1591094"/>
                    </a:cubicBezTo>
                    <a:cubicBezTo>
                      <a:pt x="381739" y="1549565"/>
                      <a:pt x="399918" y="1497653"/>
                      <a:pt x="410305" y="1458720"/>
                    </a:cubicBezTo>
                    <a:cubicBezTo>
                      <a:pt x="392127" y="1445742"/>
                      <a:pt x="376546" y="1432764"/>
                      <a:pt x="360965" y="1417190"/>
                    </a:cubicBezTo>
                    <a:cubicBezTo>
                      <a:pt x="324608" y="1432764"/>
                      <a:pt x="277865" y="1458720"/>
                      <a:pt x="236315" y="1476889"/>
                    </a:cubicBezTo>
                    <a:cubicBezTo>
                      <a:pt x="220734" y="1458720"/>
                      <a:pt x="202556" y="1440550"/>
                      <a:pt x="186975" y="1422381"/>
                    </a:cubicBezTo>
                    <a:cubicBezTo>
                      <a:pt x="212943" y="1383448"/>
                      <a:pt x="244106" y="1339323"/>
                      <a:pt x="262284" y="1305580"/>
                    </a:cubicBezTo>
                    <a:cubicBezTo>
                      <a:pt x="251896" y="1290006"/>
                      <a:pt x="238912" y="1271837"/>
                      <a:pt x="228524" y="1253668"/>
                    </a:cubicBezTo>
                    <a:cubicBezTo>
                      <a:pt x="189571" y="1256264"/>
                      <a:pt x="137634" y="1269242"/>
                      <a:pt x="93487" y="1274433"/>
                    </a:cubicBezTo>
                    <a:cubicBezTo>
                      <a:pt x="80503" y="1253668"/>
                      <a:pt x="70116" y="1230308"/>
                      <a:pt x="62325" y="1206948"/>
                    </a:cubicBezTo>
                    <a:cubicBezTo>
                      <a:pt x="96084" y="1178396"/>
                      <a:pt x="137634" y="1144654"/>
                      <a:pt x="166200" y="1118698"/>
                    </a:cubicBezTo>
                    <a:cubicBezTo>
                      <a:pt x="158409" y="1097933"/>
                      <a:pt x="153215" y="1077168"/>
                      <a:pt x="148022" y="1056404"/>
                    </a:cubicBezTo>
                    <a:cubicBezTo>
                      <a:pt x="109069" y="1048617"/>
                      <a:pt x="54534" y="1046021"/>
                      <a:pt x="10388" y="1040830"/>
                    </a:cubicBezTo>
                    <a:cubicBezTo>
                      <a:pt x="7791" y="1027852"/>
                      <a:pt x="7791" y="1014874"/>
                      <a:pt x="5194" y="1001896"/>
                    </a:cubicBezTo>
                    <a:cubicBezTo>
                      <a:pt x="2597" y="991514"/>
                      <a:pt x="2597" y="978536"/>
                      <a:pt x="0" y="965558"/>
                    </a:cubicBezTo>
                    <a:cubicBezTo>
                      <a:pt x="41550" y="947389"/>
                      <a:pt x="90891" y="929220"/>
                      <a:pt x="124650" y="911051"/>
                    </a:cubicBezTo>
                    <a:cubicBezTo>
                      <a:pt x="124650" y="887691"/>
                      <a:pt x="124650" y="866926"/>
                      <a:pt x="124650" y="846161"/>
                    </a:cubicBezTo>
                    <a:cubicBezTo>
                      <a:pt x="90891" y="827992"/>
                      <a:pt x="38953" y="809823"/>
                      <a:pt x="0" y="791654"/>
                    </a:cubicBezTo>
                    <a:cubicBezTo>
                      <a:pt x="0" y="765698"/>
                      <a:pt x="5194" y="742338"/>
                      <a:pt x="7791" y="716382"/>
                    </a:cubicBezTo>
                    <a:cubicBezTo>
                      <a:pt x="54534" y="711191"/>
                      <a:pt x="109069" y="706000"/>
                      <a:pt x="145425" y="698213"/>
                    </a:cubicBezTo>
                    <a:cubicBezTo>
                      <a:pt x="150618" y="677448"/>
                      <a:pt x="155812" y="656683"/>
                      <a:pt x="163603" y="638514"/>
                    </a:cubicBezTo>
                    <a:cubicBezTo>
                      <a:pt x="135037" y="609963"/>
                      <a:pt x="90891" y="578816"/>
                      <a:pt x="57131" y="550264"/>
                    </a:cubicBezTo>
                    <a:cubicBezTo>
                      <a:pt x="67519" y="526904"/>
                      <a:pt x="77906" y="503544"/>
                      <a:pt x="88294" y="482779"/>
                    </a:cubicBezTo>
                    <a:cubicBezTo>
                      <a:pt x="132440" y="487970"/>
                      <a:pt x="186975" y="500948"/>
                      <a:pt x="223331" y="503544"/>
                    </a:cubicBezTo>
                    <a:cubicBezTo>
                      <a:pt x="236315" y="485375"/>
                      <a:pt x="246702" y="467206"/>
                      <a:pt x="259687" y="449036"/>
                    </a:cubicBezTo>
                    <a:cubicBezTo>
                      <a:pt x="238912" y="415294"/>
                      <a:pt x="207749" y="371169"/>
                      <a:pt x="181781" y="334831"/>
                    </a:cubicBezTo>
                    <a:cubicBezTo>
                      <a:pt x="197362" y="314066"/>
                      <a:pt x="212943" y="295897"/>
                      <a:pt x="231121" y="277728"/>
                    </a:cubicBezTo>
                    <a:cubicBezTo>
                      <a:pt x="270074" y="295897"/>
                      <a:pt x="319415" y="321853"/>
                      <a:pt x="355771" y="337426"/>
                    </a:cubicBezTo>
                    <a:cubicBezTo>
                      <a:pt x="371352" y="321853"/>
                      <a:pt x="386933" y="306279"/>
                      <a:pt x="402514" y="293301"/>
                    </a:cubicBezTo>
                    <a:cubicBezTo>
                      <a:pt x="394724" y="256963"/>
                      <a:pt x="373949" y="205051"/>
                      <a:pt x="360965" y="163522"/>
                    </a:cubicBezTo>
                    <a:cubicBezTo>
                      <a:pt x="381739" y="147948"/>
                      <a:pt x="402514" y="134971"/>
                      <a:pt x="423289" y="121993"/>
                    </a:cubicBezTo>
                    <a:cubicBezTo>
                      <a:pt x="457048" y="150544"/>
                      <a:pt x="496001" y="189478"/>
                      <a:pt x="527164" y="212838"/>
                    </a:cubicBezTo>
                    <a:cubicBezTo>
                      <a:pt x="545342" y="202456"/>
                      <a:pt x="566117" y="194669"/>
                      <a:pt x="586892" y="186882"/>
                    </a:cubicBezTo>
                    <a:cubicBezTo>
                      <a:pt x="586892" y="147948"/>
                      <a:pt x="584295" y="93441"/>
                      <a:pt x="584295" y="49316"/>
                    </a:cubicBezTo>
                    <a:cubicBezTo>
                      <a:pt x="605070" y="41529"/>
                      <a:pt x="631039" y="33743"/>
                      <a:pt x="654410" y="28552"/>
                    </a:cubicBezTo>
                    <a:cubicBezTo>
                      <a:pt x="677782" y="64890"/>
                      <a:pt x="703751" y="114206"/>
                      <a:pt x="727123" y="142757"/>
                    </a:cubicBezTo>
                    <a:cubicBezTo>
                      <a:pt x="737510" y="142757"/>
                      <a:pt x="747897" y="140162"/>
                      <a:pt x="760882" y="137566"/>
                    </a:cubicBezTo>
                    <a:cubicBezTo>
                      <a:pt x="771269" y="137566"/>
                      <a:pt x="781657" y="134971"/>
                      <a:pt x="792044" y="134971"/>
                    </a:cubicBezTo>
                    <a:cubicBezTo>
                      <a:pt x="805029" y="98632"/>
                      <a:pt x="815416" y="44125"/>
                      <a:pt x="828400" y="2596"/>
                    </a:cubicBezTo>
                    <a:cubicBezTo>
                      <a:pt x="851772" y="0"/>
                      <a:pt x="877741" y="0"/>
                      <a:pt x="90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9"/>
              </a:p>
            </p:txBody>
          </p:sp>
          <p:sp>
            <p:nvSpPr>
              <p:cNvPr id="580" name="Freeform 218"/>
              <p:cNvSpPr>
                <a:spLocks/>
              </p:cNvSpPr>
              <p:nvPr/>
            </p:nvSpPr>
            <p:spPr bwMode="auto">
              <a:xfrm>
                <a:off x="-4234784" y="1260596"/>
                <a:ext cx="963613" cy="919163"/>
              </a:xfrm>
              <a:custGeom>
                <a:avLst/>
                <a:gdLst>
                  <a:gd name="T0" fmla="*/ 182 w 371"/>
                  <a:gd name="T1" fmla="*/ 354 h 354"/>
                  <a:gd name="T2" fmla="*/ 7 w 371"/>
                  <a:gd name="T3" fmla="*/ 203 h 354"/>
                  <a:gd name="T4" fmla="*/ 40 w 371"/>
                  <a:gd name="T5" fmla="*/ 72 h 354"/>
                  <a:gd name="T6" fmla="*/ 156 w 371"/>
                  <a:gd name="T7" fmla="*/ 2 h 354"/>
                  <a:gd name="T8" fmla="*/ 182 w 371"/>
                  <a:gd name="T9" fmla="*/ 0 h 354"/>
                  <a:gd name="T10" fmla="*/ 357 w 371"/>
                  <a:gd name="T11" fmla="*/ 151 h 354"/>
                  <a:gd name="T12" fmla="*/ 208 w 371"/>
                  <a:gd name="T13" fmla="*/ 352 h 354"/>
                  <a:gd name="T14" fmla="*/ 182 w 371"/>
                  <a:gd name="T15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1" h="354">
                    <a:moveTo>
                      <a:pt x="182" y="354"/>
                    </a:moveTo>
                    <a:cubicBezTo>
                      <a:pt x="95" y="354"/>
                      <a:pt x="20" y="289"/>
                      <a:pt x="7" y="203"/>
                    </a:cubicBezTo>
                    <a:cubicBezTo>
                      <a:pt x="0" y="156"/>
                      <a:pt x="11" y="110"/>
                      <a:pt x="40" y="72"/>
                    </a:cubicBezTo>
                    <a:cubicBezTo>
                      <a:pt x="68" y="34"/>
                      <a:pt x="109" y="9"/>
                      <a:pt x="156" y="2"/>
                    </a:cubicBezTo>
                    <a:cubicBezTo>
                      <a:pt x="164" y="1"/>
                      <a:pt x="173" y="0"/>
                      <a:pt x="182" y="0"/>
                    </a:cubicBezTo>
                    <a:cubicBezTo>
                      <a:pt x="269" y="0"/>
                      <a:pt x="344" y="65"/>
                      <a:pt x="357" y="151"/>
                    </a:cubicBezTo>
                    <a:cubicBezTo>
                      <a:pt x="371" y="247"/>
                      <a:pt x="304" y="338"/>
                      <a:pt x="208" y="352"/>
                    </a:cubicBezTo>
                    <a:cubicBezTo>
                      <a:pt x="199" y="353"/>
                      <a:pt x="190" y="354"/>
                      <a:pt x="182" y="3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597" name="Group 596"/>
            <p:cNvGrpSpPr/>
            <p:nvPr/>
          </p:nvGrpSpPr>
          <p:grpSpPr>
            <a:xfrm>
              <a:off x="-5452397" y="-571379"/>
              <a:ext cx="1744663" cy="1746250"/>
              <a:chOff x="-5452397" y="-571379"/>
              <a:chExt cx="1744663" cy="1746250"/>
            </a:xfrm>
          </p:grpSpPr>
          <p:sp>
            <p:nvSpPr>
              <p:cNvPr id="723" name="Freeform 722"/>
              <p:cNvSpPr>
                <a:spLocks/>
              </p:cNvSpPr>
              <p:nvPr/>
            </p:nvSpPr>
            <p:spPr bwMode="auto">
              <a:xfrm>
                <a:off x="-5452397" y="-571379"/>
                <a:ext cx="1744663" cy="1746250"/>
              </a:xfrm>
              <a:custGeom>
                <a:avLst/>
                <a:gdLst>
                  <a:gd name="connsiteX0" fmla="*/ 872836 w 1744663"/>
                  <a:gd name="connsiteY0" fmla="*/ 301625 h 1746250"/>
                  <a:gd name="connsiteX1" fmla="*/ 766407 w 1744663"/>
                  <a:gd name="connsiteY1" fmla="*/ 312007 h 1746250"/>
                  <a:gd name="connsiteX2" fmla="*/ 397800 w 1744663"/>
                  <a:gd name="connsiteY2" fmla="*/ 550787 h 1746250"/>
                  <a:gd name="connsiteX3" fmla="*/ 309542 w 1744663"/>
                  <a:gd name="connsiteY3" fmla="*/ 981630 h 1746250"/>
                  <a:gd name="connsiteX4" fmla="*/ 870240 w 1744663"/>
                  <a:gd name="connsiteY4" fmla="*/ 1446213 h 1746250"/>
                  <a:gd name="connsiteX5" fmla="*/ 979265 w 1744663"/>
                  <a:gd name="connsiteY5" fmla="*/ 1435831 h 1746250"/>
                  <a:gd name="connsiteX6" fmla="*/ 1345276 w 1744663"/>
                  <a:gd name="connsiteY6" fmla="*/ 1197051 h 1746250"/>
                  <a:gd name="connsiteX7" fmla="*/ 1433534 w 1744663"/>
                  <a:gd name="connsiteY7" fmla="*/ 766208 h 1746250"/>
                  <a:gd name="connsiteX8" fmla="*/ 872836 w 1744663"/>
                  <a:gd name="connsiteY8" fmla="*/ 301625 h 1746250"/>
                  <a:gd name="connsiteX9" fmla="*/ 869735 w 1744663"/>
                  <a:gd name="connsiteY9" fmla="*/ 0 h 1746250"/>
                  <a:gd name="connsiteX10" fmla="*/ 911275 w 1744663"/>
                  <a:gd name="connsiteY10" fmla="*/ 129736 h 1746250"/>
                  <a:gd name="connsiteX11" fmla="*/ 976181 w 1744663"/>
                  <a:gd name="connsiteY11" fmla="*/ 137520 h 1746250"/>
                  <a:gd name="connsiteX12" fmla="*/ 1043683 w 1744663"/>
                  <a:gd name="connsiteY12" fmla="*/ 15568 h 1746250"/>
                  <a:gd name="connsiteX13" fmla="*/ 1116377 w 1744663"/>
                  <a:gd name="connsiteY13" fmla="*/ 33731 h 1746250"/>
                  <a:gd name="connsiteX14" fmla="*/ 1118973 w 1744663"/>
                  <a:gd name="connsiteY14" fmla="*/ 171252 h 1746250"/>
                  <a:gd name="connsiteX15" fmla="*/ 1178686 w 1744663"/>
                  <a:gd name="connsiteY15" fmla="*/ 197199 h 1746250"/>
                  <a:gd name="connsiteX16" fmla="*/ 1277343 w 1744663"/>
                  <a:gd name="connsiteY16" fmla="*/ 101194 h 1746250"/>
                  <a:gd name="connsiteX17" fmla="*/ 1342248 w 1744663"/>
                  <a:gd name="connsiteY17" fmla="*/ 137520 h 1746250"/>
                  <a:gd name="connsiteX18" fmla="*/ 1308497 w 1744663"/>
                  <a:gd name="connsiteY18" fmla="*/ 269851 h 1746250"/>
                  <a:gd name="connsiteX19" fmla="*/ 1357826 w 1744663"/>
                  <a:gd name="connsiteY19" fmla="*/ 311367 h 1746250"/>
                  <a:gd name="connsiteX20" fmla="*/ 1479848 w 1744663"/>
                  <a:gd name="connsiteY20" fmla="*/ 246499 h 1746250"/>
                  <a:gd name="connsiteX21" fmla="*/ 1531773 w 1744663"/>
                  <a:gd name="connsiteY21" fmla="*/ 298393 h 1746250"/>
                  <a:gd name="connsiteX22" fmla="*/ 1459078 w 1744663"/>
                  <a:gd name="connsiteY22" fmla="*/ 417751 h 1746250"/>
                  <a:gd name="connsiteX23" fmla="*/ 1498022 w 1744663"/>
                  <a:gd name="connsiteY23" fmla="*/ 469645 h 1746250"/>
                  <a:gd name="connsiteX24" fmla="*/ 1633026 w 1744663"/>
                  <a:gd name="connsiteY24" fmla="*/ 441103 h 1746250"/>
                  <a:gd name="connsiteX25" fmla="*/ 1666776 w 1744663"/>
                  <a:gd name="connsiteY25" fmla="*/ 508566 h 1746250"/>
                  <a:gd name="connsiteX26" fmla="*/ 1565524 w 1744663"/>
                  <a:gd name="connsiteY26" fmla="*/ 601976 h 1746250"/>
                  <a:gd name="connsiteX27" fmla="*/ 1586293 w 1744663"/>
                  <a:gd name="connsiteY27" fmla="*/ 661655 h 1746250"/>
                  <a:gd name="connsiteX28" fmla="*/ 1721297 w 1744663"/>
                  <a:gd name="connsiteY28" fmla="*/ 674629 h 1746250"/>
                  <a:gd name="connsiteX29" fmla="*/ 1729086 w 1744663"/>
                  <a:gd name="connsiteY29" fmla="*/ 710955 h 1746250"/>
                  <a:gd name="connsiteX30" fmla="*/ 1736875 w 1744663"/>
                  <a:gd name="connsiteY30" fmla="*/ 747281 h 1746250"/>
                  <a:gd name="connsiteX31" fmla="*/ 1612256 w 1744663"/>
                  <a:gd name="connsiteY31" fmla="*/ 806960 h 1746250"/>
                  <a:gd name="connsiteX32" fmla="*/ 1614852 w 1744663"/>
                  <a:gd name="connsiteY32" fmla="*/ 871828 h 1746250"/>
                  <a:gd name="connsiteX33" fmla="*/ 1744663 w 1744663"/>
                  <a:gd name="connsiteY33" fmla="*/ 921127 h 1746250"/>
                  <a:gd name="connsiteX34" fmla="*/ 1736875 w 1744663"/>
                  <a:gd name="connsiteY34" fmla="*/ 996374 h 1746250"/>
                  <a:gd name="connsiteX35" fmla="*/ 1601871 w 1744663"/>
                  <a:gd name="connsiteY35" fmla="*/ 1019727 h 1746250"/>
                  <a:gd name="connsiteX36" fmla="*/ 1586293 w 1744663"/>
                  <a:gd name="connsiteY36" fmla="*/ 1082000 h 1746250"/>
                  <a:gd name="connsiteX37" fmla="*/ 1695335 w 1744663"/>
                  <a:gd name="connsiteY37" fmla="*/ 1165032 h 1746250"/>
                  <a:gd name="connsiteX38" fmla="*/ 1666776 w 1744663"/>
                  <a:gd name="connsiteY38" fmla="*/ 1235089 h 1746250"/>
                  <a:gd name="connsiteX39" fmla="*/ 1531773 w 1744663"/>
                  <a:gd name="connsiteY39" fmla="*/ 1219521 h 1746250"/>
                  <a:gd name="connsiteX40" fmla="*/ 1498022 w 1744663"/>
                  <a:gd name="connsiteY40" fmla="*/ 1274010 h 1746250"/>
                  <a:gd name="connsiteX41" fmla="*/ 1578505 w 1744663"/>
                  <a:gd name="connsiteY41" fmla="*/ 1385583 h 1746250"/>
                  <a:gd name="connsiteX42" fmla="*/ 1534369 w 1744663"/>
                  <a:gd name="connsiteY42" fmla="*/ 1442667 h 1746250"/>
                  <a:gd name="connsiteX43" fmla="*/ 1407154 w 1744663"/>
                  <a:gd name="connsiteY43" fmla="*/ 1390773 h 1746250"/>
                  <a:gd name="connsiteX44" fmla="*/ 1360422 w 1744663"/>
                  <a:gd name="connsiteY44" fmla="*/ 1434883 h 1746250"/>
                  <a:gd name="connsiteX45" fmla="*/ 1407154 w 1744663"/>
                  <a:gd name="connsiteY45" fmla="*/ 1564619 h 1746250"/>
                  <a:gd name="connsiteX46" fmla="*/ 1344845 w 1744663"/>
                  <a:gd name="connsiteY46" fmla="*/ 1606135 h 1746250"/>
                  <a:gd name="connsiteX47" fmla="*/ 1238399 w 1744663"/>
                  <a:gd name="connsiteY47" fmla="*/ 1520509 h 1746250"/>
                  <a:gd name="connsiteX48" fmla="*/ 1181282 w 1744663"/>
                  <a:gd name="connsiteY48" fmla="*/ 1549051 h 1746250"/>
                  <a:gd name="connsiteX49" fmla="*/ 1189071 w 1744663"/>
                  <a:gd name="connsiteY49" fmla="*/ 1686571 h 1746250"/>
                  <a:gd name="connsiteX50" fmla="*/ 1118973 w 1744663"/>
                  <a:gd name="connsiteY50" fmla="*/ 1709924 h 1746250"/>
                  <a:gd name="connsiteX51" fmla="*/ 1041086 w 1744663"/>
                  <a:gd name="connsiteY51" fmla="*/ 1598351 h 1746250"/>
                  <a:gd name="connsiteX52" fmla="*/ 1009932 w 1744663"/>
                  <a:gd name="connsiteY52" fmla="*/ 1603540 h 1746250"/>
                  <a:gd name="connsiteX53" fmla="*/ 978777 w 1744663"/>
                  <a:gd name="connsiteY53" fmla="*/ 1608730 h 1746250"/>
                  <a:gd name="connsiteX54" fmla="*/ 947622 w 1744663"/>
                  <a:gd name="connsiteY54" fmla="*/ 1743655 h 1746250"/>
                  <a:gd name="connsiteX55" fmla="*/ 872332 w 1744663"/>
                  <a:gd name="connsiteY55" fmla="*/ 1746250 h 1746250"/>
                  <a:gd name="connsiteX56" fmla="*/ 830792 w 1744663"/>
                  <a:gd name="connsiteY56" fmla="*/ 1616514 h 1746250"/>
                  <a:gd name="connsiteX57" fmla="*/ 765887 w 1744663"/>
                  <a:gd name="connsiteY57" fmla="*/ 1608730 h 1746250"/>
                  <a:gd name="connsiteX58" fmla="*/ 698385 w 1744663"/>
                  <a:gd name="connsiteY58" fmla="*/ 1730682 h 1746250"/>
                  <a:gd name="connsiteX59" fmla="*/ 628287 w 1744663"/>
                  <a:gd name="connsiteY59" fmla="*/ 1712519 h 1746250"/>
                  <a:gd name="connsiteX60" fmla="*/ 623094 w 1744663"/>
                  <a:gd name="connsiteY60" fmla="*/ 1574998 h 1746250"/>
                  <a:gd name="connsiteX61" fmla="*/ 563381 w 1744663"/>
                  <a:gd name="connsiteY61" fmla="*/ 1551646 h 1746250"/>
                  <a:gd name="connsiteX62" fmla="*/ 464724 w 1744663"/>
                  <a:gd name="connsiteY62" fmla="*/ 1647651 h 1746250"/>
                  <a:gd name="connsiteX63" fmla="*/ 399819 w 1744663"/>
                  <a:gd name="connsiteY63" fmla="*/ 1608730 h 1746250"/>
                  <a:gd name="connsiteX64" fmla="*/ 436166 w 1744663"/>
                  <a:gd name="connsiteY64" fmla="*/ 1476399 h 1746250"/>
                  <a:gd name="connsiteX65" fmla="*/ 384241 w 1744663"/>
                  <a:gd name="connsiteY65" fmla="*/ 1434883 h 1746250"/>
                  <a:gd name="connsiteX66" fmla="*/ 262219 w 1744663"/>
                  <a:gd name="connsiteY66" fmla="*/ 1499751 h 1746250"/>
                  <a:gd name="connsiteX67" fmla="*/ 212891 w 1744663"/>
                  <a:gd name="connsiteY67" fmla="*/ 1447857 h 1746250"/>
                  <a:gd name="connsiteX68" fmla="*/ 282989 w 1744663"/>
                  <a:gd name="connsiteY68" fmla="*/ 1328499 h 1746250"/>
                  <a:gd name="connsiteX69" fmla="*/ 246642 w 1744663"/>
                  <a:gd name="connsiteY69" fmla="*/ 1276605 h 1746250"/>
                  <a:gd name="connsiteX70" fmla="*/ 111638 w 1744663"/>
                  <a:gd name="connsiteY70" fmla="*/ 1305147 h 1746250"/>
                  <a:gd name="connsiteX71" fmla="*/ 77887 w 1744663"/>
                  <a:gd name="connsiteY71" fmla="*/ 1237684 h 1746250"/>
                  <a:gd name="connsiteX72" fmla="*/ 179140 w 1744663"/>
                  <a:gd name="connsiteY72" fmla="*/ 1144274 h 1746250"/>
                  <a:gd name="connsiteX73" fmla="*/ 158370 w 1744663"/>
                  <a:gd name="connsiteY73" fmla="*/ 1084595 h 1746250"/>
                  <a:gd name="connsiteX74" fmla="*/ 20770 w 1744663"/>
                  <a:gd name="connsiteY74" fmla="*/ 1074216 h 1746250"/>
                  <a:gd name="connsiteX75" fmla="*/ 12981 w 1744663"/>
                  <a:gd name="connsiteY75" fmla="*/ 1035295 h 1746250"/>
                  <a:gd name="connsiteX76" fmla="*/ 7789 w 1744663"/>
                  <a:gd name="connsiteY76" fmla="*/ 998969 h 1746250"/>
                  <a:gd name="connsiteX77" fmla="*/ 129811 w 1744663"/>
                  <a:gd name="connsiteY77" fmla="*/ 939291 h 1746250"/>
                  <a:gd name="connsiteX78" fmla="*/ 127215 w 1744663"/>
                  <a:gd name="connsiteY78" fmla="*/ 874422 h 1746250"/>
                  <a:gd name="connsiteX79" fmla="*/ 0 w 1744663"/>
                  <a:gd name="connsiteY79" fmla="*/ 825123 h 1746250"/>
                  <a:gd name="connsiteX80" fmla="*/ 5193 w 1744663"/>
                  <a:gd name="connsiteY80" fmla="*/ 749876 h 1746250"/>
                  <a:gd name="connsiteX81" fmla="*/ 142793 w 1744663"/>
                  <a:gd name="connsiteY81" fmla="*/ 726523 h 1746250"/>
                  <a:gd name="connsiteX82" fmla="*/ 155774 w 1744663"/>
                  <a:gd name="connsiteY82" fmla="*/ 664250 h 1746250"/>
                  <a:gd name="connsiteX83" fmla="*/ 46732 w 1744663"/>
                  <a:gd name="connsiteY83" fmla="*/ 581218 h 1746250"/>
                  <a:gd name="connsiteX84" fmla="*/ 75291 w 1744663"/>
                  <a:gd name="connsiteY84" fmla="*/ 511161 h 1746250"/>
                  <a:gd name="connsiteX85" fmla="*/ 212891 w 1744663"/>
                  <a:gd name="connsiteY85" fmla="*/ 526729 h 1746250"/>
                  <a:gd name="connsiteX86" fmla="*/ 244045 w 1744663"/>
                  <a:gd name="connsiteY86" fmla="*/ 472240 h 1746250"/>
                  <a:gd name="connsiteX87" fmla="*/ 163562 w 1744663"/>
                  <a:gd name="connsiteY87" fmla="*/ 360667 h 1746250"/>
                  <a:gd name="connsiteX88" fmla="*/ 210294 w 1744663"/>
                  <a:gd name="connsiteY88" fmla="*/ 303583 h 1746250"/>
                  <a:gd name="connsiteX89" fmla="*/ 337509 w 1744663"/>
                  <a:gd name="connsiteY89" fmla="*/ 355477 h 1746250"/>
                  <a:gd name="connsiteX90" fmla="*/ 384241 w 1744663"/>
                  <a:gd name="connsiteY90" fmla="*/ 311367 h 1746250"/>
                  <a:gd name="connsiteX91" fmla="*/ 337509 w 1744663"/>
                  <a:gd name="connsiteY91" fmla="*/ 181631 h 1746250"/>
                  <a:gd name="connsiteX92" fmla="*/ 397223 w 1744663"/>
                  <a:gd name="connsiteY92" fmla="*/ 140115 h 1746250"/>
                  <a:gd name="connsiteX93" fmla="*/ 503668 w 1744663"/>
                  <a:gd name="connsiteY93" fmla="*/ 225741 h 1746250"/>
                  <a:gd name="connsiteX94" fmla="*/ 560785 w 1744663"/>
                  <a:gd name="connsiteY94" fmla="*/ 197199 h 1746250"/>
                  <a:gd name="connsiteX95" fmla="*/ 552996 w 1744663"/>
                  <a:gd name="connsiteY95" fmla="*/ 59679 h 1746250"/>
                  <a:gd name="connsiteX96" fmla="*/ 623094 w 1744663"/>
                  <a:gd name="connsiteY96" fmla="*/ 36326 h 1746250"/>
                  <a:gd name="connsiteX97" fmla="*/ 700981 w 1744663"/>
                  <a:gd name="connsiteY97" fmla="*/ 150494 h 1746250"/>
                  <a:gd name="connsiteX98" fmla="*/ 732136 w 1744663"/>
                  <a:gd name="connsiteY98" fmla="*/ 142710 h 1746250"/>
                  <a:gd name="connsiteX99" fmla="*/ 765887 w 1744663"/>
                  <a:gd name="connsiteY99" fmla="*/ 137520 h 1746250"/>
                  <a:gd name="connsiteX100" fmla="*/ 794445 w 1744663"/>
                  <a:gd name="connsiteY100" fmla="*/ 2595 h 1746250"/>
                  <a:gd name="connsiteX101" fmla="*/ 869735 w 1744663"/>
                  <a:gd name="connsiteY101" fmla="*/ 0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44663" h="1746250">
                    <a:moveTo>
                      <a:pt x="872836" y="301625"/>
                    </a:moveTo>
                    <a:cubicBezTo>
                      <a:pt x="836495" y="301625"/>
                      <a:pt x="800153" y="304220"/>
                      <a:pt x="766407" y="312007"/>
                    </a:cubicBezTo>
                    <a:cubicBezTo>
                      <a:pt x="615850" y="340557"/>
                      <a:pt x="486058" y="426206"/>
                      <a:pt x="397800" y="550787"/>
                    </a:cubicBezTo>
                    <a:cubicBezTo>
                      <a:pt x="312138" y="677963"/>
                      <a:pt x="280988" y="831094"/>
                      <a:pt x="309542" y="981630"/>
                    </a:cubicBezTo>
                    <a:cubicBezTo>
                      <a:pt x="361459" y="1251555"/>
                      <a:pt x="597679" y="1446213"/>
                      <a:pt x="870240" y="1446213"/>
                    </a:cubicBezTo>
                    <a:cubicBezTo>
                      <a:pt x="906582" y="1446213"/>
                      <a:pt x="942923" y="1443618"/>
                      <a:pt x="979265" y="1435831"/>
                    </a:cubicBezTo>
                    <a:cubicBezTo>
                      <a:pt x="1129823" y="1407281"/>
                      <a:pt x="1259614" y="1321632"/>
                      <a:pt x="1345276" y="1197051"/>
                    </a:cubicBezTo>
                    <a:cubicBezTo>
                      <a:pt x="1430938" y="1069875"/>
                      <a:pt x="1462088" y="916744"/>
                      <a:pt x="1433534" y="766208"/>
                    </a:cubicBezTo>
                    <a:cubicBezTo>
                      <a:pt x="1384213" y="496283"/>
                      <a:pt x="1147993" y="301625"/>
                      <a:pt x="872836" y="301625"/>
                    </a:cubicBezTo>
                    <a:close/>
                    <a:moveTo>
                      <a:pt x="869735" y="0"/>
                    </a:moveTo>
                    <a:cubicBezTo>
                      <a:pt x="885313" y="41516"/>
                      <a:pt x="898294" y="96005"/>
                      <a:pt x="911275" y="129736"/>
                    </a:cubicBezTo>
                    <a:cubicBezTo>
                      <a:pt x="934641" y="132331"/>
                      <a:pt x="955411" y="134926"/>
                      <a:pt x="976181" y="137520"/>
                    </a:cubicBezTo>
                    <a:cubicBezTo>
                      <a:pt x="996951" y="103789"/>
                      <a:pt x="1022913" y="54489"/>
                      <a:pt x="1043683" y="15568"/>
                    </a:cubicBezTo>
                    <a:cubicBezTo>
                      <a:pt x="1067049" y="20758"/>
                      <a:pt x="1093011" y="28542"/>
                      <a:pt x="1116377" y="33731"/>
                    </a:cubicBezTo>
                    <a:cubicBezTo>
                      <a:pt x="1118973" y="77842"/>
                      <a:pt x="1116377" y="134926"/>
                      <a:pt x="1118973" y="171252"/>
                    </a:cubicBezTo>
                    <a:cubicBezTo>
                      <a:pt x="1139743" y="179036"/>
                      <a:pt x="1160513" y="186820"/>
                      <a:pt x="1178686" y="197199"/>
                    </a:cubicBezTo>
                    <a:cubicBezTo>
                      <a:pt x="1209841" y="171252"/>
                      <a:pt x="1246188" y="129736"/>
                      <a:pt x="1277343" y="101194"/>
                    </a:cubicBezTo>
                    <a:cubicBezTo>
                      <a:pt x="1300709" y="111573"/>
                      <a:pt x="1321479" y="124547"/>
                      <a:pt x="1342248" y="137520"/>
                    </a:cubicBezTo>
                    <a:cubicBezTo>
                      <a:pt x="1331863" y="181631"/>
                      <a:pt x="1313690" y="233525"/>
                      <a:pt x="1308497" y="269851"/>
                    </a:cubicBezTo>
                    <a:cubicBezTo>
                      <a:pt x="1324075" y="282825"/>
                      <a:pt x="1342248" y="295799"/>
                      <a:pt x="1357826" y="311367"/>
                    </a:cubicBezTo>
                    <a:cubicBezTo>
                      <a:pt x="1394173" y="295799"/>
                      <a:pt x="1440905" y="267257"/>
                      <a:pt x="1479848" y="246499"/>
                    </a:cubicBezTo>
                    <a:cubicBezTo>
                      <a:pt x="1498022" y="262067"/>
                      <a:pt x="1513599" y="280230"/>
                      <a:pt x="1531773" y="298393"/>
                    </a:cubicBezTo>
                    <a:cubicBezTo>
                      <a:pt x="1508407" y="337314"/>
                      <a:pt x="1477252" y="384019"/>
                      <a:pt x="1459078" y="417751"/>
                    </a:cubicBezTo>
                    <a:cubicBezTo>
                      <a:pt x="1472060" y="433319"/>
                      <a:pt x="1485041" y="451482"/>
                      <a:pt x="1498022" y="469645"/>
                    </a:cubicBezTo>
                    <a:cubicBezTo>
                      <a:pt x="1534369" y="464456"/>
                      <a:pt x="1588890" y="451482"/>
                      <a:pt x="1633026" y="441103"/>
                    </a:cubicBezTo>
                    <a:cubicBezTo>
                      <a:pt x="1643410" y="464456"/>
                      <a:pt x="1656392" y="485214"/>
                      <a:pt x="1666776" y="508566"/>
                    </a:cubicBezTo>
                    <a:cubicBezTo>
                      <a:pt x="1633026" y="539703"/>
                      <a:pt x="1591486" y="573434"/>
                      <a:pt x="1565524" y="601976"/>
                    </a:cubicBezTo>
                    <a:cubicBezTo>
                      <a:pt x="1573312" y="620139"/>
                      <a:pt x="1578505" y="640897"/>
                      <a:pt x="1586293" y="661655"/>
                    </a:cubicBezTo>
                    <a:cubicBezTo>
                      <a:pt x="1622641" y="666844"/>
                      <a:pt x="1677161" y="669439"/>
                      <a:pt x="1721297" y="674629"/>
                    </a:cubicBezTo>
                    <a:cubicBezTo>
                      <a:pt x="1726490" y="685007"/>
                      <a:pt x="1729086" y="697981"/>
                      <a:pt x="1729086" y="710955"/>
                    </a:cubicBezTo>
                    <a:cubicBezTo>
                      <a:pt x="1731682" y="723928"/>
                      <a:pt x="1734278" y="734307"/>
                      <a:pt x="1736875" y="747281"/>
                    </a:cubicBezTo>
                    <a:cubicBezTo>
                      <a:pt x="1695335" y="768039"/>
                      <a:pt x="1646007" y="788796"/>
                      <a:pt x="1612256" y="806960"/>
                    </a:cubicBezTo>
                    <a:cubicBezTo>
                      <a:pt x="1614852" y="830312"/>
                      <a:pt x="1614852" y="851070"/>
                      <a:pt x="1614852" y="871828"/>
                    </a:cubicBezTo>
                    <a:cubicBezTo>
                      <a:pt x="1651199" y="889991"/>
                      <a:pt x="1703124" y="905559"/>
                      <a:pt x="1744663" y="921127"/>
                    </a:cubicBezTo>
                    <a:cubicBezTo>
                      <a:pt x="1742067" y="947075"/>
                      <a:pt x="1739471" y="970427"/>
                      <a:pt x="1736875" y="996374"/>
                    </a:cubicBezTo>
                    <a:cubicBezTo>
                      <a:pt x="1692739" y="1004159"/>
                      <a:pt x="1638218" y="1009348"/>
                      <a:pt x="1601871" y="1019727"/>
                    </a:cubicBezTo>
                    <a:cubicBezTo>
                      <a:pt x="1596678" y="1040485"/>
                      <a:pt x="1591486" y="1061243"/>
                      <a:pt x="1586293" y="1082000"/>
                    </a:cubicBezTo>
                    <a:cubicBezTo>
                      <a:pt x="1614852" y="1107948"/>
                      <a:pt x="1658988" y="1139084"/>
                      <a:pt x="1695335" y="1165032"/>
                    </a:cubicBezTo>
                    <a:cubicBezTo>
                      <a:pt x="1687546" y="1188384"/>
                      <a:pt x="1677161" y="1211737"/>
                      <a:pt x="1666776" y="1235089"/>
                    </a:cubicBezTo>
                    <a:cubicBezTo>
                      <a:pt x="1622641" y="1229900"/>
                      <a:pt x="1568120" y="1219521"/>
                      <a:pt x="1531773" y="1219521"/>
                    </a:cubicBezTo>
                    <a:cubicBezTo>
                      <a:pt x="1521388" y="1237684"/>
                      <a:pt x="1511003" y="1255847"/>
                      <a:pt x="1498022" y="1274010"/>
                    </a:cubicBezTo>
                    <a:cubicBezTo>
                      <a:pt x="1518792" y="1307742"/>
                      <a:pt x="1552543" y="1349257"/>
                      <a:pt x="1578505" y="1385583"/>
                    </a:cubicBezTo>
                    <a:cubicBezTo>
                      <a:pt x="1565524" y="1406341"/>
                      <a:pt x="1549946" y="1424504"/>
                      <a:pt x="1534369" y="1442667"/>
                    </a:cubicBezTo>
                    <a:cubicBezTo>
                      <a:pt x="1492829" y="1427099"/>
                      <a:pt x="1443501" y="1403746"/>
                      <a:pt x="1407154" y="1390773"/>
                    </a:cubicBezTo>
                    <a:cubicBezTo>
                      <a:pt x="1391577" y="1406341"/>
                      <a:pt x="1375999" y="1419315"/>
                      <a:pt x="1360422" y="1434883"/>
                    </a:cubicBezTo>
                    <a:cubicBezTo>
                      <a:pt x="1370807" y="1471209"/>
                      <a:pt x="1391577" y="1523104"/>
                      <a:pt x="1407154" y="1564619"/>
                    </a:cubicBezTo>
                    <a:cubicBezTo>
                      <a:pt x="1386384" y="1580188"/>
                      <a:pt x="1368211" y="1593161"/>
                      <a:pt x="1344845" y="1606135"/>
                    </a:cubicBezTo>
                    <a:cubicBezTo>
                      <a:pt x="1311094" y="1580188"/>
                      <a:pt x="1269554" y="1541267"/>
                      <a:pt x="1238399" y="1520509"/>
                    </a:cubicBezTo>
                    <a:cubicBezTo>
                      <a:pt x="1220226" y="1530888"/>
                      <a:pt x="1202052" y="1541267"/>
                      <a:pt x="1181282" y="1549051"/>
                    </a:cubicBezTo>
                    <a:cubicBezTo>
                      <a:pt x="1181282" y="1587972"/>
                      <a:pt x="1189071" y="1642461"/>
                      <a:pt x="1189071" y="1686571"/>
                    </a:cubicBezTo>
                    <a:cubicBezTo>
                      <a:pt x="1168301" y="1696950"/>
                      <a:pt x="1144935" y="1704734"/>
                      <a:pt x="1118973" y="1709924"/>
                    </a:cubicBezTo>
                    <a:cubicBezTo>
                      <a:pt x="1095607" y="1673598"/>
                      <a:pt x="1067049" y="1626893"/>
                      <a:pt x="1041086" y="1598351"/>
                    </a:cubicBezTo>
                    <a:cubicBezTo>
                      <a:pt x="1030701" y="1600945"/>
                      <a:pt x="1020317" y="1600945"/>
                      <a:pt x="1009932" y="1603540"/>
                    </a:cubicBezTo>
                    <a:cubicBezTo>
                      <a:pt x="999547" y="1606135"/>
                      <a:pt x="989162" y="1608730"/>
                      <a:pt x="978777" y="1608730"/>
                    </a:cubicBezTo>
                    <a:cubicBezTo>
                      <a:pt x="965796" y="1645056"/>
                      <a:pt x="958007" y="1699545"/>
                      <a:pt x="947622" y="1743655"/>
                    </a:cubicBezTo>
                    <a:cubicBezTo>
                      <a:pt x="921660" y="1746250"/>
                      <a:pt x="898294" y="1746250"/>
                      <a:pt x="872332" y="1746250"/>
                    </a:cubicBezTo>
                    <a:cubicBezTo>
                      <a:pt x="859351" y="1704734"/>
                      <a:pt x="843773" y="1652840"/>
                      <a:pt x="830792" y="1616514"/>
                    </a:cubicBezTo>
                    <a:cubicBezTo>
                      <a:pt x="810022" y="1613919"/>
                      <a:pt x="786656" y="1613919"/>
                      <a:pt x="765887" y="1608730"/>
                    </a:cubicBezTo>
                    <a:cubicBezTo>
                      <a:pt x="745117" y="1642461"/>
                      <a:pt x="721751" y="1691761"/>
                      <a:pt x="698385" y="1730682"/>
                    </a:cubicBezTo>
                    <a:cubicBezTo>
                      <a:pt x="675019" y="1725492"/>
                      <a:pt x="651653" y="1720303"/>
                      <a:pt x="628287" y="1712519"/>
                    </a:cubicBezTo>
                    <a:cubicBezTo>
                      <a:pt x="625690" y="1668408"/>
                      <a:pt x="625690" y="1613919"/>
                      <a:pt x="623094" y="1574998"/>
                    </a:cubicBezTo>
                    <a:cubicBezTo>
                      <a:pt x="602324" y="1567214"/>
                      <a:pt x="584151" y="1559430"/>
                      <a:pt x="563381" y="1551646"/>
                    </a:cubicBezTo>
                    <a:cubicBezTo>
                      <a:pt x="534823" y="1574998"/>
                      <a:pt x="498475" y="1616514"/>
                      <a:pt x="464724" y="1647651"/>
                    </a:cubicBezTo>
                    <a:cubicBezTo>
                      <a:pt x="443955" y="1634677"/>
                      <a:pt x="420589" y="1621703"/>
                      <a:pt x="399819" y="1608730"/>
                    </a:cubicBezTo>
                    <a:cubicBezTo>
                      <a:pt x="412800" y="1564619"/>
                      <a:pt x="428377" y="1512725"/>
                      <a:pt x="436166" y="1476399"/>
                    </a:cubicBezTo>
                    <a:cubicBezTo>
                      <a:pt x="417992" y="1463425"/>
                      <a:pt x="402415" y="1450451"/>
                      <a:pt x="384241" y="1434883"/>
                    </a:cubicBezTo>
                    <a:cubicBezTo>
                      <a:pt x="350491" y="1450451"/>
                      <a:pt x="303759" y="1478993"/>
                      <a:pt x="262219" y="1499751"/>
                    </a:cubicBezTo>
                    <a:cubicBezTo>
                      <a:pt x="246642" y="1484183"/>
                      <a:pt x="228468" y="1466020"/>
                      <a:pt x="212891" y="1447857"/>
                    </a:cubicBezTo>
                    <a:cubicBezTo>
                      <a:pt x="236257" y="1408936"/>
                      <a:pt x="264815" y="1362231"/>
                      <a:pt x="282989" y="1328499"/>
                    </a:cubicBezTo>
                    <a:cubicBezTo>
                      <a:pt x="270008" y="1312931"/>
                      <a:pt x="257026" y="1294768"/>
                      <a:pt x="246642" y="1276605"/>
                    </a:cubicBezTo>
                    <a:cubicBezTo>
                      <a:pt x="207698" y="1281794"/>
                      <a:pt x="155774" y="1294768"/>
                      <a:pt x="111638" y="1305147"/>
                    </a:cubicBezTo>
                    <a:cubicBezTo>
                      <a:pt x="98657" y="1281794"/>
                      <a:pt x="88272" y="1261036"/>
                      <a:pt x="77887" y="1237684"/>
                    </a:cubicBezTo>
                    <a:cubicBezTo>
                      <a:pt x="109042" y="1206547"/>
                      <a:pt x="153177" y="1172816"/>
                      <a:pt x="179140" y="1144274"/>
                    </a:cubicBezTo>
                    <a:cubicBezTo>
                      <a:pt x="171351" y="1126111"/>
                      <a:pt x="163562" y="1105353"/>
                      <a:pt x="158370" y="1084595"/>
                    </a:cubicBezTo>
                    <a:cubicBezTo>
                      <a:pt x="119427" y="1079406"/>
                      <a:pt x="64906" y="1076811"/>
                      <a:pt x="20770" y="1074216"/>
                    </a:cubicBezTo>
                    <a:cubicBezTo>
                      <a:pt x="18174" y="1061243"/>
                      <a:pt x="15578" y="1048269"/>
                      <a:pt x="12981" y="1035295"/>
                    </a:cubicBezTo>
                    <a:cubicBezTo>
                      <a:pt x="10385" y="1024916"/>
                      <a:pt x="7789" y="1011943"/>
                      <a:pt x="7789" y="998969"/>
                    </a:cubicBezTo>
                    <a:cubicBezTo>
                      <a:pt x="46732" y="978211"/>
                      <a:pt x="96061" y="957454"/>
                      <a:pt x="129811" y="939291"/>
                    </a:cubicBezTo>
                    <a:cubicBezTo>
                      <a:pt x="127215" y="915938"/>
                      <a:pt x="127215" y="895180"/>
                      <a:pt x="127215" y="874422"/>
                    </a:cubicBezTo>
                    <a:cubicBezTo>
                      <a:pt x="93464" y="858854"/>
                      <a:pt x="41540" y="840691"/>
                      <a:pt x="0" y="825123"/>
                    </a:cubicBezTo>
                    <a:cubicBezTo>
                      <a:pt x="0" y="799175"/>
                      <a:pt x="2596" y="775823"/>
                      <a:pt x="5193" y="749876"/>
                    </a:cubicBezTo>
                    <a:cubicBezTo>
                      <a:pt x="49329" y="742091"/>
                      <a:pt x="103849" y="736902"/>
                      <a:pt x="142793" y="726523"/>
                    </a:cubicBezTo>
                    <a:cubicBezTo>
                      <a:pt x="145389" y="705765"/>
                      <a:pt x="150581" y="685007"/>
                      <a:pt x="155774" y="664250"/>
                    </a:cubicBezTo>
                    <a:cubicBezTo>
                      <a:pt x="127215" y="638302"/>
                      <a:pt x="83079" y="607166"/>
                      <a:pt x="46732" y="581218"/>
                    </a:cubicBezTo>
                    <a:cubicBezTo>
                      <a:pt x="57117" y="557866"/>
                      <a:pt x="64906" y="534513"/>
                      <a:pt x="75291" y="511161"/>
                    </a:cubicBezTo>
                    <a:cubicBezTo>
                      <a:pt x="119427" y="516350"/>
                      <a:pt x="173947" y="526729"/>
                      <a:pt x="212891" y="526729"/>
                    </a:cubicBezTo>
                    <a:cubicBezTo>
                      <a:pt x="223276" y="508566"/>
                      <a:pt x="233660" y="490403"/>
                      <a:pt x="244045" y="472240"/>
                    </a:cubicBezTo>
                    <a:cubicBezTo>
                      <a:pt x="223276" y="438509"/>
                      <a:pt x="189525" y="396993"/>
                      <a:pt x="163562" y="360667"/>
                    </a:cubicBezTo>
                    <a:cubicBezTo>
                      <a:pt x="179140" y="339909"/>
                      <a:pt x="194717" y="321746"/>
                      <a:pt x="210294" y="303583"/>
                    </a:cubicBezTo>
                    <a:cubicBezTo>
                      <a:pt x="251834" y="319151"/>
                      <a:pt x="301162" y="342504"/>
                      <a:pt x="337509" y="355477"/>
                    </a:cubicBezTo>
                    <a:cubicBezTo>
                      <a:pt x="350491" y="339909"/>
                      <a:pt x="366068" y="326935"/>
                      <a:pt x="384241" y="311367"/>
                    </a:cubicBezTo>
                    <a:cubicBezTo>
                      <a:pt x="373857" y="275041"/>
                      <a:pt x="350491" y="225741"/>
                      <a:pt x="337509" y="181631"/>
                    </a:cubicBezTo>
                    <a:cubicBezTo>
                      <a:pt x="355683" y="166062"/>
                      <a:pt x="376453" y="153089"/>
                      <a:pt x="397223" y="140115"/>
                    </a:cubicBezTo>
                    <a:cubicBezTo>
                      <a:pt x="430974" y="168657"/>
                      <a:pt x="472513" y="204983"/>
                      <a:pt x="503668" y="225741"/>
                    </a:cubicBezTo>
                    <a:cubicBezTo>
                      <a:pt x="521841" y="215362"/>
                      <a:pt x="542611" y="204983"/>
                      <a:pt x="560785" y="197199"/>
                    </a:cubicBezTo>
                    <a:cubicBezTo>
                      <a:pt x="560785" y="158278"/>
                      <a:pt x="555592" y="103789"/>
                      <a:pt x="552996" y="59679"/>
                    </a:cubicBezTo>
                    <a:cubicBezTo>
                      <a:pt x="576362" y="51895"/>
                      <a:pt x="599728" y="41516"/>
                      <a:pt x="623094" y="36326"/>
                    </a:cubicBezTo>
                    <a:cubicBezTo>
                      <a:pt x="649056" y="72652"/>
                      <a:pt x="677615" y="119357"/>
                      <a:pt x="700981" y="150494"/>
                    </a:cubicBezTo>
                    <a:cubicBezTo>
                      <a:pt x="711366" y="147899"/>
                      <a:pt x="721751" y="145305"/>
                      <a:pt x="732136" y="142710"/>
                    </a:cubicBezTo>
                    <a:cubicBezTo>
                      <a:pt x="742520" y="140115"/>
                      <a:pt x="752905" y="137520"/>
                      <a:pt x="765887" y="137520"/>
                    </a:cubicBezTo>
                    <a:cubicBezTo>
                      <a:pt x="776271" y="101194"/>
                      <a:pt x="784060" y="46705"/>
                      <a:pt x="794445" y="2595"/>
                    </a:cubicBezTo>
                    <a:cubicBezTo>
                      <a:pt x="820407" y="0"/>
                      <a:pt x="846369" y="0"/>
                      <a:pt x="8697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9"/>
              </a:p>
            </p:txBody>
          </p:sp>
          <p:sp>
            <p:nvSpPr>
              <p:cNvPr id="583" name="Freeform 221"/>
              <p:cNvSpPr>
                <a:spLocks/>
              </p:cNvSpPr>
              <p:nvPr/>
            </p:nvSpPr>
            <p:spPr bwMode="auto">
              <a:xfrm>
                <a:off x="-5053934" y="-155454"/>
                <a:ext cx="946150" cy="917575"/>
              </a:xfrm>
              <a:custGeom>
                <a:avLst/>
                <a:gdLst>
                  <a:gd name="T0" fmla="*/ 182 w 365"/>
                  <a:gd name="T1" fmla="*/ 354 h 354"/>
                  <a:gd name="T2" fmla="*/ 9 w 365"/>
                  <a:gd name="T3" fmla="*/ 210 h 354"/>
                  <a:gd name="T4" fmla="*/ 36 w 365"/>
                  <a:gd name="T5" fmla="*/ 77 h 354"/>
                  <a:gd name="T6" fmla="*/ 150 w 365"/>
                  <a:gd name="T7" fmla="*/ 3 h 354"/>
                  <a:gd name="T8" fmla="*/ 183 w 365"/>
                  <a:gd name="T9" fmla="*/ 0 h 354"/>
                  <a:gd name="T10" fmla="*/ 357 w 365"/>
                  <a:gd name="T11" fmla="*/ 144 h 354"/>
                  <a:gd name="T12" fmla="*/ 329 w 365"/>
                  <a:gd name="T13" fmla="*/ 276 h 354"/>
                  <a:gd name="T14" fmla="*/ 216 w 365"/>
                  <a:gd name="T15" fmla="*/ 350 h 354"/>
                  <a:gd name="T16" fmla="*/ 182 w 365"/>
                  <a:gd name="T17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5" h="354">
                    <a:moveTo>
                      <a:pt x="182" y="354"/>
                    </a:moveTo>
                    <a:cubicBezTo>
                      <a:pt x="98" y="354"/>
                      <a:pt x="25" y="293"/>
                      <a:pt x="9" y="210"/>
                    </a:cubicBezTo>
                    <a:cubicBezTo>
                      <a:pt x="0" y="163"/>
                      <a:pt x="10" y="116"/>
                      <a:pt x="36" y="77"/>
                    </a:cubicBezTo>
                    <a:cubicBezTo>
                      <a:pt x="63" y="38"/>
                      <a:pt x="103" y="11"/>
                      <a:pt x="150" y="3"/>
                    </a:cubicBezTo>
                    <a:cubicBezTo>
                      <a:pt x="161" y="1"/>
                      <a:pt x="172" y="0"/>
                      <a:pt x="183" y="0"/>
                    </a:cubicBezTo>
                    <a:cubicBezTo>
                      <a:pt x="268" y="0"/>
                      <a:pt x="341" y="60"/>
                      <a:pt x="357" y="144"/>
                    </a:cubicBezTo>
                    <a:cubicBezTo>
                      <a:pt x="365" y="190"/>
                      <a:pt x="356" y="237"/>
                      <a:pt x="329" y="276"/>
                    </a:cubicBezTo>
                    <a:cubicBezTo>
                      <a:pt x="302" y="315"/>
                      <a:pt x="262" y="342"/>
                      <a:pt x="216" y="350"/>
                    </a:cubicBezTo>
                    <a:cubicBezTo>
                      <a:pt x="205" y="353"/>
                      <a:pt x="194" y="354"/>
                      <a:pt x="182" y="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596" name="Group 595"/>
            <p:cNvGrpSpPr/>
            <p:nvPr/>
          </p:nvGrpSpPr>
          <p:grpSpPr>
            <a:xfrm>
              <a:off x="-7103397" y="-571379"/>
              <a:ext cx="1751013" cy="1746250"/>
              <a:chOff x="-7103397" y="-571379"/>
              <a:chExt cx="1751013" cy="1746250"/>
            </a:xfrm>
          </p:grpSpPr>
          <p:sp>
            <p:nvSpPr>
              <p:cNvPr id="722" name="Freeform 721"/>
              <p:cNvSpPr>
                <a:spLocks/>
              </p:cNvSpPr>
              <p:nvPr/>
            </p:nvSpPr>
            <p:spPr bwMode="auto">
              <a:xfrm>
                <a:off x="-7103397" y="-571379"/>
                <a:ext cx="1751013" cy="1746250"/>
              </a:xfrm>
              <a:custGeom>
                <a:avLst/>
                <a:gdLst>
                  <a:gd name="connsiteX0" fmla="*/ 875507 w 1751013"/>
                  <a:gd name="connsiteY0" fmla="*/ 301625 h 1746250"/>
                  <a:gd name="connsiteX1" fmla="*/ 735452 w 1751013"/>
                  <a:gd name="connsiteY1" fmla="*/ 319793 h 1746250"/>
                  <a:gd name="connsiteX2" fmla="*/ 385314 w 1751013"/>
                  <a:gd name="connsiteY2" fmla="*/ 581932 h 1746250"/>
                  <a:gd name="connsiteX3" fmla="*/ 320474 w 1751013"/>
                  <a:gd name="connsiteY3" fmla="*/ 1012775 h 1746250"/>
                  <a:gd name="connsiteX4" fmla="*/ 875507 w 1751013"/>
                  <a:gd name="connsiteY4" fmla="*/ 1446213 h 1746250"/>
                  <a:gd name="connsiteX5" fmla="*/ 1015562 w 1751013"/>
                  <a:gd name="connsiteY5" fmla="*/ 1428045 h 1746250"/>
                  <a:gd name="connsiteX6" fmla="*/ 1365700 w 1751013"/>
                  <a:gd name="connsiteY6" fmla="*/ 1168501 h 1746250"/>
                  <a:gd name="connsiteX7" fmla="*/ 1430541 w 1751013"/>
                  <a:gd name="connsiteY7" fmla="*/ 735063 h 1746250"/>
                  <a:gd name="connsiteX8" fmla="*/ 875507 w 1751013"/>
                  <a:gd name="connsiteY8" fmla="*/ 301625 h 1746250"/>
                  <a:gd name="connsiteX9" fmla="*/ 820950 w 1751013"/>
                  <a:gd name="connsiteY9" fmla="*/ 0 h 1746250"/>
                  <a:gd name="connsiteX10" fmla="*/ 872909 w 1751013"/>
                  <a:gd name="connsiteY10" fmla="*/ 129736 h 1746250"/>
                  <a:gd name="connsiteX11" fmla="*/ 937857 w 1751013"/>
                  <a:gd name="connsiteY11" fmla="*/ 132331 h 1746250"/>
                  <a:gd name="connsiteX12" fmla="*/ 997610 w 1751013"/>
                  <a:gd name="connsiteY12" fmla="*/ 7784 h 1746250"/>
                  <a:gd name="connsiteX13" fmla="*/ 1070352 w 1751013"/>
                  <a:gd name="connsiteY13" fmla="*/ 20758 h 1746250"/>
                  <a:gd name="connsiteX14" fmla="*/ 1080744 w 1751013"/>
                  <a:gd name="connsiteY14" fmla="*/ 158278 h 1746250"/>
                  <a:gd name="connsiteX15" fmla="*/ 1143095 w 1751013"/>
                  <a:gd name="connsiteY15" fmla="*/ 179036 h 1746250"/>
                  <a:gd name="connsiteX16" fmla="*/ 1236621 w 1751013"/>
                  <a:gd name="connsiteY16" fmla="*/ 77842 h 1746250"/>
                  <a:gd name="connsiteX17" fmla="*/ 1301569 w 1751013"/>
                  <a:gd name="connsiteY17" fmla="*/ 111573 h 1746250"/>
                  <a:gd name="connsiteX18" fmla="*/ 1275590 w 1751013"/>
                  <a:gd name="connsiteY18" fmla="*/ 246499 h 1746250"/>
                  <a:gd name="connsiteX19" fmla="*/ 1327549 w 1751013"/>
                  <a:gd name="connsiteY19" fmla="*/ 282825 h 1746250"/>
                  <a:gd name="connsiteX20" fmla="*/ 1444456 w 1751013"/>
                  <a:gd name="connsiteY20" fmla="*/ 210173 h 1746250"/>
                  <a:gd name="connsiteX21" fmla="*/ 1499013 w 1751013"/>
                  <a:gd name="connsiteY21" fmla="*/ 262067 h 1746250"/>
                  <a:gd name="connsiteX22" fmla="*/ 1436662 w 1751013"/>
                  <a:gd name="connsiteY22" fmla="*/ 384019 h 1746250"/>
                  <a:gd name="connsiteX23" fmla="*/ 1475631 w 1751013"/>
                  <a:gd name="connsiteY23" fmla="*/ 433319 h 1746250"/>
                  <a:gd name="connsiteX24" fmla="*/ 1610724 w 1751013"/>
                  <a:gd name="connsiteY24" fmla="*/ 396993 h 1746250"/>
                  <a:gd name="connsiteX25" fmla="*/ 1647096 w 1751013"/>
                  <a:gd name="connsiteY25" fmla="*/ 461861 h 1746250"/>
                  <a:gd name="connsiteX26" fmla="*/ 1550972 w 1751013"/>
                  <a:gd name="connsiteY26" fmla="*/ 560461 h 1746250"/>
                  <a:gd name="connsiteX27" fmla="*/ 1576951 w 1751013"/>
                  <a:gd name="connsiteY27" fmla="*/ 620139 h 1746250"/>
                  <a:gd name="connsiteX28" fmla="*/ 1714642 w 1751013"/>
                  <a:gd name="connsiteY28" fmla="*/ 622734 h 1746250"/>
                  <a:gd name="connsiteX29" fmla="*/ 1722436 w 1751013"/>
                  <a:gd name="connsiteY29" fmla="*/ 659060 h 1746250"/>
                  <a:gd name="connsiteX30" fmla="*/ 1732828 w 1751013"/>
                  <a:gd name="connsiteY30" fmla="*/ 695386 h 1746250"/>
                  <a:gd name="connsiteX31" fmla="*/ 1613322 w 1751013"/>
                  <a:gd name="connsiteY31" fmla="*/ 765444 h 1746250"/>
                  <a:gd name="connsiteX32" fmla="*/ 1618518 w 1751013"/>
                  <a:gd name="connsiteY32" fmla="*/ 827717 h 1746250"/>
                  <a:gd name="connsiteX33" fmla="*/ 1751013 w 1751013"/>
                  <a:gd name="connsiteY33" fmla="*/ 869233 h 1746250"/>
                  <a:gd name="connsiteX34" fmla="*/ 1748415 w 1751013"/>
                  <a:gd name="connsiteY34" fmla="*/ 944480 h 1746250"/>
                  <a:gd name="connsiteX35" fmla="*/ 1613322 w 1751013"/>
                  <a:gd name="connsiteY35" fmla="*/ 975617 h 1746250"/>
                  <a:gd name="connsiteX36" fmla="*/ 1600333 w 1751013"/>
                  <a:gd name="connsiteY36" fmla="*/ 1037890 h 1746250"/>
                  <a:gd name="connsiteX37" fmla="*/ 1714642 w 1751013"/>
                  <a:gd name="connsiteY37" fmla="*/ 1115732 h 1746250"/>
                  <a:gd name="connsiteX38" fmla="*/ 1691261 w 1751013"/>
                  <a:gd name="connsiteY38" fmla="*/ 1185789 h 1746250"/>
                  <a:gd name="connsiteX39" fmla="*/ 1553570 w 1751013"/>
                  <a:gd name="connsiteY39" fmla="*/ 1178005 h 1746250"/>
                  <a:gd name="connsiteX40" fmla="*/ 1524992 w 1751013"/>
                  <a:gd name="connsiteY40" fmla="*/ 1237684 h 1746250"/>
                  <a:gd name="connsiteX41" fmla="*/ 1613322 w 1751013"/>
                  <a:gd name="connsiteY41" fmla="*/ 1341473 h 1746250"/>
                  <a:gd name="connsiteX42" fmla="*/ 1571755 w 1751013"/>
                  <a:gd name="connsiteY42" fmla="*/ 1403746 h 1746250"/>
                  <a:gd name="connsiteX43" fmla="*/ 1439260 w 1751013"/>
                  <a:gd name="connsiteY43" fmla="*/ 1357041 h 1746250"/>
                  <a:gd name="connsiteX44" fmla="*/ 1397693 w 1751013"/>
                  <a:gd name="connsiteY44" fmla="*/ 1403746 h 1746250"/>
                  <a:gd name="connsiteX45" fmla="*/ 1452250 w 1751013"/>
                  <a:gd name="connsiteY45" fmla="*/ 1530888 h 1746250"/>
                  <a:gd name="connsiteX46" fmla="*/ 1392497 w 1751013"/>
                  <a:gd name="connsiteY46" fmla="*/ 1577593 h 1746250"/>
                  <a:gd name="connsiteX47" fmla="*/ 1280786 w 1751013"/>
                  <a:gd name="connsiteY47" fmla="*/ 1497156 h 1746250"/>
                  <a:gd name="connsiteX48" fmla="*/ 1226229 w 1751013"/>
                  <a:gd name="connsiteY48" fmla="*/ 1530888 h 1746250"/>
                  <a:gd name="connsiteX49" fmla="*/ 1241817 w 1751013"/>
                  <a:gd name="connsiteY49" fmla="*/ 1665814 h 1746250"/>
                  <a:gd name="connsiteX50" fmla="*/ 1174270 w 1751013"/>
                  <a:gd name="connsiteY50" fmla="*/ 1694356 h 1746250"/>
                  <a:gd name="connsiteX51" fmla="*/ 1088538 w 1751013"/>
                  <a:gd name="connsiteY51" fmla="*/ 1585377 h 1746250"/>
                  <a:gd name="connsiteX52" fmla="*/ 1057363 w 1751013"/>
                  <a:gd name="connsiteY52" fmla="*/ 1595756 h 1746250"/>
                  <a:gd name="connsiteX53" fmla="*/ 1026187 w 1751013"/>
                  <a:gd name="connsiteY53" fmla="*/ 1600945 h 1746250"/>
                  <a:gd name="connsiteX54" fmla="*/ 1002806 w 1751013"/>
                  <a:gd name="connsiteY54" fmla="*/ 1738466 h 1746250"/>
                  <a:gd name="connsiteX55" fmla="*/ 930064 w 1751013"/>
                  <a:gd name="connsiteY55" fmla="*/ 1746250 h 1746250"/>
                  <a:gd name="connsiteX56" fmla="*/ 878105 w 1751013"/>
                  <a:gd name="connsiteY56" fmla="*/ 1616514 h 1746250"/>
                  <a:gd name="connsiteX57" fmla="*/ 813156 w 1751013"/>
                  <a:gd name="connsiteY57" fmla="*/ 1613919 h 1746250"/>
                  <a:gd name="connsiteX58" fmla="*/ 753403 w 1751013"/>
                  <a:gd name="connsiteY58" fmla="*/ 1738466 h 1746250"/>
                  <a:gd name="connsiteX59" fmla="*/ 680661 w 1751013"/>
                  <a:gd name="connsiteY59" fmla="*/ 1725492 h 1746250"/>
                  <a:gd name="connsiteX60" fmla="*/ 667671 w 1751013"/>
                  <a:gd name="connsiteY60" fmla="*/ 1587972 h 1746250"/>
                  <a:gd name="connsiteX61" fmla="*/ 607919 w 1751013"/>
                  <a:gd name="connsiteY61" fmla="*/ 1567214 h 1746250"/>
                  <a:gd name="connsiteX62" fmla="*/ 514393 w 1751013"/>
                  <a:gd name="connsiteY62" fmla="*/ 1668408 h 1746250"/>
                  <a:gd name="connsiteX63" fmla="*/ 449444 w 1751013"/>
                  <a:gd name="connsiteY63" fmla="*/ 1634677 h 1746250"/>
                  <a:gd name="connsiteX64" fmla="*/ 475424 w 1751013"/>
                  <a:gd name="connsiteY64" fmla="*/ 1499751 h 1746250"/>
                  <a:gd name="connsiteX65" fmla="*/ 423465 w 1751013"/>
                  <a:gd name="connsiteY65" fmla="*/ 1463425 h 1746250"/>
                  <a:gd name="connsiteX66" fmla="*/ 306557 w 1751013"/>
                  <a:gd name="connsiteY66" fmla="*/ 1536077 h 1746250"/>
                  <a:gd name="connsiteX67" fmla="*/ 252000 w 1751013"/>
                  <a:gd name="connsiteY67" fmla="*/ 1484183 h 1746250"/>
                  <a:gd name="connsiteX68" fmla="*/ 314351 w 1751013"/>
                  <a:gd name="connsiteY68" fmla="*/ 1362231 h 1746250"/>
                  <a:gd name="connsiteX69" fmla="*/ 275382 w 1751013"/>
                  <a:gd name="connsiteY69" fmla="*/ 1312931 h 1746250"/>
                  <a:gd name="connsiteX70" fmla="*/ 140289 w 1751013"/>
                  <a:gd name="connsiteY70" fmla="*/ 1349257 h 1746250"/>
                  <a:gd name="connsiteX71" fmla="*/ 103917 w 1751013"/>
                  <a:gd name="connsiteY71" fmla="*/ 1284389 h 1746250"/>
                  <a:gd name="connsiteX72" fmla="*/ 200041 w 1751013"/>
                  <a:gd name="connsiteY72" fmla="*/ 1185789 h 1746250"/>
                  <a:gd name="connsiteX73" fmla="*/ 174062 w 1751013"/>
                  <a:gd name="connsiteY73" fmla="*/ 1126111 h 1746250"/>
                  <a:gd name="connsiteX74" fmla="*/ 36371 w 1751013"/>
                  <a:gd name="connsiteY74" fmla="*/ 1123516 h 1746250"/>
                  <a:gd name="connsiteX75" fmla="*/ 28577 w 1751013"/>
                  <a:gd name="connsiteY75" fmla="*/ 1087190 h 1746250"/>
                  <a:gd name="connsiteX76" fmla="*/ 18185 w 1751013"/>
                  <a:gd name="connsiteY76" fmla="*/ 1050864 h 1746250"/>
                  <a:gd name="connsiteX77" fmla="*/ 137691 w 1751013"/>
                  <a:gd name="connsiteY77" fmla="*/ 983401 h 1746250"/>
                  <a:gd name="connsiteX78" fmla="*/ 132495 w 1751013"/>
                  <a:gd name="connsiteY78" fmla="*/ 918533 h 1746250"/>
                  <a:gd name="connsiteX79" fmla="*/ 0 w 1751013"/>
                  <a:gd name="connsiteY79" fmla="*/ 877017 h 1746250"/>
                  <a:gd name="connsiteX80" fmla="*/ 2598 w 1751013"/>
                  <a:gd name="connsiteY80" fmla="*/ 801770 h 1746250"/>
                  <a:gd name="connsiteX81" fmla="*/ 137691 w 1751013"/>
                  <a:gd name="connsiteY81" fmla="*/ 770633 h 1746250"/>
                  <a:gd name="connsiteX82" fmla="*/ 148082 w 1751013"/>
                  <a:gd name="connsiteY82" fmla="*/ 708360 h 1746250"/>
                  <a:gd name="connsiteX83" fmla="*/ 36371 w 1751013"/>
                  <a:gd name="connsiteY83" fmla="*/ 630518 h 1746250"/>
                  <a:gd name="connsiteX84" fmla="*/ 59752 w 1751013"/>
                  <a:gd name="connsiteY84" fmla="*/ 560461 h 1746250"/>
                  <a:gd name="connsiteX85" fmla="*/ 197443 w 1751013"/>
                  <a:gd name="connsiteY85" fmla="*/ 568245 h 1746250"/>
                  <a:gd name="connsiteX86" fmla="*/ 226021 w 1751013"/>
                  <a:gd name="connsiteY86" fmla="*/ 511161 h 1746250"/>
                  <a:gd name="connsiteX87" fmla="*/ 137691 w 1751013"/>
                  <a:gd name="connsiteY87" fmla="*/ 404777 h 1746250"/>
                  <a:gd name="connsiteX88" fmla="*/ 179258 w 1751013"/>
                  <a:gd name="connsiteY88" fmla="*/ 342504 h 1746250"/>
                  <a:gd name="connsiteX89" fmla="*/ 309155 w 1751013"/>
                  <a:gd name="connsiteY89" fmla="*/ 389209 h 1746250"/>
                  <a:gd name="connsiteX90" fmla="*/ 353320 w 1751013"/>
                  <a:gd name="connsiteY90" fmla="*/ 342504 h 1746250"/>
                  <a:gd name="connsiteX91" fmla="*/ 298764 w 1751013"/>
                  <a:gd name="connsiteY91" fmla="*/ 215362 h 1746250"/>
                  <a:gd name="connsiteX92" fmla="*/ 358516 w 1751013"/>
                  <a:gd name="connsiteY92" fmla="*/ 168657 h 1746250"/>
                  <a:gd name="connsiteX93" fmla="*/ 470228 w 1751013"/>
                  <a:gd name="connsiteY93" fmla="*/ 249094 h 1746250"/>
                  <a:gd name="connsiteX94" fmla="*/ 524785 w 1751013"/>
                  <a:gd name="connsiteY94" fmla="*/ 215362 h 1746250"/>
                  <a:gd name="connsiteX95" fmla="*/ 509197 w 1751013"/>
                  <a:gd name="connsiteY95" fmla="*/ 80436 h 1746250"/>
                  <a:gd name="connsiteX96" fmla="*/ 576743 w 1751013"/>
                  <a:gd name="connsiteY96" fmla="*/ 51895 h 1746250"/>
                  <a:gd name="connsiteX97" fmla="*/ 662475 w 1751013"/>
                  <a:gd name="connsiteY97" fmla="*/ 160873 h 1746250"/>
                  <a:gd name="connsiteX98" fmla="*/ 693651 w 1751013"/>
                  <a:gd name="connsiteY98" fmla="*/ 153089 h 1746250"/>
                  <a:gd name="connsiteX99" fmla="*/ 724826 w 1751013"/>
                  <a:gd name="connsiteY99" fmla="*/ 145305 h 1746250"/>
                  <a:gd name="connsiteX100" fmla="*/ 748208 w 1751013"/>
                  <a:gd name="connsiteY100" fmla="*/ 7784 h 1746250"/>
                  <a:gd name="connsiteX101" fmla="*/ 820950 w 1751013"/>
                  <a:gd name="connsiteY101" fmla="*/ 0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51013" h="1746250">
                    <a:moveTo>
                      <a:pt x="875507" y="301625"/>
                    </a:moveTo>
                    <a:cubicBezTo>
                      <a:pt x="828822" y="301625"/>
                      <a:pt x="782137" y="306816"/>
                      <a:pt x="735452" y="319793"/>
                    </a:cubicBezTo>
                    <a:cubicBezTo>
                      <a:pt x="587616" y="356129"/>
                      <a:pt x="463123" y="449565"/>
                      <a:pt x="385314" y="581932"/>
                    </a:cubicBezTo>
                    <a:cubicBezTo>
                      <a:pt x="307506" y="711704"/>
                      <a:pt x="284163" y="864835"/>
                      <a:pt x="320474" y="1012775"/>
                    </a:cubicBezTo>
                    <a:cubicBezTo>
                      <a:pt x="385314" y="1269723"/>
                      <a:pt x="613552" y="1446213"/>
                      <a:pt x="875507" y="1446213"/>
                    </a:cubicBezTo>
                    <a:cubicBezTo>
                      <a:pt x="922192" y="1446213"/>
                      <a:pt x="968877" y="1441022"/>
                      <a:pt x="1015562" y="1428045"/>
                    </a:cubicBezTo>
                    <a:cubicBezTo>
                      <a:pt x="1163398" y="1391709"/>
                      <a:pt x="1287892" y="1298273"/>
                      <a:pt x="1365700" y="1168501"/>
                    </a:cubicBezTo>
                    <a:cubicBezTo>
                      <a:pt x="1443509" y="1036134"/>
                      <a:pt x="1466851" y="883003"/>
                      <a:pt x="1430541" y="735063"/>
                    </a:cubicBezTo>
                    <a:cubicBezTo>
                      <a:pt x="1365700" y="480710"/>
                      <a:pt x="1137462" y="301625"/>
                      <a:pt x="875507" y="301625"/>
                    </a:cubicBezTo>
                    <a:close/>
                    <a:moveTo>
                      <a:pt x="820950" y="0"/>
                    </a:moveTo>
                    <a:cubicBezTo>
                      <a:pt x="839136" y="41516"/>
                      <a:pt x="854723" y="93410"/>
                      <a:pt x="872909" y="129736"/>
                    </a:cubicBezTo>
                    <a:cubicBezTo>
                      <a:pt x="893692" y="129736"/>
                      <a:pt x="914476" y="129736"/>
                      <a:pt x="937857" y="132331"/>
                    </a:cubicBezTo>
                    <a:cubicBezTo>
                      <a:pt x="956043" y="98600"/>
                      <a:pt x="976826" y="49300"/>
                      <a:pt x="997610" y="7784"/>
                    </a:cubicBezTo>
                    <a:cubicBezTo>
                      <a:pt x="1020991" y="10379"/>
                      <a:pt x="1046971" y="15568"/>
                      <a:pt x="1070352" y="20758"/>
                    </a:cubicBezTo>
                    <a:cubicBezTo>
                      <a:pt x="1075548" y="64868"/>
                      <a:pt x="1075548" y="121952"/>
                      <a:pt x="1080744" y="158278"/>
                    </a:cubicBezTo>
                    <a:cubicBezTo>
                      <a:pt x="1101528" y="163468"/>
                      <a:pt x="1122311" y="171252"/>
                      <a:pt x="1143095" y="179036"/>
                    </a:cubicBezTo>
                    <a:cubicBezTo>
                      <a:pt x="1171672" y="153089"/>
                      <a:pt x="1205445" y="108978"/>
                      <a:pt x="1236621" y="77842"/>
                    </a:cubicBezTo>
                    <a:cubicBezTo>
                      <a:pt x="1257404" y="88221"/>
                      <a:pt x="1280786" y="98600"/>
                      <a:pt x="1301569" y="111573"/>
                    </a:cubicBezTo>
                    <a:cubicBezTo>
                      <a:pt x="1293775" y="155684"/>
                      <a:pt x="1280786" y="207578"/>
                      <a:pt x="1275590" y="246499"/>
                    </a:cubicBezTo>
                    <a:cubicBezTo>
                      <a:pt x="1293775" y="256878"/>
                      <a:pt x="1311961" y="269851"/>
                      <a:pt x="1327549" y="282825"/>
                    </a:cubicBezTo>
                    <a:cubicBezTo>
                      <a:pt x="1361322" y="264662"/>
                      <a:pt x="1408085" y="233525"/>
                      <a:pt x="1444456" y="210173"/>
                    </a:cubicBezTo>
                    <a:cubicBezTo>
                      <a:pt x="1465240" y="225741"/>
                      <a:pt x="1483425" y="243904"/>
                      <a:pt x="1499013" y="262067"/>
                    </a:cubicBezTo>
                    <a:cubicBezTo>
                      <a:pt x="1480827" y="300988"/>
                      <a:pt x="1452250" y="347693"/>
                      <a:pt x="1436662" y="384019"/>
                    </a:cubicBezTo>
                    <a:cubicBezTo>
                      <a:pt x="1449652" y="399588"/>
                      <a:pt x="1462642" y="415156"/>
                      <a:pt x="1475631" y="433319"/>
                    </a:cubicBezTo>
                    <a:cubicBezTo>
                      <a:pt x="1514600" y="425535"/>
                      <a:pt x="1566559" y="409967"/>
                      <a:pt x="1610724" y="396993"/>
                    </a:cubicBezTo>
                    <a:cubicBezTo>
                      <a:pt x="1623714" y="417751"/>
                      <a:pt x="1636704" y="441103"/>
                      <a:pt x="1647096" y="461861"/>
                    </a:cubicBezTo>
                    <a:cubicBezTo>
                      <a:pt x="1615920" y="492998"/>
                      <a:pt x="1576951" y="531919"/>
                      <a:pt x="1550972" y="560461"/>
                    </a:cubicBezTo>
                    <a:cubicBezTo>
                      <a:pt x="1561363" y="581218"/>
                      <a:pt x="1569157" y="599382"/>
                      <a:pt x="1576951" y="620139"/>
                    </a:cubicBezTo>
                    <a:cubicBezTo>
                      <a:pt x="1613322" y="622734"/>
                      <a:pt x="1667879" y="622734"/>
                      <a:pt x="1714642" y="622734"/>
                    </a:cubicBezTo>
                    <a:cubicBezTo>
                      <a:pt x="1717240" y="635708"/>
                      <a:pt x="1719838" y="648681"/>
                      <a:pt x="1722436" y="659060"/>
                    </a:cubicBezTo>
                    <a:cubicBezTo>
                      <a:pt x="1727632" y="672034"/>
                      <a:pt x="1730230" y="685007"/>
                      <a:pt x="1732828" y="695386"/>
                    </a:cubicBezTo>
                    <a:cubicBezTo>
                      <a:pt x="1693858" y="718739"/>
                      <a:pt x="1644498" y="742091"/>
                      <a:pt x="1613322" y="765444"/>
                    </a:cubicBezTo>
                    <a:cubicBezTo>
                      <a:pt x="1615920" y="786202"/>
                      <a:pt x="1618518" y="806960"/>
                      <a:pt x="1618518" y="827717"/>
                    </a:cubicBezTo>
                    <a:cubicBezTo>
                      <a:pt x="1654889" y="843286"/>
                      <a:pt x="1706848" y="856259"/>
                      <a:pt x="1751013" y="869233"/>
                    </a:cubicBezTo>
                    <a:cubicBezTo>
                      <a:pt x="1751013" y="895180"/>
                      <a:pt x="1748415" y="918533"/>
                      <a:pt x="1748415" y="944480"/>
                    </a:cubicBezTo>
                    <a:cubicBezTo>
                      <a:pt x="1704250" y="954859"/>
                      <a:pt x="1649693" y="965238"/>
                      <a:pt x="1613322" y="975617"/>
                    </a:cubicBezTo>
                    <a:cubicBezTo>
                      <a:pt x="1610724" y="996374"/>
                      <a:pt x="1605528" y="1017132"/>
                      <a:pt x="1600333" y="1037890"/>
                    </a:cubicBezTo>
                    <a:cubicBezTo>
                      <a:pt x="1631508" y="1063837"/>
                      <a:pt x="1678271" y="1089785"/>
                      <a:pt x="1714642" y="1115732"/>
                    </a:cubicBezTo>
                    <a:cubicBezTo>
                      <a:pt x="1709446" y="1139084"/>
                      <a:pt x="1701652" y="1162437"/>
                      <a:pt x="1691261" y="1185789"/>
                    </a:cubicBezTo>
                    <a:cubicBezTo>
                      <a:pt x="1647096" y="1185789"/>
                      <a:pt x="1592539" y="1178005"/>
                      <a:pt x="1553570" y="1178005"/>
                    </a:cubicBezTo>
                    <a:cubicBezTo>
                      <a:pt x="1545776" y="1198763"/>
                      <a:pt x="1535384" y="1216926"/>
                      <a:pt x="1524992" y="1237684"/>
                    </a:cubicBezTo>
                    <a:cubicBezTo>
                      <a:pt x="1548374" y="1268821"/>
                      <a:pt x="1584745" y="1307742"/>
                      <a:pt x="1613322" y="1341473"/>
                    </a:cubicBezTo>
                    <a:cubicBezTo>
                      <a:pt x="1600333" y="1364825"/>
                      <a:pt x="1584745" y="1382989"/>
                      <a:pt x="1571755" y="1403746"/>
                    </a:cubicBezTo>
                    <a:cubicBezTo>
                      <a:pt x="1527590" y="1388178"/>
                      <a:pt x="1478229" y="1367420"/>
                      <a:pt x="1439260" y="1357041"/>
                    </a:cubicBezTo>
                    <a:cubicBezTo>
                      <a:pt x="1426270" y="1375204"/>
                      <a:pt x="1410683" y="1390773"/>
                      <a:pt x="1397693" y="1403746"/>
                    </a:cubicBezTo>
                    <a:cubicBezTo>
                      <a:pt x="1408085" y="1440072"/>
                      <a:pt x="1434064" y="1489372"/>
                      <a:pt x="1452250" y="1530888"/>
                    </a:cubicBezTo>
                    <a:cubicBezTo>
                      <a:pt x="1431466" y="1546456"/>
                      <a:pt x="1413281" y="1562025"/>
                      <a:pt x="1392497" y="1577593"/>
                    </a:cubicBezTo>
                    <a:cubicBezTo>
                      <a:pt x="1356126" y="1551646"/>
                      <a:pt x="1314559" y="1517914"/>
                      <a:pt x="1280786" y="1497156"/>
                    </a:cubicBezTo>
                    <a:cubicBezTo>
                      <a:pt x="1262600" y="1507535"/>
                      <a:pt x="1244414" y="1520509"/>
                      <a:pt x="1226229" y="1530888"/>
                    </a:cubicBezTo>
                    <a:cubicBezTo>
                      <a:pt x="1228827" y="1567214"/>
                      <a:pt x="1236621" y="1621703"/>
                      <a:pt x="1241817" y="1665814"/>
                    </a:cubicBezTo>
                    <a:cubicBezTo>
                      <a:pt x="1221033" y="1676192"/>
                      <a:pt x="1197652" y="1686571"/>
                      <a:pt x="1174270" y="1694356"/>
                    </a:cubicBezTo>
                    <a:cubicBezTo>
                      <a:pt x="1145693" y="1660624"/>
                      <a:pt x="1114517" y="1613919"/>
                      <a:pt x="1088538" y="1585377"/>
                    </a:cubicBezTo>
                    <a:cubicBezTo>
                      <a:pt x="1078146" y="1587972"/>
                      <a:pt x="1067754" y="1593161"/>
                      <a:pt x="1057363" y="1595756"/>
                    </a:cubicBezTo>
                    <a:cubicBezTo>
                      <a:pt x="1046971" y="1598351"/>
                      <a:pt x="1036579" y="1598351"/>
                      <a:pt x="1026187" y="1600945"/>
                    </a:cubicBezTo>
                    <a:cubicBezTo>
                      <a:pt x="1015796" y="1639866"/>
                      <a:pt x="1010600" y="1694356"/>
                      <a:pt x="1002806" y="1738466"/>
                    </a:cubicBezTo>
                    <a:cubicBezTo>
                      <a:pt x="979424" y="1741061"/>
                      <a:pt x="953445" y="1743655"/>
                      <a:pt x="930064" y="1746250"/>
                    </a:cubicBezTo>
                    <a:cubicBezTo>
                      <a:pt x="911878" y="1704734"/>
                      <a:pt x="896290" y="1652840"/>
                      <a:pt x="878105" y="1616514"/>
                    </a:cubicBezTo>
                    <a:cubicBezTo>
                      <a:pt x="857321" y="1616514"/>
                      <a:pt x="836538" y="1616514"/>
                      <a:pt x="813156" y="1613919"/>
                    </a:cubicBezTo>
                    <a:cubicBezTo>
                      <a:pt x="794971" y="1647651"/>
                      <a:pt x="774187" y="1699545"/>
                      <a:pt x="753403" y="1738466"/>
                    </a:cubicBezTo>
                    <a:cubicBezTo>
                      <a:pt x="730022" y="1735871"/>
                      <a:pt x="704043" y="1730682"/>
                      <a:pt x="680661" y="1725492"/>
                    </a:cubicBezTo>
                    <a:cubicBezTo>
                      <a:pt x="675465" y="1681382"/>
                      <a:pt x="675465" y="1626893"/>
                      <a:pt x="667671" y="1587972"/>
                    </a:cubicBezTo>
                    <a:cubicBezTo>
                      <a:pt x="649486" y="1582782"/>
                      <a:pt x="628702" y="1574998"/>
                      <a:pt x="607919" y="1567214"/>
                    </a:cubicBezTo>
                    <a:cubicBezTo>
                      <a:pt x="579341" y="1593161"/>
                      <a:pt x="545568" y="1637272"/>
                      <a:pt x="514393" y="1668408"/>
                    </a:cubicBezTo>
                    <a:cubicBezTo>
                      <a:pt x="493609" y="1658029"/>
                      <a:pt x="470228" y="1647651"/>
                      <a:pt x="449444" y="1634677"/>
                    </a:cubicBezTo>
                    <a:cubicBezTo>
                      <a:pt x="457238" y="1593161"/>
                      <a:pt x="470228" y="1538672"/>
                      <a:pt x="475424" y="1499751"/>
                    </a:cubicBezTo>
                    <a:cubicBezTo>
                      <a:pt x="457238" y="1489372"/>
                      <a:pt x="439052" y="1476399"/>
                      <a:pt x="423465" y="1463425"/>
                    </a:cubicBezTo>
                    <a:cubicBezTo>
                      <a:pt x="389692" y="1481588"/>
                      <a:pt x="342929" y="1512725"/>
                      <a:pt x="306557" y="1536077"/>
                    </a:cubicBezTo>
                    <a:cubicBezTo>
                      <a:pt x="285774" y="1520509"/>
                      <a:pt x="267588" y="1502346"/>
                      <a:pt x="252000" y="1484183"/>
                    </a:cubicBezTo>
                    <a:cubicBezTo>
                      <a:pt x="270186" y="1445262"/>
                      <a:pt x="298764" y="1398557"/>
                      <a:pt x="314351" y="1362231"/>
                    </a:cubicBezTo>
                    <a:cubicBezTo>
                      <a:pt x="301362" y="1346662"/>
                      <a:pt x="288372" y="1331094"/>
                      <a:pt x="275382" y="1312931"/>
                    </a:cubicBezTo>
                    <a:cubicBezTo>
                      <a:pt x="236412" y="1320715"/>
                      <a:pt x="184454" y="1336283"/>
                      <a:pt x="140289" y="1349257"/>
                    </a:cubicBezTo>
                    <a:cubicBezTo>
                      <a:pt x="127299" y="1328499"/>
                      <a:pt x="114309" y="1307742"/>
                      <a:pt x="103917" y="1284389"/>
                    </a:cubicBezTo>
                    <a:cubicBezTo>
                      <a:pt x="135093" y="1253252"/>
                      <a:pt x="174062" y="1214331"/>
                      <a:pt x="200041" y="1185789"/>
                    </a:cubicBezTo>
                    <a:cubicBezTo>
                      <a:pt x="189650" y="1167626"/>
                      <a:pt x="181856" y="1146869"/>
                      <a:pt x="174062" y="1126111"/>
                    </a:cubicBezTo>
                    <a:cubicBezTo>
                      <a:pt x="137691" y="1123516"/>
                      <a:pt x="83134" y="1123516"/>
                      <a:pt x="36371" y="1123516"/>
                    </a:cubicBezTo>
                    <a:cubicBezTo>
                      <a:pt x="33773" y="1110542"/>
                      <a:pt x="31175" y="1100164"/>
                      <a:pt x="28577" y="1087190"/>
                    </a:cubicBezTo>
                    <a:cubicBezTo>
                      <a:pt x="23381" y="1074216"/>
                      <a:pt x="20783" y="1061243"/>
                      <a:pt x="18185" y="1050864"/>
                    </a:cubicBezTo>
                    <a:cubicBezTo>
                      <a:pt x="57154" y="1027511"/>
                      <a:pt x="106515" y="1004159"/>
                      <a:pt x="137691" y="983401"/>
                    </a:cubicBezTo>
                    <a:cubicBezTo>
                      <a:pt x="135093" y="960048"/>
                      <a:pt x="132495" y="939291"/>
                      <a:pt x="132495" y="918533"/>
                    </a:cubicBezTo>
                    <a:cubicBezTo>
                      <a:pt x="96124" y="902964"/>
                      <a:pt x="44165" y="889991"/>
                      <a:pt x="0" y="877017"/>
                    </a:cubicBezTo>
                    <a:cubicBezTo>
                      <a:pt x="0" y="851070"/>
                      <a:pt x="2598" y="827717"/>
                      <a:pt x="2598" y="801770"/>
                    </a:cubicBezTo>
                    <a:cubicBezTo>
                      <a:pt x="46763" y="791391"/>
                      <a:pt x="101319" y="781012"/>
                      <a:pt x="137691" y="770633"/>
                    </a:cubicBezTo>
                    <a:cubicBezTo>
                      <a:pt x="140289" y="749876"/>
                      <a:pt x="145485" y="729118"/>
                      <a:pt x="148082" y="708360"/>
                    </a:cubicBezTo>
                    <a:cubicBezTo>
                      <a:pt x="119505" y="682413"/>
                      <a:pt x="72742" y="656465"/>
                      <a:pt x="36371" y="630518"/>
                    </a:cubicBezTo>
                    <a:cubicBezTo>
                      <a:pt x="41567" y="607166"/>
                      <a:pt x="49361" y="583813"/>
                      <a:pt x="59752" y="560461"/>
                    </a:cubicBezTo>
                    <a:cubicBezTo>
                      <a:pt x="103917" y="563055"/>
                      <a:pt x="158474" y="568245"/>
                      <a:pt x="197443" y="568245"/>
                    </a:cubicBezTo>
                    <a:cubicBezTo>
                      <a:pt x="205237" y="547487"/>
                      <a:pt x="215629" y="529324"/>
                      <a:pt x="226021" y="511161"/>
                    </a:cubicBezTo>
                    <a:cubicBezTo>
                      <a:pt x="202639" y="480024"/>
                      <a:pt x="166268" y="438509"/>
                      <a:pt x="137691" y="404777"/>
                    </a:cubicBezTo>
                    <a:cubicBezTo>
                      <a:pt x="150680" y="384019"/>
                      <a:pt x="166268" y="363262"/>
                      <a:pt x="179258" y="342504"/>
                    </a:cubicBezTo>
                    <a:cubicBezTo>
                      <a:pt x="223423" y="358072"/>
                      <a:pt x="272784" y="378830"/>
                      <a:pt x="309155" y="389209"/>
                    </a:cubicBezTo>
                    <a:cubicBezTo>
                      <a:pt x="324743" y="373640"/>
                      <a:pt x="340331" y="355477"/>
                      <a:pt x="353320" y="342504"/>
                    </a:cubicBezTo>
                    <a:cubicBezTo>
                      <a:pt x="342929" y="306178"/>
                      <a:pt x="316949" y="256878"/>
                      <a:pt x="298764" y="215362"/>
                    </a:cubicBezTo>
                    <a:cubicBezTo>
                      <a:pt x="319547" y="199794"/>
                      <a:pt x="337733" y="184226"/>
                      <a:pt x="358516" y="168657"/>
                    </a:cubicBezTo>
                    <a:cubicBezTo>
                      <a:pt x="394887" y="194604"/>
                      <a:pt x="436455" y="228336"/>
                      <a:pt x="470228" y="249094"/>
                    </a:cubicBezTo>
                    <a:cubicBezTo>
                      <a:pt x="488413" y="238715"/>
                      <a:pt x="506599" y="225741"/>
                      <a:pt x="524785" y="215362"/>
                    </a:cubicBezTo>
                    <a:cubicBezTo>
                      <a:pt x="522187" y="179036"/>
                      <a:pt x="514393" y="124547"/>
                      <a:pt x="509197" y="80436"/>
                    </a:cubicBezTo>
                    <a:cubicBezTo>
                      <a:pt x="529980" y="70058"/>
                      <a:pt x="553362" y="59679"/>
                      <a:pt x="576743" y="51895"/>
                    </a:cubicBezTo>
                    <a:cubicBezTo>
                      <a:pt x="605321" y="88221"/>
                      <a:pt x="636496" y="132331"/>
                      <a:pt x="662475" y="160873"/>
                    </a:cubicBezTo>
                    <a:cubicBezTo>
                      <a:pt x="672867" y="158278"/>
                      <a:pt x="683259" y="155684"/>
                      <a:pt x="693651" y="153089"/>
                    </a:cubicBezTo>
                    <a:cubicBezTo>
                      <a:pt x="704043" y="150494"/>
                      <a:pt x="714434" y="147899"/>
                      <a:pt x="724826" y="145305"/>
                    </a:cubicBezTo>
                    <a:cubicBezTo>
                      <a:pt x="735218" y="106384"/>
                      <a:pt x="740414" y="51895"/>
                      <a:pt x="748208" y="7784"/>
                    </a:cubicBezTo>
                    <a:cubicBezTo>
                      <a:pt x="771589" y="5189"/>
                      <a:pt x="797568" y="2595"/>
                      <a:pt x="8209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9"/>
              </a:p>
            </p:txBody>
          </p:sp>
          <p:sp>
            <p:nvSpPr>
              <p:cNvPr id="586" name="Freeform 224"/>
              <p:cNvSpPr>
                <a:spLocks/>
              </p:cNvSpPr>
              <p:nvPr/>
            </p:nvSpPr>
            <p:spPr bwMode="auto">
              <a:xfrm>
                <a:off x="-6755734" y="-223717"/>
                <a:ext cx="1054100" cy="1054100"/>
              </a:xfrm>
              <a:custGeom>
                <a:avLst/>
                <a:gdLst>
                  <a:gd name="T0" fmla="*/ 381 w 406"/>
                  <a:gd name="T1" fmla="*/ 158 h 406"/>
                  <a:gd name="T2" fmla="*/ 248 w 406"/>
                  <a:gd name="T3" fmla="*/ 381 h 406"/>
                  <a:gd name="T4" fmla="*/ 25 w 406"/>
                  <a:gd name="T5" fmla="*/ 247 h 406"/>
                  <a:gd name="T6" fmla="*/ 158 w 406"/>
                  <a:gd name="T7" fmla="*/ 24 h 406"/>
                  <a:gd name="T8" fmla="*/ 381 w 406"/>
                  <a:gd name="T9" fmla="*/ 158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06">
                    <a:moveTo>
                      <a:pt x="381" y="158"/>
                    </a:moveTo>
                    <a:cubicBezTo>
                      <a:pt x="406" y="256"/>
                      <a:pt x="346" y="356"/>
                      <a:pt x="248" y="381"/>
                    </a:cubicBezTo>
                    <a:cubicBezTo>
                      <a:pt x="149" y="406"/>
                      <a:pt x="50" y="346"/>
                      <a:pt x="25" y="247"/>
                    </a:cubicBezTo>
                    <a:cubicBezTo>
                      <a:pt x="0" y="149"/>
                      <a:pt x="60" y="49"/>
                      <a:pt x="158" y="24"/>
                    </a:cubicBezTo>
                    <a:cubicBezTo>
                      <a:pt x="256" y="0"/>
                      <a:pt x="356" y="59"/>
                      <a:pt x="381" y="1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601" name="Group 600"/>
            <p:cNvGrpSpPr/>
            <p:nvPr/>
          </p:nvGrpSpPr>
          <p:grpSpPr>
            <a:xfrm>
              <a:off x="-7930484" y="854196"/>
              <a:ext cx="1749425" cy="1741488"/>
              <a:chOff x="-7930484" y="854196"/>
              <a:chExt cx="1749425" cy="1741488"/>
            </a:xfrm>
          </p:grpSpPr>
          <p:sp>
            <p:nvSpPr>
              <p:cNvPr id="727" name="Freeform 726"/>
              <p:cNvSpPr>
                <a:spLocks/>
              </p:cNvSpPr>
              <p:nvPr/>
            </p:nvSpPr>
            <p:spPr bwMode="auto">
              <a:xfrm>
                <a:off x="-7930484" y="854196"/>
                <a:ext cx="1749425" cy="1741488"/>
              </a:xfrm>
              <a:custGeom>
                <a:avLst/>
                <a:gdLst>
                  <a:gd name="connsiteX0" fmla="*/ 874092 w 1749425"/>
                  <a:gd name="connsiteY0" fmla="*/ 298450 h 1741488"/>
                  <a:gd name="connsiteX1" fmla="*/ 721024 w 1749425"/>
                  <a:gd name="connsiteY1" fmla="*/ 319214 h 1741488"/>
                  <a:gd name="connsiteX2" fmla="*/ 375973 w 1749425"/>
                  <a:gd name="connsiteY2" fmla="*/ 589139 h 1741488"/>
                  <a:gd name="connsiteX3" fmla="*/ 324085 w 1749425"/>
                  <a:gd name="connsiteY3" fmla="*/ 1025173 h 1741488"/>
                  <a:gd name="connsiteX4" fmla="*/ 874092 w 1749425"/>
                  <a:gd name="connsiteY4" fmla="*/ 1443038 h 1741488"/>
                  <a:gd name="connsiteX5" fmla="*/ 1027160 w 1749425"/>
                  <a:gd name="connsiteY5" fmla="*/ 1422275 h 1741488"/>
                  <a:gd name="connsiteX6" fmla="*/ 1424099 w 1749425"/>
                  <a:gd name="connsiteY6" fmla="*/ 716316 h 1741488"/>
                  <a:gd name="connsiteX7" fmla="*/ 874092 w 1749425"/>
                  <a:gd name="connsiteY7" fmla="*/ 298450 h 1741488"/>
                  <a:gd name="connsiteX8" fmla="*/ 799441 w 1749425"/>
                  <a:gd name="connsiteY8" fmla="*/ 0 h 1741488"/>
                  <a:gd name="connsiteX9" fmla="*/ 851352 w 1749425"/>
                  <a:gd name="connsiteY9" fmla="*/ 127173 h 1741488"/>
                  <a:gd name="connsiteX10" fmla="*/ 916242 w 1749425"/>
                  <a:gd name="connsiteY10" fmla="*/ 127173 h 1741488"/>
                  <a:gd name="connsiteX11" fmla="*/ 973345 w 1749425"/>
                  <a:gd name="connsiteY11" fmla="*/ 2595 h 1741488"/>
                  <a:gd name="connsiteX12" fmla="*/ 1046021 w 1749425"/>
                  <a:gd name="connsiteY12" fmla="*/ 12977 h 1741488"/>
                  <a:gd name="connsiteX13" fmla="*/ 1061595 w 1749425"/>
                  <a:gd name="connsiteY13" fmla="*/ 150531 h 1741488"/>
                  <a:gd name="connsiteX14" fmla="*/ 1123889 w 1749425"/>
                  <a:gd name="connsiteY14" fmla="*/ 168699 h 1741488"/>
                  <a:gd name="connsiteX15" fmla="*/ 1214734 w 1749425"/>
                  <a:gd name="connsiteY15" fmla="*/ 64884 h 1741488"/>
                  <a:gd name="connsiteX16" fmla="*/ 1279624 w 1749425"/>
                  <a:gd name="connsiteY16" fmla="*/ 96028 h 1741488"/>
                  <a:gd name="connsiteX17" fmla="*/ 1256264 w 1749425"/>
                  <a:gd name="connsiteY17" fmla="*/ 230987 h 1741488"/>
                  <a:gd name="connsiteX18" fmla="*/ 1310771 w 1749425"/>
                  <a:gd name="connsiteY18" fmla="*/ 267322 h 1741488"/>
                  <a:gd name="connsiteX19" fmla="*/ 1427573 w 1749425"/>
                  <a:gd name="connsiteY19" fmla="*/ 192057 h 1741488"/>
                  <a:gd name="connsiteX20" fmla="*/ 1482080 w 1749425"/>
                  <a:gd name="connsiteY20" fmla="*/ 241369 h 1741488"/>
                  <a:gd name="connsiteX21" fmla="*/ 1422381 w 1749425"/>
                  <a:gd name="connsiteY21" fmla="*/ 365946 h 1741488"/>
                  <a:gd name="connsiteX22" fmla="*/ 1463911 w 1749425"/>
                  <a:gd name="connsiteY22" fmla="*/ 415258 h 1741488"/>
                  <a:gd name="connsiteX23" fmla="*/ 1596286 w 1749425"/>
                  <a:gd name="connsiteY23" fmla="*/ 376328 h 1741488"/>
                  <a:gd name="connsiteX24" fmla="*/ 1635219 w 1749425"/>
                  <a:gd name="connsiteY24" fmla="*/ 438616 h 1741488"/>
                  <a:gd name="connsiteX25" fmla="*/ 1541778 w 1749425"/>
                  <a:gd name="connsiteY25" fmla="*/ 539835 h 1741488"/>
                  <a:gd name="connsiteX26" fmla="*/ 1567734 w 1749425"/>
                  <a:gd name="connsiteY26" fmla="*/ 599529 h 1741488"/>
                  <a:gd name="connsiteX27" fmla="*/ 1705300 w 1749425"/>
                  <a:gd name="connsiteY27" fmla="*/ 599529 h 1741488"/>
                  <a:gd name="connsiteX28" fmla="*/ 1715683 w 1749425"/>
                  <a:gd name="connsiteY28" fmla="*/ 633268 h 1741488"/>
                  <a:gd name="connsiteX29" fmla="*/ 1726065 w 1749425"/>
                  <a:gd name="connsiteY29" fmla="*/ 672199 h 1741488"/>
                  <a:gd name="connsiteX30" fmla="*/ 1606668 w 1749425"/>
                  <a:gd name="connsiteY30" fmla="*/ 742274 h 1741488"/>
                  <a:gd name="connsiteX31" fmla="*/ 1617050 w 1749425"/>
                  <a:gd name="connsiteY31" fmla="*/ 807158 h 1741488"/>
                  <a:gd name="connsiteX32" fmla="*/ 1749425 w 1749425"/>
                  <a:gd name="connsiteY32" fmla="*/ 843493 h 1741488"/>
                  <a:gd name="connsiteX33" fmla="*/ 1746830 w 1749425"/>
                  <a:gd name="connsiteY33" fmla="*/ 918758 h 1741488"/>
                  <a:gd name="connsiteX34" fmla="*/ 1614455 w 1749425"/>
                  <a:gd name="connsiteY34" fmla="*/ 952498 h 1741488"/>
                  <a:gd name="connsiteX35" fmla="*/ 1604072 w 1749425"/>
                  <a:gd name="connsiteY35" fmla="*/ 1017382 h 1741488"/>
                  <a:gd name="connsiteX36" fmla="*/ 1720874 w 1749425"/>
                  <a:gd name="connsiteY36" fmla="*/ 1090052 h 1741488"/>
                  <a:gd name="connsiteX37" fmla="*/ 1697513 w 1749425"/>
                  <a:gd name="connsiteY37" fmla="*/ 1162722 h 1741488"/>
                  <a:gd name="connsiteX38" fmla="*/ 1559947 w 1749425"/>
                  <a:gd name="connsiteY38" fmla="*/ 1157532 h 1741488"/>
                  <a:gd name="connsiteX39" fmla="*/ 1533992 w 1749425"/>
                  <a:gd name="connsiteY39" fmla="*/ 1217225 h 1741488"/>
                  <a:gd name="connsiteX40" fmla="*/ 1622241 w 1749425"/>
                  <a:gd name="connsiteY40" fmla="*/ 1321040 h 1741488"/>
                  <a:gd name="connsiteX41" fmla="*/ 1583308 w 1749425"/>
                  <a:gd name="connsiteY41" fmla="*/ 1383328 h 1741488"/>
                  <a:gd name="connsiteX42" fmla="*/ 1450933 w 1749425"/>
                  <a:gd name="connsiteY42" fmla="*/ 1339207 h 1741488"/>
                  <a:gd name="connsiteX43" fmla="*/ 1409403 w 1749425"/>
                  <a:gd name="connsiteY43" fmla="*/ 1388519 h 1741488"/>
                  <a:gd name="connsiteX44" fmla="*/ 1466506 w 1749425"/>
                  <a:gd name="connsiteY44" fmla="*/ 1513096 h 1741488"/>
                  <a:gd name="connsiteX45" fmla="*/ 1409403 w 1749425"/>
                  <a:gd name="connsiteY45" fmla="*/ 1559813 h 1741488"/>
                  <a:gd name="connsiteX46" fmla="*/ 1295198 w 1749425"/>
                  <a:gd name="connsiteY46" fmla="*/ 1484547 h 1741488"/>
                  <a:gd name="connsiteX47" fmla="*/ 1240690 w 1749425"/>
                  <a:gd name="connsiteY47" fmla="*/ 1518287 h 1741488"/>
                  <a:gd name="connsiteX48" fmla="*/ 1261455 w 1749425"/>
                  <a:gd name="connsiteY48" fmla="*/ 1653246 h 1741488"/>
                  <a:gd name="connsiteX49" fmla="*/ 1193970 w 1749425"/>
                  <a:gd name="connsiteY49" fmla="*/ 1684390 h 1741488"/>
                  <a:gd name="connsiteX50" fmla="*/ 1105720 w 1749425"/>
                  <a:gd name="connsiteY50" fmla="*/ 1577980 h 1741488"/>
                  <a:gd name="connsiteX51" fmla="*/ 1074573 w 1749425"/>
                  <a:gd name="connsiteY51" fmla="*/ 1585766 h 1741488"/>
                  <a:gd name="connsiteX52" fmla="*/ 1043426 w 1749425"/>
                  <a:gd name="connsiteY52" fmla="*/ 1593553 h 1741488"/>
                  <a:gd name="connsiteX53" fmla="*/ 1025257 w 1749425"/>
                  <a:gd name="connsiteY53" fmla="*/ 1731107 h 1741488"/>
                  <a:gd name="connsiteX54" fmla="*/ 949985 w 1749425"/>
                  <a:gd name="connsiteY54" fmla="*/ 1741488 h 1741488"/>
                  <a:gd name="connsiteX55" fmla="*/ 898073 w 1749425"/>
                  <a:gd name="connsiteY55" fmla="*/ 1614315 h 1741488"/>
                  <a:gd name="connsiteX56" fmla="*/ 833183 w 1749425"/>
                  <a:gd name="connsiteY56" fmla="*/ 1611720 h 1741488"/>
                  <a:gd name="connsiteX57" fmla="*/ 776080 w 1749425"/>
                  <a:gd name="connsiteY57" fmla="*/ 1738893 h 1741488"/>
                  <a:gd name="connsiteX58" fmla="*/ 703404 w 1749425"/>
                  <a:gd name="connsiteY58" fmla="*/ 1725916 h 1741488"/>
                  <a:gd name="connsiteX59" fmla="*/ 687831 w 1749425"/>
                  <a:gd name="connsiteY59" fmla="*/ 1590957 h 1741488"/>
                  <a:gd name="connsiteX60" fmla="*/ 625536 w 1749425"/>
                  <a:gd name="connsiteY60" fmla="*/ 1570194 h 1741488"/>
                  <a:gd name="connsiteX61" fmla="*/ 534691 w 1749425"/>
                  <a:gd name="connsiteY61" fmla="*/ 1676604 h 1741488"/>
                  <a:gd name="connsiteX62" fmla="*/ 467206 w 1749425"/>
                  <a:gd name="connsiteY62" fmla="*/ 1642864 h 1741488"/>
                  <a:gd name="connsiteX63" fmla="*/ 490566 w 1749425"/>
                  <a:gd name="connsiteY63" fmla="*/ 1507906 h 1741488"/>
                  <a:gd name="connsiteX64" fmla="*/ 438654 w 1749425"/>
                  <a:gd name="connsiteY64" fmla="*/ 1471571 h 1741488"/>
                  <a:gd name="connsiteX65" fmla="*/ 321853 w 1749425"/>
                  <a:gd name="connsiteY65" fmla="*/ 1546836 h 1741488"/>
                  <a:gd name="connsiteX66" fmla="*/ 267345 w 1749425"/>
                  <a:gd name="connsiteY66" fmla="*/ 1497524 h 1741488"/>
                  <a:gd name="connsiteX67" fmla="*/ 327044 w 1749425"/>
                  <a:gd name="connsiteY67" fmla="*/ 1375542 h 1741488"/>
                  <a:gd name="connsiteX68" fmla="*/ 285515 w 1749425"/>
                  <a:gd name="connsiteY68" fmla="*/ 1326230 h 1741488"/>
                  <a:gd name="connsiteX69" fmla="*/ 153139 w 1749425"/>
                  <a:gd name="connsiteY69" fmla="*/ 1365161 h 1741488"/>
                  <a:gd name="connsiteX70" fmla="*/ 114206 w 1749425"/>
                  <a:gd name="connsiteY70" fmla="*/ 1300277 h 1741488"/>
                  <a:gd name="connsiteX71" fmla="*/ 207647 w 1749425"/>
                  <a:gd name="connsiteY71" fmla="*/ 1199057 h 1741488"/>
                  <a:gd name="connsiteX72" fmla="*/ 181691 w 1749425"/>
                  <a:gd name="connsiteY72" fmla="*/ 1141959 h 1741488"/>
                  <a:gd name="connsiteX73" fmla="*/ 44125 w 1749425"/>
                  <a:gd name="connsiteY73" fmla="*/ 1141959 h 1741488"/>
                  <a:gd name="connsiteX74" fmla="*/ 33742 w 1749425"/>
                  <a:gd name="connsiteY74" fmla="*/ 1105624 h 1741488"/>
                  <a:gd name="connsiteX75" fmla="*/ 23360 w 1749425"/>
                  <a:gd name="connsiteY75" fmla="*/ 1069289 h 1741488"/>
                  <a:gd name="connsiteX76" fmla="*/ 140161 w 1749425"/>
                  <a:gd name="connsiteY76" fmla="*/ 999215 h 1741488"/>
                  <a:gd name="connsiteX77" fmla="*/ 132375 w 1749425"/>
                  <a:gd name="connsiteY77" fmla="*/ 934330 h 1741488"/>
                  <a:gd name="connsiteX78" fmla="*/ 0 w 1749425"/>
                  <a:gd name="connsiteY78" fmla="*/ 895400 h 1741488"/>
                  <a:gd name="connsiteX79" fmla="*/ 2595 w 1749425"/>
                  <a:gd name="connsiteY79" fmla="*/ 822730 h 1741488"/>
                  <a:gd name="connsiteX80" fmla="*/ 134970 w 1749425"/>
                  <a:gd name="connsiteY80" fmla="*/ 786395 h 1741488"/>
                  <a:gd name="connsiteX81" fmla="*/ 145353 w 1749425"/>
                  <a:gd name="connsiteY81" fmla="*/ 724106 h 1741488"/>
                  <a:gd name="connsiteX82" fmla="*/ 28551 w 1749425"/>
                  <a:gd name="connsiteY82" fmla="*/ 648841 h 1741488"/>
                  <a:gd name="connsiteX83" fmla="*/ 51911 w 1749425"/>
                  <a:gd name="connsiteY83" fmla="*/ 578766 h 1741488"/>
                  <a:gd name="connsiteX84" fmla="*/ 189478 w 1749425"/>
                  <a:gd name="connsiteY84" fmla="*/ 581361 h 1741488"/>
                  <a:gd name="connsiteX85" fmla="*/ 215433 w 1749425"/>
                  <a:gd name="connsiteY85" fmla="*/ 524263 h 1741488"/>
                  <a:gd name="connsiteX86" fmla="*/ 124588 w 1749425"/>
                  <a:gd name="connsiteY86" fmla="*/ 420449 h 1741488"/>
                  <a:gd name="connsiteX87" fmla="*/ 166117 w 1749425"/>
                  <a:gd name="connsiteY87" fmla="*/ 358160 h 1741488"/>
                  <a:gd name="connsiteX88" fmla="*/ 298493 w 1749425"/>
                  <a:gd name="connsiteY88" fmla="*/ 399686 h 1741488"/>
                  <a:gd name="connsiteX89" fmla="*/ 340022 w 1749425"/>
                  <a:gd name="connsiteY89" fmla="*/ 352969 h 1741488"/>
                  <a:gd name="connsiteX90" fmla="*/ 282919 w 1749425"/>
                  <a:gd name="connsiteY90" fmla="*/ 225796 h 1741488"/>
                  <a:gd name="connsiteX91" fmla="*/ 340022 w 1749425"/>
                  <a:gd name="connsiteY91" fmla="*/ 179080 h 1741488"/>
                  <a:gd name="connsiteX92" fmla="*/ 454228 w 1749425"/>
                  <a:gd name="connsiteY92" fmla="*/ 256941 h 1741488"/>
                  <a:gd name="connsiteX93" fmla="*/ 508735 w 1749425"/>
                  <a:gd name="connsiteY93" fmla="*/ 223201 h 1741488"/>
                  <a:gd name="connsiteX94" fmla="*/ 487970 w 1749425"/>
                  <a:gd name="connsiteY94" fmla="*/ 85647 h 1741488"/>
                  <a:gd name="connsiteX95" fmla="*/ 555456 w 1749425"/>
                  <a:gd name="connsiteY95" fmla="*/ 57098 h 1741488"/>
                  <a:gd name="connsiteX96" fmla="*/ 643706 w 1749425"/>
                  <a:gd name="connsiteY96" fmla="*/ 163508 h 1741488"/>
                  <a:gd name="connsiteX97" fmla="*/ 674853 w 1749425"/>
                  <a:gd name="connsiteY97" fmla="*/ 153126 h 1741488"/>
                  <a:gd name="connsiteX98" fmla="*/ 706000 w 1749425"/>
                  <a:gd name="connsiteY98" fmla="*/ 145340 h 1741488"/>
                  <a:gd name="connsiteX99" fmla="*/ 724169 w 1749425"/>
                  <a:gd name="connsiteY99" fmla="*/ 10381 h 1741488"/>
                  <a:gd name="connsiteX100" fmla="*/ 799441 w 1749425"/>
                  <a:gd name="connsiteY100" fmla="*/ 0 h 174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1749425" h="1741488">
                    <a:moveTo>
                      <a:pt x="874092" y="298450"/>
                    </a:moveTo>
                    <a:cubicBezTo>
                      <a:pt x="822205" y="298450"/>
                      <a:pt x="770317" y="303641"/>
                      <a:pt x="721024" y="319214"/>
                    </a:cubicBezTo>
                    <a:cubicBezTo>
                      <a:pt x="573145" y="360741"/>
                      <a:pt x="451209" y="456772"/>
                      <a:pt x="375973" y="589139"/>
                    </a:cubicBezTo>
                    <a:cubicBezTo>
                      <a:pt x="300736" y="721506"/>
                      <a:pt x="282575" y="877233"/>
                      <a:pt x="324085" y="1025173"/>
                    </a:cubicBezTo>
                    <a:cubicBezTo>
                      <a:pt x="391539" y="1269144"/>
                      <a:pt x="617249" y="1443038"/>
                      <a:pt x="874092" y="1443038"/>
                    </a:cubicBezTo>
                    <a:cubicBezTo>
                      <a:pt x="925979" y="1443038"/>
                      <a:pt x="977867" y="1435252"/>
                      <a:pt x="1027160" y="1422275"/>
                    </a:cubicBezTo>
                    <a:cubicBezTo>
                      <a:pt x="1330702" y="1336625"/>
                      <a:pt x="1509713" y="1019982"/>
                      <a:pt x="1424099" y="716316"/>
                    </a:cubicBezTo>
                    <a:cubicBezTo>
                      <a:pt x="1356645" y="469749"/>
                      <a:pt x="1128341" y="298450"/>
                      <a:pt x="874092" y="298450"/>
                    </a:cubicBezTo>
                    <a:close/>
                    <a:moveTo>
                      <a:pt x="799441" y="0"/>
                    </a:moveTo>
                    <a:cubicBezTo>
                      <a:pt x="815014" y="41526"/>
                      <a:pt x="835779" y="90838"/>
                      <a:pt x="851352" y="127173"/>
                    </a:cubicBezTo>
                    <a:cubicBezTo>
                      <a:pt x="874713" y="124577"/>
                      <a:pt x="895477" y="124577"/>
                      <a:pt x="916242" y="127173"/>
                    </a:cubicBezTo>
                    <a:cubicBezTo>
                      <a:pt x="934411" y="93433"/>
                      <a:pt x="955176" y="41526"/>
                      <a:pt x="973345" y="2595"/>
                    </a:cubicBezTo>
                    <a:cubicBezTo>
                      <a:pt x="999301" y="5191"/>
                      <a:pt x="1022661" y="7786"/>
                      <a:pt x="1046021" y="12977"/>
                    </a:cubicBezTo>
                    <a:cubicBezTo>
                      <a:pt x="1051213" y="57098"/>
                      <a:pt x="1056404" y="111601"/>
                      <a:pt x="1061595" y="150531"/>
                    </a:cubicBezTo>
                    <a:cubicBezTo>
                      <a:pt x="1082360" y="155722"/>
                      <a:pt x="1103124" y="160912"/>
                      <a:pt x="1123889" y="168699"/>
                    </a:cubicBezTo>
                    <a:cubicBezTo>
                      <a:pt x="1149845" y="142745"/>
                      <a:pt x="1183587" y="98624"/>
                      <a:pt x="1214734" y="64884"/>
                    </a:cubicBezTo>
                    <a:cubicBezTo>
                      <a:pt x="1235499" y="75265"/>
                      <a:pt x="1258859" y="85647"/>
                      <a:pt x="1279624" y="96028"/>
                    </a:cubicBezTo>
                    <a:cubicBezTo>
                      <a:pt x="1274433" y="140150"/>
                      <a:pt x="1261455" y="194652"/>
                      <a:pt x="1256264" y="230987"/>
                    </a:cubicBezTo>
                    <a:cubicBezTo>
                      <a:pt x="1277029" y="243964"/>
                      <a:pt x="1292602" y="254345"/>
                      <a:pt x="1310771" y="267322"/>
                    </a:cubicBezTo>
                    <a:cubicBezTo>
                      <a:pt x="1344514" y="249155"/>
                      <a:pt x="1388639" y="218010"/>
                      <a:pt x="1427573" y="192057"/>
                    </a:cubicBezTo>
                    <a:cubicBezTo>
                      <a:pt x="1445742" y="207629"/>
                      <a:pt x="1463911" y="225796"/>
                      <a:pt x="1482080" y="241369"/>
                    </a:cubicBezTo>
                    <a:cubicBezTo>
                      <a:pt x="1463911" y="282894"/>
                      <a:pt x="1435359" y="329611"/>
                      <a:pt x="1422381" y="365946"/>
                    </a:cubicBezTo>
                    <a:cubicBezTo>
                      <a:pt x="1435359" y="381518"/>
                      <a:pt x="1450933" y="397090"/>
                      <a:pt x="1463911" y="415258"/>
                    </a:cubicBezTo>
                    <a:cubicBezTo>
                      <a:pt x="1500249" y="407472"/>
                      <a:pt x="1552161" y="386709"/>
                      <a:pt x="1596286" y="376328"/>
                    </a:cubicBezTo>
                    <a:cubicBezTo>
                      <a:pt x="1609264" y="397090"/>
                      <a:pt x="1622241" y="417853"/>
                      <a:pt x="1635219" y="438616"/>
                    </a:cubicBezTo>
                    <a:cubicBezTo>
                      <a:pt x="1604072" y="472356"/>
                      <a:pt x="1565139" y="508691"/>
                      <a:pt x="1541778" y="539835"/>
                    </a:cubicBezTo>
                    <a:cubicBezTo>
                      <a:pt x="1552161" y="558003"/>
                      <a:pt x="1559947" y="578766"/>
                      <a:pt x="1567734" y="599529"/>
                    </a:cubicBezTo>
                    <a:cubicBezTo>
                      <a:pt x="1606668" y="602124"/>
                      <a:pt x="1661175" y="596933"/>
                      <a:pt x="1705300" y="599529"/>
                    </a:cubicBezTo>
                    <a:cubicBezTo>
                      <a:pt x="1707896" y="609910"/>
                      <a:pt x="1713087" y="622887"/>
                      <a:pt x="1715683" y="633268"/>
                    </a:cubicBezTo>
                    <a:cubicBezTo>
                      <a:pt x="1718278" y="646245"/>
                      <a:pt x="1723469" y="659222"/>
                      <a:pt x="1726065" y="672199"/>
                    </a:cubicBezTo>
                    <a:cubicBezTo>
                      <a:pt x="1687131" y="695557"/>
                      <a:pt x="1640411" y="718915"/>
                      <a:pt x="1606668" y="742274"/>
                    </a:cubicBezTo>
                    <a:cubicBezTo>
                      <a:pt x="1611859" y="763037"/>
                      <a:pt x="1614455" y="783799"/>
                      <a:pt x="1617050" y="807158"/>
                    </a:cubicBezTo>
                    <a:cubicBezTo>
                      <a:pt x="1650793" y="820135"/>
                      <a:pt x="1705300" y="830516"/>
                      <a:pt x="1749425" y="843493"/>
                    </a:cubicBezTo>
                    <a:cubicBezTo>
                      <a:pt x="1749425" y="869446"/>
                      <a:pt x="1749425" y="892805"/>
                      <a:pt x="1746830" y="918758"/>
                    </a:cubicBezTo>
                    <a:cubicBezTo>
                      <a:pt x="1705300" y="929140"/>
                      <a:pt x="1650793" y="942117"/>
                      <a:pt x="1614455" y="952498"/>
                    </a:cubicBezTo>
                    <a:cubicBezTo>
                      <a:pt x="1611859" y="975856"/>
                      <a:pt x="1609264" y="996619"/>
                      <a:pt x="1604072" y="1017382"/>
                    </a:cubicBezTo>
                    <a:cubicBezTo>
                      <a:pt x="1635219" y="1040740"/>
                      <a:pt x="1681940" y="1066694"/>
                      <a:pt x="1720874" y="1090052"/>
                    </a:cubicBezTo>
                    <a:cubicBezTo>
                      <a:pt x="1713087" y="1116006"/>
                      <a:pt x="1705300" y="1139364"/>
                      <a:pt x="1697513" y="1162722"/>
                    </a:cubicBezTo>
                    <a:cubicBezTo>
                      <a:pt x="1653389" y="1160127"/>
                      <a:pt x="1598881" y="1157532"/>
                      <a:pt x="1559947" y="1157532"/>
                    </a:cubicBezTo>
                    <a:cubicBezTo>
                      <a:pt x="1552161" y="1178294"/>
                      <a:pt x="1541778" y="1196462"/>
                      <a:pt x="1533992" y="1217225"/>
                    </a:cubicBezTo>
                    <a:cubicBezTo>
                      <a:pt x="1557352" y="1245774"/>
                      <a:pt x="1593690" y="1287300"/>
                      <a:pt x="1622241" y="1321040"/>
                    </a:cubicBezTo>
                    <a:cubicBezTo>
                      <a:pt x="1611859" y="1341802"/>
                      <a:pt x="1596286" y="1362565"/>
                      <a:pt x="1583308" y="1383328"/>
                    </a:cubicBezTo>
                    <a:cubicBezTo>
                      <a:pt x="1539183" y="1367756"/>
                      <a:pt x="1489867" y="1349589"/>
                      <a:pt x="1450933" y="1339207"/>
                    </a:cubicBezTo>
                    <a:cubicBezTo>
                      <a:pt x="1437955" y="1357375"/>
                      <a:pt x="1424977" y="1372947"/>
                      <a:pt x="1409403" y="1388519"/>
                    </a:cubicBezTo>
                    <a:cubicBezTo>
                      <a:pt x="1422381" y="1424854"/>
                      <a:pt x="1448337" y="1471571"/>
                      <a:pt x="1466506" y="1513096"/>
                    </a:cubicBezTo>
                    <a:cubicBezTo>
                      <a:pt x="1448337" y="1528668"/>
                      <a:pt x="1430168" y="1546836"/>
                      <a:pt x="1409403" y="1559813"/>
                    </a:cubicBezTo>
                    <a:cubicBezTo>
                      <a:pt x="1373065" y="1536455"/>
                      <a:pt x="1328940" y="1502715"/>
                      <a:pt x="1295198" y="1484547"/>
                    </a:cubicBezTo>
                    <a:cubicBezTo>
                      <a:pt x="1279624" y="1494929"/>
                      <a:pt x="1261455" y="1507906"/>
                      <a:pt x="1240690" y="1518287"/>
                    </a:cubicBezTo>
                    <a:cubicBezTo>
                      <a:pt x="1243286" y="1554622"/>
                      <a:pt x="1256264" y="1609125"/>
                      <a:pt x="1261455" y="1653246"/>
                    </a:cubicBezTo>
                    <a:cubicBezTo>
                      <a:pt x="1238095" y="1663627"/>
                      <a:pt x="1217330" y="1674009"/>
                      <a:pt x="1193970" y="1684390"/>
                    </a:cubicBezTo>
                    <a:cubicBezTo>
                      <a:pt x="1165418" y="1648055"/>
                      <a:pt x="1131676" y="1603934"/>
                      <a:pt x="1105720" y="1577980"/>
                    </a:cubicBezTo>
                    <a:cubicBezTo>
                      <a:pt x="1095338" y="1580576"/>
                      <a:pt x="1084955" y="1583171"/>
                      <a:pt x="1074573" y="1585766"/>
                    </a:cubicBezTo>
                    <a:cubicBezTo>
                      <a:pt x="1064190" y="1588362"/>
                      <a:pt x="1053808" y="1590957"/>
                      <a:pt x="1043426" y="1593553"/>
                    </a:cubicBezTo>
                    <a:cubicBezTo>
                      <a:pt x="1035639" y="1632483"/>
                      <a:pt x="1030448" y="1686986"/>
                      <a:pt x="1025257" y="1731107"/>
                    </a:cubicBezTo>
                    <a:cubicBezTo>
                      <a:pt x="999301" y="1736297"/>
                      <a:pt x="975941" y="1738893"/>
                      <a:pt x="949985" y="1741488"/>
                    </a:cubicBezTo>
                    <a:cubicBezTo>
                      <a:pt x="931816" y="1699962"/>
                      <a:pt x="913647" y="1648055"/>
                      <a:pt x="898073" y="1614315"/>
                    </a:cubicBezTo>
                    <a:cubicBezTo>
                      <a:pt x="874713" y="1614315"/>
                      <a:pt x="853948" y="1614315"/>
                      <a:pt x="833183" y="1611720"/>
                    </a:cubicBezTo>
                    <a:cubicBezTo>
                      <a:pt x="815014" y="1645460"/>
                      <a:pt x="794250" y="1697367"/>
                      <a:pt x="776080" y="1738893"/>
                    </a:cubicBezTo>
                    <a:cubicBezTo>
                      <a:pt x="750125" y="1736297"/>
                      <a:pt x="726764" y="1731107"/>
                      <a:pt x="703404" y="1725916"/>
                    </a:cubicBezTo>
                    <a:cubicBezTo>
                      <a:pt x="698213" y="1681795"/>
                      <a:pt x="693022" y="1627292"/>
                      <a:pt x="687831" y="1590957"/>
                    </a:cubicBezTo>
                    <a:cubicBezTo>
                      <a:pt x="667066" y="1585766"/>
                      <a:pt x="646301" y="1577980"/>
                      <a:pt x="625536" y="1570194"/>
                    </a:cubicBezTo>
                    <a:cubicBezTo>
                      <a:pt x="599581" y="1598743"/>
                      <a:pt x="565838" y="1642864"/>
                      <a:pt x="534691" y="1676604"/>
                    </a:cubicBezTo>
                    <a:cubicBezTo>
                      <a:pt x="511331" y="1666223"/>
                      <a:pt x="490566" y="1655841"/>
                      <a:pt x="467206" y="1642864"/>
                    </a:cubicBezTo>
                    <a:cubicBezTo>
                      <a:pt x="474992" y="1598743"/>
                      <a:pt x="487970" y="1546836"/>
                      <a:pt x="490566" y="1507906"/>
                    </a:cubicBezTo>
                    <a:cubicBezTo>
                      <a:pt x="472397" y="1497524"/>
                      <a:pt x="454228" y="1484547"/>
                      <a:pt x="438654" y="1471571"/>
                    </a:cubicBezTo>
                    <a:cubicBezTo>
                      <a:pt x="404912" y="1489738"/>
                      <a:pt x="360787" y="1523478"/>
                      <a:pt x="321853" y="1546836"/>
                    </a:cubicBezTo>
                    <a:cubicBezTo>
                      <a:pt x="303684" y="1531264"/>
                      <a:pt x="285515" y="1515692"/>
                      <a:pt x="267345" y="1497524"/>
                    </a:cubicBezTo>
                    <a:cubicBezTo>
                      <a:pt x="285515" y="1458594"/>
                      <a:pt x="314066" y="1409282"/>
                      <a:pt x="327044" y="1375542"/>
                    </a:cubicBezTo>
                    <a:cubicBezTo>
                      <a:pt x="314066" y="1357375"/>
                      <a:pt x="298493" y="1341802"/>
                      <a:pt x="285515" y="1326230"/>
                    </a:cubicBezTo>
                    <a:cubicBezTo>
                      <a:pt x="249176" y="1334016"/>
                      <a:pt x="197264" y="1352184"/>
                      <a:pt x="153139" y="1365161"/>
                    </a:cubicBezTo>
                    <a:cubicBezTo>
                      <a:pt x="140161" y="1344398"/>
                      <a:pt x="127183" y="1323635"/>
                      <a:pt x="114206" y="1300277"/>
                    </a:cubicBezTo>
                    <a:cubicBezTo>
                      <a:pt x="145353" y="1269132"/>
                      <a:pt x="184286" y="1230202"/>
                      <a:pt x="207647" y="1199057"/>
                    </a:cubicBezTo>
                    <a:cubicBezTo>
                      <a:pt x="197264" y="1180890"/>
                      <a:pt x="189478" y="1160127"/>
                      <a:pt x="181691" y="1141959"/>
                    </a:cubicBezTo>
                    <a:cubicBezTo>
                      <a:pt x="142757" y="1139364"/>
                      <a:pt x="88250" y="1141959"/>
                      <a:pt x="44125" y="1141959"/>
                    </a:cubicBezTo>
                    <a:cubicBezTo>
                      <a:pt x="38934" y="1128983"/>
                      <a:pt x="36338" y="1118601"/>
                      <a:pt x="33742" y="1105624"/>
                    </a:cubicBezTo>
                    <a:cubicBezTo>
                      <a:pt x="28551" y="1092648"/>
                      <a:pt x="25956" y="1082266"/>
                      <a:pt x="23360" y="1069289"/>
                    </a:cubicBezTo>
                    <a:cubicBezTo>
                      <a:pt x="62294" y="1045931"/>
                      <a:pt x="109014" y="1019977"/>
                      <a:pt x="140161" y="999215"/>
                    </a:cubicBezTo>
                    <a:cubicBezTo>
                      <a:pt x="137566" y="975856"/>
                      <a:pt x="134970" y="955093"/>
                      <a:pt x="132375" y="934330"/>
                    </a:cubicBezTo>
                    <a:cubicBezTo>
                      <a:pt x="96036" y="921354"/>
                      <a:pt x="44125" y="908377"/>
                      <a:pt x="0" y="895400"/>
                    </a:cubicBezTo>
                    <a:cubicBezTo>
                      <a:pt x="0" y="872042"/>
                      <a:pt x="0" y="846088"/>
                      <a:pt x="2595" y="822730"/>
                    </a:cubicBezTo>
                    <a:cubicBezTo>
                      <a:pt x="44125" y="809753"/>
                      <a:pt x="98632" y="799372"/>
                      <a:pt x="134970" y="786395"/>
                    </a:cubicBezTo>
                    <a:cubicBezTo>
                      <a:pt x="137566" y="765632"/>
                      <a:pt x="140161" y="744869"/>
                      <a:pt x="145353" y="724106"/>
                    </a:cubicBezTo>
                    <a:cubicBezTo>
                      <a:pt x="114206" y="700748"/>
                      <a:pt x="67485" y="672199"/>
                      <a:pt x="28551" y="648841"/>
                    </a:cubicBezTo>
                    <a:cubicBezTo>
                      <a:pt x="36338" y="625482"/>
                      <a:pt x="41529" y="602124"/>
                      <a:pt x="51911" y="578766"/>
                    </a:cubicBezTo>
                    <a:cubicBezTo>
                      <a:pt x="96036" y="578766"/>
                      <a:pt x="150544" y="583957"/>
                      <a:pt x="189478" y="581361"/>
                    </a:cubicBezTo>
                    <a:cubicBezTo>
                      <a:pt x="197264" y="563194"/>
                      <a:pt x="205051" y="542431"/>
                      <a:pt x="215433" y="524263"/>
                    </a:cubicBezTo>
                    <a:cubicBezTo>
                      <a:pt x="192073" y="493119"/>
                      <a:pt x="155735" y="454188"/>
                      <a:pt x="124588" y="420449"/>
                    </a:cubicBezTo>
                    <a:cubicBezTo>
                      <a:pt x="137566" y="399686"/>
                      <a:pt x="153139" y="378923"/>
                      <a:pt x="166117" y="358160"/>
                    </a:cubicBezTo>
                    <a:cubicBezTo>
                      <a:pt x="210242" y="371137"/>
                      <a:pt x="259558" y="391900"/>
                      <a:pt x="298493" y="399686"/>
                    </a:cubicBezTo>
                    <a:cubicBezTo>
                      <a:pt x="311471" y="384114"/>
                      <a:pt x="324448" y="368542"/>
                      <a:pt x="340022" y="352969"/>
                    </a:cubicBezTo>
                    <a:cubicBezTo>
                      <a:pt x="327044" y="316634"/>
                      <a:pt x="301088" y="267322"/>
                      <a:pt x="282919" y="225796"/>
                    </a:cubicBezTo>
                    <a:cubicBezTo>
                      <a:pt x="301088" y="210224"/>
                      <a:pt x="319257" y="194652"/>
                      <a:pt x="340022" y="179080"/>
                    </a:cubicBezTo>
                    <a:cubicBezTo>
                      <a:pt x="376360" y="205034"/>
                      <a:pt x="420485" y="236178"/>
                      <a:pt x="454228" y="256941"/>
                    </a:cubicBezTo>
                    <a:cubicBezTo>
                      <a:pt x="469801" y="243964"/>
                      <a:pt x="487970" y="233583"/>
                      <a:pt x="508735" y="223201"/>
                    </a:cubicBezTo>
                    <a:cubicBezTo>
                      <a:pt x="503544" y="184271"/>
                      <a:pt x="493162" y="129768"/>
                      <a:pt x="487970" y="85647"/>
                    </a:cubicBezTo>
                    <a:cubicBezTo>
                      <a:pt x="508735" y="75265"/>
                      <a:pt x="532095" y="64884"/>
                      <a:pt x="555456" y="57098"/>
                    </a:cubicBezTo>
                    <a:cubicBezTo>
                      <a:pt x="584007" y="90838"/>
                      <a:pt x="615154" y="134959"/>
                      <a:pt x="643706" y="163508"/>
                    </a:cubicBezTo>
                    <a:cubicBezTo>
                      <a:pt x="654088" y="158317"/>
                      <a:pt x="664470" y="155722"/>
                      <a:pt x="674853" y="153126"/>
                    </a:cubicBezTo>
                    <a:cubicBezTo>
                      <a:pt x="685235" y="150531"/>
                      <a:pt x="695617" y="147936"/>
                      <a:pt x="706000" y="145340"/>
                    </a:cubicBezTo>
                    <a:cubicBezTo>
                      <a:pt x="713786" y="109005"/>
                      <a:pt x="718978" y="54503"/>
                      <a:pt x="724169" y="10381"/>
                    </a:cubicBezTo>
                    <a:cubicBezTo>
                      <a:pt x="750125" y="5191"/>
                      <a:pt x="773485" y="2595"/>
                      <a:pt x="799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9"/>
              </a:p>
            </p:txBody>
          </p:sp>
          <p:sp>
            <p:nvSpPr>
              <p:cNvPr id="589" name="Freeform 227"/>
              <p:cNvSpPr>
                <a:spLocks/>
              </p:cNvSpPr>
              <p:nvPr/>
            </p:nvSpPr>
            <p:spPr bwMode="auto">
              <a:xfrm>
                <a:off x="-7530434" y="1263771"/>
                <a:ext cx="985838" cy="919163"/>
              </a:xfrm>
              <a:custGeom>
                <a:avLst/>
                <a:gdLst>
                  <a:gd name="T0" fmla="*/ 183 w 380"/>
                  <a:gd name="T1" fmla="*/ 354 h 354"/>
                  <a:gd name="T2" fmla="*/ 13 w 380"/>
                  <a:gd name="T3" fmla="*/ 225 h 354"/>
                  <a:gd name="T4" fmla="*/ 29 w 380"/>
                  <a:gd name="T5" fmla="*/ 90 h 354"/>
                  <a:gd name="T6" fmla="*/ 135 w 380"/>
                  <a:gd name="T7" fmla="*/ 7 h 354"/>
                  <a:gd name="T8" fmla="*/ 183 w 380"/>
                  <a:gd name="T9" fmla="*/ 0 h 354"/>
                  <a:gd name="T10" fmla="*/ 353 w 380"/>
                  <a:gd name="T11" fmla="*/ 130 h 354"/>
                  <a:gd name="T12" fmla="*/ 231 w 380"/>
                  <a:gd name="T13" fmla="*/ 348 h 354"/>
                  <a:gd name="T14" fmla="*/ 183 w 380"/>
                  <a:gd name="T15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0" h="354">
                    <a:moveTo>
                      <a:pt x="183" y="354"/>
                    </a:moveTo>
                    <a:cubicBezTo>
                      <a:pt x="104" y="354"/>
                      <a:pt x="34" y="301"/>
                      <a:pt x="13" y="225"/>
                    </a:cubicBezTo>
                    <a:cubicBezTo>
                      <a:pt x="0" y="179"/>
                      <a:pt x="6" y="132"/>
                      <a:pt x="29" y="90"/>
                    </a:cubicBezTo>
                    <a:cubicBezTo>
                      <a:pt x="52" y="49"/>
                      <a:pt x="90" y="20"/>
                      <a:pt x="135" y="7"/>
                    </a:cubicBezTo>
                    <a:cubicBezTo>
                      <a:pt x="151" y="2"/>
                      <a:pt x="167" y="0"/>
                      <a:pt x="183" y="0"/>
                    </a:cubicBezTo>
                    <a:cubicBezTo>
                      <a:pt x="262" y="0"/>
                      <a:pt x="332" y="53"/>
                      <a:pt x="353" y="130"/>
                    </a:cubicBezTo>
                    <a:cubicBezTo>
                      <a:pt x="380" y="223"/>
                      <a:pt x="325" y="321"/>
                      <a:pt x="231" y="348"/>
                    </a:cubicBezTo>
                    <a:cubicBezTo>
                      <a:pt x="215" y="352"/>
                      <a:pt x="199" y="354"/>
                      <a:pt x="183" y="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600" name="Group 599"/>
            <p:cNvGrpSpPr/>
            <p:nvPr/>
          </p:nvGrpSpPr>
          <p:grpSpPr>
            <a:xfrm>
              <a:off x="-7108159" y="2273421"/>
              <a:ext cx="1747838" cy="1746250"/>
              <a:chOff x="-7108159" y="2273421"/>
              <a:chExt cx="1747838" cy="1746250"/>
            </a:xfrm>
          </p:grpSpPr>
          <p:sp>
            <p:nvSpPr>
              <p:cNvPr id="726" name="Freeform 725"/>
              <p:cNvSpPr>
                <a:spLocks/>
              </p:cNvSpPr>
              <p:nvPr/>
            </p:nvSpPr>
            <p:spPr bwMode="auto">
              <a:xfrm>
                <a:off x="-7108159" y="2273421"/>
                <a:ext cx="1747838" cy="1746250"/>
              </a:xfrm>
              <a:custGeom>
                <a:avLst/>
                <a:gdLst>
                  <a:gd name="connsiteX0" fmla="*/ 872328 w 1747838"/>
                  <a:gd name="connsiteY0" fmla="*/ 301625 h 1746250"/>
                  <a:gd name="connsiteX1" fmla="*/ 682672 w 1747838"/>
                  <a:gd name="connsiteY1" fmla="*/ 335366 h 1746250"/>
                  <a:gd name="connsiteX2" fmla="*/ 355320 w 1747838"/>
                  <a:gd name="connsiteY2" fmla="*/ 628650 h 1746250"/>
                  <a:gd name="connsiteX3" fmla="*/ 331938 w 1747838"/>
                  <a:gd name="connsiteY3" fmla="*/ 1064684 h 1746250"/>
                  <a:gd name="connsiteX4" fmla="*/ 872328 w 1747838"/>
                  <a:gd name="connsiteY4" fmla="*/ 1446213 h 1746250"/>
                  <a:gd name="connsiteX5" fmla="*/ 1064583 w 1747838"/>
                  <a:gd name="connsiteY5" fmla="*/ 1415068 h 1746250"/>
                  <a:gd name="connsiteX6" fmla="*/ 1412719 w 1747838"/>
                  <a:gd name="connsiteY6" fmla="*/ 683154 h 1746250"/>
                  <a:gd name="connsiteX7" fmla="*/ 872328 w 1747838"/>
                  <a:gd name="connsiteY7" fmla="*/ 301625 h 1746250"/>
                  <a:gd name="connsiteX8" fmla="*/ 914174 w 1747838"/>
                  <a:gd name="connsiteY8" fmla="*/ 0 h 1746250"/>
                  <a:gd name="connsiteX9" fmla="*/ 989489 w 1747838"/>
                  <a:gd name="connsiteY9" fmla="*/ 7784 h 1746250"/>
                  <a:gd name="connsiteX10" fmla="*/ 1012863 w 1747838"/>
                  <a:gd name="connsiteY10" fmla="*/ 142710 h 1746250"/>
                  <a:gd name="connsiteX11" fmla="*/ 1075193 w 1747838"/>
                  <a:gd name="connsiteY11" fmla="*/ 158278 h 1746250"/>
                  <a:gd name="connsiteX12" fmla="*/ 1158300 w 1747838"/>
                  <a:gd name="connsiteY12" fmla="*/ 49300 h 1746250"/>
                  <a:gd name="connsiteX13" fmla="*/ 1228421 w 1747838"/>
                  <a:gd name="connsiteY13" fmla="*/ 75247 h 1746250"/>
                  <a:gd name="connsiteX14" fmla="*/ 1212839 w 1747838"/>
                  <a:gd name="connsiteY14" fmla="*/ 212768 h 1746250"/>
                  <a:gd name="connsiteX15" fmla="*/ 1269975 w 1747838"/>
                  <a:gd name="connsiteY15" fmla="*/ 243904 h 1746250"/>
                  <a:gd name="connsiteX16" fmla="*/ 1379052 w 1747838"/>
                  <a:gd name="connsiteY16" fmla="*/ 160873 h 1746250"/>
                  <a:gd name="connsiteX17" fmla="*/ 1438785 w 1747838"/>
                  <a:gd name="connsiteY17" fmla="*/ 207578 h 1746250"/>
                  <a:gd name="connsiteX18" fmla="*/ 1386843 w 1747838"/>
                  <a:gd name="connsiteY18" fmla="*/ 334720 h 1746250"/>
                  <a:gd name="connsiteX19" fmla="*/ 1430994 w 1747838"/>
                  <a:gd name="connsiteY19" fmla="*/ 381425 h 1746250"/>
                  <a:gd name="connsiteX20" fmla="*/ 1560848 w 1747838"/>
                  <a:gd name="connsiteY20" fmla="*/ 332125 h 1746250"/>
                  <a:gd name="connsiteX21" fmla="*/ 1602401 w 1747838"/>
                  <a:gd name="connsiteY21" fmla="*/ 394398 h 1746250"/>
                  <a:gd name="connsiteX22" fmla="*/ 1516698 w 1747838"/>
                  <a:gd name="connsiteY22" fmla="*/ 500782 h 1746250"/>
                  <a:gd name="connsiteX23" fmla="*/ 1547863 w 1747838"/>
                  <a:gd name="connsiteY23" fmla="*/ 557866 h 1746250"/>
                  <a:gd name="connsiteX24" fmla="*/ 1685508 w 1747838"/>
                  <a:gd name="connsiteY24" fmla="*/ 547487 h 1746250"/>
                  <a:gd name="connsiteX25" fmla="*/ 1698494 w 1747838"/>
                  <a:gd name="connsiteY25" fmla="*/ 583813 h 1746250"/>
                  <a:gd name="connsiteX26" fmla="*/ 1708882 w 1747838"/>
                  <a:gd name="connsiteY26" fmla="*/ 620139 h 1746250"/>
                  <a:gd name="connsiteX27" fmla="*/ 1597207 w 1747838"/>
                  <a:gd name="connsiteY27" fmla="*/ 697981 h 1746250"/>
                  <a:gd name="connsiteX28" fmla="*/ 1610193 w 1747838"/>
                  <a:gd name="connsiteY28" fmla="*/ 760255 h 1746250"/>
                  <a:gd name="connsiteX29" fmla="*/ 1742644 w 1747838"/>
                  <a:gd name="connsiteY29" fmla="*/ 791391 h 1746250"/>
                  <a:gd name="connsiteX30" fmla="*/ 1747838 w 1747838"/>
                  <a:gd name="connsiteY30" fmla="*/ 864044 h 1746250"/>
                  <a:gd name="connsiteX31" fmla="*/ 1617984 w 1747838"/>
                  <a:gd name="connsiteY31" fmla="*/ 908154 h 1746250"/>
                  <a:gd name="connsiteX32" fmla="*/ 1610193 w 1747838"/>
                  <a:gd name="connsiteY32" fmla="*/ 973022 h 1746250"/>
                  <a:gd name="connsiteX33" fmla="*/ 1732256 w 1747838"/>
                  <a:gd name="connsiteY33" fmla="*/ 1037890 h 1746250"/>
                  <a:gd name="connsiteX34" fmla="*/ 1714076 w 1747838"/>
                  <a:gd name="connsiteY34" fmla="*/ 1110543 h 1746250"/>
                  <a:gd name="connsiteX35" fmla="*/ 1576431 w 1747838"/>
                  <a:gd name="connsiteY35" fmla="*/ 1115732 h 1746250"/>
                  <a:gd name="connsiteX36" fmla="*/ 1553057 w 1747838"/>
                  <a:gd name="connsiteY36" fmla="*/ 1175411 h 1746250"/>
                  <a:gd name="connsiteX37" fmla="*/ 1651746 w 1747838"/>
                  <a:gd name="connsiteY37" fmla="*/ 1274010 h 1746250"/>
                  <a:gd name="connsiteX38" fmla="*/ 1612790 w 1747838"/>
                  <a:gd name="connsiteY38" fmla="*/ 1338878 h 1746250"/>
                  <a:gd name="connsiteX39" fmla="*/ 1480338 w 1747838"/>
                  <a:gd name="connsiteY39" fmla="*/ 1305147 h 1746250"/>
                  <a:gd name="connsiteX40" fmla="*/ 1441382 w 1747838"/>
                  <a:gd name="connsiteY40" fmla="*/ 1354447 h 1746250"/>
                  <a:gd name="connsiteX41" fmla="*/ 1506309 w 1747838"/>
                  <a:gd name="connsiteY41" fmla="*/ 1476399 h 1746250"/>
                  <a:gd name="connsiteX42" fmla="*/ 1454368 w 1747838"/>
                  <a:gd name="connsiteY42" fmla="*/ 1528293 h 1746250"/>
                  <a:gd name="connsiteX43" fmla="*/ 1334902 w 1747838"/>
                  <a:gd name="connsiteY43" fmla="*/ 1458236 h 1746250"/>
                  <a:gd name="connsiteX44" fmla="*/ 1282960 w 1747838"/>
                  <a:gd name="connsiteY44" fmla="*/ 1494562 h 1746250"/>
                  <a:gd name="connsiteX45" fmla="*/ 1311528 w 1747838"/>
                  <a:gd name="connsiteY45" fmla="*/ 1629488 h 1746250"/>
                  <a:gd name="connsiteX46" fmla="*/ 1246601 w 1747838"/>
                  <a:gd name="connsiteY46" fmla="*/ 1663219 h 1746250"/>
                  <a:gd name="connsiteX47" fmla="*/ 1150509 w 1747838"/>
                  <a:gd name="connsiteY47" fmla="*/ 1564619 h 1746250"/>
                  <a:gd name="connsiteX48" fmla="*/ 1121941 w 1747838"/>
                  <a:gd name="connsiteY48" fmla="*/ 1574998 h 1746250"/>
                  <a:gd name="connsiteX49" fmla="*/ 1090776 w 1747838"/>
                  <a:gd name="connsiteY49" fmla="*/ 1585377 h 1746250"/>
                  <a:gd name="connsiteX50" fmla="*/ 1080387 w 1747838"/>
                  <a:gd name="connsiteY50" fmla="*/ 1722898 h 1746250"/>
                  <a:gd name="connsiteX51" fmla="*/ 1007669 w 1747838"/>
                  <a:gd name="connsiteY51" fmla="*/ 1738466 h 1746250"/>
                  <a:gd name="connsiteX52" fmla="*/ 945339 w 1747838"/>
                  <a:gd name="connsiteY52" fmla="*/ 1613919 h 1746250"/>
                  <a:gd name="connsiteX53" fmla="*/ 880412 w 1747838"/>
                  <a:gd name="connsiteY53" fmla="*/ 1616514 h 1746250"/>
                  <a:gd name="connsiteX54" fmla="*/ 831067 w 1747838"/>
                  <a:gd name="connsiteY54" fmla="*/ 1746250 h 1746250"/>
                  <a:gd name="connsiteX55" fmla="*/ 758349 w 1747838"/>
                  <a:gd name="connsiteY55" fmla="*/ 1741061 h 1746250"/>
                  <a:gd name="connsiteX56" fmla="*/ 732378 w 1747838"/>
                  <a:gd name="connsiteY56" fmla="*/ 1603540 h 1746250"/>
                  <a:gd name="connsiteX57" fmla="*/ 670048 w 1747838"/>
                  <a:gd name="connsiteY57" fmla="*/ 1590567 h 1746250"/>
                  <a:gd name="connsiteX58" fmla="*/ 586941 w 1747838"/>
                  <a:gd name="connsiteY58" fmla="*/ 1699545 h 1746250"/>
                  <a:gd name="connsiteX59" fmla="*/ 519417 w 1747838"/>
                  <a:gd name="connsiteY59" fmla="*/ 1673598 h 1746250"/>
                  <a:gd name="connsiteX60" fmla="*/ 532403 w 1747838"/>
                  <a:gd name="connsiteY60" fmla="*/ 1536077 h 1746250"/>
                  <a:gd name="connsiteX61" fmla="*/ 477864 w 1747838"/>
                  <a:gd name="connsiteY61" fmla="*/ 1504941 h 1746250"/>
                  <a:gd name="connsiteX62" fmla="*/ 366189 w 1747838"/>
                  <a:gd name="connsiteY62" fmla="*/ 1585377 h 1746250"/>
                  <a:gd name="connsiteX63" fmla="*/ 309053 w 1747838"/>
                  <a:gd name="connsiteY63" fmla="*/ 1541267 h 1746250"/>
                  <a:gd name="connsiteX64" fmla="*/ 360995 w 1747838"/>
                  <a:gd name="connsiteY64" fmla="*/ 1414125 h 1746250"/>
                  <a:gd name="connsiteX65" fmla="*/ 314247 w 1747838"/>
                  <a:gd name="connsiteY65" fmla="*/ 1367420 h 1746250"/>
                  <a:gd name="connsiteX66" fmla="*/ 186990 w 1747838"/>
                  <a:gd name="connsiteY66" fmla="*/ 1414125 h 1746250"/>
                  <a:gd name="connsiteX67" fmla="*/ 142840 w 1747838"/>
                  <a:gd name="connsiteY67" fmla="*/ 1354447 h 1746250"/>
                  <a:gd name="connsiteX68" fmla="*/ 228544 w 1747838"/>
                  <a:gd name="connsiteY68" fmla="*/ 1248063 h 1746250"/>
                  <a:gd name="connsiteX69" fmla="*/ 199976 w 1747838"/>
                  <a:gd name="connsiteY69" fmla="*/ 1190979 h 1746250"/>
                  <a:gd name="connsiteX70" fmla="*/ 62330 w 1747838"/>
                  <a:gd name="connsiteY70" fmla="*/ 1198763 h 1746250"/>
                  <a:gd name="connsiteX71" fmla="*/ 49345 w 1747838"/>
                  <a:gd name="connsiteY71" fmla="*/ 1165032 h 1746250"/>
                  <a:gd name="connsiteX72" fmla="*/ 36359 w 1747838"/>
                  <a:gd name="connsiteY72" fmla="*/ 1128706 h 1746250"/>
                  <a:gd name="connsiteX73" fmla="*/ 150631 w 1747838"/>
                  <a:gd name="connsiteY73" fmla="*/ 1050864 h 1746250"/>
                  <a:gd name="connsiteX74" fmla="*/ 137646 w 1747838"/>
                  <a:gd name="connsiteY74" fmla="*/ 985996 h 1746250"/>
                  <a:gd name="connsiteX75" fmla="*/ 2597 w 1747838"/>
                  <a:gd name="connsiteY75" fmla="*/ 957454 h 1746250"/>
                  <a:gd name="connsiteX76" fmla="*/ 0 w 1747838"/>
                  <a:gd name="connsiteY76" fmla="*/ 882207 h 1746250"/>
                  <a:gd name="connsiteX77" fmla="*/ 129854 w 1747838"/>
                  <a:gd name="connsiteY77" fmla="*/ 840691 h 1746250"/>
                  <a:gd name="connsiteX78" fmla="*/ 135049 w 1747838"/>
                  <a:gd name="connsiteY78" fmla="*/ 775823 h 1746250"/>
                  <a:gd name="connsiteX79" fmla="*/ 15583 w 1747838"/>
                  <a:gd name="connsiteY79" fmla="*/ 708360 h 1746250"/>
                  <a:gd name="connsiteX80" fmla="*/ 31165 w 1747838"/>
                  <a:gd name="connsiteY80" fmla="*/ 635708 h 1746250"/>
                  <a:gd name="connsiteX81" fmla="*/ 168811 w 1747838"/>
                  <a:gd name="connsiteY81" fmla="*/ 630518 h 1746250"/>
                  <a:gd name="connsiteX82" fmla="*/ 192185 w 1747838"/>
                  <a:gd name="connsiteY82" fmla="*/ 570840 h 1746250"/>
                  <a:gd name="connsiteX83" fmla="*/ 96092 w 1747838"/>
                  <a:gd name="connsiteY83" fmla="*/ 474835 h 1746250"/>
                  <a:gd name="connsiteX84" fmla="*/ 132452 w 1747838"/>
                  <a:gd name="connsiteY84" fmla="*/ 409967 h 1746250"/>
                  <a:gd name="connsiteX85" fmla="*/ 264903 w 1747838"/>
                  <a:gd name="connsiteY85" fmla="*/ 443698 h 1746250"/>
                  <a:gd name="connsiteX86" fmla="*/ 306456 w 1747838"/>
                  <a:gd name="connsiteY86" fmla="*/ 391804 h 1746250"/>
                  <a:gd name="connsiteX87" fmla="*/ 238932 w 1747838"/>
                  <a:gd name="connsiteY87" fmla="*/ 272446 h 1746250"/>
                  <a:gd name="connsiteX88" fmla="*/ 293471 w 1747838"/>
                  <a:gd name="connsiteY88" fmla="*/ 220552 h 1746250"/>
                  <a:gd name="connsiteX89" fmla="*/ 412937 w 1747838"/>
                  <a:gd name="connsiteY89" fmla="*/ 290609 h 1746250"/>
                  <a:gd name="connsiteX90" fmla="*/ 464878 w 1747838"/>
                  <a:gd name="connsiteY90" fmla="*/ 251688 h 1746250"/>
                  <a:gd name="connsiteX91" fmla="*/ 436310 w 1747838"/>
                  <a:gd name="connsiteY91" fmla="*/ 116763 h 1746250"/>
                  <a:gd name="connsiteX92" fmla="*/ 501238 w 1747838"/>
                  <a:gd name="connsiteY92" fmla="*/ 83031 h 1746250"/>
                  <a:gd name="connsiteX93" fmla="*/ 594733 w 1747838"/>
                  <a:gd name="connsiteY93" fmla="*/ 184226 h 1746250"/>
                  <a:gd name="connsiteX94" fmla="*/ 625898 w 1747838"/>
                  <a:gd name="connsiteY94" fmla="*/ 171252 h 1746250"/>
                  <a:gd name="connsiteX95" fmla="*/ 657063 w 1747838"/>
                  <a:gd name="connsiteY95" fmla="*/ 163468 h 1746250"/>
                  <a:gd name="connsiteX96" fmla="*/ 667451 w 1747838"/>
                  <a:gd name="connsiteY96" fmla="*/ 25947 h 1746250"/>
                  <a:gd name="connsiteX97" fmla="*/ 740169 w 1747838"/>
                  <a:gd name="connsiteY97" fmla="*/ 10379 h 1746250"/>
                  <a:gd name="connsiteX98" fmla="*/ 802499 w 1747838"/>
                  <a:gd name="connsiteY98" fmla="*/ 132331 h 1746250"/>
                  <a:gd name="connsiteX99" fmla="*/ 864829 w 1747838"/>
                  <a:gd name="connsiteY99" fmla="*/ 129736 h 1746250"/>
                  <a:gd name="connsiteX100" fmla="*/ 914174 w 1747838"/>
                  <a:gd name="connsiteY100" fmla="*/ 0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1747838" h="1746250">
                    <a:moveTo>
                      <a:pt x="872328" y="301625"/>
                    </a:moveTo>
                    <a:cubicBezTo>
                      <a:pt x="807378" y="301625"/>
                      <a:pt x="745025" y="314602"/>
                      <a:pt x="682672" y="335366"/>
                    </a:cubicBezTo>
                    <a:cubicBezTo>
                      <a:pt x="537182" y="384679"/>
                      <a:pt x="422869" y="488497"/>
                      <a:pt x="355320" y="628650"/>
                    </a:cubicBezTo>
                    <a:cubicBezTo>
                      <a:pt x="290369" y="766208"/>
                      <a:pt x="282575" y="921935"/>
                      <a:pt x="331938" y="1064684"/>
                    </a:cubicBezTo>
                    <a:cubicBezTo>
                      <a:pt x="412477" y="1293082"/>
                      <a:pt x="630711" y="1446213"/>
                      <a:pt x="872328" y="1446213"/>
                    </a:cubicBezTo>
                    <a:cubicBezTo>
                      <a:pt x="937279" y="1446213"/>
                      <a:pt x="1002230" y="1435831"/>
                      <a:pt x="1064583" y="1415068"/>
                    </a:cubicBezTo>
                    <a:cubicBezTo>
                      <a:pt x="1360758" y="1308655"/>
                      <a:pt x="1519238" y="981630"/>
                      <a:pt x="1412719" y="683154"/>
                    </a:cubicBezTo>
                    <a:cubicBezTo>
                      <a:pt x="1332180" y="454756"/>
                      <a:pt x="1116543" y="301625"/>
                      <a:pt x="872328" y="301625"/>
                    </a:cubicBezTo>
                    <a:close/>
                    <a:moveTo>
                      <a:pt x="914174" y="0"/>
                    </a:moveTo>
                    <a:cubicBezTo>
                      <a:pt x="940145" y="2595"/>
                      <a:pt x="963519" y="5190"/>
                      <a:pt x="989489" y="7784"/>
                    </a:cubicBezTo>
                    <a:cubicBezTo>
                      <a:pt x="997281" y="51895"/>
                      <a:pt x="1002475" y="106384"/>
                      <a:pt x="1012863" y="142710"/>
                    </a:cubicBezTo>
                    <a:cubicBezTo>
                      <a:pt x="1033640" y="147899"/>
                      <a:pt x="1054417" y="153089"/>
                      <a:pt x="1075193" y="158278"/>
                    </a:cubicBezTo>
                    <a:cubicBezTo>
                      <a:pt x="1101164" y="129736"/>
                      <a:pt x="1132329" y="83031"/>
                      <a:pt x="1158300" y="49300"/>
                    </a:cubicBezTo>
                    <a:cubicBezTo>
                      <a:pt x="1181674" y="57084"/>
                      <a:pt x="1205047" y="64868"/>
                      <a:pt x="1228421" y="75247"/>
                    </a:cubicBezTo>
                    <a:cubicBezTo>
                      <a:pt x="1223227" y="119357"/>
                      <a:pt x="1215436" y="173847"/>
                      <a:pt x="1212839" y="212768"/>
                    </a:cubicBezTo>
                    <a:cubicBezTo>
                      <a:pt x="1233615" y="223146"/>
                      <a:pt x="1251795" y="233525"/>
                      <a:pt x="1269975" y="243904"/>
                    </a:cubicBezTo>
                    <a:cubicBezTo>
                      <a:pt x="1301140" y="223146"/>
                      <a:pt x="1342693" y="189415"/>
                      <a:pt x="1379052" y="160873"/>
                    </a:cubicBezTo>
                    <a:cubicBezTo>
                      <a:pt x="1399829" y="176441"/>
                      <a:pt x="1420606" y="192010"/>
                      <a:pt x="1438785" y="207578"/>
                    </a:cubicBezTo>
                    <a:cubicBezTo>
                      <a:pt x="1420606" y="249094"/>
                      <a:pt x="1397232" y="298394"/>
                      <a:pt x="1386843" y="334720"/>
                    </a:cubicBezTo>
                    <a:cubicBezTo>
                      <a:pt x="1402426" y="350288"/>
                      <a:pt x="1415411" y="365856"/>
                      <a:pt x="1430994" y="381425"/>
                    </a:cubicBezTo>
                    <a:cubicBezTo>
                      <a:pt x="1467353" y="371046"/>
                      <a:pt x="1519295" y="347693"/>
                      <a:pt x="1560848" y="332125"/>
                    </a:cubicBezTo>
                    <a:cubicBezTo>
                      <a:pt x="1576431" y="352883"/>
                      <a:pt x="1589416" y="373641"/>
                      <a:pt x="1602401" y="394398"/>
                    </a:cubicBezTo>
                    <a:cubicBezTo>
                      <a:pt x="1576431" y="428130"/>
                      <a:pt x="1540071" y="469645"/>
                      <a:pt x="1516698" y="500782"/>
                    </a:cubicBezTo>
                    <a:cubicBezTo>
                      <a:pt x="1527086" y="518945"/>
                      <a:pt x="1537474" y="537108"/>
                      <a:pt x="1547863" y="557866"/>
                    </a:cubicBezTo>
                    <a:cubicBezTo>
                      <a:pt x="1586819" y="557866"/>
                      <a:pt x="1638761" y="550082"/>
                      <a:pt x="1685508" y="547487"/>
                    </a:cubicBezTo>
                    <a:cubicBezTo>
                      <a:pt x="1688105" y="560461"/>
                      <a:pt x="1693299" y="570840"/>
                      <a:pt x="1698494" y="583813"/>
                    </a:cubicBezTo>
                    <a:cubicBezTo>
                      <a:pt x="1701091" y="594192"/>
                      <a:pt x="1706285" y="607166"/>
                      <a:pt x="1708882" y="620139"/>
                    </a:cubicBezTo>
                    <a:cubicBezTo>
                      <a:pt x="1672523" y="646087"/>
                      <a:pt x="1625775" y="674629"/>
                      <a:pt x="1597207" y="697981"/>
                    </a:cubicBezTo>
                    <a:cubicBezTo>
                      <a:pt x="1602401" y="718739"/>
                      <a:pt x="1604999" y="739497"/>
                      <a:pt x="1610193" y="760255"/>
                    </a:cubicBezTo>
                    <a:cubicBezTo>
                      <a:pt x="1646552" y="770634"/>
                      <a:pt x="1701091" y="781012"/>
                      <a:pt x="1742644" y="791391"/>
                    </a:cubicBezTo>
                    <a:cubicBezTo>
                      <a:pt x="1745241" y="814744"/>
                      <a:pt x="1747838" y="840691"/>
                      <a:pt x="1747838" y="864044"/>
                    </a:cubicBezTo>
                    <a:cubicBezTo>
                      <a:pt x="1706285" y="879612"/>
                      <a:pt x="1651746" y="892586"/>
                      <a:pt x="1617984" y="908154"/>
                    </a:cubicBezTo>
                    <a:cubicBezTo>
                      <a:pt x="1615387" y="928912"/>
                      <a:pt x="1615387" y="952264"/>
                      <a:pt x="1610193" y="973022"/>
                    </a:cubicBezTo>
                    <a:cubicBezTo>
                      <a:pt x="1643955" y="993780"/>
                      <a:pt x="1693299" y="1017132"/>
                      <a:pt x="1732256" y="1037890"/>
                    </a:cubicBezTo>
                    <a:cubicBezTo>
                      <a:pt x="1727062" y="1063837"/>
                      <a:pt x="1721867" y="1087190"/>
                      <a:pt x="1714076" y="1110543"/>
                    </a:cubicBezTo>
                    <a:cubicBezTo>
                      <a:pt x="1669926" y="1113137"/>
                      <a:pt x="1615387" y="1113137"/>
                      <a:pt x="1576431" y="1115732"/>
                    </a:cubicBezTo>
                    <a:cubicBezTo>
                      <a:pt x="1571236" y="1136490"/>
                      <a:pt x="1563445" y="1157248"/>
                      <a:pt x="1553057" y="1175411"/>
                    </a:cubicBezTo>
                    <a:cubicBezTo>
                      <a:pt x="1579028" y="1203953"/>
                      <a:pt x="1620581" y="1240279"/>
                      <a:pt x="1651746" y="1274010"/>
                    </a:cubicBezTo>
                    <a:cubicBezTo>
                      <a:pt x="1638761" y="1294768"/>
                      <a:pt x="1628372" y="1318121"/>
                      <a:pt x="1612790" y="1338878"/>
                    </a:cubicBezTo>
                    <a:cubicBezTo>
                      <a:pt x="1571236" y="1328499"/>
                      <a:pt x="1519295" y="1310336"/>
                      <a:pt x="1480338" y="1305147"/>
                    </a:cubicBezTo>
                    <a:cubicBezTo>
                      <a:pt x="1467353" y="1320715"/>
                      <a:pt x="1454368" y="1338878"/>
                      <a:pt x="1441382" y="1354447"/>
                    </a:cubicBezTo>
                    <a:cubicBezTo>
                      <a:pt x="1456965" y="1390773"/>
                      <a:pt x="1485533" y="1437478"/>
                      <a:pt x="1506309" y="1476399"/>
                    </a:cubicBezTo>
                    <a:cubicBezTo>
                      <a:pt x="1490727" y="1494562"/>
                      <a:pt x="1472547" y="1510130"/>
                      <a:pt x="1454368" y="1528293"/>
                    </a:cubicBezTo>
                    <a:cubicBezTo>
                      <a:pt x="1415411" y="1504941"/>
                      <a:pt x="1368664" y="1473804"/>
                      <a:pt x="1334902" y="1458236"/>
                    </a:cubicBezTo>
                    <a:cubicBezTo>
                      <a:pt x="1316722" y="1471209"/>
                      <a:pt x="1301140" y="1484183"/>
                      <a:pt x="1282960" y="1494562"/>
                    </a:cubicBezTo>
                    <a:cubicBezTo>
                      <a:pt x="1288154" y="1533483"/>
                      <a:pt x="1301140" y="1585377"/>
                      <a:pt x="1311528" y="1629488"/>
                    </a:cubicBezTo>
                    <a:cubicBezTo>
                      <a:pt x="1290751" y="1642461"/>
                      <a:pt x="1267378" y="1652840"/>
                      <a:pt x="1246601" y="1663219"/>
                    </a:cubicBezTo>
                    <a:cubicBezTo>
                      <a:pt x="1215436" y="1632082"/>
                      <a:pt x="1179077" y="1590567"/>
                      <a:pt x="1150509" y="1564619"/>
                    </a:cubicBezTo>
                    <a:cubicBezTo>
                      <a:pt x="1140120" y="1567214"/>
                      <a:pt x="1132329" y="1572404"/>
                      <a:pt x="1121941" y="1574998"/>
                    </a:cubicBezTo>
                    <a:cubicBezTo>
                      <a:pt x="1111552" y="1580188"/>
                      <a:pt x="1101164" y="1582783"/>
                      <a:pt x="1090776" y="1585377"/>
                    </a:cubicBezTo>
                    <a:cubicBezTo>
                      <a:pt x="1085582" y="1624298"/>
                      <a:pt x="1082985" y="1678787"/>
                      <a:pt x="1080387" y="1722898"/>
                    </a:cubicBezTo>
                    <a:cubicBezTo>
                      <a:pt x="1054417" y="1728087"/>
                      <a:pt x="1031043" y="1733277"/>
                      <a:pt x="1007669" y="1738466"/>
                    </a:cubicBezTo>
                    <a:cubicBezTo>
                      <a:pt x="986892" y="1696950"/>
                      <a:pt x="963519" y="1647651"/>
                      <a:pt x="945339" y="1613919"/>
                    </a:cubicBezTo>
                    <a:cubicBezTo>
                      <a:pt x="924562" y="1616514"/>
                      <a:pt x="901189" y="1616514"/>
                      <a:pt x="880412" y="1616514"/>
                    </a:cubicBezTo>
                    <a:cubicBezTo>
                      <a:pt x="864829" y="1652840"/>
                      <a:pt x="849247" y="1704735"/>
                      <a:pt x="831067" y="1746250"/>
                    </a:cubicBezTo>
                    <a:cubicBezTo>
                      <a:pt x="807694" y="1746250"/>
                      <a:pt x="781723" y="1743655"/>
                      <a:pt x="758349" y="1741061"/>
                    </a:cubicBezTo>
                    <a:cubicBezTo>
                      <a:pt x="750558" y="1696950"/>
                      <a:pt x="742766" y="1642461"/>
                      <a:pt x="732378" y="1603540"/>
                    </a:cubicBezTo>
                    <a:cubicBezTo>
                      <a:pt x="711601" y="1600946"/>
                      <a:pt x="690825" y="1595756"/>
                      <a:pt x="670048" y="1590567"/>
                    </a:cubicBezTo>
                    <a:cubicBezTo>
                      <a:pt x="646674" y="1619109"/>
                      <a:pt x="615509" y="1663219"/>
                      <a:pt x="586941" y="1699545"/>
                    </a:cubicBezTo>
                    <a:cubicBezTo>
                      <a:pt x="563568" y="1691761"/>
                      <a:pt x="540194" y="1681382"/>
                      <a:pt x="519417" y="1673598"/>
                    </a:cubicBezTo>
                    <a:cubicBezTo>
                      <a:pt x="522014" y="1626893"/>
                      <a:pt x="532403" y="1574998"/>
                      <a:pt x="532403" y="1536077"/>
                    </a:cubicBezTo>
                    <a:cubicBezTo>
                      <a:pt x="514223" y="1525699"/>
                      <a:pt x="496043" y="1515320"/>
                      <a:pt x="477864" y="1504941"/>
                    </a:cubicBezTo>
                    <a:cubicBezTo>
                      <a:pt x="444102" y="1523104"/>
                      <a:pt x="402548" y="1559430"/>
                      <a:pt x="366189" y="1585377"/>
                    </a:cubicBezTo>
                    <a:cubicBezTo>
                      <a:pt x="345412" y="1572404"/>
                      <a:pt x="327233" y="1556835"/>
                      <a:pt x="309053" y="1541267"/>
                    </a:cubicBezTo>
                    <a:cubicBezTo>
                      <a:pt x="324636" y="1499751"/>
                      <a:pt x="348010" y="1450452"/>
                      <a:pt x="360995" y="1414125"/>
                    </a:cubicBezTo>
                    <a:cubicBezTo>
                      <a:pt x="345412" y="1398557"/>
                      <a:pt x="329830" y="1382989"/>
                      <a:pt x="314247" y="1367420"/>
                    </a:cubicBezTo>
                    <a:cubicBezTo>
                      <a:pt x="277888" y="1377799"/>
                      <a:pt x="228544" y="1398557"/>
                      <a:pt x="186990" y="1414125"/>
                    </a:cubicBezTo>
                    <a:cubicBezTo>
                      <a:pt x="171408" y="1395962"/>
                      <a:pt x="155825" y="1375204"/>
                      <a:pt x="142840" y="1354447"/>
                    </a:cubicBezTo>
                    <a:cubicBezTo>
                      <a:pt x="171408" y="1318121"/>
                      <a:pt x="207767" y="1279200"/>
                      <a:pt x="228544" y="1248063"/>
                    </a:cubicBezTo>
                    <a:cubicBezTo>
                      <a:pt x="218155" y="1229900"/>
                      <a:pt x="207767" y="1209142"/>
                      <a:pt x="199976" y="1190979"/>
                    </a:cubicBezTo>
                    <a:cubicBezTo>
                      <a:pt x="161019" y="1190979"/>
                      <a:pt x="106481" y="1196168"/>
                      <a:pt x="62330" y="1198763"/>
                    </a:cubicBezTo>
                    <a:cubicBezTo>
                      <a:pt x="57136" y="1188384"/>
                      <a:pt x="51942" y="1175411"/>
                      <a:pt x="49345" y="1165032"/>
                    </a:cubicBezTo>
                    <a:cubicBezTo>
                      <a:pt x="44151" y="1152058"/>
                      <a:pt x="41554" y="1141679"/>
                      <a:pt x="36359" y="1128706"/>
                    </a:cubicBezTo>
                    <a:cubicBezTo>
                      <a:pt x="72719" y="1102758"/>
                      <a:pt x="119466" y="1074216"/>
                      <a:pt x="150631" y="1050864"/>
                    </a:cubicBezTo>
                    <a:cubicBezTo>
                      <a:pt x="145437" y="1030106"/>
                      <a:pt x="140243" y="1006753"/>
                      <a:pt x="137646" y="985996"/>
                    </a:cubicBezTo>
                    <a:cubicBezTo>
                      <a:pt x="101287" y="975617"/>
                      <a:pt x="46748" y="967833"/>
                      <a:pt x="2597" y="957454"/>
                    </a:cubicBezTo>
                    <a:cubicBezTo>
                      <a:pt x="0" y="931506"/>
                      <a:pt x="0" y="908154"/>
                      <a:pt x="0" y="882207"/>
                    </a:cubicBezTo>
                    <a:cubicBezTo>
                      <a:pt x="41554" y="869233"/>
                      <a:pt x="93495" y="853665"/>
                      <a:pt x="129854" y="840691"/>
                    </a:cubicBezTo>
                    <a:cubicBezTo>
                      <a:pt x="129854" y="817339"/>
                      <a:pt x="132452" y="796581"/>
                      <a:pt x="135049" y="775823"/>
                    </a:cubicBezTo>
                    <a:cubicBezTo>
                      <a:pt x="103884" y="755065"/>
                      <a:pt x="54539" y="731713"/>
                      <a:pt x="15583" y="708360"/>
                    </a:cubicBezTo>
                    <a:cubicBezTo>
                      <a:pt x="18180" y="685008"/>
                      <a:pt x="25971" y="661655"/>
                      <a:pt x="31165" y="635708"/>
                    </a:cubicBezTo>
                    <a:cubicBezTo>
                      <a:pt x="75316" y="635708"/>
                      <a:pt x="129854" y="635708"/>
                      <a:pt x="168811" y="630518"/>
                    </a:cubicBezTo>
                    <a:cubicBezTo>
                      <a:pt x="176602" y="612355"/>
                      <a:pt x="184393" y="591597"/>
                      <a:pt x="192185" y="570840"/>
                    </a:cubicBezTo>
                    <a:cubicBezTo>
                      <a:pt x="168811" y="542298"/>
                      <a:pt x="127257" y="505972"/>
                      <a:pt x="96092" y="474835"/>
                    </a:cubicBezTo>
                    <a:cubicBezTo>
                      <a:pt x="106481" y="451482"/>
                      <a:pt x="119466" y="430725"/>
                      <a:pt x="132452" y="409967"/>
                    </a:cubicBezTo>
                    <a:cubicBezTo>
                      <a:pt x="176602" y="420346"/>
                      <a:pt x="228544" y="435914"/>
                      <a:pt x="264903" y="443698"/>
                    </a:cubicBezTo>
                    <a:cubicBezTo>
                      <a:pt x="277888" y="425535"/>
                      <a:pt x="290874" y="409967"/>
                      <a:pt x="306456" y="391804"/>
                    </a:cubicBezTo>
                    <a:cubicBezTo>
                      <a:pt x="290874" y="358072"/>
                      <a:pt x="259709" y="311367"/>
                      <a:pt x="238932" y="272446"/>
                    </a:cubicBezTo>
                    <a:cubicBezTo>
                      <a:pt x="257112" y="254283"/>
                      <a:pt x="275291" y="236120"/>
                      <a:pt x="293471" y="220552"/>
                    </a:cubicBezTo>
                    <a:cubicBezTo>
                      <a:pt x="332427" y="241310"/>
                      <a:pt x="376578" y="272446"/>
                      <a:pt x="412937" y="290609"/>
                    </a:cubicBezTo>
                    <a:cubicBezTo>
                      <a:pt x="428519" y="277636"/>
                      <a:pt x="446699" y="264662"/>
                      <a:pt x="464878" y="251688"/>
                    </a:cubicBezTo>
                    <a:cubicBezTo>
                      <a:pt x="459684" y="215362"/>
                      <a:pt x="444102" y="160873"/>
                      <a:pt x="436310" y="116763"/>
                    </a:cubicBezTo>
                    <a:cubicBezTo>
                      <a:pt x="457087" y="106384"/>
                      <a:pt x="477864" y="93410"/>
                      <a:pt x="501238" y="83031"/>
                    </a:cubicBezTo>
                    <a:cubicBezTo>
                      <a:pt x="532403" y="116763"/>
                      <a:pt x="566165" y="158278"/>
                      <a:pt x="594733" y="184226"/>
                    </a:cubicBezTo>
                    <a:cubicBezTo>
                      <a:pt x="605121" y="179036"/>
                      <a:pt x="615509" y="176441"/>
                      <a:pt x="625898" y="171252"/>
                    </a:cubicBezTo>
                    <a:cubicBezTo>
                      <a:pt x="636286" y="168657"/>
                      <a:pt x="646674" y="166063"/>
                      <a:pt x="657063" y="163468"/>
                    </a:cubicBezTo>
                    <a:cubicBezTo>
                      <a:pt x="662257" y="124547"/>
                      <a:pt x="662257" y="70058"/>
                      <a:pt x="667451" y="25947"/>
                    </a:cubicBezTo>
                    <a:cubicBezTo>
                      <a:pt x="690825" y="18163"/>
                      <a:pt x="714199" y="12974"/>
                      <a:pt x="740169" y="10379"/>
                    </a:cubicBezTo>
                    <a:cubicBezTo>
                      <a:pt x="760946" y="49300"/>
                      <a:pt x="781723" y="101194"/>
                      <a:pt x="802499" y="132331"/>
                    </a:cubicBezTo>
                    <a:cubicBezTo>
                      <a:pt x="823276" y="132331"/>
                      <a:pt x="844053" y="129736"/>
                      <a:pt x="864829" y="129736"/>
                    </a:cubicBezTo>
                    <a:cubicBezTo>
                      <a:pt x="883009" y="96005"/>
                      <a:pt x="898592" y="41516"/>
                      <a:pt x="914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9"/>
              </a:p>
            </p:txBody>
          </p:sp>
          <p:sp>
            <p:nvSpPr>
              <p:cNvPr id="592" name="Freeform 230"/>
              <p:cNvSpPr>
                <a:spLocks/>
              </p:cNvSpPr>
              <p:nvPr/>
            </p:nvSpPr>
            <p:spPr bwMode="auto">
              <a:xfrm>
                <a:off x="-6708109" y="2689346"/>
                <a:ext cx="992188" cy="917575"/>
              </a:xfrm>
              <a:custGeom>
                <a:avLst/>
                <a:gdLst>
                  <a:gd name="T0" fmla="*/ 182 w 382"/>
                  <a:gd name="T1" fmla="*/ 354 h 354"/>
                  <a:gd name="T2" fmla="*/ 15 w 382"/>
                  <a:gd name="T3" fmla="*/ 236 h 354"/>
                  <a:gd name="T4" fmla="*/ 23 w 382"/>
                  <a:gd name="T5" fmla="*/ 100 h 354"/>
                  <a:gd name="T6" fmla="*/ 123 w 382"/>
                  <a:gd name="T7" fmla="*/ 10 h 354"/>
                  <a:gd name="T8" fmla="*/ 182 w 382"/>
                  <a:gd name="T9" fmla="*/ 0 h 354"/>
                  <a:gd name="T10" fmla="*/ 349 w 382"/>
                  <a:gd name="T11" fmla="*/ 118 h 354"/>
                  <a:gd name="T12" fmla="*/ 241 w 382"/>
                  <a:gd name="T13" fmla="*/ 344 h 354"/>
                  <a:gd name="T14" fmla="*/ 182 w 382"/>
                  <a:gd name="T15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2" h="354">
                    <a:moveTo>
                      <a:pt x="182" y="354"/>
                    </a:moveTo>
                    <a:cubicBezTo>
                      <a:pt x="107" y="354"/>
                      <a:pt x="40" y="306"/>
                      <a:pt x="15" y="236"/>
                    </a:cubicBezTo>
                    <a:cubicBezTo>
                      <a:pt x="0" y="191"/>
                      <a:pt x="2" y="143"/>
                      <a:pt x="23" y="100"/>
                    </a:cubicBezTo>
                    <a:cubicBezTo>
                      <a:pt x="43" y="58"/>
                      <a:pt x="79" y="26"/>
                      <a:pt x="123" y="10"/>
                    </a:cubicBezTo>
                    <a:cubicBezTo>
                      <a:pt x="142" y="3"/>
                      <a:pt x="162" y="0"/>
                      <a:pt x="182" y="0"/>
                    </a:cubicBezTo>
                    <a:cubicBezTo>
                      <a:pt x="257" y="0"/>
                      <a:pt x="324" y="47"/>
                      <a:pt x="349" y="118"/>
                    </a:cubicBezTo>
                    <a:cubicBezTo>
                      <a:pt x="382" y="210"/>
                      <a:pt x="333" y="311"/>
                      <a:pt x="241" y="344"/>
                    </a:cubicBezTo>
                    <a:cubicBezTo>
                      <a:pt x="222" y="350"/>
                      <a:pt x="202" y="354"/>
                      <a:pt x="182" y="3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599" name="Group 598"/>
            <p:cNvGrpSpPr/>
            <p:nvPr/>
          </p:nvGrpSpPr>
          <p:grpSpPr>
            <a:xfrm>
              <a:off x="-5457159" y="2273421"/>
              <a:ext cx="1747838" cy="1746250"/>
              <a:chOff x="-5457159" y="2273421"/>
              <a:chExt cx="1747838" cy="1746250"/>
            </a:xfrm>
          </p:grpSpPr>
          <p:sp>
            <p:nvSpPr>
              <p:cNvPr id="725" name="Freeform 724"/>
              <p:cNvSpPr>
                <a:spLocks/>
              </p:cNvSpPr>
              <p:nvPr/>
            </p:nvSpPr>
            <p:spPr bwMode="auto">
              <a:xfrm>
                <a:off x="-5457159" y="2273421"/>
                <a:ext cx="1747838" cy="1746250"/>
              </a:xfrm>
              <a:custGeom>
                <a:avLst/>
                <a:gdLst>
                  <a:gd name="connsiteX0" fmla="*/ 872621 w 1747838"/>
                  <a:gd name="connsiteY0" fmla="*/ 301625 h 1746250"/>
                  <a:gd name="connsiteX1" fmla="*/ 662282 w 1747838"/>
                  <a:gd name="connsiteY1" fmla="*/ 343152 h 1746250"/>
                  <a:gd name="connsiteX2" fmla="*/ 348073 w 1747838"/>
                  <a:gd name="connsiteY2" fmla="*/ 646818 h 1746250"/>
                  <a:gd name="connsiteX3" fmla="*/ 342879 w 1747838"/>
                  <a:gd name="connsiteY3" fmla="*/ 1085447 h 1746250"/>
                  <a:gd name="connsiteX4" fmla="*/ 875218 w 1747838"/>
                  <a:gd name="connsiteY4" fmla="*/ 1446213 h 1746250"/>
                  <a:gd name="connsiteX5" fmla="*/ 1085556 w 1747838"/>
                  <a:gd name="connsiteY5" fmla="*/ 1407282 h 1746250"/>
                  <a:gd name="connsiteX6" fmla="*/ 1399766 w 1747838"/>
                  <a:gd name="connsiteY6" fmla="*/ 1101020 h 1746250"/>
                  <a:gd name="connsiteX7" fmla="*/ 1407556 w 1747838"/>
                  <a:gd name="connsiteY7" fmla="*/ 664986 h 1746250"/>
                  <a:gd name="connsiteX8" fmla="*/ 872621 w 1747838"/>
                  <a:gd name="connsiteY8" fmla="*/ 301625 h 1746250"/>
                  <a:gd name="connsiteX9" fmla="*/ 883009 w 1747838"/>
                  <a:gd name="connsiteY9" fmla="*/ 0 h 1746250"/>
                  <a:gd name="connsiteX10" fmla="*/ 955727 w 1747838"/>
                  <a:gd name="connsiteY10" fmla="*/ 5190 h 1746250"/>
                  <a:gd name="connsiteX11" fmla="*/ 986892 w 1747838"/>
                  <a:gd name="connsiteY11" fmla="*/ 137521 h 1746250"/>
                  <a:gd name="connsiteX12" fmla="*/ 1049222 w 1747838"/>
                  <a:gd name="connsiteY12" fmla="*/ 150494 h 1746250"/>
                  <a:gd name="connsiteX13" fmla="*/ 1127135 w 1747838"/>
                  <a:gd name="connsiteY13" fmla="*/ 38921 h 1746250"/>
                  <a:gd name="connsiteX14" fmla="*/ 1197256 w 1747838"/>
                  <a:gd name="connsiteY14" fmla="*/ 62274 h 1746250"/>
                  <a:gd name="connsiteX15" fmla="*/ 1189465 w 1747838"/>
                  <a:gd name="connsiteY15" fmla="*/ 199794 h 1746250"/>
                  <a:gd name="connsiteX16" fmla="*/ 1246601 w 1747838"/>
                  <a:gd name="connsiteY16" fmla="*/ 228336 h 1746250"/>
                  <a:gd name="connsiteX17" fmla="*/ 1353081 w 1747838"/>
                  <a:gd name="connsiteY17" fmla="*/ 142710 h 1746250"/>
                  <a:gd name="connsiteX18" fmla="*/ 1412814 w 1747838"/>
                  <a:gd name="connsiteY18" fmla="*/ 186820 h 1746250"/>
                  <a:gd name="connsiteX19" fmla="*/ 1366067 w 1747838"/>
                  <a:gd name="connsiteY19" fmla="*/ 316557 h 1746250"/>
                  <a:gd name="connsiteX20" fmla="*/ 1412814 w 1747838"/>
                  <a:gd name="connsiteY20" fmla="*/ 360667 h 1746250"/>
                  <a:gd name="connsiteX21" fmla="*/ 1540071 w 1747838"/>
                  <a:gd name="connsiteY21" fmla="*/ 306178 h 1746250"/>
                  <a:gd name="connsiteX22" fmla="*/ 1586819 w 1747838"/>
                  <a:gd name="connsiteY22" fmla="*/ 365856 h 1746250"/>
                  <a:gd name="connsiteX23" fmla="*/ 1503712 w 1747838"/>
                  <a:gd name="connsiteY23" fmla="*/ 477430 h 1746250"/>
                  <a:gd name="connsiteX24" fmla="*/ 1534877 w 1747838"/>
                  <a:gd name="connsiteY24" fmla="*/ 531919 h 1746250"/>
                  <a:gd name="connsiteX25" fmla="*/ 1672523 w 1747838"/>
                  <a:gd name="connsiteY25" fmla="*/ 518945 h 1746250"/>
                  <a:gd name="connsiteX26" fmla="*/ 1688105 w 1747838"/>
                  <a:gd name="connsiteY26" fmla="*/ 552677 h 1746250"/>
                  <a:gd name="connsiteX27" fmla="*/ 1701091 w 1747838"/>
                  <a:gd name="connsiteY27" fmla="*/ 586408 h 1746250"/>
                  <a:gd name="connsiteX28" fmla="*/ 1589416 w 1747838"/>
                  <a:gd name="connsiteY28" fmla="*/ 669439 h 1746250"/>
                  <a:gd name="connsiteX29" fmla="*/ 1604999 w 1747838"/>
                  <a:gd name="connsiteY29" fmla="*/ 734307 h 1746250"/>
                  <a:gd name="connsiteX30" fmla="*/ 1740047 w 1747838"/>
                  <a:gd name="connsiteY30" fmla="*/ 757660 h 1746250"/>
                  <a:gd name="connsiteX31" fmla="*/ 1747838 w 1747838"/>
                  <a:gd name="connsiteY31" fmla="*/ 830312 h 1746250"/>
                  <a:gd name="connsiteX32" fmla="*/ 1617984 w 1747838"/>
                  <a:gd name="connsiteY32" fmla="*/ 879612 h 1746250"/>
                  <a:gd name="connsiteX33" fmla="*/ 1615387 w 1747838"/>
                  <a:gd name="connsiteY33" fmla="*/ 944480 h 1746250"/>
                  <a:gd name="connsiteX34" fmla="*/ 1737450 w 1747838"/>
                  <a:gd name="connsiteY34" fmla="*/ 1006753 h 1746250"/>
                  <a:gd name="connsiteX35" fmla="*/ 1724464 w 1747838"/>
                  <a:gd name="connsiteY35" fmla="*/ 1079406 h 1746250"/>
                  <a:gd name="connsiteX36" fmla="*/ 1586819 w 1747838"/>
                  <a:gd name="connsiteY36" fmla="*/ 1089785 h 1746250"/>
                  <a:gd name="connsiteX37" fmla="*/ 1566042 w 1747838"/>
                  <a:gd name="connsiteY37" fmla="*/ 1149463 h 1746250"/>
                  <a:gd name="connsiteX38" fmla="*/ 1664731 w 1747838"/>
                  <a:gd name="connsiteY38" fmla="*/ 1242874 h 1746250"/>
                  <a:gd name="connsiteX39" fmla="*/ 1630969 w 1747838"/>
                  <a:gd name="connsiteY39" fmla="*/ 1310336 h 1746250"/>
                  <a:gd name="connsiteX40" fmla="*/ 1495921 w 1747838"/>
                  <a:gd name="connsiteY40" fmla="*/ 1281794 h 1746250"/>
                  <a:gd name="connsiteX41" fmla="*/ 1459562 w 1747838"/>
                  <a:gd name="connsiteY41" fmla="*/ 1333689 h 1746250"/>
                  <a:gd name="connsiteX42" fmla="*/ 1529683 w 1747838"/>
                  <a:gd name="connsiteY42" fmla="*/ 1453046 h 1746250"/>
                  <a:gd name="connsiteX43" fmla="*/ 1477741 w 1747838"/>
                  <a:gd name="connsiteY43" fmla="*/ 1504941 h 1746250"/>
                  <a:gd name="connsiteX44" fmla="*/ 1358275 w 1747838"/>
                  <a:gd name="connsiteY44" fmla="*/ 1440073 h 1746250"/>
                  <a:gd name="connsiteX45" fmla="*/ 1306334 w 1747838"/>
                  <a:gd name="connsiteY45" fmla="*/ 1478994 h 1746250"/>
                  <a:gd name="connsiteX46" fmla="*/ 1340096 w 1747838"/>
                  <a:gd name="connsiteY46" fmla="*/ 1613919 h 1746250"/>
                  <a:gd name="connsiteX47" fmla="*/ 1275169 w 1747838"/>
                  <a:gd name="connsiteY47" fmla="*/ 1650245 h 1746250"/>
                  <a:gd name="connsiteX48" fmla="*/ 1179077 w 1747838"/>
                  <a:gd name="connsiteY48" fmla="*/ 1551646 h 1746250"/>
                  <a:gd name="connsiteX49" fmla="*/ 1147912 w 1747838"/>
                  <a:gd name="connsiteY49" fmla="*/ 1564619 h 1746250"/>
                  <a:gd name="connsiteX50" fmla="*/ 1116747 w 1747838"/>
                  <a:gd name="connsiteY50" fmla="*/ 1577593 h 1746250"/>
                  <a:gd name="connsiteX51" fmla="*/ 1111552 w 1747838"/>
                  <a:gd name="connsiteY51" fmla="*/ 1715113 h 1746250"/>
                  <a:gd name="connsiteX52" fmla="*/ 1041431 w 1747838"/>
                  <a:gd name="connsiteY52" fmla="*/ 1730682 h 1746250"/>
                  <a:gd name="connsiteX53" fmla="*/ 973907 w 1747838"/>
                  <a:gd name="connsiteY53" fmla="*/ 1611324 h 1746250"/>
                  <a:gd name="connsiteX54" fmla="*/ 908980 w 1747838"/>
                  <a:gd name="connsiteY54" fmla="*/ 1616514 h 1746250"/>
                  <a:gd name="connsiteX55" fmla="*/ 864829 w 1747838"/>
                  <a:gd name="connsiteY55" fmla="*/ 1746250 h 1746250"/>
                  <a:gd name="connsiteX56" fmla="*/ 792111 w 1747838"/>
                  <a:gd name="connsiteY56" fmla="*/ 1743655 h 1746250"/>
                  <a:gd name="connsiteX57" fmla="*/ 760946 w 1747838"/>
                  <a:gd name="connsiteY57" fmla="*/ 1608730 h 1746250"/>
                  <a:gd name="connsiteX58" fmla="*/ 698616 w 1747838"/>
                  <a:gd name="connsiteY58" fmla="*/ 1595756 h 1746250"/>
                  <a:gd name="connsiteX59" fmla="*/ 620703 w 1747838"/>
                  <a:gd name="connsiteY59" fmla="*/ 1709924 h 1746250"/>
                  <a:gd name="connsiteX60" fmla="*/ 550582 w 1747838"/>
                  <a:gd name="connsiteY60" fmla="*/ 1683977 h 1746250"/>
                  <a:gd name="connsiteX61" fmla="*/ 558373 w 1747838"/>
                  <a:gd name="connsiteY61" fmla="*/ 1549051 h 1746250"/>
                  <a:gd name="connsiteX62" fmla="*/ 501238 w 1747838"/>
                  <a:gd name="connsiteY62" fmla="*/ 1517914 h 1746250"/>
                  <a:gd name="connsiteX63" fmla="*/ 394757 w 1747838"/>
                  <a:gd name="connsiteY63" fmla="*/ 1603540 h 1746250"/>
                  <a:gd name="connsiteX64" fmla="*/ 335024 w 1747838"/>
                  <a:gd name="connsiteY64" fmla="*/ 1562025 h 1746250"/>
                  <a:gd name="connsiteX65" fmla="*/ 381772 w 1747838"/>
                  <a:gd name="connsiteY65" fmla="*/ 1432288 h 1746250"/>
                  <a:gd name="connsiteX66" fmla="*/ 335024 w 1747838"/>
                  <a:gd name="connsiteY66" fmla="*/ 1388178 h 1746250"/>
                  <a:gd name="connsiteX67" fmla="*/ 207767 w 1747838"/>
                  <a:gd name="connsiteY67" fmla="*/ 1440073 h 1746250"/>
                  <a:gd name="connsiteX68" fmla="*/ 163617 w 1747838"/>
                  <a:gd name="connsiteY68" fmla="*/ 1382989 h 1746250"/>
                  <a:gd name="connsiteX69" fmla="*/ 244126 w 1747838"/>
                  <a:gd name="connsiteY69" fmla="*/ 1271415 h 1746250"/>
                  <a:gd name="connsiteX70" fmla="*/ 212961 w 1747838"/>
                  <a:gd name="connsiteY70" fmla="*/ 1214332 h 1746250"/>
                  <a:gd name="connsiteX71" fmla="*/ 75316 w 1747838"/>
                  <a:gd name="connsiteY71" fmla="*/ 1229900 h 1746250"/>
                  <a:gd name="connsiteX72" fmla="*/ 59733 w 1747838"/>
                  <a:gd name="connsiteY72" fmla="*/ 1196168 h 1746250"/>
                  <a:gd name="connsiteX73" fmla="*/ 46748 w 1747838"/>
                  <a:gd name="connsiteY73" fmla="*/ 1159842 h 1746250"/>
                  <a:gd name="connsiteX74" fmla="*/ 158422 w 1747838"/>
                  <a:gd name="connsiteY74" fmla="*/ 1076811 h 1746250"/>
                  <a:gd name="connsiteX75" fmla="*/ 142840 w 1747838"/>
                  <a:gd name="connsiteY75" fmla="*/ 1014538 h 1746250"/>
                  <a:gd name="connsiteX76" fmla="*/ 7792 w 1747838"/>
                  <a:gd name="connsiteY76" fmla="*/ 991185 h 1746250"/>
                  <a:gd name="connsiteX77" fmla="*/ 0 w 1747838"/>
                  <a:gd name="connsiteY77" fmla="*/ 915938 h 1746250"/>
                  <a:gd name="connsiteX78" fmla="*/ 129854 w 1747838"/>
                  <a:gd name="connsiteY78" fmla="*/ 866638 h 1746250"/>
                  <a:gd name="connsiteX79" fmla="*/ 132452 w 1747838"/>
                  <a:gd name="connsiteY79" fmla="*/ 804365 h 1746250"/>
                  <a:gd name="connsiteX80" fmla="*/ 10389 w 1747838"/>
                  <a:gd name="connsiteY80" fmla="*/ 742092 h 1746250"/>
                  <a:gd name="connsiteX81" fmla="*/ 23374 w 1747838"/>
                  <a:gd name="connsiteY81" fmla="*/ 669439 h 1746250"/>
                  <a:gd name="connsiteX82" fmla="*/ 161019 w 1747838"/>
                  <a:gd name="connsiteY82" fmla="*/ 659060 h 1746250"/>
                  <a:gd name="connsiteX83" fmla="*/ 181796 w 1747838"/>
                  <a:gd name="connsiteY83" fmla="*/ 596787 h 1746250"/>
                  <a:gd name="connsiteX84" fmla="*/ 83107 w 1747838"/>
                  <a:gd name="connsiteY84" fmla="*/ 503377 h 1746250"/>
                  <a:gd name="connsiteX85" fmla="*/ 116869 w 1747838"/>
                  <a:gd name="connsiteY85" fmla="*/ 438509 h 1746250"/>
                  <a:gd name="connsiteX86" fmla="*/ 251917 w 1747838"/>
                  <a:gd name="connsiteY86" fmla="*/ 467051 h 1746250"/>
                  <a:gd name="connsiteX87" fmla="*/ 288277 w 1747838"/>
                  <a:gd name="connsiteY87" fmla="*/ 415156 h 1746250"/>
                  <a:gd name="connsiteX88" fmla="*/ 218155 w 1747838"/>
                  <a:gd name="connsiteY88" fmla="*/ 295799 h 1746250"/>
                  <a:gd name="connsiteX89" fmla="*/ 270097 w 1747838"/>
                  <a:gd name="connsiteY89" fmla="*/ 241310 h 1746250"/>
                  <a:gd name="connsiteX90" fmla="*/ 389563 w 1747838"/>
                  <a:gd name="connsiteY90" fmla="*/ 308772 h 1746250"/>
                  <a:gd name="connsiteX91" fmla="*/ 441505 w 1747838"/>
                  <a:gd name="connsiteY91" fmla="*/ 267257 h 1746250"/>
                  <a:gd name="connsiteX92" fmla="*/ 407743 w 1747838"/>
                  <a:gd name="connsiteY92" fmla="*/ 134926 h 1746250"/>
                  <a:gd name="connsiteX93" fmla="*/ 472670 w 1747838"/>
                  <a:gd name="connsiteY93" fmla="*/ 98600 h 1746250"/>
                  <a:gd name="connsiteX94" fmla="*/ 568762 w 1747838"/>
                  <a:gd name="connsiteY94" fmla="*/ 194605 h 1746250"/>
                  <a:gd name="connsiteX95" fmla="*/ 599927 w 1747838"/>
                  <a:gd name="connsiteY95" fmla="*/ 181631 h 1746250"/>
                  <a:gd name="connsiteX96" fmla="*/ 631092 w 1747838"/>
                  <a:gd name="connsiteY96" fmla="*/ 171252 h 1746250"/>
                  <a:gd name="connsiteX97" fmla="*/ 636286 w 1747838"/>
                  <a:gd name="connsiteY97" fmla="*/ 33732 h 1746250"/>
                  <a:gd name="connsiteX98" fmla="*/ 706407 w 1747838"/>
                  <a:gd name="connsiteY98" fmla="*/ 15568 h 1746250"/>
                  <a:gd name="connsiteX99" fmla="*/ 773931 w 1747838"/>
                  <a:gd name="connsiteY99" fmla="*/ 137521 h 1746250"/>
                  <a:gd name="connsiteX100" fmla="*/ 838859 w 1747838"/>
                  <a:gd name="connsiteY100" fmla="*/ 129736 h 1746250"/>
                  <a:gd name="connsiteX101" fmla="*/ 883009 w 1747838"/>
                  <a:gd name="connsiteY101" fmla="*/ 0 h 17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747838" h="1746250">
                    <a:moveTo>
                      <a:pt x="872621" y="301625"/>
                    </a:moveTo>
                    <a:cubicBezTo>
                      <a:pt x="802508" y="301625"/>
                      <a:pt x="729798" y="314602"/>
                      <a:pt x="662282" y="343152"/>
                    </a:cubicBezTo>
                    <a:cubicBezTo>
                      <a:pt x="522057" y="397656"/>
                      <a:pt x="410395" y="506665"/>
                      <a:pt x="348073" y="646818"/>
                    </a:cubicBezTo>
                    <a:cubicBezTo>
                      <a:pt x="288347" y="786972"/>
                      <a:pt x="285750" y="942698"/>
                      <a:pt x="342879" y="1085447"/>
                    </a:cubicBezTo>
                    <a:cubicBezTo>
                      <a:pt x="428573" y="1306060"/>
                      <a:pt x="638911" y="1446213"/>
                      <a:pt x="875218" y="1446213"/>
                    </a:cubicBezTo>
                    <a:cubicBezTo>
                      <a:pt x="945330" y="1446213"/>
                      <a:pt x="1018040" y="1433236"/>
                      <a:pt x="1085556" y="1407282"/>
                    </a:cubicBezTo>
                    <a:cubicBezTo>
                      <a:pt x="1225782" y="1350182"/>
                      <a:pt x="1337443" y="1241174"/>
                      <a:pt x="1399766" y="1101020"/>
                    </a:cubicBezTo>
                    <a:cubicBezTo>
                      <a:pt x="1459491" y="960866"/>
                      <a:pt x="1462088" y="805140"/>
                      <a:pt x="1407556" y="664986"/>
                    </a:cubicBezTo>
                    <a:cubicBezTo>
                      <a:pt x="1319266" y="444374"/>
                      <a:pt x="1111524" y="301625"/>
                      <a:pt x="872621" y="301625"/>
                    </a:cubicBezTo>
                    <a:close/>
                    <a:moveTo>
                      <a:pt x="883009" y="0"/>
                    </a:moveTo>
                    <a:cubicBezTo>
                      <a:pt x="906383" y="0"/>
                      <a:pt x="932354" y="2595"/>
                      <a:pt x="955727" y="5190"/>
                    </a:cubicBezTo>
                    <a:cubicBezTo>
                      <a:pt x="966116" y="46705"/>
                      <a:pt x="973907" y="101194"/>
                      <a:pt x="986892" y="137521"/>
                    </a:cubicBezTo>
                    <a:cubicBezTo>
                      <a:pt x="1007669" y="142710"/>
                      <a:pt x="1028446" y="145305"/>
                      <a:pt x="1049222" y="150494"/>
                    </a:cubicBezTo>
                    <a:cubicBezTo>
                      <a:pt x="1072596" y="121952"/>
                      <a:pt x="1101164" y="75247"/>
                      <a:pt x="1127135" y="38921"/>
                    </a:cubicBezTo>
                    <a:cubicBezTo>
                      <a:pt x="1150509" y="44110"/>
                      <a:pt x="1173882" y="54489"/>
                      <a:pt x="1197256" y="62274"/>
                    </a:cubicBezTo>
                    <a:cubicBezTo>
                      <a:pt x="1194659" y="106384"/>
                      <a:pt x="1189465" y="160873"/>
                      <a:pt x="1189465" y="199794"/>
                    </a:cubicBezTo>
                    <a:cubicBezTo>
                      <a:pt x="1207645" y="210173"/>
                      <a:pt x="1228421" y="217957"/>
                      <a:pt x="1246601" y="228336"/>
                    </a:cubicBezTo>
                    <a:cubicBezTo>
                      <a:pt x="1277766" y="207578"/>
                      <a:pt x="1319319" y="171252"/>
                      <a:pt x="1353081" y="142710"/>
                    </a:cubicBezTo>
                    <a:cubicBezTo>
                      <a:pt x="1373858" y="155684"/>
                      <a:pt x="1394635" y="171252"/>
                      <a:pt x="1412814" y="186820"/>
                    </a:cubicBezTo>
                    <a:cubicBezTo>
                      <a:pt x="1399829" y="228336"/>
                      <a:pt x="1376455" y="277636"/>
                      <a:pt x="1366067" y="316557"/>
                    </a:cubicBezTo>
                    <a:cubicBezTo>
                      <a:pt x="1381649" y="329530"/>
                      <a:pt x="1397232" y="345099"/>
                      <a:pt x="1412814" y="360667"/>
                    </a:cubicBezTo>
                    <a:cubicBezTo>
                      <a:pt x="1449173" y="347693"/>
                      <a:pt x="1498518" y="324341"/>
                      <a:pt x="1540071" y="306178"/>
                    </a:cubicBezTo>
                    <a:cubicBezTo>
                      <a:pt x="1555654" y="326936"/>
                      <a:pt x="1571236" y="345099"/>
                      <a:pt x="1586819" y="365856"/>
                    </a:cubicBezTo>
                    <a:cubicBezTo>
                      <a:pt x="1558251" y="402183"/>
                      <a:pt x="1524489" y="443698"/>
                      <a:pt x="1503712" y="477430"/>
                    </a:cubicBezTo>
                    <a:cubicBezTo>
                      <a:pt x="1514101" y="495593"/>
                      <a:pt x="1524489" y="513756"/>
                      <a:pt x="1534877" y="531919"/>
                    </a:cubicBezTo>
                    <a:cubicBezTo>
                      <a:pt x="1573834" y="531919"/>
                      <a:pt x="1628372" y="521540"/>
                      <a:pt x="1672523" y="518945"/>
                    </a:cubicBezTo>
                    <a:cubicBezTo>
                      <a:pt x="1677717" y="529324"/>
                      <a:pt x="1682911" y="539703"/>
                      <a:pt x="1688105" y="552677"/>
                    </a:cubicBezTo>
                    <a:cubicBezTo>
                      <a:pt x="1690702" y="563056"/>
                      <a:pt x="1695896" y="576029"/>
                      <a:pt x="1701091" y="586408"/>
                    </a:cubicBezTo>
                    <a:cubicBezTo>
                      <a:pt x="1664731" y="614950"/>
                      <a:pt x="1617984" y="646087"/>
                      <a:pt x="1589416" y="669439"/>
                    </a:cubicBezTo>
                    <a:cubicBezTo>
                      <a:pt x="1597207" y="690197"/>
                      <a:pt x="1599804" y="710955"/>
                      <a:pt x="1604999" y="734307"/>
                    </a:cubicBezTo>
                    <a:cubicBezTo>
                      <a:pt x="1641358" y="742092"/>
                      <a:pt x="1695896" y="749876"/>
                      <a:pt x="1740047" y="757660"/>
                    </a:cubicBezTo>
                    <a:cubicBezTo>
                      <a:pt x="1745241" y="781012"/>
                      <a:pt x="1745241" y="806960"/>
                      <a:pt x="1747838" y="830312"/>
                    </a:cubicBezTo>
                    <a:cubicBezTo>
                      <a:pt x="1706285" y="848475"/>
                      <a:pt x="1654343" y="864044"/>
                      <a:pt x="1617984" y="879612"/>
                    </a:cubicBezTo>
                    <a:cubicBezTo>
                      <a:pt x="1617984" y="900370"/>
                      <a:pt x="1617984" y="923722"/>
                      <a:pt x="1615387" y="944480"/>
                    </a:cubicBezTo>
                    <a:cubicBezTo>
                      <a:pt x="1649149" y="962643"/>
                      <a:pt x="1698494" y="985996"/>
                      <a:pt x="1737450" y="1006753"/>
                    </a:cubicBezTo>
                    <a:cubicBezTo>
                      <a:pt x="1734853" y="1030106"/>
                      <a:pt x="1729659" y="1056053"/>
                      <a:pt x="1724464" y="1079406"/>
                    </a:cubicBezTo>
                    <a:cubicBezTo>
                      <a:pt x="1680314" y="1082001"/>
                      <a:pt x="1625775" y="1084595"/>
                      <a:pt x="1586819" y="1089785"/>
                    </a:cubicBezTo>
                    <a:cubicBezTo>
                      <a:pt x="1581625" y="1110543"/>
                      <a:pt x="1573834" y="1131300"/>
                      <a:pt x="1566042" y="1149463"/>
                    </a:cubicBezTo>
                    <a:cubicBezTo>
                      <a:pt x="1592013" y="1178005"/>
                      <a:pt x="1633566" y="1211737"/>
                      <a:pt x="1664731" y="1242874"/>
                    </a:cubicBezTo>
                    <a:cubicBezTo>
                      <a:pt x="1654343" y="1266226"/>
                      <a:pt x="1643955" y="1286984"/>
                      <a:pt x="1630969" y="1310336"/>
                    </a:cubicBezTo>
                    <a:cubicBezTo>
                      <a:pt x="1586819" y="1299957"/>
                      <a:pt x="1534877" y="1286984"/>
                      <a:pt x="1495921" y="1281794"/>
                    </a:cubicBezTo>
                    <a:cubicBezTo>
                      <a:pt x="1485533" y="1299957"/>
                      <a:pt x="1472547" y="1315526"/>
                      <a:pt x="1459562" y="1333689"/>
                    </a:cubicBezTo>
                    <a:cubicBezTo>
                      <a:pt x="1477741" y="1367420"/>
                      <a:pt x="1506309" y="1414125"/>
                      <a:pt x="1529683" y="1453046"/>
                    </a:cubicBezTo>
                    <a:cubicBezTo>
                      <a:pt x="1514101" y="1471209"/>
                      <a:pt x="1495921" y="1489372"/>
                      <a:pt x="1477741" y="1504941"/>
                    </a:cubicBezTo>
                    <a:cubicBezTo>
                      <a:pt x="1438785" y="1484183"/>
                      <a:pt x="1392038" y="1455641"/>
                      <a:pt x="1358275" y="1440073"/>
                    </a:cubicBezTo>
                    <a:cubicBezTo>
                      <a:pt x="1340096" y="1453046"/>
                      <a:pt x="1324513" y="1466020"/>
                      <a:pt x="1306334" y="1478994"/>
                    </a:cubicBezTo>
                    <a:cubicBezTo>
                      <a:pt x="1314125" y="1517914"/>
                      <a:pt x="1329708" y="1569809"/>
                      <a:pt x="1340096" y="1613919"/>
                    </a:cubicBezTo>
                    <a:cubicBezTo>
                      <a:pt x="1319319" y="1626893"/>
                      <a:pt x="1298543" y="1637272"/>
                      <a:pt x="1275169" y="1650245"/>
                    </a:cubicBezTo>
                    <a:cubicBezTo>
                      <a:pt x="1244004" y="1619109"/>
                      <a:pt x="1207645" y="1577593"/>
                      <a:pt x="1179077" y="1551646"/>
                    </a:cubicBezTo>
                    <a:cubicBezTo>
                      <a:pt x="1168688" y="1556835"/>
                      <a:pt x="1158300" y="1562025"/>
                      <a:pt x="1147912" y="1564619"/>
                    </a:cubicBezTo>
                    <a:cubicBezTo>
                      <a:pt x="1137523" y="1569809"/>
                      <a:pt x="1127135" y="1572404"/>
                      <a:pt x="1116747" y="1577593"/>
                    </a:cubicBezTo>
                    <a:cubicBezTo>
                      <a:pt x="1114150" y="1613919"/>
                      <a:pt x="1114150" y="1671003"/>
                      <a:pt x="1111552" y="1715113"/>
                    </a:cubicBezTo>
                    <a:cubicBezTo>
                      <a:pt x="1088179" y="1720303"/>
                      <a:pt x="1064805" y="1728087"/>
                      <a:pt x="1041431" y="1730682"/>
                    </a:cubicBezTo>
                    <a:cubicBezTo>
                      <a:pt x="1018057" y="1691761"/>
                      <a:pt x="994684" y="1642461"/>
                      <a:pt x="973907" y="1611324"/>
                    </a:cubicBezTo>
                    <a:cubicBezTo>
                      <a:pt x="953130" y="1613919"/>
                      <a:pt x="929757" y="1616514"/>
                      <a:pt x="908980" y="1616514"/>
                    </a:cubicBezTo>
                    <a:cubicBezTo>
                      <a:pt x="895994" y="1652840"/>
                      <a:pt x="880412" y="1704735"/>
                      <a:pt x="864829" y="1746250"/>
                    </a:cubicBezTo>
                    <a:cubicBezTo>
                      <a:pt x="841456" y="1746250"/>
                      <a:pt x="815485" y="1746250"/>
                      <a:pt x="792111" y="1743655"/>
                    </a:cubicBezTo>
                    <a:cubicBezTo>
                      <a:pt x="781723" y="1699545"/>
                      <a:pt x="773931" y="1645056"/>
                      <a:pt x="760946" y="1608730"/>
                    </a:cubicBezTo>
                    <a:cubicBezTo>
                      <a:pt x="740169" y="1606135"/>
                      <a:pt x="719393" y="1600946"/>
                      <a:pt x="698616" y="1595756"/>
                    </a:cubicBezTo>
                    <a:cubicBezTo>
                      <a:pt x="675242" y="1626893"/>
                      <a:pt x="646674" y="1673598"/>
                      <a:pt x="620703" y="1709924"/>
                    </a:cubicBezTo>
                    <a:cubicBezTo>
                      <a:pt x="597330" y="1702140"/>
                      <a:pt x="573956" y="1694356"/>
                      <a:pt x="550582" y="1683977"/>
                    </a:cubicBezTo>
                    <a:cubicBezTo>
                      <a:pt x="553179" y="1639866"/>
                      <a:pt x="558373" y="1585377"/>
                      <a:pt x="558373" y="1549051"/>
                    </a:cubicBezTo>
                    <a:cubicBezTo>
                      <a:pt x="540194" y="1538672"/>
                      <a:pt x="519417" y="1528293"/>
                      <a:pt x="501238" y="1517914"/>
                    </a:cubicBezTo>
                    <a:cubicBezTo>
                      <a:pt x="470073" y="1541267"/>
                      <a:pt x="431116" y="1577593"/>
                      <a:pt x="394757" y="1603540"/>
                    </a:cubicBezTo>
                    <a:cubicBezTo>
                      <a:pt x="373980" y="1590567"/>
                      <a:pt x="353204" y="1577593"/>
                      <a:pt x="335024" y="1562025"/>
                    </a:cubicBezTo>
                    <a:cubicBezTo>
                      <a:pt x="350607" y="1520509"/>
                      <a:pt x="371383" y="1468615"/>
                      <a:pt x="381772" y="1432288"/>
                    </a:cubicBezTo>
                    <a:cubicBezTo>
                      <a:pt x="366189" y="1416720"/>
                      <a:pt x="350607" y="1403746"/>
                      <a:pt x="335024" y="1388178"/>
                    </a:cubicBezTo>
                    <a:cubicBezTo>
                      <a:pt x="298665" y="1398557"/>
                      <a:pt x="249320" y="1424504"/>
                      <a:pt x="207767" y="1440073"/>
                    </a:cubicBezTo>
                    <a:cubicBezTo>
                      <a:pt x="192185" y="1421910"/>
                      <a:pt x="176602" y="1401152"/>
                      <a:pt x="163617" y="1382989"/>
                    </a:cubicBezTo>
                    <a:cubicBezTo>
                      <a:pt x="189587" y="1346663"/>
                      <a:pt x="223350" y="1302552"/>
                      <a:pt x="244126" y="1271415"/>
                    </a:cubicBezTo>
                    <a:cubicBezTo>
                      <a:pt x="233738" y="1253252"/>
                      <a:pt x="223350" y="1235089"/>
                      <a:pt x="212961" y="1214332"/>
                    </a:cubicBezTo>
                    <a:cubicBezTo>
                      <a:pt x="174005" y="1216926"/>
                      <a:pt x="119466" y="1224710"/>
                      <a:pt x="75316" y="1229900"/>
                    </a:cubicBezTo>
                    <a:cubicBezTo>
                      <a:pt x="70122" y="1219521"/>
                      <a:pt x="64927" y="1206547"/>
                      <a:pt x="59733" y="1196168"/>
                    </a:cubicBezTo>
                    <a:cubicBezTo>
                      <a:pt x="57136" y="1183195"/>
                      <a:pt x="51942" y="1172816"/>
                      <a:pt x="46748" y="1159842"/>
                    </a:cubicBezTo>
                    <a:cubicBezTo>
                      <a:pt x="83107" y="1133895"/>
                      <a:pt x="129854" y="1102758"/>
                      <a:pt x="158422" y="1076811"/>
                    </a:cubicBezTo>
                    <a:cubicBezTo>
                      <a:pt x="150631" y="1056053"/>
                      <a:pt x="148034" y="1035295"/>
                      <a:pt x="142840" y="1014538"/>
                    </a:cubicBezTo>
                    <a:cubicBezTo>
                      <a:pt x="106481" y="1004159"/>
                      <a:pt x="51942" y="998969"/>
                      <a:pt x="7792" y="991185"/>
                    </a:cubicBezTo>
                    <a:cubicBezTo>
                      <a:pt x="5194" y="965238"/>
                      <a:pt x="2597" y="941885"/>
                      <a:pt x="0" y="915938"/>
                    </a:cubicBezTo>
                    <a:cubicBezTo>
                      <a:pt x="41554" y="900370"/>
                      <a:pt x="93495" y="884801"/>
                      <a:pt x="129854" y="866638"/>
                    </a:cubicBezTo>
                    <a:cubicBezTo>
                      <a:pt x="129854" y="845881"/>
                      <a:pt x="129854" y="825123"/>
                      <a:pt x="132452" y="804365"/>
                    </a:cubicBezTo>
                    <a:cubicBezTo>
                      <a:pt x="98689" y="783607"/>
                      <a:pt x="49345" y="762849"/>
                      <a:pt x="10389" y="742092"/>
                    </a:cubicBezTo>
                    <a:cubicBezTo>
                      <a:pt x="12986" y="716144"/>
                      <a:pt x="18180" y="692792"/>
                      <a:pt x="23374" y="669439"/>
                    </a:cubicBezTo>
                    <a:cubicBezTo>
                      <a:pt x="67524" y="664250"/>
                      <a:pt x="124660" y="664250"/>
                      <a:pt x="161019" y="659060"/>
                    </a:cubicBezTo>
                    <a:cubicBezTo>
                      <a:pt x="168811" y="638303"/>
                      <a:pt x="174005" y="617545"/>
                      <a:pt x="181796" y="596787"/>
                    </a:cubicBezTo>
                    <a:cubicBezTo>
                      <a:pt x="155825" y="570840"/>
                      <a:pt x="114272" y="534514"/>
                      <a:pt x="83107" y="503377"/>
                    </a:cubicBezTo>
                    <a:cubicBezTo>
                      <a:pt x="93495" y="482619"/>
                      <a:pt x="103884" y="459266"/>
                      <a:pt x="116869" y="438509"/>
                    </a:cubicBezTo>
                    <a:cubicBezTo>
                      <a:pt x="161019" y="446293"/>
                      <a:pt x="212961" y="461861"/>
                      <a:pt x="251917" y="467051"/>
                    </a:cubicBezTo>
                    <a:cubicBezTo>
                      <a:pt x="262306" y="448888"/>
                      <a:pt x="275291" y="430725"/>
                      <a:pt x="288277" y="415156"/>
                    </a:cubicBezTo>
                    <a:cubicBezTo>
                      <a:pt x="270097" y="378830"/>
                      <a:pt x="241529" y="334720"/>
                      <a:pt x="218155" y="295799"/>
                    </a:cubicBezTo>
                    <a:cubicBezTo>
                      <a:pt x="233738" y="277636"/>
                      <a:pt x="251917" y="259473"/>
                      <a:pt x="270097" y="241310"/>
                    </a:cubicBezTo>
                    <a:cubicBezTo>
                      <a:pt x="309053" y="262067"/>
                      <a:pt x="355801" y="293204"/>
                      <a:pt x="389563" y="308772"/>
                    </a:cubicBezTo>
                    <a:cubicBezTo>
                      <a:pt x="407743" y="293204"/>
                      <a:pt x="423325" y="280230"/>
                      <a:pt x="441505" y="267257"/>
                    </a:cubicBezTo>
                    <a:cubicBezTo>
                      <a:pt x="433713" y="230931"/>
                      <a:pt x="418131" y="179036"/>
                      <a:pt x="407743" y="134926"/>
                    </a:cubicBezTo>
                    <a:cubicBezTo>
                      <a:pt x="428519" y="121952"/>
                      <a:pt x="449296" y="108979"/>
                      <a:pt x="472670" y="98600"/>
                    </a:cubicBezTo>
                    <a:cubicBezTo>
                      <a:pt x="503835" y="129736"/>
                      <a:pt x="540194" y="168657"/>
                      <a:pt x="568762" y="194605"/>
                    </a:cubicBezTo>
                    <a:cubicBezTo>
                      <a:pt x="579150" y="189415"/>
                      <a:pt x="589538" y="186820"/>
                      <a:pt x="599927" y="181631"/>
                    </a:cubicBezTo>
                    <a:cubicBezTo>
                      <a:pt x="610315" y="179036"/>
                      <a:pt x="620703" y="173847"/>
                      <a:pt x="631092" y="171252"/>
                    </a:cubicBezTo>
                    <a:cubicBezTo>
                      <a:pt x="633689" y="132331"/>
                      <a:pt x="633689" y="77842"/>
                      <a:pt x="636286" y="33732"/>
                    </a:cubicBezTo>
                    <a:cubicBezTo>
                      <a:pt x="659660" y="25947"/>
                      <a:pt x="683033" y="20758"/>
                      <a:pt x="706407" y="15568"/>
                    </a:cubicBezTo>
                    <a:cubicBezTo>
                      <a:pt x="729781" y="54489"/>
                      <a:pt x="753155" y="103789"/>
                      <a:pt x="773931" y="137521"/>
                    </a:cubicBezTo>
                    <a:cubicBezTo>
                      <a:pt x="794708" y="134926"/>
                      <a:pt x="818082" y="132331"/>
                      <a:pt x="838859" y="129736"/>
                    </a:cubicBezTo>
                    <a:cubicBezTo>
                      <a:pt x="854441" y="96005"/>
                      <a:pt x="867427" y="41516"/>
                      <a:pt x="8830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799"/>
              </a:p>
            </p:txBody>
          </p:sp>
          <p:sp>
            <p:nvSpPr>
              <p:cNvPr id="595" name="Freeform 233"/>
              <p:cNvSpPr>
                <a:spLocks/>
              </p:cNvSpPr>
              <p:nvPr/>
            </p:nvSpPr>
            <p:spPr bwMode="auto">
              <a:xfrm>
                <a:off x="-5053934" y="2689346"/>
                <a:ext cx="941388" cy="917575"/>
              </a:xfrm>
              <a:custGeom>
                <a:avLst/>
                <a:gdLst>
                  <a:gd name="T0" fmla="*/ 182 w 363"/>
                  <a:gd name="T1" fmla="*/ 354 h 354"/>
                  <a:gd name="T2" fmla="*/ 17 w 363"/>
                  <a:gd name="T3" fmla="*/ 242 h 354"/>
                  <a:gd name="T4" fmla="*/ 19 w 363"/>
                  <a:gd name="T5" fmla="*/ 106 h 354"/>
                  <a:gd name="T6" fmla="*/ 116 w 363"/>
                  <a:gd name="T7" fmla="*/ 12 h 354"/>
                  <a:gd name="T8" fmla="*/ 181 w 363"/>
                  <a:gd name="T9" fmla="*/ 0 h 354"/>
                  <a:gd name="T10" fmla="*/ 346 w 363"/>
                  <a:gd name="T11" fmla="*/ 112 h 354"/>
                  <a:gd name="T12" fmla="*/ 344 w 363"/>
                  <a:gd name="T13" fmla="*/ 247 h 354"/>
                  <a:gd name="T14" fmla="*/ 247 w 363"/>
                  <a:gd name="T15" fmla="*/ 341 h 354"/>
                  <a:gd name="T16" fmla="*/ 182 w 363"/>
                  <a:gd name="T17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354">
                    <a:moveTo>
                      <a:pt x="182" y="354"/>
                    </a:moveTo>
                    <a:cubicBezTo>
                      <a:pt x="108" y="354"/>
                      <a:pt x="44" y="310"/>
                      <a:pt x="17" y="242"/>
                    </a:cubicBezTo>
                    <a:cubicBezTo>
                      <a:pt x="0" y="198"/>
                      <a:pt x="0" y="150"/>
                      <a:pt x="19" y="106"/>
                    </a:cubicBezTo>
                    <a:cubicBezTo>
                      <a:pt x="38" y="63"/>
                      <a:pt x="72" y="30"/>
                      <a:pt x="116" y="12"/>
                    </a:cubicBezTo>
                    <a:cubicBezTo>
                      <a:pt x="137" y="4"/>
                      <a:pt x="159" y="0"/>
                      <a:pt x="181" y="0"/>
                    </a:cubicBezTo>
                    <a:cubicBezTo>
                      <a:pt x="255" y="0"/>
                      <a:pt x="319" y="44"/>
                      <a:pt x="346" y="112"/>
                    </a:cubicBezTo>
                    <a:cubicBezTo>
                      <a:pt x="363" y="156"/>
                      <a:pt x="363" y="204"/>
                      <a:pt x="344" y="247"/>
                    </a:cubicBezTo>
                    <a:cubicBezTo>
                      <a:pt x="325" y="290"/>
                      <a:pt x="291" y="324"/>
                      <a:pt x="247" y="341"/>
                    </a:cubicBezTo>
                    <a:cubicBezTo>
                      <a:pt x="226" y="350"/>
                      <a:pt x="204" y="354"/>
                      <a:pt x="182" y="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704" name="Group 703"/>
          <p:cNvGrpSpPr>
            <a:grpSpLocks noChangeAspect="1"/>
          </p:cNvGrpSpPr>
          <p:nvPr/>
        </p:nvGrpSpPr>
        <p:grpSpPr>
          <a:xfrm>
            <a:off x="725999" y="5563728"/>
            <a:ext cx="760944" cy="758656"/>
            <a:chOff x="-8713329" y="1932899"/>
            <a:chExt cx="2111375" cy="2105025"/>
          </a:xfrm>
        </p:grpSpPr>
        <p:sp>
          <p:nvSpPr>
            <p:cNvPr id="742" name="Freeform 237"/>
            <p:cNvSpPr>
              <a:spLocks/>
            </p:cNvSpPr>
            <p:nvPr/>
          </p:nvSpPr>
          <p:spPr bwMode="auto">
            <a:xfrm>
              <a:off x="-8713329" y="2721887"/>
              <a:ext cx="1050925" cy="1314450"/>
            </a:xfrm>
            <a:custGeom>
              <a:avLst/>
              <a:gdLst>
                <a:gd name="T0" fmla="*/ 360 w 404"/>
                <a:gd name="T1" fmla="*/ 250 h 505"/>
                <a:gd name="T2" fmla="*/ 383 w 404"/>
                <a:gd name="T3" fmla="*/ 255 h 505"/>
                <a:gd name="T4" fmla="*/ 383 w 404"/>
                <a:gd name="T5" fmla="*/ 255 h 505"/>
                <a:gd name="T6" fmla="*/ 404 w 404"/>
                <a:gd name="T7" fmla="*/ 257 h 505"/>
                <a:gd name="T8" fmla="*/ 404 w 404"/>
                <a:gd name="T9" fmla="*/ 124 h 505"/>
                <a:gd name="T10" fmla="*/ 381 w 404"/>
                <a:gd name="T11" fmla="*/ 101 h 505"/>
                <a:gd name="T12" fmla="*/ 252 w 404"/>
                <a:gd name="T13" fmla="*/ 101 h 505"/>
                <a:gd name="T14" fmla="*/ 254 w 404"/>
                <a:gd name="T15" fmla="*/ 80 h 505"/>
                <a:gd name="T16" fmla="*/ 254 w 404"/>
                <a:gd name="T17" fmla="*/ 80 h 505"/>
                <a:gd name="T18" fmla="*/ 259 w 404"/>
                <a:gd name="T19" fmla="*/ 57 h 505"/>
                <a:gd name="T20" fmla="*/ 202 w 404"/>
                <a:gd name="T21" fmla="*/ 0 h 505"/>
                <a:gd name="T22" fmla="*/ 144 w 404"/>
                <a:gd name="T23" fmla="*/ 57 h 505"/>
                <a:gd name="T24" fmla="*/ 149 w 404"/>
                <a:gd name="T25" fmla="*/ 80 h 505"/>
                <a:gd name="T26" fmla="*/ 149 w 404"/>
                <a:gd name="T27" fmla="*/ 80 h 505"/>
                <a:gd name="T28" fmla="*/ 151 w 404"/>
                <a:gd name="T29" fmla="*/ 101 h 505"/>
                <a:gd name="T30" fmla="*/ 23 w 404"/>
                <a:gd name="T31" fmla="*/ 101 h 505"/>
                <a:gd name="T32" fmla="*/ 0 w 404"/>
                <a:gd name="T33" fmla="*/ 124 h 505"/>
                <a:gd name="T34" fmla="*/ 0 w 404"/>
                <a:gd name="T35" fmla="*/ 482 h 505"/>
                <a:gd name="T36" fmla="*/ 23 w 404"/>
                <a:gd name="T37" fmla="*/ 505 h 505"/>
                <a:gd name="T38" fmla="*/ 381 w 404"/>
                <a:gd name="T39" fmla="*/ 505 h 505"/>
                <a:gd name="T40" fmla="*/ 404 w 404"/>
                <a:gd name="T41" fmla="*/ 482 h 505"/>
                <a:gd name="T42" fmla="*/ 404 w 404"/>
                <a:gd name="T43" fmla="*/ 357 h 505"/>
                <a:gd name="T44" fmla="*/ 383 w 404"/>
                <a:gd name="T45" fmla="*/ 360 h 505"/>
                <a:gd name="T46" fmla="*/ 383 w 404"/>
                <a:gd name="T47" fmla="*/ 360 h 505"/>
                <a:gd name="T48" fmla="*/ 360 w 404"/>
                <a:gd name="T49" fmla="*/ 365 h 505"/>
                <a:gd name="T50" fmla="*/ 303 w 404"/>
                <a:gd name="T51" fmla="*/ 307 h 505"/>
                <a:gd name="T52" fmla="*/ 360 w 404"/>
                <a:gd name="T53" fmla="*/ 25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4" h="505">
                  <a:moveTo>
                    <a:pt x="360" y="250"/>
                  </a:moveTo>
                  <a:cubicBezTo>
                    <a:pt x="368" y="250"/>
                    <a:pt x="376" y="252"/>
                    <a:pt x="383" y="255"/>
                  </a:cubicBezTo>
                  <a:cubicBezTo>
                    <a:pt x="383" y="255"/>
                    <a:pt x="383" y="255"/>
                    <a:pt x="383" y="255"/>
                  </a:cubicBezTo>
                  <a:cubicBezTo>
                    <a:pt x="383" y="255"/>
                    <a:pt x="394" y="261"/>
                    <a:pt x="404" y="257"/>
                  </a:cubicBezTo>
                  <a:cubicBezTo>
                    <a:pt x="404" y="124"/>
                    <a:pt x="404" y="124"/>
                    <a:pt x="404" y="124"/>
                  </a:cubicBezTo>
                  <a:cubicBezTo>
                    <a:pt x="404" y="111"/>
                    <a:pt x="393" y="101"/>
                    <a:pt x="381" y="10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47" y="92"/>
                    <a:pt x="254" y="80"/>
                    <a:pt x="254" y="80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7" y="73"/>
                    <a:pt x="259" y="65"/>
                    <a:pt x="259" y="57"/>
                  </a:cubicBezTo>
                  <a:cubicBezTo>
                    <a:pt x="259" y="25"/>
                    <a:pt x="233" y="0"/>
                    <a:pt x="202" y="0"/>
                  </a:cubicBezTo>
                  <a:cubicBezTo>
                    <a:pt x="170" y="0"/>
                    <a:pt x="144" y="25"/>
                    <a:pt x="144" y="57"/>
                  </a:cubicBezTo>
                  <a:cubicBezTo>
                    <a:pt x="144" y="65"/>
                    <a:pt x="146" y="73"/>
                    <a:pt x="149" y="80"/>
                  </a:cubicBezTo>
                  <a:cubicBezTo>
                    <a:pt x="149" y="80"/>
                    <a:pt x="149" y="80"/>
                    <a:pt x="149" y="80"/>
                  </a:cubicBezTo>
                  <a:cubicBezTo>
                    <a:pt x="149" y="80"/>
                    <a:pt x="156" y="92"/>
                    <a:pt x="151" y="101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0" y="101"/>
                    <a:pt x="0" y="111"/>
                    <a:pt x="0" y="124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495"/>
                    <a:pt x="10" y="505"/>
                    <a:pt x="23" y="505"/>
                  </a:cubicBezTo>
                  <a:cubicBezTo>
                    <a:pt x="381" y="505"/>
                    <a:pt x="381" y="505"/>
                    <a:pt x="381" y="505"/>
                  </a:cubicBezTo>
                  <a:cubicBezTo>
                    <a:pt x="393" y="505"/>
                    <a:pt x="404" y="495"/>
                    <a:pt x="404" y="482"/>
                  </a:cubicBezTo>
                  <a:cubicBezTo>
                    <a:pt x="404" y="357"/>
                    <a:pt x="404" y="357"/>
                    <a:pt x="404" y="357"/>
                  </a:cubicBezTo>
                  <a:cubicBezTo>
                    <a:pt x="394" y="353"/>
                    <a:pt x="383" y="360"/>
                    <a:pt x="383" y="360"/>
                  </a:cubicBezTo>
                  <a:cubicBezTo>
                    <a:pt x="383" y="360"/>
                    <a:pt x="383" y="360"/>
                    <a:pt x="383" y="360"/>
                  </a:cubicBezTo>
                  <a:cubicBezTo>
                    <a:pt x="376" y="363"/>
                    <a:pt x="368" y="365"/>
                    <a:pt x="360" y="365"/>
                  </a:cubicBezTo>
                  <a:cubicBezTo>
                    <a:pt x="328" y="365"/>
                    <a:pt x="303" y="339"/>
                    <a:pt x="303" y="307"/>
                  </a:cubicBezTo>
                  <a:cubicBezTo>
                    <a:pt x="303" y="276"/>
                    <a:pt x="328" y="250"/>
                    <a:pt x="360" y="2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3" name="Freeform 238"/>
            <p:cNvSpPr>
              <a:spLocks/>
            </p:cNvSpPr>
            <p:nvPr/>
          </p:nvSpPr>
          <p:spPr bwMode="auto">
            <a:xfrm>
              <a:off x="-7925929" y="2986999"/>
              <a:ext cx="1314450" cy="1050925"/>
            </a:xfrm>
            <a:custGeom>
              <a:avLst/>
              <a:gdLst>
                <a:gd name="T0" fmla="*/ 482 w 505"/>
                <a:gd name="T1" fmla="*/ 0 h 404"/>
                <a:gd name="T2" fmla="*/ 358 w 505"/>
                <a:gd name="T3" fmla="*/ 0 h 404"/>
                <a:gd name="T4" fmla="*/ 360 w 505"/>
                <a:gd name="T5" fmla="*/ 20 h 404"/>
                <a:gd name="T6" fmla="*/ 360 w 505"/>
                <a:gd name="T7" fmla="*/ 20 h 404"/>
                <a:gd name="T8" fmla="*/ 365 w 505"/>
                <a:gd name="T9" fmla="*/ 44 h 404"/>
                <a:gd name="T10" fmla="*/ 307 w 505"/>
                <a:gd name="T11" fmla="*/ 101 h 404"/>
                <a:gd name="T12" fmla="*/ 250 w 505"/>
                <a:gd name="T13" fmla="*/ 44 h 404"/>
                <a:gd name="T14" fmla="*/ 255 w 505"/>
                <a:gd name="T15" fmla="*/ 20 h 404"/>
                <a:gd name="T16" fmla="*/ 255 w 505"/>
                <a:gd name="T17" fmla="*/ 20 h 404"/>
                <a:gd name="T18" fmla="*/ 257 w 505"/>
                <a:gd name="T19" fmla="*/ 0 h 404"/>
                <a:gd name="T20" fmla="*/ 124 w 505"/>
                <a:gd name="T21" fmla="*/ 0 h 404"/>
                <a:gd name="T22" fmla="*/ 101 w 505"/>
                <a:gd name="T23" fmla="*/ 23 h 404"/>
                <a:gd name="T24" fmla="*/ 101 w 505"/>
                <a:gd name="T25" fmla="*/ 155 h 404"/>
                <a:gd name="T26" fmla="*/ 80 w 505"/>
                <a:gd name="T27" fmla="*/ 153 h 404"/>
                <a:gd name="T28" fmla="*/ 80 w 505"/>
                <a:gd name="T29" fmla="*/ 153 h 404"/>
                <a:gd name="T30" fmla="*/ 57 w 505"/>
                <a:gd name="T31" fmla="*/ 148 h 404"/>
                <a:gd name="T32" fmla="*/ 0 w 505"/>
                <a:gd name="T33" fmla="*/ 206 h 404"/>
                <a:gd name="T34" fmla="*/ 57 w 505"/>
                <a:gd name="T35" fmla="*/ 263 h 404"/>
                <a:gd name="T36" fmla="*/ 80 w 505"/>
                <a:gd name="T37" fmla="*/ 258 h 404"/>
                <a:gd name="T38" fmla="*/ 80 w 505"/>
                <a:gd name="T39" fmla="*/ 258 h 404"/>
                <a:gd name="T40" fmla="*/ 101 w 505"/>
                <a:gd name="T41" fmla="*/ 256 h 404"/>
                <a:gd name="T42" fmla="*/ 101 w 505"/>
                <a:gd name="T43" fmla="*/ 381 h 404"/>
                <a:gd name="T44" fmla="*/ 124 w 505"/>
                <a:gd name="T45" fmla="*/ 404 h 404"/>
                <a:gd name="T46" fmla="*/ 482 w 505"/>
                <a:gd name="T47" fmla="*/ 404 h 404"/>
                <a:gd name="T48" fmla="*/ 505 w 505"/>
                <a:gd name="T49" fmla="*/ 381 h 404"/>
                <a:gd name="T50" fmla="*/ 505 w 505"/>
                <a:gd name="T51" fmla="*/ 23 h 404"/>
                <a:gd name="T52" fmla="*/ 482 w 505"/>
                <a:gd name="T5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5" h="404">
                  <a:moveTo>
                    <a:pt x="482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3" y="9"/>
                    <a:pt x="360" y="20"/>
                    <a:pt x="360" y="20"/>
                  </a:cubicBezTo>
                  <a:cubicBezTo>
                    <a:pt x="360" y="20"/>
                    <a:pt x="360" y="20"/>
                    <a:pt x="360" y="20"/>
                  </a:cubicBezTo>
                  <a:cubicBezTo>
                    <a:pt x="363" y="27"/>
                    <a:pt x="365" y="35"/>
                    <a:pt x="365" y="44"/>
                  </a:cubicBezTo>
                  <a:cubicBezTo>
                    <a:pt x="365" y="75"/>
                    <a:pt x="339" y="101"/>
                    <a:pt x="307" y="101"/>
                  </a:cubicBezTo>
                  <a:cubicBezTo>
                    <a:pt x="276" y="101"/>
                    <a:pt x="250" y="75"/>
                    <a:pt x="250" y="44"/>
                  </a:cubicBezTo>
                  <a:cubicBezTo>
                    <a:pt x="250" y="35"/>
                    <a:pt x="252" y="27"/>
                    <a:pt x="255" y="20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5" y="20"/>
                    <a:pt x="261" y="9"/>
                    <a:pt x="25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0"/>
                    <a:pt x="101" y="10"/>
                    <a:pt x="101" y="23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92" y="160"/>
                    <a:pt x="80" y="153"/>
                    <a:pt x="80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3" y="150"/>
                    <a:pt x="65" y="148"/>
                    <a:pt x="57" y="148"/>
                  </a:cubicBezTo>
                  <a:cubicBezTo>
                    <a:pt x="25" y="148"/>
                    <a:pt x="0" y="174"/>
                    <a:pt x="0" y="206"/>
                  </a:cubicBezTo>
                  <a:cubicBezTo>
                    <a:pt x="0" y="237"/>
                    <a:pt x="25" y="263"/>
                    <a:pt x="57" y="263"/>
                  </a:cubicBezTo>
                  <a:cubicBezTo>
                    <a:pt x="65" y="263"/>
                    <a:pt x="73" y="261"/>
                    <a:pt x="80" y="258"/>
                  </a:cubicBezTo>
                  <a:cubicBezTo>
                    <a:pt x="80" y="258"/>
                    <a:pt x="80" y="258"/>
                    <a:pt x="80" y="258"/>
                  </a:cubicBezTo>
                  <a:cubicBezTo>
                    <a:pt x="80" y="258"/>
                    <a:pt x="92" y="251"/>
                    <a:pt x="101" y="256"/>
                  </a:cubicBezTo>
                  <a:cubicBezTo>
                    <a:pt x="101" y="381"/>
                    <a:pt x="101" y="381"/>
                    <a:pt x="101" y="381"/>
                  </a:cubicBezTo>
                  <a:cubicBezTo>
                    <a:pt x="101" y="394"/>
                    <a:pt x="112" y="404"/>
                    <a:pt x="124" y="404"/>
                  </a:cubicBezTo>
                  <a:cubicBezTo>
                    <a:pt x="482" y="404"/>
                    <a:pt x="482" y="404"/>
                    <a:pt x="482" y="404"/>
                  </a:cubicBezTo>
                  <a:cubicBezTo>
                    <a:pt x="495" y="404"/>
                    <a:pt x="505" y="394"/>
                    <a:pt x="505" y="381"/>
                  </a:cubicBezTo>
                  <a:cubicBezTo>
                    <a:pt x="505" y="23"/>
                    <a:pt x="505" y="23"/>
                    <a:pt x="505" y="23"/>
                  </a:cubicBezTo>
                  <a:cubicBezTo>
                    <a:pt x="505" y="10"/>
                    <a:pt x="495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4" name="Freeform 239"/>
            <p:cNvSpPr>
              <a:spLocks/>
            </p:cNvSpPr>
            <p:nvPr/>
          </p:nvSpPr>
          <p:spPr bwMode="auto">
            <a:xfrm>
              <a:off x="-8703804" y="1932899"/>
              <a:ext cx="1314450" cy="1050925"/>
            </a:xfrm>
            <a:custGeom>
              <a:avLst/>
              <a:gdLst>
                <a:gd name="T0" fmla="*/ 23 w 505"/>
                <a:gd name="T1" fmla="*/ 404 h 404"/>
                <a:gd name="T2" fmla="*/ 148 w 505"/>
                <a:gd name="T3" fmla="*/ 404 h 404"/>
                <a:gd name="T4" fmla="*/ 145 w 505"/>
                <a:gd name="T5" fmla="*/ 384 h 404"/>
                <a:gd name="T6" fmla="*/ 145 w 505"/>
                <a:gd name="T7" fmla="*/ 384 h 404"/>
                <a:gd name="T8" fmla="*/ 141 w 505"/>
                <a:gd name="T9" fmla="*/ 361 h 404"/>
                <a:gd name="T10" fmla="*/ 198 w 505"/>
                <a:gd name="T11" fmla="*/ 303 h 404"/>
                <a:gd name="T12" fmla="*/ 255 w 505"/>
                <a:gd name="T13" fmla="*/ 361 h 404"/>
                <a:gd name="T14" fmla="*/ 250 w 505"/>
                <a:gd name="T15" fmla="*/ 384 h 404"/>
                <a:gd name="T16" fmla="*/ 250 w 505"/>
                <a:gd name="T17" fmla="*/ 384 h 404"/>
                <a:gd name="T18" fmla="*/ 248 w 505"/>
                <a:gd name="T19" fmla="*/ 404 h 404"/>
                <a:gd name="T20" fmla="*/ 381 w 505"/>
                <a:gd name="T21" fmla="*/ 404 h 404"/>
                <a:gd name="T22" fmla="*/ 404 w 505"/>
                <a:gd name="T23" fmla="*/ 381 h 404"/>
                <a:gd name="T24" fmla="*/ 404 w 505"/>
                <a:gd name="T25" fmla="*/ 249 h 404"/>
                <a:gd name="T26" fmla="*/ 425 w 505"/>
                <a:gd name="T27" fmla="*/ 251 h 404"/>
                <a:gd name="T28" fmla="*/ 425 w 505"/>
                <a:gd name="T29" fmla="*/ 251 h 404"/>
                <a:gd name="T30" fmla="*/ 448 w 505"/>
                <a:gd name="T31" fmla="*/ 256 h 404"/>
                <a:gd name="T32" fmla="*/ 505 w 505"/>
                <a:gd name="T33" fmla="*/ 198 h 404"/>
                <a:gd name="T34" fmla="*/ 448 w 505"/>
                <a:gd name="T35" fmla="*/ 141 h 404"/>
                <a:gd name="T36" fmla="*/ 425 w 505"/>
                <a:gd name="T37" fmla="*/ 146 h 404"/>
                <a:gd name="T38" fmla="*/ 425 w 505"/>
                <a:gd name="T39" fmla="*/ 146 h 404"/>
                <a:gd name="T40" fmla="*/ 404 w 505"/>
                <a:gd name="T41" fmla="*/ 148 h 404"/>
                <a:gd name="T42" fmla="*/ 404 w 505"/>
                <a:gd name="T43" fmla="*/ 23 h 404"/>
                <a:gd name="T44" fmla="*/ 381 w 505"/>
                <a:gd name="T45" fmla="*/ 0 h 404"/>
                <a:gd name="T46" fmla="*/ 23 w 505"/>
                <a:gd name="T47" fmla="*/ 0 h 404"/>
                <a:gd name="T48" fmla="*/ 0 w 505"/>
                <a:gd name="T49" fmla="*/ 23 h 404"/>
                <a:gd name="T50" fmla="*/ 0 w 505"/>
                <a:gd name="T51" fmla="*/ 381 h 404"/>
                <a:gd name="T52" fmla="*/ 23 w 505"/>
                <a:gd name="T53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5" h="404">
                  <a:moveTo>
                    <a:pt x="23" y="404"/>
                  </a:moveTo>
                  <a:cubicBezTo>
                    <a:pt x="148" y="404"/>
                    <a:pt x="148" y="404"/>
                    <a:pt x="148" y="404"/>
                  </a:cubicBezTo>
                  <a:cubicBezTo>
                    <a:pt x="152" y="395"/>
                    <a:pt x="145" y="384"/>
                    <a:pt x="145" y="384"/>
                  </a:cubicBezTo>
                  <a:cubicBezTo>
                    <a:pt x="145" y="384"/>
                    <a:pt x="145" y="384"/>
                    <a:pt x="145" y="384"/>
                  </a:cubicBezTo>
                  <a:cubicBezTo>
                    <a:pt x="142" y="377"/>
                    <a:pt x="141" y="369"/>
                    <a:pt x="141" y="361"/>
                  </a:cubicBezTo>
                  <a:cubicBezTo>
                    <a:pt x="141" y="329"/>
                    <a:pt x="166" y="303"/>
                    <a:pt x="198" y="303"/>
                  </a:cubicBezTo>
                  <a:cubicBezTo>
                    <a:pt x="229" y="303"/>
                    <a:pt x="255" y="329"/>
                    <a:pt x="255" y="361"/>
                  </a:cubicBezTo>
                  <a:cubicBezTo>
                    <a:pt x="255" y="369"/>
                    <a:pt x="253" y="377"/>
                    <a:pt x="250" y="384"/>
                  </a:cubicBezTo>
                  <a:cubicBezTo>
                    <a:pt x="250" y="384"/>
                    <a:pt x="250" y="384"/>
                    <a:pt x="250" y="384"/>
                  </a:cubicBezTo>
                  <a:cubicBezTo>
                    <a:pt x="250" y="384"/>
                    <a:pt x="244" y="395"/>
                    <a:pt x="248" y="404"/>
                  </a:cubicBezTo>
                  <a:cubicBezTo>
                    <a:pt x="381" y="404"/>
                    <a:pt x="381" y="404"/>
                    <a:pt x="381" y="404"/>
                  </a:cubicBezTo>
                  <a:cubicBezTo>
                    <a:pt x="394" y="404"/>
                    <a:pt x="404" y="394"/>
                    <a:pt x="404" y="381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13" y="244"/>
                    <a:pt x="425" y="251"/>
                    <a:pt x="425" y="251"/>
                  </a:cubicBezTo>
                  <a:cubicBezTo>
                    <a:pt x="425" y="251"/>
                    <a:pt x="425" y="251"/>
                    <a:pt x="425" y="251"/>
                  </a:cubicBezTo>
                  <a:cubicBezTo>
                    <a:pt x="432" y="254"/>
                    <a:pt x="440" y="256"/>
                    <a:pt x="448" y="256"/>
                  </a:cubicBezTo>
                  <a:cubicBezTo>
                    <a:pt x="480" y="256"/>
                    <a:pt x="505" y="230"/>
                    <a:pt x="505" y="198"/>
                  </a:cubicBezTo>
                  <a:cubicBezTo>
                    <a:pt x="505" y="167"/>
                    <a:pt x="480" y="141"/>
                    <a:pt x="448" y="141"/>
                  </a:cubicBezTo>
                  <a:cubicBezTo>
                    <a:pt x="440" y="141"/>
                    <a:pt x="432" y="143"/>
                    <a:pt x="425" y="146"/>
                  </a:cubicBezTo>
                  <a:cubicBezTo>
                    <a:pt x="425" y="146"/>
                    <a:pt x="425" y="146"/>
                    <a:pt x="425" y="146"/>
                  </a:cubicBezTo>
                  <a:cubicBezTo>
                    <a:pt x="425" y="146"/>
                    <a:pt x="413" y="153"/>
                    <a:pt x="404" y="148"/>
                  </a:cubicBezTo>
                  <a:cubicBezTo>
                    <a:pt x="404" y="23"/>
                    <a:pt x="404" y="23"/>
                    <a:pt x="404" y="23"/>
                  </a:cubicBezTo>
                  <a:cubicBezTo>
                    <a:pt x="404" y="11"/>
                    <a:pt x="394" y="0"/>
                    <a:pt x="38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94"/>
                    <a:pt x="10" y="404"/>
                    <a:pt x="23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5" name="Freeform 240"/>
            <p:cNvSpPr>
              <a:spLocks/>
            </p:cNvSpPr>
            <p:nvPr/>
          </p:nvSpPr>
          <p:spPr bwMode="auto">
            <a:xfrm>
              <a:off x="-7654467" y="1932899"/>
              <a:ext cx="1052513" cy="1317625"/>
            </a:xfrm>
            <a:custGeom>
              <a:avLst/>
              <a:gdLst>
                <a:gd name="T0" fmla="*/ 44 w 405"/>
                <a:gd name="T1" fmla="*/ 256 h 506"/>
                <a:gd name="T2" fmla="*/ 21 w 405"/>
                <a:gd name="T3" fmla="*/ 251 h 506"/>
                <a:gd name="T4" fmla="*/ 21 w 405"/>
                <a:gd name="T5" fmla="*/ 251 h 506"/>
                <a:gd name="T6" fmla="*/ 0 w 405"/>
                <a:gd name="T7" fmla="*/ 249 h 506"/>
                <a:gd name="T8" fmla="*/ 1 w 405"/>
                <a:gd name="T9" fmla="*/ 382 h 506"/>
                <a:gd name="T10" fmla="*/ 24 w 405"/>
                <a:gd name="T11" fmla="*/ 405 h 506"/>
                <a:gd name="T12" fmla="*/ 152 w 405"/>
                <a:gd name="T13" fmla="*/ 405 h 506"/>
                <a:gd name="T14" fmla="*/ 150 w 405"/>
                <a:gd name="T15" fmla="*/ 426 h 506"/>
                <a:gd name="T16" fmla="*/ 150 w 405"/>
                <a:gd name="T17" fmla="*/ 426 h 506"/>
                <a:gd name="T18" fmla="*/ 146 w 405"/>
                <a:gd name="T19" fmla="*/ 449 h 506"/>
                <a:gd name="T20" fmla="*/ 203 w 405"/>
                <a:gd name="T21" fmla="*/ 506 h 506"/>
                <a:gd name="T22" fmla="*/ 260 w 405"/>
                <a:gd name="T23" fmla="*/ 449 h 506"/>
                <a:gd name="T24" fmla="*/ 255 w 405"/>
                <a:gd name="T25" fmla="*/ 426 h 506"/>
                <a:gd name="T26" fmla="*/ 255 w 405"/>
                <a:gd name="T27" fmla="*/ 426 h 506"/>
                <a:gd name="T28" fmla="*/ 253 w 405"/>
                <a:gd name="T29" fmla="*/ 404 h 506"/>
                <a:gd name="T30" fmla="*/ 382 w 405"/>
                <a:gd name="T31" fmla="*/ 404 h 506"/>
                <a:gd name="T32" fmla="*/ 405 w 405"/>
                <a:gd name="T33" fmla="*/ 381 h 506"/>
                <a:gd name="T34" fmla="*/ 404 w 405"/>
                <a:gd name="T35" fmla="*/ 23 h 506"/>
                <a:gd name="T36" fmla="*/ 381 w 405"/>
                <a:gd name="T37" fmla="*/ 0 h 506"/>
                <a:gd name="T38" fmla="*/ 23 w 405"/>
                <a:gd name="T39" fmla="*/ 1 h 506"/>
                <a:gd name="T40" fmla="*/ 0 w 405"/>
                <a:gd name="T41" fmla="*/ 24 h 506"/>
                <a:gd name="T42" fmla="*/ 0 w 405"/>
                <a:gd name="T43" fmla="*/ 149 h 506"/>
                <a:gd name="T44" fmla="*/ 21 w 405"/>
                <a:gd name="T45" fmla="*/ 146 h 506"/>
                <a:gd name="T46" fmla="*/ 21 w 405"/>
                <a:gd name="T47" fmla="*/ 146 h 506"/>
                <a:gd name="T48" fmla="*/ 44 w 405"/>
                <a:gd name="T49" fmla="*/ 141 h 506"/>
                <a:gd name="T50" fmla="*/ 101 w 405"/>
                <a:gd name="T51" fmla="*/ 199 h 506"/>
                <a:gd name="T52" fmla="*/ 44 w 405"/>
                <a:gd name="T53" fmla="*/ 25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5" h="506">
                  <a:moveTo>
                    <a:pt x="44" y="256"/>
                  </a:moveTo>
                  <a:cubicBezTo>
                    <a:pt x="36" y="256"/>
                    <a:pt x="28" y="254"/>
                    <a:pt x="21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1" y="251"/>
                    <a:pt x="10" y="245"/>
                    <a:pt x="0" y="249"/>
                  </a:cubicBezTo>
                  <a:cubicBezTo>
                    <a:pt x="1" y="382"/>
                    <a:pt x="1" y="382"/>
                    <a:pt x="1" y="382"/>
                  </a:cubicBezTo>
                  <a:cubicBezTo>
                    <a:pt x="1" y="395"/>
                    <a:pt x="11" y="405"/>
                    <a:pt x="24" y="405"/>
                  </a:cubicBezTo>
                  <a:cubicBezTo>
                    <a:pt x="152" y="405"/>
                    <a:pt x="152" y="405"/>
                    <a:pt x="152" y="405"/>
                  </a:cubicBezTo>
                  <a:cubicBezTo>
                    <a:pt x="157" y="414"/>
                    <a:pt x="150" y="426"/>
                    <a:pt x="150" y="426"/>
                  </a:cubicBezTo>
                  <a:cubicBezTo>
                    <a:pt x="150" y="426"/>
                    <a:pt x="150" y="426"/>
                    <a:pt x="150" y="426"/>
                  </a:cubicBezTo>
                  <a:cubicBezTo>
                    <a:pt x="147" y="433"/>
                    <a:pt x="146" y="441"/>
                    <a:pt x="146" y="449"/>
                  </a:cubicBezTo>
                  <a:cubicBezTo>
                    <a:pt x="146" y="481"/>
                    <a:pt x="171" y="506"/>
                    <a:pt x="203" y="506"/>
                  </a:cubicBezTo>
                  <a:cubicBezTo>
                    <a:pt x="234" y="506"/>
                    <a:pt x="260" y="480"/>
                    <a:pt x="260" y="449"/>
                  </a:cubicBezTo>
                  <a:cubicBezTo>
                    <a:pt x="260" y="441"/>
                    <a:pt x="258" y="433"/>
                    <a:pt x="255" y="426"/>
                  </a:cubicBezTo>
                  <a:cubicBezTo>
                    <a:pt x="255" y="426"/>
                    <a:pt x="255" y="426"/>
                    <a:pt x="255" y="426"/>
                  </a:cubicBezTo>
                  <a:cubicBezTo>
                    <a:pt x="255" y="426"/>
                    <a:pt x="249" y="414"/>
                    <a:pt x="253" y="404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94" y="404"/>
                    <a:pt x="405" y="394"/>
                    <a:pt x="405" y="381"/>
                  </a:cubicBezTo>
                  <a:cubicBezTo>
                    <a:pt x="404" y="23"/>
                    <a:pt x="404" y="23"/>
                    <a:pt x="404" y="23"/>
                  </a:cubicBezTo>
                  <a:cubicBezTo>
                    <a:pt x="404" y="10"/>
                    <a:pt x="394" y="0"/>
                    <a:pt x="38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0" y="1"/>
                    <a:pt x="0" y="11"/>
                    <a:pt x="0" y="2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0" y="153"/>
                    <a:pt x="21" y="146"/>
                    <a:pt x="21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8" y="143"/>
                    <a:pt x="36" y="141"/>
                    <a:pt x="44" y="141"/>
                  </a:cubicBezTo>
                  <a:cubicBezTo>
                    <a:pt x="76" y="141"/>
                    <a:pt x="101" y="167"/>
                    <a:pt x="101" y="199"/>
                  </a:cubicBezTo>
                  <a:cubicBezTo>
                    <a:pt x="101" y="230"/>
                    <a:pt x="76" y="256"/>
                    <a:pt x="44" y="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06" name="Group 243"/>
          <p:cNvGrpSpPr>
            <a:grpSpLocks noChangeAspect="1"/>
          </p:cNvGrpSpPr>
          <p:nvPr/>
        </p:nvGrpSpPr>
        <p:grpSpPr bwMode="auto">
          <a:xfrm>
            <a:off x="4472954" y="5563728"/>
            <a:ext cx="808002" cy="758656"/>
            <a:chOff x="-4997" y="2446"/>
            <a:chExt cx="3193" cy="2998"/>
          </a:xfrm>
        </p:grpSpPr>
        <p:sp>
          <p:nvSpPr>
            <p:cNvPr id="708" name="Freeform 244"/>
            <p:cNvSpPr>
              <a:spLocks/>
            </p:cNvSpPr>
            <p:nvPr/>
          </p:nvSpPr>
          <p:spPr bwMode="auto">
            <a:xfrm>
              <a:off x="-4997" y="2446"/>
              <a:ext cx="3193" cy="1233"/>
            </a:xfrm>
            <a:custGeom>
              <a:avLst/>
              <a:gdLst>
                <a:gd name="T0" fmla="*/ 1923 w 1952"/>
                <a:gd name="T1" fmla="*/ 695 h 754"/>
                <a:gd name="T2" fmla="*/ 1840 w 1952"/>
                <a:gd name="T3" fmla="*/ 741 h 754"/>
                <a:gd name="T4" fmla="*/ 1789 w 1952"/>
                <a:gd name="T5" fmla="*/ 726 h 754"/>
                <a:gd name="T6" fmla="*/ 976 w 1952"/>
                <a:gd name="T7" fmla="*/ 218 h 754"/>
                <a:gd name="T8" fmla="*/ 163 w 1952"/>
                <a:gd name="T9" fmla="*/ 726 h 754"/>
                <a:gd name="T10" fmla="*/ 28 w 1952"/>
                <a:gd name="T11" fmla="*/ 695 h 754"/>
                <a:gd name="T12" fmla="*/ 59 w 1952"/>
                <a:gd name="T13" fmla="*/ 560 h 754"/>
                <a:gd name="T14" fmla="*/ 924 w 1952"/>
                <a:gd name="T15" fmla="*/ 20 h 754"/>
                <a:gd name="T16" fmla="*/ 1028 w 1952"/>
                <a:gd name="T17" fmla="*/ 20 h 754"/>
                <a:gd name="T18" fmla="*/ 1892 w 1952"/>
                <a:gd name="T19" fmla="*/ 560 h 754"/>
                <a:gd name="T20" fmla="*/ 1923 w 1952"/>
                <a:gd name="T21" fmla="*/ 695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2" h="754">
                  <a:moveTo>
                    <a:pt x="1923" y="695"/>
                  </a:moveTo>
                  <a:cubicBezTo>
                    <a:pt x="1905" y="724"/>
                    <a:pt x="1873" y="741"/>
                    <a:pt x="1840" y="741"/>
                  </a:cubicBezTo>
                  <a:cubicBezTo>
                    <a:pt x="1823" y="741"/>
                    <a:pt x="1805" y="736"/>
                    <a:pt x="1789" y="726"/>
                  </a:cubicBezTo>
                  <a:cubicBezTo>
                    <a:pt x="976" y="218"/>
                    <a:pt x="976" y="218"/>
                    <a:pt x="976" y="218"/>
                  </a:cubicBezTo>
                  <a:cubicBezTo>
                    <a:pt x="163" y="726"/>
                    <a:pt x="163" y="726"/>
                    <a:pt x="163" y="726"/>
                  </a:cubicBezTo>
                  <a:cubicBezTo>
                    <a:pt x="117" y="754"/>
                    <a:pt x="57" y="740"/>
                    <a:pt x="28" y="695"/>
                  </a:cubicBezTo>
                  <a:cubicBezTo>
                    <a:pt x="0" y="649"/>
                    <a:pt x="14" y="589"/>
                    <a:pt x="59" y="560"/>
                  </a:cubicBezTo>
                  <a:cubicBezTo>
                    <a:pt x="924" y="20"/>
                    <a:pt x="924" y="20"/>
                    <a:pt x="924" y="20"/>
                  </a:cubicBezTo>
                  <a:cubicBezTo>
                    <a:pt x="956" y="0"/>
                    <a:pt x="996" y="0"/>
                    <a:pt x="1028" y="20"/>
                  </a:cubicBezTo>
                  <a:cubicBezTo>
                    <a:pt x="1892" y="560"/>
                    <a:pt x="1892" y="560"/>
                    <a:pt x="1892" y="560"/>
                  </a:cubicBezTo>
                  <a:cubicBezTo>
                    <a:pt x="1938" y="589"/>
                    <a:pt x="1952" y="649"/>
                    <a:pt x="1923" y="6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09" name="Freeform 245"/>
            <p:cNvSpPr>
              <a:spLocks/>
            </p:cNvSpPr>
            <p:nvPr/>
          </p:nvSpPr>
          <p:spPr bwMode="auto">
            <a:xfrm>
              <a:off x="-2982" y="4456"/>
              <a:ext cx="756" cy="988"/>
            </a:xfrm>
            <a:custGeom>
              <a:avLst/>
              <a:gdLst>
                <a:gd name="T0" fmla="*/ 271 w 462"/>
                <a:gd name="T1" fmla="*/ 117 h 604"/>
                <a:gd name="T2" fmla="*/ 268 w 462"/>
                <a:gd name="T3" fmla="*/ 103 h 604"/>
                <a:gd name="T4" fmla="*/ 272 w 462"/>
                <a:gd name="T5" fmla="*/ 87 h 604"/>
                <a:gd name="T6" fmla="*/ 286 w 462"/>
                <a:gd name="T7" fmla="*/ 45 h 604"/>
                <a:gd name="T8" fmla="*/ 235 w 462"/>
                <a:gd name="T9" fmla="*/ 0 h 604"/>
                <a:gd name="T10" fmla="*/ 183 w 462"/>
                <a:gd name="T11" fmla="*/ 45 h 604"/>
                <a:gd name="T12" fmla="*/ 198 w 462"/>
                <a:gd name="T13" fmla="*/ 87 h 604"/>
                <a:gd name="T14" fmla="*/ 202 w 462"/>
                <a:gd name="T15" fmla="*/ 103 h 604"/>
                <a:gd name="T16" fmla="*/ 169 w 462"/>
                <a:gd name="T17" fmla="*/ 134 h 604"/>
                <a:gd name="T18" fmla="*/ 168 w 462"/>
                <a:gd name="T19" fmla="*/ 134 h 604"/>
                <a:gd name="T20" fmla="*/ 165 w 462"/>
                <a:gd name="T21" fmla="*/ 134 h 604"/>
                <a:gd name="T22" fmla="*/ 0 w 462"/>
                <a:gd name="T23" fmla="*/ 134 h 604"/>
                <a:gd name="T24" fmla="*/ 0 w 462"/>
                <a:gd name="T25" fmla="*/ 166 h 604"/>
                <a:gd name="T26" fmla="*/ 0 w 462"/>
                <a:gd name="T27" fmla="*/ 307 h 604"/>
                <a:gd name="T28" fmla="*/ 0 w 462"/>
                <a:gd name="T29" fmla="*/ 312 h 604"/>
                <a:gd name="T30" fmla="*/ 8 w 462"/>
                <a:gd name="T31" fmla="*/ 325 h 604"/>
                <a:gd name="T32" fmla="*/ 22 w 462"/>
                <a:gd name="T33" fmla="*/ 324 h 604"/>
                <a:gd name="T34" fmla="*/ 72 w 462"/>
                <a:gd name="T35" fmla="*/ 308 h 604"/>
                <a:gd name="T36" fmla="*/ 138 w 462"/>
                <a:gd name="T37" fmla="*/ 377 h 604"/>
                <a:gd name="T38" fmla="*/ 72 w 462"/>
                <a:gd name="T39" fmla="*/ 446 h 604"/>
                <a:gd name="T40" fmla="*/ 22 w 462"/>
                <a:gd name="T41" fmla="*/ 430 h 604"/>
                <a:gd name="T42" fmla="*/ 7 w 462"/>
                <a:gd name="T43" fmla="*/ 429 h 604"/>
                <a:gd name="T44" fmla="*/ 0 w 462"/>
                <a:gd name="T45" fmla="*/ 443 h 604"/>
                <a:gd name="T46" fmla="*/ 0 w 462"/>
                <a:gd name="T47" fmla="*/ 443 h 604"/>
                <a:gd name="T48" fmla="*/ 0 w 462"/>
                <a:gd name="T49" fmla="*/ 447 h 604"/>
                <a:gd name="T50" fmla="*/ 0 w 462"/>
                <a:gd name="T51" fmla="*/ 604 h 604"/>
                <a:gd name="T52" fmla="*/ 16 w 462"/>
                <a:gd name="T53" fmla="*/ 604 h 604"/>
                <a:gd name="T54" fmla="*/ 358 w 462"/>
                <a:gd name="T55" fmla="*/ 604 h 604"/>
                <a:gd name="T56" fmla="*/ 462 w 462"/>
                <a:gd name="T57" fmla="*/ 500 h 604"/>
                <a:gd name="T58" fmla="*/ 462 w 462"/>
                <a:gd name="T59" fmla="*/ 134 h 604"/>
                <a:gd name="T60" fmla="*/ 305 w 462"/>
                <a:gd name="T61" fmla="*/ 134 h 604"/>
                <a:gd name="T62" fmla="*/ 271 w 462"/>
                <a:gd name="T63" fmla="*/ 11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2" h="604">
                  <a:moveTo>
                    <a:pt x="271" y="117"/>
                  </a:moveTo>
                  <a:cubicBezTo>
                    <a:pt x="269" y="113"/>
                    <a:pt x="268" y="108"/>
                    <a:pt x="268" y="103"/>
                  </a:cubicBezTo>
                  <a:cubicBezTo>
                    <a:pt x="268" y="98"/>
                    <a:pt x="269" y="93"/>
                    <a:pt x="272" y="87"/>
                  </a:cubicBezTo>
                  <a:cubicBezTo>
                    <a:pt x="278" y="76"/>
                    <a:pt x="286" y="54"/>
                    <a:pt x="286" y="45"/>
                  </a:cubicBezTo>
                  <a:cubicBezTo>
                    <a:pt x="286" y="20"/>
                    <a:pt x="263" y="0"/>
                    <a:pt x="235" y="0"/>
                  </a:cubicBezTo>
                  <a:cubicBezTo>
                    <a:pt x="207" y="0"/>
                    <a:pt x="183" y="20"/>
                    <a:pt x="183" y="45"/>
                  </a:cubicBezTo>
                  <a:cubicBezTo>
                    <a:pt x="183" y="54"/>
                    <a:pt x="192" y="76"/>
                    <a:pt x="198" y="87"/>
                  </a:cubicBezTo>
                  <a:cubicBezTo>
                    <a:pt x="200" y="93"/>
                    <a:pt x="202" y="98"/>
                    <a:pt x="202" y="103"/>
                  </a:cubicBezTo>
                  <a:cubicBezTo>
                    <a:pt x="202" y="120"/>
                    <a:pt x="189" y="132"/>
                    <a:pt x="169" y="134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66"/>
                    <a:pt x="0" y="16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0"/>
                    <a:pt x="0" y="311"/>
                    <a:pt x="0" y="312"/>
                  </a:cubicBezTo>
                  <a:cubicBezTo>
                    <a:pt x="1" y="318"/>
                    <a:pt x="4" y="323"/>
                    <a:pt x="8" y="325"/>
                  </a:cubicBezTo>
                  <a:cubicBezTo>
                    <a:pt x="12" y="327"/>
                    <a:pt x="18" y="326"/>
                    <a:pt x="22" y="324"/>
                  </a:cubicBezTo>
                  <a:cubicBezTo>
                    <a:pt x="25" y="322"/>
                    <a:pt x="55" y="308"/>
                    <a:pt x="72" y="308"/>
                  </a:cubicBezTo>
                  <a:cubicBezTo>
                    <a:pt x="106" y="308"/>
                    <a:pt x="138" y="339"/>
                    <a:pt x="138" y="377"/>
                  </a:cubicBezTo>
                  <a:cubicBezTo>
                    <a:pt x="138" y="415"/>
                    <a:pt x="106" y="446"/>
                    <a:pt x="72" y="446"/>
                  </a:cubicBezTo>
                  <a:cubicBezTo>
                    <a:pt x="55" y="446"/>
                    <a:pt x="25" y="431"/>
                    <a:pt x="22" y="430"/>
                  </a:cubicBezTo>
                  <a:cubicBezTo>
                    <a:pt x="16" y="427"/>
                    <a:pt x="11" y="427"/>
                    <a:pt x="7" y="429"/>
                  </a:cubicBezTo>
                  <a:cubicBezTo>
                    <a:pt x="4" y="431"/>
                    <a:pt x="1" y="436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16" y="604"/>
                    <a:pt x="16" y="604"/>
                    <a:pt x="16" y="604"/>
                  </a:cubicBezTo>
                  <a:cubicBezTo>
                    <a:pt x="358" y="604"/>
                    <a:pt x="358" y="604"/>
                    <a:pt x="358" y="604"/>
                  </a:cubicBezTo>
                  <a:cubicBezTo>
                    <a:pt x="415" y="604"/>
                    <a:pt x="462" y="558"/>
                    <a:pt x="462" y="500"/>
                  </a:cubicBezTo>
                  <a:cubicBezTo>
                    <a:pt x="462" y="134"/>
                    <a:pt x="462" y="134"/>
                    <a:pt x="462" y="134"/>
                  </a:cubicBezTo>
                  <a:cubicBezTo>
                    <a:pt x="305" y="134"/>
                    <a:pt x="305" y="134"/>
                    <a:pt x="305" y="134"/>
                  </a:cubicBezTo>
                  <a:cubicBezTo>
                    <a:pt x="292" y="134"/>
                    <a:pt x="278" y="129"/>
                    <a:pt x="27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0" name="Freeform 246"/>
            <p:cNvSpPr>
              <a:spLocks/>
            </p:cNvSpPr>
            <p:nvPr/>
          </p:nvSpPr>
          <p:spPr bwMode="auto">
            <a:xfrm>
              <a:off x="-2985" y="3128"/>
              <a:ext cx="759" cy="908"/>
            </a:xfrm>
            <a:custGeom>
              <a:avLst/>
              <a:gdLst>
                <a:gd name="T0" fmla="*/ 0 w 464"/>
                <a:gd name="T1" fmla="*/ 104 h 555"/>
                <a:gd name="T2" fmla="*/ 0 w 464"/>
                <a:gd name="T3" fmla="*/ 105 h 555"/>
                <a:gd name="T4" fmla="*/ 7 w 464"/>
                <a:gd name="T5" fmla="*/ 119 h 555"/>
                <a:gd name="T6" fmla="*/ 21 w 464"/>
                <a:gd name="T7" fmla="*/ 118 h 555"/>
                <a:gd name="T8" fmla="*/ 71 w 464"/>
                <a:gd name="T9" fmla="*/ 102 h 555"/>
                <a:gd name="T10" fmla="*/ 134 w 464"/>
                <a:gd name="T11" fmla="*/ 171 h 555"/>
                <a:gd name="T12" fmla="*/ 71 w 464"/>
                <a:gd name="T13" fmla="*/ 240 h 555"/>
                <a:gd name="T14" fmla="*/ 21 w 464"/>
                <a:gd name="T15" fmla="*/ 224 h 555"/>
                <a:gd name="T16" fmla="*/ 7 w 464"/>
                <a:gd name="T17" fmla="*/ 223 h 555"/>
                <a:gd name="T18" fmla="*/ 0 w 464"/>
                <a:gd name="T19" fmla="*/ 236 h 555"/>
                <a:gd name="T20" fmla="*/ 0 w 464"/>
                <a:gd name="T21" fmla="*/ 240 h 555"/>
                <a:gd name="T22" fmla="*/ 0 w 464"/>
                <a:gd name="T23" fmla="*/ 382 h 555"/>
                <a:gd name="T24" fmla="*/ 0 w 464"/>
                <a:gd name="T25" fmla="*/ 390 h 555"/>
                <a:gd name="T26" fmla="*/ 0 w 464"/>
                <a:gd name="T27" fmla="*/ 414 h 555"/>
                <a:gd name="T28" fmla="*/ 168 w 464"/>
                <a:gd name="T29" fmla="*/ 414 h 555"/>
                <a:gd name="T30" fmla="*/ 173 w 464"/>
                <a:gd name="T31" fmla="*/ 414 h 555"/>
                <a:gd name="T32" fmla="*/ 173 w 464"/>
                <a:gd name="T33" fmla="*/ 414 h 555"/>
                <a:gd name="T34" fmla="*/ 165 w 464"/>
                <a:gd name="T35" fmla="*/ 414 h 555"/>
                <a:gd name="T36" fmla="*/ 205 w 464"/>
                <a:gd name="T37" fmla="*/ 444 h 555"/>
                <a:gd name="T38" fmla="*/ 201 w 464"/>
                <a:gd name="T39" fmla="*/ 461 h 555"/>
                <a:gd name="T40" fmla="*/ 187 w 464"/>
                <a:gd name="T41" fmla="*/ 503 h 555"/>
                <a:gd name="T42" fmla="*/ 239 w 464"/>
                <a:gd name="T43" fmla="*/ 555 h 555"/>
                <a:gd name="T44" fmla="*/ 290 w 464"/>
                <a:gd name="T45" fmla="*/ 503 h 555"/>
                <a:gd name="T46" fmla="*/ 276 w 464"/>
                <a:gd name="T47" fmla="*/ 461 h 555"/>
                <a:gd name="T48" fmla="*/ 272 w 464"/>
                <a:gd name="T49" fmla="*/ 444 h 555"/>
                <a:gd name="T50" fmla="*/ 277 w 464"/>
                <a:gd name="T51" fmla="*/ 427 h 555"/>
                <a:gd name="T52" fmla="*/ 291 w 464"/>
                <a:gd name="T53" fmla="*/ 417 h 555"/>
                <a:gd name="T54" fmla="*/ 297 w 464"/>
                <a:gd name="T55" fmla="*/ 415 h 555"/>
                <a:gd name="T56" fmla="*/ 309 w 464"/>
                <a:gd name="T57" fmla="*/ 414 h 555"/>
                <a:gd name="T58" fmla="*/ 312 w 464"/>
                <a:gd name="T59" fmla="*/ 414 h 555"/>
                <a:gd name="T60" fmla="*/ 318 w 464"/>
                <a:gd name="T61" fmla="*/ 414 h 555"/>
                <a:gd name="T62" fmla="*/ 319 w 464"/>
                <a:gd name="T63" fmla="*/ 414 h 555"/>
                <a:gd name="T64" fmla="*/ 329 w 464"/>
                <a:gd name="T65" fmla="*/ 414 h 555"/>
                <a:gd name="T66" fmla="*/ 341 w 464"/>
                <a:gd name="T67" fmla="*/ 414 h 555"/>
                <a:gd name="T68" fmla="*/ 355 w 464"/>
                <a:gd name="T69" fmla="*/ 414 h 555"/>
                <a:gd name="T70" fmla="*/ 369 w 464"/>
                <a:gd name="T71" fmla="*/ 414 h 555"/>
                <a:gd name="T72" fmla="*/ 383 w 464"/>
                <a:gd name="T73" fmla="*/ 414 h 555"/>
                <a:gd name="T74" fmla="*/ 398 w 464"/>
                <a:gd name="T75" fmla="*/ 414 h 555"/>
                <a:gd name="T76" fmla="*/ 412 w 464"/>
                <a:gd name="T77" fmla="*/ 414 h 555"/>
                <a:gd name="T78" fmla="*/ 426 w 464"/>
                <a:gd name="T79" fmla="*/ 414 h 555"/>
                <a:gd name="T80" fmla="*/ 439 w 464"/>
                <a:gd name="T81" fmla="*/ 414 h 555"/>
                <a:gd name="T82" fmla="*/ 450 w 464"/>
                <a:gd name="T83" fmla="*/ 414 h 555"/>
                <a:gd name="T84" fmla="*/ 460 w 464"/>
                <a:gd name="T85" fmla="*/ 414 h 555"/>
                <a:gd name="T86" fmla="*/ 464 w 464"/>
                <a:gd name="T87" fmla="*/ 414 h 555"/>
                <a:gd name="T88" fmla="*/ 464 w 464"/>
                <a:gd name="T89" fmla="*/ 347 h 555"/>
                <a:gd name="T90" fmla="*/ 415 w 464"/>
                <a:gd name="T91" fmla="*/ 259 h 555"/>
                <a:gd name="T92" fmla="*/ 0 w 464"/>
                <a:gd name="T93" fmla="*/ 0 h 555"/>
                <a:gd name="T94" fmla="*/ 0 w 464"/>
                <a:gd name="T95" fmla="*/ 100 h 555"/>
                <a:gd name="T96" fmla="*/ 0 w 464"/>
                <a:gd name="T97" fmla="*/ 10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4" h="555">
                  <a:moveTo>
                    <a:pt x="0" y="104"/>
                  </a:moveTo>
                  <a:cubicBezTo>
                    <a:pt x="0" y="104"/>
                    <a:pt x="0" y="105"/>
                    <a:pt x="0" y="105"/>
                  </a:cubicBezTo>
                  <a:cubicBezTo>
                    <a:pt x="1" y="112"/>
                    <a:pt x="3" y="117"/>
                    <a:pt x="7" y="119"/>
                  </a:cubicBezTo>
                  <a:cubicBezTo>
                    <a:pt x="11" y="121"/>
                    <a:pt x="16" y="121"/>
                    <a:pt x="21" y="118"/>
                  </a:cubicBezTo>
                  <a:cubicBezTo>
                    <a:pt x="25" y="116"/>
                    <a:pt x="54" y="102"/>
                    <a:pt x="71" y="102"/>
                  </a:cubicBezTo>
                  <a:cubicBezTo>
                    <a:pt x="106" y="102"/>
                    <a:pt x="134" y="133"/>
                    <a:pt x="134" y="171"/>
                  </a:cubicBezTo>
                  <a:cubicBezTo>
                    <a:pt x="134" y="209"/>
                    <a:pt x="106" y="240"/>
                    <a:pt x="71" y="240"/>
                  </a:cubicBezTo>
                  <a:cubicBezTo>
                    <a:pt x="54" y="240"/>
                    <a:pt x="25" y="225"/>
                    <a:pt x="21" y="224"/>
                  </a:cubicBezTo>
                  <a:cubicBezTo>
                    <a:pt x="18" y="222"/>
                    <a:pt x="12" y="220"/>
                    <a:pt x="7" y="223"/>
                  </a:cubicBezTo>
                  <a:cubicBezTo>
                    <a:pt x="4" y="225"/>
                    <a:pt x="1" y="229"/>
                    <a:pt x="0" y="236"/>
                  </a:cubicBezTo>
                  <a:cubicBezTo>
                    <a:pt x="0" y="236"/>
                    <a:pt x="0" y="238"/>
                    <a:pt x="0" y="24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168" y="414"/>
                    <a:pt x="168" y="414"/>
                    <a:pt x="168" y="414"/>
                  </a:cubicBezTo>
                  <a:cubicBezTo>
                    <a:pt x="173" y="414"/>
                    <a:pt x="173" y="414"/>
                    <a:pt x="173" y="414"/>
                  </a:cubicBezTo>
                  <a:cubicBezTo>
                    <a:pt x="173" y="414"/>
                    <a:pt x="173" y="414"/>
                    <a:pt x="173" y="414"/>
                  </a:cubicBezTo>
                  <a:cubicBezTo>
                    <a:pt x="165" y="414"/>
                    <a:pt x="165" y="414"/>
                    <a:pt x="165" y="414"/>
                  </a:cubicBezTo>
                  <a:cubicBezTo>
                    <a:pt x="185" y="415"/>
                    <a:pt x="205" y="428"/>
                    <a:pt x="205" y="444"/>
                  </a:cubicBezTo>
                  <a:cubicBezTo>
                    <a:pt x="205" y="449"/>
                    <a:pt x="204" y="455"/>
                    <a:pt x="201" y="461"/>
                  </a:cubicBezTo>
                  <a:cubicBezTo>
                    <a:pt x="196" y="472"/>
                    <a:pt x="187" y="493"/>
                    <a:pt x="187" y="503"/>
                  </a:cubicBezTo>
                  <a:cubicBezTo>
                    <a:pt x="187" y="528"/>
                    <a:pt x="210" y="555"/>
                    <a:pt x="239" y="555"/>
                  </a:cubicBezTo>
                  <a:cubicBezTo>
                    <a:pt x="267" y="555"/>
                    <a:pt x="290" y="528"/>
                    <a:pt x="290" y="503"/>
                  </a:cubicBezTo>
                  <a:cubicBezTo>
                    <a:pt x="290" y="493"/>
                    <a:pt x="281" y="472"/>
                    <a:pt x="276" y="461"/>
                  </a:cubicBezTo>
                  <a:cubicBezTo>
                    <a:pt x="273" y="455"/>
                    <a:pt x="272" y="449"/>
                    <a:pt x="272" y="444"/>
                  </a:cubicBezTo>
                  <a:cubicBezTo>
                    <a:pt x="272" y="438"/>
                    <a:pt x="273" y="432"/>
                    <a:pt x="277" y="427"/>
                  </a:cubicBezTo>
                  <a:cubicBezTo>
                    <a:pt x="281" y="423"/>
                    <a:pt x="286" y="419"/>
                    <a:pt x="291" y="417"/>
                  </a:cubicBezTo>
                  <a:cubicBezTo>
                    <a:pt x="293" y="416"/>
                    <a:pt x="295" y="416"/>
                    <a:pt x="297" y="415"/>
                  </a:cubicBezTo>
                  <a:cubicBezTo>
                    <a:pt x="301" y="414"/>
                    <a:pt x="305" y="414"/>
                    <a:pt x="309" y="414"/>
                  </a:cubicBezTo>
                  <a:cubicBezTo>
                    <a:pt x="312" y="414"/>
                    <a:pt x="312" y="414"/>
                    <a:pt x="312" y="414"/>
                  </a:cubicBezTo>
                  <a:cubicBezTo>
                    <a:pt x="318" y="414"/>
                    <a:pt x="318" y="414"/>
                    <a:pt x="318" y="414"/>
                  </a:cubicBezTo>
                  <a:cubicBezTo>
                    <a:pt x="319" y="414"/>
                    <a:pt x="319" y="414"/>
                    <a:pt x="319" y="414"/>
                  </a:cubicBezTo>
                  <a:cubicBezTo>
                    <a:pt x="329" y="414"/>
                    <a:pt x="329" y="414"/>
                    <a:pt x="329" y="414"/>
                  </a:cubicBezTo>
                  <a:cubicBezTo>
                    <a:pt x="341" y="414"/>
                    <a:pt x="341" y="414"/>
                    <a:pt x="341" y="414"/>
                  </a:cubicBezTo>
                  <a:cubicBezTo>
                    <a:pt x="355" y="414"/>
                    <a:pt x="355" y="414"/>
                    <a:pt x="355" y="414"/>
                  </a:cubicBezTo>
                  <a:cubicBezTo>
                    <a:pt x="369" y="414"/>
                    <a:pt x="369" y="414"/>
                    <a:pt x="369" y="414"/>
                  </a:cubicBezTo>
                  <a:cubicBezTo>
                    <a:pt x="383" y="414"/>
                    <a:pt x="383" y="414"/>
                    <a:pt x="383" y="414"/>
                  </a:cubicBezTo>
                  <a:cubicBezTo>
                    <a:pt x="398" y="414"/>
                    <a:pt x="398" y="414"/>
                    <a:pt x="398" y="414"/>
                  </a:cubicBezTo>
                  <a:cubicBezTo>
                    <a:pt x="412" y="414"/>
                    <a:pt x="412" y="414"/>
                    <a:pt x="412" y="414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39" y="414"/>
                    <a:pt x="439" y="414"/>
                    <a:pt x="439" y="414"/>
                  </a:cubicBezTo>
                  <a:cubicBezTo>
                    <a:pt x="450" y="414"/>
                    <a:pt x="450" y="414"/>
                    <a:pt x="450" y="414"/>
                  </a:cubicBezTo>
                  <a:cubicBezTo>
                    <a:pt x="460" y="414"/>
                    <a:pt x="460" y="414"/>
                    <a:pt x="460" y="414"/>
                  </a:cubicBezTo>
                  <a:cubicBezTo>
                    <a:pt x="464" y="414"/>
                    <a:pt x="464" y="414"/>
                    <a:pt x="464" y="414"/>
                  </a:cubicBezTo>
                  <a:cubicBezTo>
                    <a:pt x="464" y="347"/>
                    <a:pt x="464" y="347"/>
                    <a:pt x="464" y="347"/>
                  </a:cubicBezTo>
                  <a:cubicBezTo>
                    <a:pt x="464" y="311"/>
                    <a:pt x="445" y="277"/>
                    <a:pt x="415" y="2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1" name="Freeform 247"/>
            <p:cNvSpPr>
              <a:spLocks/>
            </p:cNvSpPr>
            <p:nvPr/>
          </p:nvSpPr>
          <p:spPr bwMode="auto">
            <a:xfrm>
              <a:off x="-4032" y="2892"/>
              <a:ext cx="1243" cy="910"/>
            </a:xfrm>
            <a:custGeom>
              <a:avLst/>
              <a:gdLst>
                <a:gd name="T0" fmla="*/ 137 w 760"/>
                <a:gd name="T1" fmla="*/ 244 h 556"/>
                <a:gd name="T2" fmla="*/ 137 w 760"/>
                <a:gd name="T3" fmla="*/ 244 h 556"/>
                <a:gd name="T4" fmla="*/ 121 w 760"/>
                <a:gd name="T5" fmla="*/ 272 h 556"/>
                <a:gd name="T6" fmla="*/ 91 w 760"/>
                <a:gd name="T7" fmla="*/ 272 h 556"/>
                <a:gd name="T8" fmla="*/ 47 w 760"/>
                <a:gd name="T9" fmla="*/ 257 h 556"/>
                <a:gd name="T10" fmla="*/ 0 w 760"/>
                <a:gd name="T11" fmla="*/ 311 h 556"/>
                <a:gd name="T12" fmla="*/ 47 w 760"/>
                <a:gd name="T13" fmla="*/ 364 h 556"/>
                <a:gd name="T14" fmla="*/ 91 w 760"/>
                <a:gd name="T15" fmla="*/ 350 h 556"/>
                <a:gd name="T16" fmla="*/ 121 w 760"/>
                <a:gd name="T17" fmla="*/ 349 h 556"/>
                <a:gd name="T18" fmla="*/ 137 w 760"/>
                <a:gd name="T19" fmla="*/ 378 h 556"/>
                <a:gd name="T20" fmla="*/ 137 w 760"/>
                <a:gd name="T21" fmla="*/ 382 h 556"/>
                <a:gd name="T22" fmla="*/ 137 w 760"/>
                <a:gd name="T23" fmla="*/ 556 h 556"/>
                <a:gd name="T24" fmla="*/ 160 w 760"/>
                <a:gd name="T25" fmla="*/ 556 h 556"/>
                <a:gd name="T26" fmla="*/ 251 w 760"/>
                <a:gd name="T27" fmla="*/ 556 h 556"/>
                <a:gd name="T28" fmla="*/ 317 w 760"/>
                <a:gd name="T29" fmla="*/ 556 h 556"/>
                <a:gd name="T30" fmla="*/ 320 w 760"/>
                <a:gd name="T31" fmla="*/ 556 h 556"/>
                <a:gd name="T32" fmla="*/ 338 w 760"/>
                <a:gd name="T33" fmla="*/ 542 h 556"/>
                <a:gd name="T34" fmla="*/ 336 w 760"/>
                <a:gd name="T35" fmla="*/ 533 h 556"/>
                <a:gd name="T36" fmla="*/ 320 w 760"/>
                <a:gd name="T37" fmla="*/ 482 h 556"/>
                <a:gd name="T38" fmla="*/ 389 w 760"/>
                <a:gd name="T39" fmla="*/ 419 h 556"/>
                <a:gd name="T40" fmla="*/ 458 w 760"/>
                <a:gd name="T41" fmla="*/ 482 h 556"/>
                <a:gd name="T42" fmla="*/ 442 w 760"/>
                <a:gd name="T43" fmla="*/ 533 h 556"/>
                <a:gd name="T44" fmla="*/ 439 w 760"/>
                <a:gd name="T45" fmla="*/ 542 h 556"/>
                <a:gd name="T46" fmla="*/ 457 w 760"/>
                <a:gd name="T47" fmla="*/ 556 h 556"/>
                <a:gd name="T48" fmla="*/ 488 w 760"/>
                <a:gd name="T49" fmla="*/ 556 h 556"/>
                <a:gd name="T50" fmla="*/ 513 w 760"/>
                <a:gd name="T51" fmla="*/ 556 h 556"/>
                <a:gd name="T52" fmla="*/ 521 w 760"/>
                <a:gd name="T53" fmla="*/ 556 h 556"/>
                <a:gd name="T54" fmla="*/ 593 w 760"/>
                <a:gd name="T55" fmla="*/ 556 h 556"/>
                <a:gd name="T56" fmla="*/ 623 w 760"/>
                <a:gd name="T57" fmla="*/ 556 h 556"/>
                <a:gd name="T58" fmla="*/ 623 w 760"/>
                <a:gd name="T59" fmla="*/ 386 h 556"/>
                <a:gd name="T60" fmla="*/ 623 w 760"/>
                <a:gd name="T61" fmla="*/ 382 h 556"/>
                <a:gd name="T62" fmla="*/ 639 w 760"/>
                <a:gd name="T63" fmla="*/ 353 h 556"/>
                <a:gd name="T64" fmla="*/ 669 w 760"/>
                <a:gd name="T65" fmla="*/ 353 h 556"/>
                <a:gd name="T66" fmla="*/ 713 w 760"/>
                <a:gd name="T67" fmla="*/ 368 h 556"/>
                <a:gd name="T68" fmla="*/ 760 w 760"/>
                <a:gd name="T69" fmla="*/ 314 h 556"/>
                <a:gd name="T70" fmla="*/ 713 w 760"/>
                <a:gd name="T71" fmla="*/ 261 h 556"/>
                <a:gd name="T72" fmla="*/ 669 w 760"/>
                <a:gd name="T73" fmla="*/ 275 h 556"/>
                <a:gd name="T74" fmla="*/ 639 w 760"/>
                <a:gd name="T75" fmla="*/ 276 h 556"/>
                <a:gd name="T76" fmla="*/ 623 w 760"/>
                <a:gd name="T77" fmla="*/ 248 h 556"/>
                <a:gd name="T78" fmla="*/ 623 w 760"/>
                <a:gd name="T79" fmla="*/ 248 h 556"/>
                <a:gd name="T80" fmla="*/ 623 w 760"/>
                <a:gd name="T81" fmla="*/ 243 h 556"/>
                <a:gd name="T82" fmla="*/ 623 w 760"/>
                <a:gd name="T83" fmla="*/ 133 h 556"/>
                <a:gd name="T84" fmla="*/ 436 w 760"/>
                <a:gd name="T85" fmla="*/ 16 h 556"/>
                <a:gd name="T86" fmla="*/ 381 w 760"/>
                <a:gd name="T87" fmla="*/ 0 h 556"/>
                <a:gd name="T88" fmla="*/ 326 w 760"/>
                <a:gd name="T89" fmla="*/ 16 h 556"/>
                <a:gd name="T90" fmla="*/ 137 w 760"/>
                <a:gd name="T91" fmla="*/ 134 h 556"/>
                <a:gd name="T92" fmla="*/ 137 w 760"/>
                <a:gd name="T93" fmla="*/ 240 h 556"/>
                <a:gd name="T94" fmla="*/ 137 w 760"/>
                <a:gd name="T95" fmla="*/ 24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0" h="556">
                  <a:moveTo>
                    <a:pt x="137" y="244"/>
                  </a:moveTo>
                  <a:cubicBezTo>
                    <a:pt x="137" y="244"/>
                    <a:pt x="137" y="244"/>
                    <a:pt x="137" y="244"/>
                  </a:cubicBezTo>
                  <a:cubicBezTo>
                    <a:pt x="136" y="257"/>
                    <a:pt x="130" y="267"/>
                    <a:pt x="121" y="272"/>
                  </a:cubicBezTo>
                  <a:cubicBezTo>
                    <a:pt x="113" y="277"/>
                    <a:pt x="102" y="277"/>
                    <a:pt x="91" y="272"/>
                  </a:cubicBezTo>
                  <a:cubicBezTo>
                    <a:pt x="83" y="268"/>
                    <a:pt x="59" y="257"/>
                    <a:pt x="47" y="257"/>
                  </a:cubicBezTo>
                  <a:cubicBezTo>
                    <a:pt x="21" y="257"/>
                    <a:pt x="0" y="281"/>
                    <a:pt x="0" y="311"/>
                  </a:cubicBezTo>
                  <a:cubicBezTo>
                    <a:pt x="0" y="340"/>
                    <a:pt x="21" y="364"/>
                    <a:pt x="47" y="364"/>
                  </a:cubicBezTo>
                  <a:cubicBezTo>
                    <a:pt x="59" y="364"/>
                    <a:pt x="83" y="354"/>
                    <a:pt x="91" y="350"/>
                  </a:cubicBezTo>
                  <a:cubicBezTo>
                    <a:pt x="102" y="345"/>
                    <a:pt x="113" y="344"/>
                    <a:pt x="121" y="349"/>
                  </a:cubicBezTo>
                  <a:cubicBezTo>
                    <a:pt x="130" y="355"/>
                    <a:pt x="136" y="365"/>
                    <a:pt x="137" y="378"/>
                  </a:cubicBezTo>
                  <a:cubicBezTo>
                    <a:pt x="137" y="382"/>
                    <a:pt x="137" y="382"/>
                    <a:pt x="137" y="382"/>
                  </a:cubicBezTo>
                  <a:cubicBezTo>
                    <a:pt x="137" y="556"/>
                    <a:pt x="137" y="556"/>
                    <a:pt x="137" y="556"/>
                  </a:cubicBezTo>
                  <a:cubicBezTo>
                    <a:pt x="160" y="556"/>
                    <a:pt x="160" y="556"/>
                    <a:pt x="160" y="556"/>
                  </a:cubicBezTo>
                  <a:cubicBezTo>
                    <a:pt x="251" y="556"/>
                    <a:pt x="251" y="556"/>
                    <a:pt x="251" y="556"/>
                  </a:cubicBezTo>
                  <a:cubicBezTo>
                    <a:pt x="317" y="556"/>
                    <a:pt x="317" y="556"/>
                    <a:pt x="317" y="556"/>
                  </a:cubicBezTo>
                  <a:cubicBezTo>
                    <a:pt x="317" y="556"/>
                    <a:pt x="320" y="556"/>
                    <a:pt x="320" y="556"/>
                  </a:cubicBezTo>
                  <a:cubicBezTo>
                    <a:pt x="331" y="555"/>
                    <a:pt x="338" y="550"/>
                    <a:pt x="338" y="542"/>
                  </a:cubicBezTo>
                  <a:cubicBezTo>
                    <a:pt x="338" y="539"/>
                    <a:pt x="337" y="536"/>
                    <a:pt x="336" y="533"/>
                  </a:cubicBezTo>
                  <a:cubicBezTo>
                    <a:pt x="334" y="529"/>
                    <a:pt x="320" y="499"/>
                    <a:pt x="320" y="482"/>
                  </a:cubicBezTo>
                  <a:cubicBezTo>
                    <a:pt x="320" y="448"/>
                    <a:pt x="351" y="419"/>
                    <a:pt x="389" y="419"/>
                  </a:cubicBezTo>
                  <a:cubicBezTo>
                    <a:pt x="427" y="419"/>
                    <a:pt x="458" y="448"/>
                    <a:pt x="458" y="482"/>
                  </a:cubicBezTo>
                  <a:cubicBezTo>
                    <a:pt x="458" y="499"/>
                    <a:pt x="443" y="529"/>
                    <a:pt x="442" y="533"/>
                  </a:cubicBezTo>
                  <a:cubicBezTo>
                    <a:pt x="440" y="536"/>
                    <a:pt x="439" y="539"/>
                    <a:pt x="439" y="542"/>
                  </a:cubicBezTo>
                  <a:cubicBezTo>
                    <a:pt x="439" y="550"/>
                    <a:pt x="446" y="555"/>
                    <a:pt x="457" y="556"/>
                  </a:cubicBezTo>
                  <a:cubicBezTo>
                    <a:pt x="488" y="556"/>
                    <a:pt x="488" y="556"/>
                    <a:pt x="488" y="556"/>
                  </a:cubicBezTo>
                  <a:cubicBezTo>
                    <a:pt x="513" y="556"/>
                    <a:pt x="513" y="556"/>
                    <a:pt x="513" y="556"/>
                  </a:cubicBezTo>
                  <a:cubicBezTo>
                    <a:pt x="521" y="556"/>
                    <a:pt x="521" y="556"/>
                    <a:pt x="521" y="556"/>
                  </a:cubicBezTo>
                  <a:cubicBezTo>
                    <a:pt x="593" y="556"/>
                    <a:pt x="593" y="556"/>
                    <a:pt x="593" y="556"/>
                  </a:cubicBezTo>
                  <a:cubicBezTo>
                    <a:pt x="595" y="556"/>
                    <a:pt x="613" y="556"/>
                    <a:pt x="623" y="556"/>
                  </a:cubicBezTo>
                  <a:cubicBezTo>
                    <a:pt x="623" y="386"/>
                    <a:pt x="623" y="386"/>
                    <a:pt x="623" y="386"/>
                  </a:cubicBezTo>
                  <a:cubicBezTo>
                    <a:pt x="623" y="382"/>
                    <a:pt x="623" y="382"/>
                    <a:pt x="623" y="382"/>
                  </a:cubicBezTo>
                  <a:cubicBezTo>
                    <a:pt x="624" y="369"/>
                    <a:pt x="630" y="358"/>
                    <a:pt x="639" y="353"/>
                  </a:cubicBezTo>
                  <a:cubicBezTo>
                    <a:pt x="648" y="348"/>
                    <a:pt x="658" y="348"/>
                    <a:pt x="669" y="353"/>
                  </a:cubicBezTo>
                  <a:cubicBezTo>
                    <a:pt x="677" y="358"/>
                    <a:pt x="701" y="368"/>
                    <a:pt x="713" y="368"/>
                  </a:cubicBezTo>
                  <a:cubicBezTo>
                    <a:pt x="739" y="368"/>
                    <a:pt x="760" y="344"/>
                    <a:pt x="760" y="314"/>
                  </a:cubicBezTo>
                  <a:cubicBezTo>
                    <a:pt x="760" y="285"/>
                    <a:pt x="739" y="261"/>
                    <a:pt x="713" y="261"/>
                  </a:cubicBezTo>
                  <a:cubicBezTo>
                    <a:pt x="701" y="261"/>
                    <a:pt x="677" y="271"/>
                    <a:pt x="669" y="275"/>
                  </a:cubicBezTo>
                  <a:cubicBezTo>
                    <a:pt x="658" y="281"/>
                    <a:pt x="648" y="281"/>
                    <a:pt x="639" y="276"/>
                  </a:cubicBezTo>
                  <a:cubicBezTo>
                    <a:pt x="630" y="271"/>
                    <a:pt x="624" y="261"/>
                    <a:pt x="623" y="248"/>
                  </a:cubicBezTo>
                  <a:cubicBezTo>
                    <a:pt x="623" y="248"/>
                    <a:pt x="623" y="248"/>
                    <a:pt x="623" y="248"/>
                  </a:cubicBezTo>
                  <a:cubicBezTo>
                    <a:pt x="623" y="247"/>
                    <a:pt x="623" y="246"/>
                    <a:pt x="623" y="243"/>
                  </a:cubicBezTo>
                  <a:cubicBezTo>
                    <a:pt x="623" y="133"/>
                    <a:pt x="623" y="133"/>
                    <a:pt x="623" y="133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19" y="6"/>
                    <a:pt x="400" y="0"/>
                    <a:pt x="381" y="0"/>
                  </a:cubicBezTo>
                  <a:cubicBezTo>
                    <a:pt x="362" y="0"/>
                    <a:pt x="343" y="6"/>
                    <a:pt x="326" y="16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37" y="240"/>
                    <a:pt x="137" y="240"/>
                    <a:pt x="137" y="240"/>
                  </a:cubicBezTo>
                  <a:cubicBezTo>
                    <a:pt x="137" y="242"/>
                    <a:pt x="137" y="243"/>
                    <a:pt x="13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2" name="Freeform 248"/>
            <p:cNvSpPr>
              <a:spLocks/>
            </p:cNvSpPr>
            <p:nvPr/>
          </p:nvSpPr>
          <p:spPr bwMode="auto">
            <a:xfrm>
              <a:off x="-4032" y="4667"/>
              <a:ext cx="1251" cy="777"/>
            </a:xfrm>
            <a:custGeom>
              <a:avLst/>
              <a:gdLst>
                <a:gd name="T0" fmla="*/ 628 w 765"/>
                <a:gd name="T1" fmla="*/ 314 h 475"/>
                <a:gd name="T2" fmla="*/ 628 w 765"/>
                <a:gd name="T3" fmla="*/ 314 h 475"/>
                <a:gd name="T4" fmla="*/ 644 w 765"/>
                <a:gd name="T5" fmla="*/ 286 h 475"/>
                <a:gd name="T6" fmla="*/ 674 w 765"/>
                <a:gd name="T7" fmla="*/ 286 h 475"/>
                <a:gd name="T8" fmla="*/ 718 w 765"/>
                <a:gd name="T9" fmla="*/ 301 h 475"/>
                <a:gd name="T10" fmla="*/ 765 w 765"/>
                <a:gd name="T11" fmla="*/ 247 h 475"/>
                <a:gd name="T12" fmla="*/ 718 w 765"/>
                <a:gd name="T13" fmla="*/ 193 h 475"/>
                <a:gd name="T14" fmla="*/ 674 w 765"/>
                <a:gd name="T15" fmla="*/ 207 h 475"/>
                <a:gd name="T16" fmla="*/ 644 w 765"/>
                <a:gd name="T17" fmla="*/ 208 h 475"/>
                <a:gd name="T18" fmla="*/ 628 w 765"/>
                <a:gd name="T19" fmla="*/ 178 h 475"/>
                <a:gd name="T20" fmla="*/ 628 w 765"/>
                <a:gd name="T21" fmla="*/ 175 h 475"/>
                <a:gd name="T22" fmla="*/ 628 w 765"/>
                <a:gd name="T23" fmla="*/ 0 h 475"/>
                <a:gd name="T24" fmla="*/ 605 w 765"/>
                <a:gd name="T25" fmla="*/ 0 h 475"/>
                <a:gd name="T26" fmla="*/ 513 w 765"/>
                <a:gd name="T27" fmla="*/ 0 h 475"/>
                <a:gd name="T28" fmla="*/ 461 w 765"/>
                <a:gd name="T29" fmla="*/ 0 h 475"/>
                <a:gd name="T30" fmla="*/ 458 w 765"/>
                <a:gd name="T31" fmla="*/ 0 h 475"/>
                <a:gd name="T32" fmla="*/ 458 w 765"/>
                <a:gd name="T33" fmla="*/ 0 h 475"/>
                <a:gd name="T34" fmla="*/ 440 w 765"/>
                <a:gd name="T35" fmla="*/ 14 h 475"/>
                <a:gd name="T36" fmla="*/ 442 w 765"/>
                <a:gd name="T37" fmla="*/ 23 h 475"/>
                <a:gd name="T38" fmla="*/ 459 w 765"/>
                <a:gd name="T39" fmla="*/ 74 h 475"/>
                <a:gd name="T40" fmla="*/ 389 w 765"/>
                <a:gd name="T41" fmla="*/ 137 h 475"/>
                <a:gd name="T42" fmla="*/ 319 w 765"/>
                <a:gd name="T43" fmla="*/ 74 h 475"/>
                <a:gd name="T44" fmla="*/ 336 w 765"/>
                <a:gd name="T45" fmla="*/ 23 h 475"/>
                <a:gd name="T46" fmla="*/ 338 w 765"/>
                <a:gd name="T47" fmla="*/ 14 h 475"/>
                <a:gd name="T48" fmla="*/ 320 w 765"/>
                <a:gd name="T49" fmla="*/ 0 h 475"/>
                <a:gd name="T50" fmla="*/ 289 w 765"/>
                <a:gd name="T51" fmla="*/ 0 h 475"/>
                <a:gd name="T52" fmla="*/ 249 w 765"/>
                <a:gd name="T53" fmla="*/ 0 h 475"/>
                <a:gd name="T54" fmla="*/ 241 w 765"/>
                <a:gd name="T55" fmla="*/ 0 h 475"/>
                <a:gd name="T56" fmla="*/ 168 w 765"/>
                <a:gd name="T57" fmla="*/ 0 h 475"/>
                <a:gd name="T58" fmla="*/ 138 w 765"/>
                <a:gd name="T59" fmla="*/ 0 h 475"/>
                <a:gd name="T60" fmla="*/ 138 w 765"/>
                <a:gd name="T61" fmla="*/ 175 h 475"/>
                <a:gd name="T62" fmla="*/ 138 w 765"/>
                <a:gd name="T63" fmla="*/ 179 h 475"/>
                <a:gd name="T64" fmla="*/ 122 w 765"/>
                <a:gd name="T65" fmla="*/ 208 h 475"/>
                <a:gd name="T66" fmla="*/ 91 w 765"/>
                <a:gd name="T67" fmla="*/ 207 h 475"/>
                <a:gd name="T68" fmla="*/ 47 w 765"/>
                <a:gd name="T69" fmla="*/ 193 h 475"/>
                <a:gd name="T70" fmla="*/ 0 w 765"/>
                <a:gd name="T71" fmla="*/ 247 h 475"/>
                <a:gd name="T72" fmla="*/ 47 w 765"/>
                <a:gd name="T73" fmla="*/ 301 h 475"/>
                <a:gd name="T74" fmla="*/ 91 w 765"/>
                <a:gd name="T75" fmla="*/ 286 h 475"/>
                <a:gd name="T76" fmla="*/ 122 w 765"/>
                <a:gd name="T77" fmla="*/ 286 h 475"/>
                <a:gd name="T78" fmla="*/ 138 w 765"/>
                <a:gd name="T79" fmla="*/ 314 h 475"/>
                <a:gd name="T80" fmla="*/ 138 w 765"/>
                <a:gd name="T81" fmla="*/ 314 h 475"/>
                <a:gd name="T82" fmla="*/ 138 w 765"/>
                <a:gd name="T83" fmla="*/ 318 h 475"/>
                <a:gd name="T84" fmla="*/ 138 w 765"/>
                <a:gd name="T85" fmla="*/ 475 h 475"/>
                <a:gd name="T86" fmla="*/ 628 w 765"/>
                <a:gd name="T87" fmla="*/ 475 h 475"/>
                <a:gd name="T88" fmla="*/ 628 w 765"/>
                <a:gd name="T89" fmla="*/ 318 h 475"/>
                <a:gd name="T90" fmla="*/ 628 w 765"/>
                <a:gd name="T91" fmla="*/ 31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5" h="475">
                  <a:moveTo>
                    <a:pt x="628" y="314"/>
                  </a:moveTo>
                  <a:cubicBezTo>
                    <a:pt x="628" y="314"/>
                    <a:pt x="628" y="314"/>
                    <a:pt x="628" y="314"/>
                  </a:cubicBezTo>
                  <a:cubicBezTo>
                    <a:pt x="629" y="301"/>
                    <a:pt x="634" y="291"/>
                    <a:pt x="644" y="286"/>
                  </a:cubicBezTo>
                  <a:cubicBezTo>
                    <a:pt x="652" y="280"/>
                    <a:pt x="663" y="281"/>
                    <a:pt x="674" y="286"/>
                  </a:cubicBezTo>
                  <a:cubicBezTo>
                    <a:pt x="682" y="290"/>
                    <a:pt x="706" y="301"/>
                    <a:pt x="718" y="301"/>
                  </a:cubicBezTo>
                  <a:cubicBezTo>
                    <a:pt x="744" y="301"/>
                    <a:pt x="765" y="276"/>
                    <a:pt x="765" y="247"/>
                  </a:cubicBezTo>
                  <a:cubicBezTo>
                    <a:pt x="765" y="217"/>
                    <a:pt x="744" y="193"/>
                    <a:pt x="718" y="193"/>
                  </a:cubicBezTo>
                  <a:cubicBezTo>
                    <a:pt x="706" y="193"/>
                    <a:pt x="682" y="203"/>
                    <a:pt x="674" y="207"/>
                  </a:cubicBezTo>
                  <a:cubicBezTo>
                    <a:pt x="663" y="213"/>
                    <a:pt x="652" y="213"/>
                    <a:pt x="644" y="208"/>
                  </a:cubicBezTo>
                  <a:cubicBezTo>
                    <a:pt x="634" y="202"/>
                    <a:pt x="629" y="192"/>
                    <a:pt x="628" y="178"/>
                  </a:cubicBezTo>
                  <a:cubicBezTo>
                    <a:pt x="628" y="175"/>
                    <a:pt x="628" y="175"/>
                    <a:pt x="628" y="175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47" y="0"/>
                    <a:pt x="440" y="6"/>
                    <a:pt x="440" y="14"/>
                  </a:cubicBezTo>
                  <a:cubicBezTo>
                    <a:pt x="440" y="17"/>
                    <a:pt x="441" y="20"/>
                    <a:pt x="442" y="23"/>
                  </a:cubicBezTo>
                  <a:cubicBezTo>
                    <a:pt x="444" y="27"/>
                    <a:pt x="459" y="57"/>
                    <a:pt x="459" y="74"/>
                  </a:cubicBezTo>
                  <a:cubicBezTo>
                    <a:pt x="459" y="109"/>
                    <a:pt x="428" y="137"/>
                    <a:pt x="389" y="137"/>
                  </a:cubicBezTo>
                  <a:cubicBezTo>
                    <a:pt x="351" y="137"/>
                    <a:pt x="319" y="109"/>
                    <a:pt x="319" y="74"/>
                  </a:cubicBezTo>
                  <a:cubicBezTo>
                    <a:pt x="319" y="57"/>
                    <a:pt x="334" y="27"/>
                    <a:pt x="336" y="23"/>
                  </a:cubicBezTo>
                  <a:cubicBezTo>
                    <a:pt x="337" y="20"/>
                    <a:pt x="338" y="17"/>
                    <a:pt x="338" y="14"/>
                  </a:cubicBezTo>
                  <a:cubicBezTo>
                    <a:pt x="338" y="6"/>
                    <a:pt x="331" y="0"/>
                    <a:pt x="320" y="0"/>
                  </a:cubicBezTo>
                  <a:cubicBezTo>
                    <a:pt x="320" y="0"/>
                    <a:pt x="289" y="0"/>
                    <a:pt x="28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6" y="0"/>
                    <a:pt x="148" y="0"/>
                    <a:pt x="138" y="0"/>
                  </a:cubicBezTo>
                  <a:cubicBezTo>
                    <a:pt x="138" y="175"/>
                    <a:pt x="138" y="175"/>
                    <a:pt x="138" y="175"/>
                  </a:cubicBezTo>
                  <a:cubicBezTo>
                    <a:pt x="138" y="179"/>
                    <a:pt x="138" y="179"/>
                    <a:pt x="138" y="179"/>
                  </a:cubicBezTo>
                  <a:cubicBezTo>
                    <a:pt x="137" y="192"/>
                    <a:pt x="131" y="203"/>
                    <a:pt x="122" y="208"/>
                  </a:cubicBezTo>
                  <a:cubicBezTo>
                    <a:pt x="113" y="213"/>
                    <a:pt x="102" y="213"/>
                    <a:pt x="91" y="207"/>
                  </a:cubicBezTo>
                  <a:cubicBezTo>
                    <a:pt x="83" y="203"/>
                    <a:pt x="59" y="193"/>
                    <a:pt x="47" y="193"/>
                  </a:cubicBezTo>
                  <a:cubicBezTo>
                    <a:pt x="21" y="193"/>
                    <a:pt x="0" y="217"/>
                    <a:pt x="0" y="247"/>
                  </a:cubicBezTo>
                  <a:cubicBezTo>
                    <a:pt x="0" y="277"/>
                    <a:pt x="21" y="301"/>
                    <a:pt x="47" y="301"/>
                  </a:cubicBezTo>
                  <a:cubicBezTo>
                    <a:pt x="59" y="301"/>
                    <a:pt x="83" y="290"/>
                    <a:pt x="91" y="286"/>
                  </a:cubicBezTo>
                  <a:cubicBezTo>
                    <a:pt x="102" y="281"/>
                    <a:pt x="113" y="281"/>
                    <a:pt x="122" y="286"/>
                  </a:cubicBezTo>
                  <a:cubicBezTo>
                    <a:pt x="131" y="291"/>
                    <a:pt x="136" y="301"/>
                    <a:pt x="138" y="314"/>
                  </a:cubicBezTo>
                  <a:cubicBezTo>
                    <a:pt x="138" y="314"/>
                    <a:pt x="138" y="314"/>
                    <a:pt x="138" y="314"/>
                  </a:cubicBezTo>
                  <a:cubicBezTo>
                    <a:pt x="138" y="315"/>
                    <a:pt x="138" y="316"/>
                    <a:pt x="138" y="318"/>
                  </a:cubicBezTo>
                  <a:cubicBezTo>
                    <a:pt x="138" y="475"/>
                    <a:pt x="138" y="475"/>
                    <a:pt x="138" y="475"/>
                  </a:cubicBezTo>
                  <a:cubicBezTo>
                    <a:pt x="628" y="475"/>
                    <a:pt x="628" y="475"/>
                    <a:pt x="628" y="475"/>
                  </a:cubicBezTo>
                  <a:cubicBezTo>
                    <a:pt x="628" y="318"/>
                    <a:pt x="628" y="318"/>
                    <a:pt x="628" y="318"/>
                  </a:cubicBezTo>
                  <a:cubicBezTo>
                    <a:pt x="628" y="316"/>
                    <a:pt x="628" y="315"/>
                    <a:pt x="628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3" name="Freeform 249"/>
            <p:cNvSpPr>
              <a:spLocks/>
            </p:cNvSpPr>
            <p:nvPr/>
          </p:nvSpPr>
          <p:spPr bwMode="auto">
            <a:xfrm>
              <a:off x="-4024" y="3607"/>
              <a:ext cx="1238" cy="1264"/>
            </a:xfrm>
            <a:custGeom>
              <a:avLst/>
              <a:gdLst>
                <a:gd name="T0" fmla="*/ 657 w 757"/>
                <a:gd name="T1" fmla="*/ 438 h 773"/>
                <a:gd name="T2" fmla="*/ 703 w 757"/>
                <a:gd name="T3" fmla="*/ 453 h 773"/>
                <a:gd name="T4" fmla="*/ 757 w 757"/>
                <a:gd name="T5" fmla="*/ 393 h 773"/>
                <a:gd name="T6" fmla="*/ 703 w 757"/>
                <a:gd name="T7" fmla="*/ 333 h 773"/>
                <a:gd name="T8" fmla="*/ 657 w 757"/>
                <a:gd name="T9" fmla="*/ 351 h 773"/>
                <a:gd name="T10" fmla="*/ 624 w 757"/>
                <a:gd name="T11" fmla="*/ 326 h 773"/>
                <a:gd name="T12" fmla="*/ 623 w 757"/>
                <a:gd name="T13" fmla="*/ 328 h 773"/>
                <a:gd name="T14" fmla="*/ 623 w 757"/>
                <a:gd name="T15" fmla="*/ 323 h 773"/>
                <a:gd name="T16" fmla="*/ 623 w 757"/>
                <a:gd name="T17" fmla="*/ 173 h 773"/>
                <a:gd name="T18" fmla="*/ 623 w 757"/>
                <a:gd name="T19" fmla="*/ 173 h 773"/>
                <a:gd name="T20" fmla="*/ 623 w 757"/>
                <a:gd name="T21" fmla="*/ 134 h 773"/>
                <a:gd name="T22" fmla="*/ 455 w 757"/>
                <a:gd name="T23" fmla="*/ 134 h 773"/>
                <a:gd name="T24" fmla="*/ 451 w 757"/>
                <a:gd name="T25" fmla="*/ 134 h 773"/>
                <a:gd name="T26" fmla="*/ 426 w 757"/>
                <a:gd name="T27" fmla="*/ 100 h 773"/>
                <a:gd name="T28" fmla="*/ 441 w 757"/>
                <a:gd name="T29" fmla="*/ 54 h 773"/>
                <a:gd name="T30" fmla="*/ 385 w 757"/>
                <a:gd name="T31" fmla="*/ 0 h 773"/>
                <a:gd name="T32" fmla="*/ 328 w 757"/>
                <a:gd name="T33" fmla="*/ 54 h 773"/>
                <a:gd name="T34" fmla="*/ 343 w 757"/>
                <a:gd name="T35" fmla="*/ 100 h 773"/>
                <a:gd name="T36" fmla="*/ 318 w 757"/>
                <a:gd name="T37" fmla="*/ 134 h 773"/>
                <a:gd name="T38" fmla="*/ 320 w 757"/>
                <a:gd name="T39" fmla="*/ 134 h 773"/>
                <a:gd name="T40" fmla="*/ 315 w 757"/>
                <a:gd name="T41" fmla="*/ 134 h 773"/>
                <a:gd name="T42" fmla="*/ 133 w 757"/>
                <a:gd name="T43" fmla="*/ 134 h 773"/>
                <a:gd name="T44" fmla="*/ 133 w 757"/>
                <a:gd name="T45" fmla="*/ 178 h 773"/>
                <a:gd name="T46" fmla="*/ 133 w 757"/>
                <a:gd name="T47" fmla="*/ 249 h 773"/>
                <a:gd name="T48" fmla="*/ 133 w 757"/>
                <a:gd name="T49" fmla="*/ 249 h 773"/>
                <a:gd name="T50" fmla="*/ 133 w 757"/>
                <a:gd name="T51" fmla="*/ 323 h 773"/>
                <a:gd name="T52" fmla="*/ 133 w 757"/>
                <a:gd name="T53" fmla="*/ 326 h 773"/>
                <a:gd name="T54" fmla="*/ 99 w 757"/>
                <a:gd name="T55" fmla="*/ 352 h 773"/>
                <a:gd name="T56" fmla="*/ 53 w 757"/>
                <a:gd name="T57" fmla="*/ 333 h 773"/>
                <a:gd name="T58" fmla="*/ 0 w 757"/>
                <a:gd name="T59" fmla="*/ 393 h 773"/>
                <a:gd name="T60" fmla="*/ 53 w 757"/>
                <a:gd name="T61" fmla="*/ 453 h 773"/>
                <a:gd name="T62" fmla="*/ 99 w 757"/>
                <a:gd name="T63" fmla="*/ 434 h 773"/>
                <a:gd name="T64" fmla="*/ 133 w 757"/>
                <a:gd name="T65" fmla="*/ 459 h 773"/>
                <a:gd name="T66" fmla="*/ 133 w 757"/>
                <a:gd name="T67" fmla="*/ 457 h 773"/>
                <a:gd name="T68" fmla="*/ 133 w 757"/>
                <a:gd name="T69" fmla="*/ 462 h 773"/>
                <a:gd name="T70" fmla="*/ 133 w 757"/>
                <a:gd name="T71" fmla="*/ 602 h 773"/>
                <a:gd name="T72" fmla="*/ 133 w 757"/>
                <a:gd name="T73" fmla="*/ 632 h 773"/>
                <a:gd name="T74" fmla="*/ 315 w 757"/>
                <a:gd name="T75" fmla="*/ 632 h 773"/>
                <a:gd name="T76" fmla="*/ 320 w 757"/>
                <a:gd name="T77" fmla="*/ 632 h 773"/>
                <a:gd name="T78" fmla="*/ 318 w 757"/>
                <a:gd name="T79" fmla="*/ 632 h 773"/>
                <a:gd name="T80" fmla="*/ 343 w 757"/>
                <a:gd name="T81" fmla="*/ 666 h 773"/>
                <a:gd name="T82" fmla="*/ 325 w 757"/>
                <a:gd name="T83" fmla="*/ 716 h 773"/>
                <a:gd name="T84" fmla="*/ 385 w 757"/>
                <a:gd name="T85" fmla="*/ 773 h 773"/>
                <a:gd name="T86" fmla="*/ 445 w 757"/>
                <a:gd name="T87" fmla="*/ 716 h 773"/>
                <a:gd name="T88" fmla="*/ 426 w 757"/>
                <a:gd name="T89" fmla="*/ 666 h 773"/>
                <a:gd name="T90" fmla="*/ 451 w 757"/>
                <a:gd name="T91" fmla="*/ 632 h 773"/>
                <a:gd name="T92" fmla="*/ 455 w 757"/>
                <a:gd name="T93" fmla="*/ 632 h 773"/>
                <a:gd name="T94" fmla="*/ 623 w 757"/>
                <a:gd name="T95" fmla="*/ 632 h 773"/>
                <a:gd name="T96" fmla="*/ 623 w 757"/>
                <a:gd name="T97" fmla="*/ 524 h 773"/>
                <a:gd name="T98" fmla="*/ 623 w 757"/>
                <a:gd name="T99" fmla="*/ 463 h 773"/>
                <a:gd name="T100" fmla="*/ 624 w 757"/>
                <a:gd name="T101" fmla="*/ 459 h 773"/>
                <a:gd name="T102" fmla="*/ 657 w 757"/>
                <a:gd name="T103" fmla="*/ 43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57" h="773">
                  <a:moveTo>
                    <a:pt x="657" y="438"/>
                  </a:moveTo>
                  <a:cubicBezTo>
                    <a:pt x="657" y="438"/>
                    <a:pt x="688" y="453"/>
                    <a:pt x="703" y="453"/>
                  </a:cubicBezTo>
                  <a:cubicBezTo>
                    <a:pt x="733" y="453"/>
                    <a:pt x="757" y="426"/>
                    <a:pt x="757" y="393"/>
                  </a:cubicBezTo>
                  <a:cubicBezTo>
                    <a:pt x="757" y="360"/>
                    <a:pt x="733" y="333"/>
                    <a:pt x="703" y="333"/>
                  </a:cubicBezTo>
                  <a:cubicBezTo>
                    <a:pt x="688" y="333"/>
                    <a:pt x="657" y="351"/>
                    <a:pt x="657" y="351"/>
                  </a:cubicBezTo>
                  <a:cubicBezTo>
                    <a:pt x="640" y="360"/>
                    <a:pt x="625" y="347"/>
                    <a:pt x="624" y="326"/>
                  </a:cubicBezTo>
                  <a:cubicBezTo>
                    <a:pt x="623" y="327"/>
                    <a:pt x="623" y="328"/>
                    <a:pt x="623" y="328"/>
                  </a:cubicBezTo>
                  <a:cubicBezTo>
                    <a:pt x="623" y="327"/>
                    <a:pt x="623" y="326"/>
                    <a:pt x="623" y="323"/>
                  </a:cubicBezTo>
                  <a:cubicBezTo>
                    <a:pt x="623" y="173"/>
                    <a:pt x="623" y="173"/>
                    <a:pt x="623" y="173"/>
                  </a:cubicBezTo>
                  <a:cubicBezTo>
                    <a:pt x="623" y="173"/>
                    <a:pt x="623" y="173"/>
                    <a:pt x="623" y="173"/>
                  </a:cubicBezTo>
                  <a:cubicBezTo>
                    <a:pt x="623" y="134"/>
                    <a:pt x="623" y="134"/>
                    <a:pt x="623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1" y="134"/>
                    <a:pt x="451" y="134"/>
                    <a:pt x="451" y="134"/>
                  </a:cubicBezTo>
                  <a:cubicBezTo>
                    <a:pt x="430" y="132"/>
                    <a:pt x="417" y="117"/>
                    <a:pt x="426" y="100"/>
                  </a:cubicBezTo>
                  <a:cubicBezTo>
                    <a:pt x="426" y="100"/>
                    <a:pt x="441" y="69"/>
                    <a:pt x="441" y="54"/>
                  </a:cubicBezTo>
                  <a:cubicBezTo>
                    <a:pt x="441" y="24"/>
                    <a:pt x="418" y="0"/>
                    <a:pt x="385" y="0"/>
                  </a:cubicBezTo>
                  <a:cubicBezTo>
                    <a:pt x="351" y="0"/>
                    <a:pt x="328" y="24"/>
                    <a:pt x="328" y="54"/>
                  </a:cubicBezTo>
                  <a:cubicBezTo>
                    <a:pt x="328" y="69"/>
                    <a:pt x="343" y="100"/>
                    <a:pt x="343" y="100"/>
                  </a:cubicBezTo>
                  <a:cubicBezTo>
                    <a:pt x="352" y="117"/>
                    <a:pt x="339" y="132"/>
                    <a:pt x="318" y="134"/>
                  </a:cubicBezTo>
                  <a:cubicBezTo>
                    <a:pt x="319" y="134"/>
                    <a:pt x="319" y="134"/>
                    <a:pt x="320" y="134"/>
                  </a:cubicBezTo>
                  <a:cubicBezTo>
                    <a:pt x="319" y="134"/>
                    <a:pt x="317" y="134"/>
                    <a:pt x="315" y="134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34"/>
                    <a:pt x="133" y="176"/>
                    <a:pt x="133" y="178"/>
                  </a:cubicBezTo>
                  <a:cubicBezTo>
                    <a:pt x="133" y="249"/>
                    <a:pt x="133" y="249"/>
                    <a:pt x="133" y="249"/>
                  </a:cubicBezTo>
                  <a:cubicBezTo>
                    <a:pt x="133" y="249"/>
                    <a:pt x="133" y="249"/>
                    <a:pt x="133" y="249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2" y="347"/>
                    <a:pt x="117" y="360"/>
                    <a:pt x="99" y="352"/>
                  </a:cubicBezTo>
                  <a:cubicBezTo>
                    <a:pt x="99" y="352"/>
                    <a:pt x="69" y="333"/>
                    <a:pt x="53" y="333"/>
                  </a:cubicBezTo>
                  <a:cubicBezTo>
                    <a:pt x="24" y="333"/>
                    <a:pt x="0" y="360"/>
                    <a:pt x="0" y="393"/>
                  </a:cubicBezTo>
                  <a:cubicBezTo>
                    <a:pt x="0" y="426"/>
                    <a:pt x="24" y="453"/>
                    <a:pt x="53" y="453"/>
                  </a:cubicBezTo>
                  <a:cubicBezTo>
                    <a:pt x="69" y="453"/>
                    <a:pt x="99" y="434"/>
                    <a:pt x="99" y="434"/>
                  </a:cubicBezTo>
                  <a:cubicBezTo>
                    <a:pt x="117" y="425"/>
                    <a:pt x="132" y="439"/>
                    <a:pt x="133" y="459"/>
                  </a:cubicBezTo>
                  <a:cubicBezTo>
                    <a:pt x="133" y="458"/>
                    <a:pt x="133" y="458"/>
                    <a:pt x="133" y="457"/>
                  </a:cubicBezTo>
                  <a:cubicBezTo>
                    <a:pt x="133" y="458"/>
                    <a:pt x="133" y="460"/>
                    <a:pt x="133" y="462"/>
                  </a:cubicBezTo>
                  <a:cubicBezTo>
                    <a:pt x="133" y="602"/>
                    <a:pt x="133" y="602"/>
                    <a:pt x="133" y="602"/>
                  </a:cubicBezTo>
                  <a:cubicBezTo>
                    <a:pt x="133" y="613"/>
                    <a:pt x="133" y="632"/>
                    <a:pt x="133" y="632"/>
                  </a:cubicBezTo>
                  <a:cubicBezTo>
                    <a:pt x="315" y="632"/>
                    <a:pt x="315" y="632"/>
                    <a:pt x="315" y="632"/>
                  </a:cubicBezTo>
                  <a:cubicBezTo>
                    <a:pt x="318" y="632"/>
                    <a:pt x="319" y="632"/>
                    <a:pt x="320" y="632"/>
                  </a:cubicBezTo>
                  <a:cubicBezTo>
                    <a:pt x="319" y="632"/>
                    <a:pt x="319" y="632"/>
                    <a:pt x="318" y="632"/>
                  </a:cubicBezTo>
                  <a:cubicBezTo>
                    <a:pt x="339" y="633"/>
                    <a:pt x="352" y="648"/>
                    <a:pt x="343" y="666"/>
                  </a:cubicBezTo>
                  <a:cubicBezTo>
                    <a:pt x="343" y="666"/>
                    <a:pt x="325" y="700"/>
                    <a:pt x="325" y="716"/>
                  </a:cubicBezTo>
                  <a:cubicBezTo>
                    <a:pt x="325" y="745"/>
                    <a:pt x="351" y="773"/>
                    <a:pt x="385" y="773"/>
                  </a:cubicBezTo>
                  <a:cubicBezTo>
                    <a:pt x="418" y="773"/>
                    <a:pt x="445" y="745"/>
                    <a:pt x="445" y="716"/>
                  </a:cubicBezTo>
                  <a:cubicBezTo>
                    <a:pt x="445" y="700"/>
                    <a:pt x="426" y="666"/>
                    <a:pt x="426" y="666"/>
                  </a:cubicBezTo>
                  <a:cubicBezTo>
                    <a:pt x="417" y="648"/>
                    <a:pt x="431" y="633"/>
                    <a:pt x="451" y="632"/>
                  </a:cubicBezTo>
                  <a:cubicBezTo>
                    <a:pt x="455" y="632"/>
                    <a:pt x="455" y="632"/>
                    <a:pt x="455" y="632"/>
                  </a:cubicBezTo>
                  <a:cubicBezTo>
                    <a:pt x="623" y="632"/>
                    <a:pt x="623" y="632"/>
                    <a:pt x="623" y="632"/>
                  </a:cubicBezTo>
                  <a:cubicBezTo>
                    <a:pt x="623" y="524"/>
                    <a:pt x="623" y="524"/>
                    <a:pt x="623" y="524"/>
                  </a:cubicBezTo>
                  <a:cubicBezTo>
                    <a:pt x="623" y="463"/>
                    <a:pt x="623" y="463"/>
                    <a:pt x="623" y="463"/>
                  </a:cubicBezTo>
                  <a:cubicBezTo>
                    <a:pt x="624" y="459"/>
                    <a:pt x="624" y="459"/>
                    <a:pt x="624" y="459"/>
                  </a:cubicBezTo>
                  <a:cubicBezTo>
                    <a:pt x="625" y="439"/>
                    <a:pt x="640" y="429"/>
                    <a:pt x="657" y="4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4" name="Freeform 250"/>
            <p:cNvSpPr>
              <a:spLocks/>
            </p:cNvSpPr>
            <p:nvPr/>
          </p:nvSpPr>
          <p:spPr bwMode="auto">
            <a:xfrm>
              <a:off x="-4591" y="3825"/>
              <a:ext cx="757" cy="821"/>
            </a:xfrm>
            <a:custGeom>
              <a:avLst/>
              <a:gdLst>
                <a:gd name="T0" fmla="*/ 165 w 463"/>
                <a:gd name="T1" fmla="*/ 502 h 502"/>
                <a:gd name="T2" fmla="*/ 165 w 463"/>
                <a:gd name="T3" fmla="*/ 502 h 502"/>
                <a:gd name="T4" fmla="*/ 166 w 463"/>
                <a:gd name="T5" fmla="*/ 502 h 502"/>
                <a:gd name="T6" fmla="*/ 182 w 463"/>
                <a:gd name="T7" fmla="*/ 489 h 502"/>
                <a:gd name="T8" fmla="*/ 180 w 463"/>
                <a:gd name="T9" fmla="*/ 479 h 502"/>
                <a:gd name="T10" fmla="*/ 164 w 463"/>
                <a:gd name="T11" fmla="*/ 426 h 502"/>
                <a:gd name="T12" fmla="*/ 233 w 463"/>
                <a:gd name="T13" fmla="*/ 364 h 502"/>
                <a:gd name="T14" fmla="*/ 301 w 463"/>
                <a:gd name="T15" fmla="*/ 426 h 502"/>
                <a:gd name="T16" fmla="*/ 285 w 463"/>
                <a:gd name="T17" fmla="*/ 479 h 502"/>
                <a:gd name="T18" fmla="*/ 283 w 463"/>
                <a:gd name="T19" fmla="*/ 489 h 502"/>
                <a:gd name="T20" fmla="*/ 300 w 463"/>
                <a:gd name="T21" fmla="*/ 502 h 502"/>
                <a:gd name="T22" fmla="*/ 300 w 463"/>
                <a:gd name="T23" fmla="*/ 502 h 502"/>
                <a:gd name="T24" fmla="*/ 303 w 463"/>
                <a:gd name="T25" fmla="*/ 502 h 502"/>
                <a:gd name="T26" fmla="*/ 463 w 463"/>
                <a:gd name="T27" fmla="*/ 502 h 502"/>
                <a:gd name="T28" fmla="*/ 463 w 463"/>
                <a:gd name="T29" fmla="*/ 332 h 502"/>
                <a:gd name="T30" fmla="*/ 463 w 463"/>
                <a:gd name="T31" fmla="*/ 328 h 502"/>
                <a:gd name="T32" fmla="*/ 463 w 463"/>
                <a:gd name="T33" fmla="*/ 327 h 502"/>
                <a:gd name="T34" fmla="*/ 456 w 463"/>
                <a:gd name="T35" fmla="*/ 312 h 502"/>
                <a:gd name="T36" fmla="*/ 442 w 463"/>
                <a:gd name="T37" fmla="*/ 313 h 502"/>
                <a:gd name="T38" fmla="*/ 392 w 463"/>
                <a:gd name="T39" fmla="*/ 330 h 502"/>
                <a:gd name="T40" fmla="*/ 330 w 463"/>
                <a:gd name="T41" fmla="*/ 257 h 502"/>
                <a:gd name="T42" fmla="*/ 392 w 463"/>
                <a:gd name="T43" fmla="*/ 184 h 502"/>
                <a:gd name="T44" fmla="*/ 442 w 463"/>
                <a:gd name="T45" fmla="*/ 201 h 502"/>
                <a:gd name="T46" fmla="*/ 456 w 463"/>
                <a:gd name="T47" fmla="*/ 202 h 502"/>
                <a:gd name="T48" fmla="*/ 463 w 463"/>
                <a:gd name="T49" fmla="*/ 189 h 502"/>
                <a:gd name="T50" fmla="*/ 463 w 463"/>
                <a:gd name="T51" fmla="*/ 189 h 502"/>
                <a:gd name="T52" fmla="*/ 463 w 463"/>
                <a:gd name="T53" fmla="*/ 184 h 502"/>
                <a:gd name="T54" fmla="*/ 463 w 463"/>
                <a:gd name="T55" fmla="*/ 34 h 502"/>
                <a:gd name="T56" fmla="*/ 463 w 463"/>
                <a:gd name="T57" fmla="*/ 25 h 502"/>
                <a:gd name="T58" fmla="*/ 463 w 463"/>
                <a:gd name="T59" fmla="*/ 0 h 502"/>
                <a:gd name="T60" fmla="*/ 303 w 463"/>
                <a:gd name="T61" fmla="*/ 0 h 502"/>
                <a:gd name="T62" fmla="*/ 299 w 463"/>
                <a:gd name="T63" fmla="*/ 0 h 502"/>
                <a:gd name="T64" fmla="*/ 283 w 463"/>
                <a:gd name="T65" fmla="*/ 13 h 502"/>
                <a:gd name="T66" fmla="*/ 285 w 463"/>
                <a:gd name="T67" fmla="*/ 22 h 502"/>
                <a:gd name="T68" fmla="*/ 301 w 463"/>
                <a:gd name="T69" fmla="*/ 75 h 502"/>
                <a:gd name="T70" fmla="*/ 232 w 463"/>
                <a:gd name="T71" fmla="*/ 138 h 502"/>
                <a:gd name="T72" fmla="*/ 164 w 463"/>
                <a:gd name="T73" fmla="*/ 75 h 502"/>
                <a:gd name="T74" fmla="*/ 179 w 463"/>
                <a:gd name="T75" fmla="*/ 22 h 502"/>
                <a:gd name="T76" fmla="*/ 182 w 463"/>
                <a:gd name="T77" fmla="*/ 13 h 502"/>
                <a:gd name="T78" fmla="*/ 167 w 463"/>
                <a:gd name="T79" fmla="*/ 0 h 502"/>
                <a:gd name="T80" fmla="*/ 163 w 463"/>
                <a:gd name="T81" fmla="*/ 0 h 502"/>
                <a:gd name="T82" fmla="*/ 0 w 463"/>
                <a:gd name="T83" fmla="*/ 0 h 502"/>
                <a:gd name="T84" fmla="*/ 0 w 463"/>
                <a:gd name="T85" fmla="*/ 502 h 502"/>
                <a:gd name="T86" fmla="*/ 165 w 463"/>
                <a:gd name="T87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3" h="502">
                  <a:moveTo>
                    <a:pt x="165" y="502"/>
                  </a:moveTo>
                  <a:cubicBezTo>
                    <a:pt x="165" y="502"/>
                    <a:pt x="165" y="502"/>
                    <a:pt x="165" y="502"/>
                  </a:cubicBezTo>
                  <a:cubicBezTo>
                    <a:pt x="166" y="502"/>
                    <a:pt x="166" y="502"/>
                    <a:pt x="166" y="502"/>
                  </a:cubicBezTo>
                  <a:cubicBezTo>
                    <a:pt x="171" y="501"/>
                    <a:pt x="182" y="499"/>
                    <a:pt x="182" y="489"/>
                  </a:cubicBezTo>
                  <a:cubicBezTo>
                    <a:pt x="182" y="486"/>
                    <a:pt x="181" y="483"/>
                    <a:pt x="180" y="479"/>
                  </a:cubicBezTo>
                  <a:cubicBezTo>
                    <a:pt x="178" y="476"/>
                    <a:pt x="164" y="444"/>
                    <a:pt x="164" y="426"/>
                  </a:cubicBezTo>
                  <a:cubicBezTo>
                    <a:pt x="164" y="390"/>
                    <a:pt x="195" y="364"/>
                    <a:pt x="233" y="364"/>
                  </a:cubicBezTo>
                  <a:cubicBezTo>
                    <a:pt x="271" y="364"/>
                    <a:pt x="301" y="390"/>
                    <a:pt x="301" y="426"/>
                  </a:cubicBezTo>
                  <a:cubicBezTo>
                    <a:pt x="301" y="444"/>
                    <a:pt x="287" y="476"/>
                    <a:pt x="285" y="479"/>
                  </a:cubicBezTo>
                  <a:cubicBezTo>
                    <a:pt x="284" y="483"/>
                    <a:pt x="283" y="486"/>
                    <a:pt x="283" y="489"/>
                  </a:cubicBezTo>
                  <a:cubicBezTo>
                    <a:pt x="283" y="500"/>
                    <a:pt x="296" y="502"/>
                    <a:pt x="300" y="502"/>
                  </a:cubicBezTo>
                  <a:cubicBezTo>
                    <a:pt x="300" y="502"/>
                    <a:pt x="300" y="502"/>
                    <a:pt x="300" y="502"/>
                  </a:cubicBezTo>
                  <a:cubicBezTo>
                    <a:pt x="303" y="502"/>
                    <a:pt x="303" y="502"/>
                    <a:pt x="303" y="502"/>
                  </a:cubicBezTo>
                  <a:cubicBezTo>
                    <a:pt x="463" y="502"/>
                    <a:pt x="463" y="502"/>
                    <a:pt x="463" y="502"/>
                  </a:cubicBezTo>
                  <a:cubicBezTo>
                    <a:pt x="463" y="332"/>
                    <a:pt x="463" y="332"/>
                    <a:pt x="463" y="332"/>
                  </a:cubicBezTo>
                  <a:cubicBezTo>
                    <a:pt x="463" y="328"/>
                    <a:pt x="463" y="328"/>
                    <a:pt x="463" y="328"/>
                  </a:cubicBezTo>
                  <a:cubicBezTo>
                    <a:pt x="463" y="328"/>
                    <a:pt x="463" y="328"/>
                    <a:pt x="463" y="327"/>
                  </a:cubicBezTo>
                  <a:cubicBezTo>
                    <a:pt x="463" y="320"/>
                    <a:pt x="460" y="315"/>
                    <a:pt x="456" y="312"/>
                  </a:cubicBezTo>
                  <a:cubicBezTo>
                    <a:pt x="453" y="310"/>
                    <a:pt x="448" y="311"/>
                    <a:pt x="442" y="313"/>
                  </a:cubicBezTo>
                  <a:cubicBezTo>
                    <a:pt x="439" y="315"/>
                    <a:pt x="409" y="330"/>
                    <a:pt x="392" y="330"/>
                  </a:cubicBezTo>
                  <a:cubicBezTo>
                    <a:pt x="358" y="330"/>
                    <a:pt x="330" y="298"/>
                    <a:pt x="330" y="257"/>
                  </a:cubicBezTo>
                  <a:cubicBezTo>
                    <a:pt x="330" y="217"/>
                    <a:pt x="358" y="184"/>
                    <a:pt x="392" y="184"/>
                  </a:cubicBezTo>
                  <a:cubicBezTo>
                    <a:pt x="409" y="184"/>
                    <a:pt x="439" y="200"/>
                    <a:pt x="442" y="201"/>
                  </a:cubicBezTo>
                  <a:cubicBezTo>
                    <a:pt x="446" y="203"/>
                    <a:pt x="451" y="205"/>
                    <a:pt x="456" y="202"/>
                  </a:cubicBezTo>
                  <a:cubicBezTo>
                    <a:pt x="460" y="200"/>
                    <a:pt x="462" y="195"/>
                    <a:pt x="463" y="189"/>
                  </a:cubicBezTo>
                  <a:cubicBezTo>
                    <a:pt x="463" y="189"/>
                    <a:pt x="463" y="189"/>
                    <a:pt x="463" y="189"/>
                  </a:cubicBezTo>
                  <a:cubicBezTo>
                    <a:pt x="463" y="188"/>
                    <a:pt x="463" y="186"/>
                    <a:pt x="463" y="184"/>
                  </a:cubicBezTo>
                  <a:cubicBezTo>
                    <a:pt x="463" y="34"/>
                    <a:pt x="463" y="34"/>
                    <a:pt x="463" y="34"/>
                  </a:cubicBezTo>
                  <a:cubicBezTo>
                    <a:pt x="463" y="25"/>
                    <a:pt x="463" y="25"/>
                    <a:pt x="463" y="25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4" y="0"/>
                    <a:pt x="283" y="2"/>
                    <a:pt x="283" y="13"/>
                  </a:cubicBezTo>
                  <a:cubicBezTo>
                    <a:pt x="283" y="16"/>
                    <a:pt x="284" y="19"/>
                    <a:pt x="285" y="22"/>
                  </a:cubicBezTo>
                  <a:cubicBezTo>
                    <a:pt x="287" y="26"/>
                    <a:pt x="301" y="57"/>
                    <a:pt x="301" y="75"/>
                  </a:cubicBezTo>
                  <a:cubicBezTo>
                    <a:pt x="301" y="112"/>
                    <a:pt x="270" y="138"/>
                    <a:pt x="232" y="138"/>
                  </a:cubicBezTo>
                  <a:cubicBezTo>
                    <a:pt x="194" y="138"/>
                    <a:pt x="164" y="112"/>
                    <a:pt x="164" y="75"/>
                  </a:cubicBezTo>
                  <a:cubicBezTo>
                    <a:pt x="164" y="57"/>
                    <a:pt x="178" y="26"/>
                    <a:pt x="179" y="22"/>
                  </a:cubicBezTo>
                  <a:cubicBezTo>
                    <a:pt x="181" y="19"/>
                    <a:pt x="182" y="16"/>
                    <a:pt x="182" y="13"/>
                  </a:cubicBezTo>
                  <a:cubicBezTo>
                    <a:pt x="182" y="3"/>
                    <a:pt x="171" y="0"/>
                    <a:pt x="167" y="0"/>
                  </a:cubicBezTo>
                  <a:cubicBezTo>
                    <a:pt x="166" y="0"/>
                    <a:pt x="164" y="0"/>
                    <a:pt x="1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37" y="502"/>
                    <a:pt x="165" y="502"/>
                    <a:pt x="165" y="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5" name="Freeform 251"/>
            <p:cNvSpPr>
              <a:spLocks/>
            </p:cNvSpPr>
            <p:nvPr/>
          </p:nvSpPr>
          <p:spPr bwMode="auto">
            <a:xfrm>
              <a:off x="-2975" y="3830"/>
              <a:ext cx="749" cy="819"/>
            </a:xfrm>
            <a:custGeom>
              <a:avLst/>
              <a:gdLst>
                <a:gd name="T0" fmla="*/ 301 w 458"/>
                <a:gd name="T1" fmla="*/ 0 h 501"/>
                <a:gd name="T2" fmla="*/ 297 w 458"/>
                <a:gd name="T3" fmla="*/ 1 h 501"/>
                <a:gd name="T4" fmla="*/ 282 w 458"/>
                <a:gd name="T5" fmla="*/ 17 h 501"/>
                <a:gd name="T6" fmla="*/ 284 w 458"/>
                <a:gd name="T7" fmla="*/ 27 h 501"/>
                <a:gd name="T8" fmla="*/ 300 w 458"/>
                <a:gd name="T9" fmla="*/ 79 h 501"/>
                <a:gd name="T10" fmla="*/ 231 w 458"/>
                <a:gd name="T11" fmla="*/ 145 h 501"/>
                <a:gd name="T12" fmla="*/ 162 w 458"/>
                <a:gd name="T13" fmla="*/ 79 h 501"/>
                <a:gd name="T14" fmla="*/ 178 w 458"/>
                <a:gd name="T15" fmla="*/ 27 h 501"/>
                <a:gd name="T16" fmla="*/ 181 w 458"/>
                <a:gd name="T17" fmla="*/ 17 h 501"/>
                <a:gd name="T18" fmla="*/ 165 w 458"/>
                <a:gd name="T19" fmla="*/ 0 h 501"/>
                <a:gd name="T20" fmla="*/ 161 w 458"/>
                <a:gd name="T21" fmla="*/ 0 h 501"/>
                <a:gd name="T22" fmla="*/ 1 w 458"/>
                <a:gd name="T23" fmla="*/ 0 h 501"/>
                <a:gd name="T24" fmla="*/ 1 w 458"/>
                <a:gd name="T25" fmla="*/ 38 h 501"/>
                <a:gd name="T26" fmla="*/ 0 w 458"/>
                <a:gd name="T27" fmla="*/ 38 h 501"/>
                <a:gd name="T28" fmla="*/ 0 w 458"/>
                <a:gd name="T29" fmla="*/ 187 h 501"/>
                <a:gd name="T30" fmla="*/ 1 w 458"/>
                <a:gd name="T31" fmla="*/ 191 h 501"/>
                <a:gd name="T32" fmla="*/ 0 w 458"/>
                <a:gd name="T33" fmla="*/ 191 h 501"/>
                <a:gd name="T34" fmla="*/ 8 w 458"/>
                <a:gd name="T35" fmla="*/ 205 h 501"/>
                <a:gd name="T36" fmla="*/ 22 w 458"/>
                <a:gd name="T37" fmla="*/ 204 h 501"/>
                <a:gd name="T38" fmla="*/ 72 w 458"/>
                <a:gd name="T39" fmla="*/ 187 h 501"/>
                <a:gd name="T40" fmla="*/ 134 w 458"/>
                <a:gd name="T41" fmla="*/ 259 h 501"/>
                <a:gd name="T42" fmla="*/ 72 w 458"/>
                <a:gd name="T43" fmla="*/ 331 h 501"/>
                <a:gd name="T44" fmla="*/ 22 w 458"/>
                <a:gd name="T45" fmla="*/ 315 h 501"/>
                <a:gd name="T46" fmla="*/ 8 w 458"/>
                <a:gd name="T47" fmla="*/ 314 h 501"/>
                <a:gd name="T48" fmla="*/ 0 w 458"/>
                <a:gd name="T49" fmla="*/ 328 h 501"/>
                <a:gd name="T50" fmla="*/ 0 w 458"/>
                <a:gd name="T51" fmla="*/ 329 h 501"/>
                <a:gd name="T52" fmla="*/ 0 w 458"/>
                <a:gd name="T53" fmla="*/ 333 h 501"/>
                <a:gd name="T54" fmla="*/ 0 w 458"/>
                <a:gd name="T55" fmla="*/ 501 h 501"/>
                <a:gd name="T56" fmla="*/ 161 w 458"/>
                <a:gd name="T57" fmla="*/ 501 h 501"/>
                <a:gd name="T58" fmla="*/ 164 w 458"/>
                <a:gd name="T59" fmla="*/ 501 h 501"/>
                <a:gd name="T60" fmla="*/ 164 w 458"/>
                <a:gd name="T61" fmla="*/ 501 h 501"/>
                <a:gd name="T62" fmla="*/ 181 w 458"/>
                <a:gd name="T63" fmla="*/ 488 h 501"/>
                <a:gd name="T64" fmla="*/ 178 w 458"/>
                <a:gd name="T65" fmla="*/ 479 h 501"/>
                <a:gd name="T66" fmla="*/ 162 w 458"/>
                <a:gd name="T67" fmla="*/ 426 h 501"/>
                <a:gd name="T68" fmla="*/ 231 w 458"/>
                <a:gd name="T69" fmla="*/ 361 h 501"/>
                <a:gd name="T70" fmla="*/ 300 w 458"/>
                <a:gd name="T71" fmla="*/ 426 h 501"/>
                <a:gd name="T72" fmla="*/ 284 w 458"/>
                <a:gd name="T73" fmla="*/ 479 h 501"/>
                <a:gd name="T74" fmla="*/ 282 w 458"/>
                <a:gd name="T75" fmla="*/ 488 h 501"/>
                <a:gd name="T76" fmla="*/ 297 w 458"/>
                <a:gd name="T77" fmla="*/ 501 h 501"/>
                <a:gd name="T78" fmla="*/ 298 w 458"/>
                <a:gd name="T79" fmla="*/ 501 h 501"/>
                <a:gd name="T80" fmla="*/ 298 w 458"/>
                <a:gd name="T81" fmla="*/ 501 h 501"/>
                <a:gd name="T82" fmla="*/ 301 w 458"/>
                <a:gd name="T83" fmla="*/ 501 h 501"/>
                <a:gd name="T84" fmla="*/ 458 w 458"/>
                <a:gd name="T85" fmla="*/ 501 h 501"/>
                <a:gd name="T86" fmla="*/ 458 w 458"/>
                <a:gd name="T87" fmla="*/ 0 h 501"/>
                <a:gd name="T88" fmla="*/ 301 w 458"/>
                <a:gd name="T8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8" h="501">
                  <a:moveTo>
                    <a:pt x="301" y="0"/>
                  </a:moveTo>
                  <a:cubicBezTo>
                    <a:pt x="299" y="0"/>
                    <a:pt x="298" y="1"/>
                    <a:pt x="297" y="1"/>
                  </a:cubicBezTo>
                  <a:cubicBezTo>
                    <a:pt x="293" y="1"/>
                    <a:pt x="282" y="7"/>
                    <a:pt x="282" y="17"/>
                  </a:cubicBezTo>
                  <a:cubicBezTo>
                    <a:pt x="282" y="20"/>
                    <a:pt x="283" y="23"/>
                    <a:pt x="284" y="27"/>
                  </a:cubicBezTo>
                  <a:cubicBezTo>
                    <a:pt x="286" y="30"/>
                    <a:pt x="300" y="61"/>
                    <a:pt x="300" y="79"/>
                  </a:cubicBezTo>
                  <a:cubicBezTo>
                    <a:pt x="300" y="115"/>
                    <a:pt x="269" y="145"/>
                    <a:pt x="231" y="145"/>
                  </a:cubicBezTo>
                  <a:cubicBezTo>
                    <a:pt x="193" y="145"/>
                    <a:pt x="162" y="115"/>
                    <a:pt x="162" y="79"/>
                  </a:cubicBezTo>
                  <a:cubicBezTo>
                    <a:pt x="162" y="61"/>
                    <a:pt x="177" y="30"/>
                    <a:pt x="178" y="27"/>
                  </a:cubicBezTo>
                  <a:cubicBezTo>
                    <a:pt x="180" y="23"/>
                    <a:pt x="181" y="20"/>
                    <a:pt x="181" y="17"/>
                  </a:cubicBezTo>
                  <a:cubicBezTo>
                    <a:pt x="181" y="7"/>
                    <a:pt x="169" y="1"/>
                    <a:pt x="16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9"/>
                    <a:pt x="0" y="190"/>
                    <a:pt x="1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" y="198"/>
                    <a:pt x="4" y="203"/>
                    <a:pt x="8" y="205"/>
                  </a:cubicBezTo>
                  <a:cubicBezTo>
                    <a:pt x="12" y="207"/>
                    <a:pt x="18" y="206"/>
                    <a:pt x="22" y="204"/>
                  </a:cubicBezTo>
                  <a:cubicBezTo>
                    <a:pt x="25" y="202"/>
                    <a:pt x="55" y="187"/>
                    <a:pt x="72" y="187"/>
                  </a:cubicBezTo>
                  <a:cubicBezTo>
                    <a:pt x="106" y="187"/>
                    <a:pt x="134" y="219"/>
                    <a:pt x="134" y="259"/>
                  </a:cubicBezTo>
                  <a:cubicBezTo>
                    <a:pt x="134" y="299"/>
                    <a:pt x="106" y="331"/>
                    <a:pt x="72" y="331"/>
                  </a:cubicBezTo>
                  <a:cubicBezTo>
                    <a:pt x="55" y="331"/>
                    <a:pt x="25" y="316"/>
                    <a:pt x="22" y="315"/>
                  </a:cubicBezTo>
                  <a:cubicBezTo>
                    <a:pt x="16" y="312"/>
                    <a:pt x="11" y="312"/>
                    <a:pt x="8" y="314"/>
                  </a:cubicBezTo>
                  <a:cubicBezTo>
                    <a:pt x="4" y="316"/>
                    <a:pt x="1" y="321"/>
                    <a:pt x="0" y="328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161" y="501"/>
                    <a:pt x="161" y="501"/>
                    <a:pt x="161" y="501"/>
                  </a:cubicBezTo>
                  <a:cubicBezTo>
                    <a:pt x="164" y="501"/>
                    <a:pt x="164" y="501"/>
                    <a:pt x="164" y="501"/>
                  </a:cubicBezTo>
                  <a:cubicBezTo>
                    <a:pt x="164" y="501"/>
                    <a:pt x="164" y="501"/>
                    <a:pt x="164" y="501"/>
                  </a:cubicBezTo>
                  <a:cubicBezTo>
                    <a:pt x="168" y="501"/>
                    <a:pt x="181" y="499"/>
                    <a:pt x="181" y="488"/>
                  </a:cubicBezTo>
                  <a:cubicBezTo>
                    <a:pt x="181" y="485"/>
                    <a:pt x="180" y="482"/>
                    <a:pt x="178" y="479"/>
                  </a:cubicBezTo>
                  <a:cubicBezTo>
                    <a:pt x="177" y="475"/>
                    <a:pt x="162" y="444"/>
                    <a:pt x="162" y="426"/>
                  </a:cubicBezTo>
                  <a:cubicBezTo>
                    <a:pt x="162" y="390"/>
                    <a:pt x="193" y="361"/>
                    <a:pt x="231" y="361"/>
                  </a:cubicBezTo>
                  <a:cubicBezTo>
                    <a:pt x="269" y="361"/>
                    <a:pt x="300" y="390"/>
                    <a:pt x="300" y="426"/>
                  </a:cubicBezTo>
                  <a:cubicBezTo>
                    <a:pt x="300" y="444"/>
                    <a:pt x="286" y="475"/>
                    <a:pt x="284" y="479"/>
                  </a:cubicBezTo>
                  <a:cubicBezTo>
                    <a:pt x="283" y="482"/>
                    <a:pt x="282" y="485"/>
                    <a:pt x="282" y="488"/>
                  </a:cubicBezTo>
                  <a:cubicBezTo>
                    <a:pt x="282" y="498"/>
                    <a:pt x="293" y="501"/>
                    <a:pt x="297" y="501"/>
                  </a:cubicBezTo>
                  <a:cubicBezTo>
                    <a:pt x="298" y="501"/>
                    <a:pt x="298" y="501"/>
                    <a:pt x="298" y="501"/>
                  </a:cubicBezTo>
                  <a:cubicBezTo>
                    <a:pt x="298" y="501"/>
                    <a:pt x="298" y="501"/>
                    <a:pt x="298" y="501"/>
                  </a:cubicBezTo>
                  <a:cubicBezTo>
                    <a:pt x="298" y="501"/>
                    <a:pt x="301" y="501"/>
                    <a:pt x="301" y="501"/>
                  </a:cubicBezTo>
                  <a:cubicBezTo>
                    <a:pt x="458" y="501"/>
                    <a:pt x="458" y="501"/>
                    <a:pt x="458" y="501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02" y="0"/>
                    <a:pt x="3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6" name="Freeform 252"/>
            <p:cNvSpPr>
              <a:spLocks/>
            </p:cNvSpPr>
            <p:nvPr/>
          </p:nvSpPr>
          <p:spPr bwMode="auto">
            <a:xfrm>
              <a:off x="-4591" y="3128"/>
              <a:ext cx="757" cy="891"/>
            </a:xfrm>
            <a:custGeom>
              <a:avLst/>
              <a:gdLst>
                <a:gd name="T0" fmla="*/ 40 w 463"/>
                <a:gd name="T1" fmla="*/ 411 h 545"/>
                <a:gd name="T2" fmla="*/ 71 w 463"/>
                <a:gd name="T3" fmla="*/ 411 h 545"/>
                <a:gd name="T4" fmla="*/ 102 w 463"/>
                <a:gd name="T5" fmla="*/ 411 h 545"/>
                <a:gd name="T6" fmla="*/ 130 w 463"/>
                <a:gd name="T7" fmla="*/ 411 h 545"/>
                <a:gd name="T8" fmla="*/ 151 w 463"/>
                <a:gd name="T9" fmla="*/ 411 h 545"/>
                <a:gd name="T10" fmla="*/ 163 w 463"/>
                <a:gd name="T11" fmla="*/ 411 h 545"/>
                <a:gd name="T12" fmla="*/ 175 w 463"/>
                <a:gd name="T13" fmla="*/ 413 h 545"/>
                <a:gd name="T14" fmla="*/ 192 w 463"/>
                <a:gd name="T15" fmla="*/ 422 h 545"/>
                <a:gd name="T16" fmla="*/ 199 w 463"/>
                <a:gd name="T17" fmla="*/ 441 h 545"/>
                <a:gd name="T18" fmla="*/ 195 w 463"/>
                <a:gd name="T19" fmla="*/ 458 h 545"/>
                <a:gd name="T20" fmla="*/ 181 w 463"/>
                <a:gd name="T21" fmla="*/ 500 h 545"/>
                <a:gd name="T22" fmla="*/ 232 w 463"/>
                <a:gd name="T23" fmla="*/ 545 h 545"/>
                <a:gd name="T24" fmla="*/ 284 w 463"/>
                <a:gd name="T25" fmla="*/ 500 h 545"/>
                <a:gd name="T26" fmla="*/ 270 w 463"/>
                <a:gd name="T27" fmla="*/ 458 h 545"/>
                <a:gd name="T28" fmla="*/ 266 w 463"/>
                <a:gd name="T29" fmla="*/ 441 h 545"/>
                <a:gd name="T30" fmla="*/ 298 w 463"/>
                <a:gd name="T31" fmla="*/ 411 h 545"/>
                <a:gd name="T32" fmla="*/ 299 w 463"/>
                <a:gd name="T33" fmla="*/ 411 h 545"/>
                <a:gd name="T34" fmla="*/ 303 w 463"/>
                <a:gd name="T35" fmla="*/ 411 h 545"/>
                <a:gd name="T36" fmla="*/ 463 w 463"/>
                <a:gd name="T37" fmla="*/ 411 h 545"/>
                <a:gd name="T38" fmla="*/ 463 w 463"/>
                <a:gd name="T39" fmla="*/ 379 h 545"/>
                <a:gd name="T40" fmla="*/ 463 w 463"/>
                <a:gd name="T41" fmla="*/ 237 h 545"/>
                <a:gd name="T42" fmla="*/ 463 w 463"/>
                <a:gd name="T43" fmla="*/ 233 h 545"/>
                <a:gd name="T44" fmla="*/ 456 w 463"/>
                <a:gd name="T45" fmla="*/ 220 h 545"/>
                <a:gd name="T46" fmla="*/ 442 w 463"/>
                <a:gd name="T47" fmla="*/ 221 h 545"/>
                <a:gd name="T48" fmla="*/ 392 w 463"/>
                <a:gd name="T49" fmla="*/ 237 h 545"/>
                <a:gd name="T50" fmla="*/ 330 w 463"/>
                <a:gd name="T51" fmla="*/ 168 h 545"/>
                <a:gd name="T52" fmla="*/ 392 w 463"/>
                <a:gd name="T53" fmla="*/ 99 h 545"/>
                <a:gd name="T54" fmla="*/ 442 w 463"/>
                <a:gd name="T55" fmla="*/ 115 h 545"/>
                <a:gd name="T56" fmla="*/ 456 w 463"/>
                <a:gd name="T57" fmla="*/ 116 h 545"/>
                <a:gd name="T58" fmla="*/ 463 w 463"/>
                <a:gd name="T59" fmla="*/ 102 h 545"/>
                <a:gd name="T60" fmla="*/ 463 w 463"/>
                <a:gd name="T61" fmla="*/ 101 h 545"/>
                <a:gd name="T62" fmla="*/ 463 w 463"/>
                <a:gd name="T63" fmla="*/ 98 h 545"/>
                <a:gd name="T64" fmla="*/ 463 w 463"/>
                <a:gd name="T65" fmla="*/ 0 h 545"/>
                <a:gd name="T66" fmla="*/ 49 w 463"/>
                <a:gd name="T67" fmla="*/ 259 h 545"/>
                <a:gd name="T68" fmla="*/ 0 w 463"/>
                <a:gd name="T69" fmla="*/ 347 h 545"/>
                <a:gd name="T70" fmla="*/ 0 w 463"/>
                <a:gd name="T71" fmla="*/ 411 h 545"/>
                <a:gd name="T72" fmla="*/ 14 w 463"/>
                <a:gd name="T73" fmla="*/ 411 h 545"/>
                <a:gd name="T74" fmla="*/ 40 w 463"/>
                <a:gd name="T75" fmla="*/ 41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3" h="545">
                  <a:moveTo>
                    <a:pt x="40" y="411"/>
                  </a:moveTo>
                  <a:cubicBezTo>
                    <a:pt x="71" y="411"/>
                    <a:pt x="71" y="411"/>
                    <a:pt x="71" y="411"/>
                  </a:cubicBezTo>
                  <a:cubicBezTo>
                    <a:pt x="102" y="411"/>
                    <a:pt x="102" y="411"/>
                    <a:pt x="102" y="411"/>
                  </a:cubicBezTo>
                  <a:cubicBezTo>
                    <a:pt x="130" y="411"/>
                    <a:pt x="130" y="411"/>
                    <a:pt x="130" y="411"/>
                  </a:cubicBezTo>
                  <a:cubicBezTo>
                    <a:pt x="151" y="411"/>
                    <a:pt x="151" y="411"/>
                    <a:pt x="151" y="411"/>
                  </a:cubicBezTo>
                  <a:cubicBezTo>
                    <a:pt x="155" y="411"/>
                    <a:pt x="159" y="411"/>
                    <a:pt x="163" y="411"/>
                  </a:cubicBezTo>
                  <a:cubicBezTo>
                    <a:pt x="167" y="411"/>
                    <a:pt x="171" y="412"/>
                    <a:pt x="175" y="413"/>
                  </a:cubicBezTo>
                  <a:cubicBezTo>
                    <a:pt x="182" y="414"/>
                    <a:pt x="187" y="417"/>
                    <a:pt x="192" y="422"/>
                  </a:cubicBezTo>
                  <a:cubicBezTo>
                    <a:pt x="197" y="427"/>
                    <a:pt x="199" y="434"/>
                    <a:pt x="199" y="441"/>
                  </a:cubicBezTo>
                  <a:cubicBezTo>
                    <a:pt x="199" y="447"/>
                    <a:pt x="198" y="452"/>
                    <a:pt x="195" y="458"/>
                  </a:cubicBezTo>
                  <a:cubicBezTo>
                    <a:pt x="190" y="469"/>
                    <a:pt x="181" y="490"/>
                    <a:pt x="181" y="500"/>
                  </a:cubicBezTo>
                  <a:cubicBezTo>
                    <a:pt x="181" y="525"/>
                    <a:pt x="204" y="545"/>
                    <a:pt x="232" y="545"/>
                  </a:cubicBezTo>
                  <a:cubicBezTo>
                    <a:pt x="261" y="545"/>
                    <a:pt x="284" y="525"/>
                    <a:pt x="284" y="500"/>
                  </a:cubicBezTo>
                  <a:cubicBezTo>
                    <a:pt x="284" y="490"/>
                    <a:pt x="275" y="469"/>
                    <a:pt x="270" y="458"/>
                  </a:cubicBezTo>
                  <a:cubicBezTo>
                    <a:pt x="267" y="452"/>
                    <a:pt x="266" y="447"/>
                    <a:pt x="266" y="441"/>
                  </a:cubicBezTo>
                  <a:cubicBezTo>
                    <a:pt x="266" y="425"/>
                    <a:pt x="279" y="413"/>
                    <a:pt x="298" y="411"/>
                  </a:cubicBezTo>
                  <a:cubicBezTo>
                    <a:pt x="299" y="411"/>
                    <a:pt x="299" y="411"/>
                    <a:pt x="299" y="411"/>
                  </a:cubicBezTo>
                  <a:cubicBezTo>
                    <a:pt x="303" y="411"/>
                    <a:pt x="303" y="411"/>
                    <a:pt x="303" y="411"/>
                  </a:cubicBezTo>
                  <a:cubicBezTo>
                    <a:pt x="463" y="411"/>
                    <a:pt x="463" y="411"/>
                    <a:pt x="463" y="411"/>
                  </a:cubicBezTo>
                  <a:cubicBezTo>
                    <a:pt x="463" y="411"/>
                    <a:pt x="463" y="379"/>
                    <a:pt x="463" y="379"/>
                  </a:cubicBezTo>
                  <a:cubicBezTo>
                    <a:pt x="463" y="237"/>
                    <a:pt x="463" y="237"/>
                    <a:pt x="463" y="237"/>
                  </a:cubicBezTo>
                  <a:cubicBezTo>
                    <a:pt x="463" y="235"/>
                    <a:pt x="463" y="234"/>
                    <a:pt x="463" y="233"/>
                  </a:cubicBezTo>
                  <a:cubicBezTo>
                    <a:pt x="462" y="227"/>
                    <a:pt x="460" y="222"/>
                    <a:pt x="456" y="220"/>
                  </a:cubicBezTo>
                  <a:cubicBezTo>
                    <a:pt x="451" y="217"/>
                    <a:pt x="446" y="219"/>
                    <a:pt x="442" y="221"/>
                  </a:cubicBezTo>
                  <a:cubicBezTo>
                    <a:pt x="439" y="223"/>
                    <a:pt x="409" y="237"/>
                    <a:pt x="392" y="237"/>
                  </a:cubicBezTo>
                  <a:cubicBezTo>
                    <a:pt x="358" y="237"/>
                    <a:pt x="330" y="206"/>
                    <a:pt x="330" y="168"/>
                  </a:cubicBezTo>
                  <a:cubicBezTo>
                    <a:pt x="330" y="130"/>
                    <a:pt x="358" y="99"/>
                    <a:pt x="392" y="99"/>
                  </a:cubicBezTo>
                  <a:cubicBezTo>
                    <a:pt x="409" y="99"/>
                    <a:pt x="439" y="113"/>
                    <a:pt x="442" y="115"/>
                  </a:cubicBezTo>
                  <a:cubicBezTo>
                    <a:pt x="448" y="118"/>
                    <a:pt x="453" y="118"/>
                    <a:pt x="456" y="116"/>
                  </a:cubicBezTo>
                  <a:cubicBezTo>
                    <a:pt x="460" y="114"/>
                    <a:pt x="463" y="109"/>
                    <a:pt x="463" y="102"/>
                  </a:cubicBezTo>
                  <a:cubicBezTo>
                    <a:pt x="463" y="102"/>
                    <a:pt x="463" y="102"/>
                    <a:pt x="463" y="101"/>
                  </a:cubicBezTo>
                  <a:cubicBezTo>
                    <a:pt x="463" y="98"/>
                    <a:pt x="463" y="98"/>
                    <a:pt x="463" y="98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19" y="278"/>
                    <a:pt x="0" y="311"/>
                    <a:pt x="0" y="347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14" y="411"/>
                    <a:pt x="14" y="411"/>
                    <a:pt x="14" y="411"/>
                  </a:cubicBezTo>
                  <a:lnTo>
                    <a:pt x="40" y="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7" name="Freeform 253"/>
            <p:cNvSpPr>
              <a:spLocks/>
            </p:cNvSpPr>
            <p:nvPr/>
          </p:nvSpPr>
          <p:spPr bwMode="auto">
            <a:xfrm>
              <a:off x="-4591" y="4449"/>
              <a:ext cx="757" cy="995"/>
            </a:xfrm>
            <a:custGeom>
              <a:avLst/>
              <a:gdLst>
                <a:gd name="T0" fmla="*/ 463 w 463"/>
                <a:gd name="T1" fmla="*/ 448 h 608"/>
                <a:gd name="T2" fmla="*/ 463 w 463"/>
                <a:gd name="T3" fmla="*/ 447 h 608"/>
                <a:gd name="T4" fmla="*/ 456 w 463"/>
                <a:gd name="T5" fmla="*/ 433 h 608"/>
                <a:gd name="T6" fmla="*/ 442 w 463"/>
                <a:gd name="T7" fmla="*/ 434 h 608"/>
                <a:gd name="T8" fmla="*/ 392 w 463"/>
                <a:gd name="T9" fmla="*/ 450 h 608"/>
                <a:gd name="T10" fmla="*/ 330 w 463"/>
                <a:gd name="T11" fmla="*/ 381 h 608"/>
                <a:gd name="T12" fmla="*/ 392 w 463"/>
                <a:gd name="T13" fmla="*/ 312 h 608"/>
                <a:gd name="T14" fmla="*/ 442 w 463"/>
                <a:gd name="T15" fmla="*/ 328 h 608"/>
                <a:gd name="T16" fmla="*/ 456 w 463"/>
                <a:gd name="T17" fmla="*/ 329 h 608"/>
                <a:gd name="T18" fmla="*/ 463 w 463"/>
                <a:gd name="T19" fmla="*/ 316 h 608"/>
                <a:gd name="T20" fmla="*/ 463 w 463"/>
                <a:gd name="T21" fmla="*/ 312 h 608"/>
                <a:gd name="T22" fmla="*/ 463 w 463"/>
                <a:gd name="T23" fmla="*/ 170 h 608"/>
                <a:gd name="T24" fmla="*/ 463 w 463"/>
                <a:gd name="T25" fmla="*/ 161 h 608"/>
                <a:gd name="T26" fmla="*/ 463 w 463"/>
                <a:gd name="T27" fmla="*/ 138 h 608"/>
                <a:gd name="T28" fmla="*/ 439 w 463"/>
                <a:gd name="T29" fmla="*/ 138 h 608"/>
                <a:gd name="T30" fmla="*/ 386 w 463"/>
                <a:gd name="T31" fmla="*/ 138 h 608"/>
                <a:gd name="T32" fmla="*/ 332 w 463"/>
                <a:gd name="T33" fmla="*/ 138 h 608"/>
                <a:gd name="T34" fmla="*/ 303 w 463"/>
                <a:gd name="T35" fmla="*/ 138 h 608"/>
                <a:gd name="T36" fmla="*/ 266 w 463"/>
                <a:gd name="T37" fmla="*/ 108 h 608"/>
                <a:gd name="T38" fmla="*/ 270 w 463"/>
                <a:gd name="T39" fmla="*/ 91 h 608"/>
                <a:gd name="T40" fmla="*/ 284 w 463"/>
                <a:gd name="T41" fmla="*/ 49 h 608"/>
                <a:gd name="T42" fmla="*/ 232 w 463"/>
                <a:gd name="T43" fmla="*/ 0 h 608"/>
                <a:gd name="T44" fmla="*/ 181 w 463"/>
                <a:gd name="T45" fmla="*/ 49 h 608"/>
                <a:gd name="T46" fmla="*/ 195 w 463"/>
                <a:gd name="T47" fmla="*/ 91 h 608"/>
                <a:gd name="T48" fmla="*/ 199 w 463"/>
                <a:gd name="T49" fmla="*/ 108 h 608"/>
                <a:gd name="T50" fmla="*/ 194 w 463"/>
                <a:gd name="T51" fmla="*/ 124 h 608"/>
                <a:gd name="T52" fmla="*/ 179 w 463"/>
                <a:gd name="T53" fmla="*/ 135 h 608"/>
                <a:gd name="T54" fmla="*/ 170 w 463"/>
                <a:gd name="T55" fmla="*/ 137 h 608"/>
                <a:gd name="T56" fmla="*/ 163 w 463"/>
                <a:gd name="T57" fmla="*/ 138 h 608"/>
                <a:gd name="T58" fmla="*/ 0 w 463"/>
                <a:gd name="T59" fmla="*/ 138 h 608"/>
                <a:gd name="T60" fmla="*/ 0 w 463"/>
                <a:gd name="T61" fmla="*/ 504 h 608"/>
                <a:gd name="T62" fmla="*/ 104 w 463"/>
                <a:gd name="T63" fmla="*/ 608 h 608"/>
                <a:gd name="T64" fmla="*/ 446 w 463"/>
                <a:gd name="T65" fmla="*/ 608 h 608"/>
                <a:gd name="T66" fmla="*/ 463 w 463"/>
                <a:gd name="T67" fmla="*/ 608 h 608"/>
                <a:gd name="T68" fmla="*/ 463 w 463"/>
                <a:gd name="T69" fmla="*/ 452 h 608"/>
                <a:gd name="T70" fmla="*/ 463 w 463"/>
                <a:gd name="T71" fmla="*/ 44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3" h="608">
                  <a:moveTo>
                    <a:pt x="463" y="448"/>
                  </a:moveTo>
                  <a:cubicBezTo>
                    <a:pt x="463" y="448"/>
                    <a:pt x="463" y="447"/>
                    <a:pt x="463" y="447"/>
                  </a:cubicBezTo>
                  <a:cubicBezTo>
                    <a:pt x="463" y="440"/>
                    <a:pt x="460" y="435"/>
                    <a:pt x="456" y="433"/>
                  </a:cubicBezTo>
                  <a:cubicBezTo>
                    <a:pt x="453" y="431"/>
                    <a:pt x="448" y="431"/>
                    <a:pt x="442" y="434"/>
                  </a:cubicBezTo>
                  <a:cubicBezTo>
                    <a:pt x="439" y="436"/>
                    <a:pt x="409" y="450"/>
                    <a:pt x="392" y="450"/>
                  </a:cubicBezTo>
                  <a:cubicBezTo>
                    <a:pt x="358" y="450"/>
                    <a:pt x="330" y="419"/>
                    <a:pt x="330" y="381"/>
                  </a:cubicBezTo>
                  <a:cubicBezTo>
                    <a:pt x="330" y="343"/>
                    <a:pt x="358" y="312"/>
                    <a:pt x="392" y="312"/>
                  </a:cubicBezTo>
                  <a:cubicBezTo>
                    <a:pt x="409" y="312"/>
                    <a:pt x="439" y="326"/>
                    <a:pt x="442" y="328"/>
                  </a:cubicBezTo>
                  <a:cubicBezTo>
                    <a:pt x="446" y="330"/>
                    <a:pt x="451" y="332"/>
                    <a:pt x="456" y="329"/>
                  </a:cubicBezTo>
                  <a:cubicBezTo>
                    <a:pt x="460" y="327"/>
                    <a:pt x="462" y="322"/>
                    <a:pt x="463" y="316"/>
                  </a:cubicBezTo>
                  <a:cubicBezTo>
                    <a:pt x="463" y="315"/>
                    <a:pt x="463" y="314"/>
                    <a:pt x="463" y="312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3" y="161"/>
                    <a:pt x="463" y="161"/>
                    <a:pt x="463" y="161"/>
                  </a:cubicBezTo>
                  <a:cubicBezTo>
                    <a:pt x="463" y="138"/>
                    <a:pt x="463" y="138"/>
                    <a:pt x="463" y="138"/>
                  </a:cubicBezTo>
                  <a:cubicBezTo>
                    <a:pt x="463" y="138"/>
                    <a:pt x="441" y="138"/>
                    <a:pt x="439" y="138"/>
                  </a:cubicBezTo>
                  <a:cubicBezTo>
                    <a:pt x="386" y="138"/>
                    <a:pt x="386" y="138"/>
                    <a:pt x="386" y="138"/>
                  </a:cubicBezTo>
                  <a:cubicBezTo>
                    <a:pt x="332" y="138"/>
                    <a:pt x="332" y="138"/>
                    <a:pt x="332" y="138"/>
                  </a:cubicBezTo>
                  <a:cubicBezTo>
                    <a:pt x="322" y="138"/>
                    <a:pt x="313" y="138"/>
                    <a:pt x="303" y="138"/>
                  </a:cubicBezTo>
                  <a:cubicBezTo>
                    <a:pt x="285" y="138"/>
                    <a:pt x="266" y="128"/>
                    <a:pt x="266" y="108"/>
                  </a:cubicBezTo>
                  <a:cubicBezTo>
                    <a:pt x="266" y="102"/>
                    <a:pt x="267" y="97"/>
                    <a:pt x="270" y="91"/>
                  </a:cubicBezTo>
                  <a:cubicBezTo>
                    <a:pt x="275" y="80"/>
                    <a:pt x="284" y="59"/>
                    <a:pt x="284" y="49"/>
                  </a:cubicBezTo>
                  <a:cubicBezTo>
                    <a:pt x="284" y="24"/>
                    <a:pt x="261" y="0"/>
                    <a:pt x="232" y="0"/>
                  </a:cubicBezTo>
                  <a:cubicBezTo>
                    <a:pt x="204" y="0"/>
                    <a:pt x="181" y="24"/>
                    <a:pt x="181" y="49"/>
                  </a:cubicBezTo>
                  <a:cubicBezTo>
                    <a:pt x="181" y="59"/>
                    <a:pt x="190" y="80"/>
                    <a:pt x="195" y="91"/>
                  </a:cubicBezTo>
                  <a:cubicBezTo>
                    <a:pt x="198" y="97"/>
                    <a:pt x="199" y="102"/>
                    <a:pt x="199" y="108"/>
                  </a:cubicBezTo>
                  <a:cubicBezTo>
                    <a:pt x="199" y="114"/>
                    <a:pt x="198" y="120"/>
                    <a:pt x="194" y="124"/>
                  </a:cubicBezTo>
                  <a:cubicBezTo>
                    <a:pt x="190" y="129"/>
                    <a:pt x="185" y="133"/>
                    <a:pt x="179" y="135"/>
                  </a:cubicBezTo>
                  <a:cubicBezTo>
                    <a:pt x="177" y="136"/>
                    <a:pt x="173" y="137"/>
                    <a:pt x="170" y="137"/>
                  </a:cubicBezTo>
                  <a:cubicBezTo>
                    <a:pt x="168" y="138"/>
                    <a:pt x="165" y="138"/>
                    <a:pt x="16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62"/>
                    <a:pt x="47" y="608"/>
                    <a:pt x="104" y="608"/>
                  </a:cubicBezTo>
                  <a:cubicBezTo>
                    <a:pt x="446" y="608"/>
                    <a:pt x="446" y="608"/>
                    <a:pt x="446" y="608"/>
                  </a:cubicBezTo>
                  <a:cubicBezTo>
                    <a:pt x="463" y="608"/>
                    <a:pt x="463" y="608"/>
                    <a:pt x="463" y="608"/>
                  </a:cubicBezTo>
                  <a:cubicBezTo>
                    <a:pt x="463" y="452"/>
                    <a:pt x="463" y="452"/>
                    <a:pt x="463" y="452"/>
                  </a:cubicBezTo>
                  <a:lnTo>
                    <a:pt x="463" y="4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19" name="Group 256"/>
          <p:cNvGrpSpPr>
            <a:grpSpLocks noChangeAspect="1"/>
          </p:cNvGrpSpPr>
          <p:nvPr/>
        </p:nvGrpSpPr>
        <p:grpSpPr bwMode="auto">
          <a:xfrm>
            <a:off x="5499401" y="5563728"/>
            <a:ext cx="474732" cy="758656"/>
            <a:chOff x="2523" y="167"/>
            <a:chExt cx="2493" cy="3984"/>
          </a:xfrm>
        </p:grpSpPr>
        <p:sp>
          <p:nvSpPr>
            <p:cNvPr id="721" name="Freeform 257"/>
            <p:cNvSpPr>
              <a:spLocks/>
            </p:cNvSpPr>
            <p:nvPr/>
          </p:nvSpPr>
          <p:spPr bwMode="auto">
            <a:xfrm>
              <a:off x="3854" y="1727"/>
              <a:ext cx="709" cy="1038"/>
            </a:xfrm>
            <a:custGeom>
              <a:avLst/>
              <a:gdLst>
                <a:gd name="T0" fmla="*/ 293 w 433"/>
                <a:gd name="T1" fmla="*/ 94 h 635"/>
                <a:gd name="T2" fmla="*/ 334 w 433"/>
                <a:gd name="T3" fmla="*/ 80 h 635"/>
                <a:gd name="T4" fmla="*/ 401 w 433"/>
                <a:gd name="T5" fmla="*/ 118 h 635"/>
                <a:gd name="T6" fmla="*/ 433 w 433"/>
                <a:gd name="T7" fmla="*/ 118 h 635"/>
                <a:gd name="T8" fmla="*/ 433 w 433"/>
                <a:gd name="T9" fmla="*/ 0 h 635"/>
                <a:gd name="T10" fmla="*/ 0 w 433"/>
                <a:gd name="T11" fmla="*/ 0 h 635"/>
                <a:gd name="T12" fmla="*/ 0 w 433"/>
                <a:gd name="T13" fmla="*/ 463 h 635"/>
                <a:gd name="T14" fmla="*/ 158 w 433"/>
                <a:gd name="T15" fmla="*/ 463 h 635"/>
                <a:gd name="T16" fmla="*/ 169 w 433"/>
                <a:gd name="T17" fmla="*/ 474 h 635"/>
                <a:gd name="T18" fmla="*/ 169 w 433"/>
                <a:gd name="T19" fmla="*/ 528 h 635"/>
                <a:gd name="T20" fmla="*/ 165 w 433"/>
                <a:gd name="T21" fmla="*/ 537 h 635"/>
                <a:gd name="T22" fmla="*/ 129 w 433"/>
                <a:gd name="T23" fmla="*/ 586 h 635"/>
                <a:gd name="T24" fmla="*/ 141 w 433"/>
                <a:gd name="T25" fmla="*/ 619 h 635"/>
                <a:gd name="T26" fmla="*/ 183 w 433"/>
                <a:gd name="T27" fmla="*/ 635 h 635"/>
                <a:gd name="T28" fmla="*/ 250 w 433"/>
                <a:gd name="T29" fmla="*/ 594 h 635"/>
                <a:gd name="T30" fmla="*/ 210 w 433"/>
                <a:gd name="T31" fmla="*/ 533 h 635"/>
                <a:gd name="T32" fmla="*/ 204 w 433"/>
                <a:gd name="T33" fmla="*/ 524 h 635"/>
                <a:gd name="T34" fmla="*/ 204 w 433"/>
                <a:gd name="T35" fmla="*/ 471 h 635"/>
                <a:gd name="T36" fmla="*/ 215 w 433"/>
                <a:gd name="T37" fmla="*/ 460 h 635"/>
                <a:gd name="T38" fmla="*/ 433 w 433"/>
                <a:gd name="T39" fmla="*/ 460 h 635"/>
                <a:gd name="T40" fmla="*/ 433 w 433"/>
                <a:gd name="T41" fmla="*/ 199 h 635"/>
                <a:gd name="T42" fmla="*/ 410 w 433"/>
                <a:gd name="T43" fmla="*/ 199 h 635"/>
                <a:gd name="T44" fmla="*/ 338 w 433"/>
                <a:gd name="T45" fmla="*/ 243 h 635"/>
                <a:gd name="T46" fmla="*/ 270 w 433"/>
                <a:gd name="T47" fmla="*/ 161 h 635"/>
                <a:gd name="T48" fmla="*/ 293 w 433"/>
                <a:gd name="T49" fmla="*/ 9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3" h="635">
                  <a:moveTo>
                    <a:pt x="293" y="94"/>
                  </a:moveTo>
                  <a:cubicBezTo>
                    <a:pt x="304" y="84"/>
                    <a:pt x="318" y="79"/>
                    <a:pt x="334" y="80"/>
                  </a:cubicBezTo>
                  <a:cubicBezTo>
                    <a:pt x="360" y="81"/>
                    <a:pt x="391" y="108"/>
                    <a:pt x="401" y="118"/>
                  </a:cubicBezTo>
                  <a:cubicBezTo>
                    <a:pt x="433" y="118"/>
                    <a:pt x="433" y="118"/>
                    <a:pt x="433" y="118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158" y="463"/>
                    <a:pt x="158" y="463"/>
                    <a:pt x="158" y="463"/>
                  </a:cubicBezTo>
                  <a:cubicBezTo>
                    <a:pt x="164" y="463"/>
                    <a:pt x="169" y="468"/>
                    <a:pt x="169" y="474"/>
                  </a:cubicBezTo>
                  <a:cubicBezTo>
                    <a:pt x="169" y="528"/>
                    <a:pt x="169" y="528"/>
                    <a:pt x="169" y="528"/>
                  </a:cubicBezTo>
                  <a:cubicBezTo>
                    <a:pt x="169" y="532"/>
                    <a:pt x="168" y="535"/>
                    <a:pt x="165" y="537"/>
                  </a:cubicBezTo>
                  <a:cubicBezTo>
                    <a:pt x="156" y="544"/>
                    <a:pt x="130" y="568"/>
                    <a:pt x="129" y="586"/>
                  </a:cubicBezTo>
                  <a:cubicBezTo>
                    <a:pt x="129" y="598"/>
                    <a:pt x="133" y="611"/>
                    <a:pt x="141" y="619"/>
                  </a:cubicBezTo>
                  <a:cubicBezTo>
                    <a:pt x="151" y="630"/>
                    <a:pt x="166" y="635"/>
                    <a:pt x="183" y="635"/>
                  </a:cubicBezTo>
                  <a:cubicBezTo>
                    <a:pt x="207" y="635"/>
                    <a:pt x="248" y="630"/>
                    <a:pt x="250" y="594"/>
                  </a:cubicBezTo>
                  <a:cubicBezTo>
                    <a:pt x="253" y="560"/>
                    <a:pt x="210" y="533"/>
                    <a:pt x="210" y="533"/>
                  </a:cubicBezTo>
                  <a:cubicBezTo>
                    <a:pt x="206" y="531"/>
                    <a:pt x="204" y="527"/>
                    <a:pt x="204" y="524"/>
                  </a:cubicBezTo>
                  <a:cubicBezTo>
                    <a:pt x="204" y="471"/>
                    <a:pt x="204" y="471"/>
                    <a:pt x="204" y="471"/>
                  </a:cubicBezTo>
                  <a:cubicBezTo>
                    <a:pt x="204" y="465"/>
                    <a:pt x="209" y="460"/>
                    <a:pt x="215" y="460"/>
                  </a:cubicBezTo>
                  <a:cubicBezTo>
                    <a:pt x="433" y="460"/>
                    <a:pt x="433" y="460"/>
                    <a:pt x="433" y="460"/>
                  </a:cubicBezTo>
                  <a:cubicBezTo>
                    <a:pt x="433" y="199"/>
                    <a:pt x="433" y="199"/>
                    <a:pt x="433" y="199"/>
                  </a:cubicBezTo>
                  <a:cubicBezTo>
                    <a:pt x="410" y="199"/>
                    <a:pt x="410" y="199"/>
                    <a:pt x="410" y="199"/>
                  </a:cubicBezTo>
                  <a:cubicBezTo>
                    <a:pt x="399" y="211"/>
                    <a:pt x="368" y="243"/>
                    <a:pt x="338" y="243"/>
                  </a:cubicBezTo>
                  <a:cubicBezTo>
                    <a:pt x="305" y="243"/>
                    <a:pt x="270" y="222"/>
                    <a:pt x="270" y="161"/>
                  </a:cubicBezTo>
                  <a:cubicBezTo>
                    <a:pt x="270" y="124"/>
                    <a:pt x="282" y="104"/>
                    <a:pt x="29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8" name="Freeform 258"/>
            <p:cNvSpPr>
              <a:spLocks/>
            </p:cNvSpPr>
            <p:nvPr/>
          </p:nvSpPr>
          <p:spPr bwMode="auto">
            <a:xfrm>
              <a:off x="3106" y="1727"/>
              <a:ext cx="712" cy="757"/>
            </a:xfrm>
            <a:custGeom>
              <a:avLst/>
              <a:gdLst>
                <a:gd name="T0" fmla="*/ 435 w 435"/>
                <a:gd name="T1" fmla="*/ 0 h 463"/>
                <a:gd name="T2" fmla="*/ 2 w 435"/>
                <a:gd name="T3" fmla="*/ 0 h 463"/>
                <a:gd name="T4" fmla="*/ 2 w 435"/>
                <a:gd name="T5" fmla="*/ 113 h 463"/>
                <a:gd name="T6" fmla="*/ 32 w 435"/>
                <a:gd name="T7" fmla="*/ 113 h 463"/>
                <a:gd name="T8" fmla="*/ 104 w 435"/>
                <a:gd name="T9" fmla="*/ 70 h 463"/>
                <a:gd name="T10" fmla="*/ 166 w 435"/>
                <a:gd name="T11" fmla="*/ 154 h 463"/>
                <a:gd name="T12" fmla="*/ 145 w 435"/>
                <a:gd name="T13" fmla="*/ 219 h 463"/>
                <a:gd name="T14" fmla="*/ 100 w 435"/>
                <a:gd name="T15" fmla="*/ 234 h 463"/>
                <a:gd name="T16" fmla="*/ 34 w 435"/>
                <a:gd name="T17" fmla="*/ 192 h 463"/>
                <a:gd name="T18" fmla="*/ 0 w 435"/>
                <a:gd name="T19" fmla="*/ 192 h 463"/>
                <a:gd name="T20" fmla="*/ 0 w 435"/>
                <a:gd name="T21" fmla="*/ 442 h 463"/>
                <a:gd name="T22" fmla="*/ 9 w 435"/>
                <a:gd name="T23" fmla="*/ 463 h 463"/>
                <a:gd name="T24" fmla="*/ 435 w 435"/>
                <a:gd name="T25" fmla="*/ 463 h 463"/>
                <a:gd name="T26" fmla="*/ 435 w 435"/>
                <a:gd name="T2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5" h="463">
                  <a:moveTo>
                    <a:pt x="43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40" y="99"/>
                    <a:pt x="61" y="69"/>
                    <a:pt x="104" y="70"/>
                  </a:cubicBezTo>
                  <a:cubicBezTo>
                    <a:pt x="166" y="72"/>
                    <a:pt x="166" y="134"/>
                    <a:pt x="166" y="154"/>
                  </a:cubicBezTo>
                  <a:cubicBezTo>
                    <a:pt x="166" y="184"/>
                    <a:pt x="159" y="205"/>
                    <a:pt x="145" y="219"/>
                  </a:cubicBezTo>
                  <a:cubicBezTo>
                    <a:pt x="134" y="229"/>
                    <a:pt x="119" y="234"/>
                    <a:pt x="100" y="234"/>
                  </a:cubicBezTo>
                  <a:cubicBezTo>
                    <a:pt x="63" y="233"/>
                    <a:pt x="42" y="209"/>
                    <a:pt x="34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4" y="449"/>
                    <a:pt x="7" y="456"/>
                    <a:pt x="9" y="463"/>
                  </a:cubicBezTo>
                  <a:cubicBezTo>
                    <a:pt x="435" y="463"/>
                    <a:pt x="435" y="463"/>
                    <a:pt x="435" y="463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9" name="Freeform 259"/>
            <p:cNvSpPr>
              <a:spLocks/>
            </p:cNvSpPr>
            <p:nvPr/>
          </p:nvSpPr>
          <p:spPr bwMode="auto">
            <a:xfrm>
              <a:off x="3109" y="167"/>
              <a:ext cx="1823" cy="1007"/>
            </a:xfrm>
            <a:custGeom>
              <a:avLst/>
              <a:gdLst>
                <a:gd name="T0" fmla="*/ 0 w 1114"/>
                <a:gd name="T1" fmla="*/ 445 h 616"/>
                <a:gd name="T2" fmla="*/ 186 w 1114"/>
                <a:gd name="T3" fmla="*/ 445 h 616"/>
                <a:gd name="T4" fmla="*/ 197 w 1114"/>
                <a:gd name="T5" fmla="*/ 456 h 616"/>
                <a:gd name="T6" fmla="*/ 197 w 1114"/>
                <a:gd name="T7" fmla="*/ 511 h 616"/>
                <a:gd name="T8" fmla="*/ 192 w 1114"/>
                <a:gd name="T9" fmla="*/ 521 h 616"/>
                <a:gd name="T10" fmla="*/ 161 w 1114"/>
                <a:gd name="T11" fmla="*/ 565 h 616"/>
                <a:gd name="T12" fmla="*/ 213 w 1114"/>
                <a:gd name="T13" fmla="*/ 616 h 616"/>
                <a:gd name="T14" fmla="*/ 279 w 1114"/>
                <a:gd name="T15" fmla="*/ 571 h 616"/>
                <a:gd name="T16" fmla="*/ 240 w 1114"/>
                <a:gd name="T17" fmla="*/ 519 h 616"/>
                <a:gd name="T18" fmla="*/ 233 w 1114"/>
                <a:gd name="T19" fmla="*/ 508 h 616"/>
                <a:gd name="T20" fmla="*/ 234 w 1114"/>
                <a:gd name="T21" fmla="*/ 458 h 616"/>
                <a:gd name="T22" fmla="*/ 245 w 1114"/>
                <a:gd name="T23" fmla="*/ 448 h 616"/>
                <a:gd name="T24" fmla="*/ 647 w 1114"/>
                <a:gd name="T25" fmla="*/ 448 h 616"/>
                <a:gd name="T26" fmla="*/ 647 w 1114"/>
                <a:gd name="T27" fmla="*/ 412 h 616"/>
                <a:gd name="T28" fmla="*/ 605 w 1114"/>
                <a:gd name="T29" fmla="*/ 339 h 616"/>
                <a:gd name="T30" fmla="*/ 683 w 1114"/>
                <a:gd name="T31" fmla="*/ 279 h 616"/>
                <a:gd name="T32" fmla="*/ 767 w 1114"/>
                <a:gd name="T33" fmla="*/ 338 h 616"/>
                <a:gd name="T34" fmla="*/ 728 w 1114"/>
                <a:gd name="T35" fmla="*/ 413 h 616"/>
                <a:gd name="T36" fmla="*/ 728 w 1114"/>
                <a:gd name="T37" fmla="*/ 446 h 616"/>
                <a:gd name="T38" fmla="*/ 1114 w 1114"/>
                <a:gd name="T39" fmla="*/ 446 h 616"/>
                <a:gd name="T40" fmla="*/ 952 w 1114"/>
                <a:gd name="T41" fmla="*/ 204 h 616"/>
                <a:gd name="T42" fmla="*/ 460 w 1114"/>
                <a:gd name="T43" fmla="*/ 2 h 616"/>
                <a:gd name="T44" fmla="*/ 0 w 1114"/>
                <a:gd name="T45" fmla="*/ 148 h 616"/>
                <a:gd name="T46" fmla="*/ 0 w 1114"/>
                <a:gd name="T47" fmla="*/ 44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4" h="616">
                  <a:moveTo>
                    <a:pt x="0" y="445"/>
                  </a:moveTo>
                  <a:cubicBezTo>
                    <a:pt x="186" y="445"/>
                    <a:pt x="186" y="445"/>
                    <a:pt x="186" y="445"/>
                  </a:cubicBezTo>
                  <a:cubicBezTo>
                    <a:pt x="192" y="445"/>
                    <a:pt x="197" y="449"/>
                    <a:pt x="197" y="456"/>
                  </a:cubicBezTo>
                  <a:cubicBezTo>
                    <a:pt x="197" y="511"/>
                    <a:pt x="197" y="511"/>
                    <a:pt x="197" y="511"/>
                  </a:cubicBezTo>
                  <a:cubicBezTo>
                    <a:pt x="197" y="515"/>
                    <a:pt x="196" y="519"/>
                    <a:pt x="192" y="521"/>
                  </a:cubicBezTo>
                  <a:cubicBezTo>
                    <a:pt x="184" y="526"/>
                    <a:pt x="161" y="546"/>
                    <a:pt x="161" y="565"/>
                  </a:cubicBezTo>
                  <a:cubicBezTo>
                    <a:pt x="161" y="591"/>
                    <a:pt x="179" y="616"/>
                    <a:pt x="213" y="616"/>
                  </a:cubicBezTo>
                  <a:cubicBezTo>
                    <a:pt x="249" y="616"/>
                    <a:pt x="278" y="597"/>
                    <a:pt x="279" y="571"/>
                  </a:cubicBezTo>
                  <a:cubicBezTo>
                    <a:pt x="280" y="534"/>
                    <a:pt x="240" y="519"/>
                    <a:pt x="240" y="519"/>
                  </a:cubicBezTo>
                  <a:cubicBezTo>
                    <a:pt x="235" y="517"/>
                    <a:pt x="232" y="513"/>
                    <a:pt x="233" y="508"/>
                  </a:cubicBezTo>
                  <a:cubicBezTo>
                    <a:pt x="234" y="458"/>
                    <a:pt x="234" y="458"/>
                    <a:pt x="234" y="458"/>
                  </a:cubicBezTo>
                  <a:cubicBezTo>
                    <a:pt x="234" y="452"/>
                    <a:pt x="239" y="448"/>
                    <a:pt x="245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47" y="412"/>
                    <a:pt x="647" y="412"/>
                    <a:pt x="647" y="412"/>
                  </a:cubicBezTo>
                  <a:cubicBezTo>
                    <a:pt x="634" y="404"/>
                    <a:pt x="605" y="380"/>
                    <a:pt x="605" y="339"/>
                  </a:cubicBezTo>
                  <a:cubicBezTo>
                    <a:pt x="605" y="298"/>
                    <a:pt x="646" y="279"/>
                    <a:pt x="683" y="279"/>
                  </a:cubicBezTo>
                  <a:cubicBezTo>
                    <a:pt x="722" y="279"/>
                    <a:pt x="767" y="294"/>
                    <a:pt x="767" y="338"/>
                  </a:cubicBezTo>
                  <a:cubicBezTo>
                    <a:pt x="767" y="378"/>
                    <a:pt x="739" y="404"/>
                    <a:pt x="728" y="413"/>
                  </a:cubicBezTo>
                  <a:cubicBezTo>
                    <a:pt x="728" y="446"/>
                    <a:pt x="728" y="446"/>
                    <a:pt x="728" y="446"/>
                  </a:cubicBezTo>
                  <a:cubicBezTo>
                    <a:pt x="1114" y="446"/>
                    <a:pt x="1114" y="446"/>
                    <a:pt x="1114" y="446"/>
                  </a:cubicBezTo>
                  <a:cubicBezTo>
                    <a:pt x="1078" y="356"/>
                    <a:pt x="1025" y="265"/>
                    <a:pt x="952" y="204"/>
                  </a:cubicBezTo>
                  <a:cubicBezTo>
                    <a:pt x="809" y="83"/>
                    <a:pt x="677" y="5"/>
                    <a:pt x="460" y="2"/>
                  </a:cubicBezTo>
                  <a:cubicBezTo>
                    <a:pt x="326" y="0"/>
                    <a:pt x="149" y="37"/>
                    <a:pt x="0" y="148"/>
                  </a:cubicBezTo>
                  <a:lnTo>
                    <a:pt x="0" y="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0" name="Freeform 260"/>
            <p:cNvSpPr>
              <a:spLocks/>
            </p:cNvSpPr>
            <p:nvPr/>
          </p:nvSpPr>
          <p:spPr bwMode="auto">
            <a:xfrm>
              <a:off x="3854" y="659"/>
              <a:ext cx="977" cy="1032"/>
            </a:xfrm>
            <a:custGeom>
              <a:avLst/>
              <a:gdLst>
                <a:gd name="T0" fmla="*/ 433 w 597"/>
                <a:gd name="T1" fmla="*/ 422 h 631"/>
                <a:gd name="T2" fmla="*/ 445 w 597"/>
                <a:gd name="T3" fmla="*/ 411 h 631"/>
                <a:gd name="T4" fmla="*/ 492 w 597"/>
                <a:gd name="T5" fmla="*/ 411 h 631"/>
                <a:gd name="T6" fmla="*/ 501 w 597"/>
                <a:gd name="T7" fmla="*/ 415 h 631"/>
                <a:gd name="T8" fmla="*/ 556 w 597"/>
                <a:gd name="T9" fmla="*/ 451 h 631"/>
                <a:gd name="T10" fmla="*/ 597 w 597"/>
                <a:gd name="T11" fmla="*/ 389 h 631"/>
                <a:gd name="T12" fmla="*/ 557 w 597"/>
                <a:gd name="T13" fmla="*/ 334 h 631"/>
                <a:gd name="T14" fmla="*/ 499 w 597"/>
                <a:gd name="T15" fmla="*/ 374 h 631"/>
                <a:gd name="T16" fmla="*/ 491 w 597"/>
                <a:gd name="T17" fmla="*/ 377 h 631"/>
                <a:gd name="T18" fmla="*/ 441 w 597"/>
                <a:gd name="T19" fmla="*/ 377 h 631"/>
                <a:gd name="T20" fmla="*/ 430 w 597"/>
                <a:gd name="T21" fmla="*/ 366 h 631"/>
                <a:gd name="T22" fmla="*/ 430 w 597"/>
                <a:gd name="T23" fmla="*/ 167 h 631"/>
                <a:gd name="T24" fmla="*/ 261 w 597"/>
                <a:gd name="T25" fmla="*/ 167 h 631"/>
                <a:gd name="T26" fmla="*/ 250 w 597"/>
                <a:gd name="T27" fmla="*/ 156 h 631"/>
                <a:gd name="T28" fmla="*/ 250 w 597"/>
                <a:gd name="T29" fmla="*/ 107 h 631"/>
                <a:gd name="T30" fmla="*/ 256 w 597"/>
                <a:gd name="T31" fmla="*/ 98 h 631"/>
                <a:gd name="T32" fmla="*/ 290 w 597"/>
                <a:gd name="T33" fmla="*/ 37 h 631"/>
                <a:gd name="T34" fmla="*/ 228 w 597"/>
                <a:gd name="T35" fmla="*/ 0 h 631"/>
                <a:gd name="T36" fmla="*/ 172 w 597"/>
                <a:gd name="T37" fmla="*/ 38 h 631"/>
                <a:gd name="T38" fmla="*/ 208 w 597"/>
                <a:gd name="T39" fmla="*/ 96 h 631"/>
                <a:gd name="T40" fmla="*/ 214 w 597"/>
                <a:gd name="T41" fmla="*/ 105 h 631"/>
                <a:gd name="T42" fmla="*/ 214 w 597"/>
                <a:gd name="T43" fmla="*/ 158 h 631"/>
                <a:gd name="T44" fmla="*/ 203 w 597"/>
                <a:gd name="T45" fmla="*/ 169 h 631"/>
                <a:gd name="T46" fmla="*/ 0 w 597"/>
                <a:gd name="T47" fmla="*/ 169 h 631"/>
                <a:gd name="T48" fmla="*/ 0 w 597"/>
                <a:gd name="T49" fmla="*/ 631 h 631"/>
                <a:gd name="T50" fmla="*/ 433 w 597"/>
                <a:gd name="T51" fmla="*/ 631 h 631"/>
                <a:gd name="T52" fmla="*/ 433 w 597"/>
                <a:gd name="T53" fmla="*/ 422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7" h="631">
                  <a:moveTo>
                    <a:pt x="433" y="422"/>
                  </a:moveTo>
                  <a:cubicBezTo>
                    <a:pt x="433" y="416"/>
                    <a:pt x="438" y="411"/>
                    <a:pt x="445" y="411"/>
                  </a:cubicBezTo>
                  <a:cubicBezTo>
                    <a:pt x="492" y="411"/>
                    <a:pt x="492" y="411"/>
                    <a:pt x="492" y="411"/>
                  </a:cubicBezTo>
                  <a:cubicBezTo>
                    <a:pt x="496" y="411"/>
                    <a:pt x="499" y="413"/>
                    <a:pt x="501" y="415"/>
                  </a:cubicBezTo>
                  <a:cubicBezTo>
                    <a:pt x="509" y="425"/>
                    <a:pt x="533" y="451"/>
                    <a:pt x="556" y="451"/>
                  </a:cubicBezTo>
                  <a:cubicBezTo>
                    <a:pt x="587" y="451"/>
                    <a:pt x="597" y="419"/>
                    <a:pt x="597" y="389"/>
                  </a:cubicBezTo>
                  <a:cubicBezTo>
                    <a:pt x="597" y="356"/>
                    <a:pt x="583" y="336"/>
                    <a:pt x="557" y="334"/>
                  </a:cubicBezTo>
                  <a:cubicBezTo>
                    <a:pt x="540" y="333"/>
                    <a:pt x="513" y="358"/>
                    <a:pt x="499" y="374"/>
                  </a:cubicBezTo>
                  <a:cubicBezTo>
                    <a:pt x="497" y="376"/>
                    <a:pt x="494" y="377"/>
                    <a:pt x="491" y="377"/>
                  </a:cubicBezTo>
                  <a:cubicBezTo>
                    <a:pt x="441" y="377"/>
                    <a:pt x="441" y="377"/>
                    <a:pt x="441" y="377"/>
                  </a:cubicBezTo>
                  <a:cubicBezTo>
                    <a:pt x="435" y="377"/>
                    <a:pt x="430" y="372"/>
                    <a:pt x="430" y="366"/>
                  </a:cubicBezTo>
                  <a:cubicBezTo>
                    <a:pt x="430" y="167"/>
                    <a:pt x="430" y="167"/>
                    <a:pt x="430" y="167"/>
                  </a:cubicBezTo>
                  <a:cubicBezTo>
                    <a:pt x="261" y="167"/>
                    <a:pt x="261" y="167"/>
                    <a:pt x="261" y="167"/>
                  </a:cubicBezTo>
                  <a:cubicBezTo>
                    <a:pt x="255" y="167"/>
                    <a:pt x="250" y="162"/>
                    <a:pt x="250" y="156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3"/>
                    <a:pt x="252" y="100"/>
                    <a:pt x="256" y="98"/>
                  </a:cubicBezTo>
                  <a:cubicBezTo>
                    <a:pt x="256" y="97"/>
                    <a:pt x="290" y="75"/>
                    <a:pt x="290" y="37"/>
                  </a:cubicBezTo>
                  <a:cubicBezTo>
                    <a:pt x="290" y="2"/>
                    <a:pt x="238" y="0"/>
                    <a:pt x="228" y="0"/>
                  </a:cubicBezTo>
                  <a:cubicBezTo>
                    <a:pt x="207" y="0"/>
                    <a:pt x="172" y="8"/>
                    <a:pt x="172" y="38"/>
                  </a:cubicBezTo>
                  <a:cubicBezTo>
                    <a:pt x="172" y="76"/>
                    <a:pt x="206" y="95"/>
                    <a:pt x="208" y="96"/>
                  </a:cubicBezTo>
                  <a:cubicBezTo>
                    <a:pt x="211" y="97"/>
                    <a:pt x="214" y="101"/>
                    <a:pt x="214" y="105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64"/>
                    <a:pt x="209" y="169"/>
                    <a:pt x="203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433" y="631"/>
                    <a:pt x="433" y="631"/>
                    <a:pt x="433" y="631"/>
                  </a:cubicBezTo>
                  <a:lnTo>
                    <a:pt x="433" y="4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1" name="Freeform 261"/>
            <p:cNvSpPr>
              <a:spLocks/>
            </p:cNvSpPr>
            <p:nvPr/>
          </p:nvSpPr>
          <p:spPr bwMode="auto">
            <a:xfrm>
              <a:off x="4332" y="936"/>
              <a:ext cx="684" cy="1481"/>
            </a:xfrm>
            <a:custGeom>
              <a:avLst/>
              <a:gdLst>
                <a:gd name="T0" fmla="*/ 160 w 418"/>
                <a:gd name="T1" fmla="*/ 0 h 906"/>
                <a:gd name="T2" fmla="*/ 160 w 418"/>
                <a:gd name="T3" fmla="*/ 186 h 906"/>
                <a:gd name="T4" fmla="*/ 194 w 418"/>
                <a:gd name="T5" fmla="*/ 186 h 906"/>
                <a:gd name="T6" fmla="*/ 266 w 418"/>
                <a:gd name="T7" fmla="*/ 143 h 906"/>
                <a:gd name="T8" fmla="*/ 328 w 418"/>
                <a:gd name="T9" fmla="*/ 220 h 906"/>
                <a:gd name="T10" fmla="*/ 264 w 418"/>
                <a:gd name="T11" fmla="*/ 304 h 906"/>
                <a:gd name="T12" fmla="*/ 195 w 418"/>
                <a:gd name="T13" fmla="*/ 264 h 906"/>
                <a:gd name="T14" fmla="*/ 164 w 418"/>
                <a:gd name="T15" fmla="*/ 264 h 906"/>
                <a:gd name="T16" fmla="*/ 164 w 418"/>
                <a:gd name="T17" fmla="*/ 613 h 906"/>
                <a:gd name="T18" fmla="*/ 153 w 418"/>
                <a:gd name="T19" fmla="*/ 624 h 906"/>
                <a:gd name="T20" fmla="*/ 105 w 418"/>
                <a:gd name="T21" fmla="*/ 624 h 906"/>
                <a:gd name="T22" fmla="*/ 97 w 418"/>
                <a:gd name="T23" fmla="*/ 621 h 906"/>
                <a:gd name="T24" fmla="*/ 40 w 418"/>
                <a:gd name="T25" fmla="*/ 586 h 906"/>
                <a:gd name="T26" fmla="*/ 16 w 418"/>
                <a:gd name="T27" fmla="*/ 594 h 906"/>
                <a:gd name="T28" fmla="*/ 0 w 418"/>
                <a:gd name="T29" fmla="*/ 645 h 906"/>
                <a:gd name="T30" fmla="*/ 46 w 418"/>
                <a:gd name="T31" fmla="*/ 705 h 906"/>
                <a:gd name="T32" fmla="*/ 104 w 418"/>
                <a:gd name="T33" fmla="*/ 665 h 906"/>
                <a:gd name="T34" fmla="*/ 113 w 418"/>
                <a:gd name="T35" fmla="*/ 661 h 906"/>
                <a:gd name="T36" fmla="*/ 153 w 418"/>
                <a:gd name="T37" fmla="*/ 661 h 906"/>
                <a:gd name="T38" fmla="*/ 164 w 418"/>
                <a:gd name="T39" fmla="*/ 672 h 906"/>
                <a:gd name="T40" fmla="*/ 164 w 418"/>
                <a:gd name="T41" fmla="*/ 906 h 906"/>
                <a:gd name="T42" fmla="*/ 318 w 418"/>
                <a:gd name="T43" fmla="*/ 573 h 906"/>
                <a:gd name="T44" fmla="*/ 418 w 418"/>
                <a:gd name="T45" fmla="*/ 210 h 906"/>
                <a:gd name="T46" fmla="*/ 376 w 418"/>
                <a:gd name="T47" fmla="*/ 0 h 906"/>
                <a:gd name="T48" fmla="*/ 160 w 418"/>
                <a:gd name="T49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8" h="906">
                  <a:moveTo>
                    <a:pt x="160" y="0"/>
                  </a:moveTo>
                  <a:cubicBezTo>
                    <a:pt x="160" y="186"/>
                    <a:pt x="160" y="186"/>
                    <a:pt x="160" y="186"/>
                  </a:cubicBezTo>
                  <a:cubicBezTo>
                    <a:pt x="194" y="186"/>
                    <a:pt x="194" y="186"/>
                    <a:pt x="194" y="186"/>
                  </a:cubicBezTo>
                  <a:cubicBezTo>
                    <a:pt x="205" y="174"/>
                    <a:pt x="238" y="142"/>
                    <a:pt x="266" y="143"/>
                  </a:cubicBezTo>
                  <a:cubicBezTo>
                    <a:pt x="296" y="145"/>
                    <a:pt x="328" y="166"/>
                    <a:pt x="328" y="220"/>
                  </a:cubicBezTo>
                  <a:cubicBezTo>
                    <a:pt x="328" y="271"/>
                    <a:pt x="303" y="304"/>
                    <a:pt x="264" y="304"/>
                  </a:cubicBezTo>
                  <a:cubicBezTo>
                    <a:pt x="232" y="304"/>
                    <a:pt x="205" y="275"/>
                    <a:pt x="195" y="264"/>
                  </a:cubicBezTo>
                  <a:cubicBezTo>
                    <a:pt x="164" y="264"/>
                    <a:pt x="164" y="264"/>
                    <a:pt x="164" y="264"/>
                  </a:cubicBezTo>
                  <a:cubicBezTo>
                    <a:pt x="164" y="613"/>
                    <a:pt x="164" y="613"/>
                    <a:pt x="164" y="613"/>
                  </a:cubicBezTo>
                  <a:cubicBezTo>
                    <a:pt x="164" y="619"/>
                    <a:pt x="159" y="624"/>
                    <a:pt x="153" y="624"/>
                  </a:cubicBezTo>
                  <a:cubicBezTo>
                    <a:pt x="105" y="624"/>
                    <a:pt x="105" y="624"/>
                    <a:pt x="105" y="624"/>
                  </a:cubicBezTo>
                  <a:cubicBezTo>
                    <a:pt x="102" y="624"/>
                    <a:pt x="99" y="623"/>
                    <a:pt x="97" y="621"/>
                  </a:cubicBezTo>
                  <a:cubicBezTo>
                    <a:pt x="88" y="611"/>
                    <a:pt x="59" y="587"/>
                    <a:pt x="40" y="586"/>
                  </a:cubicBezTo>
                  <a:cubicBezTo>
                    <a:pt x="31" y="585"/>
                    <a:pt x="22" y="588"/>
                    <a:pt x="16" y="594"/>
                  </a:cubicBezTo>
                  <a:cubicBezTo>
                    <a:pt x="5" y="604"/>
                    <a:pt x="0" y="622"/>
                    <a:pt x="0" y="645"/>
                  </a:cubicBezTo>
                  <a:cubicBezTo>
                    <a:pt x="0" y="683"/>
                    <a:pt x="16" y="705"/>
                    <a:pt x="46" y="705"/>
                  </a:cubicBezTo>
                  <a:cubicBezTo>
                    <a:pt x="66" y="705"/>
                    <a:pt x="96" y="675"/>
                    <a:pt x="104" y="665"/>
                  </a:cubicBezTo>
                  <a:cubicBezTo>
                    <a:pt x="106" y="662"/>
                    <a:pt x="109" y="661"/>
                    <a:pt x="113" y="661"/>
                  </a:cubicBezTo>
                  <a:cubicBezTo>
                    <a:pt x="153" y="661"/>
                    <a:pt x="153" y="661"/>
                    <a:pt x="153" y="661"/>
                  </a:cubicBezTo>
                  <a:cubicBezTo>
                    <a:pt x="159" y="661"/>
                    <a:pt x="164" y="666"/>
                    <a:pt x="164" y="672"/>
                  </a:cubicBezTo>
                  <a:cubicBezTo>
                    <a:pt x="164" y="906"/>
                    <a:pt x="164" y="906"/>
                    <a:pt x="164" y="906"/>
                  </a:cubicBezTo>
                  <a:cubicBezTo>
                    <a:pt x="207" y="808"/>
                    <a:pt x="270" y="669"/>
                    <a:pt x="318" y="573"/>
                  </a:cubicBezTo>
                  <a:cubicBezTo>
                    <a:pt x="393" y="422"/>
                    <a:pt x="418" y="329"/>
                    <a:pt x="418" y="210"/>
                  </a:cubicBezTo>
                  <a:cubicBezTo>
                    <a:pt x="418" y="156"/>
                    <a:pt x="404" y="79"/>
                    <a:pt x="376" y="0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2" name="Freeform 262"/>
            <p:cNvSpPr>
              <a:spLocks/>
            </p:cNvSpPr>
            <p:nvPr/>
          </p:nvSpPr>
          <p:spPr bwMode="auto">
            <a:xfrm>
              <a:off x="3135" y="2515"/>
              <a:ext cx="1421" cy="585"/>
            </a:xfrm>
            <a:custGeom>
              <a:avLst/>
              <a:gdLst>
                <a:gd name="T0" fmla="*/ 665 w 868"/>
                <a:gd name="T1" fmla="*/ 0 h 358"/>
                <a:gd name="T2" fmla="*/ 665 w 868"/>
                <a:gd name="T3" fmla="*/ 36 h 358"/>
                <a:gd name="T4" fmla="*/ 712 w 868"/>
                <a:gd name="T5" fmla="*/ 114 h 358"/>
                <a:gd name="T6" fmla="*/ 622 w 868"/>
                <a:gd name="T7" fmla="*/ 175 h 358"/>
                <a:gd name="T8" fmla="*/ 564 w 868"/>
                <a:gd name="T9" fmla="*/ 153 h 358"/>
                <a:gd name="T10" fmla="*/ 546 w 868"/>
                <a:gd name="T11" fmla="*/ 103 h 358"/>
                <a:gd name="T12" fmla="*/ 586 w 868"/>
                <a:gd name="T13" fmla="*/ 41 h 358"/>
                <a:gd name="T14" fmla="*/ 586 w 868"/>
                <a:gd name="T15" fmla="*/ 3 h 358"/>
                <a:gd name="T16" fmla="*/ 0 w 868"/>
                <a:gd name="T17" fmla="*/ 3 h 358"/>
                <a:gd name="T18" fmla="*/ 26 w 868"/>
                <a:gd name="T19" fmla="*/ 104 h 358"/>
                <a:gd name="T20" fmla="*/ 167 w 868"/>
                <a:gd name="T21" fmla="*/ 358 h 358"/>
                <a:gd name="T22" fmla="*/ 700 w 868"/>
                <a:gd name="T23" fmla="*/ 358 h 358"/>
                <a:gd name="T24" fmla="*/ 821 w 868"/>
                <a:gd name="T25" fmla="*/ 241 h 358"/>
                <a:gd name="T26" fmla="*/ 845 w 868"/>
                <a:gd name="T27" fmla="*/ 51 h 358"/>
                <a:gd name="T28" fmla="*/ 868 w 868"/>
                <a:gd name="T29" fmla="*/ 0 h 358"/>
                <a:gd name="T30" fmla="*/ 665 w 868"/>
                <a:gd name="T3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8" h="358">
                  <a:moveTo>
                    <a:pt x="665" y="0"/>
                  </a:moveTo>
                  <a:cubicBezTo>
                    <a:pt x="665" y="36"/>
                    <a:pt x="665" y="36"/>
                    <a:pt x="665" y="36"/>
                  </a:cubicBezTo>
                  <a:cubicBezTo>
                    <a:pt x="679" y="46"/>
                    <a:pt x="715" y="75"/>
                    <a:pt x="712" y="114"/>
                  </a:cubicBezTo>
                  <a:cubicBezTo>
                    <a:pt x="709" y="152"/>
                    <a:pt x="675" y="175"/>
                    <a:pt x="622" y="175"/>
                  </a:cubicBezTo>
                  <a:cubicBezTo>
                    <a:pt x="592" y="175"/>
                    <a:pt x="574" y="163"/>
                    <a:pt x="564" y="153"/>
                  </a:cubicBezTo>
                  <a:cubicBezTo>
                    <a:pt x="552" y="139"/>
                    <a:pt x="545" y="121"/>
                    <a:pt x="546" y="103"/>
                  </a:cubicBezTo>
                  <a:cubicBezTo>
                    <a:pt x="548" y="77"/>
                    <a:pt x="575" y="51"/>
                    <a:pt x="586" y="41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45"/>
                    <a:pt x="26" y="81"/>
                    <a:pt x="26" y="104"/>
                  </a:cubicBezTo>
                  <a:cubicBezTo>
                    <a:pt x="18" y="303"/>
                    <a:pt x="126" y="358"/>
                    <a:pt x="167" y="358"/>
                  </a:cubicBezTo>
                  <a:cubicBezTo>
                    <a:pt x="315" y="358"/>
                    <a:pt x="651" y="358"/>
                    <a:pt x="700" y="358"/>
                  </a:cubicBezTo>
                  <a:cubicBezTo>
                    <a:pt x="750" y="358"/>
                    <a:pt x="799" y="291"/>
                    <a:pt x="821" y="241"/>
                  </a:cubicBezTo>
                  <a:cubicBezTo>
                    <a:pt x="844" y="190"/>
                    <a:pt x="829" y="88"/>
                    <a:pt x="845" y="51"/>
                  </a:cubicBezTo>
                  <a:cubicBezTo>
                    <a:pt x="849" y="43"/>
                    <a:pt x="857" y="25"/>
                    <a:pt x="868" y="0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3" name="Freeform 263"/>
            <p:cNvSpPr>
              <a:spLocks/>
            </p:cNvSpPr>
            <p:nvPr/>
          </p:nvSpPr>
          <p:spPr bwMode="auto">
            <a:xfrm>
              <a:off x="2523" y="437"/>
              <a:ext cx="819" cy="1932"/>
            </a:xfrm>
            <a:custGeom>
              <a:avLst/>
              <a:gdLst>
                <a:gd name="T0" fmla="*/ 334 w 500"/>
                <a:gd name="T1" fmla="*/ 970 h 1182"/>
                <a:gd name="T2" fmla="*/ 345 w 500"/>
                <a:gd name="T3" fmla="*/ 959 h 1182"/>
                <a:gd name="T4" fmla="*/ 398 w 500"/>
                <a:gd name="T5" fmla="*/ 959 h 1182"/>
                <a:gd name="T6" fmla="*/ 409 w 500"/>
                <a:gd name="T7" fmla="*/ 967 h 1182"/>
                <a:gd name="T8" fmla="*/ 457 w 500"/>
                <a:gd name="T9" fmla="*/ 1001 h 1182"/>
                <a:gd name="T10" fmla="*/ 486 w 500"/>
                <a:gd name="T11" fmla="*/ 992 h 1182"/>
                <a:gd name="T12" fmla="*/ 500 w 500"/>
                <a:gd name="T13" fmla="*/ 943 h 1182"/>
                <a:gd name="T14" fmla="*/ 460 w 500"/>
                <a:gd name="T15" fmla="*/ 881 h 1182"/>
                <a:gd name="T16" fmla="*/ 405 w 500"/>
                <a:gd name="T17" fmla="*/ 917 h 1182"/>
                <a:gd name="T18" fmla="*/ 395 w 500"/>
                <a:gd name="T19" fmla="*/ 924 h 1182"/>
                <a:gd name="T20" fmla="*/ 347 w 500"/>
                <a:gd name="T21" fmla="*/ 924 h 1182"/>
                <a:gd name="T22" fmla="*/ 336 w 500"/>
                <a:gd name="T23" fmla="*/ 913 h 1182"/>
                <a:gd name="T24" fmla="*/ 336 w 500"/>
                <a:gd name="T25" fmla="*/ 783 h 1182"/>
                <a:gd name="T26" fmla="*/ 334 w 500"/>
                <a:gd name="T27" fmla="*/ 778 h 1182"/>
                <a:gd name="T28" fmla="*/ 336 w 500"/>
                <a:gd name="T29" fmla="*/ 772 h 1182"/>
                <a:gd name="T30" fmla="*/ 336 w 500"/>
                <a:gd name="T31" fmla="*/ 0 h 1182"/>
                <a:gd name="T32" fmla="*/ 134 w 500"/>
                <a:gd name="T33" fmla="*/ 281 h 1182"/>
                <a:gd name="T34" fmla="*/ 221 w 500"/>
                <a:gd name="T35" fmla="*/ 959 h 1182"/>
                <a:gd name="T36" fmla="*/ 334 w 500"/>
                <a:gd name="T37" fmla="*/ 1182 h 1182"/>
                <a:gd name="T38" fmla="*/ 334 w 500"/>
                <a:gd name="T39" fmla="*/ 97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0" h="1182">
                  <a:moveTo>
                    <a:pt x="334" y="970"/>
                  </a:moveTo>
                  <a:cubicBezTo>
                    <a:pt x="334" y="964"/>
                    <a:pt x="339" y="959"/>
                    <a:pt x="345" y="959"/>
                  </a:cubicBezTo>
                  <a:cubicBezTo>
                    <a:pt x="398" y="959"/>
                    <a:pt x="398" y="959"/>
                    <a:pt x="398" y="959"/>
                  </a:cubicBezTo>
                  <a:cubicBezTo>
                    <a:pt x="403" y="959"/>
                    <a:pt x="407" y="963"/>
                    <a:pt x="409" y="967"/>
                  </a:cubicBezTo>
                  <a:cubicBezTo>
                    <a:pt x="409" y="969"/>
                    <a:pt x="418" y="999"/>
                    <a:pt x="457" y="1001"/>
                  </a:cubicBezTo>
                  <a:cubicBezTo>
                    <a:pt x="470" y="1001"/>
                    <a:pt x="479" y="998"/>
                    <a:pt x="486" y="992"/>
                  </a:cubicBezTo>
                  <a:cubicBezTo>
                    <a:pt x="495" y="983"/>
                    <a:pt x="500" y="966"/>
                    <a:pt x="500" y="943"/>
                  </a:cubicBezTo>
                  <a:cubicBezTo>
                    <a:pt x="500" y="907"/>
                    <a:pt x="493" y="882"/>
                    <a:pt x="460" y="881"/>
                  </a:cubicBezTo>
                  <a:cubicBezTo>
                    <a:pt x="420" y="880"/>
                    <a:pt x="406" y="916"/>
                    <a:pt x="405" y="917"/>
                  </a:cubicBezTo>
                  <a:cubicBezTo>
                    <a:pt x="403" y="921"/>
                    <a:pt x="399" y="924"/>
                    <a:pt x="395" y="924"/>
                  </a:cubicBezTo>
                  <a:cubicBezTo>
                    <a:pt x="347" y="924"/>
                    <a:pt x="347" y="924"/>
                    <a:pt x="347" y="924"/>
                  </a:cubicBezTo>
                  <a:cubicBezTo>
                    <a:pt x="341" y="924"/>
                    <a:pt x="336" y="919"/>
                    <a:pt x="336" y="913"/>
                  </a:cubicBezTo>
                  <a:cubicBezTo>
                    <a:pt x="336" y="783"/>
                    <a:pt x="336" y="783"/>
                    <a:pt x="336" y="783"/>
                  </a:cubicBezTo>
                  <a:cubicBezTo>
                    <a:pt x="335" y="782"/>
                    <a:pt x="334" y="780"/>
                    <a:pt x="334" y="778"/>
                  </a:cubicBezTo>
                  <a:cubicBezTo>
                    <a:pt x="334" y="776"/>
                    <a:pt x="335" y="774"/>
                    <a:pt x="336" y="772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254" y="67"/>
                    <a:pt x="182" y="159"/>
                    <a:pt x="134" y="281"/>
                  </a:cubicBezTo>
                  <a:cubicBezTo>
                    <a:pt x="0" y="619"/>
                    <a:pt x="191" y="899"/>
                    <a:pt x="221" y="959"/>
                  </a:cubicBezTo>
                  <a:cubicBezTo>
                    <a:pt x="238" y="992"/>
                    <a:pt x="290" y="1088"/>
                    <a:pt x="334" y="1182"/>
                  </a:cubicBezTo>
                  <a:lnTo>
                    <a:pt x="334" y="9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4" name="Freeform 264"/>
            <p:cNvSpPr>
              <a:spLocks/>
            </p:cNvSpPr>
            <p:nvPr/>
          </p:nvSpPr>
          <p:spPr bwMode="auto">
            <a:xfrm>
              <a:off x="3109" y="931"/>
              <a:ext cx="709" cy="760"/>
            </a:xfrm>
            <a:custGeom>
              <a:avLst/>
              <a:gdLst>
                <a:gd name="T0" fmla="*/ 433 w 433"/>
                <a:gd name="T1" fmla="*/ 3 h 465"/>
                <a:gd name="T2" fmla="*/ 256 w 433"/>
                <a:gd name="T3" fmla="*/ 3 h 465"/>
                <a:gd name="T4" fmla="*/ 255 w 433"/>
                <a:gd name="T5" fmla="*/ 34 h 465"/>
                <a:gd name="T6" fmla="*/ 301 w 433"/>
                <a:gd name="T7" fmla="*/ 105 h 465"/>
                <a:gd name="T8" fmla="*/ 213 w 433"/>
                <a:gd name="T9" fmla="*/ 172 h 465"/>
                <a:gd name="T10" fmla="*/ 139 w 433"/>
                <a:gd name="T11" fmla="*/ 98 h 465"/>
                <a:gd name="T12" fmla="*/ 175 w 433"/>
                <a:gd name="T13" fmla="*/ 39 h 465"/>
                <a:gd name="T14" fmla="*/ 175 w 433"/>
                <a:gd name="T15" fmla="*/ 0 h 465"/>
                <a:gd name="T16" fmla="*/ 0 w 433"/>
                <a:gd name="T17" fmla="*/ 0 h 465"/>
                <a:gd name="T18" fmla="*/ 0 w 433"/>
                <a:gd name="T19" fmla="*/ 465 h 465"/>
                <a:gd name="T20" fmla="*/ 433 w 433"/>
                <a:gd name="T21" fmla="*/ 465 h 465"/>
                <a:gd name="T22" fmla="*/ 433 w 433"/>
                <a:gd name="T23" fmla="*/ 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" h="465">
                  <a:moveTo>
                    <a:pt x="433" y="3"/>
                  </a:moveTo>
                  <a:cubicBezTo>
                    <a:pt x="256" y="3"/>
                    <a:pt x="256" y="3"/>
                    <a:pt x="256" y="3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70" y="42"/>
                    <a:pt x="302" y="63"/>
                    <a:pt x="301" y="105"/>
                  </a:cubicBezTo>
                  <a:cubicBezTo>
                    <a:pt x="300" y="142"/>
                    <a:pt x="261" y="172"/>
                    <a:pt x="213" y="172"/>
                  </a:cubicBezTo>
                  <a:cubicBezTo>
                    <a:pt x="165" y="172"/>
                    <a:pt x="139" y="134"/>
                    <a:pt x="139" y="98"/>
                  </a:cubicBezTo>
                  <a:cubicBezTo>
                    <a:pt x="139" y="70"/>
                    <a:pt x="164" y="47"/>
                    <a:pt x="175" y="39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433" y="465"/>
                    <a:pt x="433" y="465"/>
                    <a:pt x="433" y="465"/>
                  </a:cubicBezTo>
                  <a:lnTo>
                    <a:pt x="433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5" name="Freeform 265"/>
            <p:cNvSpPr>
              <a:spLocks/>
            </p:cNvSpPr>
            <p:nvPr/>
          </p:nvSpPr>
          <p:spPr bwMode="auto">
            <a:xfrm>
              <a:off x="3312" y="3100"/>
              <a:ext cx="1051" cy="963"/>
            </a:xfrm>
            <a:custGeom>
              <a:avLst/>
              <a:gdLst>
                <a:gd name="T0" fmla="*/ 7 w 642"/>
                <a:gd name="T1" fmla="*/ 0 h 589"/>
                <a:gd name="T2" fmla="*/ 627 w 642"/>
                <a:gd name="T3" fmla="*/ 0 h 589"/>
                <a:gd name="T4" fmla="*/ 627 w 642"/>
                <a:gd name="T5" fmla="*/ 51 h 589"/>
                <a:gd name="T6" fmla="*/ 642 w 642"/>
                <a:gd name="T7" fmla="*/ 82 h 589"/>
                <a:gd name="T8" fmla="*/ 612 w 642"/>
                <a:gd name="T9" fmla="*/ 129 h 589"/>
                <a:gd name="T10" fmla="*/ 637 w 642"/>
                <a:gd name="T11" fmla="*/ 171 h 589"/>
                <a:gd name="T12" fmla="*/ 612 w 642"/>
                <a:gd name="T13" fmla="*/ 225 h 589"/>
                <a:gd name="T14" fmla="*/ 635 w 642"/>
                <a:gd name="T15" fmla="*/ 261 h 589"/>
                <a:gd name="T16" fmla="*/ 612 w 642"/>
                <a:gd name="T17" fmla="*/ 306 h 589"/>
                <a:gd name="T18" fmla="*/ 635 w 642"/>
                <a:gd name="T19" fmla="*/ 347 h 589"/>
                <a:gd name="T20" fmla="*/ 610 w 642"/>
                <a:gd name="T21" fmla="*/ 394 h 589"/>
                <a:gd name="T22" fmla="*/ 626 w 642"/>
                <a:gd name="T23" fmla="*/ 424 h 589"/>
                <a:gd name="T24" fmla="*/ 575 w 642"/>
                <a:gd name="T25" fmla="*/ 495 h 589"/>
                <a:gd name="T26" fmla="*/ 467 w 642"/>
                <a:gd name="T27" fmla="*/ 589 h 589"/>
                <a:gd name="T28" fmla="*/ 174 w 642"/>
                <a:gd name="T29" fmla="*/ 589 h 589"/>
                <a:gd name="T30" fmla="*/ 39 w 642"/>
                <a:gd name="T31" fmla="*/ 476 h 589"/>
                <a:gd name="T32" fmla="*/ 32 w 642"/>
                <a:gd name="T33" fmla="*/ 429 h 589"/>
                <a:gd name="T34" fmla="*/ 2 w 642"/>
                <a:gd name="T35" fmla="*/ 389 h 589"/>
                <a:gd name="T36" fmla="*/ 26 w 642"/>
                <a:gd name="T37" fmla="*/ 355 h 589"/>
                <a:gd name="T38" fmla="*/ 2 w 642"/>
                <a:gd name="T39" fmla="*/ 295 h 589"/>
                <a:gd name="T40" fmla="*/ 23 w 642"/>
                <a:gd name="T41" fmla="*/ 258 h 589"/>
                <a:gd name="T42" fmla="*/ 5 w 642"/>
                <a:gd name="T43" fmla="*/ 214 h 589"/>
                <a:gd name="T44" fmla="*/ 24 w 642"/>
                <a:gd name="T45" fmla="*/ 168 h 589"/>
                <a:gd name="T46" fmla="*/ 2 w 642"/>
                <a:gd name="T47" fmla="*/ 120 h 589"/>
                <a:gd name="T48" fmla="*/ 7 w 642"/>
                <a:gd name="T49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2" h="589">
                  <a:moveTo>
                    <a:pt x="7" y="0"/>
                  </a:moveTo>
                  <a:cubicBezTo>
                    <a:pt x="627" y="0"/>
                    <a:pt x="627" y="0"/>
                    <a:pt x="627" y="0"/>
                  </a:cubicBezTo>
                  <a:cubicBezTo>
                    <a:pt x="627" y="51"/>
                    <a:pt x="627" y="51"/>
                    <a:pt x="627" y="51"/>
                  </a:cubicBezTo>
                  <a:cubicBezTo>
                    <a:pt x="627" y="51"/>
                    <a:pt x="642" y="62"/>
                    <a:pt x="642" y="82"/>
                  </a:cubicBezTo>
                  <a:cubicBezTo>
                    <a:pt x="642" y="101"/>
                    <a:pt x="612" y="115"/>
                    <a:pt x="612" y="129"/>
                  </a:cubicBezTo>
                  <a:cubicBezTo>
                    <a:pt x="612" y="144"/>
                    <a:pt x="637" y="152"/>
                    <a:pt x="637" y="171"/>
                  </a:cubicBezTo>
                  <a:cubicBezTo>
                    <a:pt x="637" y="190"/>
                    <a:pt x="610" y="206"/>
                    <a:pt x="612" y="225"/>
                  </a:cubicBezTo>
                  <a:cubicBezTo>
                    <a:pt x="613" y="244"/>
                    <a:pt x="637" y="246"/>
                    <a:pt x="635" y="261"/>
                  </a:cubicBezTo>
                  <a:cubicBezTo>
                    <a:pt x="634" y="277"/>
                    <a:pt x="612" y="292"/>
                    <a:pt x="612" y="306"/>
                  </a:cubicBezTo>
                  <a:cubicBezTo>
                    <a:pt x="612" y="320"/>
                    <a:pt x="635" y="331"/>
                    <a:pt x="635" y="347"/>
                  </a:cubicBezTo>
                  <a:cubicBezTo>
                    <a:pt x="635" y="363"/>
                    <a:pt x="612" y="378"/>
                    <a:pt x="610" y="394"/>
                  </a:cubicBezTo>
                  <a:cubicBezTo>
                    <a:pt x="608" y="409"/>
                    <a:pt x="626" y="413"/>
                    <a:pt x="626" y="424"/>
                  </a:cubicBezTo>
                  <a:cubicBezTo>
                    <a:pt x="626" y="435"/>
                    <a:pt x="618" y="459"/>
                    <a:pt x="575" y="495"/>
                  </a:cubicBezTo>
                  <a:cubicBezTo>
                    <a:pt x="532" y="532"/>
                    <a:pt x="467" y="589"/>
                    <a:pt x="467" y="589"/>
                  </a:cubicBezTo>
                  <a:cubicBezTo>
                    <a:pt x="174" y="589"/>
                    <a:pt x="174" y="589"/>
                    <a:pt x="174" y="589"/>
                  </a:cubicBezTo>
                  <a:cubicBezTo>
                    <a:pt x="39" y="476"/>
                    <a:pt x="39" y="476"/>
                    <a:pt x="39" y="476"/>
                  </a:cubicBezTo>
                  <a:cubicBezTo>
                    <a:pt x="35" y="462"/>
                    <a:pt x="35" y="438"/>
                    <a:pt x="32" y="429"/>
                  </a:cubicBezTo>
                  <a:cubicBezTo>
                    <a:pt x="29" y="419"/>
                    <a:pt x="2" y="405"/>
                    <a:pt x="2" y="389"/>
                  </a:cubicBezTo>
                  <a:cubicBezTo>
                    <a:pt x="2" y="373"/>
                    <a:pt x="26" y="366"/>
                    <a:pt x="26" y="355"/>
                  </a:cubicBezTo>
                  <a:cubicBezTo>
                    <a:pt x="26" y="344"/>
                    <a:pt x="0" y="316"/>
                    <a:pt x="2" y="295"/>
                  </a:cubicBezTo>
                  <a:cubicBezTo>
                    <a:pt x="3" y="274"/>
                    <a:pt x="21" y="269"/>
                    <a:pt x="23" y="258"/>
                  </a:cubicBezTo>
                  <a:cubicBezTo>
                    <a:pt x="24" y="247"/>
                    <a:pt x="5" y="230"/>
                    <a:pt x="5" y="214"/>
                  </a:cubicBezTo>
                  <a:cubicBezTo>
                    <a:pt x="5" y="198"/>
                    <a:pt x="24" y="182"/>
                    <a:pt x="24" y="168"/>
                  </a:cubicBezTo>
                  <a:cubicBezTo>
                    <a:pt x="24" y="153"/>
                    <a:pt x="3" y="144"/>
                    <a:pt x="2" y="120"/>
                  </a:cubicBezTo>
                  <a:cubicBezTo>
                    <a:pt x="0" y="9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6" name="Freeform 266"/>
            <p:cNvSpPr>
              <a:spLocks/>
            </p:cNvSpPr>
            <p:nvPr/>
          </p:nvSpPr>
          <p:spPr bwMode="auto">
            <a:xfrm>
              <a:off x="3607" y="4092"/>
              <a:ext cx="435" cy="59"/>
            </a:xfrm>
            <a:custGeom>
              <a:avLst/>
              <a:gdLst>
                <a:gd name="T0" fmla="*/ 0 w 266"/>
                <a:gd name="T1" fmla="*/ 0 h 36"/>
                <a:gd name="T2" fmla="*/ 266 w 266"/>
                <a:gd name="T3" fmla="*/ 0 h 36"/>
                <a:gd name="T4" fmla="*/ 223 w 266"/>
                <a:gd name="T5" fmla="*/ 36 h 36"/>
                <a:gd name="T6" fmla="*/ 50 w 266"/>
                <a:gd name="T7" fmla="*/ 36 h 36"/>
                <a:gd name="T8" fmla="*/ 0 w 26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6">
                  <a:moveTo>
                    <a:pt x="0" y="0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266" y="0"/>
                    <a:pt x="237" y="36"/>
                    <a:pt x="223" y="36"/>
                  </a:cubicBezTo>
                  <a:cubicBezTo>
                    <a:pt x="209" y="36"/>
                    <a:pt x="62" y="36"/>
                    <a:pt x="50" y="36"/>
                  </a:cubicBezTo>
                  <a:cubicBezTo>
                    <a:pt x="37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38" name="Group 269"/>
          <p:cNvGrpSpPr>
            <a:grpSpLocks noChangeAspect="1"/>
          </p:cNvGrpSpPr>
          <p:nvPr/>
        </p:nvGrpSpPr>
        <p:grpSpPr bwMode="auto">
          <a:xfrm>
            <a:off x="1705391" y="5563728"/>
            <a:ext cx="756130" cy="758656"/>
            <a:chOff x="2941" y="1259"/>
            <a:chExt cx="1796" cy="1802"/>
          </a:xfrm>
        </p:grpSpPr>
        <p:sp>
          <p:nvSpPr>
            <p:cNvPr id="740" name="Freeform 270"/>
            <p:cNvSpPr>
              <a:spLocks/>
            </p:cNvSpPr>
            <p:nvPr/>
          </p:nvSpPr>
          <p:spPr bwMode="auto">
            <a:xfrm>
              <a:off x="2943" y="1259"/>
              <a:ext cx="1043" cy="901"/>
            </a:xfrm>
            <a:custGeom>
              <a:avLst/>
              <a:gdLst>
                <a:gd name="T0" fmla="*/ 637 w 637"/>
                <a:gd name="T1" fmla="*/ 296 h 550"/>
                <a:gd name="T2" fmla="*/ 636 w 637"/>
                <a:gd name="T3" fmla="*/ 307 h 550"/>
                <a:gd name="T4" fmla="*/ 550 w 637"/>
                <a:gd name="T5" fmla="*/ 385 h 550"/>
                <a:gd name="T6" fmla="*/ 549 w 637"/>
                <a:gd name="T7" fmla="*/ 386 h 550"/>
                <a:gd name="T8" fmla="*/ 549 w 637"/>
                <a:gd name="T9" fmla="*/ 550 h 550"/>
                <a:gd name="T10" fmla="*/ 365 w 637"/>
                <a:gd name="T11" fmla="*/ 550 h 550"/>
                <a:gd name="T12" fmla="*/ 365 w 637"/>
                <a:gd name="T13" fmla="*/ 548 h 550"/>
                <a:gd name="T14" fmla="*/ 275 w 637"/>
                <a:gd name="T15" fmla="*/ 458 h 550"/>
                <a:gd name="T16" fmla="*/ 185 w 637"/>
                <a:gd name="T17" fmla="*/ 548 h 550"/>
                <a:gd name="T18" fmla="*/ 185 w 637"/>
                <a:gd name="T19" fmla="*/ 550 h 550"/>
                <a:gd name="T20" fmla="*/ 0 w 637"/>
                <a:gd name="T21" fmla="*/ 550 h 550"/>
                <a:gd name="T22" fmla="*/ 549 w 637"/>
                <a:gd name="T23" fmla="*/ 0 h 550"/>
                <a:gd name="T24" fmla="*/ 549 w 637"/>
                <a:gd name="T25" fmla="*/ 206 h 550"/>
                <a:gd name="T26" fmla="*/ 550 w 637"/>
                <a:gd name="T27" fmla="*/ 206 h 550"/>
                <a:gd name="T28" fmla="*/ 637 w 637"/>
                <a:gd name="T29" fmla="*/ 296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7" h="550">
                  <a:moveTo>
                    <a:pt x="637" y="296"/>
                  </a:moveTo>
                  <a:cubicBezTo>
                    <a:pt x="637" y="300"/>
                    <a:pt x="636" y="304"/>
                    <a:pt x="636" y="307"/>
                  </a:cubicBezTo>
                  <a:cubicBezTo>
                    <a:pt x="630" y="350"/>
                    <a:pt x="594" y="384"/>
                    <a:pt x="550" y="385"/>
                  </a:cubicBezTo>
                  <a:cubicBezTo>
                    <a:pt x="550" y="386"/>
                    <a:pt x="549" y="386"/>
                    <a:pt x="549" y="386"/>
                  </a:cubicBezTo>
                  <a:cubicBezTo>
                    <a:pt x="549" y="550"/>
                    <a:pt x="549" y="550"/>
                    <a:pt x="549" y="550"/>
                  </a:cubicBezTo>
                  <a:cubicBezTo>
                    <a:pt x="365" y="550"/>
                    <a:pt x="365" y="550"/>
                    <a:pt x="365" y="550"/>
                  </a:cubicBezTo>
                  <a:cubicBezTo>
                    <a:pt x="365" y="549"/>
                    <a:pt x="365" y="548"/>
                    <a:pt x="365" y="548"/>
                  </a:cubicBezTo>
                  <a:cubicBezTo>
                    <a:pt x="365" y="498"/>
                    <a:pt x="325" y="458"/>
                    <a:pt x="275" y="458"/>
                  </a:cubicBezTo>
                  <a:cubicBezTo>
                    <a:pt x="226" y="458"/>
                    <a:pt x="185" y="498"/>
                    <a:pt x="185" y="548"/>
                  </a:cubicBezTo>
                  <a:cubicBezTo>
                    <a:pt x="185" y="548"/>
                    <a:pt x="185" y="549"/>
                    <a:pt x="185" y="550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246"/>
                    <a:pt x="246" y="0"/>
                    <a:pt x="549" y="0"/>
                  </a:cubicBezTo>
                  <a:cubicBezTo>
                    <a:pt x="549" y="206"/>
                    <a:pt x="549" y="206"/>
                    <a:pt x="549" y="206"/>
                  </a:cubicBezTo>
                  <a:cubicBezTo>
                    <a:pt x="549" y="206"/>
                    <a:pt x="550" y="206"/>
                    <a:pt x="550" y="206"/>
                  </a:cubicBezTo>
                  <a:cubicBezTo>
                    <a:pt x="598" y="208"/>
                    <a:pt x="637" y="247"/>
                    <a:pt x="637" y="2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1" name="Freeform 271"/>
            <p:cNvSpPr>
              <a:spLocks/>
            </p:cNvSpPr>
            <p:nvPr/>
          </p:nvSpPr>
          <p:spPr bwMode="auto">
            <a:xfrm>
              <a:off x="3838" y="1259"/>
              <a:ext cx="899" cy="1045"/>
            </a:xfrm>
            <a:custGeom>
              <a:avLst/>
              <a:gdLst>
                <a:gd name="T0" fmla="*/ 549 w 549"/>
                <a:gd name="T1" fmla="*/ 550 h 638"/>
                <a:gd name="T2" fmla="*/ 362 w 549"/>
                <a:gd name="T3" fmla="*/ 550 h 638"/>
                <a:gd name="T4" fmla="*/ 273 w 549"/>
                <a:gd name="T5" fmla="*/ 638 h 638"/>
                <a:gd name="T6" fmla="*/ 183 w 549"/>
                <a:gd name="T7" fmla="*/ 550 h 638"/>
                <a:gd name="T8" fmla="*/ 0 w 549"/>
                <a:gd name="T9" fmla="*/ 550 h 638"/>
                <a:gd name="T10" fmla="*/ 0 w 549"/>
                <a:gd name="T11" fmla="*/ 385 h 638"/>
                <a:gd name="T12" fmla="*/ 87 w 549"/>
                <a:gd name="T13" fmla="*/ 296 h 638"/>
                <a:gd name="T14" fmla="*/ 0 w 549"/>
                <a:gd name="T15" fmla="*/ 206 h 638"/>
                <a:gd name="T16" fmla="*/ 0 w 549"/>
                <a:gd name="T17" fmla="*/ 0 h 638"/>
                <a:gd name="T18" fmla="*/ 178 w 549"/>
                <a:gd name="T19" fmla="*/ 30 h 638"/>
                <a:gd name="T20" fmla="*/ 533 w 549"/>
                <a:gd name="T21" fmla="*/ 421 h 638"/>
                <a:gd name="T22" fmla="*/ 549 w 549"/>
                <a:gd name="T23" fmla="*/ 55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638">
                  <a:moveTo>
                    <a:pt x="549" y="550"/>
                  </a:moveTo>
                  <a:cubicBezTo>
                    <a:pt x="362" y="550"/>
                    <a:pt x="362" y="550"/>
                    <a:pt x="362" y="550"/>
                  </a:cubicBezTo>
                  <a:cubicBezTo>
                    <a:pt x="361" y="598"/>
                    <a:pt x="322" y="638"/>
                    <a:pt x="273" y="638"/>
                  </a:cubicBezTo>
                  <a:cubicBezTo>
                    <a:pt x="223" y="638"/>
                    <a:pt x="184" y="598"/>
                    <a:pt x="183" y="550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48" y="384"/>
                    <a:pt x="87" y="344"/>
                    <a:pt x="87" y="296"/>
                  </a:cubicBezTo>
                  <a:cubicBezTo>
                    <a:pt x="87" y="247"/>
                    <a:pt x="48" y="208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123" y="10"/>
                    <a:pt x="178" y="30"/>
                  </a:cubicBezTo>
                  <a:cubicBezTo>
                    <a:pt x="354" y="91"/>
                    <a:pt x="490" y="238"/>
                    <a:pt x="533" y="421"/>
                  </a:cubicBezTo>
                  <a:cubicBezTo>
                    <a:pt x="543" y="462"/>
                    <a:pt x="549" y="505"/>
                    <a:pt x="549" y="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6" name="Freeform 272"/>
            <p:cNvSpPr>
              <a:spLocks/>
            </p:cNvSpPr>
            <p:nvPr/>
          </p:nvSpPr>
          <p:spPr bwMode="auto">
            <a:xfrm>
              <a:off x="2941" y="2009"/>
              <a:ext cx="897" cy="1052"/>
            </a:xfrm>
            <a:custGeom>
              <a:avLst/>
              <a:gdLst>
                <a:gd name="T0" fmla="*/ 474 w 548"/>
                <a:gd name="T1" fmla="*/ 312 h 642"/>
                <a:gd name="T2" fmla="*/ 456 w 548"/>
                <a:gd name="T3" fmla="*/ 366 h 642"/>
                <a:gd name="T4" fmla="*/ 546 w 548"/>
                <a:gd name="T5" fmla="*/ 456 h 642"/>
                <a:gd name="T6" fmla="*/ 548 w 548"/>
                <a:gd name="T7" fmla="*/ 456 h 642"/>
                <a:gd name="T8" fmla="*/ 548 w 548"/>
                <a:gd name="T9" fmla="*/ 642 h 642"/>
                <a:gd name="T10" fmla="*/ 147 w 548"/>
                <a:gd name="T11" fmla="*/ 466 h 642"/>
                <a:gd name="T12" fmla="*/ 0 w 548"/>
                <a:gd name="T13" fmla="*/ 92 h 642"/>
                <a:gd name="T14" fmla="*/ 185 w 548"/>
                <a:gd name="T15" fmla="*/ 92 h 642"/>
                <a:gd name="T16" fmla="*/ 185 w 548"/>
                <a:gd name="T17" fmla="*/ 90 h 642"/>
                <a:gd name="T18" fmla="*/ 275 w 548"/>
                <a:gd name="T19" fmla="*/ 0 h 642"/>
                <a:gd name="T20" fmla="*/ 365 w 548"/>
                <a:gd name="T21" fmla="*/ 90 h 642"/>
                <a:gd name="T22" fmla="*/ 365 w 548"/>
                <a:gd name="T23" fmla="*/ 92 h 642"/>
                <a:gd name="T24" fmla="*/ 548 w 548"/>
                <a:gd name="T25" fmla="*/ 92 h 642"/>
                <a:gd name="T26" fmla="*/ 548 w 548"/>
                <a:gd name="T27" fmla="*/ 276 h 642"/>
                <a:gd name="T28" fmla="*/ 546 w 548"/>
                <a:gd name="T29" fmla="*/ 276 h 642"/>
                <a:gd name="T30" fmla="*/ 474 w 548"/>
                <a:gd name="T31" fmla="*/ 31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8" h="642">
                  <a:moveTo>
                    <a:pt x="474" y="312"/>
                  </a:moveTo>
                  <a:cubicBezTo>
                    <a:pt x="463" y="327"/>
                    <a:pt x="456" y="345"/>
                    <a:pt x="456" y="366"/>
                  </a:cubicBezTo>
                  <a:cubicBezTo>
                    <a:pt x="456" y="415"/>
                    <a:pt x="496" y="456"/>
                    <a:pt x="546" y="456"/>
                  </a:cubicBezTo>
                  <a:cubicBezTo>
                    <a:pt x="547" y="456"/>
                    <a:pt x="548" y="456"/>
                    <a:pt x="548" y="456"/>
                  </a:cubicBezTo>
                  <a:cubicBezTo>
                    <a:pt x="548" y="642"/>
                    <a:pt x="548" y="642"/>
                    <a:pt x="548" y="642"/>
                  </a:cubicBezTo>
                  <a:cubicBezTo>
                    <a:pt x="390" y="641"/>
                    <a:pt x="247" y="574"/>
                    <a:pt x="147" y="466"/>
                  </a:cubicBezTo>
                  <a:cubicBezTo>
                    <a:pt x="56" y="368"/>
                    <a:pt x="0" y="236"/>
                    <a:pt x="0" y="92"/>
                  </a:cubicBezTo>
                  <a:cubicBezTo>
                    <a:pt x="185" y="92"/>
                    <a:pt x="185" y="92"/>
                    <a:pt x="185" y="92"/>
                  </a:cubicBezTo>
                  <a:cubicBezTo>
                    <a:pt x="185" y="91"/>
                    <a:pt x="185" y="90"/>
                    <a:pt x="185" y="90"/>
                  </a:cubicBezTo>
                  <a:cubicBezTo>
                    <a:pt x="185" y="40"/>
                    <a:pt x="225" y="0"/>
                    <a:pt x="275" y="0"/>
                  </a:cubicBezTo>
                  <a:cubicBezTo>
                    <a:pt x="325" y="0"/>
                    <a:pt x="365" y="40"/>
                    <a:pt x="365" y="90"/>
                  </a:cubicBezTo>
                  <a:cubicBezTo>
                    <a:pt x="365" y="90"/>
                    <a:pt x="365" y="91"/>
                    <a:pt x="365" y="92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48" y="276"/>
                    <a:pt x="548" y="276"/>
                    <a:pt x="548" y="276"/>
                  </a:cubicBezTo>
                  <a:cubicBezTo>
                    <a:pt x="548" y="276"/>
                    <a:pt x="547" y="276"/>
                    <a:pt x="546" y="276"/>
                  </a:cubicBezTo>
                  <a:cubicBezTo>
                    <a:pt x="517" y="276"/>
                    <a:pt x="491" y="290"/>
                    <a:pt x="474" y="3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7" name="Freeform 273"/>
            <p:cNvSpPr>
              <a:spLocks/>
            </p:cNvSpPr>
            <p:nvPr/>
          </p:nvSpPr>
          <p:spPr bwMode="auto">
            <a:xfrm>
              <a:off x="3686" y="2160"/>
              <a:ext cx="1051" cy="901"/>
            </a:xfrm>
            <a:custGeom>
              <a:avLst/>
              <a:gdLst>
                <a:gd name="T0" fmla="*/ 642 w 642"/>
                <a:gd name="T1" fmla="*/ 0 h 550"/>
                <a:gd name="T2" fmla="*/ 618 w 642"/>
                <a:gd name="T3" fmla="*/ 161 h 550"/>
                <a:gd name="T4" fmla="*/ 210 w 642"/>
                <a:gd name="T5" fmla="*/ 537 h 550"/>
                <a:gd name="T6" fmla="*/ 93 w 642"/>
                <a:gd name="T7" fmla="*/ 550 h 550"/>
                <a:gd name="T8" fmla="*/ 93 w 642"/>
                <a:gd name="T9" fmla="*/ 363 h 550"/>
                <a:gd name="T10" fmla="*/ 92 w 642"/>
                <a:gd name="T11" fmla="*/ 364 h 550"/>
                <a:gd name="T12" fmla="*/ 90 w 642"/>
                <a:gd name="T13" fmla="*/ 364 h 550"/>
                <a:gd name="T14" fmla="*/ 0 w 642"/>
                <a:gd name="T15" fmla="*/ 274 h 550"/>
                <a:gd name="T16" fmla="*/ 90 w 642"/>
                <a:gd name="T17" fmla="*/ 184 h 550"/>
                <a:gd name="T18" fmla="*/ 92 w 642"/>
                <a:gd name="T19" fmla="*/ 184 h 550"/>
                <a:gd name="T20" fmla="*/ 93 w 642"/>
                <a:gd name="T21" fmla="*/ 184 h 550"/>
                <a:gd name="T22" fmla="*/ 93 w 642"/>
                <a:gd name="T23" fmla="*/ 0 h 550"/>
                <a:gd name="T24" fmla="*/ 276 w 642"/>
                <a:gd name="T25" fmla="*/ 0 h 550"/>
                <a:gd name="T26" fmla="*/ 366 w 642"/>
                <a:gd name="T27" fmla="*/ 88 h 550"/>
                <a:gd name="T28" fmla="*/ 455 w 642"/>
                <a:gd name="T29" fmla="*/ 0 h 550"/>
                <a:gd name="T30" fmla="*/ 642 w 642"/>
                <a:gd name="T3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550">
                  <a:moveTo>
                    <a:pt x="642" y="0"/>
                  </a:moveTo>
                  <a:cubicBezTo>
                    <a:pt x="642" y="56"/>
                    <a:pt x="633" y="110"/>
                    <a:pt x="618" y="161"/>
                  </a:cubicBezTo>
                  <a:cubicBezTo>
                    <a:pt x="560" y="349"/>
                    <a:pt x="404" y="494"/>
                    <a:pt x="210" y="537"/>
                  </a:cubicBezTo>
                  <a:cubicBezTo>
                    <a:pt x="173" y="545"/>
                    <a:pt x="133" y="549"/>
                    <a:pt x="93" y="550"/>
                  </a:cubicBezTo>
                  <a:cubicBezTo>
                    <a:pt x="93" y="363"/>
                    <a:pt x="93" y="363"/>
                    <a:pt x="93" y="363"/>
                  </a:cubicBezTo>
                  <a:cubicBezTo>
                    <a:pt x="93" y="364"/>
                    <a:pt x="92" y="364"/>
                    <a:pt x="92" y="364"/>
                  </a:cubicBezTo>
                  <a:cubicBezTo>
                    <a:pt x="91" y="364"/>
                    <a:pt x="90" y="364"/>
                    <a:pt x="90" y="364"/>
                  </a:cubicBezTo>
                  <a:cubicBezTo>
                    <a:pt x="40" y="364"/>
                    <a:pt x="0" y="323"/>
                    <a:pt x="0" y="274"/>
                  </a:cubicBezTo>
                  <a:cubicBezTo>
                    <a:pt x="0" y="224"/>
                    <a:pt x="40" y="184"/>
                    <a:pt x="90" y="184"/>
                  </a:cubicBezTo>
                  <a:cubicBezTo>
                    <a:pt x="90" y="184"/>
                    <a:pt x="91" y="184"/>
                    <a:pt x="92" y="184"/>
                  </a:cubicBezTo>
                  <a:cubicBezTo>
                    <a:pt x="92" y="184"/>
                    <a:pt x="93" y="184"/>
                    <a:pt x="93" y="184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7" y="48"/>
                    <a:pt x="316" y="88"/>
                    <a:pt x="366" y="88"/>
                  </a:cubicBezTo>
                  <a:cubicBezTo>
                    <a:pt x="415" y="88"/>
                    <a:pt x="454" y="48"/>
                    <a:pt x="455" y="0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82" name="Group 781"/>
          <p:cNvGrpSpPr>
            <a:grpSpLocks noChangeAspect="1"/>
          </p:cNvGrpSpPr>
          <p:nvPr/>
        </p:nvGrpSpPr>
        <p:grpSpPr>
          <a:xfrm>
            <a:off x="7115764" y="3469093"/>
            <a:ext cx="758656" cy="759612"/>
            <a:chOff x="-2433638" y="-4156075"/>
            <a:chExt cx="2517775" cy="2520950"/>
          </a:xfrm>
        </p:grpSpPr>
        <p:sp>
          <p:nvSpPr>
            <p:cNvPr id="817" name="Freeform 6"/>
            <p:cNvSpPr>
              <a:spLocks/>
            </p:cNvSpPr>
            <p:nvPr/>
          </p:nvSpPr>
          <p:spPr bwMode="auto">
            <a:xfrm>
              <a:off x="-2409826" y="-4156075"/>
              <a:ext cx="1704975" cy="1131888"/>
            </a:xfrm>
            <a:custGeom>
              <a:avLst/>
              <a:gdLst>
                <a:gd name="T0" fmla="*/ 121 w 657"/>
                <a:gd name="T1" fmla="*/ 436 h 436"/>
                <a:gd name="T2" fmla="*/ 159 w 657"/>
                <a:gd name="T3" fmla="*/ 112 h 436"/>
                <a:gd name="T4" fmla="*/ 657 w 657"/>
                <a:gd name="T5" fmla="*/ 249 h 436"/>
                <a:gd name="T6" fmla="*/ 304 w 657"/>
                <a:gd name="T7" fmla="*/ 234 h 436"/>
                <a:gd name="T8" fmla="*/ 121 w 657"/>
                <a:gd name="T9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36">
                  <a:moveTo>
                    <a:pt x="121" y="436"/>
                  </a:moveTo>
                  <a:cubicBezTo>
                    <a:pt x="121" y="436"/>
                    <a:pt x="0" y="202"/>
                    <a:pt x="159" y="112"/>
                  </a:cubicBezTo>
                  <a:cubicBezTo>
                    <a:pt x="353" y="0"/>
                    <a:pt x="657" y="249"/>
                    <a:pt x="657" y="249"/>
                  </a:cubicBezTo>
                  <a:cubicBezTo>
                    <a:pt x="657" y="249"/>
                    <a:pt x="475" y="167"/>
                    <a:pt x="304" y="234"/>
                  </a:cubicBezTo>
                  <a:cubicBezTo>
                    <a:pt x="185" y="281"/>
                    <a:pt x="121" y="436"/>
                    <a:pt x="121" y="4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8" name="Freeform 7"/>
            <p:cNvSpPr>
              <a:spLocks/>
            </p:cNvSpPr>
            <p:nvPr/>
          </p:nvSpPr>
          <p:spPr bwMode="auto">
            <a:xfrm>
              <a:off x="-1047751" y="-4132263"/>
              <a:ext cx="1131888" cy="1704975"/>
            </a:xfrm>
            <a:custGeom>
              <a:avLst/>
              <a:gdLst>
                <a:gd name="T0" fmla="*/ 0 w 436"/>
                <a:gd name="T1" fmla="*/ 121 h 657"/>
                <a:gd name="T2" fmla="*/ 325 w 436"/>
                <a:gd name="T3" fmla="*/ 159 h 657"/>
                <a:gd name="T4" fmla="*/ 187 w 436"/>
                <a:gd name="T5" fmla="*/ 657 h 657"/>
                <a:gd name="T6" fmla="*/ 202 w 436"/>
                <a:gd name="T7" fmla="*/ 305 h 657"/>
                <a:gd name="T8" fmla="*/ 0 w 436"/>
                <a:gd name="T9" fmla="*/ 12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57">
                  <a:moveTo>
                    <a:pt x="0" y="121"/>
                  </a:moveTo>
                  <a:cubicBezTo>
                    <a:pt x="0" y="121"/>
                    <a:pt x="234" y="0"/>
                    <a:pt x="325" y="159"/>
                  </a:cubicBezTo>
                  <a:cubicBezTo>
                    <a:pt x="436" y="353"/>
                    <a:pt x="187" y="657"/>
                    <a:pt x="187" y="657"/>
                  </a:cubicBezTo>
                  <a:cubicBezTo>
                    <a:pt x="187" y="657"/>
                    <a:pt x="269" y="475"/>
                    <a:pt x="202" y="305"/>
                  </a:cubicBezTo>
                  <a:cubicBezTo>
                    <a:pt x="156" y="186"/>
                    <a:pt x="0" y="121"/>
                    <a:pt x="0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9" name="Freeform 8"/>
            <p:cNvSpPr>
              <a:spLocks/>
            </p:cNvSpPr>
            <p:nvPr/>
          </p:nvSpPr>
          <p:spPr bwMode="auto">
            <a:xfrm>
              <a:off x="-1644651" y="-2767013"/>
              <a:ext cx="1704975" cy="1131888"/>
            </a:xfrm>
            <a:custGeom>
              <a:avLst/>
              <a:gdLst>
                <a:gd name="T0" fmla="*/ 536 w 657"/>
                <a:gd name="T1" fmla="*/ 0 h 436"/>
                <a:gd name="T2" fmla="*/ 499 w 657"/>
                <a:gd name="T3" fmla="*/ 324 h 436"/>
                <a:gd name="T4" fmla="*/ 0 w 657"/>
                <a:gd name="T5" fmla="*/ 187 h 436"/>
                <a:gd name="T6" fmla="*/ 353 w 657"/>
                <a:gd name="T7" fmla="*/ 202 h 436"/>
                <a:gd name="T8" fmla="*/ 536 w 657"/>
                <a:gd name="T9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36">
                  <a:moveTo>
                    <a:pt x="536" y="0"/>
                  </a:moveTo>
                  <a:cubicBezTo>
                    <a:pt x="536" y="0"/>
                    <a:pt x="657" y="234"/>
                    <a:pt x="499" y="324"/>
                  </a:cubicBezTo>
                  <a:cubicBezTo>
                    <a:pt x="305" y="436"/>
                    <a:pt x="0" y="187"/>
                    <a:pt x="0" y="187"/>
                  </a:cubicBezTo>
                  <a:cubicBezTo>
                    <a:pt x="0" y="187"/>
                    <a:pt x="183" y="269"/>
                    <a:pt x="353" y="202"/>
                  </a:cubicBezTo>
                  <a:cubicBezTo>
                    <a:pt x="472" y="155"/>
                    <a:pt x="536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20" name="Freeform 9"/>
            <p:cNvSpPr>
              <a:spLocks/>
            </p:cNvSpPr>
            <p:nvPr/>
          </p:nvSpPr>
          <p:spPr bwMode="auto">
            <a:xfrm>
              <a:off x="-2433638" y="-3363913"/>
              <a:ext cx="1131888" cy="1704975"/>
            </a:xfrm>
            <a:custGeom>
              <a:avLst/>
              <a:gdLst>
                <a:gd name="T0" fmla="*/ 436 w 436"/>
                <a:gd name="T1" fmla="*/ 536 h 657"/>
                <a:gd name="T2" fmla="*/ 111 w 436"/>
                <a:gd name="T3" fmla="*/ 498 h 657"/>
                <a:gd name="T4" fmla="*/ 249 w 436"/>
                <a:gd name="T5" fmla="*/ 0 h 657"/>
                <a:gd name="T6" fmla="*/ 234 w 436"/>
                <a:gd name="T7" fmla="*/ 352 h 657"/>
                <a:gd name="T8" fmla="*/ 436 w 436"/>
                <a:gd name="T9" fmla="*/ 53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57">
                  <a:moveTo>
                    <a:pt x="436" y="536"/>
                  </a:moveTo>
                  <a:cubicBezTo>
                    <a:pt x="436" y="536"/>
                    <a:pt x="202" y="657"/>
                    <a:pt x="111" y="498"/>
                  </a:cubicBezTo>
                  <a:cubicBezTo>
                    <a:pt x="0" y="304"/>
                    <a:pt x="249" y="0"/>
                    <a:pt x="249" y="0"/>
                  </a:cubicBezTo>
                  <a:cubicBezTo>
                    <a:pt x="249" y="0"/>
                    <a:pt x="167" y="182"/>
                    <a:pt x="234" y="352"/>
                  </a:cubicBezTo>
                  <a:cubicBezTo>
                    <a:pt x="281" y="471"/>
                    <a:pt x="436" y="536"/>
                    <a:pt x="436" y="5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83" name="Group 782"/>
          <p:cNvGrpSpPr>
            <a:grpSpLocks noChangeAspect="1"/>
          </p:cNvGrpSpPr>
          <p:nvPr/>
        </p:nvGrpSpPr>
        <p:grpSpPr>
          <a:xfrm>
            <a:off x="8013660" y="3470105"/>
            <a:ext cx="758656" cy="757589"/>
            <a:chOff x="312737" y="-4016375"/>
            <a:chExt cx="2259013" cy="2255837"/>
          </a:xfrm>
        </p:grpSpPr>
        <p:sp>
          <p:nvSpPr>
            <p:cNvPr id="812" name="Freeform 10"/>
            <p:cNvSpPr>
              <a:spLocks/>
            </p:cNvSpPr>
            <p:nvPr/>
          </p:nvSpPr>
          <p:spPr bwMode="auto">
            <a:xfrm>
              <a:off x="312737" y="-3690938"/>
              <a:ext cx="1228725" cy="1027113"/>
            </a:xfrm>
            <a:custGeom>
              <a:avLst/>
              <a:gdLst>
                <a:gd name="T0" fmla="*/ 126 w 474"/>
                <a:gd name="T1" fmla="*/ 396 h 396"/>
                <a:gd name="T2" fmla="*/ 75 w 474"/>
                <a:gd name="T3" fmla="*/ 153 h 396"/>
                <a:gd name="T4" fmla="*/ 474 w 474"/>
                <a:gd name="T5" fmla="*/ 73 h 396"/>
                <a:gd name="T6" fmla="*/ 225 w 474"/>
                <a:gd name="T7" fmla="*/ 182 h 396"/>
                <a:gd name="T8" fmla="*/ 126 w 474"/>
                <a:gd name="T9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396">
                  <a:moveTo>
                    <a:pt x="126" y="396"/>
                  </a:moveTo>
                  <a:cubicBezTo>
                    <a:pt x="126" y="396"/>
                    <a:pt x="0" y="278"/>
                    <a:pt x="75" y="153"/>
                  </a:cubicBezTo>
                  <a:cubicBezTo>
                    <a:pt x="168" y="0"/>
                    <a:pt x="474" y="73"/>
                    <a:pt x="474" y="73"/>
                  </a:cubicBezTo>
                  <a:cubicBezTo>
                    <a:pt x="474" y="73"/>
                    <a:pt x="318" y="69"/>
                    <a:pt x="225" y="182"/>
                  </a:cubicBezTo>
                  <a:cubicBezTo>
                    <a:pt x="160" y="261"/>
                    <a:pt x="126" y="396"/>
                    <a:pt x="126" y="3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3" name="Freeform 11"/>
            <p:cNvSpPr>
              <a:spLocks/>
            </p:cNvSpPr>
            <p:nvPr/>
          </p:nvSpPr>
          <p:spPr bwMode="auto">
            <a:xfrm>
              <a:off x="1033462" y="-4016375"/>
              <a:ext cx="1076325" cy="1009650"/>
            </a:xfrm>
            <a:custGeom>
              <a:avLst/>
              <a:gdLst>
                <a:gd name="T0" fmla="*/ 0 w 415"/>
                <a:gd name="T1" fmla="*/ 157 h 389"/>
                <a:gd name="T2" fmla="*/ 216 w 415"/>
                <a:gd name="T3" fmla="*/ 34 h 389"/>
                <a:gd name="T4" fmla="*/ 415 w 415"/>
                <a:gd name="T5" fmla="*/ 389 h 389"/>
                <a:gd name="T6" fmla="*/ 234 w 415"/>
                <a:gd name="T7" fmla="*/ 185 h 389"/>
                <a:gd name="T8" fmla="*/ 0 w 415"/>
                <a:gd name="T9" fmla="*/ 15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89">
                  <a:moveTo>
                    <a:pt x="0" y="157"/>
                  </a:moveTo>
                  <a:cubicBezTo>
                    <a:pt x="0" y="157"/>
                    <a:pt x="74" y="0"/>
                    <a:pt x="216" y="34"/>
                  </a:cubicBezTo>
                  <a:cubicBezTo>
                    <a:pt x="390" y="74"/>
                    <a:pt x="415" y="389"/>
                    <a:pt x="415" y="389"/>
                  </a:cubicBezTo>
                  <a:cubicBezTo>
                    <a:pt x="415" y="389"/>
                    <a:pt x="370" y="238"/>
                    <a:pt x="234" y="185"/>
                  </a:cubicBezTo>
                  <a:cubicBezTo>
                    <a:pt x="139" y="147"/>
                    <a:pt x="0" y="157"/>
                    <a:pt x="0" y="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4" name="Freeform 12"/>
            <p:cNvSpPr>
              <a:spLocks/>
            </p:cNvSpPr>
            <p:nvPr/>
          </p:nvSpPr>
          <p:spPr bwMode="auto">
            <a:xfrm>
              <a:off x="1817687" y="-3522663"/>
              <a:ext cx="754063" cy="1206500"/>
            </a:xfrm>
            <a:custGeom>
              <a:avLst/>
              <a:gdLst>
                <a:gd name="T0" fmla="*/ 91 w 291"/>
                <a:gd name="T1" fmla="*/ 0 h 465"/>
                <a:gd name="T2" fmla="*/ 276 w 291"/>
                <a:gd name="T3" fmla="*/ 166 h 465"/>
                <a:gd name="T4" fmla="*/ 0 w 291"/>
                <a:gd name="T5" fmla="*/ 465 h 465"/>
                <a:gd name="T6" fmla="*/ 138 w 291"/>
                <a:gd name="T7" fmla="*/ 231 h 465"/>
                <a:gd name="T8" fmla="*/ 91 w 291"/>
                <a:gd name="T9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465">
                  <a:moveTo>
                    <a:pt x="91" y="0"/>
                  </a:moveTo>
                  <a:cubicBezTo>
                    <a:pt x="91" y="0"/>
                    <a:pt x="263" y="21"/>
                    <a:pt x="276" y="166"/>
                  </a:cubicBezTo>
                  <a:cubicBezTo>
                    <a:pt x="291" y="344"/>
                    <a:pt x="0" y="465"/>
                    <a:pt x="0" y="465"/>
                  </a:cubicBezTo>
                  <a:cubicBezTo>
                    <a:pt x="0" y="465"/>
                    <a:pt x="129" y="376"/>
                    <a:pt x="138" y="231"/>
                  </a:cubicBezTo>
                  <a:cubicBezTo>
                    <a:pt x="144" y="129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5" name="Freeform 13"/>
            <p:cNvSpPr>
              <a:spLocks/>
            </p:cNvSpPr>
            <p:nvPr/>
          </p:nvSpPr>
          <p:spPr bwMode="auto">
            <a:xfrm>
              <a:off x="1066800" y="-2528888"/>
              <a:ext cx="1308100" cy="768350"/>
            </a:xfrm>
            <a:custGeom>
              <a:avLst/>
              <a:gdLst>
                <a:gd name="T0" fmla="*/ 471 w 504"/>
                <a:gd name="T1" fmla="*/ 0 h 296"/>
                <a:gd name="T2" fmla="*/ 369 w 504"/>
                <a:gd name="T3" fmla="*/ 227 h 296"/>
                <a:gd name="T4" fmla="*/ 0 w 504"/>
                <a:gd name="T5" fmla="*/ 57 h 296"/>
                <a:gd name="T6" fmla="*/ 266 w 504"/>
                <a:gd name="T7" fmla="*/ 116 h 296"/>
                <a:gd name="T8" fmla="*/ 471 w 504"/>
                <a:gd name="T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6">
                  <a:moveTo>
                    <a:pt x="471" y="0"/>
                  </a:moveTo>
                  <a:cubicBezTo>
                    <a:pt x="471" y="0"/>
                    <a:pt x="504" y="170"/>
                    <a:pt x="369" y="227"/>
                  </a:cubicBezTo>
                  <a:cubicBezTo>
                    <a:pt x="205" y="296"/>
                    <a:pt x="0" y="57"/>
                    <a:pt x="0" y="57"/>
                  </a:cubicBezTo>
                  <a:cubicBezTo>
                    <a:pt x="0" y="57"/>
                    <a:pt x="124" y="152"/>
                    <a:pt x="266" y="116"/>
                  </a:cubicBezTo>
                  <a:cubicBezTo>
                    <a:pt x="365" y="90"/>
                    <a:pt x="471" y="0"/>
                    <a:pt x="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6" name="Freeform 14"/>
            <p:cNvSpPr>
              <a:spLocks/>
            </p:cNvSpPr>
            <p:nvPr/>
          </p:nvSpPr>
          <p:spPr bwMode="auto">
            <a:xfrm>
              <a:off x="469900" y="-3114675"/>
              <a:ext cx="944563" cy="1336675"/>
            </a:xfrm>
            <a:custGeom>
              <a:avLst/>
              <a:gdLst>
                <a:gd name="T0" fmla="*/ 364 w 364"/>
                <a:gd name="T1" fmla="*/ 431 h 515"/>
                <a:gd name="T2" fmla="*/ 117 w 364"/>
                <a:gd name="T3" fmla="*/ 404 h 515"/>
                <a:gd name="T4" fmla="*/ 165 w 364"/>
                <a:gd name="T5" fmla="*/ 0 h 515"/>
                <a:gd name="T6" fmla="*/ 191 w 364"/>
                <a:gd name="T7" fmla="*/ 271 h 515"/>
                <a:gd name="T8" fmla="*/ 364 w 364"/>
                <a:gd name="T9" fmla="*/ 43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515">
                  <a:moveTo>
                    <a:pt x="364" y="431"/>
                  </a:moveTo>
                  <a:cubicBezTo>
                    <a:pt x="364" y="431"/>
                    <a:pt x="213" y="515"/>
                    <a:pt x="117" y="404"/>
                  </a:cubicBezTo>
                  <a:cubicBezTo>
                    <a:pt x="0" y="269"/>
                    <a:pt x="165" y="0"/>
                    <a:pt x="165" y="0"/>
                  </a:cubicBezTo>
                  <a:cubicBezTo>
                    <a:pt x="165" y="0"/>
                    <a:pt x="113" y="148"/>
                    <a:pt x="191" y="271"/>
                  </a:cubicBezTo>
                  <a:cubicBezTo>
                    <a:pt x="246" y="358"/>
                    <a:pt x="364" y="431"/>
                    <a:pt x="364" y="4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84" name="Group 783"/>
          <p:cNvGrpSpPr>
            <a:grpSpLocks noChangeAspect="1"/>
          </p:cNvGrpSpPr>
          <p:nvPr/>
        </p:nvGrpSpPr>
        <p:grpSpPr>
          <a:xfrm>
            <a:off x="10707346" y="3469571"/>
            <a:ext cx="758656" cy="758656"/>
            <a:chOff x="371475" y="-1557338"/>
            <a:chExt cx="2236788" cy="2236788"/>
          </a:xfrm>
        </p:grpSpPr>
        <p:sp>
          <p:nvSpPr>
            <p:cNvPr id="804" name="Freeform 15"/>
            <p:cNvSpPr>
              <a:spLocks/>
            </p:cNvSpPr>
            <p:nvPr/>
          </p:nvSpPr>
          <p:spPr bwMode="auto">
            <a:xfrm>
              <a:off x="460375" y="-714375"/>
              <a:ext cx="515938" cy="1122363"/>
            </a:xfrm>
            <a:custGeom>
              <a:avLst/>
              <a:gdLst>
                <a:gd name="T0" fmla="*/ 199 w 199"/>
                <a:gd name="T1" fmla="*/ 432 h 432"/>
                <a:gd name="T2" fmla="*/ 53 w 199"/>
                <a:gd name="T3" fmla="*/ 308 h 432"/>
                <a:gd name="T4" fmla="*/ 172 w 199"/>
                <a:gd name="T5" fmla="*/ 0 h 432"/>
                <a:gd name="T6" fmla="*/ 145 w 199"/>
                <a:gd name="T7" fmla="*/ 250 h 432"/>
                <a:gd name="T8" fmla="*/ 199 w 199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432">
                  <a:moveTo>
                    <a:pt x="199" y="432"/>
                  </a:moveTo>
                  <a:cubicBezTo>
                    <a:pt x="199" y="432"/>
                    <a:pt x="96" y="415"/>
                    <a:pt x="53" y="308"/>
                  </a:cubicBezTo>
                  <a:cubicBezTo>
                    <a:pt x="0" y="178"/>
                    <a:pt x="172" y="0"/>
                    <a:pt x="172" y="0"/>
                  </a:cubicBezTo>
                  <a:cubicBezTo>
                    <a:pt x="172" y="0"/>
                    <a:pt x="132" y="154"/>
                    <a:pt x="145" y="250"/>
                  </a:cubicBezTo>
                  <a:cubicBezTo>
                    <a:pt x="158" y="356"/>
                    <a:pt x="199" y="432"/>
                    <a:pt x="199" y="4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5" name="Freeform 16"/>
            <p:cNvSpPr>
              <a:spLocks/>
            </p:cNvSpPr>
            <p:nvPr/>
          </p:nvSpPr>
          <p:spPr bwMode="auto">
            <a:xfrm>
              <a:off x="371475" y="-1046163"/>
              <a:ext cx="900113" cy="842963"/>
            </a:xfrm>
            <a:custGeom>
              <a:avLst/>
              <a:gdLst>
                <a:gd name="T0" fmla="*/ 60 w 347"/>
                <a:gd name="T1" fmla="*/ 325 h 325"/>
                <a:gd name="T2" fmla="*/ 45 w 347"/>
                <a:gd name="T3" fmla="*/ 134 h 325"/>
                <a:gd name="T4" fmla="*/ 347 w 347"/>
                <a:gd name="T5" fmla="*/ 0 h 325"/>
                <a:gd name="T6" fmla="*/ 151 w 347"/>
                <a:gd name="T7" fmla="*/ 158 h 325"/>
                <a:gd name="T8" fmla="*/ 60 w 347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25">
                  <a:moveTo>
                    <a:pt x="60" y="325"/>
                  </a:moveTo>
                  <a:cubicBezTo>
                    <a:pt x="60" y="325"/>
                    <a:pt x="0" y="240"/>
                    <a:pt x="45" y="134"/>
                  </a:cubicBezTo>
                  <a:cubicBezTo>
                    <a:pt x="100" y="5"/>
                    <a:pt x="347" y="0"/>
                    <a:pt x="347" y="0"/>
                  </a:cubicBezTo>
                  <a:cubicBezTo>
                    <a:pt x="347" y="0"/>
                    <a:pt x="210" y="81"/>
                    <a:pt x="151" y="158"/>
                  </a:cubicBezTo>
                  <a:cubicBezTo>
                    <a:pt x="86" y="242"/>
                    <a:pt x="60" y="325"/>
                    <a:pt x="60" y="32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6" name="Freeform 17"/>
            <p:cNvSpPr>
              <a:spLocks/>
            </p:cNvSpPr>
            <p:nvPr/>
          </p:nvSpPr>
          <p:spPr bwMode="auto">
            <a:xfrm>
              <a:off x="644525" y="-1466850"/>
              <a:ext cx="1120775" cy="514350"/>
            </a:xfrm>
            <a:custGeom>
              <a:avLst/>
              <a:gdLst>
                <a:gd name="T0" fmla="*/ 0 w 432"/>
                <a:gd name="T1" fmla="*/ 198 h 198"/>
                <a:gd name="T2" fmla="*/ 123 w 432"/>
                <a:gd name="T3" fmla="*/ 52 h 198"/>
                <a:gd name="T4" fmla="*/ 432 w 432"/>
                <a:gd name="T5" fmla="*/ 171 h 198"/>
                <a:gd name="T6" fmla="*/ 182 w 432"/>
                <a:gd name="T7" fmla="*/ 144 h 198"/>
                <a:gd name="T8" fmla="*/ 0 w 432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98">
                  <a:moveTo>
                    <a:pt x="0" y="198"/>
                  </a:moveTo>
                  <a:cubicBezTo>
                    <a:pt x="0" y="198"/>
                    <a:pt x="17" y="96"/>
                    <a:pt x="123" y="52"/>
                  </a:cubicBezTo>
                  <a:cubicBezTo>
                    <a:pt x="254" y="0"/>
                    <a:pt x="432" y="171"/>
                    <a:pt x="432" y="171"/>
                  </a:cubicBezTo>
                  <a:cubicBezTo>
                    <a:pt x="432" y="171"/>
                    <a:pt x="278" y="131"/>
                    <a:pt x="182" y="144"/>
                  </a:cubicBezTo>
                  <a:cubicBezTo>
                    <a:pt x="76" y="158"/>
                    <a:pt x="0" y="198"/>
                    <a:pt x="0" y="1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7" name="Freeform 18"/>
            <p:cNvSpPr>
              <a:spLocks/>
            </p:cNvSpPr>
            <p:nvPr/>
          </p:nvSpPr>
          <p:spPr bwMode="auto">
            <a:xfrm>
              <a:off x="1254125" y="-1557338"/>
              <a:ext cx="842963" cy="900113"/>
            </a:xfrm>
            <a:custGeom>
              <a:avLst/>
              <a:gdLst>
                <a:gd name="T0" fmla="*/ 0 w 325"/>
                <a:gd name="T1" fmla="*/ 61 h 347"/>
                <a:gd name="T2" fmla="*/ 191 w 325"/>
                <a:gd name="T3" fmla="*/ 45 h 347"/>
                <a:gd name="T4" fmla="*/ 325 w 325"/>
                <a:gd name="T5" fmla="*/ 347 h 347"/>
                <a:gd name="T6" fmla="*/ 167 w 325"/>
                <a:gd name="T7" fmla="*/ 151 h 347"/>
                <a:gd name="T8" fmla="*/ 0 w 325"/>
                <a:gd name="T9" fmla="*/ 6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47">
                  <a:moveTo>
                    <a:pt x="0" y="61"/>
                  </a:moveTo>
                  <a:cubicBezTo>
                    <a:pt x="0" y="61"/>
                    <a:pt x="85" y="0"/>
                    <a:pt x="191" y="45"/>
                  </a:cubicBezTo>
                  <a:cubicBezTo>
                    <a:pt x="320" y="100"/>
                    <a:pt x="325" y="347"/>
                    <a:pt x="325" y="347"/>
                  </a:cubicBezTo>
                  <a:cubicBezTo>
                    <a:pt x="325" y="347"/>
                    <a:pt x="244" y="210"/>
                    <a:pt x="167" y="151"/>
                  </a:cubicBezTo>
                  <a:cubicBezTo>
                    <a:pt x="83" y="86"/>
                    <a:pt x="0" y="61"/>
                    <a:pt x="0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8" name="Freeform 19"/>
            <p:cNvSpPr>
              <a:spLocks/>
            </p:cNvSpPr>
            <p:nvPr/>
          </p:nvSpPr>
          <p:spPr bwMode="auto">
            <a:xfrm>
              <a:off x="2001837" y="-1284288"/>
              <a:ext cx="515938" cy="1120775"/>
            </a:xfrm>
            <a:custGeom>
              <a:avLst/>
              <a:gdLst>
                <a:gd name="T0" fmla="*/ 0 w 199"/>
                <a:gd name="T1" fmla="*/ 0 h 432"/>
                <a:gd name="T2" fmla="*/ 146 w 199"/>
                <a:gd name="T3" fmla="*/ 124 h 432"/>
                <a:gd name="T4" fmla="*/ 28 w 199"/>
                <a:gd name="T5" fmla="*/ 432 h 432"/>
                <a:gd name="T6" fmla="*/ 55 w 199"/>
                <a:gd name="T7" fmla="*/ 182 h 432"/>
                <a:gd name="T8" fmla="*/ 0 w 199"/>
                <a:gd name="T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432">
                  <a:moveTo>
                    <a:pt x="0" y="0"/>
                  </a:moveTo>
                  <a:cubicBezTo>
                    <a:pt x="0" y="0"/>
                    <a:pt x="103" y="17"/>
                    <a:pt x="146" y="124"/>
                  </a:cubicBezTo>
                  <a:cubicBezTo>
                    <a:pt x="199" y="254"/>
                    <a:pt x="28" y="432"/>
                    <a:pt x="28" y="432"/>
                  </a:cubicBezTo>
                  <a:cubicBezTo>
                    <a:pt x="28" y="432"/>
                    <a:pt x="67" y="278"/>
                    <a:pt x="55" y="182"/>
                  </a:cubicBezTo>
                  <a:cubicBezTo>
                    <a:pt x="41" y="7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9" name="Freeform 20"/>
            <p:cNvSpPr>
              <a:spLocks/>
            </p:cNvSpPr>
            <p:nvPr/>
          </p:nvSpPr>
          <p:spPr bwMode="auto">
            <a:xfrm>
              <a:off x="1704975" y="-674688"/>
              <a:ext cx="903288" cy="842963"/>
            </a:xfrm>
            <a:custGeom>
              <a:avLst/>
              <a:gdLst>
                <a:gd name="T0" fmla="*/ 287 w 348"/>
                <a:gd name="T1" fmla="*/ 0 h 325"/>
                <a:gd name="T2" fmla="*/ 303 w 348"/>
                <a:gd name="T3" fmla="*/ 191 h 325"/>
                <a:gd name="T4" fmla="*/ 0 w 348"/>
                <a:gd name="T5" fmla="*/ 325 h 325"/>
                <a:gd name="T6" fmla="*/ 197 w 348"/>
                <a:gd name="T7" fmla="*/ 167 h 325"/>
                <a:gd name="T8" fmla="*/ 287 w 348"/>
                <a:gd name="T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325">
                  <a:moveTo>
                    <a:pt x="287" y="0"/>
                  </a:moveTo>
                  <a:cubicBezTo>
                    <a:pt x="287" y="0"/>
                    <a:pt x="348" y="85"/>
                    <a:pt x="303" y="191"/>
                  </a:cubicBezTo>
                  <a:cubicBezTo>
                    <a:pt x="248" y="320"/>
                    <a:pt x="0" y="325"/>
                    <a:pt x="0" y="325"/>
                  </a:cubicBezTo>
                  <a:cubicBezTo>
                    <a:pt x="0" y="325"/>
                    <a:pt x="138" y="244"/>
                    <a:pt x="197" y="167"/>
                  </a:cubicBezTo>
                  <a:cubicBezTo>
                    <a:pt x="262" y="83"/>
                    <a:pt x="287" y="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0" name="Freeform 21"/>
            <p:cNvSpPr>
              <a:spLocks/>
            </p:cNvSpPr>
            <p:nvPr/>
          </p:nvSpPr>
          <p:spPr bwMode="auto">
            <a:xfrm>
              <a:off x="1212850" y="74613"/>
              <a:ext cx="1123950" cy="514350"/>
            </a:xfrm>
            <a:custGeom>
              <a:avLst/>
              <a:gdLst>
                <a:gd name="T0" fmla="*/ 433 w 433"/>
                <a:gd name="T1" fmla="*/ 0 h 198"/>
                <a:gd name="T2" fmla="*/ 309 w 433"/>
                <a:gd name="T3" fmla="*/ 146 h 198"/>
                <a:gd name="T4" fmla="*/ 0 w 433"/>
                <a:gd name="T5" fmla="*/ 27 h 198"/>
                <a:gd name="T6" fmla="*/ 251 w 433"/>
                <a:gd name="T7" fmla="*/ 54 h 198"/>
                <a:gd name="T8" fmla="*/ 433 w 433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98">
                  <a:moveTo>
                    <a:pt x="433" y="0"/>
                  </a:moveTo>
                  <a:cubicBezTo>
                    <a:pt x="433" y="0"/>
                    <a:pt x="416" y="102"/>
                    <a:pt x="309" y="146"/>
                  </a:cubicBezTo>
                  <a:cubicBezTo>
                    <a:pt x="179" y="198"/>
                    <a:pt x="0" y="27"/>
                    <a:pt x="0" y="27"/>
                  </a:cubicBezTo>
                  <a:cubicBezTo>
                    <a:pt x="0" y="27"/>
                    <a:pt x="155" y="67"/>
                    <a:pt x="251" y="54"/>
                  </a:cubicBezTo>
                  <a:cubicBezTo>
                    <a:pt x="356" y="40"/>
                    <a:pt x="433" y="0"/>
                    <a:pt x="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11" name="Freeform 22"/>
            <p:cNvSpPr>
              <a:spLocks/>
            </p:cNvSpPr>
            <p:nvPr/>
          </p:nvSpPr>
          <p:spPr bwMode="auto">
            <a:xfrm>
              <a:off x="882650" y="-220663"/>
              <a:ext cx="841375" cy="900113"/>
            </a:xfrm>
            <a:custGeom>
              <a:avLst/>
              <a:gdLst>
                <a:gd name="T0" fmla="*/ 324 w 324"/>
                <a:gd name="T1" fmla="*/ 286 h 347"/>
                <a:gd name="T2" fmla="*/ 134 w 324"/>
                <a:gd name="T3" fmla="*/ 302 h 347"/>
                <a:gd name="T4" fmla="*/ 0 w 324"/>
                <a:gd name="T5" fmla="*/ 0 h 347"/>
                <a:gd name="T6" fmla="*/ 157 w 324"/>
                <a:gd name="T7" fmla="*/ 196 h 347"/>
                <a:gd name="T8" fmla="*/ 324 w 324"/>
                <a:gd name="T9" fmla="*/ 28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47">
                  <a:moveTo>
                    <a:pt x="324" y="286"/>
                  </a:moveTo>
                  <a:cubicBezTo>
                    <a:pt x="324" y="286"/>
                    <a:pt x="240" y="347"/>
                    <a:pt x="134" y="302"/>
                  </a:cubicBezTo>
                  <a:cubicBezTo>
                    <a:pt x="4" y="247"/>
                    <a:pt x="0" y="0"/>
                    <a:pt x="0" y="0"/>
                  </a:cubicBezTo>
                  <a:cubicBezTo>
                    <a:pt x="0" y="0"/>
                    <a:pt x="81" y="137"/>
                    <a:pt x="157" y="196"/>
                  </a:cubicBezTo>
                  <a:cubicBezTo>
                    <a:pt x="242" y="261"/>
                    <a:pt x="324" y="286"/>
                    <a:pt x="324" y="2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85" name="Group 784"/>
          <p:cNvGrpSpPr>
            <a:grpSpLocks noChangeAspect="1"/>
          </p:cNvGrpSpPr>
          <p:nvPr/>
        </p:nvGrpSpPr>
        <p:grpSpPr>
          <a:xfrm>
            <a:off x="8911556" y="3450027"/>
            <a:ext cx="758656" cy="797744"/>
            <a:chOff x="-4932363" y="-1589088"/>
            <a:chExt cx="2187575" cy="2300288"/>
          </a:xfrm>
        </p:grpSpPr>
        <p:sp>
          <p:nvSpPr>
            <p:cNvPr id="798" name="Freeform 23"/>
            <p:cNvSpPr>
              <a:spLocks/>
            </p:cNvSpPr>
            <p:nvPr/>
          </p:nvSpPr>
          <p:spPr bwMode="auto">
            <a:xfrm>
              <a:off x="-4932363" y="-971550"/>
              <a:ext cx="692150" cy="1208088"/>
            </a:xfrm>
            <a:custGeom>
              <a:avLst/>
              <a:gdLst>
                <a:gd name="T0" fmla="*/ 167 w 267"/>
                <a:gd name="T1" fmla="*/ 465 h 465"/>
                <a:gd name="T2" fmla="*/ 20 w 267"/>
                <a:gd name="T3" fmla="*/ 289 h 465"/>
                <a:gd name="T4" fmla="*/ 267 w 267"/>
                <a:gd name="T5" fmla="*/ 0 h 465"/>
                <a:gd name="T6" fmla="*/ 143 w 267"/>
                <a:gd name="T7" fmla="*/ 250 h 465"/>
                <a:gd name="T8" fmla="*/ 167 w 267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65">
                  <a:moveTo>
                    <a:pt x="167" y="465"/>
                  </a:moveTo>
                  <a:cubicBezTo>
                    <a:pt x="167" y="465"/>
                    <a:pt x="37" y="424"/>
                    <a:pt x="20" y="289"/>
                  </a:cubicBezTo>
                  <a:cubicBezTo>
                    <a:pt x="0" y="123"/>
                    <a:pt x="267" y="0"/>
                    <a:pt x="267" y="0"/>
                  </a:cubicBezTo>
                  <a:cubicBezTo>
                    <a:pt x="267" y="0"/>
                    <a:pt x="158" y="136"/>
                    <a:pt x="143" y="250"/>
                  </a:cubicBezTo>
                  <a:cubicBezTo>
                    <a:pt x="126" y="376"/>
                    <a:pt x="167" y="465"/>
                    <a:pt x="167" y="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9" name="Freeform 24"/>
            <p:cNvSpPr>
              <a:spLocks/>
            </p:cNvSpPr>
            <p:nvPr/>
          </p:nvSpPr>
          <p:spPr bwMode="auto">
            <a:xfrm>
              <a:off x="-4832351" y="-1492250"/>
              <a:ext cx="1254125" cy="819150"/>
            </a:xfrm>
            <a:custGeom>
              <a:avLst/>
              <a:gdLst>
                <a:gd name="T0" fmla="*/ 30 w 483"/>
                <a:gd name="T1" fmla="*/ 316 h 316"/>
                <a:gd name="T2" fmla="*/ 109 w 483"/>
                <a:gd name="T3" fmla="*/ 100 h 316"/>
                <a:gd name="T4" fmla="*/ 483 w 483"/>
                <a:gd name="T5" fmla="*/ 170 h 316"/>
                <a:gd name="T6" fmla="*/ 204 w 483"/>
                <a:gd name="T7" fmla="*/ 187 h 316"/>
                <a:gd name="T8" fmla="*/ 30 w 483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316">
                  <a:moveTo>
                    <a:pt x="30" y="316"/>
                  </a:moveTo>
                  <a:cubicBezTo>
                    <a:pt x="30" y="316"/>
                    <a:pt x="0" y="183"/>
                    <a:pt x="109" y="100"/>
                  </a:cubicBezTo>
                  <a:cubicBezTo>
                    <a:pt x="243" y="0"/>
                    <a:pt x="483" y="170"/>
                    <a:pt x="483" y="170"/>
                  </a:cubicBezTo>
                  <a:cubicBezTo>
                    <a:pt x="483" y="170"/>
                    <a:pt x="310" y="143"/>
                    <a:pt x="204" y="187"/>
                  </a:cubicBezTo>
                  <a:cubicBezTo>
                    <a:pt x="87" y="235"/>
                    <a:pt x="30" y="316"/>
                    <a:pt x="30" y="3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0" name="Freeform 25"/>
            <p:cNvSpPr>
              <a:spLocks/>
            </p:cNvSpPr>
            <p:nvPr/>
          </p:nvSpPr>
          <p:spPr bwMode="auto">
            <a:xfrm>
              <a:off x="-4094163" y="-1589088"/>
              <a:ext cx="985838" cy="1069975"/>
            </a:xfrm>
            <a:custGeom>
              <a:avLst/>
              <a:gdLst>
                <a:gd name="T0" fmla="*/ 0 w 380"/>
                <a:gd name="T1" fmla="*/ 92 h 412"/>
                <a:gd name="T2" fmla="*/ 227 w 380"/>
                <a:gd name="T3" fmla="*/ 53 h 412"/>
                <a:gd name="T4" fmla="*/ 354 w 380"/>
                <a:gd name="T5" fmla="*/ 412 h 412"/>
                <a:gd name="T6" fmla="*/ 199 w 380"/>
                <a:gd name="T7" fmla="*/ 179 h 412"/>
                <a:gd name="T8" fmla="*/ 0 w 380"/>
                <a:gd name="T9" fmla="*/ 9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412">
                  <a:moveTo>
                    <a:pt x="0" y="92"/>
                  </a:moveTo>
                  <a:cubicBezTo>
                    <a:pt x="0" y="92"/>
                    <a:pt x="101" y="0"/>
                    <a:pt x="227" y="53"/>
                  </a:cubicBezTo>
                  <a:cubicBezTo>
                    <a:pt x="380" y="119"/>
                    <a:pt x="354" y="412"/>
                    <a:pt x="354" y="412"/>
                  </a:cubicBezTo>
                  <a:cubicBezTo>
                    <a:pt x="354" y="412"/>
                    <a:pt x="290" y="249"/>
                    <a:pt x="199" y="179"/>
                  </a:cubicBezTo>
                  <a:cubicBezTo>
                    <a:pt x="99" y="102"/>
                    <a:pt x="0" y="92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1" name="Freeform 26"/>
            <p:cNvSpPr>
              <a:spLocks/>
            </p:cNvSpPr>
            <p:nvPr/>
          </p:nvSpPr>
          <p:spPr bwMode="auto">
            <a:xfrm>
              <a:off x="-3438526" y="-1114425"/>
              <a:ext cx="693738" cy="1208088"/>
            </a:xfrm>
            <a:custGeom>
              <a:avLst/>
              <a:gdLst>
                <a:gd name="T0" fmla="*/ 100 w 267"/>
                <a:gd name="T1" fmla="*/ 0 h 465"/>
                <a:gd name="T2" fmla="*/ 247 w 267"/>
                <a:gd name="T3" fmla="*/ 176 h 465"/>
                <a:gd name="T4" fmla="*/ 0 w 267"/>
                <a:gd name="T5" fmla="*/ 465 h 465"/>
                <a:gd name="T6" fmla="*/ 124 w 267"/>
                <a:gd name="T7" fmla="*/ 215 h 465"/>
                <a:gd name="T8" fmla="*/ 100 w 267"/>
                <a:gd name="T9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465">
                  <a:moveTo>
                    <a:pt x="100" y="0"/>
                  </a:moveTo>
                  <a:cubicBezTo>
                    <a:pt x="100" y="0"/>
                    <a:pt x="230" y="41"/>
                    <a:pt x="247" y="176"/>
                  </a:cubicBezTo>
                  <a:cubicBezTo>
                    <a:pt x="267" y="342"/>
                    <a:pt x="0" y="465"/>
                    <a:pt x="0" y="465"/>
                  </a:cubicBezTo>
                  <a:cubicBezTo>
                    <a:pt x="0" y="465"/>
                    <a:pt x="109" y="329"/>
                    <a:pt x="124" y="215"/>
                  </a:cubicBezTo>
                  <a:cubicBezTo>
                    <a:pt x="141" y="89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2" name="Freeform 27"/>
            <p:cNvSpPr>
              <a:spLocks/>
            </p:cNvSpPr>
            <p:nvPr/>
          </p:nvSpPr>
          <p:spPr bwMode="auto">
            <a:xfrm>
              <a:off x="-4100513" y="-204788"/>
              <a:ext cx="1254125" cy="820738"/>
            </a:xfrm>
            <a:custGeom>
              <a:avLst/>
              <a:gdLst>
                <a:gd name="T0" fmla="*/ 453 w 483"/>
                <a:gd name="T1" fmla="*/ 0 h 316"/>
                <a:gd name="T2" fmla="*/ 374 w 483"/>
                <a:gd name="T3" fmla="*/ 216 h 316"/>
                <a:gd name="T4" fmla="*/ 0 w 483"/>
                <a:gd name="T5" fmla="*/ 146 h 316"/>
                <a:gd name="T6" fmla="*/ 279 w 483"/>
                <a:gd name="T7" fmla="*/ 129 h 316"/>
                <a:gd name="T8" fmla="*/ 453 w 483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316">
                  <a:moveTo>
                    <a:pt x="453" y="0"/>
                  </a:moveTo>
                  <a:cubicBezTo>
                    <a:pt x="453" y="0"/>
                    <a:pt x="483" y="133"/>
                    <a:pt x="374" y="216"/>
                  </a:cubicBezTo>
                  <a:cubicBezTo>
                    <a:pt x="241" y="316"/>
                    <a:pt x="0" y="146"/>
                    <a:pt x="0" y="146"/>
                  </a:cubicBezTo>
                  <a:cubicBezTo>
                    <a:pt x="0" y="146"/>
                    <a:pt x="173" y="173"/>
                    <a:pt x="279" y="129"/>
                  </a:cubicBezTo>
                  <a:cubicBezTo>
                    <a:pt x="396" y="81"/>
                    <a:pt x="453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03" name="Freeform 28"/>
            <p:cNvSpPr>
              <a:spLocks/>
            </p:cNvSpPr>
            <p:nvPr/>
          </p:nvSpPr>
          <p:spPr bwMode="auto">
            <a:xfrm>
              <a:off x="-4570413" y="-358775"/>
              <a:ext cx="987425" cy="1069975"/>
            </a:xfrm>
            <a:custGeom>
              <a:avLst/>
              <a:gdLst>
                <a:gd name="T0" fmla="*/ 380 w 380"/>
                <a:gd name="T1" fmla="*/ 320 h 412"/>
                <a:gd name="T2" fmla="*/ 153 w 380"/>
                <a:gd name="T3" fmla="*/ 359 h 412"/>
                <a:gd name="T4" fmla="*/ 27 w 380"/>
                <a:gd name="T5" fmla="*/ 0 h 412"/>
                <a:gd name="T6" fmla="*/ 181 w 380"/>
                <a:gd name="T7" fmla="*/ 233 h 412"/>
                <a:gd name="T8" fmla="*/ 380 w 380"/>
                <a:gd name="T9" fmla="*/ 32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412">
                  <a:moveTo>
                    <a:pt x="380" y="320"/>
                  </a:moveTo>
                  <a:cubicBezTo>
                    <a:pt x="380" y="320"/>
                    <a:pt x="279" y="412"/>
                    <a:pt x="153" y="359"/>
                  </a:cubicBezTo>
                  <a:cubicBezTo>
                    <a:pt x="0" y="293"/>
                    <a:pt x="27" y="0"/>
                    <a:pt x="27" y="0"/>
                  </a:cubicBezTo>
                  <a:cubicBezTo>
                    <a:pt x="27" y="0"/>
                    <a:pt x="90" y="163"/>
                    <a:pt x="181" y="233"/>
                  </a:cubicBezTo>
                  <a:cubicBezTo>
                    <a:pt x="282" y="310"/>
                    <a:pt x="380" y="320"/>
                    <a:pt x="380" y="3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86" name="Group 785"/>
          <p:cNvGrpSpPr>
            <a:grpSpLocks noChangeAspect="1"/>
          </p:cNvGrpSpPr>
          <p:nvPr/>
        </p:nvGrpSpPr>
        <p:grpSpPr>
          <a:xfrm>
            <a:off x="9809451" y="3473904"/>
            <a:ext cx="758656" cy="749991"/>
            <a:chOff x="-2306638" y="-1504950"/>
            <a:chExt cx="2224087" cy="2198687"/>
          </a:xfrm>
        </p:grpSpPr>
        <p:sp>
          <p:nvSpPr>
            <p:cNvPr id="791" name="Freeform 29"/>
            <p:cNvSpPr>
              <a:spLocks/>
            </p:cNvSpPr>
            <p:nvPr/>
          </p:nvSpPr>
          <p:spPr bwMode="auto">
            <a:xfrm>
              <a:off x="-2270126" y="-849313"/>
              <a:ext cx="555625" cy="1195388"/>
            </a:xfrm>
            <a:custGeom>
              <a:avLst/>
              <a:gdLst>
                <a:gd name="T0" fmla="*/ 193 w 214"/>
                <a:gd name="T1" fmla="*/ 460 h 460"/>
                <a:gd name="T2" fmla="*/ 43 w 214"/>
                <a:gd name="T3" fmla="*/ 314 h 460"/>
                <a:gd name="T4" fmla="*/ 214 w 214"/>
                <a:gd name="T5" fmla="*/ 0 h 460"/>
                <a:gd name="T6" fmla="*/ 149 w 214"/>
                <a:gd name="T7" fmla="*/ 261 h 460"/>
                <a:gd name="T8" fmla="*/ 193 w 214"/>
                <a:gd name="T9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460">
                  <a:moveTo>
                    <a:pt x="193" y="460"/>
                  </a:moveTo>
                  <a:cubicBezTo>
                    <a:pt x="193" y="460"/>
                    <a:pt x="77" y="435"/>
                    <a:pt x="43" y="314"/>
                  </a:cubicBezTo>
                  <a:cubicBezTo>
                    <a:pt x="0" y="166"/>
                    <a:pt x="214" y="0"/>
                    <a:pt x="214" y="0"/>
                  </a:cubicBezTo>
                  <a:cubicBezTo>
                    <a:pt x="214" y="0"/>
                    <a:pt x="146" y="155"/>
                    <a:pt x="149" y="261"/>
                  </a:cubicBezTo>
                  <a:cubicBezTo>
                    <a:pt x="152" y="377"/>
                    <a:pt x="193" y="460"/>
                    <a:pt x="193" y="4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2" name="Freeform 30"/>
            <p:cNvSpPr>
              <a:spLocks/>
            </p:cNvSpPr>
            <p:nvPr/>
          </p:nvSpPr>
          <p:spPr bwMode="auto">
            <a:xfrm>
              <a:off x="-2306638" y="-1274763"/>
              <a:ext cx="1103313" cy="866775"/>
            </a:xfrm>
            <a:custGeom>
              <a:avLst/>
              <a:gdLst>
                <a:gd name="T0" fmla="*/ 52 w 425"/>
                <a:gd name="T1" fmla="*/ 334 h 334"/>
                <a:gd name="T2" fmla="*/ 73 w 425"/>
                <a:gd name="T3" fmla="*/ 125 h 334"/>
                <a:gd name="T4" fmla="*/ 425 w 425"/>
                <a:gd name="T5" fmla="*/ 65 h 334"/>
                <a:gd name="T6" fmla="*/ 180 w 425"/>
                <a:gd name="T7" fmla="*/ 176 h 334"/>
                <a:gd name="T8" fmla="*/ 52 w 425"/>
                <a:gd name="T9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334">
                  <a:moveTo>
                    <a:pt x="52" y="334"/>
                  </a:moveTo>
                  <a:cubicBezTo>
                    <a:pt x="52" y="334"/>
                    <a:pt x="0" y="228"/>
                    <a:pt x="73" y="125"/>
                  </a:cubicBezTo>
                  <a:cubicBezTo>
                    <a:pt x="162" y="0"/>
                    <a:pt x="425" y="65"/>
                    <a:pt x="425" y="65"/>
                  </a:cubicBezTo>
                  <a:cubicBezTo>
                    <a:pt x="425" y="65"/>
                    <a:pt x="261" y="108"/>
                    <a:pt x="180" y="176"/>
                  </a:cubicBezTo>
                  <a:cubicBezTo>
                    <a:pt x="91" y="250"/>
                    <a:pt x="52" y="334"/>
                    <a:pt x="52" y="3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3" name="Freeform 31"/>
            <p:cNvSpPr>
              <a:spLocks/>
            </p:cNvSpPr>
            <p:nvPr/>
          </p:nvSpPr>
          <p:spPr bwMode="auto">
            <a:xfrm>
              <a:off x="-1833563" y="-1504950"/>
              <a:ext cx="1149350" cy="635000"/>
            </a:xfrm>
            <a:custGeom>
              <a:avLst/>
              <a:gdLst>
                <a:gd name="T0" fmla="*/ 0 w 443"/>
                <a:gd name="T1" fmla="*/ 121 h 245"/>
                <a:gd name="T2" fmla="*/ 176 w 443"/>
                <a:gd name="T3" fmla="*/ 8 h 245"/>
                <a:gd name="T4" fmla="*/ 443 w 443"/>
                <a:gd name="T5" fmla="*/ 245 h 245"/>
                <a:gd name="T6" fmla="*/ 204 w 443"/>
                <a:gd name="T7" fmla="*/ 123 h 245"/>
                <a:gd name="T8" fmla="*/ 0 w 443"/>
                <a:gd name="T9" fmla="*/ 12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45">
                  <a:moveTo>
                    <a:pt x="0" y="121"/>
                  </a:moveTo>
                  <a:cubicBezTo>
                    <a:pt x="0" y="121"/>
                    <a:pt x="51" y="14"/>
                    <a:pt x="176" y="8"/>
                  </a:cubicBezTo>
                  <a:cubicBezTo>
                    <a:pt x="330" y="0"/>
                    <a:pt x="443" y="245"/>
                    <a:pt x="443" y="245"/>
                  </a:cubicBezTo>
                  <a:cubicBezTo>
                    <a:pt x="443" y="245"/>
                    <a:pt x="308" y="144"/>
                    <a:pt x="204" y="123"/>
                  </a:cubicBezTo>
                  <a:cubicBezTo>
                    <a:pt x="90" y="99"/>
                    <a:pt x="0" y="121"/>
                    <a:pt x="0" y="12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4" name="Freeform 32"/>
            <p:cNvSpPr>
              <a:spLocks/>
            </p:cNvSpPr>
            <p:nvPr/>
          </p:nvSpPr>
          <p:spPr bwMode="auto">
            <a:xfrm>
              <a:off x="-1011238" y="-1484313"/>
              <a:ext cx="781050" cy="1169988"/>
            </a:xfrm>
            <a:custGeom>
              <a:avLst/>
              <a:gdLst>
                <a:gd name="T0" fmla="*/ 0 w 301"/>
                <a:gd name="T1" fmla="*/ 27 h 451"/>
                <a:gd name="T2" fmla="*/ 199 w 301"/>
                <a:gd name="T3" fmla="*/ 95 h 451"/>
                <a:gd name="T4" fmla="*/ 179 w 301"/>
                <a:gd name="T5" fmla="*/ 451 h 451"/>
                <a:gd name="T6" fmla="*/ 126 w 301"/>
                <a:gd name="T7" fmla="*/ 188 h 451"/>
                <a:gd name="T8" fmla="*/ 0 w 301"/>
                <a:gd name="T9" fmla="*/ 2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451">
                  <a:moveTo>
                    <a:pt x="0" y="27"/>
                  </a:moveTo>
                  <a:cubicBezTo>
                    <a:pt x="0" y="27"/>
                    <a:pt x="116" y="0"/>
                    <a:pt x="199" y="95"/>
                  </a:cubicBezTo>
                  <a:cubicBezTo>
                    <a:pt x="301" y="210"/>
                    <a:pt x="179" y="451"/>
                    <a:pt x="179" y="451"/>
                  </a:cubicBezTo>
                  <a:cubicBezTo>
                    <a:pt x="179" y="451"/>
                    <a:pt x="174" y="282"/>
                    <a:pt x="126" y="188"/>
                  </a:cubicBezTo>
                  <a:cubicBezTo>
                    <a:pt x="73" y="84"/>
                    <a:pt x="0" y="27"/>
                    <a:pt x="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5" name="Freeform 33"/>
            <p:cNvSpPr>
              <a:spLocks/>
            </p:cNvSpPr>
            <p:nvPr/>
          </p:nvSpPr>
          <p:spPr bwMode="auto">
            <a:xfrm>
              <a:off x="-895351" y="-908050"/>
              <a:ext cx="812800" cy="1047750"/>
            </a:xfrm>
            <a:custGeom>
              <a:avLst/>
              <a:gdLst>
                <a:gd name="T0" fmla="*/ 220 w 313"/>
                <a:gd name="T1" fmla="*/ 0 h 404"/>
                <a:gd name="T2" fmla="*/ 291 w 313"/>
                <a:gd name="T3" fmla="*/ 197 h 404"/>
                <a:gd name="T4" fmla="*/ 0 w 313"/>
                <a:gd name="T5" fmla="*/ 404 h 404"/>
                <a:gd name="T6" fmla="*/ 173 w 313"/>
                <a:gd name="T7" fmla="*/ 198 h 404"/>
                <a:gd name="T8" fmla="*/ 220 w 313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404">
                  <a:moveTo>
                    <a:pt x="220" y="0"/>
                  </a:moveTo>
                  <a:cubicBezTo>
                    <a:pt x="220" y="0"/>
                    <a:pt x="313" y="73"/>
                    <a:pt x="291" y="197"/>
                  </a:cubicBezTo>
                  <a:cubicBezTo>
                    <a:pt x="265" y="349"/>
                    <a:pt x="0" y="404"/>
                    <a:pt x="0" y="404"/>
                  </a:cubicBezTo>
                  <a:cubicBezTo>
                    <a:pt x="0" y="404"/>
                    <a:pt x="129" y="295"/>
                    <a:pt x="173" y="198"/>
                  </a:cubicBezTo>
                  <a:cubicBezTo>
                    <a:pt x="221" y="92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6" name="Freeform 34"/>
            <p:cNvSpPr>
              <a:spLocks/>
            </p:cNvSpPr>
            <p:nvPr/>
          </p:nvSpPr>
          <p:spPr bwMode="auto">
            <a:xfrm>
              <a:off x="-1468438" y="-53975"/>
              <a:ext cx="1177925" cy="654050"/>
            </a:xfrm>
            <a:custGeom>
              <a:avLst/>
              <a:gdLst>
                <a:gd name="T0" fmla="*/ 454 w 454"/>
                <a:gd name="T1" fmla="*/ 0 h 252"/>
                <a:gd name="T2" fmla="*/ 343 w 454"/>
                <a:gd name="T3" fmla="*/ 178 h 252"/>
                <a:gd name="T4" fmla="*/ 0 w 454"/>
                <a:gd name="T5" fmla="*/ 79 h 252"/>
                <a:gd name="T6" fmla="*/ 269 w 454"/>
                <a:gd name="T7" fmla="*/ 86 h 252"/>
                <a:gd name="T8" fmla="*/ 454 w 454"/>
                <a:gd name="T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252">
                  <a:moveTo>
                    <a:pt x="454" y="0"/>
                  </a:moveTo>
                  <a:cubicBezTo>
                    <a:pt x="454" y="0"/>
                    <a:pt x="454" y="118"/>
                    <a:pt x="343" y="178"/>
                  </a:cubicBezTo>
                  <a:cubicBezTo>
                    <a:pt x="208" y="252"/>
                    <a:pt x="0" y="79"/>
                    <a:pt x="0" y="79"/>
                  </a:cubicBezTo>
                  <a:cubicBezTo>
                    <a:pt x="0" y="79"/>
                    <a:pt x="166" y="111"/>
                    <a:pt x="269" y="86"/>
                  </a:cubicBezTo>
                  <a:cubicBezTo>
                    <a:pt x="382" y="58"/>
                    <a:pt x="454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7" name="Freeform 35"/>
            <p:cNvSpPr>
              <a:spLocks/>
            </p:cNvSpPr>
            <p:nvPr/>
          </p:nvSpPr>
          <p:spPr bwMode="auto">
            <a:xfrm>
              <a:off x="-1847851" y="-293688"/>
              <a:ext cx="911225" cy="987425"/>
            </a:xfrm>
            <a:custGeom>
              <a:avLst/>
              <a:gdLst>
                <a:gd name="T0" fmla="*/ 351 w 351"/>
                <a:gd name="T1" fmla="*/ 306 h 380"/>
                <a:gd name="T2" fmla="*/ 142 w 351"/>
                <a:gd name="T3" fmla="*/ 331 h 380"/>
                <a:gd name="T4" fmla="*/ 6 w 351"/>
                <a:gd name="T5" fmla="*/ 0 h 380"/>
                <a:gd name="T6" fmla="*/ 168 w 351"/>
                <a:gd name="T7" fmla="*/ 215 h 380"/>
                <a:gd name="T8" fmla="*/ 351 w 351"/>
                <a:gd name="T9" fmla="*/ 30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380">
                  <a:moveTo>
                    <a:pt x="351" y="306"/>
                  </a:moveTo>
                  <a:cubicBezTo>
                    <a:pt x="351" y="306"/>
                    <a:pt x="258" y="380"/>
                    <a:pt x="142" y="331"/>
                  </a:cubicBezTo>
                  <a:cubicBezTo>
                    <a:pt x="0" y="271"/>
                    <a:pt x="6" y="0"/>
                    <a:pt x="6" y="0"/>
                  </a:cubicBezTo>
                  <a:cubicBezTo>
                    <a:pt x="6" y="0"/>
                    <a:pt x="84" y="150"/>
                    <a:pt x="168" y="215"/>
                  </a:cubicBezTo>
                  <a:cubicBezTo>
                    <a:pt x="260" y="286"/>
                    <a:pt x="351" y="306"/>
                    <a:pt x="351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87" name="Group 786"/>
          <p:cNvGrpSpPr>
            <a:grpSpLocks noChangeAspect="1"/>
          </p:cNvGrpSpPr>
          <p:nvPr/>
        </p:nvGrpSpPr>
        <p:grpSpPr>
          <a:xfrm>
            <a:off x="6217867" y="3509781"/>
            <a:ext cx="758656" cy="678236"/>
            <a:chOff x="-5087938" y="-3975100"/>
            <a:chExt cx="2486025" cy="2222500"/>
          </a:xfrm>
        </p:grpSpPr>
        <p:sp>
          <p:nvSpPr>
            <p:cNvPr id="788" name="Freeform 36"/>
            <p:cNvSpPr>
              <a:spLocks/>
            </p:cNvSpPr>
            <p:nvPr/>
          </p:nvSpPr>
          <p:spPr bwMode="auto">
            <a:xfrm>
              <a:off x="-4200526" y="-3068638"/>
              <a:ext cx="1598613" cy="1316038"/>
            </a:xfrm>
            <a:custGeom>
              <a:avLst/>
              <a:gdLst>
                <a:gd name="T0" fmla="*/ 391 w 616"/>
                <a:gd name="T1" fmla="*/ 0 h 507"/>
                <a:gd name="T2" fmla="*/ 513 w 616"/>
                <a:gd name="T3" fmla="*/ 321 h 507"/>
                <a:gd name="T4" fmla="*/ 0 w 616"/>
                <a:gd name="T5" fmla="*/ 425 h 507"/>
                <a:gd name="T6" fmla="*/ 327 w 616"/>
                <a:gd name="T7" fmla="*/ 275 h 507"/>
                <a:gd name="T8" fmla="*/ 391 w 616"/>
                <a:gd name="T9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507">
                  <a:moveTo>
                    <a:pt x="391" y="0"/>
                  </a:moveTo>
                  <a:cubicBezTo>
                    <a:pt x="391" y="0"/>
                    <a:pt x="616" y="168"/>
                    <a:pt x="513" y="321"/>
                  </a:cubicBezTo>
                  <a:cubicBezTo>
                    <a:pt x="387" y="507"/>
                    <a:pt x="0" y="425"/>
                    <a:pt x="0" y="425"/>
                  </a:cubicBezTo>
                  <a:cubicBezTo>
                    <a:pt x="0" y="425"/>
                    <a:pt x="202" y="410"/>
                    <a:pt x="327" y="275"/>
                  </a:cubicBezTo>
                  <a:cubicBezTo>
                    <a:pt x="414" y="179"/>
                    <a:pt x="391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89" name="Freeform 37"/>
            <p:cNvSpPr>
              <a:spLocks/>
            </p:cNvSpPr>
            <p:nvPr/>
          </p:nvSpPr>
          <p:spPr bwMode="auto">
            <a:xfrm>
              <a:off x="-5087938" y="-3533775"/>
              <a:ext cx="1136650" cy="1719263"/>
            </a:xfrm>
            <a:custGeom>
              <a:avLst/>
              <a:gdLst>
                <a:gd name="T0" fmla="*/ 438 w 438"/>
                <a:gd name="T1" fmla="*/ 551 h 662"/>
                <a:gd name="T2" fmla="*/ 99 w 438"/>
                <a:gd name="T3" fmla="*/ 496 h 662"/>
                <a:gd name="T4" fmla="*/ 265 w 438"/>
                <a:gd name="T5" fmla="*/ 0 h 662"/>
                <a:gd name="T6" fmla="*/ 232 w 438"/>
                <a:gd name="T7" fmla="*/ 358 h 662"/>
                <a:gd name="T8" fmla="*/ 438 w 438"/>
                <a:gd name="T9" fmla="*/ 55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662">
                  <a:moveTo>
                    <a:pt x="438" y="551"/>
                  </a:moveTo>
                  <a:cubicBezTo>
                    <a:pt x="438" y="551"/>
                    <a:pt x="179" y="662"/>
                    <a:pt x="99" y="496"/>
                  </a:cubicBezTo>
                  <a:cubicBezTo>
                    <a:pt x="0" y="294"/>
                    <a:pt x="265" y="0"/>
                    <a:pt x="265" y="0"/>
                  </a:cubicBezTo>
                  <a:cubicBezTo>
                    <a:pt x="265" y="0"/>
                    <a:pt x="176" y="183"/>
                    <a:pt x="232" y="358"/>
                  </a:cubicBezTo>
                  <a:cubicBezTo>
                    <a:pt x="271" y="481"/>
                    <a:pt x="438" y="551"/>
                    <a:pt x="438" y="5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90" name="Freeform 38"/>
            <p:cNvSpPr>
              <a:spLocks/>
            </p:cNvSpPr>
            <p:nvPr/>
          </p:nvSpPr>
          <p:spPr bwMode="auto">
            <a:xfrm>
              <a:off x="-4406901" y="-3975100"/>
              <a:ext cx="1465263" cy="1054100"/>
            </a:xfrm>
            <a:custGeom>
              <a:avLst/>
              <a:gdLst>
                <a:gd name="T0" fmla="*/ 0 w 564"/>
                <a:gd name="T1" fmla="*/ 279 h 406"/>
                <a:gd name="T2" fmla="*/ 217 w 564"/>
                <a:gd name="T3" fmla="*/ 13 h 406"/>
                <a:gd name="T4" fmla="*/ 564 w 564"/>
                <a:gd name="T5" fmla="*/ 406 h 406"/>
                <a:gd name="T6" fmla="*/ 270 w 564"/>
                <a:gd name="T7" fmla="*/ 198 h 406"/>
                <a:gd name="T8" fmla="*/ 0 w 564"/>
                <a:gd name="T9" fmla="*/ 27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406">
                  <a:moveTo>
                    <a:pt x="0" y="279"/>
                  </a:moveTo>
                  <a:cubicBezTo>
                    <a:pt x="0" y="279"/>
                    <a:pt x="33" y="0"/>
                    <a:pt x="217" y="13"/>
                  </a:cubicBezTo>
                  <a:cubicBezTo>
                    <a:pt x="441" y="29"/>
                    <a:pt x="564" y="406"/>
                    <a:pt x="564" y="406"/>
                  </a:cubicBezTo>
                  <a:cubicBezTo>
                    <a:pt x="564" y="406"/>
                    <a:pt x="450" y="237"/>
                    <a:pt x="270" y="198"/>
                  </a:cubicBezTo>
                  <a:cubicBezTo>
                    <a:pt x="144" y="170"/>
                    <a:pt x="0" y="279"/>
                    <a:pt x="0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752" name="Group 751"/>
          <p:cNvGrpSpPr>
            <a:grpSpLocks noChangeAspect="1"/>
          </p:cNvGrpSpPr>
          <p:nvPr/>
        </p:nvGrpSpPr>
        <p:grpSpPr>
          <a:xfrm>
            <a:off x="5215477" y="4670698"/>
            <a:ext cx="758656" cy="722554"/>
            <a:chOff x="-7360562" y="1760265"/>
            <a:chExt cx="1985139" cy="1890673"/>
          </a:xfrm>
        </p:grpSpPr>
        <p:grpSp>
          <p:nvGrpSpPr>
            <p:cNvPr id="824" name="Group 823"/>
            <p:cNvGrpSpPr/>
            <p:nvPr/>
          </p:nvGrpSpPr>
          <p:grpSpPr>
            <a:xfrm>
              <a:off x="-7360562" y="1760265"/>
              <a:ext cx="1985139" cy="992682"/>
              <a:chOff x="7091128" y="4189452"/>
              <a:chExt cx="1985139" cy="992682"/>
            </a:xfrm>
          </p:grpSpPr>
          <p:sp>
            <p:nvSpPr>
              <p:cNvPr id="834" name="Freeform 23"/>
              <p:cNvSpPr>
                <a:spLocks/>
              </p:cNvSpPr>
              <p:nvPr/>
            </p:nvSpPr>
            <p:spPr bwMode="auto">
              <a:xfrm>
                <a:off x="7734441" y="4832990"/>
                <a:ext cx="698288" cy="349144"/>
              </a:xfrm>
              <a:custGeom>
                <a:avLst/>
                <a:gdLst>
                  <a:gd name="T0" fmla="*/ 953 w 1905"/>
                  <a:gd name="T1" fmla="*/ 0 h 953"/>
                  <a:gd name="T2" fmla="*/ 0 w 1905"/>
                  <a:gd name="T3" fmla="*/ 953 h 953"/>
                  <a:gd name="T4" fmla="*/ 1905 w 1905"/>
                  <a:gd name="T5" fmla="*/ 953 h 953"/>
                  <a:gd name="T6" fmla="*/ 953 w 1905"/>
                  <a:gd name="T7" fmla="*/ 0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5" h="953">
                    <a:moveTo>
                      <a:pt x="953" y="0"/>
                    </a:moveTo>
                    <a:cubicBezTo>
                      <a:pt x="427" y="0"/>
                      <a:pt x="0" y="427"/>
                      <a:pt x="0" y="953"/>
                    </a:cubicBezTo>
                    <a:cubicBezTo>
                      <a:pt x="1905" y="953"/>
                      <a:pt x="1905" y="953"/>
                      <a:pt x="1905" y="953"/>
                    </a:cubicBezTo>
                    <a:cubicBezTo>
                      <a:pt x="1905" y="427"/>
                      <a:pt x="1479" y="0"/>
                      <a:pt x="95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5" name="Freeform 50"/>
              <p:cNvSpPr>
                <a:spLocks/>
              </p:cNvSpPr>
              <p:nvPr/>
            </p:nvSpPr>
            <p:spPr bwMode="auto">
              <a:xfrm>
                <a:off x="7701457" y="4189452"/>
                <a:ext cx="378987" cy="584524"/>
              </a:xfrm>
              <a:custGeom>
                <a:avLst/>
                <a:gdLst>
                  <a:gd name="T0" fmla="*/ 1034 w 1034"/>
                  <a:gd name="T1" fmla="*/ 1501 h 1595"/>
                  <a:gd name="T2" fmla="*/ 1034 w 1034"/>
                  <a:gd name="T3" fmla="*/ 0 h 1595"/>
                  <a:gd name="T4" fmla="*/ 0 w 1034"/>
                  <a:gd name="T5" fmla="*/ 208 h 1595"/>
                  <a:gd name="T6" fmla="*/ 575 w 1034"/>
                  <a:gd name="T7" fmla="*/ 1595 h 1595"/>
                  <a:gd name="T8" fmla="*/ 1034 w 1034"/>
                  <a:gd name="T9" fmla="*/ 1501 h 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4" h="1595">
                    <a:moveTo>
                      <a:pt x="1034" y="1501"/>
                    </a:moveTo>
                    <a:cubicBezTo>
                      <a:pt x="1034" y="0"/>
                      <a:pt x="1034" y="0"/>
                      <a:pt x="1034" y="0"/>
                    </a:cubicBezTo>
                    <a:cubicBezTo>
                      <a:pt x="670" y="2"/>
                      <a:pt x="318" y="76"/>
                      <a:pt x="0" y="208"/>
                    </a:cubicBezTo>
                    <a:cubicBezTo>
                      <a:pt x="575" y="1595"/>
                      <a:pt x="575" y="1595"/>
                      <a:pt x="575" y="1595"/>
                    </a:cubicBezTo>
                    <a:cubicBezTo>
                      <a:pt x="716" y="1535"/>
                      <a:pt x="870" y="1502"/>
                      <a:pt x="1034" y="15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6" name="Freeform 51"/>
              <p:cNvSpPr>
                <a:spLocks/>
              </p:cNvSpPr>
              <p:nvPr/>
            </p:nvSpPr>
            <p:spPr bwMode="auto">
              <a:xfrm>
                <a:off x="8080444" y="4189452"/>
                <a:ext cx="378987" cy="581832"/>
              </a:xfrm>
              <a:custGeom>
                <a:avLst/>
                <a:gdLst>
                  <a:gd name="T0" fmla="*/ 10 w 1034"/>
                  <a:gd name="T1" fmla="*/ 1500 h 1588"/>
                  <a:gd name="T2" fmla="*/ 460 w 1034"/>
                  <a:gd name="T3" fmla="*/ 1588 h 1588"/>
                  <a:gd name="T4" fmla="*/ 1034 w 1034"/>
                  <a:gd name="T5" fmla="*/ 201 h 1588"/>
                  <a:gd name="T6" fmla="*/ 10 w 1034"/>
                  <a:gd name="T7" fmla="*/ 0 h 1588"/>
                  <a:gd name="T8" fmla="*/ 0 w 1034"/>
                  <a:gd name="T9" fmla="*/ 0 h 1588"/>
                  <a:gd name="T10" fmla="*/ 0 w 1034"/>
                  <a:gd name="T11" fmla="*/ 1501 h 1588"/>
                  <a:gd name="T12" fmla="*/ 10 w 1034"/>
                  <a:gd name="T13" fmla="*/ 150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4" h="1588">
                    <a:moveTo>
                      <a:pt x="10" y="1500"/>
                    </a:moveTo>
                    <a:cubicBezTo>
                      <a:pt x="169" y="1500"/>
                      <a:pt x="321" y="1532"/>
                      <a:pt x="460" y="1588"/>
                    </a:cubicBezTo>
                    <a:cubicBezTo>
                      <a:pt x="1034" y="201"/>
                      <a:pt x="1034" y="201"/>
                      <a:pt x="1034" y="201"/>
                    </a:cubicBezTo>
                    <a:cubicBezTo>
                      <a:pt x="718" y="71"/>
                      <a:pt x="373" y="0"/>
                      <a:pt x="10" y="0"/>
                    </a:cubicBezTo>
                    <a:cubicBezTo>
                      <a:pt x="6" y="0"/>
                      <a:pt x="4" y="0"/>
                      <a:pt x="0" y="0"/>
                    </a:cubicBezTo>
                    <a:cubicBezTo>
                      <a:pt x="0" y="1501"/>
                      <a:pt x="0" y="1501"/>
                      <a:pt x="0" y="1501"/>
                    </a:cubicBezTo>
                    <a:cubicBezTo>
                      <a:pt x="4" y="1501"/>
                      <a:pt x="6" y="1500"/>
                      <a:pt x="10" y="15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7" name="Freeform 52"/>
              <p:cNvSpPr>
                <a:spLocks/>
              </p:cNvSpPr>
              <p:nvPr/>
            </p:nvSpPr>
            <p:spPr bwMode="auto">
              <a:xfrm>
                <a:off x="8248733" y="4263051"/>
                <a:ext cx="534935" cy="603822"/>
              </a:xfrm>
              <a:custGeom>
                <a:avLst/>
                <a:gdLst>
                  <a:gd name="T0" fmla="*/ 398 w 1460"/>
                  <a:gd name="T1" fmla="*/ 1648 h 1648"/>
                  <a:gd name="T2" fmla="*/ 1460 w 1460"/>
                  <a:gd name="T3" fmla="*/ 586 h 1648"/>
                  <a:gd name="T4" fmla="*/ 904 w 1460"/>
                  <a:gd name="T5" fmla="*/ 161 h 1648"/>
                  <a:gd name="T6" fmla="*/ 575 w 1460"/>
                  <a:gd name="T7" fmla="*/ 0 h 1648"/>
                  <a:gd name="T8" fmla="*/ 0 w 1460"/>
                  <a:gd name="T9" fmla="*/ 1387 h 1648"/>
                  <a:gd name="T10" fmla="*/ 153 w 1460"/>
                  <a:gd name="T11" fmla="*/ 1462 h 1648"/>
                  <a:gd name="T12" fmla="*/ 398 w 1460"/>
                  <a:gd name="T13" fmla="*/ 1648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0" h="1648">
                    <a:moveTo>
                      <a:pt x="398" y="1648"/>
                    </a:moveTo>
                    <a:cubicBezTo>
                      <a:pt x="1460" y="586"/>
                      <a:pt x="1460" y="586"/>
                      <a:pt x="1460" y="586"/>
                    </a:cubicBezTo>
                    <a:cubicBezTo>
                      <a:pt x="1294" y="422"/>
                      <a:pt x="1107" y="279"/>
                      <a:pt x="904" y="161"/>
                    </a:cubicBezTo>
                    <a:cubicBezTo>
                      <a:pt x="799" y="100"/>
                      <a:pt x="689" y="46"/>
                      <a:pt x="575" y="0"/>
                    </a:cubicBezTo>
                    <a:cubicBezTo>
                      <a:pt x="0" y="1387"/>
                      <a:pt x="0" y="1387"/>
                      <a:pt x="0" y="1387"/>
                    </a:cubicBezTo>
                    <a:cubicBezTo>
                      <a:pt x="53" y="1409"/>
                      <a:pt x="105" y="1433"/>
                      <a:pt x="153" y="1462"/>
                    </a:cubicBezTo>
                    <a:cubicBezTo>
                      <a:pt x="243" y="1513"/>
                      <a:pt x="325" y="1576"/>
                      <a:pt x="398" y="16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8" name="Freeform 53"/>
              <p:cNvSpPr>
                <a:spLocks/>
              </p:cNvSpPr>
              <p:nvPr/>
            </p:nvSpPr>
            <p:spPr bwMode="auto">
              <a:xfrm>
                <a:off x="8394584" y="4477788"/>
                <a:ext cx="606514" cy="535384"/>
              </a:xfrm>
              <a:custGeom>
                <a:avLst/>
                <a:gdLst>
                  <a:gd name="T0" fmla="*/ 1581 w 1655"/>
                  <a:gd name="T1" fmla="*/ 722 h 1461"/>
                  <a:gd name="T2" fmla="*/ 1497 w 1655"/>
                  <a:gd name="T3" fmla="*/ 565 h 1461"/>
                  <a:gd name="T4" fmla="*/ 1062 w 1655"/>
                  <a:gd name="T5" fmla="*/ 0 h 1461"/>
                  <a:gd name="T6" fmla="*/ 0 w 1655"/>
                  <a:gd name="T7" fmla="*/ 1062 h 1461"/>
                  <a:gd name="T8" fmla="*/ 197 w 1655"/>
                  <a:gd name="T9" fmla="*/ 1316 h 1461"/>
                  <a:gd name="T10" fmla="*/ 268 w 1655"/>
                  <a:gd name="T11" fmla="*/ 1461 h 1461"/>
                  <a:gd name="T12" fmla="*/ 1581 w 1655"/>
                  <a:gd name="T13" fmla="*/ 917 h 1461"/>
                  <a:gd name="T14" fmla="*/ 1655 w 1655"/>
                  <a:gd name="T15" fmla="*/ 886 h 1461"/>
                  <a:gd name="T16" fmla="*/ 1581 w 1655"/>
                  <a:gd name="T17" fmla="*/ 722 h 1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5" h="1461">
                    <a:moveTo>
                      <a:pt x="1581" y="722"/>
                    </a:moveTo>
                    <a:cubicBezTo>
                      <a:pt x="1547" y="669"/>
                      <a:pt x="1527" y="616"/>
                      <a:pt x="1497" y="565"/>
                    </a:cubicBezTo>
                    <a:cubicBezTo>
                      <a:pt x="1377" y="358"/>
                      <a:pt x="1230" y="168"/>
                      <a:pt x="1062" y="0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77" y="1137"/>
                      <a:pt x="143" y="1222"/>
                      <a:pt x="197" y="1316"/>
                    </a:cubicBezTo>
                    <a:cubicBezTo>
                      <a:pt x="224" y="1362"/>
                      <a:pt x="247" y="1410"/>
                      <a:pt x="268" y="1461"/>
                    </a:cubicBezTo>
                    <a:cubicBezTo>
                      <a:pt x="1581" y="917"/>
                      <a:pt x="1581" y="917"/>
                      <a:pt x="1581" y="917"/>
                    </a:cubicBezTo>
                    <a:cubicBezTo>
                      <a:pt x="1655" y="886"/>
                      <a:pt x="1655" y="886"/>
                      <a:pt x="1655" y="886"/>
                    </a:cubicBezTo>
                    <a:cubicBezTo>
                      <a:pt x="1632" y="830"/>
                      <a:pt x="1615" y="776"/>
                      <a:pt x="1581" y="7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9" name="Freeform 54"/>
              <p:cNvSpPr>
                <a:spLocks/>
              </p:cNvSpPr>
              <p:nvPr/>
            </p:nvSpPr>
            <p:spPr bwMode="auto">
              <a:xfrm>
                <a:off x="8492640" y="4802474"/>
                <a:ext cx="583627" cy="376968"/>
              </a:xfrm>
              <a:custGeom>
                <a:avLst/>
                <a:gdLst>
                  <a:gd name="T0" fmla="*/ 1586 w 1592"/>
                  <a:gd name="T1" fmla="*/ 854 h 1029"/>
                  <a:gd name="T2" fmla="*/ 1387 w 1592"/>
                  <a:gd name="T3" fmla="*/ 0 h 1029"/>
                  <a:gd name="T4" fmla="*/ 1313 w 1592"/>
                  <a:gd name="T5" fmla="*/ 30 h 1029"/>
                  <a:gd name="T6" fmla="*/ 0 w 1592"/>
                  <a:gd name="T7" fmla="*/ 573 h 1029"/>
                  <a:gd name="T8" fmla="*/ 91 w 1592"/>
                  <a:gd name="T9" fmla="*/ 1029 h 1029"/>
                  <a:gd name="T10" fmla="*/ 1313 w 1592"/>
                  <a:gd name="T11" fmla="*/ 1029 h 1029"/>
                  <a:gd name="T12" fmla="*/ 1513 w 1592"/>
                  <a:gd name="T13" fmla="*/ 1029 h 1029"/>
                  <a:gd name="T14" fmla="*/ 1592 w 1592"/>
                  <a:gd name="T15" fmla="*/ 1029 h 1029"/>
                  <a:gd name="T16" fmla="*/ 1586 w 1592"/>
                  <a:gd name="T17" fmla="*/ 854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2" h="1029">
                    <a:moveTo>
                      <a:pt x="1586" y="854"/>
                    </a:moveTo>
                    <a:cubicBezTo>
                      <a:pt x="1566" y="560"/>
                      <a:pt x="1497" y="269"/>
                      <a:pt x="1387" y="0"/>
                    </a:cubicBezTo>
                    <a:cubicBezTo>
                      <a:pt x="1313" y="30"/>
                      <a:pt x="1313" y="30"/>
                      <a:pt x="1313" y="30"/>
                    </a:cubicBezTo>
                    <a:cubicBezTo>
                      <a:pt x="0" y="573"/>
                      <a:pt x="0" y="573"/>
                      <a:pt x="0" y="573"/>
                    </a:cubicBezTo>
                    <a:cubicBezTo>
                      <a:pt x="59" y="719"/>
                      <a:pt x="91" y="881"/>
                      <a:pt x="91" y="1029"/>
                    </a:cubicBezTo>
                    <a:cubicBezTo>
                      <a:pt x="1313" y="1029"/>
                      <a:pt x="1313" y="1029"/>
                      <a:pt x="1313" y="1029"/>
                    </a:cubicBezTo>
                    <a:cubicBezTo>
                      <a:pt x="1513" y="1029"/>
                      <a:pt x="1513" y="1029"/>
                      <a:pt x="1513" y="1029"/>
                    </a:cubicBezTo>
                    <a:cubicBezTo>
                      <a:pt x="1592" y="1029"/>
                      <a:pt x="1592" y="1029"/>
                      <a:pt x="1592" y="1029"/>
                    </a:cubicBezTo>
                    <a:cubicBezTo>
                      <a:pt x="1592" y="977"/>
                      <a:pt x="1590" y="913"/>
                      <a:pt x="1586" y="8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0" name="Freeform 55"/>
              <p:cNvSpPr>
                <a:spLocks/>
              </p:cNvSpPr>
              <p:nvPr/>
            </p:nvSpPr>
            <p:spPr bwMode="auto">
              <a:xfrm>
                <a:off x="7379688" y="4265743"/>
                <a:ext cx="532243" cy="604943"/>
              </a:xfrm>
              <a:custGeom>
                <a:avLst/>
                <a:gdLst>
                  <a:gd name="T0" fmla="*/ 0 w 1452"/>
                  <a:gd name="T1" fmla="*/ 590 h 1651"/>
                  <a:gd name="T2" fmla="*/ 1062 w 1452"/>
                  <a:gd name="T3" fmla="*/ 1651 h 1651"/>
                  <a:gd name="T4" fmla="*/ 1317 w 1452"/>
                  <a:gd name="T5" fmla="*/ 1454 h 1651"/>
                  <a:gd name="T6" fmla="*/ 1452 w 1452"/>
                  <a:gd name="T7" fmla="*/ 1387 h 1651"/>
                  <a:gd name="T8" fmla="*/ 877 w 1452"/>
                  <a:gd name="T9" fmla="*/ 0 h 1651"/>
                  <a:gd name="T10" fmla="*/ 566 w 1452"/>
                  <a:gd name="T11" fmla="*/ 155 h 1651"/>
                  <a:gd name="T12" fmla="*/ 0 w 1452"/>
                  <a:gd name="T13" fmla="*/ 590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2" h="1651">
                    <a:moveTo>
                      <a:pt x="0" y="590"/>
                    </a:moveTo>
                    <a:cubicBezTo>
                      <a:pt x="1062" y="1651"/>
                      <a:pt x="1062" y="1651"/>
                      <a:pt x="1062" y="1651"/>
                    </a:cubicBezTo>
                    <a:cubicBezTo>
                      <a:pt x="1137" y="1575"/>
                      <a:pt x="1223" y="1508"/>
                      <a:pt x="1317" y="1454"/>
                    </a:cubicBezTo>
                    <a:cubicBezTo>
                      <a:pt x="1360" y="1429"/>
                      <a:pt x="1405" y="1407"/>
                      <a:pt x="1452" y="1387"/>
                    </a:cubicBezTo>
                    <a:cubicBezTo>
                      <a:pt x="877" y="0"/>
                      <a:pt x="877" y="0"/>
                      <a:pt x="877" y="0"/>
                    </a:cubicBezTo>
                    <a:cubicBezTo>
                      <a:pt x="770" y="45"/>
                      <a:pt x="666" y="97"/>
                      <a:pt x="566" y="155"/>
                    </a:cubicBezTo>
                    <a:cubicBezTo>
                      <a:pt x="359" y="275"/>
                      <a:pt x="169" y="421"/>
                      <a:pt x="0" y="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1" name="Freeform 56"/>
              <p:cNvSpPr>
                <a:spLocks/>
              </p:cNvSpPr>
              <p:nvPr/>
            </p:nvSpPr>
            <p:spPr bwMode="auto">
              <a:xfrm>
                <a:off x="7165400" y="4481827"/>
                <a:ext cx="603597" cy="533813"/>
              </a:xfrm>
              <a:custGeom>
                <a:avLst/>
                <a:gdLst>
                  <a:gd name="T0" fmla="*/ 1460 w 1647"/>
                  <a:gd name="T1" fmla="*/ 1305 h 1457"/>
                  <a:gd name="T2" fmla="*/ 1647 w 1647"/>
                  <a:gd name="T3" fmla="*/ 1061 h 1457"/>
                  <a:gd name="T4" fmla="*/ 585 w 1647"/>
                  <a:gd name="T5" fmla="*/ 0 h 1457"/>
                  <a:gd name="T6" fmla="*/ 160 w 1647"/>
                  <a:gd name="T7" fmla="*/ 554 h 1457"/>
                  <a:gd name="T8" fmla="*/ 0 w 1647"/>
                  <a:gd name="T9" fmla="*/ 883 h 1457"/>
                  <a:gd name="T10" fmla="*/ 1387 w 1647"/>
                  <a:gd name="T11" fmla="*/ 1457 h 1457"/>
                  <a:gd name="T12" fmla="*/ 1460 w 1647"/>
                  <a:gd name="T13" fmla="*/ 1305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7" h="1457">
                    <a:moveTo>
                      <a:pt x="1460" y="1305"/>
                    </a:moveTo>
                    <a:cubicBezTo>
                      <a:pt x="1512" y="1216"/>
                      <a:pt x="1575" y="1134"/>
                      <a:pt x="1647" y="1061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421" y="165"/>
                      <a:pt x="278" y="351"/>
                      <a:pt x="160" y="554"/>
                    </a:cubicBezTo>
                    <a:cubicBezTo>
                      <a:pt x="100" y="659"/>
                      <a:pt x="46" y="769"/>
                      <a:pt x="0" y="883"/>
                    </a:cubicBezTo>
                    <a:cubicBezTo>
                      <a:pt x="1387" y="1457"/>
                      <a:pt x="1387" y="1457"/>
                      <a:pt x="1387" y="1457"/>
                    </a:cubicBezTo>
                    <a:cubicBezTo>
                      <a:pt x="1408" y="1404"/>
                      <a:pt x="1432" y="1353"/>
                      <a:pt x="1460" y="13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2" name="Freeform 57"/>
              <p:cNvSpPr>
                <a:spLocks/>
              </p:cNvSpPr>
              <p:nvPr/>
            </p:nvSpPr>
            <p:spPr bwMode="auto">
              <a:xfrm>
                <a:off x="7091128" y="4805391"/>
                <a:ext cx="582505" cy="374051"/>
              </a:xfrm>
              <a:custGeom>
                <a:avLst/>
                <a:gdLst>
                  <a:gd name="T0" fmla="*/ 203 w 1590"/>
                  <a:gd name="T1" fmla="*/ 0 h 1021"/>
                  <a:gd name="T2" fmla="*/ 4 w 1590"/>
                  <a:gd name="T3" fmla="*/ 891 h 1021"/>
                  <a:gd name="T4" fmla="*/ 0 w 1590"/>
                  <a:gd name="T5" fmla="*/ 1021 h 1021"/>
                  <a:gd name="T6" fmla="*/ 59 w 1590"/>
                  <a:gd name="T7" fmla="*/ 1021 h 1021"/>
                  <a:gd name="T8" fmla="*/ 1501 w 1590"/>
                  <a:gd name="T9" fmla="*/ 1021 h 1021"/>
                  <a:gd name="T10" fmla="*/ 1590 w 1590"/>
                  <a:gd name="T11" fmla="*/ 573 h 1021"/>
                  <a:gd name="T12" fmla="*/ 203 w 1590"/>
                  <a:gd name="T13" fmla="*/ 0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0" h="1021">
                    <a:moveTo>
                      <a:pt x="203" y="0"/>
                    </a:moveTo>
                    <a:cubicBezTo>
                      <a:pt x="89" y="281"/>
                      <a:pt x="20" y="585"/>
                      <a:pt x="4" y="891"/>
                    </a:cubicBezTo>
                    <a:cubicBezTo>
                      <a:pt x="2" y="935"/>
                      <a:pt x="0" y="981"/>
                      <a:pt x="0" y="1021"/>
                    </a:cubicBezTo>
                    <a:cubicBezTo>
                      <a:pt x="59" y="1021"/>
                      <a:pt x="59" y="1021"/>
                      <a:pt x="59" y="1021"/>
                    </a:cubicBezTo>
                    <a:cubicBezTo>
                      <a:pt x="1501" y="1021"/>
                      <a:pt x="1501" y="1021"/>
                      <a:pt x="1501" y="1021"/>
                    </a:cubicBezTo>
                    <a:cubicBezTo>
                      <a:pt x="1501" y="873"/>
                      <a:pt x="1533" y="716"/>
                      <a:pt x="1590" y="573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825" name="Group 824"/>
            <p:cNvGrpSpPr/>
            <p:nvPr/>
          </p:nvGrpSpPr>
          <p:grpSpPr>
            <a:xfrm>
              <a:off x="-6446640" y="1851814"/>
              <a:ext cx="157070" cy="1799124"/>
              <a:chOff x="8005050" y="4281001"/>
              <a:chExt cx="157070" cy="1799124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8005050" y="5105843"/>
                <a:ext cx="157070" cy="974282"/>
              </a:xfrm>
              <a:custGeom>
                <a:avLst/>
                <a:gdLst>
                  <a:gd name="T0" fmla="*/ 429 w 429"/>
                  <a:gd name="T1" fmla="*/ 215 h 2659"/>
                  <a:gd name="T2" fmla="*/ 215 w 429"/>
                  <a:gd name="T3" fmla="*/ 0 h 2659"/>
                  <a:gd name="T4" fmla="*/ 0 w 429"/>
                  <a:gd name="T5" fmla="*/ 215 h 2659"/>
                  <a:gd name="T6" fmla="*/ 66 w 429"/>
                  <a:gd name="T7" fmla="*/ 369 h 2659"/>
                  <a:gd name="T8" fmla="*/ 211 w 429"/>
                  <a:gd name="T9" fmla="*/ 2659 h 2659"/>
                  <a:gd name="T10" fmla="*/ 356 w 429"/>
                  <a:gd name="T11" fmla="*/ 376 h 2659"/>
                  <a:gd name="T12" fmla="*/ 429 w 429"/>
                  <a:gd name="T13" fmla="*/ 215 h 2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59">
                    <a:moveTo>
                      <a:pt x="429" y="215"/>
                    </a:moveTo>
                    <a:cubicBezTo>
                      <a:pt x="429" y="96"/>
                      <a:pt x="333" y="0"/>
                      <a:pt x="215" y="0"/>
                    </a:cubicBezTo>
                    <a:cubicBezTo>
                      <a:pt x="96" y="0"/>
                      <a:pt x="0" y="96"/>
                      <a:pt x="0" y="215"/>
                    </a:cubicBezTo>
                    <a:cubicBezTo>
                      <a:pt x="0" y="276"/>
                      <a:pt x="25" y="330"/>
                      <a:pt x="66" y="369"/>
                    </a:cubicBezTo>
                    <a:cubicBezTo>
                      <a:pt x="211" y="2659"/>
                      <a:pt x="211" y="2659"/>
                      <a:pt x="211" y="2659"/>
                    </a:cubicBezTo>
                    <a:cubicBezTo>
                      <a:pt x="356" y="376"/>
                      <a:pt x="356" y="376"/>
                      <a:pt x="356" y="376"/>
                    </a:cubicBezTo>
                    <a:cubicBezTo>
                      <a:pt x="401" y="337"/>
                      <a:pt x="429" y="279"/>
                      <a:pt x="429" y="215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3" name="Freeform 25"/>
              <p:cNvSpPr>
                <a:spLocks/>
              </p:cNvSpPr>
              <p:nvPr/>
            </p:nvSpPr>
            <p:spPr bwMode="auto">
              <a:xfrm>
                <a:off x="8005050" y="4281001"/>
                <a:ext cx="157070" cy="982360"/>
              </a:xfrm>
              <a:custGeom>
                <a:avLst/>
                <a:gdLst>
                  <a:gd name="T0" fmla="*/ 357 w 429"/>
                  <a:gd name="T1" fmla="*/ 2306 h 2681"/>
                  <a:gd name="T2" fmla="*/ 211 w 429"/>
                  <a:gd name="T3" fmla="*/ 0 h 2681"/>
                  <a:gd name="T4" fmla="*/ 64 w 429"/>
                  <a:gd name="T5" fmla="*/ 2313 h 2681"/>
                  <a:gd name="T6" fmla="*/ 0 w 429"/>
                  <a:gd name="T7" fmla="*/ 2466 h 2681"/>
                  <a:gd name="T8" fmla="*/ 215 w 429"/>
                  <a:gd name="T9" fmla="*/ 2681 h 2681"/>
                  <a:gd name="T10" fmla="*/ 429 w 429"/>
                  <a:gd name="T11" fmla="*/ 2466 h 2681"/>
                  <a:gd name="T12" fmla="*/ 357 w 429"/>
                  <a:gd name="T13" fmla="*/ 2306 h 2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81">
                    <a:moveTo>
                      <a:pt x="357" y="2306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64" y="2313"/>
                      <a:pt x="64" y="2313"/>
                      <a:pt x="64" y="2313"/>
                    </a:cubicBezTo>
                    <a:cubicBezTo>
                      <a:pt x="25" y="2352"/>
                      <a:pt x="0" y="2406"/>
                      <a:pt x="0" y="2466"/>
                    </a:cubicBezTo>
                    <a:cubicBezTo>
                      <a:pt x="0" y="2585"/>
                      <a:pt x="96" y="2681"/>
                      <a:pt x="215" y="2681"/>
                    </a:cubicBezTo>
                    <a:cubicBezTo>
                      <a:pt x="333" y="2681"/>
                      <a:pt x="429" y="2585"/>
                      <a:pt x="429" y="2466"/>
                    </a:cubicBezTo>
                    <a:cubicBezTo>
                      <a:pt x="429" y="2402"/>
                      <a:pt x="401" y="2345"/>
                      <a:pt x="357" y="230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753" name="Group 752"/>
          <p:cNvGrpSpPr>
            <a:grpSpLocks noChangeAspect="1"/>
          </p:cNvGrpSpPr>
          <p:nvPr/>
        </p:nvGrpSpPr>
        <p:grpSpPr>
          <a:xfrm>
            <a:off x="4317583" y="4670697"/>
            <a:ext cx="758656" cy="722636"/>
            <a:chOff x="-9558419" y="1760265"/>
            <a:chExt cx="1984915" cy="1890673"/>
          </a:xfrm>
        </p:grpSpPr>
        <p:grpSp>
          <p:nvGrpSpPr>
            <p:cNvPr id="823" name="Group 822"/>
            <p:cNvGrpSpPr/>
            <p:nvPr/>
          </p:nvGrpSpPr>
          <p:grpSpPr>
            <a:xfrm>
              <a:off x="-9558419" y="1760265"/>
              <a:ext cx="1984915" cy="992682"/>
              <a:chOff x="4893271" y="4189452"/>
              <a:chExt cx="1984915" cy="992682"/>
            </a:xfrm>
          </p:grpSpPr>
          <p:sp>
            <p:nvSpPr>
              <p:cNvPr id="843" name="Freeform 26"/>
              <p:cNvSpPr>
                <a:spLocks/>
              </p:cNvSpPr>
              <p:nvPr/>
            </p:nvSpPr>
            <p:spPr bwMode="auto">
              <a:xfrm>
                <a:off x="5536809" y="4832990"/>
                <a:ext cx="697839" cy="349144"/>
              </a:xfrm>
              <a:custGeom>
                <a:avLst/>
                <a:gdLst>
                  <a:gd name="T0" fmla="*/ 952 w 1904"/>
                  <a:gd name="T1" fmla="*/ 0 h 953"/>
                  <a:gd name="T2" fmla="*/ 0 w 1904"/>
                  <a:gd name="T3" fmla="*/ 953 h 953"/>
                  <a:gd name="T4" fmla="*/ 1904 w 1904"/>
                  <a:gd name="T5" fmla="*/ 953 h 953"/>
                  <a:gd name="T6" fmla="*/ 952 w 1904"/>
                  <a:gd name="T7" fmla="*/ 0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4" h="953">
                    <a:moveTo>
                      <a:pt x="952" y="0"/>
                    </a:moveTo>
                    <a:cubicBezTo>
                      <a:pt x="426" y="0"/>
                      <a:pt x="0" y="427"/>
                      <a:pt x="0" y="953"/>
                    </a:cubicBezTo>
                    <a:cubicBezTo>
                      <a:pt x="1904" y="953"/>
                      <a:pt x="1904" y="953"/>
                      <a:pt x="1904" y="953"/>
                    </a:cubicBezTo>
                    <a:cubicBezTo>
                      <a:pt x="1904" y="427"/>
                      <a:pt x="1478" y="0"/>
                      <a:pt x="95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4" name="Freeform 43"/>
              <p:cNvSpPr>
                <a:spLocks/>
              </p:cNvSpPr>
              <p:nvPr/>
            </p:nvSpPr>
            <p:spPr bwMode="auto">
              <a:xfrm>
                <a:off x="5642719" y="4189452"/>
                <a:ext cx="444508" cy="563657"/>
              </a:xfrm>
              <a:custGeom>
                <a:avLst/>
                <a:gdLst>
                  <a:gd name="T0" fmla="*/ 663 w 1213"/>
                  <a:gd name="T1" fmla="*/ 1500 h 1538"/>
                  <a:gd name="T2" fmla="*/ 901 w 1213"/>
                  <a:gd name="T3" fmla="*/ 1524 h 1538"/>
                  <a:gd name="T4" fmla="*/ 1213 w 1213"/>
                  <a:gd name="T5" fmla="*/ 56 h 1538"/>
                  <a:gd name="T6" fmla="*/ 663 w 1213"/>
                  <a:gd name="T7" fmla="*/ 0 h 1538"/>
                  <a:gd name="T8" fmla="*/ 0 w 1213"/>
                  <a:gd name="T9" fmla="*/ 82 h 1538"/>
                  <a:gd name="T10" fmla="*/ 363 w 1213"/>
                  <a:gd name="T11" fmla="*/ 1538 h 1538"/>
                  <a:gd name="T12" fmla="*/ 663 w 1213"/>
                  <a:gd name="T13" fmla="*/ 1500 h 1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3" h="1538">
                    <a:moveTo>
                      <a:pt x="663" y="1500"/>
                    </a:moveTo>
                    <a:cubicBezTo>
                      <a:pt x="744" y="1500"/>
                      <a:pt x="824" y="1509"/>
                      <a:pt x="901" y="1524"/>
                    </a:cubicBezTo>
                    <a:cubicBezTo>
                      <a:pt x="1213" y="56"/>
                      <a:pt x="1213" y="56"/>
                      <a:pt x="1213" y="56"/>
                    </a:cubicBezTo>
                    <a:cubicBezTo>
                      <a:pt x="1035" y="19"/>
                      <a:pt x="851" y="0"/>
                      <a:pt x="663" y="0"/>
                    </a:cubicBezTo>
                    <a:cubicBezTo>
                      <a:pt x="434" y="0"/>
                      <a:pt x="212" y="29"/>
                      <a:pt x="0" y="82"/>
                    </a:cubicBezTo>
                    <a:cubicBezTo>
                      <a:pt x="363" y="1538"/>
                      <a:pt x="363" y="1538"/>
                      <a:pt x="363" y="1538"/>
                    </a:cubicBezTo>
                    <a:cubicBezTo>
                      <a:pt x="459" y="1514"/>
                      <a:pt x="559" y="1500"/>
                      <a:pt x="663" y="15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5" name="Freeform 44"/>
              <p:cNvSpPr>
                <a:spLocks/>
              </p:cNvSpPr>
              <p:nvPr/>
            </p:nvSpPr>
            <p:spPr bwMode="auto">
              <a:xfrm>
                <a:off x="5973015" y="4210096"/>
                <a:ext cx="520350" cy="620202"/>
              </a:xfrm>
              <a:custGeom>
                <a:avLst/>
                <a:gdLst>
                  <a:gd name="T0" fmla="*/ 366 w 1420"/>
                  <a:gd name="T1" fmla="*/ 1607 h 1693"/>
                  <a:gd name="T2" fmla="*/ 495 w 1420"/>
                  <a:gd name="T3" fmla="*/ 1693 h 1693"/>
                  <a:gd name="T4" fmla="*/ 1420 w 1420"/>
                  <a:gd name="T5" fmla="*/ 510 h 1693"/>
                  <a:gd name="T6" fmla="*/ 1116 w 1420"/>
                  <a:gd name="T7" fmla="*/ 306 h 1693"/>
                  <a:gd name="T8" fmla="*/ 312 w 1420"/>
                  <a:gd name="T9" fmla="*/ 0 h 1693"/>
                  <a:gd name="T10" fmla="*/ 0 w 1420"/>
                  <a:gd name="T11" fmla="*/ 1468 h 1693"/>
                  <a:gd name="T12" fmla="*/ 366 w 1420"/>
                  <a:gd name="T13" fmla="*/ 1607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0" h="1693">
                    <a:moveTo>
                      <a:pt x="366" y="1607"/>
                    </a:moveTo>
                    <a:cubicBezTo>
                      <a:pt x="411" y="1633"/>
                      <a:pt x="454" y="1662"/>
                      <a:pt x="495" y="1693"/>
                    </a:cubicBezTo>
                    <a:cubicBezTo>
                      <a:pt x="1420" y="510"/>
                      <a:pt x="1420" y="510"/>
                      <a:pt x="1420" y="510"/>
                    </a:cubicBezTo>
                    <a:cubicBezTo>
                      <a:pt x="1323" y="435"/>
                      <a:pt x="1222" y="367"/>
                      <a:pt x="1116" y="306"/>
                    </a:cubicBezTo>
                    <a:cubicBezTo>
                      <a:pt x="870" y="163"/>
                      <a:pt x="599" y="59"/>
                      <a:pt x="312" y="0"/>
                    </a:cubicBezTo>
                    <a:cubicBezTo>
                      <a:pt x="0" y="1468"/>
                      <a:pt x="0" y="1468"/>
                      <a:pt x="0" y="1468"/>
                    </a:cubicBezTo>
                    <a:cubicBezTo>
                      <a:pt x="131" y="1494"/>
                      <a:pt x="254" y="1542"/>
                      <a:pt x="366" y="160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6" name="Freeform 45"/>
              <p:cNvSpPr>
                <a:spLocks/>
              </p:cNvSpPr>
              <p:nvPr/>
            </p:nvSpPr>
            <p:spPr bwMode="auto">
              <a:xfrm>
                <a:off x="6154318" y="4396784"/>
                <a:ext cx="620875" cy="585198"/>
              </a:xfrm>
              <a:custGeom>
                <a:avLst/>
                <a:gdLst>
                  <a:gd name="T0" fmla="*/ 313 w 1694"/>
                  <a:gd name="T1" fmla="*/ 1537 h 1597"/>
                  <a:gd name="T2" fmla="*/ 345 w 1694"/>
                  <a:gd name="T3" fmla="*/ 1597 h 1597"/>
                  <a:gd name="T4" fmla="*/ 1694 w 1694"/>
                  <a:gd name="T5" fmla="*/ 939 h 1597"/>
                  <a:gd name="T6" fmla="*/ 1613 w 1694"/>
                  <a:gd name="T7" fmla="*/ 786 h 1597"/>
                  <a:gd name="T8" fmla="*/ 925 w 1694"/>
                  <a:gd name="T9" fmla="*/ 0 h 1597"/>
                  <a:gd name="T10" fmla="*/ 0 w 1694"/>
                  <a:gd name="T11" fmla="*/ 1183 h 1597"/>
                  <a:gd name="T12" fmla="*/ 313 w 1694"/>
                  <a:gd name="T13" fmla="*/ 153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4" h="1597">
                    <a:moveTo>
                      <a:pt x="313" y="1537"/>
                    </a:moveTo>
                    <a:cubicBezTo>
                      <a:pt x="324" y="1556"/>
                      <a:pt x="335" y="1577"/>
                      <a:pt x="345" y="1597"/>
                    </a:cubicBezTo>
                    <a:cubicBezTo>
                      <a:pt x="1694" y="939"/>
                      <a:pt x="1694" y="939"/>
                      <a:pt x="1694" y="939"/>
                    </a:cubicBezTo>
                    <a:cubicBezTo>
                      <a:pt x="1669" y="887"/>
                      <a:pt x="1642" y="836"/>
                      <a:pt x="1613" y="786"/>
                    </a:cubicBezTo>
                    <a:cubicBezTo>
                      <a:pt x="1436" y="481"/>
                      <a:pt x="1202" y="214"/>
                      <a:pt x="925" y="0"/>
                    </a:cubicBezTo>
                    <a:cubicBezTo>
                      <a:pt x="0" y="1183"/>
                      <a:pt x="0" y="1183"/>
                      <a:pt x="0" y="1183"/>
                    </a:cubicBezTo>
                    <a:cubicBezTo>
                      <a:pt x="126" y="1279"/>
                      <a:pt x="233" y="1399"/>
                      <a:pt x="313" y="15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7" name="Freeform 46"/>
              <p:cNvSpPr>
                <a:spLocks/>
              </p:cNvSpPr>
              <p:nvPr/>
            </p:nvSpPr>
            <p:spPr bwMode="auto">
              <a:xfrm>
                <a:off x="6280872" y="4740992"/>
                <a:ext cx="597314" cy="438449"/>
              </a:xfrm>
              <a:custGeom>
                <a:avLst/>
                <a:gdLst>
                  <a:gd name="T0" fmla="*/ 1545 w 1630"/>
                  <a:gd name="T1" fmla="*/ 531 h 1197"/>
                  <a:gd name="T2" fmla="*/ 1349 w 1630"/>
                  <a:gd name="T3" fmla="*/ 0 h 1197"/>
                  <a:gd name="T4" fmla="*/ 0 w 1630"/>
                  <a:gd name="T5" fmla="*/ 657 h 1197"/>
                  <a:gd name="T6" fmla="*/ 130 w 1630"/>
                  <a:gd name="T7" fmla="*/ 1197 h 1197"/>
                  <a:gd name="T8" fmla="*/ 1403 w 1630"/>
                  <a:gd name="T9" fmla="*/ 1197 h 1197"/>
                  <a:gd name="T10" fmla="*/ 1630 w 1630"/>
                  <a:gd name="T11" fmla="*/ 1197 h 1197"/>
                  <a:gd name="T12" fmla="*/ 1545 w 1630"/>
                  <a:gd name="T13" fmla="*/ 531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0" h="1197">
                    <a:moveTo>
                      <a:pt x="1545" y="531"/>
                    </a:moveTo>
                    <a:cubicBezTo>
                      <a:pt x="1498" y="346"/>
                      <a:pt x="1432" y="167"/>
                      <a:pt x="1349" y="0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83" y="823"/>
                      <a:pt x="130" y="1021"/>
                      <a:pt x="130" y="1197"/>
                    </a:cubicBezTo>
                    <a:cubicBezTo>
                      <a:pt x="1403" y="1197"/>
                      <a:pt x="1403" y="1197"/>
                      <a:pt x="1403" y="1197"/>
                    </a:cubicBezTo>
                    <a:cubicBezTo>
                      <a:pt x="1630" y="1197"/>
                      <a:pt x="1630" y="1197"/>
                      <a:pt x="1630" y="1197"/>
                    </a:cubicBezTo>
                    <a:cubicBezTo>
                      <a:pt x="1630" y="977"/>
                      <a:pt x="1600" y="748"/>
                      <a:pt x="1545" y="53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8" name="Freeform 47"/>
              <p:cNvSpPr>
                <a:spLocks/>
              </p:cNvSpPr>
              <p:nvPr/>
            </p:nvSpPr>
            <p:spPr bwMode="auto">
              <a:xfrm>
                <a:off x="5238601" y="4219520"/>
                <a:ext cx="537179" cy="631421"/>
              </a:xfrm>
              <a:custGeom>
                <a:avLst/>
                <a:gdLst>
                  <a:gd name="T0" fmla="*/ 0 w 1466"/>
                  <a:gd name="T1" fmla="*/ 573 h 1723"/>
                  <a:gd name="T2" fmla="*/ 965 w 1466"/>
                  <a:gd name="T3" fmla="*/ 1723 h 1723"/>
                  <a:gd name="T4" fmla="*/ 1162 w 1466"/>
                  <a:gd name="T5" fmla="*/ 1580 h 1723"/>
                  <a:gd name="T6" fmla="*/ 1466 w 1466"/>
                  <a:gd name="T7" fmla="*/ 1456 h 1723"/>
                  <a:gd name="T8" fmla="*/ 1103 w 1466"/>
                  <a:gd name="T9" fmla="*/ 0 h 1723"/>
                  <a:gd name="T10" fmla="*/ 412 w 1466"/>
                  <a:gd name="T11" fmla="*/ 281 h 1723"/>
                  <a:gd name="T12" fmla="*/ 0 w 1466"/>
                  <a:gd name="T13" fmla="*/ 573 h 1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6" h="1723">
                    <a:moveTo>
                      <a:pt x="0" y="573"/>
                    </a:moveTo>
                    <a:cubicBezTo>
                      <a:pt x="965" y="1723"/>
                      <a:pt x="965" y="1723"/>
                      <a:pt x="965" y="1723"/>
                    </a:cubicBezTo>
                    <a:cubicBezTo>
                      <a:pt x="1025" y="1669"/>
                      <a:pt x="1092" y="1621"/>
                      <a:pt x="1162" y="1580"/>
                    </a:cubicBezTo>
                    <a:cubicBezTo>
                      <a:pt x="1256" y="1526"/>
                      <a:pt x="1358" y="1484"/>
                      <a:pt x="1466" y="1456"/>
                    </a:cubicBezTo>
                    <a:cubicBezTo>
                      <a:pt x="1103" y="0"/>
                      <a:pt x="1103" y="0"/>
                      <a:pt x="1103" y="0"/>
                    </a:cubicBezTo>
                    <a:cubicBezTo>
                      <a:pt x="858" y="62"/>
                      <a:pt x="625" y="157"/>
                      <a:pt x="412" y="281"/>
                    </a:cubicBezTo>
                    <a:cubicBezTo>
                      <a:pt x="265" y="365"/>
                      <a:pt x="128" y="464"/>
                      <a:pt x="0" y="5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49" name="Freeform 48"/>
              <p:cNvSpPr>
                <a:spLocks/>
              </p:cNvSpPr>
              <p:nvPr/>
            </p:nvSpPr>
            <p:spPr bwMode="auto">
              <a:xfrm>
                <a:off x="4976967" y="4429545"/>
                <a:ext cx="615265" cy="577344"/>
              </a:xfrm>
              <a:custGeom>
                <a:avLst/>
                <a:gdLst>
                  <a:gd name="T0" fmla="*/ 134 w 1679"/>
                  <a:gd name="T1" fmla="*/ 697 h 1576"/>
                  <a:gd name="T2" fmla="*/ 0 w 1679"/>
                  <a:gd name="T3" fmla="*/ 965 h 1576"/>
                  <a:gd name="T4" fmla="*/ 1371 w 1679"/>
                  <a:gd name="T5" fmla="*/ 1576 h 1576"/>
                  <a:gd name="T6" fmla="*/ 1434 w 1679"/>
                  <a:gd name="T7" fmla="*/ 1448 h 1576"/>
                  <a:gd name="T8" fmla="*/ 1679 w 1679"/>
                  <a:gd name="T9" fmla="*/ 1150 h 1576"/>
                  <a:gd name="T10" fmla="*/ 714 w 1679"/>
                  <a:gd name="T11" fmla="*/ 0 h 1576"/>
                  <a:gd name="T12" fmla="*/ 134 w 1679"/>
                  <a:gd name="T13" fmla="*/ 697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9" h="1576">
                    <a:moveTo>
                      <a:pt x="134" y="697"/>
                    </a:moveTo>
                    <a:cubicBezTo>
                      <a:pt x="85" y="783"/>
                      <a:pt x="40" y="873"/>
                      <a:pt x="0" y="965"/>
                    </a:cubicBezTo>
                    <a:cubicBezTo>
                      <a:pt x="1371" y="1576"/>
                      <a:pt x="1371" y="1576"/>
                      <a:pt x="1371" y="1576"/>
                    </a:cubicBezTo>
                    <a:cubicBezTo>
                      <a:pt x="1390" y="1532"/>
                      <a:pt x="1411" y="1489"/>
                      <a:pt x="1434" y="1448"/>
                    </a:cubicBezTo>
                    <a:cubicBezTo>
                      <a:pt x="1499" y="1335"/>
                      <a:pt x="1582" y="1235"/>
                      <a:pt x="1679" y="1150"/>
                    </a:cubicBezTo>
                    <a:cubicBezTo>
                      <a:pt x="714" y="0"/>
                      <a:pt x="714" y="0"/>
                      <a:pt x="714" y="0"/>
                    </a:cubicBezTo>
                    <a:cubicBezTo>
                      <a:pt x="484" y="198"/>
                      <a:pt x="287" y="433"/>
                      <a:pt x="134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0" name="Freeform 49"/>
              <p:cNvSpPr>
                <a:spLocks/>
              </p:cNvSpPr>
              <p:nvPr/>
            </p:nvSpPr>
            <p:spPr bwMode="auto">
              <a:xfrm>
                <a:off x="4893271" y="4783176"/>
                <a:ext cx="586095" cy="396265"/>
              </a:xfrm>
              <a:custGeom>
                <a:avLst/>
                <a:gdLst>
                  <a:gd name="T0" fmla="*/ 228 w 1599"/>
                  <a:gd name="T1" fmla="*/ 0 h 1082"/>
                  <a:gd name="T2" fmla="*/ 53 w 1599"/>
                  <a:gd name="T3" fmla="*/ 556 h 1082"/>
                  <a:gd name="T4" fmla="*/ 0 w 1599"/>
                  <a:gd name="T5" fmla="*/ 1082 h 1082"/>
                  <a:gd name="T6" fmla="*/ 185 w 1599"/>
                  <a:gd name="T7" fmla="*/ 1082 h 1082"/>
                  <a:gd name="T8" fmla="*/ 1500 w 1599"/>
                  <a:gd name="T9" fmla="*/ 1082 h 1082"/>
                  <a:gd name="T10" fmla="*/ 1599 w 1599"/>
                  <a:gd name="T11" fmla="*/ 610 h 1082"/>
                  <a:gd name="T12" fmla="*/ 228 w 1599"/>
                  <a:gd name="T13" fmla="*/ 0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9" h="1082">
                    <a:moveTo>
                      <a:pt x="228" y="0"/>
                    </a:moveTo>
                    <a:cubicBezTo>
                      <a:pt x="151" y="177"/>
                      <a:pt x="92" y="363"/>
                      <a:pt x="53" y="556"/>
                    </a:cubicBezTo>
                    <a:cubicBezTo>
                      <a:pt x="18" y="729"/>
                      <a:pt x="0" y="906"/>
                      <a:pt x="0" y="1082"/>
                    </a:cubicBezTo>
                    <a:cubicBezTo>
                      <a:pt x="185" y="1082"/>
                      <a:pt x="185" y="1082"/>
                      <a:pt x="185" y="1082"/>
                    </a:cubicBezTo>
                    <a:cubicBezTo>
                      <a:pt x="1500" y="1082"/>
                      <a:pt x="1500" y="1082"/>
                      <a:pt x="1500" y="1082"/>
                    </a:cubicBezTo>
                    <a:cubicBezTo>
                      <a:pt x="1500" y="930"/>
                      <a:pt x="1536" y="759"/>
                      <a:pt x="1599" y="61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826" name="Group 825"/>
            <p:cNvGrpSpPr/>
            <p:nvPr/>
          </p:nvGrpSpPr>
          <p:grpSpPr>
            <a:xfrm>
              <a:off x="-8644721" y="1851814"/>
              <a:ext cx="157519" cy="1799124"/>
              <a:chOff x="5806969" y="4281001"/>
              <a:chExt cx="157519" cy="1799124"/>
            </a:xfrm>
          </p:grpSpPr>
          <p:sp>
            <p:nvSpPr>
              <p:cNvPr id="830" name="Freeform 27"/>
              <p:cNvSpPr>
                <a:spLocks/>
              </p:cNvSpPr>
              <p:nvPr/>
            </p:nvSpPr>
            <p:spPr bwMode="auto">
              <a:xfrm>
                <a:off x="5806969" y="5105843"/>
                <a:ext cx="157519" cy="974282"/>
              </a:xfrm>
              <a:custGeom>
                <a:avLst/>
                <a:gdLst>
                  <a:gd name="T0" fmla="*/ 430 w 430"/>
                  <a:gd name="T1" fmla="*/ 215 h 2659"/>
                  <a:gd name="T2" fmla="*/ 215 w 430"/>
                  <a:gd name="T3" fmla="*/ 0 h 2659"/>
                  <a:gd name="T4" fmla="*/ 0 w 430"/>
                  <a:gd name="T5" fmla="*/ 215 h 2659"/>
                  <a:gd name="T6" fmla="*/ 66 w 430"/>
                  <a:gd name="T7" fmla="*/ 369 h 2659"/>
                  <a:gd name="T8" fmla="*/ 211 w 430"/>
                  <a:gd name="T9" fmla="*/ 2659 h 2659"/>
                  <a:gd name="T10" fmla="*/ 356 w 430"/>
                  <a:gd name="T11" fmla="*/ 376 h 2659"/>
                  <a:gd name="T12" fmla="*/ 430 w 430"/>
                  <a:gd name="T13" fmla="*/ 215 h 2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0" h="2659">
                    <a:moveTo>
                      <a:pt x="430" y="215"/>
                    </a:moveTo>
                    <a:cubicBezTo>
                      <a:pt x="430" y="96"/>
                      <a:pt x="334" y="0"/>
                      <a:pt x="215" y="0"/>
                    </a:cubicBezTo>
                    <a:cubicBezTo>
                      <a:pt x="97" y="0"/>
                      <a:pt x="0" y="96"/>
                      <a:pt x="0" y="215"/>
                    </a:cubicBezTo>
                    <a:cubicBezTo>
                      <a:pt x="0" y="276"/>
                      <a:pt x="26" y="330"/>
                      <a:pt x="66" y="369"/>
                    </a:cubicBezTo>
                    <a:cubicBezTo>
                      <a:pt x="211" y="2659"/>
                      <a:pt x="211" y="2659"/>
                      <a:pt x="211" y="2659"/>
                    </a:cubicBezTo>
                    <a:cubicBezTo>
                      <a:pt x="356" y="376"/>
                      <a:pt x="356" y="376"/>
                      <a:pt x="356" y="376"/>
                    </a:cubicBezTo>
                    <a:cubicBezTo>
                      <a:pt x="401" y="337"/>
                      <a:pt x="430" y="279"/>
                      <a:pt x="430" y="215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31" name="Freeform 28"/>
              <p:cNvSpPr>
                <a:spLocks/>
              </p:cNvSpPr>
              <p:nvPr/>
            </p:nvSpPr>
            <p:spPr bwMode="auto">
              <a:xfrm>
                <a:off x="5806969" y="4281001"/>
                <a:ext cx="157519" cy="982360"/>
              </a:xfrm>
              <a:custGeom>
                <a:avLst/>
                <a:gdLst>
                  <a:gd name="T0" fmla="*/ 358 w 430"/>
                  <a:gd name="T1" fmla="*/ 2306 h 2681"/>
                  <a:gd name="T2" fmla="*/ 211 w 430"/>
                  <a:gd name="T3" fmla="*/ 0 h 2681"/>
                  <a:gd name="T4" fmla="*/ 65 w 430"/>
                  <a:gd name="T5" fmla="*/ 2313 h 2681"/>
                  <a:gd name="T6" fmla="*/ 0 w 430"/>
                  <a:gd name="T7" fmla="*/ 2466 h 2681"/>
                  <a:gd name="T8" fmla="*/ 215 w 430"/>
                  <a:gd name="T9" fmla="*/ 2681 h 2681"/>
                  <a:gd name="T10" fmla="*/ 430 w 430"/>
                  <a:gd name="T11" fmla="*/ 2466 h 2681"/>
                  <a:gd name="T12" fmla="*/ 358 w 430"/>
                  <a:gd name="T13" fmla="*/ 2306 h 2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0" h="2681">
                    <a:moveTo>
                      <a:pt x="358" y="2306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65" y="2313"/>
                      <a:pt x="65" y="2313"/>
                      <a:pt x="65" y="2313"/>
                    </a:cubicBezTo>
                    <a:cubicBezTo>
                      <a:pt x="25" y="2352"/>
                      <a:pt x="0" y="2406"/>
                      <a:pt x="0" y="2466"/>
                    </a:cubicBezTo>
                    <a:cubicBezTo>
                      <a:pt x="0" y="2585"/>
                      <a:pt x="97" y="2681"/>
                      <a:pt x="215" y="2681"/>
                    </a:cubicBezTo>
                    <a:cubicBezTo>
                      <a:pt x="334" y="2681"/>
                      <a:pt x="430" y="2585"/>
                      <a:pt x="430" y="2466"/>
                    </a:cubicBezTo>
                    <a:cubicBezTo>
                      <a:pt x="430" y="2402"/>
                      <a:pt x="402" y="2345"/>
                      <a:pt x="358" y="230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754" name="Group 753"/>
          <p:cNvGrpSpPr>
            <a:grpSpLocks noChangeAspect="1"/>
          </p:cNvGrpSpPr>
          <p:nvPr/>
        </p:nvGrpSpPr>
        <p:grpSpPr>
          <a:xfrm>
            <a:off x="3419687" y="4670698"/>
            <a:ext cx="758656" cy="722554"/>
            <a:chOff x="-11880585" y="1760265"/>
            <a:chExt cx="1985139" cy="1890673"/>
          </a:xfrm>
        </p:grpSpPr>
        <p:grpSp>
          <p:nvGrpSpPr>
            <p:cNvPr id="822" name="Group 821"/>
            <p:cNvGrpSpPr/>
            <p:nvPr/>
          </p:nvGrpSpPr>
          <p:grpSpPr>
            <a:xfrm>
              <a:off x="-11880585" y="1760265"/>
              <a:ext cx="1985139" cy="992682"/>
              <a:chOff x="2571105" y="4189452"/>
              <a:chExt cx="1985139" cy="992682"/>
            </a:xfrm>
          </p:grpSpPr>
          <p:sp>
            <p:nvSpPr>
              <p:cNvPr id="851" name="Freeform 29"/>
              <p:cNvSpPr>
                <a:spLocks/>
              </p:cNvSpPr>
              <p:nvPr/>
            </p:nvSpPr>
            <p:spPr bwMode="auto">
              <a:xfrm>
                <a:off x="3214643" y="4832990"/>
                <a:ext cx="698064" cy="349144"/>
              </a:xfrm>
              <a:custGeom>
                <a:avLst/>
                <a:gdLst>
                  <a:gd name="T0" fmla="*/ 953 w 1905"/>
                  <a:gd name="T1" fmla="*/ 0 h 953"/>
                  <a:gd name="T2" fmla="*/ 0 w 1905"/>
                  <a:gd name="T3" fmla="*/ 953 h 953"/>
                  <a:gd name="T4" fmla="*/ 1905 w 1905"/>
                  <a:gd name="T5" fmla="*/ 953 h 953"/>
                  <a:gd name="T6" fmla="*/ 953 w 1905"/>
                  <a:gd name="T7" fmla="*/ 0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5" h="953">
                    <a:moveTo>
                      <a:pt x="953" y="0"/>
                    </a:moveTo>
                    <a:cubicBezTo>
                      <a:pt x="427" y="0"/>
                      <a:pt x="0" y="427"/>
                      <a:pt x="0" y="953"/>
                    </a:cubicBezTo>
                    <a:cubicBezTo>
                      <a:pt x="1905" y="953"/>
                      <a:pt x="1905" y="953"/>
                      <a:pt x="1905" y="953"/>
                    </a:cubicBezTo>
                    <a:cubicBezTo>
                      <a:pt x="1905" y="427"/>
                      <a:pt x="1478" y="0"/>
                      <a:pt x="95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2" name="Freeform 37"/>
              <p:cNvSpPr>
                <a:spLocks/>
              </p:cNvSpPr>
              <p:nvPr/>
            </p:nvSpPr>
            <p:spPr bwMode="auto">
              <a:xfrm>
                <a:off x="3066100" y="4189452"/>
                <a:ext cx="495219" cy="609656"/>
              </a:xfrm>
              <a:custGeom>
                <a:avLst/>
                <a:gdLst>
                  <a:gd name="T0" fmla="*/ 756 w 1351"/>
                  <a:gd name="T1" fmla="*/ 1662 h 1664"/>
                  <a:gd name="T2" fmla="*/ 1351 w 1351"/>
                  <a:gd name="T3" fmla="*/ 1501 h 1664"/>
                  <a:gd name="T4" fmla="*/ 1351 w 1351"/>
                  <a:gd name="T5" fmla="*/ 0 h 1664"/>
                  <a:gd name="T6" fmla="*/ 5 w 1351"/>
                  <a:gd name="T7" fmla="*/ 363 h 1664"/>
                  <a:gd name="T8" fmla="*/ 0 w 1351"/>
                  <a:gd name="T9" fmla="*/ 365 h 1664"/>
                  <a:gd name="T10" fmla="*/ 751 w 1351"/>
                  <a:gd name="T11" fmla="*/ 1664 h 1664"/>
                  <a:gd name="T12" fmla="*/ 756 w 1351"/>
                  <a:gd name="T13" fmla="*/ 1662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1" h="1664">
                    <a:moveTo>
                      <a:pt x="756" y="1662"/>
                    </a:moveTo>
                    <a:cubicBezTo>
                      <a:pt x="931" y="1561"/>
                      <a:pt x="1131" y="1503"/>
                      <a:pt x="1351" y="1501"/>
                    </a:cubicBezTo>
                    <a:cubicBezTo>
                      <a:pt x="1351" y="0"/>
                      <a:pt x="1351" y="0"/>
                      <a:pt x="1351" y="0"/>
                    </a:cubicBezTo>
                    <a:cubicBezTo>
                      <a:pt x="855" y="2"/>
                      <a:pt x="401" y="134"/>
                      <a:pt x="5" y="363"/>
                    </a:cubicBezTo>
                    <a:cubicBezTo>
                      <a:pt x="4" y="363"/>
                      <a:pt x="2" y="364"/>
                      <a:pt x="0" y="365"/>
                    </a:cubicBezTo>
                    <a:cubicBezTo>
                      <a:pt x="751" y="1664"/>
                      <a:pt x="751" y="1664"/>
                      <a:pt x="751" y="1664"/>
                    </a:cubicBezTo>
                    <a:cubicBezTo>
                      <a:pt x="753" y="1664"/>
                      <a:pt x="754" y="1663"/>
                      <a:pt x="756" y="16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3" name="Freeform 38"/>
              <p:cNvSpPr>
                <a:spLocks/>
              </p:cNvSpPr>
              <p:nvPr/>
            </p:nvSpPr>
            <p:spPr bwMode="auto">
              <a:xfrm>
                <a:off x="3561319" y="4189452"/>
                <a:ext cx="494546" cy="606739"/>
              </a:xfrm>
              <a:custGeom>
                <a:avLst/>
                <a:gdLst>
                  <a:gd name="T0" fmla="*/ 9 w 1350"/>
                  <a:gd name="T1" fmla="*/ 1500 h 1656"/>
                  <a:gd name="T2" fmla="*/ 599 w 1350"/>
                  <a:gd name="T3" fmla="*/ 1656 h 1656"/>
                  <a:gd name="T4" fmla="*/ 1350 w 1350"/>
                  <a:gd name="T5" fmla="*/ 355 h 1656"/>
                  <a:gd name="T6" fmla="*/ 9 w 1350"/>
                  <a:gd name="T7" fmla="*/ 0 h 1656"/>
                  <a:gd name="T8" fmla="*/ 0 w 1350"/>
                  <a:gd name="T9" fmla="*/ 0 h 1656"/>
                  <a:gd name="T10" fmla="*/ 0 w 1350"/>
                  <a:gd name="T11" fmla="*/ 1501 h 1656"/>
                  <a:gd name="T12" fmla="*/ 9 w 1350"/>
                  <a:gd name="T13" fmla="*/ 1500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1656">
                    <a:moveTo>
                      <a:pt x="9" y="1500"/>
                    </a:moveTo>
                    <a:cubicBezTo>
                      <a:pt x="224" y="1500"/>
                      <a:pt x="424" y="1558"/>
                      <a:pt x="599" y="1656"/>
                    </a:cubicBezTo>
                    <a:cubicBezTo>
                      <a:pt x="1350" y="355"/>
                      <a:pt x="1350" y="355"/>
                      <a:pt x="1350" y="355"/>
                    </a:cubicBezTo>
                    <a:cubicBezTo>
                      <a:pt x="954" y="129"/>
                      <a:pt x="497" y="0"/>
                      <a:pt x="9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0" y="1501"/>
                      <a:pt x="0" y="1501"/>
                      <a:pt x="0" y="1501"/>
                    </a:cubicBezTo>
                    <a:cubicBezTo>
                      <a:pt x="0" y="1501"/>
                      <a:pt x="5" y="1500"/>
                      <a:pt x="9" y="15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4" name="Freeform 39"/>
              <p:cNvSpPr>
                <a:spLocks/>
              </p:cNvSpPr>
              <p:nvPr/>
            </p:nvSpPr>
            <p:spPr bwMode="auto">
              <a:xfrm>
                <a:off x="3780319" y="4319596"/>
                <a:ext cx="640172" cy="636133"/>
              </a:xfrm>
              <a:custGeom>
                <a:avLst/>
                <a:gdLst>
                  <a:gd name="T0" fmla="*/ 447 w 1747"/>
                  <a:gd name="T1" fmla="*/ 1736 h 1736"/>
                  <a:gd name="T2" fmla="*/ 1747 w 1747"/>
                  <a:gd name="T3" fmla="*/ 985 h 1736"/>
                  <a:gd name="T4" fmla="*/ 763 w 1747"/>
                  <a:gd name="T5" fmla="*/ 7 h 1736"/>
                  <a:gd name="T6" fmla="*/ 751 w 1747"/>
                  <a:gd name="T7" fmla="*/ 0 h 1736"/>
                  <a:gd name="T8" fmla="*/ 0 w 1747"/>
                  <a:gd name="T9" fmla="*/ 1301 h 1736"/>
                  <a:gd name="T10" fmla="*/ 12 w 1747"/>
                  <a:gd name="T11" fmla="*/ 1308 h 1736"/>
                  <a:gd name="T12" fmla="*/ 447 w 1747"/>
                  <a:gd name="T1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7" h="1736">
                    <a:moveTo>
                      <a:pt x="447" y="1736"/>
                    </a:moveTo>
                    <a:cubicBezTo>
                      <a:pt x="1747" y="985"/>
                      <a:pt x="1747" y="985"/>
                      <a:pt x="1747" y="985"/>
                    </a:cubicBezTo>
                    <a:cubicBezTo>
                      <a:pt x="1509" y="580"/>
                      <a:pt x="1170" y="242"/>
                      <a:pt x="763" y="7"/>
                    </a:cubicBezTo>
                    <a:cubicBezTo>
                      <a:pt x="759" y="5"/>
                      <a:pt x="755" y="3"/>
                      <a:pt x="751" y="0"/>
                    </a:cubicBezTo>
                    <a:cubicBezTo>
                      <a:pt x="0" y="1301"/>
                      <a:pt x="0" y="1301"/>
                      <a:pt x="0" y="1301"/>
                    </a:cubicBezTo>
                    <a:cubicBezTo>
                      <a:pt x="4" y="1303"/>
                      <a:pt x="8" y="1305"/>
                      <a:pt x="12" y="1308"/>
                    </a:cubicBezTo>
                    <a:cubicBezTo>
                      <a:pt x="191" y="1411"/>
                      <a:pt x="341" y="1558"/>
                      <a:pt x="447" y="17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5" name="Freeform 40"/>
              <p:cNvSpPr>
                <a:spLocks/>
              </p:cNvSpPr>
              <p:nvPr/>
            </p:nvSpPr>
            <p:spPr bwMode="auto">
              <a:xfrm>
                <a:off x="3944120" y="4680408"/>
                <a:ext cx="612124" cy="499034"/>
              </a:xfrm>
              <a:custGeom>
                <a:avLst/>
                <a:gdLst>
                  <a:gd name="T0" fmla="*/ 1391 w 1670"/>
                  <a:gd name="T1" fmla="*/ 168 h 1362"/>
                  <a:gd name="T2" fmla="*/ 1307 w 1670"/>
                  <a:gd name="T3" fmla="*/ 12 h 1362"/>
                  <a:gd name="T4" fmla="*/ 1300 w 1670"/>
                  <a:gd name="T5" fmla="*/ 0 h 1362"/>
                  <a:gd name="T6" fmla="*/ 0 w 1670"/>
                  <a:gd name="T7" fmla="*/ 750 h 1362"/>
                  <a:gd name="T8" fmla="*/ 7 w 1670"/>
                  <a:gd name="T9" fmla="*/ 761 h 1362"/>
                  <a:gd name="T10" fmla="*/ 169 w 1670"/>
                  <a:gd name="T11" fmla="*/ 1362 h 1362"/>
                  <a:gd name="T12" fmla="*/ 1391 w 1670"/>
                  <a:gd name="T13" fmla="*/ 1362 h 1362"/>
                  <a:gd name="T14" fmla="*/ 1670 w 1670"/>
                  <a:gd name="T15" fmla="*/ 1362 h 1362"/>
                  <a:gd name="T16" fmla="*/ 1391 w 1670"/>
                  <a:gd name="T17" fmla="*/ 168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0" h="1362">
                    <a:moveTo>
                      <a:pt x="1391" y="168"/>
                    </a:moveTo>
                    <a:cubicBezTo>
                      <a:pt x="1365" y="114"/>
                      <a:pt x="1337" y="63"/>
                      <a:pt x="1307" y="12"/>
                    </a:cubicBezTo>
                    <a:cubicBezTo>
                      <a:pt x="1305" y="7"/>
                      <a:pt x="1302" y="4"/>
                      <a:pt x="1300" y="0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2" y="755"/>
                      <a:pt x="5" y="757"/>
                      <a:pt x="7" y="761"/>
                    </a:cubicBezTo>
                    <a:cubicBezTo>
                      <a:pt x="110" y="939"/>
                      <a:pt x="169" y="1162"/>
                      <a:pt x="169" y="1362"/>
                    </a:cubicBezTo>
                    <a:cubicBezTo>
                      <a:pt x="1391" y="1362"/>
                      <a:pt x="1391" y="1362"/>
                      <a:pt x="1391" y="1362"/>
                    </a:cubicBezTo>
                    <a:cubicBezTo>
                      <a:pt x="1670" y="1362"/>
                      <a:pt x="1670" y="1362"/>
                      <a:pt x="1670" y="1362"/>
                    </a:cubicBezTo>
                    <a:cubicBezTo>
                      <a:pt x="1670" y="950"/>
                      <a:pt x="1569" y="532"/>
                      <a:pt x="1391" y="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6" name="Freeform 41"/>
              <p:cNvSpPr>
                <a:spLocks/>
              </p:cNvSpPr>
              <p:nvPr/>
            </p:nvSpPr>
            <p:spPr bwMode="auto">
              <a:xfrm>
                <a:off x="2704839" y="4323186"/>
                <a:ext cx="636133" cy="635684"/>
              </a:xfrm>
              <a:custGeom>
                <a:avLst/>
                <a:gdLst>
                  <a:gd name="T0" fmla="*/ 0 w 1736"/>
                  <a:gd name="T1" fmla="*/ 984 h 1735"/>
                  <a:gd name="T2" fmla="*/ 1300 w 1736"/>
                  <a:gd name="T3" fmla="*/ 1735 h 1735"/>
                  <a:gd name="T4" fmla="*/ 1736 w 1736"/>
                  <a:gd name="T5" fmla="*/ 1299 h 1735"/>
                  <a:gd name="T6" fmla="*/ 985 w 1736"/>
                  <a:gd name="T7" fmla="*/ 0 h 1735"/>
                  <a:gd name="T8" fmla="*/ 0 w 1736"/>
                  <a:gd name="T9" fmla="*/ 984 h 1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6" h="1735">
                    <a:moveTo>
                      <a:pt x="0" y="984"/>
                    </a:moveTo>
                    <a:cubicBezTo>
                      <a:pt x="1300" y="1735"/>
                      <a:pt x="1300" y="1735"/>
                      <a:pt x="1300" y="1735"/>
                    </a:cubicBezTo>
                    <a:cubicBezTo>
                      <a:pt x="1405" y="1554"/>
                      <a:pt x="1555" y="1405"/>
                      <a:pt x="1736" y="1299"/>
                    </a:cubicBezTo>
                    <a:cubicBezTo>
                      <a:pt x="985" y="0"/>
                      <a:pt x="985" y="0"/>
                      <a:pt x="985" y="0"/>
                    </a:cubicBezTo>
                    <a:cubicBezTo>
                      <a:pt x="577" y="237"/>
                      <a:pt x="237" y="576"/>
                      <a:pt x="0" y="9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57" name="Freeform 42"/>
              <p:cNvSpPr>
                <a:spLocks/>
              </p:cNvSpPr>
              <p:nvPr/>
            </p:nvSpPr>
            <p:spPr bwMode="auto">
              <a:xfrm>
                <a:off x="2571105" y="4683325"/>
                <a:ext cx="610104" cy="496116"/>
              </a:xfrm>
              <a:custGeom>
                <a:avLst/>
                <a:gdLst>
                  <a:gd name="T0" fmla="*/ 363 w 1665"/>
                  <a:gd name="T1" fmla="*/ 3 h 1354"/>
                  <a:gd name="T2" fmla="*/ 0 w 1665"/>
                  <a:gd name="T3" fmla="*/ 1354 h 1354"/>
                  <a:gd name="T4" fmla="*/ 1501 w 1665"/>
                  <a:gd name="T5" fmla="*/ 1354 h 1354"/>
                  <a:gd name="T6" fmla="*/ 1663 w 1665"/>
                  <a:gd name="T7" fmla="*/ 754 h 1354"/>
                  <a:gd name="T8" fmla="*/ 1665 w 1665"/>
                  <a:gd name="T9" fmla="*/ 751 h 1354"/>
                  <a:gd name="T10" fmla="*/ 365 w 1665"/>
                  <a:gd name="T11" fmla="*/ 0 h 1354"/>
                  <a:gd name="T12" fmla="*/ 363 w 1665"/>
                  <a:gd name="T13" fmla="*/ 3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5" h="1354">
                    <a:moveTo>
                      <a:pt x="363" y="3"/>
                    </a:moveTo>
                    <a:cubicBezTo>
                      <a:pt x="132" y="401"/>
                      <a:pt x="0" y="878"/>
                      <a:pt x="0" y="1354"/>
                    </a:cubicBezTo>
                    <a:cubicBezTo>
                      <a:pt x="1501" y="1354"/>
                      <a:pt x="1501" y="1354"/>
                      <a:pt x="1501" y="1354"/>
                    </a:cubicBezTo>
                    <a:cubicBezTo>
                      <a:pt x="1501" y="1154"/>
                      <a:pt x="1560" y="931"/>
                      <a:pt x="1663" y="754"/>
                    </a:cubicBezTo>
                    <a:cubicBezTo>
                      <a:pt x="1663" y="752"/>
                      <a:pt x="1664" y="752"/>
                      <a:pt x="1665" y="751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364" y="1"/>
                      <a:pt x="363" y="2"/>
                      <a:pt x="363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827" name="Group 826"/>
            <p:cNvGrpSpPr/>
            <p:nvPr/>
          </p:nvGrpSpPr>
          <p:grpSpPr>
            <a:xfrm>
              <a:off x="-10966663" y="1851814"/>
              <a:ext cx="157070" cy="1799124"/>
              <a:chOff x="3485027" y="4281001"/>
              <a:chExt cx="157070" cy="1799124"/>
            </a:xfrm>
          </p:grpSpPr>
          <p:sp>
            <p:nvSpPr>
              <p:cNvPr id="828" name="Freeform 30"/>
              <p:cNvSpPr>
                <a:spLocks/>
              </p:cNvSpPr>
              <p:nvPr/>
            </p:nvSpPr>
            <p:spPr bwMode="auto">
              <a:xfrm>
                <a:off x="3485027" y="5105843"/>
                <a:ext cx="157070" cy="974282"/>
              </a:xfrm>
              <a:custGeom>
                <a:avLst/>
                <a:gdLst>
                  <a:gd name="T0" fmla="*/ 429 w 429"/>
                  <a:gd name="T1" fmla="*/ 215 h 2659"/>
                  <a:gd name="T2" fmla="*/ 215 w 429"/>
                  <a:gd name="T3" fmla="*/ 0 h 2659"/>
                  <a:gd name="T4" fmla="*/ 0 w 429"/>
                  <a:gd name="T5" fmla="*/ 215 h 2659"/>
                  <a:gd name="T6" fmla="*/ 66 w 429"/>
                  <a:gd name="T7" fmla="*/ 369 h 2659"/>
                  <a:gd name="T8" fmla="*/ 211 w 429"/>
                  <a:gd name="T9" fmla="*/ 2659 h 2659"/>
                  <a:gd name="T10" fmla="*/ 356 w 429"/>
                  <a:gd name="T11" fmla="*/ 376 h 2659"/>
                  <a:gd name="T12" fmla="*/ 429 w 429"/>
                  <a:gd name="T13" fmla="*/ 215 h 2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59">
                    <a:moveTo>
                      <a:pt x="429" y="215"/>
                    </a:moveTo>
                    <a:cubicBezTo>
                      <a:pt x="429" y="96"/>
                      <a:pt x="333" y="0"/>
                      <a:pt x="215" y="0"/>
                    </a:cubicBezTo>
                    <a:cubicBezTo>
                      <a:pt x="96" y="0"/>
                      <a:pt x="0" y="96"/>
                      <a:pt x="0" y="215"/>
                    </a:cubicBezTo>
                    <a:cubicBezTo>
                      <a:pt x="0" y="276"/>
                      <a:pt x="25" y="330"/>
                      <a:pt x="66" y="369"/>
                    </a:cubicBezTo>
                    <a:cubicBezTo>
                      <a:pt x="211" y="2659"/>
                      <a:pt x="211" y="2659"/>
                      <a:pt x="211" y="2659"/>
                    </a:cubicBezTo>
                    <a:cubicBezTo>
                      <a:pt x="356" y="376"/>
                      <a:pt x="356" y="376"/>
                      <a:pt x="356" y="376"/>
                    </a:cubicBezTo>
                    <a:cubicBezTo>
                      <a:pt x="401" y="337"/>
                      <a:pt x="429" y="279"/>
                      <a:pt x="429" y="215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29" name="Freeform 31"/>
              <p:cNvSpPr>
                <a:spLocks/>
              </p:cNvSpPr>
              <p:nvPr/>
            </p:nvSpPr>
            <p:spPr bwMode="auto">
              <a:xfrm>
                <a:off x="3485027" y="4281001"/>
                <a:ext cx="157070" cy="982360"/>
              </a:xfrm>
              <a:custGeom>
                <a:avLst/>
                <a:gdLst>
                  <a:gd name="T0" fmla="*/ 357 w 429"/>
                  <a:gd name="T1" fmla="*/ 2306 h 2681"/>
                  <a:gd name="T2" fmla="*/ 211 w 429"/>
                  <a:gd name="T3" fmla="*/ 0 h 2681"/>
                  <a:gd name="T4" fmla="*/ 64 w 429"/>
                  <a:gd name="T5" fmla="*/ 2313 h 2681"/>
                  <a:gd name="T6" fmla="*/ 0 w 429"/>
                  <a:gd name="T7" fmla="*/ 2466 h 2681"/>
                  <a:gd name="T8" fmla="*/ 215 w 429"/>
                  <a:gd name="T9" fmla="*/ 2681 h 2681"/>
                  <a:gd name="T10" fmla="*/ 429 w 429"/>
                  <a:gd name="T11" fmla="*/ 2466 h 2681"/>
                  <a:gd name="T12" fmla="*/ 357 w 429"/>
                  <a:gd name="T13" fmla="*/ 2306 h 2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81">
                    <a:moveTo>
                      <a:pt x="357" y="2306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64" y="2313"/>
                      <a:pt x="64" y="2313"/>
                      <a:pt x="64" y="2313"/>
                    </a:cubicBezTo>
                    <a:cubicBezTo>
                      <a:pt x="25" y="2352"/>
                      <a:pt x="0" y="2406"/>
                      <a:pt x="0" y="2466"/>
                    </a:cubicBezTo>
                    <a:cubicBezTo>
                      <a:pt x="0" y="2585"/>
                      <a:pt x="96" y="2681"/>
                      <a:pt x="215" y="2681"/>
                    </a:cubicBezTo>
                    <a:cubicBezTo>
                      <a:pt x="333" y="2681"/>
                      <a:pt x="429" y="2585"/>
                      <a:pt x="429" y="2466"/>
                    </a:cubicBezTo>
                    <a:cubicBezTo>
                      <a:pt x="429" y="2402"/>
                      <a:pt x="401" y="2345"/>
                      <a:pt x="357" y="230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749" name="Group 748"/>
          <p:cNvGrpSpPr>
            <a:grpSpLocks noChangeAspect="1"/>
          </p:cNvGrpSpPr>
          <p:nvPr/>
        </p:nvGrpSpPr>
        <p:grpSpPr>
          <a:xfrm>
            <a:off x="725998" y="4670696"/>
            <a:ext cx="758656" cy="722464"/>
            <a:chOff x="-11955081" y="-1020545"/>
            <a:chExt cx="1984915" cy="1890223"/>
          </a:xfrm>
        </p:grpSpPr>
        <p:grpSp>
          <p:nvGrpSpPr>
            <p:cNvPr id="859" name="Group 858"/>
            <p:cNvGrpSpPr/>
            <p:nvPr/>
          </p:nvGrpSpPr>
          <p:grpSpPr>
            <a:xfrm>
              <a:off x="-11955081" y="-1020545"/>
              <a:ext cx="1984915" cy="992233"/>
              <a:chOff x="2496609" y="1408642"/>
              <a:chExt cx="1984915" cy="992233"/>
            </a:xfrm>
          </p:grpSpPr>
          <p:sp>
            <p:nvSpPr>
              <p:cNvPr id="882" name="Freeform 6"/>
              <p:cNvSpPr>
                <a:spLocks/>
              </p:cNvSpPr>
              <p:nvPr/>
            </p:nvSpPr>
            <p:spPr bwMode="auto">
              <a:xfrm>
                <a:off x="3140147" y="2051955"/>
                <a:ext cx="697839" cy="348920"/>
              </a:xfrm>
              <a:custGeom>
                <a:avLst/>
                <a:gdLst>
                  <a:gd name="T0" fmla="*/ 952 w 1904"/>
                  <a:gd name="T1" fmla="*/ 0 h 952"/>
                  <a:gd name="T2" fmla="*/ 0 w 1904"/>
                  <a:gd name="T3" fmla="*/ 952 h 952"/>
                  <a:gd name="T4" fmla="*/ 1904 w 1904"/>
                  <a:gd name="T5" fmla="*/ 952 h 952"/>
                  <a:gd name="T6" fmla="*/ 952 w 1904"/>
                  <a:gd name="T7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4" h="952">
                    <a:moveTo>
                      <a:pt x="952" y="0"/>
                    </a:moveTo>
                    <a:cubicBezTo>
                      <a:pt x="426" y="0"/>
                      <a:pt x="0" y="427"/>
                      <a:pt x="0" y="952"/>
                    </a:cubicBezTo>
                    <a:cubicBezTo>
                      <a:pt x="1904" y="952"/>
                      <a:pt x="1904" y="952"/>
                      <a:pt x="1904" y="952"/>
                    </a:cubicBezTo>
                    <a:cubicBezTo>
                      <a:pt x="1904" y="427"/>
                      <a:pt x="1478" y="0"/>
                      <a:pt x="95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83" name="Freeform 12"/>
              <p:cNvSpPr>
                <a:spLocks/>
              </p:cNvSpPr>
              <p:nvPr/>
            </p:nvSpPr>
            <p:spPr bwMode="auto">
              <a:xfrm>
                <a:off x="2988911" y="1408642"/>
                <a:ext cx="990887" cy="611451"/>
              </a:xfrm>
              <a:custGeom>
                <a:avLst/>
                <a:gdLst>
                  <a:gd name="T0" fmla="*/ 761 w 2704"/>
                  <a:gd name="T1" fmla="*/ 1662 h 1669"/>
                  <a:gd name="T2" fmla="*/ 1365 w 2704"/>
                  <a:gd name="T3" fmla="*/ 1500 h 1669"/>
                  <a:gd name="T4" fmla="*/ 1953 w 2704"/>
                  <a:gd name="T5" fmla="*/ 1654 h 1669"/>
                  <a:gd name="T6" fmla="*/ 2704 w 2704"/>
                  <a:gd name="T7" fmla="*/ 353 h 1669"/>
                  <a:gd name="T8" fmla="*/ 1365 w 2704"/>
                  <a:gd name="T9" fmla="*/ 0 h 1669"/>
                  <a:gd name="T10" fmla="*/ 11 w 2704"/>
                  <a:gd name="T11" fmla="*/ 362 h 1669"/>
                  <a:gd name="T12" fmla="*/ 0 w 2704"/>
                  <a:gd name="T13" fmla="*/ 369 h 1669"/>
                  <a:gd name="T14" fmla="*/ 750 w 2704"/>
                  <a:gd name="T15" fmla="*/ 1669 h 1669"/>
                  <a:gd name="T16" fmla="*/ 761 w 2704"/>
                  <a:gd name="T17" fmla="*/ 1662 h 1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4" h="1669">
                    <a:moveTo>
                      <a:pt x="761" y="1662"/>
                    </a:moveTo>
                    <a:cubicBezTo>
                      <a:pt x="939" y="1559"/>
                      <a:pt x="1145" y="1500"/>
                      <a:pt x="1365" y="1500"/>
                    </a:cubicBezTo>
                    <a:cubicBezTo>
                      <a:pt x="1579" y="1500"/>
                      <a:pt x="1779" y="1556"/>
                      <a:pt x="1953" y="1654"/>
                    </a:cubicBezTo>
                    <a:cubicBezTo>
                      <a:pt x="2704" y="353"/>
                      <a:pt x="2704" y="353"/>
                      <a:pt x="2704" y="353"/>
                    </a:cubicBezTo>
                    <a:cubicBezTo>
                      <a:pt x="2309" y="128"/>
                      <a:pt x="1852" y="0"/>
                      <a:pt x="1365" y="0"/>
                    </a:cubicBezTo>
                    <a:cubicBezTo>
                      <a:pt x="872" y="0"/>
                      <a:pt x="409" y="132"/>
                      <a:pt x="11" y="362"/>
                    </a:cubicBezTo>
                    <a:cubicBezTo>
                      <a:pt x="7" y="365"/>
                      <a:pt x="3" y="367"/>
                      <a:pt x="0" y="369"/>
                    </a:cubicBezTo>
                    <a:cubicBezTo>
                      <a:pt x="750" y="1669"/>
                      <a:pt x="750" y="1669"/>
                      <a:pt x="750" y="1669"/>
                    </a:cubicBezTo>
                    <a:cubicBezTo>
                      <a:pt x="754" y="1667"/>
                      <a:pt x="758" y="1664"/>
                      <a:pt x="761" y="1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84" name="Freeform 13"/>
              <p:cNvSpPr>
                <a:spLocks/>
              </p:cNvSpPr>
              <p:nvPr/>
            </p:nvSpPr>
            <p:spPr bwMode="auto">
              <a:xfrm>
                <a:off x="2496609" y="1543722"/>
                <a:ext cx="766950" cy="857153"/>
              </a:xfrm>
              <a:custGeom>
                <a:avLst/>
                <a:gdLst>
                  <a:gd name="T0" fmla="*/ 2093 w 2093"/>
                  <a:gd name="T1" fmla="*/ 1300 h 2339"/>
                  <a:gd name="T2" fmla="*/ 1343 w 2093"/>
                  <a:gd name="T3" fmla="*/ 0 h 2339"/>
                  <a:gd name="T4" fmla="*/ 363 w 2093"/>
                  <a:gd name="T5" fmla="*/ 985 h 2339"/>
                  <a:gd name="T6" fmla="*/ 0 w 2093"/>
                  <a:gd name="T7" fmla="*/ 2339 h 2339"/>
                  <a:gd name="T8" fmla="*/ 1501 w 2093"/>
                  <a:gd name="T9" fmla="*/ 2339 h 2339"/>
                  <a:gd name="T10" fmla="*/ 1662 w 2093"/>
                  <a:gd name="T11" fmla="*/ 1735 h 2339"/>
                  <a:gd name="T12" fmla="*/ 2093 w 2093"/>
                  <a:gd name="T13" fmla="*/ 1300 h 2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3" h="2339">
                    <a:moveTo>
                      <a:pt x="2093" y="1300"/>
                    </a:moveTo>
                    <a:cubicBezTo>
                      <a:pt x="1343" y="0"/>
                      <a:pt x="1343" y="0"/>
                      <a:pt x="1343" y="0"/>
                    </a:cubicBezTo>
                    <a:cubicBezTo>
                      <a:pt x="937" y="238"/>
                      <a:pt x="598" y="578"/>
                      <a:pt x="363" y="985"/>
                    </a:cubicBezTo>
                    <a:cubicBezTo>
                      <a:pt x="132" y="1383"/>
                      <a:pt x="0" y="1859"/>
                      <a:pt x="0" y="2339"/>
                    </a:cubicBezTo>
                    <a:cubicBezTo>
                      <a:pt x="1501" y="2339"/>
                      <a:pt x="1501" y="2339"/>
                      <a:pt x="1501" y="2339"/>
                    </a:cubicBezTo>
                    <a:cubicBezTo>
                      <a:pt x="1501" y="2135"/>
                      <a:pt x="1560" y="1913"/>
                      <a:pt x="1662" y="1735"/>
                    </a:cubicBezTo>
                    <a:cubicBezTo>
                      <a:pt x="1766" y="1556"/>
                      <a:pt x="1915" y="1405"/>
                      <a:pt x="2093" y="13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85" name="Freeform 14"/>
              <p:cNvSpPr>
                <a:spLocks/>
              </p:cNvSpPr>
              <p:nvPr/>
            </p:nvSpPr>
            <p:spPr bwMode="auto">
              <a:xfrm>
                <a:off x="3704477" y="1537888"/>
                <a:ext cx="777047" cy="862987"/>
              </a:xfrm>
              <a:custGeom>
                <a:avLst/>
                <a:gdLst>
                  <a:gd name="T0" fmla="*/ 767 w 2120"/>
                  <a:gd name="T1" fmla="*/ 9 h 2355"/>
                  <a:gd name="T2" fmla="*/ 751 w 2120"/>
                  <a:gd name="T3" fmla="*/ 0 h 2355"/>
                  <a:gd name="T4" fmla="*/ 0 w 2120"/>
                  <a:gd name="T5" fmla="*/ 1301 h 2355"/>
                  <a:gd name="T6" fmla="*/ 16 w 2120"/>
                  <a:gd name="T7" fmla="*/ 1309 h 2355"/>
                  <a:gd name="T8" fmla="*/ 458 w 2120"/>
                  <a:gd name="T9" fmla="*/ 1751 h 2355"/>
                  <a:gd name="T10" fmla="*/ 620 w 2120"/>
                  <a:gd name="T11" fmla="*/ 2355 h 2355"/>
                  <a:gd name="T12" fmla="*/ 2120 w 2120"/>
                  <a:gd name="T13" fmla="*/ 2355 h 2355"/>
                  <a:gd name="T14" fmla="*/ 1758 w 2120"/>
                  <a:gd name="T15" fmla="*/ 1001 h 2355"/>
                  <a:gd name="T16" fmla="*/ 767 w 2120"/>
                  <a:gd name="T17" fmla="*/ 9 h 2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20" h="2355">
                    <a:moveTo>
                      <a:pt x="767" y="9"/>
                    </a:moveTo>
                    <a:cubicBezTo>
                      <a:pt x="761" y="6"/>
                      <a:pt x="756" y="3"/>
                      <a:pt x="751" y="0"/>
                    </a:cubicBezTo>
                    <a:cubicBezTo>
                      <a:pt x="0" y="1301"/>
                      <a:pt x="0" y="1301"/>
                      <a:pt x="0" y="1301"/>
                    </a:cubicBezTo>
                    <a:cubicBezTo>
                      <a:pt x="5" y="1304"/>
                      <a:pt x="11" y="1306"/>
                      <a:pt x="16" y="1309"/>
                    </a:cubicBezTo>
                    <a:cubicBezTo>
                      <a:pt x="199" y="1415"/>
                      <a:pt x="352" y="1568"/>
                      <a:pt x="458" y="1751"/>
                    </a:cubicBezTo>
                    <a:cubicBezTo>
                      <a:pt x="561" y="1929"/>
                      <a:pt x="620" y="2151"/>
                      <a:pt x="620" y="2355"/>
                    </a:cubicBezTo>
                    <a:cubicBezTo>
                      <a:pt x="2120" y="2355"/>
                      <a:pt x="2120" y="2355"/>
                      <a:pt x="2120" y="2355"/>
                    </a:cubicBezTo>
                    <a:cubicBezTo>
                      <a:pt x="2120" y="1875"/>
                      <a:pt x="1988" y="1399"/>
                      <a:pt x="1758" y="1001"/>
                    </a:cubicBezTo>
                    <a:cubicBezTo>
                      <a:pt x="1520" y="590"/>
                      <a:pt x="1178" y="246"/>
                      <a:pt x="767" y="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86" name="Freeform 15"/>
              <p:cNvSpPr>
                <a:spLocks/>
              </p:cNvSpPr>
              <p:nvPr/>
            </p:nvSpPr>
            <p:spPr bwMode="auto">
              <a:xfrm>
                <a:off x="3482110" y="2398855"/>
                <a:ext cx="673" cy="449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2 h 2"/>
                  <a:gd name="T4" fmla="*/ 1 w 3"/>
                  <a:gd name="T5" fmla="*/ 0 h 2"/>
                  <a:gd name="T6" fmla="*/ 0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A7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862" name="Group 861"/>
            <p:cNvGrpSpPr/>
            <p:nvPr/>
          </p:nvGrpSpPr>
          <p:grpSpPr>
            <a:xfrm>
              <a:off x="-11041159" y="-928996"/>
              <a:ext cx="157294" cy="1798674"/>
              <a:chOff x="3410531" y="1500191"/>
              <a:chExt cx="157294" cy="1798674"/>
            </a:xfrm>
          </p:grpSpPr>
          <p:sp>
            <p:nvSpPr>
              <p:cNvPr id="869" name="Freeform 7"/>
              <p:cNvSpPr>
                <a:spLocks/>
              </p:cNvSpPr>
              <p:nvPr/>
            </p:nvSpPr>
            <p:spPr bwMode="auto">
              <a:xfrm>
                <a:off x="3410531" y="2325032"/>
                <a:ext cx="157294" cy="973833"/>
              </a:xfrm>
              <a:custGeom>
                <a:avLst/>
                <a:gdLst>
                  <a:gd name="T0" fmla="*/ 429 w 429"/>
                  <a:gd name="T1" fmla="*/ 215 h 2658"/>
                  <a:gd name="T2" fmla="*/ 214 w 429"/>
                  <a:gd name="T3" fmla="*/ 0 h 2658"/>
                  <a:gd name="T4" fmla="*/ 0 w 429"/>
                  <a:gd name="T5" fmla="*/ 215 h 2658"/>
                  <a:gd name="T6" fmla="*/ 65 w 429"/>
                  <a:gd name="T7" fmla="*/ 369 h 2658"/>
                  <a:gd name="T8" fmla="*/ 211 w 429"/>
                  <a:gd name="T9" fmla="*/ 2658 h 2658"/>
                  <a:gd name="T10" fmla="*/ 355 w 429"/>
                  <a:gd name="T11" fmla="*/ 376 h 2658"/>
                  <a:gd name="T12" fmla="*/ 429 w 429"/>
                  <a:gd name="T13" fmla="*/ 215 h 2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58">
                    <a:moveTo>
                      <a:pt x="429" y="215"/>
                    </a:moveTo>
                    <a:cubicBezTo>
                      <a:pt x="429" y="96"/>
                      <a:pt x="333" y="0"/>
                      <a:pt x="214" y="0"/>
                    </a:cubicBezTo>
                    <a:cubicBezTo>
                      <a:pt x="96" y="0"/>
                      <a:pt x="0" y="96"/>
                      <a:pt x="0" y="215"/>
                    </a:cubicBezTo>
                    <a:cubicBezTo>
                      <a:pt x="0" y="275"/>
                      <a:pt x="25" y="330"/>
                      <a:pt x="65" y="369"/>
                    </a:cubicBezTo>
                    <a:cubicBezTo>
                      <a:pt x="211" y="2658"/>
                      <a:pt x="211" y="2658"/>
                      <a:pt x="211" y="2658"/>
                    </a:cubicBezTo>
                    <a:cubicBezTo>
                      <a:pt x="355" y="376"/>
                      <a:pt x="355" y="376"/>
                      <a:pt x="355" y="376"/>
                    </a:cubicBezTo>
                    <a:cubicBezTo>
                      <a:pt x="400" y="337"/>
                      <a:pt x="429" y="279"/>
                      <a:pt x="429" y="215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0" name="Freeform 8"/>
              <p:cNvSpPr>
                <a:spLocks/>
              </p:cNvSpPr>
              <p:nvPr/>
            </p:nvSpPr>
            <p:spPr bwMode="auto">
              <a:xfrm>
                <a:off x="3410531" y="1500191"/>
                <a:ext cx="157294" cy="981911"/>
              </a:xfrm>
              <a:custGeom>
                <a:avLst/>
                <a:gdLst>
                  <a:gd name="T0" fmla="*/ 357 w 429"/>
                  <a:gd name="T1" fmla="*/ 2306 h 2680"/>
                  <a:gd name="T2" fmla="*/ 211 w 429"/>
                  <a:gd name="T3" fmla="*/ 0 h 2680"/>
                  <a:gd name="T4" fmla="*/ 64 w 429"/>
                  <a:gd name="T5" fmla="*/ 2313 h 2680"/>
                  <a:gd name="T6" fmla="*/ 0 w 429"/>
                  <a:gd name="T7" fmla="*/ 2466 h 2680"/>
                  <a:gd name="T8" fmla="*/ 214 w 429"/>
                  <a:gd name="T9" fmla="*/ 2680 h 2680"/>
                  <a:gd name="T10" fmla="*/ 429 w 429"/>
                  <a:gd name="T11" fmla="*/ 2466 h 2680"/>
                  <a:gd name="T12" fmla="*/ 357 w 429"/>
                  <a:gd name="T13" fmla="*/ 2306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80">
                    <a:moveTo>
                      <a:pt x="357" y="2306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64" y="2313"/>
                      <a:pt x="64" y="2313"/>
                      <a:pt x="64" y="2313"/>
                    </a:cubicBezTo>
                    <a:cubicBezTo>
                      <a:pt x="24" y="2352"/>
                      <a:pt x="0" y="2406"/>
                      <a:pt x="0" y="2466"/>
                    </a:cubicBezTo>
                    <a:cubicBezTo>
                      <a:pt x="0" y="2584"/>
                      <a:pt x="96" y="2680"/>
                      <a:pt x="214" y="2680"/>
                    </a:cubicBezTo>
                    <a:cubicBezTo>
                      <a:pt x="333" y="2680"/>
                      <a:pt x="429" y="2584"/>
                      <a:pt x="429" y="2466"/>
                    </a:cubicBezTo>
                    <a:cubicBezTo>
                      <a:pt x="429" y="2402"/>
                      <a:pt x="401" y="2345"/>
                      <a:pt x="357" y="230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750" name="Group 749"/>
          <p:cNvGrpSpPr>
            <a:grpSpLocks noChangeAspect="1"/>
          </p:cNvGrpSpPr>
          <p:nvPr/>
        </p:nvGrpSpPr>
        <p:grpSpPr>
          <a:xfrm>
            <a:off x="1623894" y="4670698"/>
            <a:ext cx="758656" cy="722554"/>
            <a:chOff x="-9695070" y="-1082924"/>
            <a:chExt cx="1985139" cy="1890672"/>
          </a:xfrm>
        </p:grpSpPr>
        <p:grpSp>
          <p:nvGrpSpPr>
            <p:cNvPr id="860" name="Group 859"/>
            <p:cNvGrpSpPr/>
            <p:nvPr/>
          </p:nvGrpSpPr>
          <p:grpSpPr>
            <a:xfrm>
              <a:off x="-9695070" y="-1082924"/>
              <a:ext cx="1985139" cy="992682"/>
              <a:chOff x="4756620" y="1346263"/>
              <a:chExt cx="1985139" cy="992682"/>
            </a:xfrm>
          </p:grpSpPr>
          <p:sp>
            <p:nvSpPr>
              <p:cNvPr id="877" name="Freeform 9"/>
              <p:cNvSpPr>
                <a:spLocks/>
              </p:cNvSpPr>
              <p:nvPr/>
            </p:nvSpPr>
            <p:spPr bwMode="auto">
              <a:xfrm>
                <a:off x="5400158" y="1990025"/>
                <a:ext cx="697839" cy="348920"/>
              </a:xfrm>
              <a:custGeom>
                <a:avLst/>
                <a:gdLst>
                  <a:gd name="T0" fmla="*/ 952 w 1904"/>
                  <a:gd name="T1" fmla="*/ 0 h 952"/>
                  <a:gd name="T2" fmla="*/ 0 w 1904"/>
                  <a:gd name="T3" fmla="*/ 952 h 952"/>
                  <a:gd name="T4" fmla="*/ 1904 w 1904"/>
                  <a:gd name="T5" fmla="*/ 952 h 952"/>
                  <a:gd name="T6" fmla="*/ 952 w 1904"/>
                  <a:gd name="T7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4" h="952">
                    <a:moveTo>
                      <a:pt x="952" y="0"/>
                    </a:moveTo>
                    <a:cubicBezTo>
                      <a:pt x="426" y="0"/>
                      <a:pt x="0" y="426"/>
                      <a:pt x="0" y="952"/>
                    </a:cubicBezTo>
                    <a:cubicBezTo>
                      <a:pt x="1904" y="952"/>
                      <a:pt x="1904" y="952"/>
                      <a:pt x="1904" y="952"/>
                    </a:cubicBezTo>
                    <a:cubicBezTo>
                      <a:pt x="1904" y="426"/>
                      <a:pt x="1478" y="0"/>
                      <a:pt x="95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8" name="Freeform 16"/>
              <p:cNvSpPr>
                <a:spLocks/>
              </p:cNvSpPr>
              <p:nvPr/>
            </p:nvSpPr>
            <p:spPr bwMode="auto">
              <a:xfrm>
                <a:off x="6060076" y="1634598"/>
                <a:ext cx="681683" cy="701654"/>
              </a:xfrm>
              <a:custGeom>
                <a:avLst/>
                <a:gdLst>
                  <a:gd name="T0" fmla="*/ 197 w 1860"/>
                  <a:gd name="T1" fmla="*/ 1315 h 1915"/>
                  <a:gd name="T2" fmla="*/ 359 w 1860"/>
                  <a:gd name="T3" fmla="*/ 1915 h 1915"/>
                  <a:gd name="T4" fmla="*/ 1860 w 1860"/>
                  <a:gd name="T5" fmla="*/ 1915 h 1915"/>
                  <a:gd name="T6" fmla="*/ 1497 w 1860"/>
                  <a:gd name="T7" fmla="*/ 564 h 1915"/>
                  <a:gd name="T8" fmla="*/ 1061 w 1860"/>
                  <a:gd name="T9" fmla="*/ 0 h 1915"/>
                  <a:gd name="T10" fmla="*/ 0 w 1860"/>
                  <a:gd name="T11" fmla="*/ 1061 h 1915"/>
                  <a:gd name="T12" fmla="*/ 197 w 1860"/>
                  <a:gd name="T13" fmla="*/ 1315 h 1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60" h="1915">
                    <a:moveTo>
                      <a:pt x="197" y="1315"/>
                    </a:moveTo>
                    <a:cubicBezTo>
                      <a:pt x="300" y="1492"/>
                      <a:pt x="359" y="1715"/>
                      <a:pt x="359" y="1915"/>
                    </a:cubicBezTo>
                    <a:cubicBezTo>
                      <a:pt x="1860" y="1915"/>
                      <a:pt x="1860" y="1915"/>
                      <a:pt x="1860" y="1915"/>
                    </a:cubicBezTo>
                    <a:cubicBezTo>
                      <a:pt x="1860" y="1443"/>
                      <a:pt x="1728" y="963"/>
                      <a:pt x="1497" y="564"/>
                    </a:cubicBezTo>
                    <a:cubicBezTo>
                      <a:pt x="1377" y="357"/>
                      <a:pt x="1230" y="168"/>
                      <a:pt x="1061" y="0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76" y="1136"/>
                      <a:pt x="143" y="1221"/>
                      <a:pt x="197" y="13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9" name="Freeform 17"/>
              <p:cNvSpPr>
                <a:spLocks/>
              </p:cNvSpPr>
              <p:nvPr/>
            </p:nvSpPr>
            <p:spPr bwMode="auto">
              <a:xfrm>
                <a:off x="5745263" y="1346263"/>
                <a:ext cx="703673" cy="677420"/>
              </a:xfrm>
              <a:custGeom>
                <a:avLst/>
                <a:gdLst>
                  <a:gd name="T0" fmla="*/ 614 w 1920"/>
                  <a:gd name="T1" fmla="*/ 1663 h 1849"/>
                  <a:gd name="T2" fmla="*/ 859 w 1920"/>
                  <a:gd name="T3" fmla="*/ 1849 h 1849"/>
                  <a:gd name="T4" fmla="*/ 1920 w 1920"/>
                  <a:gd name="T5" fmla="*/ 788 h 1849"/>
                  <a:gd name="T6" fmla="*/ 1365 w 1920"/>
                  <a:gd name="T7" fmla="*/ 362 h 1849"/>
                  <a:gd name="T8" fmla="*/ 10 w 1920"/>
                  <a:gd name="T9" fmla="*/ 0 h 1849"/>
                  <a:gd name="T10" fmla="*/ 0 w 1920"/>
                  <a:gd name="T11" fmla="*/ 0 h 1849"/>
                  <a:gd name="T12" fmla="*/ 0 w 1920"/>
                  <a:gd name="T13" fmla="*/ 1501 h 1849"/>
                  <a:gd name="T14" fmla="*/ 10 w 1920"/>
                  <a:gd name="T15" fmla="*/ 1501 h 1849"/>
                  <a:gd name="T16" fmla="*/ 614 w 1920"/>
                  <a:gd name="T17" fmla="*/ 1663 h 1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0" h="1849">
                    <a:moveTo>
                      <a:pt x="614" y="1663"/>
                    </a:moveTo>
                    <a:cubicBezTo>
                      <a:pt x="704" y="1715"/>
                      <a:pt x="786" y="1777"/>
                      <a:pt x="859" y="1849"/>
                    </a:cubicBezTo>
                    <a:cubicBezTo>
                      <a:pt x="1920" y="788"/>
                      <a:pt x="1920" y="788"/>
                      <a:pt x="1920" y="788"/>
                    </a:cubicBezTo>
                    <a:cubicBezTo>
                      <a:pt x="1755" y="623"/>
                      <a:pt x="1568" y="480"/>
                      <a:pt x="1365" y="362"/>
                    </a:cubicBezTo>
                    <a:cubicBezTo>
                      <a:pt x="966" y="132"/>
                      <a:pt x="504" y="0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1501"/>
                      <a:pt x="0" y="1501"/>
                      <a:pt x="0" y="1501"/>
                    </a:cubicBezTo>
                    <a:cubicBezTo>
                      <a:pt x="4" y="1501"/>
                      <a:pt x="7" y="1501"/>
                      <a:pt x="10" y="1501"/>
                    </a:cubicBezTo>
                    <a:cubicBezTo>
                      <a:pt x="230" y="1501"/>
                      <a:pt x="436" y="1560"/>
                      <a:pt x="614" y="16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80" name="Freeform 18"/>
              <p:cNvSpPr>
                <a:spLocks/>
              </p:cNvSpPr>
              <p:nvPr/>
            </p:nvSpPr>
            <p:spPr bwMode="auto">
              <a:xfrm>
                <a:off x="4756620" y="1637291"/>
                <a:ext cx="678766" cy="698961"/>
              </a:xfrm>
              <a:custGeom>
                <a:avLst/>
                <a:gdLst>
                  <a:gd name="T0" fmla="*/ 363 w 1852"/>
                  <a:gd name="T1" fmla="*/ 557 h 1908"/>
                  <a:gd name="T2" fmla="*/ 0 w 1852"/>
                  <a:gd name="T3" fmla="*/ 1908 h 1908"/>
                  <a:gd name="T4" fmla="*/ 1501 w 1852"/>
                  <a:gd name="T5" fmla="*/ 1908 h 1908"/>
                  <a:gd name="T6" fmla="*/ 1663 w 1852"/>
                  <a:gd name="T7" fmla="*/ 1308 h 1908"/>
                  <a:gd name="T8" fmla="*/ 1852 w 1852"/>
                  <a:gd name="T9" fmla="*/ 1062 h 1908"/>
                  <a:gd name="T10" fmla="*/ 791 w 1852"/>
                  <a:gd name="T11" fmla="*/ 0 h 1908"/>
                  <a:gd name="T12" fmla="*/ 363 w 1852"/>
                  <a:gd name="T13" fmla="*/ 557 h 1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2" h="1908">
                    <a:moveTo>
                      <a:pt x="363" y="557"/>
                    </a:moveTo>
                    <a:cubicBezTo>
                      <a:pt x="132" y="955"/>
                      <a:pt x="0" y="1436"/>
                      <a:pt x="0" y="1908"/>
                    </a:cubicBezTo>
                    <a:cubicBezTo>
                      <a:pt x="1501" y="1908"/>
                      <a:pt x="1501" y="1908"/>
                      <a:pt x="1501" y="1908"/>
                    </a:cubicBezTo>
                    <a:cubicBezTo>
                      <a:pt x="1501" y="1708"/>
                      <a:pt x="1560" y="1485"/>
                      <a:pt x="1663" y="1308"/>
                    </a:cubicBezTo>
                    <a:cubicBezTo>
                      <a:pt x="1715" y="1217"/>
                      <a:pt x="1779" y="1135"/>
                      <a:pt x="1852" y="1062"/>
                    </a:cubicBezTo>
                    <a:cubicBezTo>
                      <a:pt x="791" y="0"/>
                      <a:pt x="791" y="0"/>
                      <a:pt x="791" y="0"/>
                    </a:cubicBezTo>
                    <a:cubicBezTo>
                      <a:pt x="625" y="166"/>
                      <a:pt x="481" y="353"/>
                      <a:pt x="363" y="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81" name="Freeform 19"/>
              <p:cNvSpPr>
                <a:spLocks/>
              </p:cNvSpPr>
              <p:nvPr/>
            </p:nvSpPr>
            <p:spPr bwMode="auto">
              <a:xfrm>
                <a:off x="5046527" y="1346263"/>
                <a:ext cx="698737" cy="680113"/>
              </a:xfrm>
              <a:custGeom>
                <a:avLst/>
                <a:gdLst>
                  <a:gd name="T0" fmla="*/ 1314 w 1907"/>
                  <a:gd name="T1" fmla="*/ 1662 h 1856"/>
                  <a:gd name="T2" fmla="*/ 1907 w 1907"/>
                  <a:gd name="T3" fmla="*/ 1501 h 1856"/>
                  <a:gd name="T4" fmla="*/ 1907 w 1907"/>
                  <a:gd name="T5" fmla="*/ 0 h 1856"/>
                  <a:gd name="T6" fmla="*/ 563 w 1907"/>
                  <a:gd name="T7" fmla="*/ 363 h 1856"/>
                  <a:gd name="T8" fmla="*/ 0 w 1907"/>
                  <a:gd name="T9" fmla="*/ 795 h 1856"/>
                  <a:gd name="T10" fmla="*/ 1061 w 1907"/>
                  <a:gd name="T11" fmla="*/ 1856 h 1856"/>
                  <a:gd name="T12" fmla="*/ 1314 w 1907"/>
                  <a:gd name="T13" fmla="*/ 1662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7" h="1856">
                    <a:moveTo>
                      <a:pt x="1314" y="1662"/>
                    </a:moveTo>
                    <a:cubicBezTo>
                      <a:pt x="1488" y="1561"/>
                      <a:pt x="1695" y="1503"/>
                      <a:pt x="1907" y="1501"/>
                    </a:cubicBezTo>
                    <a:cubicBezTo>
                      <a:pt x="1907" y="0"/>
                      <a:pt x="1907" y="0"/>
                      <a:pt x="1907" y="0"/>
                    </a:cubicBezTo>
                    <a:cubicBezTo>
                      <a:pt x="1415" y="2"/>
                      <a:pt x="959" y="134"/>
                      <a:pt x="563" y="363"/>
                    </a:cubicBezTo>
                    <a:cubicBezTo>
                      <a:pt x="357" y="482"/>
                      <a:pt x="167" y="628"/>
                      <a:pt x="0" y="795"/>
                    </a:cubicBezTo>
                    <a:cubicBezTo>
                      <a:pt x="1061" y="1856"/>
                      <a:pt x="1061" y="1856"/>
                      <a:pt x="1061" y="1856"/>
                    </a:cubicBezTo>
                    <a:cubicBezTo>
                      <a:pt x="1136" y="1781"/>
                      <a:pt x="1221" y="1716"/>
                      <a:pt x="1314" y="16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863" name="Group 862"/>
            <p:cNvGrpSpPr/>
            <p:nvPr/>
          </p:nvGrpSpPr>
          <p:grpSpPr>
            <a:xfrm>
              <a:off x="-8781147" y="-991375"/>
              <a:ext cx="157294" cy="1799123"/>
              <a:chOff x="5670543" y="1437812"/>
              <a:chExt cx="157294" cy="1799123"/>
            </a:xfrm>
          </p:grpSpPr>
          <p:sp>
            <p:nvSpPr>
              <p:cNvPr id="867" name="Freeform 10"/>
              <p:cNvSpPr>
                <a:spLocks/>
              </p:cNvSpPr>
              <p:nvPr/>
            </p:nvSpPr>
            <p:spPr bwMode="auto">
              <a:xfrm>
                <a:off x="5670543" y="2263102"/>
                <a:ext cx="157294" cy="973833"/>
              </a:xfrm>
              <a:custGeom>
                <a:avLst/>
                <a:gdLst>
                  <a:gd name="T0" fmla="*/ 429 w 429"/>
                  <a:gd name="T1" fmla="*/ 214 h 2658"/>
                  <a:gd name="T2" fmla="*/ 214 w 429"/>
                  <a:gd name="T3" fmla="*/ 0 h 2658"/>
                  <a:gd name="T4" fmla="*/ 0 w 429"/>
                  <a:gd name="T5" fmla="*/ 214 h 2658"/>
                  <a:gd name="T6" fmla="*/ 66 w 429"/>
                  <a:gd name="T7" fmla="*/ 369 h 2658"/>
                  <a:gd name="T8" fmla="*/ 211 w 429"/>
                  <a:gd name="T9" fmla="*/ 2658 h 2658"/>
                  <a:gd name="T10" fmla="*/ 355 w 429"/>
                  <a:gd name="T11" fmla="*/ 376 h 2658"/>
                  <a:gd name="T12" fmla="*/ 429 w 429"/>
                  <a:gd name="T13" fmla="*/ 214 h 2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58">
                    <a:moveTo>
                      <a:pt x="429" y="214"/>
                    </a:moveTo>
                    <a:cubicBezTo>
                      <a:pt x="429" y="96"/>
                      <a:pt x="333" y="0"/>
                      <a:pt x="214" y="0"/>
                    </a:cubicBezTo>
                    <a:cubicBezTo>
                      <a:pt x="96" y="0"/>
                      <a:pt x="0" y="96"/>
                      <a:pt x="0" y="214"/>
                    </a:cubicBezTo>
                    <a:cubicBezTo>
                      <a:pt x="0" y="275"/>
                      <a:pt x="25" y="330"/>
                      <a:pt x="66" y="369"/>
                    </a:cubicBezTo>
                    <a:cubicBezTo>
                      <a:pt x="211" y="2658"/>
                      <a:pt x="211" y="2658"/>
                      <a:pt x="211" y="2658"/>
                    </a:cubicBezTo>
                    <a:cubicBezTo>
                      <a:pt x="355" y="376"/>
                      <a:pt x="355" y="376"/>
                      <a:pt x="355" y="376"/>
                    </a:cubicBezTo>
                    <a:cubicBezTo>
                      <a:pt x="400" y="336"/>
                      <a:pt x="429" y="279"/>
                      <a:pt x="429" y="214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68" name="Freeform 11"/>
              <p:cNvSpPr>
                <a:spLocks/>
              </p:cNvSpPr>
              <p:nvPr/>
            </p:nvSpPr>
            <p:spPr bwMode="auto">
              <a:xfrm>
                <a:off x="5670543" y="1437812"/>
                <a:ext cx="157294" cy="982360"/>
              </a:xfrm>
              <a:custGeom>
                <a:avLst/>
                <a:gdLst>
                  <a:gd name="T0" fmla="*/ 357 w 429"/>
                  <a:gd name="T1" fmla="*/ 2306 h 2681"/>
                  <a:gd name="T2" fmla="*/ 211 w 429"/>
                  <a:gd name="T3" fmla="*/ 0 h 2681"/>
                  <a:gd name="T4" fmla="*/ 64 w 429"/>
                  <a:gd name="T5" fmla="*/ 2313 h 2681"/>
                  <a:gd name="T6" fmla="*/ 0 w 429"/>
                  <a:gd name="T7" fmla="*/ 2466 h 2681"/>
                  <a:gd name="T8" fmla="*/ 214 w 429"/>
                  <a:gd name="T9" fmla="*/ 2681 h 2681"/>
                  <a:gd name="T10" fmla="*/ 429 w 429"/>
                  <a:gd name="T11" fmla="*/ 2466 h 2681"/>
                  <a:gd name="T12" fmla="*/ 357 w 429"/>
                  <a:gd name="T13" fmla="*/ 2306 h 2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81">
                    <a:moveTo>
                      <a:pt x="357" y="2306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64" y="2313"/>
                      <a:pt x="64" y="2313"/>
                      <a:pt x="64" y="2313"/>
                    </a:cubicBezTo>
                    <a:cubicBezTo>
                      <a:pt x="24" y="2352"/>
                      <a:pt x="0" y="2406"/>
                      <a:pt x="0" y="2466"/>
                    </a:cubicBezTo>
                    <a:cubicBezTo>
                      <a:pt x="0" y="2585"/>
                      <a:pt x="96" y="2681"/>
                      <a:pt x="214" y="2681"/>
                    </a:cubicBezTo>
                    <a:cubicBezTo>
                      <a:pt x="333" y="2681"/>
                      <a:pt x="429" y="2585"/>
                      <a:pt x="429" y="2466"/>
                    </a:cubicBezTo>
                    <a:cubicBezTo>
                      <a:pt x="429" y="2403"/>
                      <a:pt x="401" y="2346"/>
                      <a:pt x="357" y="230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751" name="Group 750"/>
          <p:cNvGrpSpPr>
            <a:grpSpLocks noChangeAspect="1"/>
          </p:cNvGrpSpPr>
          <p:nvPr/>
        </p:nvGrpSpPr>
        <p:grpSpPr>
          <a:xfrm>
            <a:off x="2521791" y="4670697"/>
            <a:ext cx="758656" cy="722382"/>
            <a:chOff x="-7435058" y="-1119948"/>
            <a:chExt cx="1985139" cy="1890224"/>
          </a:xfrm>
        </p:grpSpPr>
        <p:grpSp>
          <p:nvGrpSpPr>
            <p:cNvPr id="861" name="Group 860"/>
            <p:cNvGrpSpPr/>
            <p:nvPr/>
          </p:nvGrpSpPr>
          <p:grpSpPr>
            <a:xfrm>
              <a:off x="-7435058" y="-1119948"/>
              <a:ext cx="1985139" cy="992233"/>
              <a:chOff x="7016632" y="1309239"/>
              <a:chExt cx="1985139" cy="992233"/>
            </a:xfrm>
          </p:grpSpPr>
          <p:sp>
            <p:nvSpPr>
              <p:cNvPr id="871" name="Freeform 20"/>
              <p:cNvSpPr>
                <a:spLocks/>
              </p:cNvSpPr>
              <p:nvPr/>
            </p:nvSpPr>
            <p:spPr bwMode="auto">
              <a:xfrm>
                <a:off x="7660170" y="1952777"/>
                <a:ext cx="698064" cy="348695"/>
              </a:xfrm>
              <a:custGeom>
                <a:avLst/>
                <a:gdLst>
                  <a:gd name="T0" fmla="*/ 952 w 1905"/>
                  <a:gd name="T1" fmla="*/ 0 h 952"/>
                  <a:gd name="T2" fmla="*/ 0 w 1905"/>
                  <a:gd name="T3" fmla="*/ 952 h 952"/>
                  <a:gd name="T4" fmla="*/ 1905 w 1905"/>
                  <a:gd name="T5" fmla="*/ 952 h 952"/>
                  <a:gd name="T6" fmla="*/ 952 w 1905"/>
                  <a:gd name="T7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5" h="952">
                    <a:moveTo>
                      <a:pt x="952" y="0"/>
                    </a:moveTo>
                    <a:cubicBezTo>
                      <a:pt x="426" y="0"/>
                      <a:pt x="0" y="426"/>
                      <a:pt x="0" y="952"/>
                    </a:cubicBezTo>
                    <a:cubicBezTo>
                      <a:pt x="1905" y="952"/>
                      <a:pt x="1905" y="952"/>
                      <a:pt x="1905" y="952"/>
                    </a:cubicBezTo>
                    <a:cubicBezTo>
                      <a:pt x="1905" y="426"/>
                      <a:pt x="1478" y="0"/>
                      <a:pt x="95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2" name="Freeform 32"/>
              <p:cNvSpPr>
                <a:spLocks/>
              </p:cNvSpPr>
              <p:nvPr/>
            </p:nvSpPr>
            <p:spPr bwMode="auto">
              <a:xfrm>
                <a:off x="7697418" y="1309239"/>
                <a:ext cx="616387" cy="572632"/>
              </a:xfrm>
              <a:custGeom>
                <a:avLst/>
                <a:gdLst>
                  <a:gd name="T0" fmla="*/ 850 w 1682"/>
                  <a:gd name="T1" fmla="*/ 0 h 1563"/>
                  <a:gd name="T2" fmla="*/ 0 w 1682"/>
                  <a:gd name="T3" fmla="*/ 136 h 1563"/>
                  <a:gd name="T4" fmla="*/ 464 w 1682"/>
                  <a:gd name="T5" fmla="*/ 1563 h 1563"/>
                  <a:gd name="T6" fmla="*/ 850 w 1682"/>
                  <a:gd name="T7" fmla="*/ 1500 h 1563"/>
                  <a:gd name="T8" fmla="*/ 1218 w 1682"/>
                  <a:gd name="T9" fmla="*/ 1558 h 1563"/>
                  <a:gd name="T10" fmla="*/ 1682 w 1682"/>
                  <a:gd name="T11" fmla="*/ 130 h 1563"/>
                  <a:gd name="T12" fmla="*/ 850 w 1682"/>
                  <a:gd name="T13" fmla="*/ 0 h 1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2" h="1563">
                    <a:moveTo>
                      <a:pt x="850" y="0"/>
                    </a:moveTo>
                    <a:cubicBezTo>
                      <a:pt x="553" y="0"/>
                      <a:pt x="268" y="48"/>
                      <a:pt x="0" y="136"/>
                    </a:cubicBezTo>
                    <a:cubicBezTo>
                      <a:pt x="464" y="1563"/>
                      <a:pt x="464" y="1563"/>
                      <a:pt x="464" y="1563"/>
                    </a:cubicBezTo>
                    <a:cubicBezTo>
                      <a:pt x="585" y="1523"/>
                      <a:pt x="715" y="1500"/>
                      <a:pt x="850" y="1500"/>
                    </a:cubicBezTo>
                    <a:cubicBezTo>
                      <a:pt x="979" y="1500"/>
                      <a:pt x="1102" y="1521"/>
                      <a:pt x="1218" y="1558"/>
                    </a:cubicBezTo>
                    <a:cubicBezTo>
                      <a:pt x="1682" y="130"/>
                      <a:pt x="1682" y="130"/>
                      <a:pt x="1682" y="130"/>
                    </a:cubicBezTo>
                    <a:cubicBezTo>
                      <a:pt x="1420" y="45"/>
                      <a:pt x="1140" y="0"/>
                      <a:pt x="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3" name="Freeform 33"/>
              <p:cNvSpPr>
                <a:spLocks/>
              </p:cNvSpPr>
              <p:nvPr/>
            </p:nvSpPr>
            <p:spPr bwMode="auto">
              <a:xfrm>
                <a:off x="8143945" y="1357033"/>
                <a:ext cx="669118" cy="685049"/>
              </a:xfrm>
              <a:custGeom>
                <a:avLst/>
                <a:gdLst>
                  <a:gd name="T0" fmla="*/ 611 w 1826"/>
                  <a:gd name="T1" fmla="*/ 1870 h 1870"/>
                  <a:gd name="T2" fmla="*/ 1826 w 1826"/>
                  <a:gd name="T3" fmla="*/ 988 h 1870"/>
                  <a:gd name="T4" fmla="*/ 987 w 1826"/>
                  <a:gd name="T5" fmla="*/ 232 h 1870"/>
                  <a:gd name="T6" fmla="*/ 464 w 1826"/>
                  <a:gd name="T7" fmla="*/ 0 h 1870"/>
                  <a:gd name="T8" fmla="*/ 0 w 1826"/>
                  <a:gd name="T9" fmla="*/ 1428 h 1870"/>
                  <a:gd name="T10" fmla="*/ 236 w 1826"/>
                  <a:gd name="T11" fmla="*/ 1532 h 1870"/>
                  <a:gd name="T12" fmla="*/ 611 w 1826"/>
                  <a:gd name="T13" fmla="*/ 1870 h 1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6" h="1870">
                    <a:moveTo>
                      <a:pt x="611" y="1870"/>
                    </a:moveTo>
                    <a:cubicBezTo>
                      <a:pt x="1826" y="988"/>
                      <a:pt x="1826" y="988"/>
                      <a:pt x="1826" y="988"/>
                    </a:cubicBezTo>
                    <a:cubicBezTo>
                      <a:pt x="1603" y="681"/>
                      <a:pt x="1317" y="423"/>
                      <a:pt x="987" y="232"/>
                    </a:cubicBezTo>
                    <a:cubicBezTo>
                      <a:pt x="823" y="137"/>
                      <a:pt x="647" y="59"/>
                      <a:pt x="464" y="0"/>
                    </a:cubicBezTo>
                    <a:cubicBezTo>
                      <a:pt x="0" y="1428"/>
                      <a:pt x="0" y="1428"/>
                      <a:pt x="0" y="1428"/>
                    </a:cubicBezTo>
                    <a:cubicBezTo>
                      <a:pt x="83" y="1455"/>
                      <a:pt x="162" y="1489"/>
                      <a:pt x="236" y="1532"/>
                    </a:cubicBezTo>
                    <a:cubicBezTo>
                      <a:pt x="384" y="1618"/>
                      <a:pt x="511" y="1733"/>
                      <a:pt x="611" y="18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4" name="Freeform 34"/>
              <p:cNvSpPr>
                <a:spLocks/>
              </p:cNvSpPr>
              <p:nvPr/>
            </p:nvSpPr>
            <p:spPr bwMode="auto">
              <a:xfrm>
                <a:off x="8367882" y="1718967"/>
                <a:ext cx="633889" cy="580710"/>
              </a:xfrm>
              <a:custGeom>
                <a:avLst/>
                <a:gdLst>
                  <a:gd name="T0" fmla="*/ 1703 w 1730"/>
                  <a:gd name="T1" fmla="*/ 1212 h 1585"/>
                  <a:gd name="T2" fmla="*/ 1367 w 1730"/>
                  <a:gd name="T3" fmla="*/ 234 h 1585"/>
                  <a:gd name="T4" fmla="*/ 1215 w 1730"/>
                  <a:gd name="T5" fmla="*/ 0 h 1585"/>
                  <a:gd name="T6" fmla="*/ 0 w 1730"/>
                  <a:gd name="T7" fmla="*/ 882 h 1585"/>
                  <a:gd name="T8" fmla="*/ 67 w 1730"/>
                  <a:gd name="T9" fmla="*/ 984 h 1585"/>
                  <a:gd name="T10" fmla="*/ 229 w 1730"/>
                  <a:gd name="T11" fmla="*/ 1585 h 1585"/>
                  <a:gd name="T12" fmla="*/ 1581 w 1730"/>
                  <a:gd name="T13" fmla="*/ 1585 h 1585"/>
                  <a:gd name="T14" fmla="*/ 1730 w 1730"/>
                  <a:gd name="T15" fmla="*/ 1585 h 1585"/>
                  <a:gd name="T16" fmla="*/ 1703 w 1730"/>
                  <a:gd name="T17" fmla="*/ 1212 h 1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0" h="1585">
                    <a:moveTo>
                      <a:pt x="1703" y="1212"/>
                    </a:moveTo>
                    <a:cubicBezTo>
                      <a:pt x="1653" y="865"/>
                      <a:pt x="1537" y="527"/>
                      <a:pt x="1367" y="234"/>
                    </a:cubicBezTo>
                    <a:cubicBezTo>
                      <a:pt x="1320" y="153"/>
                      <a:pt x="1269" y="75"/>
                      <a:pt x="1215" y="0"/>
                    </a:cubicBezTo>
                    <a:cubicBezTo>
                      <a:pt x="0" y="882"/>
                      <a:pt x="0" y="882"/>
                      <a:pt x="0" y="882"/>
                    </a:cubicBezTo>
                    <a:cubicBezTo>
                      <a:pt x="24" y="915"/>
                      <a:pt x="47" y="948"/>
                      <a:pt x="67" y="984"/>
                    </a:cubicBezTo>
                    <a:cubicBezTo>
                      <a:pt x="170" y="1161"/>
                      <a:pt x="229" y="1381"/>
                      <a:pt x="229" y="1585"/>
                    </a:cubicBezTo>
                    <a:cubicBezTo>
                      <a:pt x="1581" y="1585"/>
                      <a:pt x="1581" y="1585"/>
                      <a:pt x="1581" y="1585"/>
                    </a:cubicBezTo>
                    <a:cubicBezTo>
                      <a:pt x="1730" y="1585"/>
                      <a:pt x="1730" y="1585"/>
                      <a:pt x="1730" y="1585"/>
                    </a:cubicBezTo>
                    <a:cubicBezTo>
                      <a:pt x="1730" y="1461"/>
                      <a:pt x="1720" y="1336"/>
                      <a:pt x="1703" y="12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5" name="Freeform 35"/>
              <p:cNvSpPr>
                <a:spLocks/>
              </p:cNvSpPr>
              <p:nvPr/>
            </p:nvSpPr>
            <p:spPr bwMode="auto">
              <a:xfrm>
                <a:off x="7202872" y="1359053"/>
                <a:ext cx="664630" cy="686620"/>
              </a:xfrm>
              <a:custGeom>
                <a:avLst/>
                <a:gdLst>
                  <a:gd name="T0" fmla="*/ 846 w 1814"/>
                  <a:gd name="T1" fmla="*/ 226 h 1874"/>
                  <a:gd name="T2" fmla="*/ 0 w 1814"/>
                  <a:gd name="T3" fmla="*/ 992 h 1874"/>
                  <a:gd name="T4" fmla="*/ 1215 w 1814"/>
                  <a:gd name="T5" fmla="*/ 1874 h 1874"/>
                  <a:gd name="T6" fmla="*/ 1597 w 1814"/>
                  <a:gd name="T7" fmla="*/ 1526 h 1874"/>
                  <a:gd name="T8" fmla="*/ 1814 w 1814"/>
                  <a:gd name="T9" fmla="*/ 1427 h 1874"/>
                  <a:gd name="T10" fmla="*/ 1350 w 1814"/>
                  <a:gd name="T11" fmla="*/ 0 h 1874"/>
                  <a:gd name="T12" fmla="*/ 846 w 1814"/>
                  <a:gd name="T13" fmla="*/ 226 h 1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4" h="1874">
                    <a:moveTo>
                      <a:pt x="846" y="226"/>
                    </a:moveTo>
                    <a:cubicBezTo>
                      <a:pt x="512" y="419"/>
                      <a:pt x="224" y="680"/>
                      <a:pt x="0" y="992"/>
                    </a:cubicBezTo>
                    <a:cubicBezTo>
                      <a:pt x="1215" y="1874"/>
                      <a:pt x="1215" y="1874"/>
                      <a:pt x="1215" y="1874"/>
                    </a:cubicBezTo>
                    <a:cubicBezTo>
                      <a:pt x="1315" y="1732"/>
                      <a:pt x="1445" y="1613"/>
                      <a:pt x="1597" y="1526"/>
                    </a:cubicBezTo>
                    <a:cubicBezTo>
                      <a:pt x="1665" y="1486"/>
                      <a:pt x="1738" y="1453"/>
                      <a:pt x="1814" y="1427"/>
                    </a:cubicBezTo>
                    <a:cubicBezTo>
                      <a:pt x="1350" y="0"/>
                      <a:pt x="1350" y="0"/>
                      <a:pt x="1350" y="0"/>
                    </a:cubicBezTo>
                    <a:cubicBezTo>
                      <a:pt x="1173" y="59"/>
                      <a:pt x="1005" y="135"/>
                      <a:pt x="846" y="2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76" name="Freeform 36"/>
              <p:cNvSpPr>
                <a:spLocks/>
              </p:cNvSpPr>
              <p:nvPr/>
            </p:nvSpPr>
            <p:spPr bwMode="auto">
              <a:xfrm>
                <a:off x="7016632" y="1722557"/>
                <a:ext cx="631421" cy="577120"/>
              </a:xfrm>
              <a:custGeom>
                <a:avLst/>
                <a:gdLst>
                  <a:gd name="T0" fmla="*/ 508 w 1723"/>
                  <a:gd name="T1" fmla="*/ 0 h 1575"/>
                  <a:gd name="T2" fmla="*/ 363 w 1723"/>
                  <a:gd name="T3" fmla="*/ 224 h 1575"/>
                  <a:gd name="T4" fmla="*/ 21 w 1723"/>
                  <a:gd name="T5" fmla="*/ 1248 h 1575"/>
                  <a:gd name="T6" fmla="*/ 0 w 1723"/>
                  <a:gd name="T7" fmla="*/ 1575 h 1575"/>
                  <a:gd name="T8" fmla="*/ 127 w 1723"/>
                  <a:gd name="T9" fmla="*/ 1575 h 1575"/>
                  <a:gd name="T10" fmla="*/ 1501 w 1723"/>
                  <a:gd name="T11" fmla="*/ 1575 h 1575"/>
                  <a:gd name="T12" fmla="*/ 1663 w 1723"/>
                  <a:gd name="T13" fmla="*/ 974 h 1575"/>
                  <a:gd name="T14" fmla="*/ 1723 w 1723"/>
                  <a:gd name="T15" fmla="*/ 882 h 1575"/>
                  <a:gd name="T16" fmla="*/ 508 w 1723"/>
                  <a:gd name="T17" fmla="*/ 0 h 1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3" h="1575">
                    <a:moveTo>
                      <a:pt x="508" y="0"/>
                    </a:moveTo>
                    <a:cubicBezTo>
                      <a:pt x="456" y="72"/>
                      <a:pt x="407" y="147"/>
                      <a:pt x="363" y="224"/>
                    </a:cubicBezTo>
                    <a:cubicBezTo>
                      <a:pt x="185" y="531"/>
                      <a:pt x="66" y="885"/>
                      <a:pt x="21" y="1248"/>
                    </a:cubicBezTo>
                    <a:cubicBezTo>
                      <a:pt x="7" y="1357"/>
                      <a:pt x="0" y="1467"/>
                      <a:pt x="0" y="1575"/>
                    </a:cubicBezTo>
                    <a:cubicBezTo>
                      <a:pt x="127" y="1575"/>
                      <a:pt x="127" y="1575"/>
                      <a:pt x="127" y="1575"/>
                    </a:cubicBezTo>
                    <a:cubicBezTo>
                      <a:pt x="1501" y="1575"/>
                      <a:pt x="1501" y="1575"/>
                      <a:pt x="1501" y="1575"/>
                    </a:cubicBezTo>
                    <a:cubicBezTo>
                      <a:pt x="1501" y="1371"/>
                      <a:pt x="1560" y="1152"/>
                      <a:pt x="1663" y="974"/>
                    </a:cubicBezTo>
                    <a:cubicBezTo>
                      <a:pt x="1681" y="942"/>
                      <a:pt x="1701" y="912"/>
                      <a:pt x="1723" y="882"/>
                    </a:cubicBezTo>
                    <a:lnTo>
                      <a:pt x="5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864" name="Group 863"/>
            <p:cNvGrpSpPr/>
            <p:nvPr/>
          </p:nvGrpSpPr>
          <p:grpSpPr>
            <a:xfrm>
              <a:off x="-6521136" y="-1028399"/>
              <a:ext cx="157294" cy="1798675"/>
              <a:chOff x="7930554" y="1400788"/>
              <a:chExt cx="157294" cy="1798675"/>
            </a:xfrm>
          </p:grpSpPr>
          <p:sp>
            <p:nvSpPr>
              <p:cNvPr id="865" name="Freeform 21"/>
              <p:cNvSpPr>
                <a:spLocks/>
              </p:cNvSpPr>
              <p:nvPr/>
            </p:nvSpPr>
            <p:spPr bwMode="auto">
              <a:xfrm>
                <a:off x="7930554" y="2225630"/>
                <a:ext cx="157294" cy="973833"/>
              </a:xfrm>
              <a:custGeom>
                <a:avLst/>
                <a:gdLst>
                  <a:gd name="T0" fmla="*/ 429 w 429"/>
                  <a:gd name="T1" fmla="*/ 215 h 2658"/>
                  <a:gd name="T2" fmla="*/ 214 w 429"/>
                  <a:gd name="T3" fmla="*/ 0 h 2658"/>
                  <a:gd name="T4" fmla="*/ 0 w 429"/>
                  <a:gd name="T5" fmla="*/ 215 h 2658"/>
                  <a:gd name="T6" fmla="*/ 66 w 429"/>
                  <a:gd name="T7" fmla="*/ 369 h 2658"/>
                  <a:gd name="T8" fmla="*/ 211 w 429"/>
                  <a:gd name="T9" fmla="*/ 2658 h 2658"/>
                  <a:gd name="T10" fmla="*/ 355 w 429"/>
                  <a:gd name="T11" fmla="*/ 376 h 2658"/>
                  <a:gd name="T12" fmla="*/ 429 w 429"/>
                  <a:gd name="T13" fmla="*/ 215 h 2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58">
                    <a:moveTo>
                      <a:pt x="429" y="215"/>
                    </a:moveTo>
                    <a:cubicBezTo>
                      <a:pt x="429" y="96"/>
                      <a:pt x="333" y="0"/>
                      <a:pt x="214" y="0"/>
                    </a:cubicBezTo>
                    <a:cubicBezTo>
                      <a:pt x="96" y="0"/>
                      <a:pt x="0" y="96"/>
                      <a:pt x="0" y="215"/>
                    </a:cubicBezTo>
                    <a:cubicBezTo>
                      <a:pt x="0" y="275"/>
                      <a:pt x="25" y="330"/>
                      <a:pt x="66" y="369"/>
                    </a:cubicBezTo>
                    <a:cubicBezTo>
                      <a:pt x="211" y="2658"/>
                      <a:pt x="211" y="2658"/>
                      <a:pt x="211" y="2658"/>
                    </a:cubicBezTo>
                    <a:cubicBezTo>
                      <a:pt x="355" y="376"/>
                      <a:pt x="355" y="376"/>
                      <a:pt x="355" y="376"/>
                    </a:cubicBezTo>
                    <a:cubicBezTo>
                      <a:pt x="400" y="337"/>
                      <a:pt x="429" y="279"/>
                      <a:pt x="429" y="215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866" name="Freeform 22"/>
              <p:cNvSpPr>
                <a:spLocks/>
              </p:cNvSpPr>
              <p:nvPr/>
            </p:nvSpPr>
            <p:spPr bwMode="auto">
              <a:xfrm>
                <a:off x="7930554" y="1400788"/>
                <a:ext cx="157294" cy="982136"/>
              </a:xfrm>
              <a:custGeom>
                <a:avLst/>
                <a:gdLst>
                  <a:gd name="T0" fmla="*/ 357 w 429"/>
                  <a:gd name="T1" fmla="*/ 2306 h 2680"/>
                  <a:gd name="T2" fmla="*/ 211 w 429"/>
                  <a:gd name="T3" fmla="*/ 0 h 2680"/>
                  <a:gd name="T4" fmla="*/ 64 w 429"/>
                  <a:gd name="T5" fmla="*/ 2313 h 2680"/>
                  <a:gd name="T6" fmla="*/ 0 w 429"/>
                  <a:gd name="T7" fmla="*/ 2466 h 2680"/>
                  <a:gd name="T8" fmla="*/ 214 w 429"/>
                  <a:gd name="T9" fmla="*/ 2680 h 2680"/>
                  <a:gd name="T10" fmla="*/ 429 w 429"/>
                  <a:gd name="T11" fmla="*/ 2466 h 2680"/>
                  <a:gd name="T12" fmla="*/ 357 w 429"/>
                  <a:gd name="T13" fmla="*/ 2306 h 2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2680">
                    <a:moveTo>
                      <a:pt x="357" y="2306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64" y="2313"/>
                      <a:pt x="64" y="2313"/>
                      <a:pt x="64" y="2313"/>
                    </a:cubicBezTo>
                    <a:cubicBezTo>
                      <a:pt x="24" y="2352"/>
                      <a:pt x="0" y="2406"/>
                      <a:pt x="0" y="2466"/>
                    </a:cubicBezTo>
                    <a:cubicBezTo>
                      <a:pt x="0" y="2584"/>
                      <a:pt x="96" y="2680"/>
                      <a:pt x="214" y="2680"/>
                    </a:cubicBezTo>
                    <a:cubicBezTo>
                      <a:pt x="333" y="2680"/>
                      <a:pt x="429" y="2584"/>
                      <a:pt x="429" y="2466"/>
                    </a:cubicBezTo>
                    <a:cubicBezTo>
                      <a:pt x="429" y="2402"/>
                      <a:pt x="401" y="2345"/>
                      <a:pt x="357" y="230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</p:grpSp>
      <p:grpSp>
        <p:nvGrpSpPr>
          <p:cNvPr id="1019" name="Group 1018"/>
          <p:cNvGrpSpPr>
            <a:grpSpLocks noChangeAspect="1"/>
          </p:cNvGrpSpPr>
          <p:nvPr/>
        </p:nvGrpSpPr>
        <p:grpSpPr>
          <a:xfrm>
            <a:off x="6217869" y="4506877"/>
            <a:ext cx="525548" cy="758656"/>
            <a:chOff x="-22168365" y="-4693185"/>
            <a:chExt cx="4949825" cy="7145338"/>
          </a:xfrm>
        </p:grpSpPr>
        <p:sp>
          <p:nvSpPr>
            <p:cNvPr id="977" name="Freeform 348"/>
            <p:cNvSpPr>
              <a:spLocks/>
            </p:cNvSpPr>
            <p:nvPr/>
          </p:nvSpPr>
          <p:spPr bwMode="auto">
            <a:xfrm>
              <a:off x="-21693702" y="-1927760"/>
              <a:ext cx="4011613" cy="2774950"/>
            </a:xfrm>
            <a:custGeom>
              <a:avLst/>
              <a:gdLst>
                <a:gd name="T0" fmla="*/ 0 w 1547"/>
                <a:gd name="T1" fmla="*/ 449 h 1070"/>
                <a:gd name="T2" fmla="*/ 149 w 1547"/>
                <a:gd name="T3" fmla="*/ 610 h 1070"/>
                <a:gd name="T4" fmla="*/ 271 w 1547"/>
                <a:gd name="T5" fmla="*/ 955 h 1070"/>
                <a:gd name="T6" fmla="*/ 386 w 1547"/>
                <a:gd name="T7" fmla="*/ 1070 h 1070"/>
                <a:gd name="T8" fmla="*/ 1157 w 1547"/>
                <a:gd name="T9" fmla="*/ 1070 h 1070"/>
                <a:gd name="T10" fmla="*/ 1272 w 1547"/>
                <a:gd name="T11" fmla="*/ 955 h 1070"/>
                <a:gd name="T12" fmla="*/ 1387 w 1547"/>
                <a:gd name="T13" fmla="*/ 616 h 1070"/>
                <a:gd name="T14" fmla="*/ 1547 w 1547"/>
                <a:gd name="T15" fmla="*/ 444 h 1070"/>
                <a:gd name="T16" fmla="*/ 778 w 1547"/>
                <a:gd name="T17" fmla="*/ 0 h 1070"/>
                <a:gd name="T18" fmla="*/ 0 w 1547"/>
                <a:gd name="T19" fmla="*/ 449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7" h="1070">
                  <a:moveTo>
                    <a:pt x="0" y="449"/>
                  </a:moveTo>
                  <a:cubicBezTo>
                    <a:pt x="43" y="508"/>
                    <a:pt x="93" y="563"/>
                    <a:pt x="149" y="610"/>
                  </a:cubicBezTo>
                  <a:cubicBezTo>
                    <a:pt x="248" y="695"/>
                    <a:pt x="271" y="836"/>
                    <a:pt x="271" y="955"/>
                  </a:cubicBezTo>
                  <a:cubicBezTo>
                    <a:pt x="271" y="1018"/>
                    <a:pt x="323" y="1070"/>
                    <a:pt x="386" y="1070"/>
                  </a:cubicBezTo>
                  <a:cubicBezTo>
                    <a:pt x="1157" y="1070"/>
                    <a:pt x="1157" y="1070"/>
                    <a:pt x="1157" y="1070"/>
                  </a:cubicBezTo>
                  <a:cubicBezTo>
                    <a:pt x="1220" y="1070"/>
                    <a:pt x="1272" y="1018"/>
                    <a:pt x="1272" y="955"/>
                  </a:cubicBezTo>
                  <a:cubicBezTo>
                    <a:pt x="1272" y="843"/>
                    <a:pt x="1294" y="695"/>
                    <a:pt x="1387" y="616"/>
                  </a:cubicBezTo>
                  <a:cubicBezTo>
                    <a:pt x="1447" y="566"/>
                    <a:pt x="1501" y="508"/>
                    <a:pt x="1547" y="444"/>
                  </a:cubicBezTo>
                  <a:cubicBezTo>
                    <a:pt x="778" y="0"/>
                    <a:pt x="778" y="0"/>
                    <a:pt x="778" y="0"/>
                  </a:cubicBezTo>
                  <a:lnTo>
                    <a:pt x="0" y="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8" name="Freeform 349"/>
            <p:cNvSpPr>
              <a:spLocks/>
            </p:cNvSpPr>
            <p:nvPr/>
          </p:nvSpPr>
          <p:spPr bwMode="auto">
            <a:xfrm>
              <a:off x="-20820577" y="1047215"/>
              <a:ext cx="2255838" cy="352425"/>
            </a:xfrm>
            <a:custGeom>
              <a:avLst/>
              <a:gdLst>
                <a:gd name="T0" fmla="*/ 801 w 870"/>
                <a:gd name="T1" fmla="*/ 0 h 136"/>
                <a:gd name="T2" fmla="*/ 68 w 870"/>
                <a:gd name="T3" fmla="*/ 0 h 136"/>
                <a:gd name="T4" fmla="*/ 0 w 870"/>
                <a:gd name="T5" fmla="*/ 68 h 136"/>
                <a:gd name="T6" fmla="*/ 68 w 870"/>
                <a:gd name="T7" fmla="*/ 136 h 136"/>
                <a:gd name="T8" fmla="*/ 801 w 870"/>
                <a:gd name="T9" fmla="*/ 136 h 136"/>
                <a:gd name="T10" fmla="*/ 870 w 870"/>
                <a:gd name="T11" fmla="*/ 68 h 136"/>
                <a:gd name="T12" fmla="*/ 801 w 870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36">
                  <a:moveTo>
                    <a:pt x="80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ubicBezTo>
                    <a:pt x="801" y="136"/>
                    <a:pt x="801" y="136"/>
                    <a:pt x="801" y="136"/>
                  </a:cubicBezTo>
                  <a:cubicBezTo>
                    <a:pt x="839" y="136"/>
                    <a:pt x="870" y="105"/>
                    <a:pt x="870" y="68"/>
                  </a:cubicBezTo>
                  <a:cubicBezTo>
                    <a:pt x="870" y="30"/>
                    <a:pt x="839" y="0"/>
                    <a:pt x="80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9" name="Freeform 350"/>
            <p:cNvSpPr>
              <a:spLocks/>
            </p:cNvSpPr>
            <p:nvPr/>
          </p:nvSpPr>
          <p:spPr bwMode="auto">
            <a:xfrm>
              <a:off x="-20644365" y="1572678"/>
              <a:ext cx="1901825" cy="352425"/>
            </a:xfrm>
            <a:custGeom>
              <a:avLst/>
              <a:gdLst>
                <a:gd name="T0" fmla="*/ 665 w 733"/>
                <a:gd name="T1" fmla="*/ 0 h 136"/>
                <a:gd name="T2" fmla="*/ 68 w 733"/>
                <a:gd name="T3" fmla="*/ 0 h 136"/>
                <a:gd name="T4" fmla="*/ 0 w 733"/>
                <a:gd name="T5" fmla="*/ 68 h 136"/>
                <a:gd name="T6" fmla="*/ 0 w 733"/>
                <a:gd name="T7" fmla="*/ 68 h 136"/>
                <a:gd name="T8" fmla="*/ 68 w 733"/>
                <a:gd name="T9" fmla="*/ 136 h 136"/>
                <a:gd name="T10" fmla="*/ 665 w 733"/>
                <a:gd name="T11" fmla="*/ 136 h 136"/>
                <a:gd name="T12" fmla="*/ 733 w 733"/>
                <a:gd name="T13" fmla="*/ 68 h 136"/>
                <a:gd name="T14" fmla="*/ 733 w 733"/>
                <a:gd name="T15" fmla="*/ 68 h 136"/>
                <a:gd name="T16" fmla="*/ 665 w 733"/>
                <a:gd name="T1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3" h="136">
                  <a:moveTo>
                    <a:pt x="665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ubicBezTo>
                    <a:pt x="665" y="136"/>
                    <a:pt x="665" y="136"/>
                    <a:pt x="665" y="136"/>
                  </a:cubicBezTo>
                  <a:cubicBezTo>
                    <a:pt x="703" y="136"/>
                    <a:pt x="733" y="105"/>
                    <a:pt x="733" y="68"/>
                  </a:cubicBezTo>
                  <a:cubicBezTo>
                    <a:pt x="733" y="68"/>
                    <a:pt x="733" y="68"/>
                    <a:pt x="733" y="68"/>
                  </a:cubicBezTo>
                  <a:cubicBezTo>
                    <a:pt x="733" y="30"/>
                    <a:pt x="703" y="0"/>
                    <a:pt x="66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0" name="Freeform 351"/>
            <p:cNvSpPr>
              <a:spLocks/>
            </p:cNvSpPr>
            <p:nvPr/>
          </p:nvSpPr>
          <p:spPr bwMode="auto">
            <a:xfrm>
              <a:off x="-20466565" y="2096553"/>
              <a:ext cx="1547813" cy="355600"/>
            </a:xfrm>
            <a:custGeom>
              <a:avLst/>
              <a:gdLst>
                <a:gd name="T0" fmla="*/ 529 w 597"/>
                <a:gd name="T1" fmla="*/ 0 h 137"/>
                <a:gd name="T2" fmla="*/ 68 w 597"/>
                <a:gd name="T3" fmla="*/ 0 h 137"/>
                <a:gd name="T4" fmla="*/ 0 w 597"/>
                <a:gd name="T5" fmla="*/ 69 h 137"/>
                <a:gd name="T6" fmla="*/ 68 w 597"/>
                <a:gd name="T7" fmla="*/ 137 h 137"/>
                <a:gd name="T8" fmla="*/ 529 w 597"/>
                <a:gd name="T9" fmla="*/ 137 h 137"/>
                <a:gd name="T10" fmla="*/ 597 w 597"/>
                <a:gd name="T11" fmla="*/ 69 h 137"/>
                <a:gd name="T12" fmla="*/ 529 w 597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7" h="137">
                  <a:moveTo>
                    <a:pt x="529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1"/>
                    <a:pt x="0" y="69"/>
                  </a:cubicBezTo>
                  <a:cubicBezTo>
                    <a:pt x="0" y="106"/>
                    <a:pt x="30" y="137"/>
                    <a:pt x="68" y="137"/>
                  </a:cubicBezTo>
                  <a:cubicBezTo>
                    <a:pt x="529" y="137"/>
                    <a:pt x="529" y="137"/>
                    <a:pt x="529" y="137"/>
                  </a:cubicBezTo>
                  <a:cubicBezTo>
                    <a:pt x="567" y="137"/>
                    <a:pt x="597" y="106"/>
                    <a:pt x="597" y="69"/>
                  </a:cubicBezTo>
                  <a:cubicBezTo>
                    <a:pt x="597" y="31"/>
                    <a:pt x="567" y="0"/>
                    <a:pt x="5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1" name="Freeform 352"/>
            <p:cNvSpPr>
              <a:spLocks/>
            </p:cNvSpPr>
            <p:nvPr/>
          </p:nvSpPr>
          <p:spPr bwMode="auto">
            <a:xfrm>
              <a:off x="-19675990" y="-4693185"/>
              <a:ext cx="2457450" cy="3917950"/>
            </a:xfrm>
            <a:custGeom>
              <a:avLst/>
              <a:gdLst>
                <a:gd name="T0" fmla="*/ 0 w 948"/>
                <a:gd name="T1" fmla="*/ 0 h 1511"/>
                <a:gd name="T2" fmla="*/ 0 w 948"/>
                <a:gd name="T3" fmla="*/ 1067 h 1511"/>
                <a:gd name="T4" fmla="*/ 769 w 948"/>
                <a:gd name="T5" fmla="*/ 1511 h 1511"/>
                <a:gd name="T6" fmla="*/ 948 w 948"/>
                <a:gd name="T7" fmla="*/ 954 h 1511"/>
                <a:gd name="T8" fmla="*/ 0 w 948"/>
                <a:gd name="T9" fmla="*/ 0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8" h="1511">
                  <a:moveTo>
                    <a:pt x="0" y="0"/>
                  </a:moveTo>
                  <a:cubicBezTo>
                    <a:pt x="0" y="1067"/>
                    <a:pt x="0" y="1067"/>
                    <a:pt x="0" y="1067"/>
                  </a:cubicBezTo>
                  <a:cubicBezTo>
                    <a:pt x="769" y="1511"/>
                    <a:pt x="769" y="1511"/>
                    <a:pt x="769" y="1511"/>
                  </a:cubicBezTo>
                  <a:cubicBezTo>
                    <a:pt x="881" y="1354"/>
                    <a:pt x="948" y="1162"/>
                    <a:pt x="948" y="954"/>
                  </a:cubicBezTo>
                  <a:cubicBezTo>
                    <a:pt x="948" y="429"/>
                    <a:pt x="524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2" name="Freeform 353"/>
            <p:cNvSpPr>
              <a:spLocks/>
            </p:cNvSpPr>
            <p:nvPr/>
          </p:nvSpPr>
          <p:spPr bwMode="auto">
            <a:xfrm>
              <a:off x="-22168365" y="-4693185"/>
              <a:ext cx="2492375" cy="3930650"/>
            </a:xfrm>
            <a:custGeom>
              <a:avLst/>
              <a:gdLst>
                <a:gd name="T0" fmla="*/ 961 w 961"/>
                <a:gd name="T1" fmla="*/ 0 h 1516"/>
                <a:gd name="T2" fmla="*/ 955 w 961"/>
                <a:gd name="T3" fmla="*/ 0 h 1516"/>
                <a:gd name="T4" fmla="*/ 0 w 961"/>
                <a:gd name="T5" fmla="*/ 954 h 1516"/>
                <a:gd name="T6" fmla="*/ 183 w 961"/>
                <a:gd name="T7" fmla="*/ 1516 h 1516"/>
                <a:gd name="T8" fmla="*/ 961 w 961"/>
                <a:gd name="T9" fmla="*/ 1067 h 1516"/>
                <a:gd name="T10" fmla="*/ 961 w 961"/>
                <a:gd name="T11" fmla="*/ 0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1" h="1516">
                  <a:moveTo>
                    <a:pt x="961" y="0"/>
                  </a:moveTo>
                  <a:cubicBezTo>
                    <a:pt x="959" y="0"/>
                    <a:pt x="957" y="0"/>
                    <a:pt x="955" y="0"/>
                  </a:cubicBezTo>
                  <a:cubicBezTo>
                    <a:pt x="428" y="0"/>
                    <a:pt x="0" y="427"/>
                    <a:pt x="0" y="954"/>
                  </a:cubicBezTo>
                  <a:cubicBezTo>
                    <a:pt x="0" y="1164"/>
                    <a:pt x="68" y="1358"/>
                    <a:pt x="183" y="1516"/>
                  </a:cubicBezTo>
                  <a:cubicBezTo>
                    <a:pt x="961" y="1067"/>
                    <a:pt x="961" y="1067"/>
                    <a:pt x="961" y="1067"/>
                  </a:cubicBezTo>
                  <a:lnTo>
                    <a:pt x="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020" name="Group 1019"/>
          <p:cNvGrpSpPr>
            <a:grpSpLocks noChangeAspect="1"/>
          </p:cNvGrpSpPr>
          <p:nvPr/>
        </p:nvGrpSpPr>
        <p:grpSpPr>
          <a:xfrm>
            <a:off x="7162453" y="4506877"/>
            <a:ext cx="525379" cy="758656"/>
            <a:chOff x="-14716640" y="-4693185"/>
            <a:chExt cx="4948238" cy="7145338"/>
          </a:xfrm>
        </p:grpSpPr>
        <p:sp>
          <p:nvSpPr>
            <p:cNvPr id="974" name="Freeform 345"/>
            <p:cNvSpPr>
              <a:spLocks/>
            </p:cNvSpPr>
            <p:nvPr/>
          </p:nvSpPr>
          <p:spPr bwMode="auto">
            <a:xfrm>
              <a:off x="-13370440" y="1047215"/>
              <a:ext cx="2255838" cy="352425"/>
            </a:xfrm>
            <a:custGeom>
              <a:avLst/>
              <a:gdLst>
                <a:gd name="T0" fmla="*/ 802 w 870"/>
                <a:gd name="T1" fmla="*/ 0 h 136"/>
                <a:gd name="T2" fmla="*/ 68 w 870"/>
                <a:gd name="T3" fmla="*/ 0 h 136"/>
                <a:gd name="T4" fmla="*/ 0 w 870"/>
                <a:gd name="T5" fmla="*/ 68 h 136"/>
                <a:gd name="T6" fmla="*/ 68 w 870"/>
                <a:gd name="T7" fmla="*/ 136 h 136"/>
                <a:gd name="T8" fmla="*/ 802 w 870"/>
                <a:gd name="T9" fmla="*/ 136 h 136"/>
                <a:gd name="T10" fmla="*/ 870 w 870"/>
                <a:gd name="T11" fmla="*/ 68 h 136"/>
                <a:gd name="T12" fmla="*/ 802 w 870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36">
                  <a:moveTo>
                    <a:pt x="802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ubicBezTo>
                    <a:pt x="802" y="136"/>
                    <a:pt x="802" y="136"/>
                    <a:pt x="802" y="136"/>
                  </a:cubicBezTo>
                  <a:cubicBezTo>
                    <a:pt x="839" y="136"/>
                    <a:pt x="870" y="105"/>
                    <a:pt x="870" y="68"/>
                  </a:cubicBezTo>
                  <a:cubicBezTo>
                    <a:pt x="870" y="30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5" name="Freeform 346"/>
            <p:cNvSpPr>
              <a:spLocks/>
            </p:cNvSpPr>
            <p:nvPr/>
          </p:nvSpPr>
          <p:spPr bwMode="auto">
            <a:xfrm>
              <a:off x="-13194227" y="1572678"/>
              <a:ext cx="1903413" cy="352425"/>
            </a:xfrm>
            <a:custGeom>
              <a:avLst/>
              <a:gdLst>
                <a:gd name="T0" fmla="*/ 666 w 734"/>
                <a:gd name="T1" fmla="*/ 0 h 136"/>
                <a:gd name="T2" fmla="*/ 68 w 734"/>
                <a:gd name="T3" fmla="*/ 0 h 136"/>
                <a:gd name="T4" fmla="*/ 0 w 734"/>
                <a:gd name="T5" fmla="*/ 68 h 136"/>
                <a:gd name="T6" fmla="*/ 0 w 734"/>
                <a:gd name="T7" fmla="*/ 68 h 136"/>
                <a:gd name="T8" fmla="*/ 68 w 734"/>
                <a:gd name="T9" fmla="*/ 136 h 136"/>
                <a:gd name="T10" fmla="*/ 666 w 734"/>
                <a:gd name="T11" fmla="*/ 136 h 136"/>
                <a:gd name="T12" fmla="*/ 734 w 734"/>
                <a:gd name="T13" fmla="*/ 68 h 136"/>
                <a:gd name="T14" fmla="*/ 734 w 734"/>
                <a:gd name="T15" fmla="*/ 68 h 136"/>
                <a:gd name="T16" fmla="*/ 666 w 734"/>
                <a:gd name="T1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136">
                  <a:moveTo>
                    <a:pt x="66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ubicBezTo>
                    <a:pt x="666" y="136"/>
                    <a:pt x="666" y="136"/>
                    <a:pt x="666" y="136"/>
                  </a:cubicBezTo>
                  <a:cubicBezTo>
                    <a:pt x="703" y="136"/>
                    <a:pt x="734" y="105"/>
                    <a:pt x="734" y="68"/>
                  </a:cubicBezTo>
                  <a:cubicBezTo>
                    <a:pt x="734" y="68"/>
                    <a:pt x="734" y="68"/>
                    <a:pt x="734" y="68"/>
                  </a:cubicBezTo>
                  <a:cubicBezTo>
                    <a:pt x="734" y="30"/>
                    <a:pt x="703" y="0"/>
                    <a:pt x="66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6" name="Freeform 347"/>
            <p:cNvSpPr>
              <a:spLocks/>
            </p:cNvSpPr>
            <p:nvPr/>
          </p:nvSpPr>
          <p:spPr bwMode="auto">
            <a:xfrm>
              <a:off x="-13018015" y="2096553"/>
              <a:ext cx="1550988" cy="355600"/>
            </a:xfrm>
            <a:custGeom>
              <a:avLst/>
              <a:gdLst>
                <a:gd name="T0" fmla="*/ 530 w 598"/>
                <a:gd name="T1" fmla="*/ 0 h 137"/>
                <a:gd name="T2" fmla="*/ 68 w 598"/>
                <a:gd name="T3" fmla="*/ 0 h 137"/>
                <a:gd name="T4" fmla="*/ 0 w 598"/>
                <a:gd name="T5" fmla="*/ 69 h 137"/>
                <a:gd name="T6" fmla="*/ 68 w 598"/>
                <a:gd name="T7" fmla="*/ 137 h 137"/>
                <a:gd name="T8" fmla="*/ 530 w 598"/>
                <a:gd name="T9" fmla="*/ 137 h 137"/>
                <a:gd name="T10" fmla="*/ 598 w 598"/>
                <a:gd name="T11" fmla="*/ 69 h 137"/>
                <a:gd name="T12" fmla="*/ 530 w 598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8" h="137">
                  <a:moveTo>
                    <a:pt x="530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6"/>
                    <a:pt x="31" y="137"/>
                    <a:pt x="68" y="137"/>
                  </a:cubicBezTo>
                  <a:cubicBezTo>
                    <a:pt x="530" y="137"/>
                    <a:pt x="530" y="137"/>
                    <a:pt x="530" y="137"/>
                  </a:cubicBezTo>
                  <a:cubicBezTo>
                    <a:pt x="567" y="137"/>
                    <a:pt x="598" y="106"/>
                    <a:pt x="598" y="69"/>
                  </a:cubicBezTo>
                  <a:cubicBezTo>
                    <a:pt x="598" y="31"/>
                    <a:pt x="567" y="0"/>
                    <a:pt x="53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3" name="Freeform 354"/>
            <p:cNvSpPr>
              <a:spLocks/>
            </p:cNvSpPr>
            <p:nvPr/>
          </p:nvSpPr>
          <p:spPr bwMode="auto">
            <a:xfrm>
              <a:off x="-12241727" y="-4693185"/>
              <a:ext cx="2473325" cy="2765425"/>
            </a:xfrm>
            <a:custGeom>
              <a:avLst/>
              <a:gdLst>
                <a:gd name="T0" fmla="*/ 947 w 954"/>
                <a:gd name="T1" fmla="*/ 1067 h 1067"/>
                <a:gd name="T2" fmla="*/ 954 w 954"/>
                <a:gd name="T3" fmla="*/ 954 h 1067"/>
                <a:gd name="T4" fmla="*/ 0 w 954"/>
                <a:gd name="T5" fmla="*/ 0 h 1067"/>
                <a:gd name="T6" fmla="*/ 0 w 954"/>
                <a:gd name="T7" fmla="*/ 1067 h 1067"/>
                <a:gd name="T8" fmla="*/ 947 w 954"/>
                <a:gd name="T9" fmla="*/ 1067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4" h="1067">
                  <a:moveTo>
                    <a:pt x="947" y="1067"/>
                  </a:moveTo>
                  <a:cubicBezTo>
                    <a:pt x="952" y="1030"/>
                    <a:pt x="954" y="992"/>
                    <a:pt x="954" y="954"/>
                  </a:cubicBezTo>
                  <a:cubicBezTo>
                    <a:pt x="954" y="427"/>
                    <a:pt x="527" y="0"/>
                    <a:pt x="0" y="0"/>
                  </a:cubicBezTo>
                  <a:cubicBezTo>
                    <a:pt x="0" y="1067"/>
                    <a:pt x="0" y="1067"/>
                    <a:pt x="0" y="1067"/>
                  </a:cubicBezTo>
                  <a:lnTo>
                    <a:pt x="947" y="10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4" name="Freeform 355"/>
            <p:cNvSpPr>
              <a:spLocks/>
            </p:cNvSpPr>
            <p:nvPr/>
          </p:nvSpPr>
          <p:spPr bwMode="auto">
            <a:xfrm>
              <a:off x="-14700765" y="-1924585"/>
              <a:ext cx="2459038" cy="2771775"/>
            </a:xfrm>
            <a:custGeom>
              <a:avLst/>
              <a:gdLst>
                <a:gd name="T0" fmla="*/ 0 w 948"/>
                <a:gd name="T1" fmla="*/ 0 h 1069"/>
                <a:gd name="T2" fmla="*/ 325 w 948"/>
                <a:gd name="T3" fmla="*/ 609 h 1069"/>
                <a:gd name="T4" fmla="*/ 447 w 948"/>
                <a:gd name="T5" fmla="*/ 954 h 1069"/>
                <a:gd name="T6" fmla="*/ 562 w 948"/>
                <a:gd name="T7" fmla="*/ 1069 h 1069"/>
                <a:gd name="T8" fmla="*/ 948 w 948"/>
                <a:gd name="T9" fmla="*/ 1069 h 1069"/>
                <a:gd name="T10" fmla="*/ 948 w 948"/>
                <a:gd name="T11" fmla="*/ 0 h 1069"/>
                <a:gd name="T12" fmla="*/ 0 w 948"/>
                <a:gd name="T13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8" h="1069">
                  <a:moveTo>
                    <a:pt x="0" y="0"/>
                  </a:moveTo>
                  <a:cubicBezTo>
                    <a:pt x="29" y="243"/>
                    <a:pt x="149" y="458"/>
                    <a:pt x="325" y="609"/>
                  </a:cubicBezTo>
                  <a:cubicBezTo>
                    <a:pt x="424" y="694"/>
                    <a:pt x="447" y="835"/>
                    <a:pt x="447" y="954"/>
                  </a:cubicBezTo>
                  <a:cubicBezTo>
                    <a:pt x="447" y="1017"/>
                    <a:pt x="499" y="1069"/>
                    <a:pt x="562" y="1069"/>
                  </a:cubicBezTo>
                  <a:cubicBezTo>
                    <a:pt x="948" y="1069"/>
                    <a:pt x="948" y="1069"/>
                    <a:pt x="948" y="1069"/>
                  </a:cubicBezTo>
                  <a:cubicBezTo>
                    <a:pt x="948" y="0"/>
                    <a:pt x="948" y="0"/>
                    <a:pt x="9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5" name="Freeform 356"/>
            <p:cNvSpPr>
              <a:spLocks/>
            </p:cNvSpPr>
            <p:nvPr/>
          </p:nvSpPr>
          <p:spPr bwMode="auto">
            <a:xfrm>
              <a:off x="-14716640" y="-4693185"/>
              <a:ext cx="2474913" cy="2768600"/>
            </a:xfrm>
            <a:custGeom>
              <a:avLst/>
              <a:gdLst>
                <a:gd name="T0" fmla="*/ 954 w 954"/>
                <a:gd name="T1" fmla="*/ 1067 h 1068"/>
                <a:gd name="T2" fmla="*/ 954 w 954"/>
                <a:gd name="T3" fmla="*/ 1067 h 1068"/>
                <a:gd name="T4" fmla="*/ 954 w 954"/>
                <a:gd name="T5" fmla="*/ 0 h 1068"/>
                <a:gd name="T6" fmla="*/ 0 w 954"/>
                <a:gd name="T7" fmla="*/ 954 h 1068"/>
                <a:gd name="T8" fmla="*/ 6 w 954"/>
                <a:gd name="T9" fmla="*/ 1068 h 1068"/>
                <a:gd name="T10" fmla="*/ 954 w 954"/>
                <a:gd name="T11" fmla="*/ 1068 h 1068"/>
                <a:gd name="T12" fmla="*/ 954 w 954"/>
                <a:gd name="T13" fmla="*/ 1067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4" h="1068">
                  <a:moveTo>
                    <a:pt x="954" y="1067"/>
                  </a:moveTo>
                  <a:cubicBezTo>
                    <a:pt x="954" y="1067"/>
                    <a:pt x="954" y="1067"/>
                    <a:pt x="954" y="1067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427" y="0"/>
                    <a:pt x="0" y="427"/>
                    <a:pt x="0" y="954"/>
                  </a:cubicBezTo>
                  <a:cubicBezTo>
                    <a:pt x="0" y="993"/>
                    <a:pt x="2" y="1031"/>
                    <a:pt x="6" y="1068"/>
                  </a:cubicBezTo>
                  <a:cubicBezTo>
                    <a:pt x="954" y="1068"/>
                    <a:pt x="954" y="1068"/>
                    <a:pt x="954" y="1068"/>
                  </a:cubicBezTo>
                  <a:lnTo>
                    <a:pt x="954" y="10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6" name="Freeform 357"/>
            <p:cNvSpPr>
              <a:spLocks/>
            </p:cNvSpPr>
            <p:nvPr/>
          </p:nvSpPr>
          <p:spPr bwMode="auto">
            <a:xfrm>
              <a:off x="-12241727" y="-1927760"/>
              <a:ext cx="2454275" cy="2774950"/>
            </a:xfrm>
            <a:custGeom>
              <a:avLst/>
              <a:gdLst>
                <a:gd name="T0" fmla="*/ 500 w 947"/>
                <a:gd name="T1" fmla="*/ 955 h 1070"/>
                <a:gd name="T2" fmla="*/ 616 w 947"/>
                <a:gd name="T3" fmla="*/ 616 h 1070"/>
                <a:gd name="T4" fmla="*/ 947 w 947"/>
                <a:gd name="T5" fmla="*/ 0 h 1070"/>
                <a:gd name="T6" fmla="*/ 0 w 947"/>
                <a:gd name="T7" fmla="*/ 0 h 1070"/>
                <a:gd name="T8" fmla="*/ 0 w 947"/>
                <a:gd name="T9" fmla="*/ 1 h 1070"/>
                <a:gd name="T10" fmla="*/ 0 w 947"/>
                <a:gd name="T11" fmla="*/ 1 h 1070"/>
                <a:gd name="T12" fmla="*/ 0 w 947"/>
                <a:gd name="T13" fmla="*/ 1070 h 1070"/>
                <a:gd name="T14" fmla="*/ 386 w 947"/>
                <a:gd name="T15" fmla="*/ 1070 h 1070"/>
                <a:gd name="T16" fmla="*/ 500 w 947"/>
                <a:gd name="T17" fmla="*/ 95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7" h="1070">
                  <a:moveTo>
                    <a:pt x="500" y="955"/>
                  </a:moveTo>
                  <a:cubicBezTo>
                    <a:pt x="500" y="843"/>
                    <a:pt x="522" y="695"/>
                    <a:pt x="616" y="616"/>
                  </a:cubicBezTo>
                  <a:cubicBezTo>
                    <a:pt x="796" y="464"/>
                    <a:pt x="918" y="246"/>
                    <a:pt x="9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070"/>
                    <a:pt x="0" y="1070"/>
                    <a:pt x="0" y="1070"/>
                  </a:cubicBezTo>
                  <a:cubicBezTo>
                    <a:pt x="386" y="1070"/>
                    <a:pt x="386" y="1070"/>
                    <a:pt x="386" y="1070"/>
                  </a:cubicBezTo>
                  <a:cubicBezTo>
                    <a:pt x="449" y="1070"/>
                    <a:pt x="500" y="1018"/>
                    <a:pt x="500" y="9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7" name="Rectangle 358"/>
            <p:cNvSpPr>
              <a:spLocks noChangeArrowheads="1"/>
            </p:cNvSpPr>
            <p:nvPr/>
          </p:nvSpPr>
          <p:spPr bwMode="auto">
            <a:xfrm>
              <a:off x="-12241727" y="-1927760"/>
              <a:ext cx="1588" cy="3175"/>
            </a:xfrm>
            <a:prstGeom prst="rect">
              <a:avLst/>
            </a:prstGeom>
            <a:solidFill>
              <a:srgbClr val="FFA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021" name="Group 1020"/>
          <p:cNvGrpSpPr>
            <a:grpSpLocks noChangeAspect="1"/>
          </p:cNvGrpSpPr>
          <p:nvPr/>
        </p:nvGrpSpPr>
        <p:grpSpPr>
          <a:xfrm>
            <a:off x="8106870" y="4506877"/>
            <a:ext cx="525548" cy="758656"/>
            <a:chOff x="-7841177" y="-4693185"/>
            <a:chExt cx="4949825" cy="7145338"/>
          </a:xfrm>
        </p:grpSpPr>
        <p:sp>
          <p:nvSpPr>
            <p:cNvPr id="962" name="Freeform 333"/>
            <p:cNvSpPr>
              <a:spLocks/>
            </p:cNvSpPr>
            <p:nvPr/>
          </p:nvSpPr>
          <p:spPr bwMode="auto">
            <a:xfrm>
              <a:off x="-6493389" y="1047215"/>
              <a:ext cx="2252663" cy="352425"/>
            </a:xfrm>
            <a:custGeom>
              <a:avLst/>
              <a:gdLst>
                <a:gd name="T0" fmla="*/ 68 w 869"/>
                <a:gd name="T1" fmla="*/ 136 h 136"/>
                <a:gd name="T2" fmla="*/ 801 w 869"/>
                <a:gd name="T3" fmla="*/ 136 h 136"/>
                <a:gd name="T4" fmla="*/ 869 w 869"/>
                <a:gd name="T5" fmla="*/ 68 h 136"/>
                <a:gd name="T6" fmla="*/ 869 w 869"/>
                <a:gd name="T7" fmla="*/ 68 h 136"/>
                <a:gd name="T8" fmla="*/ 801 w 869"/>
                <a:gd name="T9" fmla="*/ 0 h 136"/>
                <a:gd name="T10" fmla="*/ 68 w 869"/>
                <a:gd name="T11" fmla="*/ 0 h 136"/>
                <a:gd name="T12" fmla="*/ 0 w 869"/>
                <a:gd name="T13" fmla="*/ 68 h 136"/>
                <a:gd name="T14" fmla="*/ 0 w 869"/>
                <a:gd name="T15" fmla="*/ 68 h 136"/>
                <a:gd name="T16" fmla="*/ 68 w 869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9" h="136">
                  <a:moveTo>
                    <a:pt x="68" y="136"/>
                  </a:moveTo>
                  <a:cubicBezTo>
                    <a:pt x="801" y="136"/>
                    <a:pt x="801" y="136"/>
                    <a:pt x="801" y="136"/>
                  </a:cubicBezTo>
                  <a:cubicBezTo>
                    <a:pt x="839" y="136"/>
                    <a:pt x="869" y="105"/>
                    <a:pt x="869" y="68"/>
                  </a:cubicBezTo>
                  <a:cubicBezTo>
                    <a:pt x="869" y="68"/>
                    <a:pt x="869" y="68"/>
                    <a:pt x="869" y="68"/>
                  </a:cubicBezTo>
                  <a:cubicBezTo>
                    <a:pt x="869" y="30"/>
                    <a:pt x="839" y="0"/>
                    <a:pt x="8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63" name="Freeform 334"/>
            <p:cNvSpPr>
              <a:spLocks/>
            </p:cNvSpPr>
            <p:nvPr/>
          </p:nvSpPr>
          <p:spPr bwMode="auto">
            <a:xfrm>
              <a:off x="-6317177" y="1572678"/>
              <a:ext cx="1900238" cy="352425"/>
            </a:xfrm>
            <a:custGeom>
              <a:avLst/>
              <a:gdLst>
                <a:gd name="T0" fmla="*/ 68 w 733"/>
                <a:gd name="T1" fmla="*/ 136 h 136"/>
                <a:gd name="T2" fmla="*/ 665 w 733"/>
                <a:gd name="T3" fmla="*/ 136 h 136"/>
                <a:gd name="T4" fmla="*/ 733 w 733"/>
                <a:gd name="T5" fmla="*/ 68 h 136"/>
                <a:gd name="T6" fmla="*/ 733 w 733"/>
                <a:gd name="T7" fmla="*/ 68 h 136"/>
                <a:gd name="T8" fmla="*/ 665 w 733"/>
                <a:gd name="T9" fmla="*/ 0 h 136"/>
                <a:gd name="T10" fmla="*/ 68 w 733"/>
                <a:gd name="T11" fmla="*/ 0 h 136"/>
                <a:gd name="T12" fmla="*/ 0 w 733"/>
                <a:gd name="T13" fmla="*/ 68 h 136"/>
                <a:gd name="T14" fmla="*/ 0 w 733"/>
                <a:gd name="T15" fmla="*/ 68 h 136"/>
                <a:gd name="T16" fmla="*/ 68 w 733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3" h="136">
                  <a:moveTo>
                    <a:pt x="68" y="136"/>
                  </a:moveTo>
                  <a:cubicBezTo>
                    <a:pt x="665" y="136"/>
                    <a:pt x="665" y="136"/>
                    <a:pt x="665" y="136"/>
                  </a:cubicBezTo>
                  <a:cubicBezTo>
                    <a:pt x="703" y="136"/>
                    <a:pt x="733" y="105"/>
                    <a:pt x="733" y="68"/>
                  </a:cubicBezTo>
                  <a:cubicBezTo>
                    <a:pt x="733" y="68"/>
                    <a:pt x="733" y="68"/>
                    <a:pt x="733" y="68"/>
                  </a:cubicBezTo>
                  <a:cubicBezTo>
                    <a:pt x="733" y="30"/>
                    <a:pt x="703" y="0"/>
                    <a:pt x="66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64" name="Freeform 335"/>
            <p:cNvSpPr>
              <a:spLocks/>
            </p:cNvSpPr>
            <p:nvPr/>
          </p:nvSpPr>
          <p:spPr bwMode="auto">
            <a:xfrm>
              <a:off x="-6140964" y="2096553"/>
              <a:ext cx="1547813" cy="355600"/>
            </a:xfrm>
            <a:custGeom>
              <a:avLst/>
              <a:gdLst>
                <a:gd name="T0" fmla="*/ 68 w 597"/>
                <a:gd name="T1" fmla="*/ 137 h 137"/>
                <a:gd name="T2" fmla="*/ 529 w 597"/>
                <a:gd name="T3" fmla="*/ 137 h 137"/>
                <a:gd name="T4" fmla="*/ 597 w 597"/>
                <a:gd name="T5" fmla="*/ 69 h 137"/>
                <a:gd name="T6" fmla="*/ 597 w 597"/>
                <a:gd name="T7" fmla="*/ 69 h 137"/>
                <a:gd name="T8" fmla="*/ 529 w 597"/>
                <a:gd name="T9" fmla="*/ 0 h 137"/>
                <a:gd name="T10" fmla="*/ 68 w 597"/>
                <a:gd name="T11" fmla="*/ 0 h 137"/>
                <a:gd name="T12" fmla="*/ 0 w 597"/>
                <a:gd name="T13" fmla="*/ 69 h 137"/>
                <a:gd name="T14" fmla="*/ 0 w 597"/>
                <a:gd name="T15" fmla="*/ 69 h 137"/>
                <a:gd name="T16" fmla="*/ 68 w 597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7" h="137">
                  <a:moveTo>
                    <a:pt x="68" y="137"/>
                  </a:moveTo>
                  <a:cubicBezTo>
                    <a:pt x="529" y="137"/>
                    <a:pt x="529" y="137"/>
                    <a:pt x="529" y="137"/>
                  </a:cubicBezTo>
                  <a:cubicBezTo>
                    <a:pt x="567" y="137"/>
                    <a:pt x="597" y="106"/>
                    <a:pt x="597" y="69"/>
                  </a:cubicBezTo>
                  <a:cubicBezTo>
                    <a:pt x="597" y="69"/>
                    <a:pt x="597" y="69"/>
                    <a:pt x="597" y="69"/>
                  </a:cubicBezTo>
                  <a:cubicBezTo>
                    <a:pt x="597" y="31"/>
                    <a:pt x="567" y="0"/>
                    <a:pt x="52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1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106"/>
                    <a:pt x="30" y="137"/>
                    <a:pt x="68" y="1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88" name="Freeform 359"/>
            <p:cNvSpPr>
              <a:spLocks/>
            </p:cNvSpPr>
            <p:nvPr/>
          </p:nvSpPr>
          <p:spPr bwMode="auto">
            <a:xfrm>
              <a:off x="-7841177" y="-2710397"/>
              <a:ext cx="2473325" cy="2697163"/>
            </a:xfrm>
            <a:custGeom>
              <a:avLst/>
              <a:gdLst>
                <a:gd name="T0" fmla="*/ 19 w 954"/>
                <a:gd name="T1" fmla="*/ 0 h 1040"/>
                <a:gd name="T2" fmla="*/ 0 w 954"/>
                <a:gd name="T3" fmla="*/ 189 h 1040"/>
                <a:gd name="T4" fmla="*/ 332 w 954"/>
                <a:gd name="T5" fmla="*/ 912 h 1040"/>
                <a:gd name="T6" fmla="*/ 419 w 954"/>
                <a:gd name="T7" fmla="*/ 1040 h 1040"/>
                <a:gd name="T8" fmla="*/ 954 w 954"/>
                <a:gd name="T9" fmla="*/ 303 h 1040"/>
                <a:gd name="T10" fmla="*/ 19 w 954"/>
                <a:gd name="T11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4" h="1040">
                  <a:moveTo>
                    <a:pt x="19" y="0"/>
                  </a:moveTo>
                  <a:cubicBezTo>
                    <a:pt x="7" y="61"/>
                    <a:pt x="0" y="124"/>
                    <a:pt x="0" y="189"/>
                  </a:cubicBezTo>
                  <a:cubicBezTo>
                    <a:pt x="0" y="478"/>
                    <a:pt x="129" y="737"/>
                    <a:pt x="332" y="912"/>
                  </a:cubicBezTo>
                  <a:cubicBezTo>
                    <a:pt x="373" y="947"/>
                    <a:pt x="400" y="992"/>
                    <a:pt x="419" y="1040"/>
                  </a:cubicBezTo>
                  <a:cubicBezTo>
                    <a:pt x="954" y="303"/>
                    <a:pt x="954" y="303"/>
                    <a:pt x="954" y="30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3" name="Freeform 360"/>
            <p:cNvSpPr>
              <a:spLocks/>
            </p:cNvSpPr>
            <p:nvPr/>
          </p:nvSpPr>
          <p:spPr bwMode="auto">
            <a:xfrm>
              <a:off x="-7791964" y="-4693185"/>
              <a:ext cx="2424113" cy="2768600"/>
            </a:xfrm>
            <a:custGeom>
              <a:avLst/>
              <a:gdLst>
                <a:gd name="T0" fmla="*/ 935 w 935"/>
                <a:gd name="T1" fmla="*/ 0 h 1068"/>
                <a:gd name="T2" fmla="*/ 0 w 935"/>
                <a:gd name="T3" fmla="*/ 765 h 1068"/>
                <a:gd name="T4" fmla="*/ 935 w 935"/>
                <a:gd name="T5" fmla="*/ 1068 h 1068"/>
                <a:gd name="T6" fmla="*/ 935 w 935"/>
                <a:gd name="T7" fmla="*/ 0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5" h="1068">
                  <a:moveTo>
                    <a:pt x="935" y="0"/>
                  </a:moveTo>
                  <a:cubicBezTo>
                    <a:pt x="473" y="0"/>
                    <a:pt x="88" y="328"/>
                    <a:pt x="0" y="765"/>
                  </a:cubicBezTo>
                  <a:cubicBezTo>
                    <a:pt x="935" y="1068"/>
                    <a:pt x="935" y="1068"/>
                    <a:pt x="935" y="1068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4" name="Freeform 361"/>
            <p:cNvSpPr>
              <a:spLocks/>
            </p:cNvSpPr>
            <p:nvPr/>
          </p:nvSpPr>
          <p:spPr bwMode="auto">
            <a:xfrm>
              <a:off x="-6755327" y="-1924585"/>
              <a:ext cx="2774950" cy="2771775"/>
            </a:xfrm>
            <a:custGeom>
              <a:avLst/>
              <a:gdLst>
                <a:gd name="T0" fmla="*/ 150 w 1070"/>
                <a:gd name="T1" fmla="*/ 1069 h 1069"/>
                <a:gd name="T2" fmla="*/ 921 w 1070"/>
                <a:gd name="T3" fmla="*/ 1069 h 1069"/>
                <a:gd name="T4" fmla="*/ 1036 w 1070"/>
                <a:gd name="T5" fmla="*/ 954 h 1069"/>
                <a:gd name="T6" fmla="*/ 1070 w 1070"/>
                <a:gd name="T7" fmla="*/ 736 h 1069"/>
                <a:gd name="T8" fmla="*/ 535 w 1070"/>
                <a:gd name="T9" fmla="*/ 0 h 1069"/>
                <a:gd name="T10" fmla="*/ 0 w 1070"/>
                <a:gd name="T11" fmla="*/ 737 h 1069"/>
                <a:gd name="T12" fmla="*/ 35 w 1070"/>
                <a:gd name="T13" fmla="*/ 954 h 1069"/>
                <a:gd name="T14" fmla="*/ 150 w 1070"/>
                <a:gd name="T15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0" h="1069">
                  <a:moveTo>
                    <a:pt x="150" y="1069"/>
                  </a:moveTo>
                  <a:cubicBezTo>
                    <a:pt x="921" y="1069"/>
                    <a:pt x="921" y="1069"/>
                    <a:pt x="921" y="1069"/>
                  </a:cubicBezTo>
                  <a:cubicBezTo>
                    <a:pt x="984" y="1069"/>
                    <a:pt x="1036" y="1017"/>
                    <a:pt x="1036" y="954"/>
                  </a:cubicBezTo>
                  <a:cubicBezTo>
                    <a:pt x="1036" y="887"/>
                    <a:pt x="1044" y="807"/>
                    <a:pt x="1070" y="736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27" y="806"/>
                    <a:pt x="35" y="884"/>
                    <a:pt x="35" y="954"/>
                  </a:cubicBezTo>
                  <a:cubicBezTo>
                    <a:pt x="35" y="1017"/>
                    <a:pt x="87" y="1069"/>
                    <a:pt x="150" y="10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5" name="Freeform 362"/>
            <p:cNvSpPr>
              <a:spLocks/>
            </p:cNvSpPr>
            <p:nvPr/>
          </p:nvSpPr>
          <p:spPr bwMode="auto">
            <a:xfrm>
              <a:off x="-5367852" y="-1924585"/>
              <a:ext cx="1387475" cy="1908175"/>
            </a:xfrm>
            <a:custGeom>
              <a:avLst/>
              <a:gdLst>
                <a:gd name="T0" fmla="*/ 874 w 874"/>
                <a:gd name="T1" fmla="*/ 1202 h 1202"/>
                <a:gd name="T2" fmla="*/ 874 w 874"/>
                <a:gd name="T3" fmla="*/ 1202 h 1202"/>
                <a:gd name="T4" fmla="*/ 0 w 874"/>
                <a:gd name="T5" fmla="*/ 0 h 1202"/>
                <a:gd name="T6" fmla="*/ 874 w 874"/>
                <a:gd name="T7" fmla="*/ 1202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4" h="1202">
                  <a:moveTo>
                    <a:pt x="874" y="1202"/>
                  </a:moveTo>
                  <a:lnTo>
                    <a:pt x="874" y="1202"/>
                  </a:lnTo>
                  <a:lnTo>
                    <a:pt x="0" y="0"/>
                  </a:lnTo>
                  <a:lnTo>
                    <a:pt x="874" y="1202"/>
                  </a:lnTo>
                  <a:close/>
                </a:path>
              </a:pathLst>
            </a:custGeom>
            <a:solidFill>
              <a:srgbClr val="31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6" name="Freeform 363"/>
            <p:cNvSpPr>
              <a:spLocks/>
            </p:cNvSpPr>
            <p:nvPr/>
          </p:nvSpPr>
          <p:spPr bwMode="auto">
            <a:xfrm>
              <a:off x="-5367852" y="-4693185"/>
              <a:ext cx="2427288" cy="2768600"/>
            </a:xfrm>
            <a:custGeom>
              <a:avLst/>
              <a:gdLst>
                <a:gd name="T0" fmla="*/ 0 w 936"/>
                <a:gd name="T1" fmla="*/ 0 h 1068"/>
                <a:gd name="T2" fmla="*/ 0 w 936"/>
                <a:gd name="T3" fmla="*/ 1068 h 1068"/>
                <a:gd name="T4" fmla="*/ 936 w 936"/>
                <a:gd name="T5" fmla="*/ 765 h 1068"/>
                <a:gd name="T6" fmla="*/ 0 w 936"/>
                <a:gd name="T7" fmla="*/ 0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6" h="1068">
                  <a:moveTo>
                    <a:pt x="0" y="0"/>
                  </a:moveTo>
                  <a:cubicBezTo>
                    <a:pt x="0" y="1068"/>
                    <a:pt x="0" y="1068"/>
                    <a:pt x="0" y="1068"/>
                  </a:cubicBezTo>
                  <a:cubicBezTo>
                    <a:pt x="936" y="765"/>
                    <a:pt x="936" y="765"/>
                    <a:pt x="936" y="765"/>
                  </a:cubicBezTo>
                  <a:cubicBezTo>
                    <a:pt x="848" y="328"/>
                    <a:pt x="46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7" name="Freeform 364"/>
            <p:cNvSpPr>
              <a:spLocks/>
            </p:cNvSpPr>
            <p:nvPr/>
          </p:nvSpPr>
          <p:spPr bwMode="auto">
            <a:xfrm>
              <a:off x="-5367852" y="-2710397"/>
              <a:ext cx="2476500" cy="2693988"/>
            </a:xfrm>
            <a:custGeom>
              <a:avLst/>
              <a:gdLst>
                <a:gd name="T0" fmla="*/ 616 w 955"/>
                <a:gd name="T1" fmla="*/ 918 h 1039"/>
                <a:gd name="T2" fmla="*/ 955 w 955"/>
                <a:gd name="T3" fmla="*/ 189 h 1039"/>
                <a:gd name="T4" fmla="*/ 936 w 955"/>
                <a:gd name="T5" fmla="*/ 0 h 1039"/>
                <a:gd name="T6" fmla="*/ 0 w 955"/>
                <a:gd name="T7" fmla="*/ 303 h 1039"/>
                <a:gd name="T8" fmla="*/ 535 w 955"/>
                <a:gd name="T9" fmla="*/ 1039 h 1039"/>
                <a:gd name="T10" fmla="*/ 616 w 955"/>
                <a:gd name="T11" fmla="*/ 918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5" h="1039">
                  <a:moveTo>
                    <a:pt x="616" y="918"/>
                  </a:moveTo>
                  <a:cubicBezTo>
                    <a:pt x="823" y="743"/>
                    <a:pt x="955" y="482"/>
                    <a:pt x="955" y="189"/>
                  </a:cubicBezTo>
                  <a:cubicBezTo>
                    <a:pt x="955" y="124"/>
                    <a:pt x="948" y="61"/>
                    <a:pt x="936" y="0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535" y="1039"/>
                    <a:pt x="535" y="1039"/>
                    <a:pt x="535" y="1039"/>
                  </a:cubicBezTo>
                  <a:cubicBezTo>
                    <a:pt x="553" y="993"/>
                    <a:pt x="579" y="950"/>
                    <a:pt x="616" y="9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023" name="Group 1022"/>
          <p:cNvGrpSpPr>
            <a:grpSpLocks noChangeAspect="1"/>
          </p:cNvGrpSpPr>
          <p:nvPr/>
        </p:nvGrpSpPr>
        <p:grpSpPr>
          <a:xfrm>
            <a:off x="9996039" y="4506877"/>
            <a:ext cx="525548" cy="758656"/>
            <a:chOff x="-14865865" y="5322353"/>
            <a:chExt cx="4949825" cy="7145338"/>
          </a:xfrm>
        </p:grpSpPr>
        <p:sp>
          <p:nvSpPr>
            <p:cNvPr id="968" name="Freeform 339"/>
            <p:cNvSpPr>
              <a:spLocks/>
            </p:cNvSpPr>
            <p:nvPr/>
          </p:nvSpPr>
          <p:spPr bwMode="auto">
            <a:xfrm>
              <a:off x="-13518077" y="11062753"/>
              <a:ext cx="2255838" cy="352425"/>
            </a:xfrm>
            <a:custGeom>
              <a:avLst/>
              <a:gdLst>
                <a:gd name="T0" fmla="*/ 68 w 870"/>
                <a:gd name="T1" fmla="*/ 136 h 136"/>
                <a:gd name="T2" fmla="*/ 802 w 870"/>
                <a:gd name="T3" fmla="*/ 136 h 136"/>
                <a:gd name="T4" fmla="*/ 870 w 870"/>
                <a:gd name="T5" fmla="*/ 68 h 136"/>
                <a:gd name="T6" fmla="*/ 870 w 870"/>
                <a:gd name="T7" fmla="*/ 68 h 136"/>
                <a:gd name="T8" fmla="*/ 802 w 870"/>
                <a:gd name="T9" fmla="*/ 0 h 136"/>
                <a:gd name="T10" fmla="*/ 68 w 870"/>
                <a:gd name="T11" fmla="*/ 0 h 136"/>
                <a:gd name="T12" fmla="*/ 0 w 870"/>
                <a:gd name="T13" fmla="*/ 68 h 136"/>
                <a:gd name="T14" fmla="*/ 0 w 870"/>
                <a:gd name="T15" fmla="*/ 68 h 136"/>
                <a:gd name="T16" fmla="*/ 68 w 870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0" h="136">
                  <a:moveTo>
                    <a:pt x="68" y="136"/>
                  </a:moveTo>
                  <a:cubicBezTo>
                    <a:pt x="802" y="136"/>
                    <a:pt x="802" y="136"/>
                    <a:pt x="802" y="136"/>
                  </a:cubicBezTo>
                  <a:cubicBezTo>
                    <a:pt x="839" y="136"/>
                    <a:pt x="870" y="105"/>
                    <a:pt x="870" y="68"/>
                  </a:cubicBezTo>
                  <a:cubicBezTo>
                    <a:pt x="870" y="68"/>
                    <a:pt x="870" y="68"/>
                    <a:pt x="870" y="68"/>
                  </a:cubicBezTo>
                  <a:cubicBezTo>
                    <a:pt x="870" y="30"/>
                    <a:pt x="839" y="0"/>
                    <a:pt x="80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69" name="Freeform 340"/>
            <p:cNvSpPr>
              <a:spLocks/>
            </p:cNvSpPr>
            <p:nvPr/>
          </p:nvSpPr>
          <p:spPr bwMode="auto">
            <a:xfrm>
              <a:off x="-13341865" y="11589803"/>
              <a:ext cx="1903413" cy="352425"/>
            </a:xfrm>
            <a:custGeom>
              <a:avLst/>
              <a:gdLst>
                <a:gd name="T0" fmla="*/ 68 w 734"/>
                <a:gd name="T1" fmla="*/ 136 h 136"/>
                <a:gd name="T2" fmla="*/ 665 w 734"/>
                <a:gd name="T3" fmla="*/ 136 h 136"/>
                <a:gd name="T4" fmla="*/ 734 w 734"/>
                <a:gd name="T5" fmla="*/ 68 h 136"/>
                <a:gd name="T6" fmla="*/ 734 w 734"/>
                <a:gd name="T7" fmla="*/ 68 h 136"/>
                <a:gd name="T8" fmla="*/ 665 w 734"/>
                <a:gd name="T9" fmla="*/ 0 h 136"/>
                <a:gd name="T10" fmla="*/ 68 w 734"/>
                <a:gd name="T11" fmla="*/ 0 h 136"/>
                <a:gd name="T12" fmla="*/ 0 w 734"/>
                <a:gd name="T13" fmla="*/ 68 h 136"/>
                <a:gd name="T14" fmla="*/ 0 w 734"/>
                <a:gd name="T15" fmla="*/ 68 h 136"/>
                <a:gd name="T16" fmla="*/ 68 w 73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136">
                  <a:moveTo>
                    <a:pt x="68" y="136"/>
                  </a:moveTo>
                  <a:cubicBezTo>
                    <a:pt x="665" y="136"/>
                    <a:pt x="665" y="136"/>
                    <a:pt x="665" y="136"/>
                  </a:cubicBezTo>
                  <a:cubicBezTo>
                    <a:pt x="703" y="136"/>
                    <a:pt x="734" y="105"/>
                    <a:pt x="734" y="68"/>
                  </a:cubicBezTo>
                  <a:cubicBezTo>
                    <a:pt x="734" y="68"/>
                    <a:pt x="734" y="68"/>
                    <a:pt x="734" y="68"/>
                  </a:cubicBezTo>
                  <a:cubicBezTo>
                    <a:pt x="734" y="30"/>
                    <a:pt x="703" y="0"/>
                    <a:pt x="66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0" name="Freeform 341"/>
            <p:cNvSpPr>
              <a:spLocks/>
            </p:cNvSpPr>
            <p:nvPr/>
          </p:nvSpPr>
          <p:spPr bwMode="auto">
            <a:xfrm>
              <a:off x="-13165652" y="12115266"/>
              <a:ext cx="1547813" cy="352425"/>
            </a:xfrm>
            <a:custGeom>
              <a:avLst/>
              <a:gdLst>
                <a:gd name="T0" fmla="*/ 68 w 597"/>
                <a:gd name="T1" fmla="*/ 136 h 136"/>
                <a:gd name="T2" fmla="*/ 529 w 597"/>
                <a:gd name="T3" fmla="*/ 136 h 136"/>
                <a:gd name="T4" fmla="*/ 597 w 597"/>
                <a:gd name="T5" fmla="*/ 68 h 136"/>
                <a:gd name="T6" fmla="*/ 597 w 597"/>
                <a:gd name="T7" fmla="*/ 68 h 136"/>
                <a:gd name="T8" fmla="*/ 529 w 597"/>
                <a:gd name="T9" fmla="*/ 0 h 136"/>
                <a:gd name="T10" fmla="*/ 68 w 597"/>
                <a:gd name="T11" fmla="*/ 0 h 136"/>
                <a:gd name="T12" fmla="*/ 0 w 597"/>
                <a:gd name="T13" fmla="*/ 68 h 136"/>
                <a:gd name="T14" fmla="*/ 0 w 597"/>
                <a:gd name="T15" fmla="*/ 68 h 136"/>
                <a:gd name="T16" fmla="*/ 68 w 597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7" h="136">
                  <a:moveTo>
                    <a:pt x="68" y="136"/>
                  </a:moveTo>
                  <a:cubicBezTo>
                    <a:pt x="529" y="136"/>
                    <a:pt x="529" y="136"/>
                    <a:pt x="529" y="136"/>
                  </a:cubicBezTo>
                  <a:cubicBezTo>
                    <a:pt x="567" y="136"/>
                    <a:pt x="597" y="105"/>
                    <a:pt x="597" y="68"/>
                  </a:cubicBezTo>
                  <a:cubicBezTo>
                    <a:pt x="597" y="68"/>
                    <a:pt x="597" y="68"/>
                    <a:pt x="597" y="68"/>
                  </a:cubicBezTo>
                  <a:cubicBezTo>
                    <a:pt x="597" y="30"/>
                    <a:pt x="567" y="0"/>
                    <a:pt x="52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2" name="Freeform 369"/>
            <p:cNvSpPr>
              <a:spLocks/>
            </p:cNvSpPr>
            <p:nvPr/>
          </p:nvSpPr>
          <p:spPr bwMode="auto">
            <a:xfrm>
              <a:off x="-13653015" y="8094128"/>
              <a:ext cx="2525713" cy="2768600"/>
            </a:xfrm>
            <a:custGeom>
              <a:avLst/>
              <a:gdLst>
                <a:gd name="T0" fmla="*/ 0 w 974"/>
                <a:gd name="T1" fmla="*/ 1007 h 1068"/>
                <a:gd name="T2" fmla="*/ 101 w 974"/>
                <a:gd name="T3" fmla="*/ 1068 h 1068"/>
                <a:gd name="T4" fmla="*/ 872 w 974"/>
                <a:gd name="T5" fmla="*/ 1068 h 1068"/>
                <a:gd name="T6" fmla="*/ 974 w 974"/>
                <a:gd name="T7" fmla="*/ 1007 h 1068"/>
                <a:gd name="T8" fmla="*/ 487 w 974"/>
                <a:gd name="T9" fmla="*/ 0 h 1068"/>
                <a:gd name="T10" fmla="*/ 0 w 974"/>
                <a:gd name="T11" fmla="*/ 1007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4" h="1068">
                  <a:moveTo>
                    <a:pt x="0" y="1007"/>
                  </a:moveTo>
                  <a:cubicBezTo>
                    <a:pt x="19" y="1043"/>
                    <a:pt x="57" y="1068"/>
                    <a:pt x="101" y="1068"/>
                  </a:cubicBezTo>
                  <a:cubicBezTo>
                    <a:pt x="872" y="1068"/>
                    <a:pt x="872" y="1068"/>
                    <a:pt x="872" y="1068"/>
                  </a:cubicBezTo>
                  <a:cubicBezTo>
                    <a:pt x="916" y="1068"/>
                    <a:pt x="954" y="1043"/>
                    <a:pt x="974" y="1007"/>
                  </a:cubicBezTo>
                  <a:cubicBezTo>
                    <a:pt x="487" y="0"/>
                    <a:pt x="487" y="0"/>
                    <a:pt x="487" y="0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3" name="Freeform 370"/>
            <p:cNvSpPr>
              <a:spLocks/>
            </p:cNvSpPr>
            <p:nvPr/>
          </p:nvSpPr>
          <p:spPr bwMode="auto">
            <a:xfrm>
              <a:off x="-14865865" y="6439953"/>
              <a:ext cx="2476500" cy="2182813"/>
            </a:xfrm>
            <a:custGeom>
              <a:avLst/>
              <a:gdLst>
                <a:gd name="T0" fmla="*/ 157 w 955"/>
                <a:gd name="T1" fmla="*/ 0 h 842"/>
                <a:gd name="T2" fmla="*/ 0 w 955"/>
                <a:gd name="T3" fmla="*/ 524 h 842"/>
                <a:gd name="T4" fmla="*/ 55 w 955"/>
                <a:gd name="T5" fmla="*/ 842 h 842"/>
                <a:gd name="T6" fmla="*/ 955 w 955"/>
                <a:gd name="T7" fmla="*/ 638 h 842"/>
                <a:gd name="T8" fmla="*/ 157 w 955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842">
                  <a:moveTo>
                    <a:pt x="157" y="0"/>
                  </a:moveTo>
                  <a:cubicBezTo>
                    <a:pt x="58" y="151"/>
                    <a:pt x="0" y="330"/>
                    <a:pt x="0" y="524"/>
                  </a:cubicBezTo>
                  <a:cubicBezTo>
                    <a:pt x="0" y="635"/>
                    <a:pt x="20" y="742"/>
                    <a:pt x="55" y="842"/>
                  </a:cubicBezTo>
                  <a:cubicBezTo>
                    <a:pt x="955" y="638"/>
                    <a:pt x="955" y="638"/>
                    <a:pt x="955" y="63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4" name="Freeform 371"/>
            <p:cNvSpPr>
              <a:spLocks/>
            </p:cNvSpPr>
            <p:nvPr/>
          </p:nvSpPr>
          <p:spPr bwMode="auto">
            <a:xfrm>
              <a:off x="-12389365" y="5322353"/>
              <a:ext cx="2068513" cy="2771775"/>
            </a:xfrm>
            <a:custGeom>
              <a:avLst/>
              <a:gdLst>
                <a:gd name="T0" fmla="*/ 0 w 798"/>
                <a:gd name="T1" fmla="*/ 0 h 1069"/>
                <a:gd name="T2" fmla="*/ 0 w 798"/>
                <a:gd name="T3" fmla="*/ 1069 h 1069"/>
                <a:gd name="T4" fmla="*/ 798 w 798"/>
                <a:gd name="T5" fmla="*/ 431 h 1069"/>
                <a:gd name="T6" fmla="*/ 0 w 798"/>
                <a:gd name="T7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069">
                  <a:moveTo>
                    <a:pt x="0" y="0"/>
                  </a:moveTo>
                  <a:cubicBezTo>
                    <a:pt x="0" y="1069"/>
                    <a:pt x="0" y="1069"/>
                    <a:pt x="0" y="1069"/>
                  </a:cubicBezTo>
                  <a:cubicBezTo>
                    <a:pt x="798" y="431"/>
                    <a:pt x="798" y="431"/>
                    <a:pt x="798" y="431"/>
                  </a:cubicBezTo>
                  <a:cubicBezTo>
                    <a:pt x="627" y="172"/>
                    <a:pt x="33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5" name="Freeform 372"/>
            <p:cNvSpPr>
              <a:spLocks/>
            </p:cNvSpPr>
            <p:nvPr/>
          </p:nvSpPr>
          <p:spPr bwMode="auto">
            <a:xfrm>
              <a:off x="-12389365" y="6439953"/>
              <a:ext cx="2473325" cy="2182813"/>
            </a:xfrm>
            <a:custGeom>
              <a:avLst/>
              <a:gdLst>
                <a:gd name="T0" fmla="*/ 954 w 954"/>
                <a:gd name="T1" fmla="*/ 524 h 842"/>
                <a:gd name="T2" fmla="*/ 798 w 954"/>
                <a:gd name="T3" fmla="*/ 0 h 842"/>
                <a:gd name="T4" fmla="*/ 0 w 954"/>
                <a:gd name="T5" fmla="*/ 638 h 842"/>
                <a:gd name="T6" fmla="*/ 899 w 954"/>
                <a:gd name="T7" fmla="*/ 842 h 842"/>
                <a:gd name="T8" fmla="*/ 954 w 954"/>
                <a:gd name="T9" fmla="*/ 524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4" h="842">
                  <a:moveTo>
                    <a:pt x="954" y="524"/>
                  </a:moveTo>
                  <a:cubicBezTo>
                    <a:pt x="954" y="330"/>
                    <a:pt x="897" y="151"/>
                    <a:pt x="798" y="0"/>
                  </a:cubicBezTo>
                  <a:cubicBezTo>
                    <a:pt x="0" y="638"/>
                    <a:pt x="0" y="638"/>
                    <a:pt x="0" y="638"/>
                  </a:cubicBezTo>
                  <a:cubicBezTo>
                    <a:pt x="899" y="842"/>
                    <a:pt x="899" y="842"/>
                    <a:pt x="899" y="842"/>
                  </a:cubicBezTo>
                  <a:cubicBezTo>
                    <a:pt x="935" y="742"/>
                    <a:pt x="954" y="635"/>
                    <a:pt x="954" y="5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6" name="Freeform 373"/>
            <p:cNvSpPr>
              <a:spLocks/>
            </p:cNvSpPr>
            <p:nvPr/>
          </p:nvSpPr>
          <p:spPr bwMode="auto">
            <a:xfrm>
              <a:off x="-14459465" y="5322353"/>
              <a:ext cx="2070100" cy="2771775"/>
            </a:xfrm>
            <a:custGeom>
              <a:avLst/>
              <a:gdLst>
                <a:gd name="T0" fmla="*/ 798 w 798"/>
                <a:gd name="T1" fmla="*/ 0 h 1069"/>
                <a:gd name="T2" fmla="*/ 0 w 798"/>
                <a:gd name="T3" fmla="*/ 431 h 1069"/>
                <a:gd name="T4" fmla="*/ 798 w 798"/>
                <a:gd name="T5" fmla="*/ 1069 h 1069"/>
                <a:gd name="T6" fmla="*/ 798 w 798"/>
                <a:gd name="T7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069">
                  <a:moveTo>
                    <a:pt x="798" y="0"/>
                  </a:moveTo>
                  <a:cubicBezTo>
                    <a:pt x="464" y="0"/>
                    <a:pt x="170" y="172"/>
                    <a:pt x="0" y="431"/>
                  </a:cubicBezTo>
                  <a:cubicBezTo>
                    <a:pt x="798" y="1069"/>
                    <a:pt x="798" y="1069"/>
                    <a:pt x="798" y="1069"/>
                  </a:cubicBezTo>
                  <a:lnTo>
                    <a:pt x="79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7" name="Freeform 374"/>
            <p:cNvSpPr>
              <a:spLocks/>
            </p:cNvSpPr>
            <p:nvPr/>
          </p:nvSpPr>
          <p:spPr bwMode="auto">
            <a:xfrm>
              <a:off x="-14722990" y="8094128"/>
              <a:ext cx="2333625" cy="2611438"/>
            </a:xfrm>
            <a:custGeom>
              <a:avLst/>
              <a:gdLst>
                <a:gd name="T0" fmla="*/ 0 w 900"/>
                <a:gd name="T1" fmla="*/ 204 h 1007"/>
                <a:gd name="T2" fmla="*/ 277 w 900"/>
                <a:gd name="T3" fmla="*/ 609 h 1007"/>
                <a:gd name="T4" fmla="*/ 399 w 900"/>
                <a:gd name="T5" fmla="*/ 953 h 1007"/>
                <a:gd name="T6" fmla="*/ 413 w 900"/>
                <a:gd name="T7" fmla="*/ 1007 h 1007"/>
                <a:gd name="T8" fmla="*/ 900 w 900"/>
                <a:gd name="T9" fmla="*/ 0 h 1007"/>
                <a:gd name="T10" fmla="*/ 0 w 900"/>
                <a:gd name="T11" fmla="*/ 20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0" h="1007">
                  <a:moveTo>
                    <a:pt x="0" y="204"/>
                  </a:moveTo>
                  <a:cubicBezTo>
                    <a:pt x="56" y="362"/>
                    <a:pt x="152" y="501"/>
                    <a:pt x="277" y="609"/>
                  </a:cubicBezTo>
                  <a:cubicBezTo>
                    <a:pt x="376" y="694"/>
                    <a:pt x="399" y="834"/>
                    <a:pt x="399" y="953"/>
                  </a:cubicBezTo>
                  <a:cubicBezTo>
                    <a:pt x="399" y="973"/>
                    <a:pt x="404" y="991"/>
                    <a:pt x="413" y="1007"/>
                  </a:cubicBezTo>
                  <a:cubicBezTo>
                    <a:pt x="900" y="0"/>
                    <a:pt x="900" y="0"/>
                    <a:pt x="900" y="0"/>
                  </a:cubicBezTo>
                  <a:lnTo>
                    <a:pt x="0" y="2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8" name="Freeform 375"/>
            <p:cNvSpPr>
              <a:spLocks/>
            </p:cNvSpPr>
            <p:nvPr/>
          </p:nvSpPr>
          <p:spPr bwMode="auto">
            <a:xfrm>
              <a:off x="-12389365" y="8094128"/>
              <a:ext cx="2330450" cy="2611438"/>
            </a:xfrm>
            <a:custGeom>
              <a:avLst/>
              <a:gdLst>
                <a:gd name="T0" fmla="*/ 615 w 899"/>
                <a:gd name="T1" fmla="*/ 615 h 1007"/>
                <a:gd name="T2" fmla="*/ 899 w 899"/>
                <a:gd name="T3" fmla="*/ 204 h 1007"/>
                <a:gd name="T4" fmla="*/ 0 w 899"/>
                <a:gd name="T5" fmla="*/ 0 h 1007"/>
                <a:gd name="T6" fmla="*/ 487 w 899"/>
                <a:gd name="T7" fmla="*/ 1007 h 1007"/>
                <a:gd name="T8" fmla="*/ 500 w 899"/>
                <a:gd name="T9" fmla="*/ 953 h 1007"/>
                <a:gd name="T10" fmla="*/ 615 w 899"/>
                <a:gd name="T11" fmla="*/ 615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9" h="1007">
                  <a:moveTo>
                    <a:pt x="615" y="615"/>
                  </a:moveTo>
                  <a:cubicBezTo>
                    <a:pt x="743" y="506"/>
                    <a:pt x="842" y="365"/>
                    <a:pt x="899" y="2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87" y="1007"/>
                    <a:pt x="487" y="1007"/>
                    <a:pt x="487" y="1007"/>
                  </a:cubicBezTo>
                  <a:cubicBezTo>
                    <a:pt x="495" y="991"/>
                    <a:pt x="500" y="973"/>
                    <a:pt x="500" y="953"/>
                  </a:cubicBezTo>
                  <a:cubicBezTo>
                    <a:pt x="500" y="841"/>
                    <a:pt x="522" y="693"/>
                    <a:pt x="615" y="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1022" name="Group 1021"/>
          <p:cNvGrpSpPr>
            <a:grpSpLocks noChangeAspect="1"/>
          </p:cNvGrpSpPr>
          <p:nvPr/>
        </p:nvGrpSpPr>
        <p:grpSpPr>
          <a:xfrm>
            <a:off x="10940624" y="4506877"/>
            <a:ext cx="525379" cy="758656"/>
            <a:chOff x="-7082352" y="5322353"/>
            <a:chExt cx="4948238" cy="7145338"/>
          </a:xfrm>
        </p:grpSpPr>
        <p:sp>
          <p:nvSpPr>
            <p:cNvPr id="971" name="Freeform 342"/>
            <p:cNvSpPr>
              <a:spLocks/>
            </p:cNvSpPr>
            <p:nvPr/>
          </p:nvSpPr>
          <p:spPr bwMode="auto">
            <a:xfrm>
              <a:off x="-5736152" y="11062753"/>
              <a:ext cx="2255838" cy="352425"/>
            </a:xfrm>
            <a:custGeom>
              <a:avLst/>
              <a:gdLst>
                <a:gd name="T0" fmla="*/ 68 w 870"/>
                <a:gd name="T1" fmla="*/ 136 h 136"/>
                <a:gd name="T2" fmla="*/ 802 w 870"/>
                <a:gd name="T3" fmla="*/ 136 h 136"/>
                <a:gd name="T4" fmla="*/ 870 w 870"/>
                <a:gd name="T5" fmla="*/ 68 h 136"/>
                <a:gd name="T6" fmla="*/ 870 w 870"/>
                <a:gd name="T7" fmla="*/ 68 h 136"/>
                <a:gd name="T8" fmla="*/ 802 w 870"/>
                <a:gd name="T9" fmla="*/ 0 h 136"/>
                <a:gd name="T10" fmla="*/ 68 w 870"/>
                <a:gd name="T11" fmla="*/ 0 h 136"/>
                <a:gd name="T12" fmla="*/ 0 w 870"/>
                <a:gd name="T13" fmla="*/ 68 h 136"/>
                <a:gd name="T14" fmla="*/ 0 w 870"/>
                <a:gd name="T15" fmla="*/ 68 h 136"/>
                <a:gd name="T16" fmla="*/ 68 w 870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0" h="136">
                  <a:moveTo>
                    <a:pt x="68" y="136"/>
                  </a:moveTo>
                  <a:cubicBezTo>
                    <a:pt x="802" y="136"/>
                    <a:pt x="802" y="136"/>
                    <a:pt x="802" y="136"/>
                  </a:cubicBezTo>
                  <a:cubicBezTo>
                    <a:pt x="839" y="136"/>
                    <a:pt x="870" y="105"/>
                    <a:pt x="870" y="68"/>
                  </a:cubicBezTo>
                  <a:cubicBezTo>
                    <a:pt x="870" y="68"/>
                    <a:pt x="870" y="68"/>
                    <a:pt x="870" y="68"/>
                  </a:cubicBezTo>
                  <a:cubicBezTo>
                    <a:pt x="870" y="30"/>
                    <a:pt x="839" y="0"/>
                    <a:pt x="80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2" name="Freeform 343"/>
            <p:cNvSpPr>
              <a:spLocks/>
            </p:cNvSpPr>
            <p:nvPr/>
          </p:nvSpPr>
          <p:spPr bwMode="auto">
            <a:xfrm>
              <a:off x="-5559939" y="11589803"/>
              <a:ext cx="1903413" cy="352425"/>
            </a:xfrm>
            <a:custGeom>
              <a:avLst/>
              <a:gdLst>
                <a:gd name="T0" fmla="*/ 68 w 734"/>
                <a:gd name="T1" fmla="*/ 136 h 136"/>
                <a:gd name="T2" fmla="*/ 666 w 734"/>
                <a:gd name="T3" fmla="*/ 136 h 136"/>
                <a:gd name="T4" fmla="*/ 734 w 734"/>
                <a:gd name="T5" fmla="*/ 68 h 136"/>
                <a:gd name="T6" fmla="*/ 734 w 734"/>
                <a:gd name="T7" fmla="*/ 68 h 136"/>
                <a:gd name="T8" fmla="*/ 666 w 734"/>
                <a:gd name="T9" fmla="*/ 0 h 136"/>
                <a:gd name="T10" fmla="*/ 68 w 734"/>
                <a:gd name="T11" fmla="*/ 0 h 136"/>
                <a:gd name="T12" fmla="*/ 0 w 734"/>
                <a:gd name="T13" fmla="*/ 68 h 136"/>
                <a:gd name="T14" fmla="*/ 0 w 734"/>
                <a:gd name="T15" fmla="*/ 68 h 136"/>
                <a:gd name="T16" fmla="*/ 68 w 734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136">
                  <a:moveTo>
                    <a:pt x="68" y="136"/>
                  </a:moveTo>
                  <a:cubicBezTo>
                    <a:pt x="666" y="136"/>
                    <a:pt x="666" y="136"/>
                    <a:pt x="666" y="136"/>
                  </a:cubicBezTo>
                  <a:cubicBezTo>
                    <a:pt x="703" y="136"/>
                    <a:pt x="734" y="105"/>
                    <a:pt x="734" y="68"/>
                  </a:cubicBezTo>
                  <a:cubicBezTo>
                    <a:pt x="734" y="68"/>
                    <a:pt x="734" y="68"/>
                    <a:pt x="734" y="68"/>
                  </a:cubicBezTo>
                  <a:cubicBezTo>
                    <a:pt x="734" y="30"/>
                    <a:pt x="703" y="0"/>
                    <a:pt x="66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1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73" name="Freeform 344"/>
            <p:cNvSpPr>
              <a:spLocks/>
            </p:cNvSpPr>
            <p:nvPr/>
          </p:nvSpPr>
          <p:spPr bwMode="auto">
            <a:xfrm>
              <a:off x="-5383727" y="12115266"/>
              <a:ext cx="1550988" cy="352425"/>
            </a:xfrm>
            <a:custGeom>
              <a:avLst/>
              <a:gdLst>
                <a:gd name="T0" fmla="*/ 69 w 598"/>
                <a:gd name="T1" fmla="*/ 136 h 136"/>
                <a:gd name="T2" fmla="*/ 530 w 598"/>
                <a:gd name="T3" fmla="*/ 136 h 136"/>
                <a:gd name="T4" fmla="*/ 598 w 598"/>
                <a:gd name="T5" fmla="*/ 68 h 136"/>
                <a:gd name="T6" fmla="*/ 598 w 598"/>
                <a:gd name="T7" fmla="*/ 68 h 136"/>
                <a:gd name="T8" fmla="*/ 530 w 598"/>
                <a:gd name="T9" fmla="*/ 0 h 136"/>
                <a:gd name="T10" fmla="*/ 69 w 598"/>
                <a:gd name="T11" fmla="*/ 0 h 136"/>
                <a:gd name="T12" fmla="*/ 0 w 598"/>
                <a:gd name="T13" fmla="*/ 68 h 136"/>
                <a:gd name="T14" fmla="*/ 0 w 598"/>
                <a:gd name="T15" fmla="*/ 68 h 136"/>
                <a:gd name="T16" fmla="*/ 69 w 598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136">
                  <a:moveTo>
                    <a:pt x="69" y="136"/>
                  </a:moveTo>
                  <a:cubicBezTo>
                    <a:pt x="530" y="136"/>
                    <a:pt x="530" y="136"/>
                    <a:pt x="530" y="136"/>
                  </a:cubicBezTo>
                  <a:cubicBezTo>
                    <a:pt x="567" y="136"/>
                    <a:pt x="598" y="105"/>
                    <a:pt x="598" y="68"/>
                  </a:cubicBezTo>
                  <a:cubicBezTo>
                    <a:pt x="598" y="68"/>
                    <a:pt x="598" y="68"/>
                    <a:pt x="598" y="68"/>
                  </a:cubicBezTo>
                  <a:cubicBezTo>
                    <a:pt x="598" y="30"/>
                    <a:pt x="567" y="0"/>
                    <a:pt x="53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1" y="136"/>
                    <a:pt x="69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9" name="Freeform 376"/>
            <p:cNvSpPr>
              <a:spLocks/>
            </p:cNvSpPr>
            <p:nvPr/>
          </p:nvSpPr>
          <p:spPr bwMode="auto">
            <a:xfrm>
              <a:off x="-7082352" y="6201828"/>
              <a:ext cx="2473325" cy="1892300"/>
            </a:xfrm>
            <a:custGeom>
              <a:avLst/>
              <a:gdLst>
                <a:gd name="T0" fmla="*/ 225 w 954"/>
                <a:gd name="T1" fmla="*/ 0 h 730"/>
                <a:gd name="T2" fmla="*/ 0 w 954"/>
                <a:gd name="T3" fmla="*/ 616 h 730"/>
                <a:gd name="T4" fmla="*/ 7 w 954"/>
                <a:gd name="T5" fmla="*/ 730 h 730"/>
                <a:gd name="T6" fmla="*/ 954 w 954"/>
                <a:gd name="T7" fmla="*/ 730 h 730"/>
                <a:gd name="T8" fmla="*/ 225 w 954"/>
                <a:gd name="T9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4" h="730">
                  <a:moveTo>
                    <a:pt x="225" y="0"/>
                  </a:moveTo>
                  <a:cubicBezTo>
                    <a:pt x="85" y="166"/>
                    <a:pt x="0" y="381"/>
                    <a:pt x="0" y="616"/>
                  </a:cubicBezTo>
                  <a:cubicBezTo>
                    <a:pt x="0" y="654"/>
                    <a:pt x="2" y="692"/>
                    <a:pt x="7" y="730"/>
                  </a:cubicBezTo>
                  <a:cubicBezTo>
                    <a:pt x="954" y="730"/>
                    <a:pt x="954" y="730"/>
                    <a:pt x="954" y="730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0" name="Freeform 377"/>
            <p:cNvSpPr>
              <a:spLocks/>
            </p:cNvSpPr>
            <p:nvPr/>
          </p:nvSpPr>
          <p:spPr bwMode="auto">
            <a:xfrm>
              <a:off x="-4609027" y="8094128"/>
              <a:ext cx="2459038" cy="1593850"/>
            </a:xfrm>
            <a:custGeom>
              <a:avLst/>
              <a:gdLst>
                <a:gd name="T0" fmla="*/ 948 w 948"/>
                <a:gd name="T1" fmla="*/ 0 h 615"/>
                <a:gd name="T2" fmla="*/ 0 w 948"/>
                <a:gd name="T3" fmla="*/ 0 h 615"/>
                <a:gd name="T4" fmla="*/ 615 w 948"/>
                <a:gd name="T5" fmla="*/ 615 h 615"/>
                <a:gd name="T6" fmla="*/ 616 w 948"/>
                <a:gd name="T7" fmla="*/ 615 h 615"/>
                <a:gd name="T8" fmla="*/ 948 w 948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8" h="615">
                  <a:moveTo>
                    <a:pt x="9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15" y="615"/>
                    <a:pt x="615" y="615"/>
                    <a:pt x="615" y="615"/>
                  </a:cubicBezTo>
                  <a:cubicBezTo>
                    <a:pt x="616" y="615"/>
                    <a:pt x="616" y="615"/>
                    <a:pt x="616" y="615"/>
                  </a:cubicBezTo>
                  <a:cubicBezTo>
                    <a:pt x="796" y="463"/>
                    <a:pt x="918" y="246"/>
                    <a:pt x="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1" name="Freeform 378"/>
            <p:cNvSpPr>
              <a:spLocks/>
            </p:cNvSpPr>
            <p:nvPr/>
          </p:nvSpPr>
          <p:spPr bwMode="auto">
            <a:xfrm>
              <a:off x="-6202877" y="8094128"/>
              <a:ext cx="1593850" cy="2768600"/>
            </a:xfrm>
            <a:custGeom>
              <a:avLst/>
              <a:gdLst>
                <a:gd name="T0" fmla="*/ 0 w 615"/>
                <a:gd name="T1" fmla="*/ 615 h 1068"/>
                <a:gd name="T2" fmla="*/ 115 w 615"/>
                <a:gd name="T3" fmla="*/ 953 h 1068"/>
                <a:gd name="T4" fmla="*/ 230 w 615"/>
                <a:gd name="T5" fmla="*/ 1068 h 1068"/>
                <a:gd name="T6" fmla="*/ 615 w 615"/>
                <a:gd name="T7" fmla="*/ 1068 h 1068"/>
                <a:gd name="T8" fmla="*/ 615 w 615"/>
                <a:gd name="T9" fmla="*/ 0 h 1068"/>
                <a:gd name="T10" fmla="*/ 0 w 615"/>
                <a:gd name="T11" fmla="*/ 615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5" h="1068">
                  <a:moveTo>
                    <a:pt x="0" y="615"/>
                  </a:moveTo>
                  <a:cubicBezTo>
                    <a:pt x="92" y="701"/>
                    <a:pt x="115" y="837"/>
                    <a:pt x="115" y="953"/>
                  </a:cubicBezTo>
                  <a:cubicBezTo>
                    <a:pt x="115" y="1016"/>
                    <a:pt x="166" y="1068"/>
                    <a:pt x="230" y="1068"/>
                  </a:cubicBezTo>
                  <a:cubicBezTo>
                    <a:pt x="615" y="1068"/>
                    <a:pt x="615" y="1068"/>
                    <a:pt x="615" y="1068"/>
                  </a:cubicBezTo>
                  <a:cubicBezTo>
                    <a:pt x="615" y="0"/>
                    <a:pt x="615" y="0"/>
                    <a:pt x="615" y="0"/>
                  </a:cubicBezTo>
                  <a:lnTo>
                    <a:pt x="0" y="6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2" name="Freeform 379"/>
            <p:cNvSpPr>
              <a:spLocks/>
            </p:cNvSpPr>
            <p:nvPr/>
          </p:nvSpPr>
          <p:spPr bwMode="auto">
            <a:xfrm>
              <a:off x="-4609027" y="5322353"/>
              <a:ext cx="1893888" cy="2771775"/>
            </a:xfrm>
            <a:custGeom>
              <a:avLst/>
              <a:gdLst>
                <a:gd name="T0" fmla="*/ 730 w 730"/>
                <a:gd name="T1" fmla="*/ 339 h 1069"/>
                <a:gd name="T2" fmla="*/ 0 w 730"/>
                <a:gd name="T3" fmla="*/ 0 h 1069"/>
                <a:gd name="T4" fmla="*/ 0 w 730"/>
                <a:gd name="T5" fmla="*/ 1069 h 1069"/>
                <a:gd name="T6" fmla="*/ 730 w 730"/>
                <a:gd name="T7" fmla="*/ 33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0" h="1069">
                  <a:moveTo>
                    <a:pt x="730" y="339"/>
                  </a:moveTo>
                  <a:cubicBezTo>
                    <a:pt x="555" y="132"/>
                    <a:pt x="293" y="0"/>
                    <a:pt x="0" y="0"/>
                  </a:cubicBezTo>
                  <a:cubicBezTo>
                    <a:pt x="0" y="1069"/>
                    <a:pt x="0" y="1069"/>
                    <a:pt x="0" y="1069"/>
                  </a:cubicBezTo>
                  <a:lnTo>
                    <a:pt x="730" y="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3" name="Freeform 380"/>
            <p:cNvSpPr>
              <a:spLocks/>
            </p:cNvSpPr>
            <p:nvPr/>
          </p:nvSpPr>
          <p:spPr bwMode="auto">
            <a:xfrm>
              <a:off x="-6498152" y="5322353"/>
              <a:ext cx="1889125" cy="2771775"/>
            </a:xfrm>
            <a:custGeom>
              <a:avLst/>
              <a:gdLst>
                <a:gd name="T0" fmla="*/ 729 w 729"/>
                <a:gd name="T1" fmla="*/ 0 h 1069"/>
                <a:gd name="T2" fmla="*/ 0 w 729"/>
                <a:gd name="T3" fmla="*/ 339 h 1069"/>
                <a:gd name="T4" fmla="*/ 729 w 729"/>
                <a:gd name="T5" fmla="*/ 1069 h 1069"/>
                <a:gd name="T6" fmla="*/ 729 w 729"/>
                <a:gd name="T7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" h="1069">
                  <a:moveTo>
                    <a:pt x="729" y="0"/>
                  </a:moveTo>
                  <a:cubicBezTo>
                    <a:pt x="437" y="0"/>
                    <a:pt x="175" y="132"/>
                    <a:pt x="0" y="339"/>
                  </a:cubicBezTo>
                  <a:cubicBezTo>
                    <a:pt x="729" y="1069"/>
                    <a:pt x="729" y="1069"/>
                    <a:pt x="729" y="1069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4" name="Freeform 381"/>
            <p:cNvSpPr>
              <a:spLocks/>
            </p:cNvSpPr>
            <p:nvPr/>
          </p:nvSpPr>
          <p:spPr bwMode="auto">
            <a:xfrm>
              <a:off x="-7063302" y="8094128"/>
              <a:ext cx="2454275" cy="1593850"/>
            </a:xfrm>
            <a:custGeom>
              <a:avLst/>
              <a:gdLst>
                <a:gd name="T0" fmla="*/ 0 w 947"/>
                <a:gd name="T1" fmla="*/ 0 h 615"/>
                <a:gd name="T2" fmla="*/ 325 w 947"/>
                <a:gd name="T3" fmla="*/ 609 h 615"/>
                <a:gd name="T4" fmla="*/ 332 w 947"/>
                <a:gd name="T5" fmla="*/ 615 h 615"/>
                <a:gd name="T6" fmla="*/ 947 w 947"/>
                <a:gd name="T7" fmla="*/ 0 h 615"/>
                <a:gd name="T8" fmla="*/ 0 w 947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615">
                  <a:moveTo>
                    <a:pt x="0" y="0"/>
                  </a:moveTo>
                  <a:cubicBezTo>
                    <a:pt x="29" y="242"/>
                    <a:pt x="149" y="457"/>
                    <a:pt x="325" y="609"/>
                  </a:cubicBezTo>
                  <a:cubicBezTo>
                    <a:pt x="327" y="611"/>
                    <a:pt x="329" y="613"/>
                    <a:pt x="332" y="615"/>
                  </a:cubicBezTo>
                  <a:cubicBezTo>
                    <a:pt x="947" y="0"/>
                    <a:pt x="947" y="0"/>
                    <a:pt x="94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5" name="Freeform 382"/>
            <p:cNvSpPr>
              <a:spLocks/>
            </p:cNvSpPr>
            <p:nvPr/>
          </p:nvSpPr>
          <p:spPr bwMode="auto">
            <a:xfrm>
              <a:off x="-4609027" y="8094128"/>
              <a:ext cx="1595438" cy="2768600"/>
            </a:xfrm>
            <a:custGeom>
              <a:avLst/>
              <a:gdLst>
                <a:gd name="T0" fmla="*/ 0 w 615"/>
                <a:gd name="T1" fmla="*/ 1068 h 1068"/>
                <a:gd name="T2" fmla="*/ 386 w 615"/>
                <a:gd name="T3" fmla="*/ 1068 h 1068"/>
                <a:gd name="T4" fmla="*/ 501 w 615"/>
                <a:gd name="T5" fmla="*/ 953 h 1068"/>
                <a:gd name="T6" fmla="*/ 615 w 615"/>
                <a:gd name="T7" fmla="*/ 615 h 1068"/>
                <a:gd name="T8" fmla="*/ 0 w 615"/>
                <a:gd name="T9" fmla="*/ 0 h 1068"/>
                <a:gd name="T10" fmla="*/ 0 w 615"/>
                <a:gd name="T11" fmla="*/ 1068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5" h="1068">
                  <a:moveTo>
                    <a:pt x="0" y="1068"/>
                  </a:moveTo>
                  <a:cubicBezTo>
                    <a:pt x="386" y="1068"/>
                    <a:pt x="386" y="1068"/>
                    <a:pt x="386" y="1068"/>
                  </a:cubicBezTo>
                  <a:cubicBezTo>
                    <a:pt x="449" y="1068"/>
                    <a:pt x="501" y="1016"/>
                    <a:pt x="501" y="953"/>
                  </a:cubicBezTo>
                  <a:cubicBezTo>
                    <a:pt x="501" y="841"/>
                    <a:pt x="523" y="694"/>
                    <a:pt x="615" y="61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6" name="Freeform 383"/>
            <p:cNvSpPr>
              <a:spLocks/>
            </p:cNvSpPr>
            <p:nvPr/>
          </p:nvSpPr>
          <p:spPr bwMode="auto">
            <a:xfrm>
              <a:off x="-4609027" y="6201828"/>
              <a:ext cx="2474913" cy="1892300"/>
            </a:xfrm>
            <a:custGeom>
              <a:avLst/>
              <a:gdLst>
                <a:gd name="T0" fmla="*/ 948 w 954"/>
                <a:gd name="T1" fmla="*/ 730 h 730"/>
                <a:gd name="T2" fmla="*/ 954 w 954"/>
                <a:gd name="T3" fmla="*/ 616 h 730"/>
                <a:gd name="T4" fmla="*/ 730 w 954"/>
                <a:gd name="T5" fmla="*/ 0 h 730"/>
                <a:gd name="T6" fmla="*/ 0 w 954"/>
                <a:gd name="T7" fmla="*/ 730 h 730"/>
                <a:gd name="T8" fmla="*/ 948 w 954"/>
                <a:gd name="T9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4" h="730">
                  <a:moveTo>
                    <a:pt x="948" y="730"/>
                  </a:moveTo>
                  <a:cubicBezTo>
                    <a:pt x="952" y="692"/>
                    <a:pt x="954" y="654"/>
                    <a:pt x="954" y="616"/>
                  </a:cubicBezTo>
                  <a:cubicBezTo>
                    <a:pt x="954" y="381"/>
                    <a:pt x="870" y="166"/>
                    <a:pt x="730" y="0"/>
                  </a:cubicBezTo>
                  <a:cubicBezTo>
                    <a:pt x="0" y="730"/>
                    <a:pt x="0" y="730"/>
                    <a:pt x="0" y="730"/>
                  </a:cubicBezTo>
                  <a:lnTo>
                    <a:pt x="948" y="7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2208" name="Group 2207"/>
          <p:cNvGrpSpPr>
            <a:grpSpLocks noChangeAspect="1"/>
          </p:cNvGrpSpPr>
          <p:nvPr/>
        </p:nvGrpSpPr>
        <p:grpSpPr>
          <a:xfrm>
            <a:off x="9051454" y="4506877"/>
            <a:ext cx="525548" cy="758656"/>
            <a:chOff x="-22168365" y="5322353"/>
            <a:chExt cx="4949825" cy="7145338"/>
          </a:xfrm>
        </p:grpSpPr>
        <p:sp>
          <p:nvSpPr>
            <p:cNvPr id="965" name="Freeform 336"/>
            <p:cNvSpPr>
              <a:spLocks/>
            </p:cNvSpPr>
            <p:nvPr/>
          </p:nvSpPr>
          <p:spPr bwMode="auto">
            <a:xfrm>
              <a:off x="-20820577" y="11062753"/>
              <a:ext cx="2255838" cy="352425"/>
            </a:xfrm>
            <a:custGeom>
              <a:avLst/>
              <a:gdLst>
                <a:gd name="T0" fmla="*/ 68 w 870"/>
                <a:gd name="T1" fmla="*/ 136 h 136"/>
                <a:gd name="T2" fmla="*/ 801 w 870"/>
                <a:gd name="T3" fmla="*/ 136 h 136"/>
                <a:gd name="T4" fmla="*/ 870 w 870"/>
                <a:gd name="T5" fmla="*/ 68 h 136"/>
                <a:gd name="T6" fmla="*/ 870 w 870"/>
                <a:gd name="T7" fmla="*/ 68 h 136"/>
                <a:gd name="T8" fmla="*/ 801 w 870"/>
                <a:gd name="T9" fmla="*/ 0 h 136"/>
                <a:gd name="T10" fmla="*/ 68 w 870"/>
                <a:gd name="T11" fmla="*/ 0 h 136"/>
                <a:gd name="T12" fmla="*/ 0 w 870"/>
                <a:gd name="T13" fmla="*/ 68 h 136"/>
                <a:gd name="T14" fmla="*/ 0 w 870"/>
                <a:gd name="T15" fmla="*/ 68 h 136"/>
                <a:gd name="T16" fmla="*/ 68 w 870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0" h="136">
                  <a:moveTo>
                    <a:pt x="68" y="136"/>
                  </a:moveTo>
                  <a:cubicBezTo>
                    <a:pt x="801" y="136"/>
                    <a:pt x="801" y="136"/>
                    <a:pt x="801" y="136"/>
                  </a:cubicBezTo>
                  <a:cubicBezTo>
                    <a:pt x="839" y="136"/>
                    <a:pt x="870" y="105"/>
                    <a:pt x="870" y="68"/>
                  </a:cubicBezTo>
                  <a:cubicBezTo>
                    <a:pt x="870" y="68"/>
                    <a:pt x="870" y="68"/>
                    <a:pt x="870" y="68"/>
                  </a:cubicBezTo>
                  <a:cubicBezTo>
                    <a:pt x="870" y="30"/>
                    <a:pt x="839" y="0"/>
                    <a:pt x="8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66" name="Freeform 337"/>
            <p:cNvSpPr>
              <a:spLocks/>
            </p:cNvSpPr>
            <p:nvPr/>
          </p:nvSpPr>
          <p:spPr bwMode="auto">
            <a:xfrm>
              <a:off x="-20644365" y="11589803"/>
              <a:ext cx="1901825" cy="352425"/>
            </a:xfrm>
            <a:custGeom>
              <a:avLst/>
              <a:gdLst>
                <a:gd name="T0" fmla="*/ 68 w 733"/>
                <a:gd name="T1" fmla="*/ 136 h 136"/>
                <a:gd name="T2" fmla="*/ 665 w 733"/>
                <a:gd name="T3" fmla="*/ 136 h 136"/>
                <a:gd name="T4" fmla="*/ 733 w 733"/>
                <a:gd name="T5" fmla="*/ 68 h 136"/>
                <a:gd name="T6" fmla="*/ 733 w 733"/>
                <a:gd name="T7" fmla="*/ 68 h 136"/>
                <a:gd name="T8" fmla="*/ 665 w 733"/>
                <a:gd name="T9" fmla="*/ 0 h 136"/>
                <a:gd name="T10" fmla="*/ 68 w 733"/>
                <a:gd name="T11" fmla="*/ 0 h 136"/>
                <a:gd name="T12" fmla="*/ 0 w 733"/>
                <a:gd name="T13" fmla="*/ 68 h 136"/>
                <a:gd name="T14" fmla="*/ 0 w 733"/>
                <a:gd name="T15" fmla="*/ 68 h 136"/>
                <a:gd name="T16" fmla="*/ 68 w 733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3" h="136">
                  <a:moveTo>
                    <a:pt x="68" y="136"/>
                  </a:moveTo>
                  <a:cubicBezTo>
                    <a:pt x="665" y="136"/>
                    <a:pt x="665" y="136"/>
                    <a:pt x="665" y="136"/>
                  </a:cubicBezTo>
                  <a:cubicBezTo>
                    <a:pt x="703" y="136"/>
                    <a:pt x="733" y="105"/>
                    <a:pt x="733" y="68"/>
                  </a:cubicBezTo>
                  <a:cubicBezTo>
                    <a:pt x="733" y="68"/>
                    <a:pt x="733" y="68"/>
                    <a:pt x="733" y="68"/>
                  </a:cubicBezTo>
                  <a:cubicBezTo>
                    <a:pt x="733" y="30"/>
                    <a:pt x="703" y="0"/>
                    <a:pt x="66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67" name="Freeform 338"/>
            <p:cNvSpPr>
              <a:spLocks/>
            </p:cNvSpPr>
            <p:nvPr/>
          </p:nvSpPr>
          <p:spPr bwMode="auto">
            <a:xfrm>
              <a:off x="-20466565" y="12115266"/>
              <a:ext cx="1547813" cy="352425"/>
            </a:xfrm>
            <a:custGeom>
              <a:avLst/>
              <a:gdLst>
                <a:gd name="T0" fmla="*/ 68 w 597"/>
                <a:gd name="T1" fmla="*/ 136 h 136"/>
                <a:gd name="T2" fmla="*/ 529 w 597"/>
                <a:gd name="T3" fmla="*/ 136 h 136"/>
                <a:gd name="T4" fmla="*/ 597 w 597"/>
                <a:gd name="T5" fmla="*/ 68 h 136"/>
                <a:gd name="T6" fmla="*/ 597 w 597"/>
                <a:gd name="T7" fmla="*/ 68 h 136"/>
                <a:gd name="T8" fmla="*/ 529 w 597"/>
                <a:gd name="T9" fmla="*/ 0 h 136"/>
                <a:gd name="T10" fmla="*/ 68 w 597"/>
                <a:gd name="T11" fmla="*/ 0 h 136"/>
                <a:gd name="T12" fmla="*/ 0 w 597"/>
                <a:gd name="T13" fmla="*/ 68 h 136"/>
                <a:gd name="T14" fmla="*/ 0 w 597"/>
                <a:gd name="T15" fmla="*/ 68 h 136"/>
                <a:gd name="T16" fmla="*/ 68 w 597"/>
                <a:gd name="T1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7" h="136">
                  <a:moveTo>
                    <a:pt x="68" y="136"/>
                  </a:moveTo>
                  <a:cubicBezTo>
                    <a:pt x="529" y="136"/>
                    <a:pt x="529" y="136"/>
                    <a:pt x="529" y="136"/>
                  </a:cubicBezTo>
                  <a:cubicBezTo>
                    <a:pt x="567" y="136"/>
                    <a:pt x="597" y="105"/>
                    <a:pt x="597" y="68"/>
                  </a:cubicBezTo>
                  <a:cubicBezTo>
                    <a:pt x="597" y="68"/>
                    <a:pt x="597" y="68"/>
                    <a:pt x="597" y="68"/>
                  </a:cubicBezTo>
                  <a:cubicBezTo>
                    <a:pt x="597" y="30"/>
                    <a:pt x="567" y="0"/>
                    <a:pt x="52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8" name="Freeform 365"/>
            <p:cNvSpPr>
              <a:spLocks/>
            </p:cNvSpPr>
            <p:nvPr/>
          </p:nvSpPr>
          <p:spPr bwMode="auto">
            <a:xfrm>
              <a:off x="-22168365" y="6787616"/>
              <a:ext cx="2476500" cy="2462213"/>
            </a:xfrm>
            <a:custGeom>
              <a:avLst/>
              <a:gdLst>
                <a:gd name="T0" fmla="*/ 83 w 955"/>
                <a:gd name="T1" fmla="*/ 0 h 950"/>
                <a:gd name="T2" fmla="*/ 0 w 955"/>
                <a:gd name="T3" fmla="*/ 390 h 950"/>
                <a:gd name="T4" fmla="*/ 182 w 955"/>
                <a:gd name="T5" fmla="*/ 950 h 950"/>
                <a:gd name="T6" fmla="*/ 955 w 955"/>
                <a:gd name="T7" fmla="*/ 504 h 950"/>
                <a:gd name="T8" fmla="*/ 83 w 955"/>
                <a:gd name="T9" fmla="*/ 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950">
                  <a:moveTo>
                    <a:pt x="83" y="0"/>
                  </a:moveTo>
                  <a:cubicBezTo>
                    <a:pt x="30" y="119"/>
                    <a:pt x="0" y="251"/>
                    <a:pt x="0" y="390"/>
                  </a:cubicBezTo>
                  <a:cubicBezTo>
                    <a:pt x="0" y="599"/>
                    <a:pt x="68" y="792"/>
                    <a:pt x="182" y="950"/>
                  </a:cubicBezTo>
                  <a:cubicBezTo>
                    <a:pt x="955" y="504"/>
                    <a:pt x="955" y="504"/>
                    <a:pt x="955" y="504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99" name="Freeform 366"/>
            <p:cNvSpPr>
              <a:spLocks/>
            </p:cNvSpPr>
            <p:nvPr/>
          </p:nvSpPr>
          <p:spPr bwMode="auto">
            <a:xfrm>
              <a:off x="-21952465" y="5322353"/>
              <a:ext cx="2260600" cy="2771775"/>
            </a:xfrm>
            <a:custGeom>
              <a:avLst/>
              <a:gdLst>
                <a:gd name="T0" fmla="*/ 872 w 872"/>
                <a:gd name="T1" fmla="*/ 0 h 1069"/>
                <a:gd name="T2" fmla="*/ 0 w 872"/>
                <a:gd name="T3" fmla="*/ 565 h 1069"/>
                <a:gd name="T4" fmla="*/ 872 w 872"/>
                <a:gd name="T5" fmla="*/ 1069 h 1069"/>
                <a:gd name="T6" fmla="*/ 872 w 872"/>
                <a:gd name="T7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2" h="1069">
                  <a:moveTo>
                    <a:pt x="872" y="0"/>
                  </a:moveTo>
                  <a:cubicBezTo>
                    <a:pt x="483" y="0"/>
                    <a:pt x="149" y="232"/>
                    <a:pt x="0" y="565"/>
                  </a:cubicBezTo>
                  <a:cubicBezTo>
                    <a:pt x="872" y="1069"/>
                    <a:pt x="872" y="1069"/>
                    <a:pt x="872" y="1069"/>
                  </a:cubicBezTo>
                  <a:lnTo>
                    <a:pt x="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0" name="Freeform 367"/>
            <p:cNvSpPr>
              <a:spLocks/>
            </p:cNvSpPr>
            <p:nvPr/>
          </p:nvSpPr>
          <p:spPr bwMode="auto">
            <a:xfrm>
              <a:off x="-19691865" y="6787616"/>
              <a:ext cx="2473325" cy="2462213"/>
            </a:xfrm>
            <a:custGeom>
              <a:avLst/>
              <a:gdLst>
                <a:gd name="T0" fmla="*/ 871 w 954"/>
                <a:gd name="T1" fmla="*/ 0 h 950"/>
                <a:gd name="T2" fmla="*/ 0 w 954"/>
                <a:gd name="T3" fmla="*/ 504 h 950"/>
                <a:gd name="T4" fmla="*/ 772 w 954"/>
                <a:gd name="T5" fmla="*/ 950 h 950"/>
                <a:gd name="T6" fmla="*/ 954 w 954"/>
                <a:gd name="T7" fmla="*/ 390 h 950"/>
                <a:gd name="T8" fmla="*/ 871 w 954"/>
                <a:gd name="T9" fmla="*/ 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4" h="950">
                  <a:moveTo>
                    <a:pt x="871" y="0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772" y="950"/>
                    <a:pt x="772" y="950"/>
                    <a:pt x="772" y="950"/>
                  </a:cubicBezTo>
                  <a:cubicBezTo>
                    <a:pt x="886" y="792"/>
                    <a:pt x="954" y="599"/>
                    <a:pt x="954" y="390"/>
                  </a:cubicBezTo>
                  <a:cubicBezTo>
                    <a:pt x="954" y="251"/>
                    <a:pt x="924" y="119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01" name="Freeform 368"/>
            <p:cNvSpPr>
              <a:spLocks/>
            </p:cNvSpPr>
            <p:nvPr/>
          </p:nvSpPr>
          <p:spPr bwMode="auto">
            <a:xfrm>
              <a:off x="-21696877" y="8094128"/>
              <a:ext cx="2005013" cy="2768600"/>
            </a:xfrm>
            <a:custGeom>
              <a:avLst/>
              <a:gdLst>
                <a:gd name="T0" fmla="*/ 0 w 773"/>
                <a:gd name="T1" fmla="*/ 446 h 1068"/>
                <a:gd name="T2" fmla="*/ 150 w 773"/>
                <a:gd name="T3" fmla="*/ 609 h 1068"/>
                <a:gd name="T4" fmla="*/ 272 w 773"/>
                <a:gd name="T5" fmla="*/ 953 h 1068"/>
                <a:gd name="T6" fmla="*/ 387 w 773"/>
                <a:gd name="T7" fmla="*/ 1068 h 1068"/>
                <a:gd name="T8" fmla="*/ 773 w 773"/>
                <a:gd name="T9" fmla="*/ 1068 h 1068"/>
                <a:gd name="T10" fmla="*/ 773 w 773"/>
                <a:gd name="T11" fmla="*/ 0 h 1068"/>
                <a:gd name="T12" fmla="*/ 0 w 773"/>
                <a:gd name="T13" fmla="*/ 446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3" h="1068">
                  <a:moveTo>
                    <a:pt x="0" y="446"/>
                  </a:moveTo>
                  <a:cubicBezTo>
                    <a:pt x="44" y="506"/>
                    <a:pt x="94" y="560"/>
                    <a:pt x="150" y="609"/>
                  </a:cubicBezTo>
                  <a:cubicBezTo>
                    <a:pt x="249" y="694"/>
                    <a:pt x="272" y="834"/>
                    <a:pt x="272" y="953"/>
                  </a:cubicBezTo>
                  <a:cubicBezTo>
                    <a:pt x="272" y="1016"/>
                    <a:pt x="324" y="1068"/>
                    <a:pt x="387" y="1068"/>
                  </a:cubicBezTo>
                  <a:cubicBezTo>
                    <a:pt x="773" y="1068"/>
                    <a:pt x="773" y="1068"/>
                    <a:pt x="773" y="1068"/>
                  </a:cubicBezTo>
                  <a:cubicBezTo>
                    <a:pt x="773" y="0"/>
                    <a:pt x="773" y="0"/>
                    <a:pt x="773" y="0"/>
                  </a:cubicBezTo>
                  <a:lnTo>
                    <a:pt x="0" y="4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7" name="Freeform 384"/>
            <p:cNvSpPr>
              <a:spLocks/>
            </p:cNvSpPr>
            <p:nvPr/>
          </p:nvSpPr>
          <p:spPr bwMode="auto">
            <a:xfrm>
              <a:off x="-19691865" y="8094128"/>
              <a:ext cx="2001838" cy="2768600"/>
            </a:xfrm>
            <a:custGeom>
              <a:avLst/>
              <a:gdLst>
                <a:gd name="T0" fmla="*/ 0 w 772"/>
                <a:gd name="T1" fmla="*/ 1068 h 1068"/>
                <a:gd name="T2" fmla="*/ 385 w 772"/>
                <a:gd name="T3" fmla="*/ 1068 h 1068"/>
                <a:gd name="T4" fmla="*/ 500 w 772"/>
                <a:gd name="T5" fmla="*/ 953 h 1068"/>
                <a:gd name="T6" fmla="*/ 615 w 772"/>
                <a:gd name="T7" fmla="*/ 615 h 1068"/>
                <a:gd name="T8" fmla="*/ 772 w 772"/>
                <a:gd name="T9" fmla="*/ 446 h 1068"/>
                <a:gd name="T10" fmla="*/ 0 w 772"/>
                <a:gd name="T11" fmla="*/ 0 h 1068"/>
                <a:gd name="T12" fmla="*/ 0 w 772"/>
                <a:gd name="T13" fmla="*/ 0 h 1068"/>
                <a:gd name="T14" fmla="*/ 0 w 772"/>
                <a:gd name="T15" fmla="*/ 1068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2" h="1068">
                  <a:moveTo>
                    <a:pt x="0" y="1068"/>
                  </a:moveTo>
                  <a:cubicBezTo>
                    <a:pt x="385" y="1068"/>
                    <a:pt x="385" y="1068"/>
                    <a:pt x="385" y="1068"/>
                  </a:cubicBezTo>
                  <a:cubicBezTo>
                    <a:pt x="448" y="1068"/>
                    <a:pt x="500" y="1016"/>
                    <a:pt x="500" y="953"/>
                  </a:cubicBezTo>
                  <a:cubicBezTo>
                    <a:pt x="500" y="841"/>
                    <a:pt x="522" y="693"/>
                    <a:pt x="615" y="615"/>
                  </a:cubicBezTo>
                  <a:cubicBezTo>
                    <a:pt x="674" y="565"/>
                    <a:pt x="727" y="508"/>
                    <a:pt x="772" y="4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18" name="Freeform 385"/>
            <p:cNvSpPr>
              <a:spLocks/>
            </p:cNvSpPr>
            <p:nvPr/>
          </p:nvSpPr>
          <p:spPr bwMode="auto">
            <a:xfrm>
              <a:off x="-19691865" y="5322353"/>
              <a:ext cx="2259013" cy="2771775"/>
            </a:xfrm>
            <a:custGeom>
              <a:avLst/>
              <a:gdLst>
                <a:gd name="T0" fmla="*/ 0 w 871"/>
                <a:gd name="T1" fmla="*/ 0 h 1069"/>
                <a:gd name="T2" fmla="*/ 0 w 871"/>
                <a:gd name="T3" fmla="*/ 1069 h 1069"/>
                <a:gd name="T4" fmla="*/ 0 w 871"/>
                <a:gd name="T5" fmla="*/ 1069 h 1069"/>
                <a:gd name="T6" fmla="*/ 871 w 871"/>
                <a:gd name="T7" fmla="*/ 565 h 1069"/>
                <a:gd name="T8" fmla="*/ 0 w 871"/>
                <a:gd name="T9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069">
                  <a:moveTo>
                    <a:pt x="0" y="0"/>
                  </a:moveTo>
                  <a:cubicBezTo>
                    <a:pt x="0" y="1069"/>
                    <a:pt x="0" y="1069"/>
                    <a:pt x="0" y="1069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871" y="565"/>
                    <a:pt x="871" y="565"/>
                    <a:pt x="871" y="565"/>
                  </a:cubicBezTo>
                  <a:cubicBezTo>
                    <a:pt x="722" y="232"/>
                    <a:pt x="38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EDFCC8-8BA7-206D-1236-926A27568A2F}"/>
              </a:ext>
            </a:extLst>
          </p:cNvPr>
          <p:cNvSpPr txBox="1"/>
          <p:nvPr/>
        </p:nvSpPr>
        <p:spPr>
          <a:xfrm>
            <a:off x="726000" y="534531"/>
            <a:ext cx="10740003" cy="52309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2799" dirty="0">
                <a:solidFill>
                  <a:schemeClr val="bg1"/>
                </a:solidFill>
                <a:latin typeface="+mj-lt"/>
                <a:cs typeface="B Titr" panose="00000700000000000000" pitchFamily="2" charset="-78"/>
              </a:rPr>
              <a:t>اینفوگرافی های قابل ویرایش برای قرار دادن در اسلاید ها</a:t>
            </a:r>
            <a:endParaRPr lang="en-US" sz="2799" dirty="0">
              <a:solidFill>
                <a:schemeClr val="bg1"/>
              </a:solidFill>
              <a:latin typeface="+mj-lt"/>
              <a:cs typeface="B Titr" panose="000007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B7722-6D0E-64C8-CC76-F3DB27C8358B}"/>
              </a:ext>
            </a:extLst>
          </p:cNvPr>
          <p:cNvSpPr txBox="1"/>
          <p:nvPr/>
        </p:nvSpPr>
        <p:spPr>
          <a:xfrm>
            <a:off x="-112453" y="7093793"/>
            <a:ext cx="6097628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799" dirty="0">
                <a:solidFill>
                  <a:schemeClr val="bg1">
                    <a:lumMod val="50000"/>
                  </a:schemeClr>
                </a:solidFill>
              </a:rPr>
              <a:t>www.rashasite.ir</a:t>
            </a:r>
          </a:p>
        </p:txBody>
      </p:sp>
    </p:spTree>
    <p:extLst>
      <p:ext uri="{BB962C8B-B14F-4D97-AF65-F5344CB8AC3E}">
        <p14:creationId xmlns:p14="http://schemas.microsoft.com/office/powerpoint/2010/main" val="376500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A5E4-34F1-AE97-CB16-D32B33C8B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727" y="2152075"/>
            <a:ext cx="4572000" cy="326649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طراح گرافیک از این متن برای پر کردن صفحه و ارایه اولیه شکل ظاهری و کلی طرح استفاده می نماید. لورم ایپسوم یا طرح‌نما به متنی آزمایشی و بی‌معنی در صنعت چاپ، صفحه‌آرایی و طراحی گرافیک گفته می‌شود.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F422D-561B-FCEC-8054-C49FF3586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삼각형 4">
            <a:extLst>
              <a:ext uri="{FF2B5EF4-FFF2-40B4-BE49-F238E27FC236}">
                <a16:creationId xmlns:a16="http://schemas.microsoft.com/office/drawing/2014/main" id="{90C2DFE3-A187-2958-BA73-865654308F5C}"/>
              </a:ext>
            </a:extLst>
          </p:cNvPr>
          <p:cNvSpPr/>
          <p:nvPr/>
        </p:nvSpPr>
        <p:spPr>
          <a:xfrm>
            <a:off x="5880254" y="4297680"/>
            <a:ext cx="4425909" cy="256031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Picture Placeholder 11" descr="A hand holding a chess piece&#10;&#10;Description automatically generated">
            <a:extLst>
              <a:ext uri="{FF2B5EF4-FFF2-40B4-BE49-F238E27FC236}">
                <a16:creationId xmlns:a16="http://schemas.microsoft.com/office/drawing/2014/main" id="{1D578E90-4ED1-4718-5C8D-37980D6071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587" r="15587"/>
          <a:stretch/>
        </p:blipFill>
        <p:spPr>
          <a:xfrm>
            <a:off x="6784850" y="1"/>
            <a:ext cx="5407151" cy="6857999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3444002-06F6-A62B-889A-C6851B2BA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553" y="1439430"/>
            <a:ext cx="5729720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65DAA-A00E-8103-B9F0-1C13D7E2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53" y="2152075"/>
            <a:ext cx="5729720" cy="4027054"/>
          </a:xfrm>
        </p:spPr>
        <p:txBody>
          <a:bodyPr>
            <a:normAutofit/>
          </a:bodyPr>
          <a:lstStyle/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sz="1700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257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0393D4-697A-D460-10C3-EB2FE8397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2585" y="1385617"/>
            <a:ext cx="6489126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7CE02C-9858-3FF3-2A55-FB73B029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585" y="2162915"/>
            <a:ext cx="6489125" cy="4027054"/>
          </a:xfrm>
        </p:spPr>
        <p:txBody>
          <a:bodyPr/>
          <a:lstStyle/>
          <a:p>
            <a:r>
              <a:rPr lang="fa-IR" dirty="0"/>
              <a:t>لورم ایپسوم یا طرح‌نما به متنی آزمایشی و بی‌معنی در صنعت چاپ، صفحه‌آرایی و طراحی گرافیک گفته می‌شود. طراح گرافیک از این متن برای پر کردن صفحه و ارایه اولیه شکل ظاهری و کلی طرح استفاده می نماید. </a:t>
            </a:r>
          </a:p>
          <a:p>
            <a:r>
              <a:rPr lang="fa-IR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endParaRPr lang="fa-IR" dirty="0"/>
          </a:p>
          <a:p>
            <a:endParaRPr lang="en-US" dirty="0"/>
          </a:p>
        </p:txBody>
      </p:sp>
      <p:pic>
        <p:nvPicPr>
          <p:cNvPr id="7" name="Picture Placeholder 6" descr="A hand holding a chess piece&#10;&#10;Description automatically generated">
            <a:extLst>
              <a:ext uri="{FF2B5EF4-FFF2-40B4-BE49-F238E27FC236}">
                <a16:creationId xmlns:a16="http://schemas.microsoft.com/office/drawing/2014/main" id="{76180DA1-7578-0C73-0455-2B78FA2C815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31" r="11531"/>
          <a:stretch>
            <a:fillRect/>
          </a:stretch>
        </p:blipFill>
        <p:spPr>
          <a:xfrm>
            <a:off x="-3" y="1847461"/>
            <a:ext cx="5881385" cy="5010538"/>
          </a:xfrm>
        </p:spPr>
      </p:pic>
      <p:sp>
        <p:nvSpPr>
          <p:cNvPr id="2" name="직각 삼각형[R] 4">
            <a:extLst>
              <a:ext uri="{FF2B5EF4-FFF2-40B4-BE49-F238E27FC236}">
                <a16:creationId xmlns:a16="http://schemas.microsoft.com/office/drawing/2014/main" id="{556843D5-A98F-BBF2-8391-B143876A6E13}"/>
              </a:ext>
            </a:extLst>
          </p:cNvPr>
          <p:cNvSpPr/>
          <p:nvPr/>
        </p:nvSpPr>
        <p:spPr>
          <a:xfrm rot="10800000" flipH="1">
            <a:off x="0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6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54A470-70E0-846B-A76D-94CB00BA8BDB}"/>
              </a:ext>
            </a:extLst>
          </p:cNvPr>
          <p:cNvSpPr/>
          <p:nvPr/>
        </p:nvSpPr>
        <p:spPr>
          <a:xfrm>
            <a:off x="6182621" y="0"/>
            <a:ext cx="6009380" cy="6858000"/>
          </a:xfrm>
          <a:custGeom>
            <a:avLst/>
            <a:gdLst>
              <a:gd name="connsiteX0" fmla="*/ 0 w 5391727"/>
              <a:gd name="connsiteY0" fmla="*/ 0 h 6858000"/>
              <a:gd name="connsiteX1" fmla="*/ 5391727 w 5391727"/>
              <a:gd name="connsiteY1" fmla="*/ 0 h 6858000"/>
              <a:gd name="connsiteX2" fmla="*/ 5391727 w 5391727"/>
              <a:gd name="connsiteY2" fmla="*/ 6858000 h 6858000"/>
              <a:gd name="connsiteX3" fmla="*/ 0 w 5391727"/>
              <a:gd name="connsiteY3" fmla="*/ 6858000 h 6858000"/>
              <a:gd name="connsiteX4" fmla="*/ 0 w 5391727"/>
              <a:gd name="connsiteY4" fmla="*/ 0 h 6858000"/>
              <a:gd name="connsiteX0" fmla="*/ 718457 w 5391727"/>
              <a:gd name="connsiteY0" fmla="*/ 0 h 6858000"/>
              <a:gd name="connsiteX1" fmla="*/ 5391727 w 5391727"/>
              <a:gd name="connsiteY1" fmla="*/ 0 h 6858000"/>
              <a:gd name="connsiteX2" fmla="*/ 5391727 w 5391727"/>
              <a:gd name="connsiteY2" fmla="*/ 6858000 h 6858000"/>
              <a:gd name="connsiteX3" fmla="*/ 0 w 5391727"/>
              <a:gd name="connsiteY3" fmla="*/ 6858000 h 6858000"/>
              <a:gd name="connsiteX4" fmla="*/ 718457 w 5391727"/>
              <a:gd name="connsiteY4" fmla="*/ 0 h 6858000"/>
              <a:gd name="connsiteX0" fmla="*/ 1265443 w 5938713"/>
              <a:gd name="connsiteY0" fmla="*/ 0 h 6858000"/>
              <a:gd name="connsiteX1" fmla="*/ 5938713 w 5938713"/>
              <a:gd name="connsiteY1" fmla="*/ 0 h 6858000"/>
              <a:gd name="connsiteX2" fmla="*/ 5938713 w 5938713"/>
              <a:gd name="connsiteY2" fmla="*/ 6858000 h 6858000"/>
              <a:gd name="connsiteX3" fmla="*/ 0 w 5938713"/>
              <a:gd name="connsiteY3" fmla="*/ 6858000 h 6858000"/>
              <a:gd name="connsiteX4" fmla="*/ 1265443 w 593871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8713" h="6858000">
                <a:moveTo>
                  <a:pt x="1265443" y="0"/>
                </a:moveTo>
                <a:lnTo>
                  <a:pt x="5938713" y="0"/>
                </a:lnTo>
                <a:lnTo>
                  <a:pt x="5938713" y="6858000"/>
                </a:lnTo>
                <a:lnTo>
                  <a:pt x="0" y="6858000"/>
                </a:lnTo>
                <a:lnTo>
                  <a:pt x="126544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자유형: 도형 3">
            <a:extLst>
              <a:ext uri="{FF2B5EF4-FFF2-40B4-BE49-F238E27FC236}">
                <a16:creationId xmlns:a16="http://schemas.microsoft.com/office/drawing/2014/main" id="{ACCCCFF8-CC64-B58C-86F3-942C3AC91B77}"/>
              </a:ext>
            </a:extLst>
          </p:cNvPr>
          <p:cNvSpPr/>
          <p:nvPr/>
        </p:nvSpPr>
        <p:spPr>
          <a:xfrm>
            <a:off x="7186331" y="2812689"/>
            <a:ext cx="1350705" cy="893331"/>
          </a:xfrm>
          <a:custGeom>
            <a:avLst/>
            <a:gdLst>
              <a:gd name="connsiteX0" fmla="*/ 1302976 w 1960635"/>
              <a:gd name="connsiteY0" fmla="*/ 1288967 h 1296729"/>
              <a:gd name="connsiteX1" fmla="*/ 1062143 w 1960635"/>
              <a:gd name="connsiteY1" fmla="*/ 1289609 h 1296729"/>
              <a:gd name="connsiteX2" fmla="*/ 404366 w 1960635"/>
              <a:gd name="connsiteY2" fmla="*/ 1296294 h 1296729"/>
              <a:gd name="connsiteX3" fmla="*/ 220093 w 1960635"/>
              <a:gd name="connsiteY3" fmla="*/ 1270906 h 1296729"/>
              <a:gd name="connsiteX4" fmla="*/ 7219 w 1960635"/>
              <a:gd name="connsiteY4" fmla="*/ 1011947 h 1296729"/>
              <a:gd name="connsiteX5" fmla="*/ 303006 w 1960635"/>
              <a:gd name="connsiteY5" fmla="*/ 590119 h 1296729"/>
              <a:gd name="connsiteX6" fmla="*/ 408672 w 1960635"/>
              <a:gd name="connsiteY6" fmla="*/ 589926 h 1296729"/>
              <a:gd name="connsiteX7" fmla="*/ 438881 w 1960635"/>
              <a:gd name="connsiteY7" fmla="*/ 572829 h 1296729"/>
              <a:gd name="connsiteX8" fmla="*/ 773104 w 1960635"/>
              <a:gd name="connsiteY8" fmla="*/ 338038 h 1296729"/>
              <a:gd name="connsiteX9" fmla="*/ 810704 w 1960635"/>
              <a:gd name="connsiteY9" fmla="*/ 312714 h 1296729"/>
              <a:gd name="connsiteX10" fmla="*/ 1018951 w 1960635"/>
              <a:gd name="connsiteY10" fmla="*/ 61789 h 1296729"/>
              <a:gd name="connsiteX11" fmla="*/ 1209651 w 1960635"/>
              <a:gd name="connsiteY11" fmla="*/ 2208 h 1296729"/>
              <a:gd name="connsiteX12" fmla="*/ 1529862 w 1960635"/>
              <a:gd name="connsiteY12" fmla="*/ 94826 h 1296729"/>
              <a:gd name="connsiteX13" fmla="*/ 1710728 w 1960635"/>
              <a:gd name="connsiteY13" fmla="*/ 411438 h 1296729"/>
              <a:gd name="connsiteX14" fmla="*/ 1701730 w 1960635"/>
              <a:gd name="connsiteY14" fmla="*/ 566595 h 1296729"/>
              <a:gd name="connsiteX15" fmla="*/ 1715613 w 1960635"/>
              <a:gd name="connsiteY15" fmla="*/ 591983 h 1296729"/>
              <a:gd name="connsiteX16" fmla="*/ 1957732 w 1960635"/>
              <a:gd name="connsiteY16" fmla="*/ 891820 h 1296729"/>
              <a:gd name="connsiteX17" fmla="*/ 1878483 w 1960635"/>
              <a:gd name="connsiteY17" fmla="*/ 1154570 h 1296729"/>
              <a:gd name="connsiteX18" fmla="*/ 1671071 w 1960635"/>
              <a:gd name="connsiteY18" fmla="*/ 1278554 h 1296729"/>
              <a:gd name="connsiteX19" fmla="*/ 1534169 w 1960635"/>
              <a:gd name="connsiteY19" fmla="*/ 1289224 h 1296729"/>
              <a:gd name="connsiteX20" fmla="*/ 1302912 w 1960635"/>
              <a:gd name="connsiteY20" fmla="*/ 1288967 h 1296729"/>
              <a:gd name="connsiteX21" fmla="*/ 1302976 w 1960635"/>
              <a:gd name="connsiteY21" fmla="*/ 1288967 h 129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60635" h="1296729">
                <a:moveTo>
                  <a:pt x="1302976" y="1288967"/>
                </a:moveTo>
                <a:cubicBezTo>
                  <a:pt x="1222698" y="1288967"/>
                  <a:pt x="1142228" y="1285624"/>
                  <a:pt x="1062143" y="1289609"/>
                </a:cubicBezTo>
                <a:cubicBezTo>
                  <a:pt x="842905" y="1300536"/>
                  <a:pt x="623539" y="1291088"/>
                  <a:pt x="404366" y="1296294"/>
                </a:cubicBezTo>
                <a:cubicBezTo>
                  <a:pt x="340799" y="1297836"/>
                  <a:pt x="278968" y="1296551"/>
                  <a:pt x="220093" y="1270906"/>
                </a:cubicBezTo>
                <a:cubicBezTo>
                  <a:pt x="105301" y="1220836"/>
                  <a:pt x="31450" y="1134067"/>
                  <a:pt x="7219" y="1011947"/>
                </a:cubicBezTo>
                <a:cubicBezTo>
                  <a:pt x="-32952" y="809549"/>
                  <a:pt x="98488" y="624055"/>
                  <a:pt x="303006" y="590119"/>
                </a:cubicBezTo>
                <a:cubicBezTo>
                  <a:pt x="337393" y="584399"/>
                  <a:pt x="373707" y="586777"/>
                  <a:pt x="408672" y="589926"/>
                </a:cubicBezTo>
                <a:cubicBezTo>
                  <a:pt x="425962" y="591469"/>
                  <a:pt x="432518" y="589412"/>
                  <a:pt x="438881" y="572829"/>
                </a:cubicBezTo>
                <a:cubicBezTo>
                  <a:pt x="494221" y="427956"/>
                  <a:pt x="619747" y="339902"/>
                  <a:pt x="773104" y="338038"/>
                </a:cubicBezTo>
                <a:cubicBezTo>
                  <a:pt x="792772" y="337780"/>
                  <a:pt x="803634" y="333089"/>
                  <a:pt x="810704" y="312714"/>
                </a:cubicBezTo>
                <a:cubicBezTo>
                  <a:pt x="848754" y="203384"/>
                  <a:pt x="919712" y="119636"/>
                  <a:pt x="1018951" y="61789"/>
                </a:cubicBezTo>
                <a:cubicBezTo>
                  <a:pt x="1077247" y="27789"/>
                  <a:pt x="1140749" y="8571"/>
                  <a:pt x="1209651" y="2208"/>
                </a:cubicBezTo>
                <a:cubicBezTo>
                  <a:pt x="1329714" y="-8847"/>
                  <a:pt x="1436794" y="21554"/>
                  <a:pt x="1529862" y="94826"/>
                </a:cubicBezTo>
                <a:cubicBezTo>
                  <a:pt x="1631800" y="175104"/>
                  <a:pt x="1695495" y="278777"/>
                  <a:pt x="1710728" y="411438"/>
                </a:cubicBezTo>
                <a:cubicBezTo>
                  <a:pt x="1716834" y="464785"/>
                  <a:pt x="1711435" y="515433"/>
                  <a:pt x="1701730" y="566595"/>
                </a:cubicBezTo>
                <a:cubicBezTo>
                  <a:pt x="1698902" y="581571"/>
                  <a:pt x="1701923" y="586905"/>
                  <a:pt x="1715613" y="591983"/>
                </a:cubicBezTo>
                <a:cubicBezTo>
                  <a:pt x="1855601" y="643852"/>
                  <a:pt x="1938578" y="744440"/>
                  <a:pt x="1957732" y="891820"/>
                </a:cubicBezTo>
                <a:cubicBezTo>
                  <a:pt x="1970394" y="989066"/>
                  <a:pt x="1941214" y="1078470"/>
                  <a:pt x="1878483" y="1154570"/>
                </a:cubicBezTo>
                <a:cubicBezTo>
                  <a:pt x="1824428" y="1220129"/>
                  <a:pt x="1755720" y="1264285"/>
                  <a:pt x="1671071" y="1278554"/>
                </a:cubicBezTo>
                <a:cubicBezTo>
                  <a:pt x="1626016" y="1286139"/>
                  <a:pt x="1580253" y="1289802"/>
                  <a:pt x="1534169" y="1289224"/>
                </a:cubicBezTo>
                <a:cubicBezTo>
                  <a:pt x="1457104" y="1288260"/>
                  <a:pt x="1379976" y="1288967"/>
                  <a:pt x="1302912" y="1288967"/>
                </a:cubicBezTo>
                <a:cubicBezTo>
                  <a:pt x="1302976" y="1288902"/>
                  <a:pt x="1302976" y="1288902"/>
                  <a:pt x="1302976" y="1288967"/>
                </a:cubicBezTo>
                <a:close/>
              </a:path>
            </a:pathLst>
          </a:custGeom>
          <a:solidFill>
            <a:schemeClr val="bg1"/>
          </a:solidFill>
          <a:ln w="64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" name="자유형: 도형 4">
            <a:extLst>
              <a:ext uri="{FF2B5EF4-FFF2-40B4-BE49-F238E27FC236}">
                <a16:creationId xmlns:a16="http://schemas.microsoft.com/office/drawing/2014/main" id="{D8EDA2B8-041F-45E8-CF42-D7C3AB2F64CD}"/>
              </a:ext>
            </a:extLst>
          </p:cNvPr>
          <p:cNvSpPr/>
          <p:nvPr/>
        </p:nvSpPr>
        <p:spPr>
          <a:xfrm>
            <a:off x="10754371" y="2225315"/>
            <a:ext cx="1097378" cy="725785"/>
          </a:xfrm>
          <a:custGeom>
            <a:avLst/>
            <a:gdLst>
              <a:gd name="connsiteX0" fmla="*/ 1302976 w 1960635"/>
              <a:gd name="connsiteY0" fmla="*/ 1288967 h 1296729"/>
              <a:gd name="connsiteX1" fmla="*/ 1062143 w 1960635"/>
              <a:gd name="connsiteY1" fmla="*/ 1289609 h 1296729"/>
              <a:gd name="connsiteX2" fmla="*/ 404366 w 1960635"/>
              <a:gd name="connsiteY2" fmla="*/ 1296294 h 1296729"/>
              <a:gd name="connsiteX3" fmla="*/ 220093 w 1960635"/>
              <a:gd name="connsiteY3" fmla="*/ 1270906 h 1296729"/>
              <a:gd name="connsiteX4" fmla="*/ 7219 w 1960635"/>
              <a:gd name="connsiteY4" fmla="*/ 1011947 h 1296729"/>
              <a:gd name="connsiteX5" fmla="*/ 303006 w 1960635"/>
              <a:gd name="connsiteY5" fmla="*/ 590119 h 1296729"/>
              <a:gd name="connsiteX6" fmla="*/ 408672 w 1960635"/>
              <a:gd name="connsiteY6" fmla="*/ 589926 h 1296729"/>
              <a:gd name="connsiteX7" fmla="*/ 438881 w 1960635"/>
              <a:gd name="connsiteY7" fmla="*/ 572829 h 1296729"/>
              <a:gd name="connsiteX8" fmla="*/ 773104 w 1960635"/>
              <a:gd name="connsiteY8" fmla="*/ 338038 h 1296729"/>
              <a:gd name="connsiteX9" fmla="*/ 810704 w 1960635"/>
              <a:gd name="connsiteY9" fmla="*/ 312714 h 1296729"/>
              <a:gd name="connsiteX10" fmla="*/ 1018951 w 1960635"/>
              <a:gd name="connsiteY10" fmla="*/ 61789 h 1296729"/>
              <a:gd name="connsiteX11" fmla="*/ 1209651 w 1960635"/>
              <a:gd name="connsiteY11" fmla="*/ 2208 h 1296729"/>
              <a:gd name="connsiteX12" fmla="*/ 1529862 w 1960635"/>
              <a:gd name="connsiteY12" fmla="*/ 94826 h 1296729"/>
              <a:gd name="connsiteX13" fmla="*/ 1710728 w 1960635"/>
              <a:gd name="connsiteY13" fmla="*/ 411438 h 1296729"/>
              <a:gd name="connsiteX14" fmla="*/ 1701730 w 1960635"/>
              <a:gd name="connsiteY14" fmla="*/ 566595 h 1296729"/>
              <a:gd name="connsiteX15" fmla="*/ 1715613 w 1960635"/>
              <a:gd name="connsiteY15" fmla="*/ 591983 h 1296729"/>
              <a:gd name="connsiteX16" fmla="*/ 1957732 w 1960635"/>
              <a:gd name="connsiteY16" fmla="*/ 891820 h 1296729"/>
              <a:gd name="connsiteX17" fmla="*/ 1878483 w 1960635"/>
              <a:gd name="connsiteY17" fmla="*/ 1154570 h 1296729"/>
              <a:gd name="connsiteX18" fmla="*/ 1671071 w 1960635"/>
              <a:gd name="connsiteY18" fmla="*/ 1278554 h 1296729"/>
              <a:gd name="connsiteX19" fmla="*/ 1534169 w 1960635"/>
              <a:gd name="connsiteY19" fmla="*/ 1289224 h 1296729"/>
              <a:gd name="connsiteX20" fmla="*/ 1302912 w 1960635"/>
              <a:gd name="connsiteY20" fmla="*/ 1288967 h 1296729"/>
              <a:gd name="connsiteX21" fmla="*/ 1302976 w 1960635"/>
              <a:gd name="connsiteY21" fmla="*/ 1288967 h 129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60635" h="1296729">
                <a:moveTo>
                  <a:pt x="1302976" y="1288967"/>
                </a:moveTo>
                <a:cubicBezTo>
                  <a:pt x="1222698" y="1288967"/>
                  <a:pt x="1142228" y="1285624"/>
                  <a:pt x="1062143" y="1289609"/>
                </a:cubicBezTo>
                <a:cubicBezTo>
                  <a:pt x="842905" y="1300536"/>
                  <a:pt x="623539" y="1291088"/>
                  <a:pt x="404366" y="1296294"/>
                </a:cubicBezTo>
                <a:cubicBezTo>
                  <a:pt x="340799" y="1297836"/>
                  <a:pt x="278968" y="1296551"/>
                  <a:pt x="220093" y="1270906"/>
                </a:cubicBezTo>
                <a:cubicBezTo>
                  <a:pt x="105301" y="1220836"/>
                  <a:pt x="31450" y="1134067"/>
                  <a:pt x="7219" y="1011947"/>
                </a:cubicBezTo>
                <a:cubicBezTo>
                  <a:pt x="-32952" y="809549"/>
                  <a:pt x="98488" y="624055"/>
                  <a:pt x="303006" y="590119"/>
                </a:cubicBezTo>
                <a:cubicBezTo>
                  <a:pt x="337393" y="584399"/>
                  <a:pt x="373707" y="586777"/>
                  <a:pt x="408672" y="589926"/>
                </a:cubicBezTo>
                <a:cubicBezTo>
                  <a:pt x="425962" y="591469"/>
                  <a:pt x="432518" y="589412"/>
                  <a:pt x="438881" y="572829"/>
                </a:cubicBezTo>
                <a:cubicBezTo>
                  <a:pt x="494221" y="427956"/>
                  <a:pt x="619747" y="339902"/>
                  <a:pt x="773104" y="338038"/>
                </a:cubicBezTo>
                <a:cubicBezTo>
                  <a:pt x="792772" y="337780"/>
                  <a:pt x="803634" y="333089"/>
                  <a:pt x="810704" y="312714"/>
                </a:cubicBezTo>
                <a:cubicBezTo>
                  <a:pt x="848754" y="203384"/>
                  <a:pt x="919712" y="119636"/>
                  <a:pt x="1018951" y="61789"/>
                </a:cubicBezTo>
                <a:cubicBezTo>
                  <a:pt x="1077247" y="27789"/>
                  <a:pt x="1140749" y="8571"/>
                  <a:pt x="1209651" y="2208"/>
                </a:cubicBezTo>
                <a:cubicBezTo>
                  <a:pt x="1329714" y="-8847"/>
                  <a:pt x="1436794" y="21554"/>
                  <a:pt x="1529862" y="94826"/>
                </a:cubicBezTo>
                <a:cubicBezTo>
                  <a:pt x="1631800" y="175104"/>
                  <a:pt x="1695495" y="278777"/>
                  <a:pt x="1710728" y="411438"/>
                </a:cubicBezTo>
                <a:cubicBezTo>
                  <a:pt x="1716834" y="464785"/>
                  <a:pt x="1711435" y="515433"/>
                  <a:pt x="1701730" y="566595"/>
                </a:cubicBezTo>
                <a:cubicBezTo>
                  <a:pt x="1698902" y="581571"/>
                  <a:pt x="1701923" y="586905"/>
                  <a:pt x="1715613" y="591983"/>
                </a:cubicBezTo>
                <a:cubicBezTo>
                  <a:pt x="1855601" y="643852"/>
                  <a:pt x="1938578" y="744440"/>
                  <a:pt x="1957732" y="891820"/>
                </a:cubicBezTo>
                <a:cubicBezTo>
                  <a:pt x="1970394" y="989066"/>
                  <a:pt x="1941214" y="1078470"/>
                  <a:pt x="1878483" y="1154570"/>
                </a:cubicBezTo>
                <a:cubicBezTo>
                  <a:pt x="1824428" y="1220129"/>
                  <a:pt x="1755720" y="1264285"/>
                  <a:pt x="1671071" y="1278554"/>
                </a:cubicBezTo>
                <a:cubicBezTo>
                  <a:pt x="1626016" y="1286139"/>
                  <a:pt x="1580253" y="1289802"/>
                  <a:pt x="1534169" y="1289224"/>
                </a:cubicBezTo>
                <a:cubicBezTo>
                  <a:pt x="1457104" y="1288260"/>
                  <a:pt x="1379976" y="1288967"/>
                  <a:pt x="1302912" y="1288967"/>
                </a:cubicBezTo>
                <a:cubicBezTo>
                  <a:pt x="1302976" y="1288902"/>
                  <a:pt x="1302976" y="1288902"/>
                  <a:pt x="1302976" y="1288967"/>
                </a:cubicBezTo>
                <a:close/>
              </a:path>
            </a:pathLst>
          </a:custGeom>
          <a:solidFill>
            <a:schemeClr val="bg1"/>
          </a:solidFill>
          <a:ln w="64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" name="자유형: 도형 5">
            <a:extLst>
              <a:ext uri="{FF2B5EF4-FFF2-40B4-BE49-F238E27FC236}">
                <a16:creationId xmlns:a16="http://schemas.microsoft.com/office/drawing/2014/main" id="{E496D5C5-FC89-0932-CF55-7198838D761B}"/>
              </a:ext>
            </a:extLst>
          </p:cNvPr>
          <p:cNvSpPr/>
          <p:nvPr/>
        </p:nvSpPr>
        <p:spPr>
          <a:xfrm>
            <a:off x="7791147" y="839502"/>
            <a:ext cx="791240" cy="523312"/>
          </a:xfrm>
          <a:custGeom>
            <a:avLst/>
            <a:gdLst>
              <a:gd name="connsiteX0" fmla="*/ 1302976 w 1960635"/>
              <a:gd name="connsiteY0" fmla="*/ 1288967 h 1296729"/>
              <a:gd name="connsiteX1" fmla="*/ 1062143 w 1960635"/>
              <a:gd name="connsiteY1" fmla="*/ 1289609 h 1296729"/>
              <a:gd name="connsiteX2" fmla="*/ 404366 w 1960635"/>
              <a:gd name="connsiteY2" fmla="*/ 1296294 h 1296729"/>
              <a:gd name="connsiteX3" fmla="*/ 220093 w 1960635"/>
              <a:gd name="connsiteY3" fmla="*/ 1270906 h 1296729"/>
              <a:gd name="connsiteX4" fmla="*/ 7219 w 1960635"/>
              <a:gd name="connsiteY4" fmla="*/ 1011947 h 1296729"/>
              <a:gd name="connsiteX5" fmla="*/ 303006 w 1960635"/>
              <a:gd name="connsiteY5" fmla="*/ 590119 h 1296729"/>
              <a:gd name="connsiteX6" fmla="*/ 408672 w 1960635"/>
              <a:gd name="connsiteY6" fmla="*/ 589926 h 1296729"/>
              <a:gd name="connsiteX7" fmla="*/ 438881 w 1960635"/>
              <a:gd name="connsiteY7" fmla="*/ 572829 h 1296729"/>
              <a:gd name="connsiteX8" fmla="*/ 773104 w 1960635"/>
              <a:gd name="connsiteY8" fmla="*/ 338038 h 1296729"/>
              <a:gd name="connsiteX9" fmla="*/ 810704 w 1960635"/>
              <a:gd name="connsiteY9" fmla="*/ 312714 h 1296729"/>
              <a:gd name="connsiteX10" fmla="*/ 1018951 w 1960635"/>
              <a:gd name="connsiteY10" fmla="*/ 61789 h 1296729"/>
              <a:gd name="connsiteX11" fmla="*/ 1209651 w 1960635"/>
              <a:gd name="connsiteY11" fmla="*/ 2208 h 1296729"/>
              <a:gd name="connsiteX12" fmla="*/ 1529862 w 1960635"/>
              <a:gd name="connsiteY12" fmla="*/ 94826 h 1296729"/>
              <a:gd name="connsiteX13" fmla="*/ 1710728 w 1960635"/>
              <a:gd name="connsiteY13" fmla="*/ 411438 h 1296729"/>
              <a:gd name="connsiteX14" fmla="*/ 1701730 w 1960635"/>
              <a:gd name="connsiteY14" fmla="*/ 566595 h 1296729"/>
              <a:gd name="connsiteX15" fmla="*/ 1715613 w 1960635"/>
              <a:gd name="connsiteY15" fmla="*/ 591983 h 1296729"/>
              <a:gd name="connsiteX16" fmla="*/ 1957732 w 1960635"/>
              <a:gd name="connsiteY16" fmla="*/ 891820 h 1296729"/>
              <a:gd name="connsiteX17" fmla="*/ 1878483 w 1960635"/>
              <a:gd name="connsiteY17" fmla="*/ 1154570 h 1296729"/>
              <a:gd name="connsiteX18" fmla="*/ 1671071 w 1960635"/>
              <a:gd name="connsiteY18" fmla="*/ 1278554 h 1296729"/>
              <a:gd name="connsiteX19" fmla="*/ 1534169 w 1960635"/>
              <a:gd name="connsiteY19" fmla="*/ 1289224 h 1296729"/>
              <a:gd name="connsiteX20" fmla="*/ 1302912 w 1960635"/>
              <a:gd name="connsiteY20" fmla="*/ 1288967 h 1296729"/>
              <a:gd name="connsiteX21" fmla="*/ 1302976 w 1960635"/>
              <a:gd name="connsiteY21" fmla="*/ 1288967 h 129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60635" h="1296729">
                <a:moveTo>
                  <a:pt x="1302976" y="1288967"/>
                </a:moveTo>
                <a:cubicBezTo>
                  <a:pt x="1222698" y="1288967"/>
                  <a:pt x="1142228" y="1285624"/>
                  <a:pt x="1062143" y="1289609"/>
                </a:cubicBezTo>
                <a:cubicBezTo>
                  <a:pt x="842905" y="1300536"/>
                  <a:pt x="623539" y="1291088"/>
                  <a:pt x="404366" y="1296294"/>
                </a:cubicBezTo>
                <a:cubicBezTo>
                  <a:pt x="340799" y="1297836"/>
                  <a:pt x="278968" y="1296551"/>
                  <a:pt x="220093" y="1270906"/>
                </a:cubicBezTo>
                <a:cubicBezTo>
                  <a:pt x="105301" y="1220836"/>
                  <a:pt x="31450" y="1134067"/>
                  <a:pt x="7219" y="1011947"/>
                </a:cubicBezTo>
                <a:cubicBezTo>
                  <a:pt x="-32952" y="809549"/>
                  <a:pt x="98488" y="624055"/>
                  <a:pt x="303006" y="590119"/>
                </a:cubicBezTo>
                <a:cubicBezTo>
                  <a:pt x="337393" y="584399"/>
                  <a:pt x="373707" y="586777"/>
                  <a:pt x="408672" y="589926"/>
                </a:cubicBezTo>
                <a:cubicBezTo>
                  <a:pt x="425962" y="591469"/>
                  <a:pt x="432518" y="589412"/>
                  <a:pt x="438881" y="572829"/>
                </a:cubicBezTo>
                <a:cubicBezTo>
                  <a:pt x="494221" y="427956"/>
                  <a:pt x="619747" y="339902"/>
                  <a:pt x="773104" y="338038"/>
                </a:cubicBezTo>
                <a:cubicBezTo>
                  <a:pt x="792772" y="337780"/>
                  <a:pt x="803634" y="333089"/>
                  <a:pt x="810704" y="312714"/>
                </a:cubicBezTo>
                <a:cubicBezTo>
                  <a:pt x="848754" y="203384"/>
                  <a:pt x="919712" y="119636"/>
                  <a:pt x="1018951" y="61789"/>
                </a:cubicBezTo>
                <a:cubicBezTo>
                  <a:pt x="1077247" y="27789"/>
                  <a:pt x="1140749" y="8571"/>
                  <a:pt x="1209651" y="2208"/>
                </a:cubicBezTo>
                <a:cubicBezTo>
                  <a:pt x="1329714" y="-8847"/>
                  <a:pt x="1436794" y="21554"/>
                  <a:pt x="1529862" y="94826"/>
                </a:cubicBezTo>
                <a:cubicBezTo>
                  <a:pt x="1631800" y="175104"/>
                  <a:pt x="1695495" y="278777"/>
                  <a:pt x="1710728" y="411438"/>
                </a:cubicBezTo>
                <a:cubicBezTo>
                  <a:pt x="1716834" y="464785"/>
                  <a:pt x="1711435" y="515433"/>
                  <a:pt x="1701730" y="566595"/>
                </a:cubicBezTo>
                <a:cubicBezTo>
                  <a:pt x="1698902" y="581571"/>
                  <a:pt x="1701923" y="586905"/>
                  <a:pt x="1715613" y="591983"/>
                </a:cubicBezTo>
                <a:cubicBezTo>
                  <a:pt x="1855601" y="643852"/>
                  <a:pt x="1938578" y="744440"/>
                  <a:pt x="1957732" y="891820"/>
                </a:cubicBezTo>
                <a:cubicBezTo>
                  <a:pt x="1970394" y="989066"/>
                  <a:pt x="1941214" y="1078470"/>
                  <a:pt x="1878483" y="1154570"/>
                </a:cubicBezTo>
                <a:cubicBezTo>
                  <a:pt x="1824428" y="1220129"/>
                  <a:pt x="1755720" y="1264285"/>
                  <a:pt x="1671071" y="1278554"/>
                </a:cubicBezTo>
                <a:cubicBezTo>
                  <a:pt x="1626016" y="1286139"/>
                  <a:pt x="1580253" y="1289802"/>
                  <a:pt x="1534169" y="1289224"/>
                </a:cubicBezTo>
                <a:cubicBezTo>
                  <a:pt x="1457104" y="1288260"/>
                  <a:pt x="1379976" y="1288967"/>
                  <a:pt x="1302912" y="1288967"/>
                </a:cubicBezTo>
                <a:cubicBezTo>
                  <a:pt x="1302976" y="1288902"/>
                  <a:pt x="1302976" y="1288902"/>
                  <a:pt x="1302976" y="1288967"/>
                </a:cubicBezTo>
                <a:close/>
              </a:path>
            </a:pathLst>
          </a:custGeom>
          <a:solidFill>
            <a:schemeClr val="bg1"/>
          </a:solidFill>
          <a:ln w="64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" name="그룹 6">
            <a:extLst>
              <a:ext uri="{FF2B5EF4-FFF2-40B4-BE49-F238E27FC236}">
                <a16:creationId xmlns:a16="http://schemas.microsoft.com/office/drawing/2014/main" id="{5AB4A52E-F226-A7D0-C2D4-F5262AAAAE63}"/>
              </a:ext>
            </a:extLst>
          </p:cNvPr>
          <p:cNvGrpSpPr/>
          <p:nvPr/>
        </p:nvGrpSpPr>
        <p:grpSpPr>
          <a:xfrm>
            <a:off x="8360576" y="888533"/>
            <a:ext cx="2393795" cy="5428290"/>
            <a:chOff x="1547372" y="214466"/>
            <a:chExt cx="2281051" cy="5172626"/>
          </a:xfrm>
        </p:grpSpPr>
        <p:sp>
          <p:nvSpPr>
            <p:cNvPr id="7" name="자유형: 도형 7">
              <a:extLst>
                <a:ext uri="{FF2B5EF4-FFF2-40B4-BE49-F238E27FC236}">
                  <a16:creationId xmlns:a16="http://schemas.microsoft.com/office/drawing/2014/main" id="{CF35D21F-4903-EF4D-16ED-02034D761FB1}"/>
                </a:ext>
              </a:extLst>
            </p:cNvPr>
            <p:cNvSpPr/>
            <p:nvPr/>
          </p:nvSpPr>
          <p:spPr>
            <a:xfrm>
              <a:off x="1810054" y="3167585"/>
              <a:ext cx="384984" cy="921726"/>
            </a:xfrm>
            <a:custGeom>
              <a:avLst/>
              <a:gdLst>
                <a:gd name="connsiteX0" fmla="*/ 510281 w 510281"/>
                <a:gd name="connsiteY0" fmla="*/ 1047661 h 1221712"/>
                <a:gd name="connsiteX1" fmla="*/ 510281 w 510281"/>
                <a:gd name="connsiteY1" fmla="*/ 0 h 1221712"/>
                <a:gd name="connsiteX2" fmla="*/ 314504 w 510281"/>
                <a:gd name="connsiteY2" fmla="*/ 95961 h 1221712"/>
                <a:gd name="connsiteX3" fmla="*/ 23215 w 510281"/>
                <a:gd name="connsiteY3" fmla="*/ 754444 h 1221712"/>
                <a:gd name="connsiteX4" fmla="*/ 4640 w 510281"/>
                <a:gd name="connsiteY4" fmla="*/ 1144521 h 1221712"/>
                <a:gd name="connsiteX5" fmla="*/ 109278 w 510281"/>
                <a:gd name="connsiteY5" fmla="*/ 1211302 h 1221712"/>
                <a:gd name="connsiteX6" fmla="*/ 510281 w 510281"/>
                <a:gd name="connsiteY6" fmla="*/ 1047661 h 122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281" h="1221712">
                  <a:moveTo>
                    <a:pt x="510281" y="1047661"/>
                  </a:moveTo>
                  <a:cubicBezTo>
                    <a:pt x="510217" y="969890"/>
                    <a:pt x="510281" y="308514"/>
                    <a:pt x="510281" y="0"/>
                  </a:cubicBezTo>
                  <a:cubicBezTo>
                    <a:pt x="433153" y="6427"/>
                    <a:pt x="349597" y="70701"/>
                    <a:pt x="314504" y="95961"/>
                  </a:cubicBezTo>
                  <a:cubicBezTo>
                    <a:pt x="131067" y="276377"/>
                    <a:pt x="66665" y="511233"/>
                    <a:pt x="23215" y="754444"/>
                  </a:cubicBezTo>
                  <a:cubicBezTo>
                    <a:pt x="141" y="883699"/>
                    <a:pt x="-5065" y="1013724"/>
                    <a:pt x="4640" y="1144521"/>
                  </a:cubicBezTo>
                  <a:cubicBezTo>
                    <a:pt x="9911" y="1215929"/>
                    <a:pt x="42883" y="1236754"/>
                    <a:pt x="109278" y="1211302"/>
                  </a:cubicBezTo>
                  <a:cubicBezTo>
                    <a:pt x="232298" y="1163996"/>
                    <a:pt x="387069" y="1094838"/>
                    <a:pt x="510281" y="1047661"/>
                  </a:cubicBezTo>
                  <a:close/>
                </a:path>
              </a:pathLst>
            </a:custGeom>
            <a:solidFill>
              <a:schemeClr val="accent2"/>
            </a:solidFill>
            <a:ln w="6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8">
              <a:extLst>
                <a:ext uri="{FF2B5EF4-FFF2-40B4-BE49-F238E27FC236}">
                  <a16:creationId xmlns:a16="http://schemas.microsoft.com/office/drawing/2014/main" id="{D0F92F3B-C900-78FF-2B6B-6330E6D96C4F}"/>
                </a:ext>
              </a:extLst>
            </p:cNvPr>
            <p:cNvSpPr/>
            <p:nvPr/>
          </p:nvSpPr>
          <p:spPr>
            <a:xfrm>
              <a:off x="3165210" y="3167585"/>
              <a:ext cx="384984" cy="921726"/>
            </a:xfrm>
            <a:custGeom>
              <a:avLst/>
              <a:gdLst>
                <a:gd name="connsiteX0" fmla="*/ 0 w 510281"/>
                <a:gd name="connsiteY0" fmla="*/ 1047661 h 1221712"/>
                <a:gd name="connsiteX1" fmla="*/ 0 w 510281"/>
                <a:gd name="connsiteY1" fmla="*/ 0 h 1221712"/>
                <a:gd name="connsiteX2" fmla="*/ 195778 w 510281"/>
                <a:gd name="connsiteY2" fmla="*/ 95961 h 1221712"/>
                <a:gd name="connsiteX3" fmla="*/ 487066 w 510281"/>
                <a:gd name="connsiteY3" fmla="*/ 754444 h 1221712"/>
                <a:gd name="connsiteX4" fmla="*/ 505641 w 510281"/>
                <a:gd name="connsiteY4" fmla="*/ 1144521 h 1221712"/>
                <a:gd name="connsiteX5" fmla="*/ 401004 w 510281"/>
                <a:gd name="connsiteY5" fmla="*/ 1211302 h 1221712"/>
                <a:gd name="connsiteX6" fmla="*/ 0 w 510281"/>
                <a:gd name="connsiteY6" fmla="*/ 1047661 h 122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281" h="1221712">
                  <a:moveTo>
                    <a:pt x="0" y="1047661"/>
                  </a:moveTo>
                  <a:cubicBezTo>
                    <a:pt x="64" y="969890"/>
                    <a:pt x="0" y="308514"/>
                    <a:pt x="0" y="0"/>
                  </a:cubicBezTo>
                  <a:cubicBezTo>
                    <a:pt x="77128" y="6427"/>
                    <a:pt x="160684" y="70701"/>
                    <a:pt x="195778" y="95961"/>
                  </a:cubicBezTo>
                  <a:cubicBezTo>
                    <a:pt x="379215" y="276377"/>
                    <a:pt x="443617" y="511233"/>
                    <a:pt x="487066" y="754444"/>
                  </a:cubicBezTo>
                  <a:cubicBezTo>
                    <a:pt x="510140" y="883699"/>
                    <a:pt x="515346" y="1013724"/>
                    <a:pt x="505641" y="1144521"/>
                  </a:cubicBezTo>
                  <a:cubicBezTo>
                    <a:pt x="500371" y="1215929"/>
                    <a:pt x="467398" y="1236754"/>
                    <a:pt x="401004" y="1211302"/>
                  </a:cubicBezTo>
                  <a:cubicBezTo>
                    <a:pt x="277919" y="1163996"/>
                    <a:pt x="123149" y="1094838"/>
                    <a:pt x="0" y="1047661"/>
                  </a:cubicBezTo>
                  <a:close/>
                </a:path>
              </a:pathLst>
            </a:custGeom>
            <a:solidFill>
              <a:schemeClr val="accent2"/>
            </a:solidFill>
            <a:ln w="64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" name="그룹 9">
              <a:extLst>
                <a:ext uri="{FF2B5EF4-FFF2-40B4-BE49-F238E27FC236}">
                  <a16:creationId xmlns:a16="http://schemas.microsoft.com/office/drawing/2014/main" id="{40729B0E-D630-8F93-EF40-00DA5395DBCF}"/>
                </a:ext>
              </a:extLst>
            </p:cNvPr>
            <p:cNvGrpSpPr/>
            <p:nvPr/>
          </p:nvGrpSpPr>
          <p:grpSpPr>
            <a:xfrm>
              <a:off x="1547372" y="214466"/>
              <a:ext cx="2281051" cy="5172626"/>
              <a:chOff x="1547372" y="214466"/>
              <a:chExt cx="2281051" cy="5172626"/>
            </a:xfrm>
          </p:grpSpPr>
          <p:sp>
            <p:nvSpPr>
              <p:cNvPr id="25" name="자유형: 도형 25">
                <a:extLst>
                  <a:ext uri="{FF2B5EF4-FFF2-40B4-BE49-F238E27FC236}">
                    <a16:creationId xmlns:a16="http://schemas.microsoft.com/office/drawing/2014/main" id="{132AE5E2-8A01-2BD6-D29E-2093F839D45C}"/>
                  </a:ext>
                </a:extLst>
              </p:cNvPr>
              <p:cNvSpPr/>
              <p:nvPr/>
            </p:nvSpPr>
            <p:spPr>
              <a:xfrm>
                <a:off x="2339224" y="3956515"/>
                <a:ext cx="692157" cy="1430577"/>
              </a:xfrm>
              <a:custGeom>
                <a:avLst/>
                <a:gdLst>
                  <a:gd name="connsiteX0" fmla="*/ 838681 w 917426"/>
                  <a:gd name="connsiteY0" fmla="*/ 432406 h 1896174"/>
                  <a:gd name="connsiteX1" fmla="*/ 830582 w 917426"/>
                  <a:gd name="connsiteY1" fmla="*/ 398920 h 1896174"/>
                  <a:gd name="connsiteX2" fmla="*/ 831803 w 917426"/>
                  <a:gd name="connsiteY2" fmla="*/ 16684 h 1896174"/>
                  <a:gd name="connsiteX3" fmla="*/ 767787 w 917426"/>
                  <a:gd name="connsiteY3" fmla="*/ 2030 h 1896174"/>
                  <a:gd name="connsiteX4" fmla="*/ 128842 w 917426"/>
                  <a:gd name="connsiteY4" fmla="*/ 2030 h 1896174"/>
                  <a:gd name="connsiteX5" fmla="*/ 99598 w 917426"/>
                  <a:gd name="connsiteY5" fmla="*/ 2030 h 1896174"/>
                  <a:gd name="connsiteX6" fmla="*/ 98569 w 917426"/>
                  <a:gd name="connsiteY6" fmla="*/ 2030 h 1896174"/>
                  <a:gd name="connsiteX7" fmla="*/ 98569 w 917426"/>
                  <a:gd name="connsiteY7" fmla="*/ 2223 h 1896174"/>
                  <a:gd name="connsiteX8" fmla="*/ 71253 w 917426"/>
                  <a:gd name="connsiteY8" fmla="*/ 16684 h 1896174"/>
                  <a:gd name="connsiteX9" fmla="*/ 79416 w 917426"/>
                  <a:gd name="connsiteY9" fmla="*/ 405283 h 1896174"/>
                  <a:gd name="connsiteX10" fmla="*/ 71446 w 917426"/>
                  <a:gd name="connsiteY10" fmla="*/ 442047 h 1896174"/>
                  <a:gd name="connsiteX11" fmla="*/ 35967 w 917426"/>
                  <a:gd name="connsiteY11" fmla="*/ 906553 h 1896174"/>
                  <a:gd name="connsiteX12" fmla="*/ 207192 w 917426"/>
                  <a:gd name="connsiteY12" fmla="*/ 1341815 h 1896174"/>
                  <a:gd name="connsiteX13" fmla="*/ 460623 w 917426"/>
                  <a:gd name="connsiteY13" fmla="*/ 1896175 h 1896174"/>
                  <a:gd name="connsiteX14" fmla="*/ 700299 w 917426"/>
                  <a:gd name="connsiteY14" fmla="*/ 1401975 h 1896174"/>
                  <a:gd name="connsiteX15" fmla="*/ 891706 w 917426"/>
                  <a:gd name="connsiteY15" fmla="*/ 876216 h 1896174"/>
                  <a:gd name="connsiteX16" fmla="*/ 838681 w 917426"/>
                  <a:gd name="connsiteY16" fmla="*/ 432406 h 1896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7426" h="1896174">
                    <a:moveTo>
                      <a:pt x="838681" y="432406"/>
                    </a:moveTo>
                    <a:cubicBezTo>
                      <a:pt x="832060" y="421673"/>
                      <a:pt x="830518" y="410875"/>
                      <a:pt x="830582" y="398920"/>
                    </a:cubicBezTo>
                    <a:cubicBezTo>
                      <a:pt x="831096" y="271529"/>
                      <a:pt x="831418" y="144075"/>
                      <a:pt x="831803" y="16684"/>
                    </a:cubicBezTo>
                    <a:cubicBezTo>
                      <a:pt x="812007" y="-1055"/>
                      <a:pt x="789704" y="-2148"/>
                      <a:pt x="767787" y="2030"/>
                    </a:cubicBezTo>
                    <a:lnTo>
                      <a:pt x="128842" y="2030"/>
                    </a:lnTo>
                    <a:cubicBezTo>
                      <a:pt x="118944" y="487"/>
                      <a:pt x="109175" y="102"/>
                      <a:pt x="99598" y="2030"/>
                    </a:cubicBezTo>
                    <a:lnTo>
                      <a:pt x="98569" y="2030"/>
                    </a:lnTo>
                    <a:lnTo>
                      <a:pt x="98569" y="2223"/>
                    </a:lnTo>
                    <a:cubicBezTo>
                      <a:pt x="89185" y="4344"/>
                      <a:pt x="79994" y="8714"/>
                      <a:pt x="71253" y="16684"/>
                    </a:cubicBezTo>
                    <a:cubicBezTo>
                      <a:pt x="72153" y="67525"/>
                      <a:pt x="78773" y="365690"/>
                      <a:pt x="79416" y="405283"/>
                    </a:cubicBezTo>
                    <a:cubicBezTo>
                      <a:pt x="79609" y="418394"/>
                      <a:pt x="78195" y="430607"/>
                      <a:pt x="71446" y="442047"/>
                    </a:cubicBezTo>
                    <a:cubicBezTo>
                      <a:pt x="-16738" y="591034"/>
                      <a:pt x="-16802" y="746576"/>
                      <a:pt x="35967" y="906553"/>
                    </a:cubicBezTo>
                    <a:cubicBezTo>
                      <a:pt x="84879" y="1054897"/>
                      <a:pt x="144075" y="1199063"/>
                      <a:pt x="207192" y="1341815"/>
                    </a:cubicBezTo>
                    <a:cubicBezTo>
                      <a:pt x="290169" y="1529493"/>
                      <a:pt x="367812" y="1713574"/>
                      <a:pt x="460623" y="1896175"/>
                    </a:cubicBezTo>
                    <a:cubicBezTo>
                      <a:pt x="548357" y="1718072"/>
                      <a:pt x="633262" y="1561373"/>
                      <a:pt x="700299" y="1401975"/>
                    </a:cubicBezTo>
                    <a:cubicBezTo>
                      <a:pt x="772672" y="1229850"/>
                      <a:pt x="840223" y="1056118"/>
                      <a:pt x="891706" y="876216"/>
                    </a:cubicBezTo>
                    <a:cubicBezTo>
                      <a:pt x="936505" y="719774"/>
                      <a:pt x="925193" y="572009"/>
                      <a:pt x="838681" y="43240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6">
                <a:extLst>
                  <a:ext uri="{FF2B5EF4-FFF2-40B4-BE49-F238E27FC236}">
                    <a16:creationId xmlns:a16="http://schemas.microsoft.com/office/drawing/2014/main" id="{AF16F322-57DA-DAD6-252E-9422BB7FCF1C}"/>
                  </a:ext>
                </a:extLst>
              </p:cNvPr>
              <p:cNvSpPr/>
              <p:nvPr/>
            </p:nvSpPr>
            <p:spPr>
              <a:xfrm>
                <a:off x="1547372" y="214466"/>
                <a:ext cx="2281051" cy="2736858"/>
              </a:xfrm>
              <a:custGeom>
                <a:avLst/>
                <a:gdLst>
                  <a:gd name="connsiteX0" fmla="*/ 2812119 w 3023443"/>
                  <a:gd name="connsiteY0" fmla="*/ 749151 h 3627597"/>
                  <a:gd name="connsiteX1" fmla="*/ 1653715 w 3023443"/>
                  <a:gd name="connsiteY1" fmla="*/ 8525 h 3627597"/>
                  <a:gd name="connsiteX2" fmla="*/ 789748 w 3023443"/>
                  <a:gd name="connsiteY2" fmla="*/ 186242 h 3627597"/>
                  <a:gd name="connsiteX3" fmla="*/ 789748 w 3023443"/>
                  <a:gd name="connsiteY3" fmla="*/ 186242 h 3627597"/>
                  <a:gd name="connsiteX4" fmla="*/ 7409 w 3023443"/>
                  <a:gd name="connsiteY4" fmla="*/ 1372348 h 3627597"/>
                  <a:gd name="connsiteX5" fmla="*/ 182105 w 3023443"/>
                  <a:gd name="connsiteY5" fmla="*/ 2180975 h 3627597"/>
                  <a:gd name="connsiteX6" fmla="*/ 606440 w 3023443"/>
                  <a:gd name="connsiteY6" fmla="*/ 2959329 h 3627597"/>
                  <a:gd name="connsiteX7" fmla="*/ 676241 w 3023443"/>
                  <a:gd name="connsiteY7" fmla="*/ 3104781 h 3627597"/>
                  <a:gd name="connsiteX8" fmla="*/ 735822 w 3023443"/>
                  <a:gd name="connsiteY8" fmla="*/ 3619805 h 3627597"/>
                  <a:gd name="connsiteX9" fmla="*/ 2285011 w 3023443"/>
                  <a:gd name="connsiteY9" fmla="*/ 3620384 h 3627597"/>
                  <a:gd name="connsiteX10" fmla="*/ 2284946 w 3023443"/>
                  <a:gd name="connsiteY10" fmla="*/ 3521146 h 3627597"/>
                  <a:gd name="connsiteX11" fmla="*/ 2442867 w 3023443"/>
                  <a:gd name="connsiteY11" fmla="*/ 2903861 h 3627597"/>
                  <a:gd name="connsiteX12" fmla="*/ 2852419 w 3023443"/>
                  <a:gd name="connsiteY12" fmla="*/ 2153659 h 3627597"/>
                  <a:gd name="connsiteX13" fmla="*/ 2812119 w 3023443"/>
                  <a:gd name="connsiteY13" fmla="*/ 749151 h 362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23443" h="3627597">
                    <a:moveTo>
                      <a:pt x="2812119" y="749151"/>
                    </a:moveTo>
                    <a:cubicBezTo>
                      <a:pt x="2553096" y="310740"/>
                      <a:pt x="2162119" y="62515"/>
                      <a:pt x="1653715" y="8525"/>
                    </a:cubicBezTo>
                    <a:cubicBezTo>
                      <a:pt x="1347836" y="-23997"/>
                      <a:pt x="1059183" y="36806"/>
                      <a:pt x="789748" y="186242"/>
                    </a:cubicBezTo>
                    <a:cubicBezTo>
                      <a:pt x="789748" y="186242"/>
                      <a:pt x="789748" y="186242"/>
                      <a:pt x="789748" y="186242"/>
                    </a:cubicBezTo>
                    <a:cubicBezTo>
                      <a:pt x="325306" y="447257"/>
                      <a:pt x="65834" y="845433"/>
                      <a:pt x="7409" y="1372348"/>
                    </a:cubicBezTo>
                    <a:cubicBezTo>
                      <a:pt x="-24407" y="1659330"/>
                      <a:pt x="48544" y="1928637"/>
                      <a:pt x="182105" y="2180975"/>
                    </a:cubicBezTo>
                    <a:cubicBezTo>
                      <a:pt x="320357" y="2442119"/>
                      <a:pt x="464587" y="2700114"/>
                      <a:pt x="606440" y="2959329"/>
                    </a:cubicBezTo>
                    <a:cubicBezTo>
                      <a:pt x="632342" y="3006635"/>
                      <a:pt x="657987" y="3053812"/>
                      <a:pt x="676241" y="3104781"/>
                    </a:cubicBezTo>
                    <a:cubicBezTo>
                      <a:pt x="736144" y="3271892"/>
                      <a:pt x="739807" y="3445367"/>
                      <a:pt x="735822" y="3619805"/>
                    </a:cubicBezTo>
                    <a:cubicBezTo>
                      <a:pt x="837246" y="3629061"/>
                      <a:pt x="2000086" y="3631053"/>
                      <a:pt x="2285011" y="3620384"/>
                    </a:cubicBezTo>
                    <a:cubicBezTo>
                      <a:pt x="2285011" y="3587283"/>
                      <a:pt x="2285653" y="3554246"/>
                      <a:pt x="2284946" y="3521146"/>
                    </a:cubicBezTo>
                    <a:cubicBezTo>
                      <a:pt x="2280447" y="3300751"/>
                      <a:pt x="2329424" y="3096811"/>
                      <a:pt x="2442867" y="2903861"/>
                    </a:cubicBezTo>
                    <a:cubicBezTo>
                      <a:pt x="2587161" y="2658336"/>
                      <a:pt x="2724128" y="2407990"/>
                      <a:pt x="2852419" y="2153659"/>
                    </a:cubicBezTo>
                    <a:cubicBezTo>
                      <a:pt x="3091131" y="1680412"/>
                      <a:pt x="3082004" y="1205944"/>
                      <a:pt x="2812119" y="74915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7" name="자유형: 도형 27">
                <a:extLst>
                  <a:ext uri="{FF2B5EF4-FFF2-40B4-BE49-F238E27FC236}">
                    <a16:creationId xmlns:a16="http://schemas.microsoft.com/office/drawing/2014/main" id="{CE628AED-1B5D-5C7F-DDBE-2D2F8740BB09}"/>
                  </a:ext>
                </a:extLst>
              </p:cNvPr>
              <p:cNvSpPr/>
              <p:nvPr/>
            </p:nvSpPr>
            <p:spPr>
              <a:xfrm>
                <a:off x="1547437" y="354977"/>
                <a:ext cx="785737" cy="2595791"/>
              </a:xfrm>
              <a:custGeom>
                <a:avLst/>
                <a:gdLst>
                  <a:gd name="connsiteX0" fmla="*/ 1041101 w 1041463"/>
                  <a:gd name="connsiteY0" fmla="*/ 3434270 h 3440619"/>
                  <a:gd name="connsiteX1" fmla="*/ 735801 w 1041463"/>
                  <a:gd name="connsiteY1" fmla="*/ 3433564 h 3440619"/>
                  <a:gd name="connsiteX2" fmla="*/ 676219 w 1041463"/>
                  <a:gd name="connsiteY2" fmla="*/ 2918539 h 3440619"/>
                  <a:gd name="connsiteX3" fmla="*/ 606418 w 1041463"/>
                  <a:gd name="connsiteY3" fmla="*/ 2773087 h 3440619"/>
                  <a:gd name="connsiteX4" fmla="*/ 182083 w 1041463"/>
                  <a:gd name="connsiteY4" fmla="*/ 1994733 h 3440619"/>
                  <a:gd name="connsiteX5" fmla="*/ 7387 w 1041463"/>
                  <a:gd name="connsiteY5" fmla="*/ 1186106 h 3440619"/>
                  <a:gd name="connsiteX6" fmla="*/ 789726 w 1041463"/>
                  <a:gd name="connsiteY6" fmla="*/ 0 h 3440619"/>
                  <a:gd name="connsiteX7" fmla="*/ 583472 w 1041463"/>
                  <a:gd name="connsiteY7" fmla="*/ 233828 h 3440619"/>
                  <a:gd name="connsiteX8" fmla="*/ 286913 w 1041463"/>
                  <a:gd name="connsiteY8" fmla="*/ 930747 h 3440619"/>
                  <a:gd name="connsiteX9" fmla="*/ 506601 w 1041463"/>
                  <a:gd name="connsiteY9" fmla="*/ 1998140 h 3440619"/>
                  <a:gd name="connsiteX10" fmla="*/ 768645 w 1041463"/>
                  <a:gd name="connsiteY10" fmla="*/ 2478457 h 3440619"/>
                  <a:gd name="connsiteX11" fmla="*/ 929714 w 1041463"/>
                  <a:gd name="connsiteY11" fmla="*/ 2770324 h 3440619"/>
                  <a:gd name="connsiteX12" fmla="*/ 1041165 w 1041463"/>
                  <a:gd name="connsiteY12" fmla="*/ 3235729 h 3440619"/>
                  <a:gd name="connsiteX13" fmla="*/ 1041101 w 1041463"/>
                  <a:gd name="connsiteY13" fmla="*/ 3434270 h 3440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1463" h="3440619">
                    <a:moveTo>
                      <a:pt x="1041101" y="3434270"/>
                    </a:moveTo>
                    <a:cubicBezTo>
                      <a:pt x="939291" y="3442819"/>
                      <a:pt x="837546" y="3442883"/>
                      <a:pt x="735801" y="3433564"/>
                    </a:cubicBezTo>
                    <a:cubicBezTo>
                      <a:pt x="739786" y="3259125"/>
                      <a:pt x="736058" y="3085650"/>
                      <a:pt x="676219" y="2918539"/>
                    </a:cubicBezTo>
                    <a:cubicBezTo>
                      <a:pt x="657965" y="2867570"/>
                      <a:pt x="632256" y="2820329"/>
                      <a:pt x="606418" y="2773087"/>
                    </a:cubicBezTo>
                    <a:cubicBezTo>
                      <a:pt x="464566" y="2513872"/>
                      <a:pt x="320271" y="2255877"/>
                      <a:pt x="182083" y="1994733"/>
                    </a:cubicBezTo>
                    <a:cubicBezTo>
                      <a:pt x="48522" y="1742395"/>
                      <a:pt x="-24364" y="1473088"/>
                      <a:pt x="7387" y="1186106"/>
                    </a:cubicBezTo>
                    <a:cubicBezTo>
                      <a:pt x="65748" y="659191"/>
                      <a:pt x="325285" y="261015"/>
                      <a:pt x="789726" y="0"/>
                    </a:cubicBezTo>
                    <a:cubicBezTo>
                      <a:pt x="723332" y="80021"/>
                      <a:pt x="644789" y="149115"/>
                      <a:pt x="583472" y="233828"/>
                    </a:cubicBezTo>
                    <a:cubicBezTo>
                      <a:pt x="431465" y="443681"/>
                      <a:pt x="329784" y="673588"/>
                      <a:pt x="286913" y="930747"/>
                    </a:cubicBezTo>
                    <a:cubicBezTo>
                      <a:pt x="222640" y="1315875"/>
                      <a:pt x="318343" y="1665588"/>
                      <a:pt x="506601" y="1998140"/>
                    </a:cubicBezTo>
                    <a:cubicBezTo>
                      <a:pt x="596455" y="2156831"/>
                      <a:pt x="681168" y="2318415"/>
                      <a:pt x="768645" y="2478457"/>
                    </a:cubicBezTo>
                    <a:cubicBezTo>
                      <a:pt x="821927" y="2575960"/>
                      <a:pt x="876753" y="2672628"/>
                      <a:pt x="929714" y="2770324"/>
                    </a:cubicBezTo>
                    <a:cubicBezTo>
                      <a:pt x="1008385" y="2915389"/>
                      <a:pt x="1039108" y="3072281"/>
                      <a:pt x="1041165" y="3235729"/>
                    </a:cubicBezTo>
                    <a:cubicBezTo>
                      <a:pt x="1041872" y="3301931"/>
                      <a:pt x="1041101" y="3368069"/>
                      <a:pt x="1041101" y="343427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8">
                <a:extLst>
                  <a:ext uri="{FF2B5EF4-FFF2-40B4-BE49-F238E27FC236}">
                    <a16:creationId xmlns:a16="http://schemas.microsoft.com/office/drawing/2014/main" id="{A88B5393-A19B-A210-20FC-31294103D03C}"/>
                  </a:ext>
                </a:extLst>
              </p:cNvPr>
              <p:cNvSpPr/>
              <p:nvPr/>
            </p:nvSpPr>
            <p:spPr>
              <a:xfrm>
                <a:off x="2569685" y="308032"/>
                <a:ext cx="1175104" cy="1216090"/>
              </a:xfrm>
              <a:custGeom>
                <a:avLst/>
                <a:gdLst>
                  <a:gd name="connsiteX0" fmla="*/ 193400 w 1557554"/>
                  <a:gd name="connsiteY0" fmla="*/ 393 h 1611879"/>
                  <a:gd name="connsiteX1" fmla="*/ 1167210 w 1557554"/>
                  <a:gd name="connsiteY1" fmla="*/ 401846 h 1611879"/>
                  <a:gd name="connsiteX2" fmla="*/ 1516408 w 1557554"/>
                  <a:gd name="connsiteY2" fmla="*/ 1089831 h 1611879"/>
                  <a:gd name="connsiteX3" fmla="*/ 1557479 w 1557554"/>
                  <a:gd name="connsiteY3" fmla="*/ 1477530 h 1611879"/>
                  <a:gd name="connsiteX4" fmla="*/ 1444615 w 1557554"/>
                  <a:gd name="connsiteY4" fmla="*/ 1611862 h 1611879"/>
                  <a:gd name="connsiteX5" fmla="*/ 1318574 w 1557554"/>
                  <a:gd name="connsiteY5" fmla="*/ 1478237 h 1611879"/>
                  <a:gd name="connsiteX6" fmla="*/ 1170938 w 1557554"/>
                  <a:gd name="connsiteY6" fmla="*/ 807734 h 1611879"/>
                  <a:gd name="connsiteX7" fmla="*/ 530901 w 1557554"/>
                  <a:gd name="connsiteY7" fmla="*/ 293159 h 1611879"/>
                  <a:gd name="connsiteX8" fmla="*/ 110036 w 1557554"/>
                  <a:gd name="connsiteY8" fmla="*/ 231200 h 1611879"/>
                  <a:gd name="connsiteX9" fmla="*/ 0 w 1557554"/>
                  <a:gd name="connsiteY9" fmla="*/ 116085 h 1611879"/>
                  <a:gd name="connsiteX10" fmla="*/ 109715 w 1557554"/>
                  <a:gd name="connsiteY10" fmla="*/ 521 h 1611879"/>
                  <a:gd name="connsiteX11" fmla="*/ 193400 w 1557554"/>
                  <a:gd name="connsiteY11" fmla="*/ 393 h 161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57554" h="1611879">
                    <a:moveTo>
                      <a:pt x="193400" y="393"/>
                    </a:moveTo>
                    <a:cubicBezTo>
                      <a:pt x="565544" y="18904"/>
                      <a:pt x="899960" y="132925"/>
                      <a:pt x="1167210" y="401846"/>
                    </a:cubicBezTo>
                    <a:cubicBezTo>
                      <a:pt x="1356496" y="592289"/>
                      <a:pt x="1463254" y="828366"/>
                      <a:pt x="1516408" y="1089831"/>
                    </a:cubicBezTo>
                    <a:cubicBezTo>
                      <a:pt x="1542375" y="1217800"/>
                      <a:pt x="1554009" y="1347312"/>
                      <a:pt x="1557479" y="1477530"/>
                    </a:cubicBezTo>
                    <a:cubicBezTo>
                      <a:pt x="1559665" y="1558901"/>
                      <a:pt x="1513773" y="1610898"/>
                      <a:pt x="1444615" y="1611862"/>
                    </a:cubicBezTo>
                    <a:cubicBezTo>
                      <a:pt x="1366587" y="1612955"/>
                      <a:pt x="1318767" y="1563400"/>
                      <a:pt x="1318574" y="1478237"/>
                    </a:cubicBezTo>
                    <a:cubicBezTo>
                      <a:pt x="1318060" y="1243895"/>
                      <a:pt x="1278468" y="1017716"/>
                      <a:pt x="1170938" y="807734"/>
                    </a:cubicBezTo>
                    <a:cubicBezTo>
                      <a:pt x="1034742" y="541770"/>
                      <a:pt x="813447" y="378900"/>
                      <a:pt x="530901" y="293159"/>
                    </a:cubicBezTo>
                    <a:cubicBezTo>
                      <a:pt x="393548" y="251446"/>
                      <a:pt x="252917" y="234799"/>
                      <a:pt x="110036" y="231200"/>
                    </a:cubicBezTo>
                    <a:cubicBezTo>
                      <a:pt x="46084" y="229593"/>
                      <a:pt x="64" y="180102"/>
                      <a:pt x="0" y="116085"/>
                    </a:cubicBezTo>
                    <a:cubicBezTo>
                      <a:pt x="-64" y="52197"/>
                      <a:pt x="46020" y="3221"/>
                      <a:pt x="109715" y="521"/>
                    </a:cubicBezTo>
                    <a:cubicBezTo>
                      <a:pt x="137610" y="-571"/>
                      <a:pt x="165505" y="393"/>
                      <a:pt x="193400" y="39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9" name="그룹 29">
                <a:extLst>
                  <a:ext uri="{FF2B5EF4-FFF2-40B4-BE49-F238E27FC236}">
                    <a16:creationId xmlns:a16="http://schemas.microsoft.com/office/drawing/2014/main" id="{12BAE832-F9DD-2ADD-B0B4-4AC586335A3D}"/>
                  </a:ext>
                </a:extLst>
              </p:cNvPr>
              <p:cNvGrpSpPr/>
              <p:nvPr/>
            </p:nvGrpSpPr>
            <p:grpSpPr>
              <a:xfrm>
                <a:off x="1998745" y="2932546"/>
                <a:ext cx="1375657" cy="1214568"/>
                <a:chOff x="1998745" y="2932546"/>
                <a:chExt cx="1375657" cy="1214568"/>
              </a:xfrm>
            </p:grpSpPr>
            <p:sp>
              <p:nvSpPr>
                <p:cNvPr id="31" name="자유형: 도형 31">
                  <a:extLst>
                    <a:ext uri="{FF2B5EF4-FFF2-40B4-BE49-F238E27FC236}">
                      <a16:creationId xmlns:a16="http://schemas.microsoft.com/office/drawing/2014/main" id="{70032734-2B39-130F-E4F4-288B7E6C1603}"/>
                    </a:ext>
                  </a:extLst>
                </p:cNvPr>
                <p:cNvSpPr/>
                <p:nvPr/>
              </p:nvSpPr>
              <p:spPr>
                <a:xfrm>
                  <a:off x="2050388" y="2932594"/>
                  <a:ext cx="1272418" cy="859270"/>
                </a:xfrm>
                <a:custGeom>
                  <a:avLst/>
                  <a:gdLst>
                    <a:gd name="connsiteX0" fmla="*/ 1621432 w 1686540"/>
                    <a:gd name="connsiteY0" fmla="*/ 1138929 h 1138929"/>
                    <a:gd name="connsiteX1" fmla="*/ 65109 w 1686540"/>
                    <a:gd name="connsiteY1" fmla="*/ 1138929 h 1138929"/>
                    <a:gd name="connsiteX2" fmla="*/ 0 w 1686540"/>
                    <a:gd name="connsiteY2" fmla="*/ 1073820 h 1138929"/>
                    <a:gd name="connsiteX3" fmla="*/ 0 w 1686540"/>
                    <a:gd name="connsiteY3" fmla="*/ 65109 h 1138929"/>
                    <a:gd name="connsiteX4" fmla="*/ 65109 w 1686540"/>
                    <a:gd name="connsiteY4" fmla="*/ 0 h 1138929"/>
                    <a:gd name="connsiteX5" fmla="*/ 1621432 w 1686540"/>
                    <a:gd name="connsiteY5" fmla="*/ 0 h 1138929"/>
                    <a:gd name="connsiteX6" fmla="*/ 1686541 w 1686540"/>
                    <a:gd name="connsiteY6" fmla="*/ 65109 h 1138929"/>
                    <a:gd name="connsiteX7" fmla="*/ 1686541 w 1686540"/>
                    <a:gd name="connsiteY7" fmla="*/ 1073820 h 1138929"/>
                    <a:gd name="connsiteX8" fmla="*/ 1621432 w 1686540"/>
                    <a:gd name="connsiteY8" fmla="*/ 1138929 h 1138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86540" h="1138929">
                      <a:moveTo>
                        <a:pt x="1621432" y="1138929"/>
                      </a:moveTo>
                      <a:lnTo>
                        <a:pt x="65109" y="1138929"/>
                      </a:lnTo>
                      <a:cubicBezTo>
                        <a:pt x="29180" y="1138929"/>
                        <a:pt x="0" y="1109814"/>
                        <a:pt x="0" y="1073820"/>
                      </a:cubicBezTo>
                      <a:lnTo>
                        <a:pt x="0" y="65109"/>
                      </a:lnTo>
                      <a:cubicBezTo>
                        <a:pt x="0" y="29180"/>
                        <a:pt x="29116" y="0"/>
                        <a:pt x="65109" y="0"/>
                      </a:cubicBezTo>
                      <a:lnTo>
                        <a:pt x="1621432" y="0"/>
                      </a:lnTo>
                      <a:cubicBezTo>
                        <a:pt x="1657361" y="0"/>
                        <a:pt x="1686541" y="29116"/>
                        <a:pt x="1686541" y="65109"/>
                      </a:cubicBezTo>
                      <a:lnTo>
                        <a:pt x="1686541" y="1073820"/>
                      </a:lnTo>
                      <a:cubicBezTo>
                        <a:pt x="1686477" y="1109749"/>
                        <a:pt x="1657361" y="1138929"/>
                        <a:pt x="1621432" y="1138929"/>
                      </a:cubicBezTo>
                      <a:close/>
                    </a:path>
                  </a:pathLst>
                </a:custGeom>
                <a:solidFill>
                  <a:srgbClr val="292B37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2">
                  <a:extLst>
                    <a:ext uri="{FF2B5EF4-FFF2-40B4-BE49-F238E27FC236}">
                      <a16:creationId xmlns:a16="http://schemas.microsoft.com/office/drawing/2014/main" id="{2C3B2681-8967-F4BC-C3C9-D18AFD3E66C0}"/>
                    </a:ext>
                  </a:extLst>
                </p:cNvPr>
                <p:cNvSpPr/>
                <p:nvPr/>
              </p:nvSpPr>
              <p:spPr>
                <a:xfrm>
                  <a:off x="2180540" y="3791865"/>
                  <a:ext cx="1012067" cy="173503"/>
                </a:xfrm>
                <a:custGeom>
                  <a:avLst/>
                  <a:gdLst>
                    <a:gd name="connsiteX0" fmla="*/ 1282838 w 1341455"/>
                    <a:gd name="connsiteY0" fmla="*/ 229971 h 229971"/>
                    <a:gd name="connsiteX1" fmla="*/ 58682 w 1341455"/>
                    <a:gd name="connsiteY1" fmla="*/ 229971 h 229971"/>
                    <a:gd name="connsiteX2" fmla="*/ 0 w 1341455"/>
                    <a:gd name="connsiteY2" fmla="*/ 171289 h 229971"/>
                    <a:gd name="connsiteX3" fmla="*/ 0 w 1341455"/>
                    <a:gd name="connsiteY3" fmla="*/ 0 h 229971"/>
                    <a:gd name="connsiteX4" fmla="*/ 1341456 w 1341455"/>
                    <a:gd name="connsiteY4" fmla="*/ 0 h 229971"/>
                    <a:gd name="connsiteX5" fmla="*/ 1341456 w 1341455"/>
                    <a:gd name="connsiteY5" fmla="*/ 171289 h 229971"/>
                    <a:gd name="connsiteX6" fmla="*/ 1282838 w 1341455"/>
                    <a:gd name="connsiteY6" fmla="*/ 229971 h 229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41455" h="229971">
                      <a:moveTo>
                        <a:pt x="1282838" y="229971"/>
                      </a:moveTo>
                      <a:lnTo>
                        <a:pt x="58682" y="229971"/>
                      </a:lnTo>
                      <a:cubicBezTo>
                        <a:pt x="26288" y="229971"/>
                        <a:pt x="0" y="203683"/>
                        <a:pt x="0" y="171289"/>
                      </a:cubicBezTo>
                      <a:lnTo>
                        <a:pt x="0" y="0"/>
                      </a:lnTo>
                      <a:lnTo>
                        <a:pt x="1341456" y="0"/>
                      </a:lnTo>
                      <a:lnTo>
                        <a:pt x="1341456" y="171289"/>
                      </a:lnTo>
                      <a:cubicBezTo>
                        <a:pt x="1341520" y="203683"/>
                        <a:pt x="1315232" y="229971"/>
                        <a:pt x="1282838" y="229971"/>
                      </a:cubicBezTo>
                      <a:close/>
                    </a:path>
                  </a:pathLst>
                </a:custGeom>
                <a:solidFill>
                  <a:srgbClr val="3F434F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3">
                  <a:extLst>
                    <a:ext uri="{FF2B5EF4-FFF2-40B4-BE49-F238E27FC236}">
                      <a16:creationId xmlns:a16="http://schemas.microsoft.com/office/drawing/2014/main" id="{0F46FE59-94B9-BD93-5D1A-CA85DB63F0B5}"/>
                    </a:ext>
                  </a:extLst>
                </p:cNvPr>
                <p:cNvSpPr/>
                <p:nvPr/>
              </p:nvSpPr>
              <p:spPr>
                <a:xfrm>
                  <a:off x="2469695" y="3965320"/>
                  <a:ext cx="433757" cy="181794"/>
                </a:xfrm>
                <a:custGeom>
                  <a:avLst/>
                  <a:gdLst>
                    <a:gd name="connsiteX0" fmla="*/ 514704 w 574928"/>
                    <a:gd name="connsiteY0" fmla="*/ 240962 h 240961"/>
                    <a:gd name="connsiteX1" fmla="*/ 60289 w 574928"/>
                    <a:gd name="connsiteY1" fmla="*/ 240962 h 240961"/>
                    <a:gd name="connsiteX2" fmla="*/ 0 w 574928"/>
                    <a:gd name="connsiteY2" fmla="*/ 180673 h 240961"/>
                    <a:gd name="connsiteX3" fmla="*/ 0 w 574928"/>
                    <a:gd name="connsiteY3" fmla="*/ 0 h 240961"/>
                    <a:gd name="connsiteX4" fmla="*/ 574928 w 574928"/>
                    <a:gd name="connsiteY4" fmla="*/ 0 h 240961"/>
                    <a:gd name="connsiteX5" fmla="*/ 574928 w 574928"/>
                    <a:gd name="connsiteY5" fmla="*/ 180673 h 240961"/>
                    <a:gd name="connsiteX6" fmla="*/ 514704 w 574928"/>
                    <a:gd name="connsiteY6" fmla="*/ 240962 h 24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4928" h="240961">
                      <a:moveTo>
                        <a:pt x="514704" y="240962"/>
                      </a:moveTo>
                      <a:lnTo>
                        <a:pt x="60289" y="240962"/>
                      </a:lnTo>
                      <a:cubicBezTo>
                        <a:pt x="26995" y="240962"/>
                        <a:pt x="0" y="213967"/>
                        <a:pt x="0" y="180673"/>
                      </a:cubicBezTo>
                      <a:lnTo>
                        <a:pt x="0" y="0"/>
                      </a:lnTo>
                      <a:lnTo>
                        <a:pt x="574928" y="0"/>
                      </a:lnTo>
                      <a:lnTo>
                        <a:pt x="574928" y="180673"/>
                      </a:lnTo>
                      <a:cubicBezTo>
                        <a:pt x="574928" y="213967"/>
                        <a:pt x="547997" y="240962"/>
                        <a:pt x="514704" y="240962"/>
                      </a:cubicBezTo>
                      <a:close/>
                    </a:path>
                  </a:pathLst>
                </a:custGeom>
                <a:solidFill>
                  <a:srgbClr val="3F434F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4">
                  <a:extLst>
                    <a:ext uri="{FF2B5EF4-FFF2-40B4-BE49-F238E27FC236}">
                      <a16:creationId xmlns:a16="http://schemas.microsoft.com/office/drawing/2014/main" id="{E17ED7A1-7BC3-D332-423D-494949CF34AE}"/>
                    </a:ext>
                  </a:extLst>
                </p:cNvPr>
                <p:cNvSpPr/>
                <p:nvPr/>
              </p:nvSpPr>
              <p:spPr>
                <a:xfrm>
                  <a:off x="1998745" y="2932546"/>
                  <a:ext cx="1375657" cy="123992"/>
                </a:xfrm>
                <a:custGeom>
                  <a:avLst/>
                  <a:gdLst>
                    <a:gd name="connsiteX0" fmla="*/ 1785587 w 1823379"/>
                    <a:gd name="connsiteY0" fmla="*/ 164347 h 164347"/>
                    <a:gd name="connsiteX1" fmla="*/ 37793 w 1823379"/>
                    <a:gd name="connsiteY1" fmla="*/ 164347 h 164347"/>
                    <a:gd name="connsiteX2" fmla="*/ 0 w 1823379"/>
                    <a:gd name="connsiteY2" fmla="*/ 126554 h 164347"/>
                    <a:gd name="connsiteX3" fmla="*/ 0 w 1823379"/>
                    <a:gd name="connsiteY3" fmla="*/ 37793 h 164347"/>
                    <a:gd name="connsiteX4" fmla="*/ 37793 w 1823379"/>
                    <a:gd name="connsiteY4" fmla="*/ 0 h 164347"/>
                    <a:gd name="connsiteX5" fmla="*/ 1785587 w 1823379"/>
                    <a:gd name="connsiteY5" fmla="*/ 0 h 164347"/>
                    <a:gd name="connsiteX6" fmla="*/ 1823380 w 1823379"/>
                    <a:gd name="connsiteY6" fmla="*/ 37793 h 164347"/>
                    <a:gd name="connsiteX7" fmla="*/ 1823380 w 1823379"/>
                    <a:gd name="connsiteY7" fmla="*/ 126554 h 164347"/>
                    <a:gd name="connsiteX8" fmla="*/ 1785587 w 1823379"/>
                    <a:gd name="connsiteY8" fmla="*/ 164347 h 164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23379" h="164347">
                      <a:moveTo>
                        <a:pt x="1785587" y="164347"/>
                      </a:moveTo>
                      <a:lnTo>
                        <a:pt x="37793" y="164347"/>
                      </a:lnTo>
                      <a:cubicBezTo>
                        <a:pt x="16968" y="164347"/>
                        <a:pt x="0" y="147443"/>
                        <a:pt x="0" y="126554"/>
                      </a:cubicBezTo>
                      <a:lnTo>
                        <a:pt x="0" y="37793"/>
                      </a:lnTo>
                      <a:cubicBezTo>
                        <a:pt x="0" y="16968"/>
                        <a:pt x="16904" y="0"/>
                        <a:pt x="37793" y="0"/>
                      </a:cubicBezTo>
                      <a:lnTo>
                        <a:pt x="1785587" y="0"/>
                      </a:lnTo>
                      <a:cubicBezTo>
                        <a:pt x="1806411" y="0"/>
                        <a:pt x="1823380" y="16904"/>
                        <a:pt x="1823380" y="37793"/>
                      </a:cubicBezTo>
                      <a:lnTo>
                        <a:pt x="1823380" y="126554"/>
                      </a:lnTo>
                      <a:cubicBezTo>
                        <a:pt x="1823380" y="147443"/>
                        <a:pt x="1806476" y="164347"/>
                        <a:pt x="1785587" y="164347"/>
                      </a:cubicBezTo>
                      <a:close/>
                    </a:path>
                  </a:pathLst>
                </a:custGeom>
                <a:solidFill>
                  <a:srgbClr val="3F434F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5">
                  <a:extLst>
                    <a:ext uri="{FF2B5EF4-FFF2-40B4-BE49-F238E27FC236}">
                      <a16:creationId xmlns:a16="http://schemas.microsoft.com/office/drawing/2014/main" id="{A963A823-52C3-33CA-2323-DF978B5DB721}"/>
                    </a:ext>
                  </a:extLst>
                </p:cNvPr>
                <p:cNvSpPr/>
                <p:nvPr/>
              </p:nvSpPr>
              <p:spPr>
                <a:xfrm>
                  <a:off x="2000830" y="3254773"/>
                  <a:ext cx="1371536" cy="111579"/>
                </a:xfrm>
                <a:custGeom>
                  <a:avLst/>
                  <a:gdLst>
                    <a:gd name="connsiteX0" fmla="*/ 1780124 w 1817916"/>
                    <a:gd name="connsiteY0" fmla="*/ 147894 h 147893"/>
                    <a:gd name="connsiteX1" fmla="*/ 37793 w 1817916"/>
                    <a:gd name="connsiteY1" fmla="*/ 147894 h 147893"/>
                    <a:gd name="connsiteX2" fmla="*/ 0 w 1817916"/>
                    <a:gd name="connsiteY2" fmla="*/ 110101 h 147893"/>
                    <a:gd name="connsiteX3" fmla="*/ 0 w 1817916"/>
                    <a:gd name="connsiteY3" fmla="*/ 37793 h 147893"/>
                    <a:gd name="connsiteX4" fmla="*/ 37793 w 1817916"/>
                    <a:gd name="connsiteY4" fmla="*/ 0 h 147893"/>
                    <a:gd name="connsiteX5" fmla="*/ 1780124 w 1817916"/>
                    <a:gd name="connsiteY5" fmla="*/ 0 h 147893"/>
                    <a:gd name="connsiteX6" fmla="*/ 1817917 w 1817916"/>
                    <a:gd name="connsiteY6" fmla="*/ 37793 h 147893"/>
                    <a:gd name="connsiteX7" fmla="*/ 1817917 w 1817916"/>
                    <a:gd name="connsiteY7" fmla="*/ 110101 h 147893"/>
                    <a:gd name="connsiteX8" fmla="*/ 1780124 w 1817916"/>
                    <a:gd name="connsiteY8" fmla="*/ 147894 h 14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17916" h="147893">
                      <a:moveTo>
                        <a:pt x="1780124" y="147894"/>
                      </a:moveTo>
                      <a:lnTo>
                        <a:pt x="37793" y="147894"/>
                      </a:lnTo>
                      <a:cubicBezTo>
                        <a:pt x="16968" y="147894"/>
                        <a:pt x="0" y="130990"/>
                        <a:pt x="0" y="110101"/>
                      </a:cubicBezTo>
                      <a:lnTo>
                        <a:pt x="0" y="37793"/>
                      </a:lnTo>
                      <a:cubicBezTo>
                        <a:pt x="0" y="16968"/>
                        <a:pt x="16904" y="0"/>
                        <a:pt x="37793" y="0"/>
                      </a:cubicBezTo>
                      <a:lnTo>
                        <a:pt x="1780124" y="0"/>
                      </a:lnTo>
                      <a:cubicBezTo>
                        <a:pt x="1800948" y="0"/>
                        <a:pt x="1817917" y="16904"/>
                        <a:pt x="1817917" y="37793"/>
                      </a:cubicBezTo>
                      <a:lnTo>
                        <a:pt x="1817917" y="110101"/>
                      </a:lnTo>
                      <a:cubicBezTo>
                        <a:pt x="1817852" y="130990"/>
                        <a:pt x="1800948" y="147894"/>
                        <a:pt x="1780124" y="147894"/>
                      </a:cubicBezTo>
                      <a:close/>
                    </a:path>
                  </a:pathLst>
                </a:custGeom>
                <a:solidFill>
                  <a:srgbClr val="3F434F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6">
                  <a:extLst>
                    <a:ext uri="{FF2B5EF4-FFF2-40B4-BE49-F238E27FC236}">
                      <a16:creationId xmlns:a16="http://schemas.microsoft.com/office/drawing/2014/main" id="{E1129617-6D64-A287-2BBC-C4C33B07B87B}"/>
                    </a:ext>
                  </a:extLst>
                </p:cNvPr>
                <p:cNvSpPr/>
                <p:nvPr/>
              </p:nvSpPr>
              <p:spPr>
                <a:xfrm>
                  <a:off x="2000830" y="3465469"/>
                  <a:ext cx="1371536" cy="111579"/>
                </a:xfrm>
                <a:custGeom>
                  <a:avLst/>
                  <a:gdLst>
                    <a:gd name="connsiteX0" fmla="*/ 1784944 w 1817916"/>
                    <a:gd name="connsiteY0" fmla="*/ 147894 h 147893"/>
                    <a:gd name="connsiteX1" fmla="*/ 32972 w 1817916"/>
                    <a:gd name="connsiteY1" fmla="*/ 147894 h 147893"/>
                    <a:gd name="connsiteX2" fmla="*/ 0 w 1817916"/>
                    <a:gd name="connsiteY2" fmla="*/ 114921 h 147893"/>
                    <a:gd name="connsiteX3" fmla="*/ 0 w 1817916"/>
                    <a:gd name="connsiteY3" fmla="*/ 32972 h 147893"/>
                    <a:gd name="connsiteX4" fmla="*/ 32972 w 1817916"/>
                    <a:gd name="connsiteY4" fmla="*/ 0 h 147893"/>
                    <a:gd name="connsiteX5" fmla="*/ 1784944 w 1817916"/>
                    <a:gd name="connsiteY5" fmla="*/ 0 h 147893"/>
                    <a:gd name="connsiteX6" fmla="*/ 1817917 w 1817916"/>
                    <a:gd name="connsiteY6" fmla="*/ 32972 h 147893"/>
                    <a:gd name="connsiteX7" fmla="*/ 1817917 w 1817916"/>
                    <a:gd name="connsiteY7" fmla="*/ 114921 h 147893"/>
                    <a:gd name="connsiteX8" fmla="*/ 1784944 w 1817916"/>
                    <a:gd name="connsiteY8" fmla="*/ 147894 h 14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17916" h="147893">
                      <a:moveTo>
                        <a:pt x="1784944" y="147894"/>
                      </a:moveTo>
                      <a:lnTo>
                        <a:pt x="32972" y="147894"/>
                      </a:lnTo>
                      <a:cubicBezTo>
                        <a:pt x="14783" y="147894"/>
                        <a:pt x="0" y="133175"/>
                        <a:pt x="0" y="114921"/>
                      </a:cubicBezTo>
                      <a:lnTo>
                        <a:pt x="0" y="32972"/>
                      </a:lnTo>
                      <a:cubicBezTo>
                        <a:pt x="0" y="14783"/>
                        <a:pt x="14719" y="0"/>
                        <a:pt x="32972" y="0"/>
                      </a:cubicBezTo>
                      <a:lnTo>
                        <a:pt x="1784944" y="0"/>
                      </a:lnTo>
                      <a:cubicBezTo>
                        <a:pt x="1803134" y="0"/>
                        <a:pt x="1817917" y="14719"/>
                        <a:pt x="1817917" y="32972"/>
                      </a:cubicBezTo>
                      <a:lnTo>
                        <a:pt x="1817917" y="114921"/>
                      </a:lnTo>
                      <a:cubicBezTo>
                        <a:pt x="1817852" y="133111"/>
                        <a:pt x="1803134" y="147894"/>
                        <a:pt x="1784944" y="147894"/>
                      </a:cubicBezTo>
                      <a:close/>
                    </a:path>
                  </a:pathLst>
                </a:custGeom>
                <a:solidFill>
                  <a:srgbClr val="3F434F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자유형: 도형 30">
                <a:extLst>
                  <a:ext uri="{FF2B5EF4-FFF2-40B4-BE49-F238E27FC236}">
                    <a16:creationId xmlns:a16="http://schemas.microsoft.com/office/drawing/2014/main" id="{922DB414-12AE-BDA7-2233-04F4265B2482}"/>
                  </a:ext>
                </a:extLst>
              </p:cNvPr>
              <p:cNvSpPr/>
              <p:nvPr/>
            </p:nvSpPr>
            <p:spPr>
              <a:xfrm>
                <a:off x="2480382" y="4128445"/>
                <a:ext cx="408971" cy="927207"/>
              </a:xfrm>
              <a:custGeom>
                <a:avLst/>
                <a:gdLst>
                  <a:gd name="connsiteX0" fmla="*/ 78710 w 542075"/>
                  <a:gd name="connsiteY0" fmla="*/ 0 h 1228976"/>
                  <a:gd name="connsiteX1" fmla="*/ 457475 w 542075"/>
                  <a:gd name="connsiteY1" fmla="*/ 64 h 1228976"/>
                  <a:gd name="connsiteX2" fmla="*/ 450983 w 542075"/>
                  <a:gd name="connsiteY2" fmla="*/ 207732 h 1228976"/>
                  <a:gd name="connsiteX3" fmla="*/ 470973 w 542075"/>
                  <a:gd name="connsiteY3" fmla="*/ 272906 h 1228976"/>
                  <a:gd name="connsiteX4" fmla="*/ 541288 w 542075"/>
                  <a:gd name="connsiteY4" fmla="*/ 499792 h 1228976"/>
                  <a:gd name="connsiteX5" fmla="*/ 450148 w 542075"/>
                  <a:gd name="connsiteY5" fmla="*/ 826945 h 1228976"/>
                  <a:gd name="connsiteX6" fmla="*/ 277894 w 542075"/>
                  <a:gd name="connsiteY6" fmla="*/ 1228977 h 1228976"/>
                  <a:gd name="connsiteX7" fmla="*/ 119396 w 542075"/>
                  <a:gd name="connsiteY7" fmla="*/ 885691 h 1228976"/>
                  <a:gd name="connsiteX8" fmla="*/ 9038 w 542075"/>
                  <a:gd name="connsiteY8" fmla="*/ 573128 h 1228976"/>
                  <a:gd name="connsiteX9" fmla="*/ 21957 w 542075"/>
                  <a:gd name="connsiteY9" fmla="*/ 341807 h 1228976"/>
                  <a:gd name="connsiteX10" fmla="*/ 67784 w 542075"/>
                  <a:gd name="connsiteY10" fmla="*/ 261401 h 1228976"/>
                  <a:gd name="connsiteX11" fmla="*/ 78582 w 542075"/>
                  <a:gd name="connsiteY11" fmla="*/ 178745 h 1228976"/>
                  <a:gd name="connsiteX12" fmla="*/ 78710 w 542075"/>
                  <a:gd name="connsiteY12" fmla="*/ 0 h 1228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2075" h="1228976">
                    <a:moveTo>
                      <a:pt x="78710" y="0"/>
                    </a:moveTo>
                    <a:cubicBezTo>
                      <a:pt x="204944" y="0"/>
                      <a:pt x="331242" y="0"/>
                      <a:pt x="457475" y="64"/>
                    </a:cubicBezTo>
                    <a:cubicBezTo>
                      <a:pt x="455418" y="69287"/>
                      <a:pt x="454004" y="138510"/>
                      <a:pt x="450983" y="207732"/>
                    </a:cubicBezTo>
                    <a:cubicBezTo>
                      <a:pt x="449891" y="232542"/>
                      <a:pt x="455868" y="253174"/>
                      <a:pt x="470973" y="272906"/>
                    </a:cubicBezTo>
                    <a:cubicBezTo>
                      <a:pt x="522006" y="339815"/>
                      <a:pt x="546944" y="415143"/>
                      <a:pt x="541288" y="499792"/>
                    </a:cubicBezTo>
                    <a:cubicBezTo>
                      <a:pt x="533832" y="610342"/>
                      <a:pt x="485241" y="722950"/>
                      <a:pt x="450148" y="826945"/>
                    </a:cubicBezTo>
                    <a:cubicBezTo>
                      <a:pt x="424438" y="903302"/>
                      <a:pt x="348531" y="1091688"/>
                      <a:pt x="277894" y="1228977"/>
                    </a:cubicBezTo>
                    <a:cubicBezTo>
                      <a:pt x="200702" y="1091688"/>
                      <a:pt x="160981" y="995856"/>
                      <a:pt x="119396" y="885691"/>
                    </a:cubicBezTo>
                    <a:cubicBezTo>
                      <a:pt x="80896" y="783753"/>
                      <a:pt x="28834" y="680658"/>
                      <a:pt x="9038" y="573128"/>
                    </a:cubicBezTo>
                    <a:cubicBezTo>
                      <a:pt x="-5038" y="496771"/>
                      <a:pt x="-4074" y="415593"/>
                      <a:pt x="21957" y="341807"/>
                    </a:cubicBezTo>
                    <a:cubicBezTo>
                      <a:pt x="33076" y="310249"/>
                      <a:pt x="54993" y="289553"/>
                      <a:pt x="67784" y="261401"/>
                    </a:cubicBezTo>
                    <a:cubicBezTo>
                      <a:pt x="78453" y="237877"/>
                      <a:pt x="76654" y="203747"/>
                      <a:pt x="78582" y="178745"/>
                    </a:cubicBezTo>
                    <a:cubicBezTo>
                      <a:pt x="78453" y="131568"/>
                      <a:pt x="78582" y="89019"/>
                      <a:pt x="7871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" name="그룹 10">
              <a:extLst>
                <a:ext uri="{FF2B5EF4-FFF2-40B4-BE49-F238E27FC236}">
                  <a16:creationId xmlns:a16="http://schemas.microsoft.com/office/drawing/2014/main" id="{B8121E13-D8F3-73E2-D93B-C55CFC9DF6EB}"/>
                </a:ext>
              </a:extLst>
            </p:cNvPr>
            <p:cNvGrpSpPr/>
            <p:nvPr/>
          </p:nvGrpSpPr>
          <p:grpSpPr>
            <a:xfrm>
              <a:off x="2088987" y="1652448"/>
              <a:ext cx="1159410" cy="1314166"/>
              <a:chOff x="2088987" y="1652448"/>
              <a:chExt cx="1159410" cy="1314166"/>
            </a:xfrm>
          </p:grpSpPr>
          <p:sp>
            <p:nvSpPr>
              <p:cNvPr id="14" name="자유형: 도형 14">
                <a:extLst>
                  <a:ext uri="{FF2B5EF4-FFF2-40B4-BE49-F238E27FC236}">
                    <a16:creationId xmlns:a16="http://schemas.microsoft.com/office/drawing/2014/main" id="{48DD2E0D-80AD-F62C-BC66-6887417E1DD9}"/>
                  </a:ext>
                </a:extLst>
              </p:cNvPr>
              <p:cNvSpPr/>
              <p:nvPr/>
            </p:nvSpPr>
            <p:spPr>
              <a:xfrm>
                <a:off x="3054410" y="2115262"/>
                <a:ext cx="193987" cy="236980"/>
              </a:xfrm>
              <a:custGeom>
                <a:avLst/>
                <a:gdLst>
                  <a:gd name="connsiteX0" fmla="*/ 255612 w 257122"/>
                  <a:gd name="connsiteY0" fmla="*/ 121551 h 314107"/>
                  <a:gd name="connsiteX1" fmla="*/ 236973 w 257122"/>
                  <a:gd name="connsiteY1" fmla="*/ 292776 h 314107"/>
                  <a:gd name="connsiteX2" fmla="*/ 205479 w 257122"/>
                  <a:gd name="connsiteY2" fmla="*/ 312251 h 314107"/>
                  <a:gd name="connsiteX3" fmla="*/ 19792 w 257122"/>
                  <a:gd name="connsiteY3" fmla="*/ 262889 h 314107"/>
                  <a:gd name="connsiteX4" fmla="*/ 1346 w 257122"/>
                  <a:gd name="connsiteY4" fmla="*/ 232616 h 314107"/>
                  <a:gd name="connsiteX5" fmla="*/ 8994 w 257122"/>
                  <a:gd name="connsiteY5" fmla="*/ 54192 h 314107"/>
                  <a:gd name="connsiteX6" fmla="*/ 24805 w 257122"/>
                  <a:gd name="connsiteY6" fmla="*/ 32468 h 314107"/>
                  <a:gd name="connsiteX7" fmla="*/ 220262 w 257122"/>
                  <a:gd name="connsiteY7" fmla="*/ 845 h 314107"/>
                  <a:gd name="connsiteX8" fmla="*/ 249892 w 257122"/>
                  <a:gd name="connsiteY8" fmla="*/ 25719 h 314107"/>
                  <a:gd name="connsiteX9" fmla="*/ 255612 w 257122"/>
                  <a:gd name="connsiteY9" fmla="*/ 121551 h 31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122" h="314107">
                    <a:moveTo>
                      <a:pt x="255612" y="121551"/>
                    </a:moveTo>
                    <a:cubicBezTo>
                      <a:pt x="257797" y="183768"/>
                      <a:pt x="247064" y="238143"/>
                      <a:pt x="236973" y="292776"/>
                    </a:cubicBezTo>
                    <a:cubicBezTo>
                      <a:pt x="233245" y="312958"/>
                      <a:pt x="223668" y="317136"/>
                      <a:pt x="205479" y="312251"/>
                    </a:cubicBezTo>
                    <a:cubicBezTo>
                      <a:pt x="143647" y="295475"/>
                      <a:pt x="81752" y="279214"/>
                      <a:pt x="19792" y="262889"/>
                    </a:cubicBezTo>
                    <a:cubicBezTo>
                      <a:pt x="3788" y="258647"/>
                      <a:pt x="-3154" y="250741"/>
                      <a:pt x="1346" y="232616"/>
                    </a:cubicBezTo>
                    <a:cubicBezTo>
                      <a:pt x="15871" y="173805"/>
                      <a:pt x="14072" y="113902"/>
                      <a:pt x="8994" y="54192"/>
                    </a:cubicBezTo>
                    <a:cubicBezTo>
                      <a:pt x="7773" y="39924"/>
                      <a:pt x="11951" y="34524"/>
                      <a:pt x="24805" y="32468"/>
                    </a:cubicBezTo>
                    <a:cubicBezTo>
                      <a:pt x="89979" y="22055"/>
                      <a:pt x="155088" y="11450"/>
                      <a:pt x="220262" y="845"/>
                    </a:cubicBezTo>
                    <a:cubicBezTo>
                      <a:pt x="239993" y="-2369"/>
                      <a:pt x="250085" y="3095"/>
                      <a:pt x="249892" y="25719"/>
                    </a:cubicBezTo>
                    <a:cubicBezTo>
                      <a:pt x="249699" y="59784"/>
                      <a:pt x="261140" y="93335"/>
                      <a:pt x="255612" y="12155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자유형: 도형 15">
                <a:extLst>
                  <a:ext uri="{FF2B5EF4-FFF2-40B4-BE49-F238E27FC236}">
                    <a16:creationId xmlns:a16="http://schemas.microsoft.com/office/drawing/2014/main" id="{449B6B93-9AA0-DEA1-428F-72347F558B69}"/>
                  </a:ext>
                </a:extLst>
              </p:cNvPr>
              <p:cNvSpPr/>
              <p:nvPr/>
            </p:nvSpPr>
            <p:spPr>
              <a:xfrm>
                <a:off x="2812497" y="1670807"/>
                <a:ext cx="258726" cy="252453"/>
              </a:xfrm>
              <a:custGeom>
                <a:avLst/>
                <a:gdLst>
                  <a:gd name="connsiteX0" fmla="*/ 342881 w 342931"/>
                  <a:gd name="connsiteY0" fmla="*/ 161826 h 334617"/>
                  <a:gd name="connsiteX1" fmla="*/ 333625 w 342931"/>
                  <a:gd name="connsiteY1" fmla="*/ 180015 h 334617"/>
                  <a:gd name="connsiteX2" fmla="*/ 196465 w 342931"/>
                  <a:gd name="connsiteY2" fmla="*/ 323796 h 334617"/>
                  <a:gd name="connsiteX3" fmla="*/ 160086 w 342931"/>
                  <a:gd name="connsiteY3" fmla="*/ 323988 h 334617"/>
                  <a:gd name="connsiteX4" fmla="*/ 19198 w 342931"/>
                  <a:gd name="connsiteY4" fmla="*/ 231113 h 334617"/>
                  <a:gd name="connsiteX5" fmla="*/ 2680 w 342931"/>
                  <a:gd name="connsiteY5" fmla="*/ 200969 h 334617"/>
                  <a:gd name="connsiteX6" fmla="*/ 73317 w 342931"/>
                  <a:gd name="connsiteY6" fmla="*/ 18817 h 334617"/>
                  <a:gd name="connsiteX7" fmla="*/ 109374 w 342931"/>
                  <a:gd name="connsiteY7" fmla="*/ 4934 h 334617"/>
                  <a:gd name="connsiteX8" fmla="*/ 329447 w 342931"/>
                  <a:gd name="connsiteY8" fmla="*/ 146593 h 334617"/>
                  <a:gd name="connsiteX9" fmla="*/ 342881 w 342931"/>
                  <a:gd name="connsiteY9" fmla="*/ 161826 h 334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31" h="334617">
                    <a:moveTo>
                      <a:pt x="342881" y="161826"/>
                    </a:moveTo>
                    <a:cubicBezTo>
                      <a:pt x="343523" y="171467"/>
                      <a:pt x="337931" y="175452"/>
                      <a:pt x="333625" y="180015"/>
                    </a:cubicBezTo>
                    <a:cubicBezTo>
                      <a:pt x="287862" y="227899"/>
                      <a:pt x="241650" y="275397"/>
                      <a:pt x="196465" y="323796"/>
                    </a:cubicBezTo>
                    <a:cubicBezTo>
                      <a:pt x="183096" y="338129"/>
                      <a:pt x="173712" y="338257"/>
                      <a:pt x="160086" y="323988"/>
                    </a:cubicBezTo>
                    <a:cubicBezTo>
                      <a:pt x="120301" y="282468"/>
                      <a:pt x="71324" y="253994"/>
                      <a:pt x="19198" y="231113"/>
                    </a:cubicBezTo>
                    <a:cubicBezTo>
                      <a:pt x="4158" y="224493"/>
                      <a:pt x="-4776" y="219544"/>
                      <a:pt x="2680" y="200969"/>
                    </a:cubicBezTo>
                    <a:cubicBezTo>
                      <a:pt x="26975" y="140551"/>
                      <a:pt x="51142" y="80006"/>
                      <a:pt x="73317" y="18817"/>
                    </a:cubicBezTo>
                    <a:cubicBezTo>
                      <a:pt x="81158" y="-2843"/>
                      <a:pt x="91185" y="-3293"/>
                      <a:pt x="109374" y="4934"/>
                    </a:cubicBezTo>
                    <a:cubicBezTo>
                      <a:pt x="189845" y="41184"/>
                      <a:pt x="262924" y="88747"/>
                      <a:pt x="329447" y="146593"/>
                    </a:cubicBezTo>
                    <a:cubicBezTo>
                      <a:pt x="334975" y="151349"/>
                      <a:pt x="339217" y="157584"/>
                      <a:pt x="342881" y="161826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16">
                <a:extLst>
                  <a:ext uri="{FF2B5EF4-FFF2-40B4-BE49-F238E27FC236}">
                    <a16:creationId xmlns:a16="http://schemas.microsoft.com/office/drawing/2014/main" id="{B86AF164-FECA-7838-3C40-7E914E2E4EDB}"/>
                  </a:ext>
                </a:extLst>
              </p:cNvPr>
              <p:cNvSpPr/>
              <p:nvPr/>
            </p:nvSpPr>
            <p:spPr>
              <a:xfrm>
                <a:off x="2311002" y="1652448"/>
                <a:ext cx="252237" cy="245539"/>
              </a:xfrm>
              <a:custGeom>
                <a:avLst/>
                <a:gdLst>
                  <a:gd name="connsiteX0" fmla="*/ 261696 w 334330"/>
                  <a:gd name="connsiteY0" fmla="*/ 472 h 325452"/>
                  <a:gd name="connsiteX1" fmla="*/ 278085 w 334330"/>
                  <a:gd name="connsiteY1" fmla="*/ 13777 h 325452"/>
                  <a:gd name="connsiteX2" fmla="*/ 332911 w 334330"/>
                  <a:gd name="connsiteY2" fmla="*/ 210969 h 325452"/>
                  <a:gd name="connsiteX3" fmla="*/ 318128 w 334330"/>
                  <a:gd name="connsiteY3" fmla="*/ 236742 h 325452"/>
                  <a:gd name="connsiteX4" fmla="*/ 156865 w 334330"/>
                  <a:gd name="connsiteY4" fmla="*/ 320234 h 325452"/>
                  <a:gd name="connsiteX5" fmla="*/ 133405 w 334330"/>
                  <a:gd name="connsiteY5" fmla="*/ 317663 h 325452"/>
                  <a:gd name="connsiteX6" fmla="*/ 11414 w 334330"/>
                  <a:gd name="connsiteY6" fmla="*/ 169898 h 325452"/>
                  <a:gd name="connsiteX7" fmla="*/ 19834 w 334330"/>
                  <a:gd name="connsiteY7" fmla="*/ 120086 h 325452"/>
                  <a:gd name="connsiteX8" fmla="*/ 228402 w 334330"/>
                  <a:gd name="connsiteY8" fmla="*/ 9856 h 325452"/>
                  <a:gd name="connsiteX9" fmla="*/ 261696 w 334330"/>
                  <a:gd name="connsiteY9" fmla="*/ 472 h 325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4330" h="325452">
                    <a:moveTo>
                      <a:pt x="261696" y="472"/>
                    </a:moveTo>
                    <a:cubicBezTo>
                      <a:pt x="276800" y="-2163"/>
                      <a:pt x="276157" y="6771"/>
                      <a:pt x="278085" y="13777"/>
                    </a:cubicBezTo>
                    <a:cubicBezTo>
                      <a:pt x="296211" y="79529"/>
                      <a:pt x="314271" y="145345"/>
                      <a:pt x="332911" y="210969"/>
                    </a:cubicBezTo>
                    <a:cubicBezTo>
                      <a:pt x="337089" y="225752"/>
                      <a:pt x="332011" y="232436"/>
                      <a:pt x="318128" y="236742"/>
                    </a:cubicBezTo>
                    <a:cubicBezTo>
                      <a:pt x="259510" y="255061"/>
                      <a:pt x="205585" y="282955"/>
                      <a:pt x="156865" y="320234"/>
                    </a:cubicBezTo>
                    <a:cubicBezTo>
                      <a:pt x="146324" y="328268"/>
                      <a:pt x="140797" y="326726"/>
                      <a:pt x="133405" y="317663"/>
                    </a:cubicBezTo>
                    <a:cubicBezTo>
                      <a:pt x="92913" y="268237"/>
                      <a:pt x="52485" y="218810"/>
                      <a:pt x="11414" y="169898"/>
                    </a:cubicBezTo>
                    <a:cubicBezTo>
                      <a:pt x="-6069" y="149073"/>
                      <a:pt x="-3626" y="137247"/>
                      <a:pt x="19834" y="120086"/>
                    </a:cubicBezTo>
                    <a:cubicBezTo>
                      <a:pt x="84236" y="72973"/>
                      <a:pt x="153780" y="36916"/>
                      <a:pt x="228402" y="9856"/>
                    </a:cubicBezTo>
                    <a:cubicBezTo>
                      <a:pt x="240228" y="5550"/>
                      <a:pt x="252826" y="2915"/>
                      <a:pt x="261696" y="47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자유형: 도형 17">
                <a:extLst>
                  <a:ext uri="{FF2B5EF4-FFF2-40B4-BE49-F238E27FC236}">
                    <a16:creationId xmlns:a16="http://schemas.microsoft.com/office/drawing/2014/main" id="{B8AAA79E-C45B-24BA-A988-5C925CD9FF64}"/>
                  </a:ext>
                </a:extLst>
              </p:cNvPr>
              <p:cNvSpPr/>
              <p:nvPr/>
            </p:nvSpPr>
            <p:spPr>
              <a:xfrm>
                <a:off x="2092994" y="2061970"/>
                <a:ext cx="192088" cy="235839"/>
              </a:xfrm>
              <a:custGeom>
                <a:avLst/>
                <a:gdLst>
                  <a:gd name="connsiteX0" fmla="*/ 604 w 254605"/>
                  <a:gd name="connsiteY0" fmla="*/ 192380 h 312595"/>
                  <a:gd name="connsiteX1" fmla="*/ 18022 w 254605"/>
                  <a:gd name="connsiteY1" fmla="*/ 21091 h 312595"/>
                  <a:gd name="connsiteX2" fmla="*/ 46495 w 254605"/>
                  <a:gd name="connsiteY2" fmla="*/ 1423 h 312595"/>
                  <a:gd name="connsiteX3" fmla="*/ 234753 w 254605"/>
                  <a:gd name="connsiteY3" fmla="*/ 52906 h 312595"/>
                  <a:gd name="connsiteX4" fmla="*/ 253263 w 254605"/>
                  <a:gd name="connsiteY4" fmla="*/ 84336 h 312595"/>
                  <a:gd name="connsiteX5" fmla="*/ 244265 w 254605"/>
                  <a:gd name="connsiteY5" fmla="*/ 239236 h 312595"/>
                  <a:gd name="connsiteX6" fmla="*/ 210779 w 254605"/>
                  <a:gd name="connsiteY6" fmla="*/ 283649 h 312595"/>
                  <a:gd name="connsiteX7" fmla="*/ 37497 w 254605"/>
                  <a:gd name="connsiteY7" fmla="*/ 310837 h 312595"/>
                  <a:gd name="connsiteX8" fmla="*/ 5360 w 254605"/>
                  <a:gd name="connsiteY8" fmla="*/ 291297 h 312595"/>
                  <a:gd name="connsiteX9" fmla="*/ 604 w 254605"/>
                  <a:gd name="connsiteY9" fmla="*/ 192380 h 31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605" h="312595">
                    <a:moveTo>
                      <a:pt x="604" y="192380"/>
                    </a:moveTo>
                    <a:cubicBezTo>
                      <a:pt x="-2289" y="134341"/>
                      <a:pt x="5488" y="77588"/>
                      <a:pt x="18022" y="21091"/>
                    </a:cubicBezTo>
                    <a:cubicBezTo>
                      <a:pt x="21943" y="3480"/>
                      <a:pt x="29463" y="-3205"/>
                      <a:pt x="46495" y="1423"/>
                    </a:cubicBezTo>
                    <a:cubicBezTo>
                      <a:pt x="109290" y="18520"/>
                      <a:pt x="171957" y="35938"/>
                      <a:pt x="234753" y="52906"/>
                    </a:cubicBezTo>
                    <a:cubicBezTo>
                      <a:pt x="251785" y="57534"/>
                      <a:pt x="257505" y="63769"/>
                      <a:pt x="253263" y="84336"/>
                    </a:cubicBezTo>
                    <a:cubicBezTo>
                      <a:pt x="242787" y="135177"/>
                      <a:pt x="232118" y="186467"/>
                      <a:pt x="244265" y="239236"/>
                    </a:cubicBezTo>
                    <a:cubicBezTo>
                      <a:pt x="250114" y="264624"/>
                      <a:pt x="242401" y="280371"/>
                      <a:pt x="210779" y="283649"/>
                    </a:cubicBezTo>
                    <a:cubicBezTo>
                      <a:pt x="152675" y="289691"/>
                      <a:pt x="94893" y="299717"/>
                      <a:pt x="37497" y="310837"/>
                    </a:cubicBezTo>
                    <a:cubicBezTo>
                      <a:pt x="17379" y="314757"/>
                      <a:pt x="10181" y="313665"/>
                      <a:pt x="5360" y="291297"/>
                    </a:cubicBezTo>
                    <a:cubicBezTo>
                      <a:pt x="-1710" y="258132"/>
                      <a:pt x="3624" y="225224"/>
                      <a:pt x="604" y="19238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" name="그룹 18">
                <a:extLst>
                  <a:ext uri="{FF2B5EF4-FFF2-40B4-BE49-F238E27FC236}">
                    <a16:creationId xmlns:a16="http://schemas.microsoft.com/office/drawing/2014/main" id="{2B5C6FF5-1BC3-0B3A-44B9-F842168E0C61}"/>
                  </a:ext>
                </a:extLst>
              </p:cNvPr>
              <p:cNvGrpSpPr/>
              <p:nvPr/>
            </p:nvGrpSpPr>
            <p:grpSpPr>
              <a:xfrm>
                <a:off x="2088987" y="1947841"/>
                <a:ext cx="1158173" cy="1018773"/>
                <a:chOff x="2088987" y="1947841"/>
                <a:chExt cx="1158173" cy="1018773"/>
              </a:xfrm>
            </p:grpSpPr>
            <p:sp>
              <p:nvSpPr>
                <p:cNvPr id="19" name="자유형: 도형 19">
                  <a:extLst>
                    <a:ext uri="{FF2B5EF4-FFF2-40B4-BE49-F238E27FC236}">
                      <a16:creationId xmlns:a16="http://schemas.microsoft.com/office/drawing/2014/main" id="{EC976C37-4D9D-945C-AF77-9E51FA4F2EBD}"/>
                    </a:ext>
                  </a:extLst>
                </p:cNvPr>
                <p:cNvSpPr/>
                <p:nvPr/>
              </p:nvSpPr>
              <p:spPr>
                <a:xfrm>
                  <a:off x="2088987" y="2415518"/>
                  <a:ext cx="1158173" cy="522374"/>
                </a:xfrm>
                <a:custGeom>
                  <a:avLst/>
                  <a:gdLst>
                    <a:gd name="connsiteX0" fmla="*/ 1440437 w 1535112"/>
                    <a:gd name="connsiteY0" fmla="*/ 367981 h 692386"/>
                    <a:gd name="connsiteX1" fmla="*/ 1099723 w 1535112"/>
                    <a:gd name="connsiteY1" fmla="*/ 57539 h 692386"/>
                    <a:gd name="connsiteX2" fmla="*/ 906323 w 1535112"/>
                    <a:gd name="connsiteY2" fmla="*/ 14476 h 692386"/>
                    <a:gd name="connsiteX3" fmla="*/ 848605 w 1535112"/>
                    <a:gd name="connsiteY3" fmla="*/ 116028 h 692386"/>
                    <a:gd name="connsiteX4" fmla="*/ 797958 w 1535112"/>
                    <a:gd name="connsiteY4" fmla="*/ 169504 h 692386"/>
                    <a:gd name="connsiteX5" fmla="*/ 784075 w 1535112"/>
                    <a:gd name="connsiteY5" fmla="*/ 205562 h 692386"/>
                    <a:gd name="connsiteX6" fmla="*/ 785295 w 1535112"/>
                    <a:gd name="connsiteY6" fmla="*/ 207233 h 692386"/>
                    <a:gd name="connsiteX7" fmla="*/ 765114 w 1535112"/>
                    <a:gd name="connsiteY7" fmla="*/ 203826 h 692386"/>
                    <a:gd name="connsiteX8" fmla="*/ 745317 w 1535112"/>
                    <a:gd name="connsiteY8" fmla="*/ 174903 h 692386"/>
                    <a:gd name="connsiteX9" fmla="*/ 653599 w 1535112"/>
                    <a:gd name="connsiteY9" fmla="*/ 110436 h 692386"/>
                    <a:gd name="connsiteX10" fmla="*/ 600573 w 1535112"/>
                    <a:gd name="connsiteY10" fmla="*/ 22446 h 692386"/>
                    <a:gd name="connsiteX11" fmla="*/ 584119 w 1535112"/>
                    <a:gd name="connsiteY11" fmla="*/ 14 h 692386"/>
                    <a:gd name="connsiteX12" fmla="*/ 537521 w 1535112"/>
                    <a:gd name="connsiteY12" fmla="*/ 37743 h 692386"/>
                    <a:gd name="connsiteX13" fmla="*/ 392712 w 1535112"/>
                    <a:gd name="connsiteY13" fmla="*/ 77850 h 692386"/>
                    <a:gd name="connsiteX14" fmla="*/ 208825 w 1535112"/>
                    <a:gd name="connsiteY14" fmla="*/ 195149 h 692386"/>
                    <a:gd name="connsiteX15" fmla="*/ 70508 w 1535112"/>
                    <a:gd name="connsiteY15" fmla="*/ 463749 h 692386"/>
                    <a:gd name="connsiteX16" fmla="*/ 0 w 1535112"/>
                    <a:gd name="connsiteY16" fmla="*/ 687100 h 692386"/>
                    <a:gd name="connsiteX17" fmla="*/ 1535112 w 1535112"/>
                    <a:gd name="connsiteY17" fmla="*/ 686971 h 692386"/>
                    <a:gd name="connsiteX18" fmla="*/ 1440437 w 1535112"/>
                    <a:gd name="connsiteY18" fmla="*/ 367981 h 69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35112" h="692386">
                      <a:moveTo>
                        <a:pt x="1440437" y="367981"/>
                      </a:moveTo>
                      <a:cubicBezTo>
                        <a:pt x="1383812" y="200420"/>
                        <a:pt x="1270883" y="97646"/>
                        <a:pt x="1099723" y="57539"/>
                      </a:cubicBezTo>
                      <a:cubicBezTo>
                        <a:pt x="1035449" y="42499"/>
                        <a:pt x="970790" y="28809"/>
                        <a:pt x="906323" y="14476"/>
                      </a:cubicBezTo>
                      <a:cubicBezTo>
                        <a:pt x="889419" y="49634"/>
                        <a:pt x="877014" y="87041"/>
                        <a:pt x="848605" y="116028"/>
                      </a:cubicBezTo>
                      <a:cubicBezTo>
                        <a:pt x="831444" y="133575"/>
                        <a:pt x="813447" y="150415"/>
                        <a:pt x="797958" y="169504"/>
                      </a:cubicBezTo>
                      <a:cubicBezTo>
                        <a:pt x="789666" y="179723"/>
                        <a:pt x="776619" y="188979"/>
                        <a:pt x="784075" y="205562"/>
                      </a:cubicBezTo>
                      <a:cubicBezTo>
                        <a:pt x="784460" y="206140"/>
                        <a:pt x="784846" y="206654"/>
                        <a:pt x="785295" y="207233"/>
                      </a:cubicBezTo>
                      <a:cubicBezTo>
                        <a:pt x="777390" y="205690"/>
                        <a:pt x="770063" y="204469"/>
                        <a:pt x="765114" y="203826"/>
                      </a:cubicBezTo>
                      <a:cubicBezTo>
                        <a:pt x="769549" y="186665"/>
                        <a:pt x="755151" y="181845"/>
                        <a:pt x="745317" y="174903"/>
                      </a:cubicBezTo>
                      <a:cubicBezTo>
                        <a:pt x="714916" y="153178"/>
                        <a:pt x="682651" y="134282"/>
                        <a:pt x="653599" y="110436"/>
                      </a:cubicBezTo>
                      <a:cubicBezTo>
                        <a:pt x="625126" y="87105"/>
                        <a:pt x="604815" y="60174"/>
                        <a:pt x="600573" y="22446"/>
                      </a:cubicBezTo>
                      <a:cubicBezTo>
                        <a:pt x="599545" y="12933"/>
                        <a:pt x="600316" y="-500"/>
                        <a:pt x="584119" y="14"/>
                      </a:cubicBezTo>
                      <a:cubicBezTo>
                        <a:pt x="579041" y="25531"/>
                        <a:pt x="561109" y="33886"/>
                        <a:pt x="537521" y="37743"/>
                      </a:cubicBezTo>
                      <a:cubicBezTo>
                        <a:pt x="487901" y="45777"/>
                        <a:pt x="439889" y="60753"/>
                        <a:pt x="392712" y="77850"/>
                      </a:cubicBezTo>
                      <a:cubicBezTo>
                        <a:pt x="322911" y="103173"/>
                        <a:pt x="258830" y="136403"/>
                        <a:pt x="208825" y="195149"/>
                      </a:cubicBezTo>
                      <a:cubicBezTo>
                        <a:pt x="141466" y="274399"/>
                        <a:pt x="104380" y="368174"/>
                        <a:pt x="70508" y="463749"/>
                      </a:cubicBezTo>
                      <a:cubicBezTo>
                        <a:pt x="44992" y="535800"/>
                        <a:pt x="0" y="685429"/>
                        <a:pt x="0" y="687100"/>
                      </a:cubicBezTo>
                      <a:cubicBezTo>
                        <a:pt x="175339" y="694041"/>
                        <a:pt x="1480351" y="694298"/>
                        <a:pt x="1535112" y="686971"/>
                      </a:cubicBezTo>
                      <a:cubicBezTo>
                        <a:pt x="1508439" y="579184"/>
                        <a:pt x="1475980" y="473261"/>
                        <a:pt x="1440437" y="3679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" name="자유형: 도형 20">
                  <a:extLst>
                    <a:ext uri="{FF2B5EF4-FFF2-40B4-BE49-F238E27FC236}">
                      <a16:creationId xmlns:a16="http://schemas.microsoft.com/office/drawing/2014/main" id="{7A4C9034-ABBB-026D-E5D6-99D28937851D}"/>
                    </a:ext>
                  </a:extLst>
                </p:cNvPr>
                <p:cNvSpPr/>
                <p:nvPr/>
              </p:nvSpPr>
              <p:spPr>
                <a:xfrm>
                  <a:off x="2466753" y="2031218"/>
                  <a:ext cx="379495" cy="537748"/>
                </a:xfrm>
                <a:custGeom>
                  <a:avLst/>
                  <a:gdLst>
                    <a:gd name="connsiteX0" fmla="*/ 405610 w 503005"/>
                    <a:gd name="connsiteY0" fmla="*/ 523787 h 712764"/>
                    <a:gd name="connsiteX1" fmla="*/ 381765 w 503005"/>
                    <a:gd name="connsiteY1" fmla="*/ 598023 h 712764"/>
                    <a:gd name="connsiteX2" fmla="*/ 280919 w 503005"/>
                    <a:gd name="connsiteY2" fmla="*/ 708317 h 712764"/>
                    <a:gd name="connsiteX3" fmla="*/ 265300 w 503005"/>
                    <a:gd name="connsiteY3" fmla="*/ 709345 h 712764"/>
                    <a:gd name="connsiteX4" fmla="*/ 159121 w 503005"/>
                    <a:gd name="connsiteY4" fmla="*/ 638773 h 712764"/>
                    <a:gd name="connsiteX5" fmla="*/ 83406 w 503005"/>
                    <a:gd name="connsiteY5" fmla="*/ 509390 h 712764"/>
                    <a:gd name="connsiteX6" fmla="*/ 38864 w 503005"/>
                    <a:gd name="connsiteY6" fmla="*/ 401024 h 712764"/>
                    <a:gd name="connsiteX7" fmla="*/ 33144 w 503005"/>
                    <a:gd name="connsiteY7" fmla="*/ 383671 h 712764"/>
                    <a:gd name="connsiteX8" fmla="*/ 1843 w 503005"/>
                    <a:gd name="connsiteY8" fmla="*/ 261936 h 712764"/>
                    <a:gd name="connsiteX9" fmla="*/ 31730 w 503005"/>
                    <a:gd name="connsiteY9" fmla="*/ 246639 h 712764"/>
                    <a:gd name="connsiteX10" fmla="*/ 33465 w 503005"/>
                    <a:gd name="connsiteY10" fmla="*/ 133582 h 712764"/>
                    <a:gd name="connsiteX11" fmla="*/ 36936 w 503005"/>
                    <a:gd name="connsiteY11" fmla="*/ 98617 h 712764"/>
                    <a:gd name="connsiteX12" fmla="*/ 159570 w 503005"/>
                    <a:gd name="connsiteY12" fmla="*/ 471 h 712764"/>
                    <a:gd name="connsiteX13" fmla="*/ 354255 w 503005"/>
                    <a:gd name="connsiteY13" fmla="*/ 7927 h 712764"/>
                    <a:gd name="connsiteX14" fmla="*/ 460307 w 503005"/>
                    <a:gd name="connsiteY14" fmla="*/ 94182 h 712764"/>
                    <a:gd name="connsiteX15" fmla="*/ 468020 w 503005"/>
                    <a:gd name="connsiteY15" fmla="*/ 179987 h 712764"/>
                    <a:gd name="connsiteX16" fmla="*/ 488523 w 503005"/>
                    <a:gd name="connsiteY16" fmla="*/ 234299 h 712764"/>
                    <a:gd name="connsiteX17" fmla="*/ 498871 w 503005"/>
                    <a:gd name="connsiteY17" fmla="*/ 294330 h 712764"/>
                    <a:gd name="connsiteX18" fmla="*/ 445845 w 503005"/>
                    <a:gd name="connsiteY18" fmla="*/ 394726 h 712764"/>
                    <a:gd name="connsiteX19" fmla="*/ 443532 w 503005"/>
                    <a:gd name="connsiteY19" fmla="*/ 412979 h 712764"/>
                    <a:gd name="connsiteX20" fmla="*/ 414673 w 503005"/>
                    <a:gd name="connsiteY20" fmla="*/ 490365 h 712764"/>
                    <a:gd name="connsiteX21" fmla="*/ 405610 w 503005"/>
                    <a:gd name="connsiteY21" fmla="*/ 523787 h 712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005" h="712764">
                      <a:moveTo>
                        <a:pt x="405610" y="523787"/>
                      </a:moveTo>
                      <a:cubicBezTo>
                        <a:pt x="407602" y="551682"/>
                        <a:pt x="398026" y="576170"/>
                        <a:pt x="381765" y="598023"/>
                      </a:cubicBezTo>
                      <a:cubicBezTo>
                        <a:pt x="351877" y="638130"/>
                        <a:pt x="318584" y="675216"/>
                        <a:pt x="280919" y="708317"/>
                      </a:cubicBezTo>
                      <a:cubicBezTo>
                        <a:pt x="276099" y="714230"/>
                        <a:pt x="270828" y="713909"/>
                        <a:pt x="265300" y="709345"/>
                      </a:cubicBezTo>
                      <a:cubicBezTo>
                        <a:pt x="229950" y="685821"/>
                        <a:pt x="194728" y="661976"/>
                        <a:pt x="159121" y="638773"/>
                      </a:cubicBezTo>
                      <a:cubicBezTo>
                        <a:pt x="112137" y="608179"/>
                        <a:pt x="89512" y="563701"/>
                        <a:pt x="83406" y="509390"/>
                      </a:cubicBezTo>
                      <a:cubicBezTo>
                        <a:pt x="51141" y="480467"/>
                        <a:pt x="40278" y="442674"/>
                        <a:pt x="38864" y="401024"/>
                      </a:cubicBezTo>
                      <a:cubicBezTo>
                        <a:pt x="38672" y="394726"/>
                        <a:pt x="39250" y="387913"/>
                        <a:pt x="33144" y="383671"/>
                      </a:cubicBezTo>
                      <a:cubicBezTo>
                        <a:pt x="-12554" y="352305"/>
                        <a:pt x="2550" y="304614"/>
                        <a:pt x="1843" y="261936"/>
                      </a:cubicBezTo>
                      <a:cubicBezTo>
                        <a:pt x="1521" y="244840"/>
                        <a:pt x="18875" y="246511"/>
                        <a:pt x="31730" y="246639"/>
                      </a:cubicBezTo>
                      <a:cubicBezTo>
                        <a:pt x="29416" y="208911"/>
                        <a:pt x="28966" y="171246"/>
                        <a:pt x="33465" y="133582"/>
                      </a:cubicBezTo>
                      <a:cubicBezTo>
                        <a:pt x="34815" y="121948"/>
                        <a:pt x="34815" y="110186"/>
                        <a:pt x="36936" y="98617"/>
                      </a:cubicBezTo>
                      <a:cubicBezTo>
                        <a:pt x="50048" y="27787"/>
                        <a:pt x="87841" y="-4349"/>
                        <a:pt x="159570" y="471"/>
                      </a:cubicBezTo>
                      <a:cubicBezTo>
                        <a:pt x="224422" y="4842"/>
                        <a:pt x="288889" y="10755"/>
                        <a:pt x="354255" y="7927"/>
                      </a:cubicBezTo>
                      <a:cubicBezTo>
                        <a:pt x="413452" y="5356"/>
                        <a:pt x="446038" y="35693"/>
                        <a:pt x="460307" y="94182"/>
                      </a:cubicBezTo>
                      <a:cubicBezTo>
                        <a:pt x="467184" y="122462"/>
                        <a:pt x="469434" y="151129"/>
                        <a:pt x="468020" y="179987"/>
                      </a:cubicBezTo>
                      <a:cubicBezTo>
                        <a:pt x="466991" y="201455"/>
                        <a:pt x="471748" y="219966"/>
                        <a:pt x="488523" y="234299"/>
                      </a:cubicBezTo>
                      <a:cubicBezTo>
                        <a:pt x="505877" y="251910"/>
                        <a:pt x="505299" y="274020"/>
                        <a:pt x="498871" y="294330"/>
                      </a:cubicBezTo>
                      <a:cubicBezTo>
                        <a:pt x="487431" y="330581"/>
                        <a:pt x="487431" y="373644"/>
                        <a:pt x="445845" y="394726"/>
                      </a:cubicBezTo>
                      <a:cubicBezTo>
                        <a:pt x="442760" y="396268"/>
                        <a:pt x="443917" y="406681"/>
                        <a:pt x="443532" y="412979"/>
                      </a:cubicBezTo>
                      <a:cubicBezTo>
                        <a:pt x="441860" y="441774"/>
                        <a:pt x="427013" y="465620"/>
                        <a:pt x="414673" y="490365"/>
                      </a:cubicBezTo>
                      <a:cubicBezTo>
                        <a:pt x="409531" y="501034"/>
                        <a:pt x="403746" y="511318"/>
                        <a:pt x="405610" y="523787"/>
                      </a:cubicBezTo>
                      <a:close/>
                    </a:path>
                  </a:pathLst>
                </a:custGeom>
                <a:solidFill>
                  <a:srgbClr val="FEBEA6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자유형: 도형 21">
                  <a:extLst>
                    <a:ext uri="{FF2B5EF4-FFF2-40B4-BE49-F238E27FC236}">
                      <a16:creationId xmlns:a16="http://schemas.microsoft.com/office/drawing/2014/main" id="{8DB4D2BF-C8A2-B55C-E3EB-5EA35F74EF28}"/>
                    </a:ext>
                  </a:extLst>
                </p:cNvPr>
                <p:cNvSpPr/>
                <p:nvPr/>
              </p:nvSpPr>
              <p:spPr>
                <a:xfrm>
                  <a:off x="2463146" y="1947841"/>
                  <a:ext cx="397798" cy="269503"/>
                </a:xfrm>
                <a:custGeom>
                  <a:avLst/>
                  <a:gdLst>
                    <a:gd name="connsiteX0" fmla="*/ 493305 w 527265"/>
                    <a:gd name="connsiteY0" fmla="*/ 344811 h 357215"/>
                    <a:gd name="connsiteX1" fmla="*/ 460782 w 527265"/>
                    <a:gd name="connsiteY1" fmla="*/ 313767 h 357215"/>
                    <a:gd name="connsiteX2" fmla="*/ 455640 w 527265"/>
                    <a:gd name="connsiteY2" fmla="*/ 214914 h 357215"/>
                    <a:gd name="connsiteX3" fmla="*/ 350746 w 527265"/>
                    <a:gd name="connsiteY3" fmla="*/ 128980 h 357215"/>
                    <a:gd name="connsiteX4" fmla="*/ 178364 w 527265"/>
                    <a:gd name="connsiteY4" fmla="*/ 123324 h 357215"/>
                    <a:gd name="connsiteX5" fmla="*/ 50523 w 527265"/>
                    <a:gd name="connsiteY5" fmla="*/ 230275 h 357215"/>
                    <a:gd name="connsiteX6" fmla="*/ 44481 w 527265"/>
                    <a:gd name="connsiteY6" fmla="*/ 338898 h 357215"/>
                    <a:gd name="connsiteX7" fmla="*/ 36512 w 527265"/>
                    <a:gd name="connsiteY7" fmla="*/ 357216 h 357215"/>
                    <a:gd name="connsiteX8" fmla="*/ 2961 w 527265"/>
                    <a:gd name="connsiteY8" fmla="*/ 240559 h 357215"/>
                    <a:gd name="connsiteX9" fmla="*/ 46281 w 527265"/>
                    <a:gd name="connsiteY9" fmla="*/ 96008 h 357215"/>
                    <a:gd name="connsiteX10" fmla="*/ 383268 w 527265"/>
                    <a:gd name="connsiteY10" fmla="*/ 19650 h 357215"/>
                    <a:gd name="connsiteX11" fmla="*/ 473573 w 527265"/>
                    <a:gd name="connsiteY11" fmla="*/ 121396 h 357215"/>
                    <a:gd name="connsiteX12" fmla="*/ 489834 w 527265"/>
                    <a:gd name="connsiteY12" fmla="*/ 143763 h 357215"/>
                    <a:gd name="connsiteX13" fmla="*/ 522420 w 527265"/>
                    <a:gd name="connsiteY13" fmla="*/ 253285 h 357215"/>
                    <a:gd name="connsiteX14" fmla="*/ 493305 w 527265"/>
                    <a:gd name="connsiteY14" fmla="*/ 344811 h 35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7265" h="357215">
                      <a:moveTo>
                        <a:pt x="493305" y="344811"/>
                      </a:moveTo>
                      <a:cubicBezTo>
                        <a:pt x="469395" y="348089"/>
                        <a:pt x="459432" y="339797"/>
                        <a:pt x="460782" y="313767"/>
                      </a:cubicBezTo>
                      <a:cubicBezTo>
                        <a:pt x="462582" y="280859"/>
                        <a:pt x="461939" y="247758"/>
                        <a:pt x="455640" y="214914"/>
                      </a:cubicBezTo>
                      <a:cubicBezTo>
                        <a:pt x="443235" y="150062"/>
                        <a:pt x="415855" y="124931"/>
                        <a:pt x="350746" y="128980"/>
                      </a:cubicBezTo>
                      <a:cubicBezTo>
                        <a:pt x="292899" y="132579"/>
                        <a:pt x="235760" y="129108"/>
                        <a:pt x="178364" y="123324"/>
                      </a:cubicBezTo>
                      <a:cubicBezTo>
                        <a:pt x="93458" y="114840"/>
                        <a:pt x="57015" y="145370"/>
                        <a:pt x="50523" y="230275"/>
                      </a:cubicBezTo>
                      <a:cubicBezTo>
                        <a:pt x="47759" y="266397"/>
                        <a:pt x="46924" y="302712"/>
                        <a:pt x="44481" y="338898"/>
                      </a:cubicBezTo>
                      <a:cubicBezTo>
                        <a:pt x="44032" y="345261"/>
                        <a:pt x="51359" y="356573"/>
                        <a:pt x="36512" y="357216"/>
                      </a:cubicBezTo>
                      <a:cubicBezTo>
                        <a:pt x="25328" y="318330"/>
                        <a:pt x="10095" y="280859"/>
                        <a:pt x="2961" y="240559"/>
                      </a:cubicBezTo>
                      <a:cubicBezTo>
                        <a:pt x="-6937" y="184320"/>
                        <a:pt x="8103" y="136693"/>
                        <a:pt x="46281" y="96008"/>
                      </a:cubicBezTo>
                      <a:cubicBezTo>
                        <a:pt x="128744" y="7953"/>
                        <a:pt x="272139" y="-24570"/>
                        <a:pt x="383268" y="19650"/>
                      </a:cubicBezTo>
                      <a:cubicBezTo>
                        <a:pt x="430059" y="38226"/>
                        <a:pt x="468623" y="65478"/>
                        <a:pt x="473573" y="121396"/>
                      </a:cubicBezTo>
                      <a:cubicBezTo>
                        <a:pt x="474601" y="132965"/>
                        <a:pt x="482571" y="138107"/>
                        <a:pt x="489834" y="143763"/>
                      </a:cubicBezTo>
                      <a:cubicBezTo>
                        <a:pt x="526984" y="172622"/>
                        <a:pt x="533411" y="210929"/>
                        <a:pt x="522420" y="253285"/>
                      </a:cubicBezTo>
                      <a:cubicBezTo>
                        <a:pt x="514386" y="284265"/>
                        <a:pt x="503138" y="314345"/>
                        <a:pt x="493305" y="344811"/>
                      </a:cubicBezTo>
                      <a:close/>
                    </a:path>
                  </a:pathLst>
                </a:custGeom>
                <a:solidFill>
                  <a:srgbClr val="9C4628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자유형: 도형 22">
                  <a:extLst>
                    <a:ext uri="{FF2B5EF4-FFF2-40B4-BE49-F238E27FC236}">
                      <a16:creationId xmlns:a16="http://schemas.microsoft.com/office/drawing/2014/main" id="{C548C6B2-134E-A9C6-B03D-3E2C9033596A}"/>
                    </a:ext>
                  </a:extLst>
                </p:cNvPr>
                <p:cNvSpPr/>
                <p:nvPr/>
              </p:nvSpPr>
              <p:spPr>
                <a:xfrm>
                  <a:off x="2617255" y="2575309"/>
                  <a:ext cx="121228" cy="374064"/>
                </a:xfrm>
                <a:custGeom>
                  <a:avLst/>
                  <a:gdLst>
                    <a:gd name="connsiteX0" fmla="*/ 160684 w 160683"/>
                    <a:gd name="connsiteY0" fmla="*/ 495807 h 495807"/>
                    <a:gd name="connsiteX1" fmla="*/ 0 w 160683"/>
                    <a:gd name="connsiteY1" fmla="*/ 489380 h 495807"/>
                    <a:gd name="connsiteX2" fmla="*/ 44092 w 160683"/>
                    <a:gd name="connsiteY2" fmla="*/ 119999 h 495807"/>
                    <a:gd name="connsiteX3" fmla="*/ 35672 w 160683"/>
                    <a:gd name="connsiteY3" fmla="*/ 80792 h 495807"/>
                    <a:gd name="connsiteX4" fmla="*/ 65816 w 160683"/>
                    <a:gd name="connsiteY4" fmla="*/ 1028 h 495807"/>
                    <a:gd name="connsiteX5" fmla="*/ 81499 w 160683"/>
                    <a:gd name="connsiteY5" fmla="*/ 0 h 495807"/>
                    <a:gd name="connsiteX6" fmla="*/ 117428 w 160683"/>
                    <a:gd name="connsiteY6" fmla="*/ 62474 h 495807"/>
                    <a:gd name="connsiteX7" fmla="*/ 117942 w 160683"/>
                    <a:gd name="connsiteY7" fmla="*/ 185751 h 495807"/>
                    <a:gd name="connsiteX8" fmla="*/ 160684 w 160683"/>
                    <a:gd name="connsiteY8" fmla="*/ 495807 h 49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683" h="495807">
                      <a:moveTo>
                        <a:pt x="160684" y="495807"/>
                      </a:moveTo>
                      <a:cubicBezTo>
                        <a:pt x="109265" y="495807"/>
                        <a:pt x="38564" y="489380"/>
                        <a:pt x="0" y="489380"/>
                      </a:cubicBezTo>
                      <a:cubicBezTo>
                        <a:pt x="6556" y="418293"/>
                        <a:pt x="41842" y="140117"/>
                        <a:pt x="44092" y="119999"/>
                      </a:cubicBezTo>
                      <a:cubicBezTo>
                        <a:pt x="45699" y="105795"/>
                        <a:pt x="44156" y="93390"/>
                        <a:pt x="35672" y="80792"/>
                      </a:cubicBezTo>
                      <a:cubicBezTo>
                        <a:pt x="9448" y="41649"/>
                        <a:pt x="19925" y="14976"/>
                        <a:pt x="65816" y="1028"/>
                      </a:cubicBezTo>
                      <a:cubicBezTo>
                        <a:pt x="71023" y="707"/>
                        <a:pt x="76293" y="321"/>
                        <a:pt x="81499" y="0"/>
                      </a:cubicBezTo>
                      <a:cubicBezTo>
                        <a:pt x="117557" y="11312"/>
                        <a:pt x="130668" y="31109"/>
                        <a:pt x="117428" y="62474"/>
                      </a:cubicBezTo>
                      <a:cubicBezTo>
                        <a:pt x="99753" y="104316"/>
                        <a:pt x="113829" y="145066"/>
                        <a:pt x="117942" y="185751"/>
                      </a:cubicBezTo>
                      <a:cubicBezTo>
                        <a:pt x="126619" y="272842"/>
                        <a:pt x="147829" y="418679"/>
                        <a:pt x="160684" y="49580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자유형: 도형 23">
                  <a:extLst>
                    <a:ext uri="{FF2B5EF4-FFF2-40B4-BE49-F238E27FC236}">
                      <a16:creationId xmlns:a16="http://schemas.microsoft.com/office/drawing/2014/main" id="{428FEFBA-FA0A-4FA8-12B1-AAABC5D7331B}"/>
                    </a:ext>
                  </a:extLst>
                </p:cNvPr>
                <p:cNvSpPr/>
                <p:nvPr/>
              </p:nvSpPr>
              <p:spPr>
                <a:xfrm>
                  <a:off x="2406719" y="2824495"/>
                  <a:ext cx="122626" cy="142119"/>
                </a:xfrm>
                <a:custGeom>
                  <a:avLst/>
                  <a:gdLst>
                    <a:gd name="connsiteX0" fmla="*/ 119207 w 162536"/>
                    <a:gd name="connsiteY0" fmla="*/ 11843 h 188373"/>
                    <a:gd name="connsiteX1" fmla="*/ 162399 w 162536"/>
                    <a:gd name="connsiteY1" fmla="*/ 150417 h 188373"/>
                    <a:gd name="connsiteX2" fmla="*/ 137654 w 162536"/>
                    <a:gd name="connsiteY2" fmla="*/ 178376 h 188373"/>
                    <a:gd name="connsiteX3" fmla="*/ 558 w 162536"/>
                    <a:gd name="connsiteY3" fmla="*/ 162501 h 188373"/>
                    <a:gd name="connsiteX4" fmla="*/ 13991 w 162536"/>
                    <a:gd name="connsiteY4" fmla="*/ 49700 h 188373"/>
                    <a:gd name="connsiteX5" fmla="*/ 119207 w 162536"/>
                    <a:gd name="connsiteY5" fmla="*/ 11843 h 188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536" h="188373">
                      <a:moveTo>
                        <a:pt x="119207" y="11843"/>
                      </a:moveTo>
                      <a:cubicBezTo>
                        <a:pt x="161821" y="49122"/>
                        <a:pt x="158221" y="101441"/>
                        <a:pt x="162399" y="150417"/>
                      </a:cubicBezTo>
                      <a:cubicBezTo>
                        <a:pt x="164135" y="170406"/>
                        <a:pt x="149030" y="176577"/>
                        <a:pt x="137654" y="178376"/>
                      </a:cubicBezTo>
                      <a:cubicBezTo>
                        <a:pt x="100375" y="199201"/>
                        <a:pt x="27168" y="184354"/>
                        <a:pt x="558" y="162501"/>
                      </a:cubicBezTo>
                      <a:cubicBezTo>
                        <a:pt x="-1434" y="124129"/>
                        <a:pt x="1651" y="85951"/>
                        <a:pt x="13991" y="49700"/>
                      </a:cubicBezTo>
                      <a:cubicBezTo>
                        <a:pt x="30574" y="724"/>
                        <a:pt x="69588" y="-12388"/>
                        <a:pt x="119207" y="11843"/>
                      </a:cubicBezTo>
                      <a:close/>
                    </a:path>
                  </a:pathLst>
                </a:custGeom>
                <a:solidFill>
                  <a:srgbClr val="FDBEA6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자유형: 도형 24">
                  <a:extLst>
                    <a:ext uri="{FF2B5EF4-FFF2-40B4-BE49-F238E27FC236}">
                      <a16:creationId xmlns:a16="http://schemas.microsoft.com/office/drawing/2014/main" id="{A1D89A50-3738-19DC-6B4C-F65658361D62}"/>
                    </a:ext>
                  </a:extLst>
                </p:cNvPr>
                <p:cNvSpPr/>
                <p:nvPr/>
              </p:nvSpPr>
              <p:spPr>
                <a:xfrm>
                  <a:off x="2842427" y="2826931"/>
                  <a:ext cx="125470" cy="136934"/>
                </a:xfrm>
                <a:custGeom>
                  <a:avLst/>
                  <a:gdLst>
                    <a:gd name="connsiteX0" fmla="*/ 48621 w 166306"/>
                    <a:gd name="connsiteY0" fmla="*/ 175146 h 181501"/>
                    <a:gd name="connsiteX1" fmla="*/ 7551 w 166306"/>
                    <a:gd name="connsiteY1" fmla="*/ 102067 h 181501"/>
                    <a:gd name="connsiteX2" fmla="*/ 11664 w 166306"/>
                    <a:gd name="connsiteY2" fmla="*/ 77064 h 181501"/>
                    <a:gd name="connsiteX3" fmla="*/ 100105 w 166306"/>
                    <a:gd name="connsiteY3" fmla="*/ 0 h 181501"/>
                    <a:gd name="connsiteX4" fmla="*/ 157115 w 166306"/>
                    <a:gd name="connsiteY4" fmla="*/ 64659 h 181501"/>
                    <a:gd name="connsiteX5" fmla="*/ 166306 w 166306"/>
                    <a:gd name="connsiteY5" fmla="*/ 159334 h 181501"/>
                    <a:gd name="connsiteX6" fmla="*/ 48621 w 166306"/>
                    <a:gd name="connsiteY6" fmla="*/ 175146 h 18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306" h="181501">
                      <a:moveTo>
                        <a:pt x="48621" y="175146"/>
                      </a:moveTo>
                      <a:cubicBezTo>
                        <a:pt x="-9225" y="162291"/>
                        <a:pt x="-4404" y="158692"/>
                        <a:pt x="7551" y="102067"/>
                      </a:cubicBezTo>
                      <a:cubicBezTo>
                        <a:pt x="9286" y="93839"/>
                        <a:pt x="9671" y="85227"/>
                        <a:pt x="11664" y="77064"/>
                      </a:cubicBezTo>
                      <a:cubicBezTo>
                        <a:pt x="30432" y="1800"/>
                        <a:pt x="47593" y="579"/>
                        <a:pt x="100105" y="0"/>
                      </a:cubicBezTo>
                      <a:cubicBezTo>
                        <a:pt x="136484" y="6170"/>
                        <a:pt x="149531" y="33551"/>
                        <a:pt x="157115" y="64659"/>
                      </a:cubicBezTo>
                      <a:cubicBezTo>
                        <a:pt x="164700" y="95639"/>
                        <a:pt x="165407" y="127519"/>
                        <a:pt x="166306" y="159334"/>
                      </a:cubicBezTo>
                      <a:cubicBezTo>
                        <a:pt x="140340" y="180673"/>
                        <a:pt x="100040" y="188000"/>
                        <a:pt x="48621" y="175146"/>
                      </a:cubicBezTo>
                      <a:close/>
                    </a:path>
                  </a:pathLst>
                </a:custGeom>
                <a:solidFill>
                  <a:srgbClr val="FDBEA6"/>
                </a:solidFill>
                <a:ln w="64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" name="그룹 11">
              <a:extLst>
                <a:ext uri="{FF2B5EF4-FFF2-40B4-BE49-F238E27FC236}">
                  <a16:creationId xmlns:a16="http://schemas.microsoft.com/office/drawing/2014/main" id="{87E57BC0-48AF-BFCD-AC72-69A5A1F6D04A}"/>
                </a:ext>
              </a:extLst>
            </p:cNvPr>
            <p:cNvGrpSpPr/>
            <p:nvPr/>
          </p:nvGrpSpPr>
          <p:grpSpPr>
            <a:xfrm>
              <a:off x="2100539" y="2798587"/>
              <a:ext cx="1174735" cy="1156381"/>
              <a:chOff x="2100539" y="2798587"/>
              <a:chExt cx="1174735" cy="1156381"/>
            </a:xfrm>
          </p:grpSpPr>
          <p:sp>
            <p:nvSpPr>
              <p:cNvPr id="12" name="자유형: 도형 12">
                <a:extLst>
                  <a:ext uri="{FF2B5EF4-FFF2-40B4-BE49-F238E27FC236}">
                    <a16:creationId xmlns:a16="http://schemas.microsoft.com/office/drawing/2014/main" id="{EBBB2129-D8E1-3E51-C514-52A9809DC796}"/>
                  </a:ext>
                </a:extLst>
              </p:cNvPr>
              <p:cNvSpPr/>
              <p:nvPr/>
            </p:nvSpPr>
            <p:spPr>
              <a:xfrm>
                <a:off x="2100539" y="2798587"/>
                <a:ext cx="1174735" cy="1156381"/>
              </a:xfrm>
              <a:custGeom>
                <a:avLst/>
                <a:gdLst>
                  <a:gd name="connsiteX0" fmla="*/ 587367 w 1174735"/>
                  <a:gd name="connsiteY0" fmla="*/ 245972 h 1156381"/>
                  <a:gd name="connsiteX1" fmla="*/ 255149 w 1174735"/>
                  <a:gd name="connsiteY1" fmla="*/ 578190 h 1156381"/>
                  <a:gd name="connsiteX2" fmla="*/ 587367 w 1174735"/>
                  <a:gd name="connsiteY2" fmla="*/ 910408 h 1156381"/>
                  <a:gd name="connsiteX3" fmla="*/ 919585 w 1174735"/>
                  <a:gd name="connsiteY3" fmla="*/ 578190 h 1156381"/>
                  <a:gd name="connsiteX4" fmla="*/ 587367 w 1174735"/>
                  <a:gd name="connsiteY4" fmla="*/ 245972 h 1156381"/>
                  <a:gd name="connsiteX5" fmla="*/ 479050 w 1174735"/>
                  <a:gd name="connsiteY5" fmla="*/ 194 h 1156381"/>
                  <a:gd name="connsiteX6" fmla="*/ 496107 w 1174735"/>
                  <a:gd name="connsiteY6" fmla="*/ 2111 h 1156381"/>
                  <a:gd name="connsiteX7" fmla="*/ 529129 w 1174735"/>
                  <a:gd name="connsiteY7" fmla="*/ 68835 h 1156381"/>
                  <a:gd name="connsiteX8" fmla="*/ 614523 w 1174735"/>
                  <a:gd name="connsiteY8" fmla="*/ 127801 h 1156381"/>
                  <a:gd name="connsiteX9" fmla="*/ 659378 w 1174735"/>
                  <a:gd name="connsiteY9" fmla="*/ 100161 h 1156381"/>
                  <a:gd name="connsiteX10" fmla="*/ 699238 w 1174735"/>
                  <a:gd name="connsiteY10" fmla="*/ 17531 h 1156381"/>
                  <a:gd name="connsiteX11" fmla="*/ 723581 w 1174735"/>
                  <a:gd name="connsiteY11" fmla="*/ 6863 h 1156381"/>
                  <a:gd name="connsiteX12" fmla="*/ 746566 w 1174735"/>
                  <a:gd name="connsiteY12" fmla="*/ 14330 h 1156381"/>
                  <a:gd name="connsiteX13" fmla="*/ 795493 w 1174735"/>
                  <a:gd name="connsiteY13" fmla="*/ 90414 h 1156381"/>
                  <a:gd name="connsiteX14" fmla="*/ 787154 w 1174735"/>
                  <a:gd name="connsiteY14" fmla="*/ 152726 h 1156381"/>
                  <a:gd name="connsiteX15" fmla="*/ 800876 w 1174735"/>
                  <a:gd name="connsiteY15" fmla="*/ 179299 h 1156381"/>
                  <a:gd name="connsiteX16" fmla="*/ 825801 w 1174735"/>
                  <a:gd name="connsiteY16" fmla="*/ 194671 h 1156381"/>
                  <a:gd name="connsiteX17" fmla="*/ 908237 w 1174735"/>
                  <a:gd name="connsiteY17" fmla="*/ 189822 h 1156381"/>
                  <a:gd name="connsiteX18" fmla="*/ 963517 w 1174735"/>
                  <a:gd name="connsiteY18" fmla="*/ 149089 h 1156381"/>
                  <a:gd name="connsiteX19" fmla="*/ 994018 w 1174735"/>
                  <a:gd name="connsiteY19" fmla="*/ 151562 h 1156381"/>
                  <a:gd name="connsiteX20" fmla="*/ 1000516 w 1174735"/>
                  <a:gd name="connsiteY20" fmla="*/ 154762 h 1156381"/>
                  <a:gd name="connsiteX21" fmla="*/ 1018798 w 1174735"/>
                  <a:gd name="connsiteY21" fmla="*/ 262704 h 1156381"/>
                  <a:gd name="connsiteX22" fmla="*/ 1008614 w 1174735"/>
                  <a:gd name="connsiteY22" fmla="*/ 276234 h 1156381"/>
                  <a:gd name="connsiteX23" fmla="*/ 1003474 w 1174735"/>
                  <a:gd name="connsiteY23" fmla="*/ 377145 h 1156381"/>
                  <a:gd name="connsiteX24" fmla="*/ 1030581 w 1174735"/>
                  <a:gd name="connsiteY24" fmla="*/ 391886 h 1156381"/>
                  <a:gd name="connsiteX25" fmla="*/ 1114908 w 1174735"/>
                  <a:gd name="connsiteY25" fmla="*/ 386649 h 1156381"/>
                  <a:gd name="connsiteX26" fmla="*/ 1162866 w 1174735"/>
                  <a:gd name="connsiteY26" fmla="*/ 419623 h 1156381"/>
                  <a:gd name="connsiteX27" fmla="*/ 1171934 w 1174735"/>
                  <a:gd name="connsiteY27" fmla="*/ 457204 h 1156381"/>
                  <a:gd name="connsiteX28" fmla="*/ 1144537 w 1174735"/>
                  <a:gd name="connsiteY28" fmla="*/ 509090 h 1156381"/>
                  <a:gd name="connsiteX29" fmla="*/ 1069228 w 1174735"/>
                  <a:gd name="connsiteY29" fmla="*/ 541967 h 1156381"/>
                  <a:gd name="connsiteX30" fmla="*/ 1043819 w 1174735"/>
                  <a:gd name="connsiteY30" fmla="*/ 567911 h 1156381"/>
                  <a:gd name="connsiteX31" fmla="*/ 1081158 w 1174735"/>
                  <a:gd name="connsiteY31" fmla="*/ 646467 h 1156381"/>
                  <a:gd name="connsiteX32" fmla="*/ 1149773 w 1174735"/>
                  <a:gd name="connsiteY32" fmla="*/ 679490 h 1156381"/>
                  <a:gd name="connsiteX33" fmla="*/ 1165630 w 1174735"/>
                  <a:gd name="connsiteY33" fmla="*/ 715567 h 1156381"/>
                  <a:gd name="connsiteX34" fmla="*/ 1146719 w 1174735"/>
                  <a:gd name="connsiteY34" fmla="*/ 778024 h 1156381"/>
                  <a:gd name="connsiteX35" fmla="*/ 1129067 w 1174735"/>
                  <a:gd name="connsiteY35" fmla="*/ 796112 h 1156381"/>
                  <a:gd name="connsiteX36" fmla="*/ 1121551 w 1174735"/>
                  <a:gd name="connsiteY36" fmla="*/ 796257 h 1156381"/>
                  <a:gd name="connsiteX37" fmla="*/ 1025732 w 1174735"/>
                  <a:gd name="connsiteY37" fmla="*/ 786220 h 1156381"/>
                  <a:gd name="connsiteX38" fmla="*/ 997704 w 1174735"/>
                  <a:gd name="connsiteY38" fmla="*/ 790487 h 1156381"/>
                  <a:gd name="connsiteX39" fmla="*/ 967105 w 1174735"/>
                  <a:gd name="connsiteY39" fmla="*/ 836651 h 1156381"/>
                  <a:gd name="connsiteX40" fmla="*/ 969481 w 1174735"/>
                  <a:gd name="connsiteY40" fmla="*/ 870062 h 1156381"/>
                  <a:gd name="connsiteX41" fmla="*/ 1017391 w 1174735"/>
                  <a:gd name="connsiteY41" fmla="*/ 942508 h 1156381"/>
                  <a:gd name="connsiteX42" fmla="*/ 998819 w 1174735"/>
                  <a:gd name="connsiteY42" fmla="*/ 995703 h 1156381"/>
                  <a:gd name="connsiteX43" fmla="*/ 994746 w 1174735"/>
                  <a:gd name="connsiteY43" fmla="*/ 998176 h 1156381"/>
                  <a:gd name="connsiteX44" fmla="*/ 953479 w 1174735"/>
                  <a:gd name="connsiteY44" fmla="*/ 1032121 h 1156381"/>
                  <a:gd name="connsiteX45" fmla="*/ 908333 w 1174735"/>
                  <a:gd name="connsiteY45" fmla="*/ 1001571 h 1156381"/>
                  <a:gd name="connsiteX46" fmla="*/ 900575 w 1174735"/>
                  <a:gd name="connsiteY46" fmla="*/ 995801 h 1156381"/>
                  <a:gd name="connsiteX47" fmla="*/ 841803 w 1174735"/>
                  <a:gd name="connsiteY47" fmla="*/ 956231 h 1156381"/>
                  <a:gd name="connsiteX48" fmla="*/ 771588 w 1174735"/>
                  <a:gd name="connsiteY48" fmla="*/ 990466 h 1156381"/>
                  <a:gd name="connsiteX49" fmla="*/ 764217 w 1174735"/>
                  <a:gd name="connsiteY49" fmla="*/ 1010590 h 1156381"/>
                  <a:gd name="connsiteX50" fmla="*/ 771005 w 1174735"/>
                  <a:gd name="connsiteY50" fmla="*/ 1119357 h 1156381"/>
                  <a:gd name="connsiteX51" fmla="*/ 755149 w 1174735"/>
                  <a:gd name="connsiteY51" fmla="*/ 1140790 h 1156381"/>
                  <a:gd name="connsiteX52" fmla="*/ 678629 w 1174735"/>
                  <a:gd name="connsiteY52" fmla="*/ 1154271 h 1156381"/>
                  <a:gd name="connsiteX53" fmla="*/ 645607 w 1174735"/>
                  <a:gd name="connsiteY53" fmla="*/ 1087546 h 1156381"/>
                  <a:gd name="connsiteX54" fmla="*/ 560213 w 1174735"/>
                  <a:gd name="connsiteY54" fmla="*/ 1028581 h 1156381"/>
                  <a:gd name="connsiteX55" fmla="*/ 515358 w 1174735"/>
                  <a:gd name="connsiteY55" fmla="*/ 1056221 h 1156381"/>
                  <a:gd name="connsiteX56" fmla="*/ 475498 w 1174735"/>
                  <a:gd name="connsiteY56" fmla="*/ 1138851 h 1156381"/>
                  <a:gd name="connsiteX57" fmla="*/ 451155 w 1174735"/>
                  <a:gd name="connsiteY57" fmla="*/ 1149519 h 1156381"/>
                  <a:gd name="connsiteX58" fmla="*/ 428171 w 1174735"/>
                  <a:gd name="connsiteY58" fmla="*/ 1142051 h 1156381"/>
                  <a:gd name="connsiteX59" fmla="*/ 379242 w 1174735"/>
                  <a:gd name="connsiteY59" fmla="*/ 1065967 h 1156381"/>
                  <a:gd name="connsiteX60" fmla="*/ 387583 w 1174735"/>
                  <a:gd name="connsiteY60" fmla="*/ 1003656 h 1156381"/>
                  <a:gd name="connsiteX61" fmla="*/ 373860 w 1174735"/>
                  <a:gd name="connsiteY61" fmla="*/ 977083 h 1156381"/>
                  <a:gd name="connsiteX62" fmla="*/ 348935 w 1174735"/>
                  <a:gd name="connsiteY62" fmla="*/ 961711 h 1156381"/>
                  <a:gd name="connsiteX63" fmla="*/ 266499 w 1174735"/>
                  <a:gd name="connsiteY63" fmla="*/ 966560 h 1156381"/>
                  <a:gd name="connsiteX64" fmla="*/ 211219 w 1174735"/>
                  <a:gd name="connsiteY64" fmla="*/ 1007293 h 1156381"/>
                  <a:gd name="connsiteX65" fmla="*/ 180718 w 1174735"/>
                  <a:gd name="connsiteY65" fmla="*/ 1004819 h 1156381"/>
                  <a:gd name="connsiteX66" fmla="*/ 174220 w 1174735"/>
                  <a:gd name="connsiteY66" fmla="*/ 1001620 h 1156381"/>
                  <a:gd name="connsiteX67" fmla="*/ 155938 w 1174735"/>
                  <a:gd name="connsiteY67" fmla="*/ 893677 h 1156381"/>
                  <a:gd name="connsiteX68" fmla="*/ 166122 w 1174735"/>
                  <a:gd name="connsiteY68" fmla="*/ 880148 h 1156381"/>
                  <a:gd name="connsiteX69" fmla="*/ 171262 w 1174735"/>
                  <a:gd name="connsiteY69" fmla="*/ 779237 h 1156381"/>
                  <a:gd name="connsiteX70" fmla="*/ 144155 w 1174735"/>
                  <a:gd name="connsiteY70" fmla="*/ 764495 h 1156381"/>
                  <a:gd name="connsiteX71" fmla="*/ 59828 w 1174735"/>
                  <a:gd name="connsiteY71" fmla="*/ 769733 h 1156381"/>
                  <a:gd name="connsiteX72" fmla="*/ 11870 w 1174735"/>
                  <a:gd name="connsiteY72" fmla="*/ 736759 h 1156381"/>
                  <a:gd name="connsiteX73" fmla="*/ 2802 w 1174735"/>
                  <a:gd name="connsiteY73" fmla="*/ 699178 h 1156381"/>
                  <a:gd name="connsiteX74" fmla="*/ 30200 w 1174735"/>
                  <a:gd name="connsiteY74" fmla="*/ 647292 h 1156381"/>
                  <a:gd name="connsiteX75" fmla="*/ 105508 w 1174735"/>
                  <a:gd name="connsiteY75" fmla="*/ 614414 h 1156381"/>
                  <a:gd name="connsiteX76" fmla="*/ 130917 w 1174735"/>
                  <a:gd name="connsiteY76" fmla="*/ 588422 h 1156381"/>
                  <a:gd name="connsiteX77" fmla="*/ 93578 w 1174735"/>
                  <a:gd name="connsiteY77" fmla="*/ 509866 h 1156381"/>
                  <a:gd name="connsiteX78" fmla="*/ 24963 w 1174735"/>
                  <a:gd name="connsiteY78" fmla="*/ 476844 h 1156381"/>
                  <a:gd name="connsiteX79" fmla="*/ 9106 w 1174735"/>
                  <a:gd name="connsiteY79" fmla="*/ 440766 h 1156381"/>
                  <a:gd name="connsiteX80" fmla="*/ 28018 w 1174735"/>
                  <a:gd name="connsiteY80" fmla="*/ 378309 h 1156381"/>
                  <a:gd name="connsiteX81" fmla="*/ 45669 w 1174735"/>
                  <a:gd name="connsiteY81" fmla="*/ 360221 h 1156381"/>
                  <a:gd name="connsiteX82" fmla="*/ 53185 w 1174735"/>
                  <a:gd name="connsiteY82" fmla="*/ 360076 h 1156381"/>
                  <a:gd name="connsiteX83" fmla="*/ 149004 w 1174735"/>
                  <a:gd name="connsiteY83" fmla="*/ 370113 h 1156381"/>
                  <a:gd name="connsiteX84" fmla="*/ 177032 w 1174735"/>
                  <a:gd name="connsiteY84" fmla="*/ 365846 h 1156381"/>
                  <a:gd name="connsiteX85" fmla="*/ 207631 w 1174735"/>
                  <a:gd name="connsiteY85" fmla="*/ 319682 h 1156381"/>
                  <a:gd name="connsiteX86" fmla="*/ 205255 w 1174735"/>
                  <a:gd name="connsiteY86" fmla="*/ 286271 h 1156381"/>
                  <a:gd name="connsiteX87" fmla="*/ 157345 w 1174735"/>
                  <a:gd name="connsiteY87" fmla="*/ 213825 h 1156381"/>
                  <a:gd name="connsiteX88" fmla="*/ 175917 w 1174735"/>
                  <a:gd name="connsiteY88" fmla="*/ 160630 h 1156381"/>
                  <a:gd name="connsiteX89" fmla="*/ 221257 w 1174735"/>
                  <a:gd name="connsiteY89" fmla="*/ 124261 h 1156381"/>
                  <a:gd name="connsiteX90" fmla="*/ 266403 w 1174735"/>
                  <a:gd name="connsiteY90" fmla="*/ 154811 h 1156381"/>
                  <a:gd name="connsiteX91" fmla="*/ 274161 w 1174735"/>
                  <a:gd name="connsiteY91" fmla="*/ 160581 h 1156381"/>
                  <a:gd name="connsiteX92" fmla="*/ 332933 w 1174735"/>
                  <a:gd name="connsiteY92" fmla="*/ 200150 h 1156381"/>
                  <a:gd name="connsiteX93" fmla="*/ 403148 w 1174735"/>
                  <a:gd name="connsiteY93" fmla="*/ 165915 h 1156381"/>
                  <a:gd name="connsiteX94" fmla="*/ 410519 w 1174735"/>
                  <a:gd name="connsiteY94" fmla="*/ 145791 h 1156381"/>
                  <a:gd name="connsiteX95" fmla="*/ 403731 w 1174735"/>
                  <a:gd name="connsiteY95" fmla="*/ 37024 h 1156381"/>
                  <a:gd name="connsiteX96" fmla="*/ 419587 w 1174735"/>
                  <a:gd name="connsiteY96" fmla="*/ 15592 h 1156381"/>
                  <a:gd name="connsiteX97" fmla="*/ 479050 w 1174735"/>
                  <a:gd name="connsiteY97" fmla="*/ 194 h 1156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1174735" h="1156381">
                    <a:moveTo>
                      <a:pt x="587367" y="245972"/>
                    </a:moveTo>
                    <a:cubicBezTo>
                      <a:pt x="403888" y="245972"/>
                      <a:pt x="255149" y="394711"/>
                      <a:pt x="255149" y="578190"/>
                    </a:cubicBezTo>
                    <a:cubicBezTo>
                      <a:pt x="255149" y="761669"/>
                      <a:pt x="403888" y="910408"/>
                      <a:pt x="587367" y="910408"/>
                    </a:cubicBezTo>
                    <a:cubicBezTo>
                      <a:pt x="770846" y="910408"/>
                      <a:pt x="919585" y="761669"/>
                      <a:pt x="919585" y="578190"/>
                    </a:cubicBezTo>
                    <a:cubicBezTo>
                      <a:pt x="919585" y="394711"/>
                      <a:pt x="770846" y="245972"/>
                      <a:pt x="587367" y="245972"/>
                    </a:cubicBezTo>
                    <a:close/>
                    <a:moveTo>
                      <a:pt x="479050" y="194"/>
                    </a:moveTo>
                    <a:cubicBezTo>
                      <a:pt x="485166" y="-317"/>
                      <a:pt x="490918" y="135"/>
                      <a:pt x="496107" y="2111"/>
                    </a:cubicBezTo>
                    <a:cubicBezTo>
                      <a:pt x="515794" y="9627"/>
                      <a:pt x="522243" y="44589"/>
                      <a:pt x="529129" y="68835"/>
                    </a:cubicBezTo>
                    <a:cubicBezTo>
                      <a:pt x="541932" y="113738"/>
                      <a:pt x="542950" y="127704"/>
                      <a:pt x="614523" y="127801"/>
                    </a:cubicBezTo>
                    <a:cubicBezTo>
                      <a:pt x="637121" y="127849"/>
                      <a:pt x="650504" y="122709"/>
                      <a:pt x="659378" y="100161"/>
                    </a:cubicBezTo>
                    <a:cubicBezTo>
                      <a:pt x="670531" y="71793"/>
                      <a:pt x="686582" y="45366"/>
                      <a:pt x="699238" y="17531"/>
                    </a:cubicBezTo>
                    <a:cubicBezTo>
                      <a:pt x="704766" y="5311"/>
                      <a:pt x="711603" y="2159"/>
                      <a:pt x="723581" y="6863"/>
                    </a:cubicBezTo>
                    <a:cubicBezTo>
                      <a:pt x="731049" y="9821"/>
                      <a:pt x="738856" y="12003"/>
                      <a:pt x="746566" y="14330"/>
                    </a:cubicBezTo>
                    <a:cubicBezTo>
                      <a:pt x="803543" y="31352"/>
                      <a:pt x="803543" y="31352"/>
                      <a:pt x="795493" y="90414"/>
                    </a:cubicBezTo>
                    <a:cubicBezTo>
                      <a:pt x="792633" y="111168"/>
                      <a:pt x="790548" y="132068"/>
                      <a:pt x="787154" y="152726"/>
                    </a:cubicBezTo>
                    <a:cubicBezTo>
                      <a:pt x="785068" y="165624"/>
                      <a:pt x="787735" y="174547"/>
                      <a:pt x="800876" y="179299"/>
                    </a:cubicBezTo>
                    <a:cubicBezTo>
                      <a:pt x="806889" y="181481"/>
                      <a:pt x="821437" y="190307"/>
                      <a:pt x="825801" y="194671"/>
                    </a:cubicBezTo>
                    <a:cubicBezTo>
                      <a:pt x="869444" y="218917"/>
                      <a:pt x="877251" y="217608"/>
                      <a:pt x="908237" y="189822"/>
                    </a:cubicBezTo>
                    <a:cubicBezTo>
                      <a:pt x="924288" y="175420"/>
                      <a:pt x="946497" y="162569"/>
                      <a:pt x="963517" y="149089"/>
                    </a:cubicBezTo>
                    <a:cubicBezTo>
                      <a:pt x="975785" y="139342"/>
                      <a:pt x="984611" y="141136"/>
                      <a:pt x="994018" y="151562"/>
                    </a:cubicBezTo>
                    <a:cubicBezTo>
                      <a:pt x="996298" y="152435"/>
                      <a:pt x="998528" y="153356"/>
                      <a:pt x="1000516" y="154762"/>
                    </a:cubicBezTo>
                    <a:cubicBezTo>
                      <a:pt x="1058318" y="195204"/>
                      <a:pt x="1060355" y="207424"/>
                      <a:pt x="1018798" y="262704"/>
                    </a:cubicBezTo>
                    <a:cubicBezTo>
                      <a:pt x="1015403" y="267214"/>
                      <a:pt x="1011960" y="271676"/>
                      <a:pt x="1008614" y="276234"/>
                    </a:cubicBezTo>
                    <a:cubicBezTo>
                      <a:pt x="966233" y="333648"/>
                      <a:pt x="973070" y="313961"/>
                      <a:pt x="1003474" y="377145"/>
                    </a:cubicBezTo>
                    <a:cubicBezTo>
                      <a:pt x="1009051" y="388831"/>
                      <a:pt x="1017342" y="393292"/>
                      <a:pt x="1030581" y="391886"/>
                    </a:cubicBezTo>
                    <a:cubicBezTo>
                      <a:pt x="1058560" y="388928"/>
                      <a:pt x="1086782" y="390237"/>
                      <a:pt x="1114908" y="386649"/>
                    </a:cubicBezTo>
                    <a:cubicBezTo>
                      <a:pt x="1147494" y="382527"/>
                      <a:pt x="1154623" y="388589"/>
                      <a:pt x="1162866" y="419623"/>
                    </a:cubicBezTo>
                    <a:cubicBezTo>
                      <a:pt x="1166163" y="432086"/>
                      <a:pt x="1169413" y="444548"/>
                      <a:pt x="1171934" y="457204"/>
                    </a:cubicBezTo>
                    <a:cubicBezTo>
                      <a:pt x="1178383" y="489500"/>
                      <a:pt x="1175426" y="495513"/>
                      <a:pt x="1144537" y="509090"/>
                    </a:cubicBezTo>
                    <a:cubicBezTo>
                      <a:pt x="1119466" y="520098"/>
                      <a:pt x="1094832" y="532269"/>
                      <a:pt x="1069228" y="541967"/>
                    </a:cubicBezTo>
                    <a:cubicBezTo>
                      <a:pt x="1054778" y="547447"/>
                      <a:pt x="1045080" y="554915"/>
                      <a:pt x="1043819" y="567911"/>
                    </a:cubicBezTo>
                    <a:cubicBezTo>
                      <a:pt x="1037516" y="631920"/>
                      <a:pt x="1037709" y="632162"/>
                      <a:pt x="1081158" y="646467"/>
                    </a:cubicBezTo>
                    <a:cubicBezTo>
                      <a:pt x="1097791" y="651947"/>
                      <a:pt x="1134159" y="670955"/>
                      <a:pt x="1149773" y="679490"/>
                    </a:cubicBezTo>
                    <a:cubicBezTo>
                      <a:pt x="1164515" y="687539"/>
                      <a:pt x="1170188" y="698838"/>
                      <a:pt x="1165630" y="715567"/>
                    </a:cubicBezTo>
                    <a:cubicBezTo>
                      <a:pt x="1159908" y="736564"/>
                      <a:pt x="1153749" y="757416"/>
                      <a:pt x="1146719" y="778024"/>
                    </a:cubicBezTo>
                    <a:cubicBezTo>
                      <a:pt x="1143760" y="786705"/>
                      <a:pt x="1139057" y="794075"/>
                      <a:pt x="1129067" y="796112"/>
                    </a:cubicBezTo>
                    <a:cubicBezTo>
                      <a:pt x="1126594" y="796548"/>
                      <a:pt x="1124073" y="796548"/>
                      <a:pt x="1121551" y="796257"/>
                    </a:cubicBezTo>
                    <a:cubicBezTo>
                      <a:pt x="1089789" y="791117"/>
                      <a:pt x="1057737" y="789081"/>
                      <a:pt x="1025732" y="786220"/>
                    </a:cubicBezTo>
                    <a:cubicBezTo>
                      <a:pt x="1016276" y="785347"/>
                      <a:pt x="1006336" y="784522"/>
                      <a:pt x="997704" y="790487"/>
                    </a:cubicBezTo>
                    <a:cubicBezTo>
                      <a:pt x="985630" y="804647"/>
                      <a:pt x="978210" y="821861"/>
                      <a:pt x="967105" y="836651"/>
                    </a:cubicBezTo>
                    <a:cubicBezTo>
                      <a:pt x="958232" y="848483"/>
                      <a:pt x="962596" y="859345"/>
                      <a:pt x="969481" y="870062"/>
                    </a:cubicBezTo>
                    <a:cubicBezTo>
                      <a:pt x="985144" y="894453"/>
                      <a:pt x="1001632" y="918214"/>
                      <a:pt x="1017391" y="942508"/>
                    </a:cubicBezTo>
                    <a:cubicBezTo>
                      <a:pt x="1036352" y="971749"/>
                      <a:pt x="1032763" y="981932"/>
                      <a:pt x="998819" y="995703"/>
                    </a:cubicBezTo>
                    <a:cubicBezTo>
                      <a:pt x="997461" y="996528"/>
                      <a:pt x="995958" y="997206"/>
                      <a:pt x="994746" y="998176"/>
                    </a:cubicBezTo>
                    <a:cubicBezTo>
                      <a:pt x="980538" y="1009717"/>
                      <a:pt x="970112" y="1033430"/>
                      <a:pt x="953479" y="1032121"/>
                    </a:cubicBezTo>
                    <a:cubicBezTo>
                      <a:pt x="937719" y="1030909"/>
                      <a:pt x="923318" y="1012482"/>
                      <a:pt x="908333" y="1001571"/>
                    </a:cubicBezTo>
                    <a:cubicBezTo>
                      <a:pt x="905715" y="999679"/>
                      <a:pt x="903193" y="997691"/>
                      <a:pt x="900575" y="995801"/>
                    </a:cubicBezTo>
                    <a:cubicBezTo>
                      <a:pt x="880984" y="981641"/>
                      <a:pt x="861345" y="956134"/>
                      <a:pt x="841803" y="956231"/>
                    </a:cubicBezTo>
                    <a:cubicBezTo>
                      <a:pt x="818382" y="956328"/>
                      <a:pt x="795397" y="978926"/>
                      <a:pt x="771588" y="990466"/>
                    </a:cubicBezTo>
                    <a:cubicBezTo>
                      <a:pt x="761162" y="995558"/>
                      <a:pt x="763683" y="1002638"/>
                      <a:pt x="764217" y="1010590"/>
                    </a:cubicBezTo>
                    <a:cubicBezTo>
                      <a:pt x="766544" y="1046862"/>
                      <a:pt x="768193" y="1083134"/>
                      <a:pt x="771005" y="1119357"/>
                    </a:cubicBezTo>
                    <a:cubicBezTo>
                      <a:pt x="771976" y="1132207"/>
                      <a:pt x="767951" y="1138366"/>
                      <a:pt x="755149" y="1140790"/>
                    </a:cubicBezTo>
                    <a:cubicBezTo>
                      <a:pt x="729157" y="1145688"/>
                      <a:pt x="699383" y="1162175"/>
                      <a:pt x="678629" y="1154271"/>
                    </a:cubicBezTo>
                    <a:cubicBezTo>
                      <a:pt x="658942" y="1146755"/>
                      <a:pt x="652492" y="1111792"/>
                      <a:pt x="645607" y="1087546"/>
                    </a:cubicBezTo>
                    <a:cubicBezTo>
                      <a:pt x="632804" y="1042643"/>
                      <a:pt x="609189" y="1022762"/>
                      <a:pt x="560213" y="1028581"/>
                    </a:cubicBezTo>
                    <a:cubicBezTo>
                      <a:pt x="537761" y="1031248"/>
                      <a:pt x="524232" y="1033672"/>
                      <a:pt x="515358" y="1056221"/>
                    </a:cubicBezTo>
                    <a:cubicBezTo>
                      <a:pt x="504205" y="1084589"/>
                      <a:pt x="488154" y="1111017"/>
                      <a:pt x="475498" y="1138851"/>
                    </a:cubicBezTo>
                    <a:cubicBezTo>
                      <a:pt x="469970" y="1151071"/>
                      <a:pt x="463133" y="1154223"/>
                      <a:pt x="451155" y="1149519"/>
                    </a:cubicBezTo>
                    <a:cubicBezTo>
                      <a:pt x="443687" y="1146560"/>
                      <a:pt x="435880" y="1144379"/>
                      <a:pt x="428171" y="1142051"/>
                    </a:cubicBezTo>
                    <a:cubicBezTo>
                      <a:pt x="371193" y="1125031"/>
                      <a:pt x="371193" y="1125031"/>
                      <a:pt x="379242" y="1065967"/>
                    </a:cubicBezTo>
                    <a:cubicBezTo>
                      <a:pt x="382104" y="1045214"/>
                      <a:pt x="384188" y="1024314"/>
                      <a:pt x="387583" y="1003656"/>
                    </a:cubicBezTo>
                    <a:cubicBezTo>
                      <a:pt x="389668" y="990757"/>
                      <a:pt x="387001" y="981835"/>
                      <a:pt x="373860" y="977083"/>
                    </a:cubicBezTo>
                    <a:cubicBezTo>
                      <a:pt x="367847" y="974901"/>
                      <a:pt x="353299" y="966075"/>
                      <a:pt x="348935" y="961711"/>
                    </a:cubicBezTo>
                    <a:cubicBezTo>
                      <a:pt x="305292" y="937465"/>
                      <a:pt x="297485" y="938774"/>
                      <a:pt x="266499" y="966560"/>
                    </a:cubicBezTo>
                    <a:cubicBezTo>
                      <a:pt x="250449" y="980962"/>
                      <a:pt x="228239" y="993812"/>
                      <a:pt x="211219" y="1007293"/>
                    </a:cubicBezTo>
                    <a:cubicBezTo>
                      <a:pt x="198951" y="1017040"/>
                      <a:pt x="190125" y="1015245"/>
                      <a:pt x="180718" y="1004819"/>
                    </a:cubicBezTo>
                    <a:cubicBezTo>
                      <a:pt x="178438" y="1003947"/>
                      <a:pt x="176208" y="1003025"/>
                      <a:pt x="174220" y="1001620"/>
                    </a:cubicBezTo>
                    <a:cubicBezTo>
                      <a:pt x="116418" y="961177"/>
                      <a:pt x="114381" y="948957"/>
                      <a:pt x="155938" y="893677"/>
                    </a:cubicBezTo>
                    <a:cubicBezTo>
                      <a:pt x="159333" y="889168"/>
                      <a:pt x="162776" y="884706"/>
                      <a:pt x="166122" y="880148"/>
                    </a:cubicBezTo>
                    <a:cubicBezTo>
                      <a:pt x="208503" y="822734"/>
                      <a:pt x="201666" y="842422"/>
                      <a:pt x="171262" y="779237"/>
                    </a:cubicBezTo>
                    <a:cubicBezTo>
                      <a:pt x="165685" y="767550"/>
                      <a:pt x="157393" y="763089"/>
                      <a:pt x="144155" y="764495"/>
                    </a:cubicBezTo>
                    <a:cubicBezTo>
                      <a:pt x="116176" y="767454"/>
                      <a:pt x="87953" y="766145"/>
                      <a:pt x="59828" y="769733"/>
                    </a:cubicBezTo>
                    <a:cubicBezTo>
                      <a:pt x="27242" y="773854"/>
                      <a:pt x="20114" y="767793"/>
                      <a:pt x="11870" y="736759"/>
                    </a:cubicBezTo>
                    <a:cubicBezTo>
                      <a:pt x="8573" y="724296"/>
                      <a:pt x="5324" y="711834"/>
                      <a:pt x="2802" y="699178"/>
                    </a:cubicBezTo>
                    <a:cubicBezTo>
                      <a:pt x="-3647" y="666882"/>
                      <a:pt x="-690" y="660869"/>
                      <a:pt x="30200" y="647292"/>
                    </a:cubicBezTo>
                    <a:cubicBezTo>
                      <a:pt x="55270" y="636284"/>
                      <a:pt x="79904" y="624112"/>
                      <a:pt x="105508" y="614414"/>
                    </a:cubicBezTo>
                    <a:cubicBezTo>
                      <a:pt x="119958" y="608934"/>
                      <a:pt x="130917" y="601564"/>
                      <a:pt x="130917" y="588422"/>
                    </a:cubicBezTo>
                    <a:cubicBezTo>
                      <a:pt x="130820" y="525384"/>
                      <a:pt x="137026" y="524171"/>
                      <a:pt x="93578" y="509866"/>
                    </a:cubicBezTo>
                    <a:cubicBezTo>
                      <a:pt x="76945" y="504386"/>
                      <a:pt x="40577" y="485378"/>
                      <a:pt x="24963" y="476844"/>
                    </a:cubicBezTo>
                    <a:cubicBezTo>
                      <a:pt x="10221" y="468794"/>
                      <a:pt x="4548" y="457496"/>
                      <a:pt x="9106" y="440766"/>
                    </a:cubicBezTo>
                    <a:cubicBezTo>
                      <a:pt x="14828" y="419768"/>
                      <a:pt x="20987" y="398917"/>
                      <a:pt x="28018" y="378309"/>
                    </a:cubicBezTo>
                    <a:cubicBezTo>
                      <a:pt x="30976" y="369629"/>
                      <a:pt x="35679" y="362258"/>
                      <a:pt x="45669" y="360221"/>
                    </a:cubicBezTo>
                    <a:cubicBezTo>
                      <a:pt x="48142" y="359785"/>
                      <a:pt x="50663" y="359785"/>
                      <a:pt x="53185" y="360076"/>
                    </a:cubicBezTo>
                    <a:cubicBezTo>
                      <a:pt x="84947" y="365216"/>
                      <a:pt x="116999" y="367252"/>
                      <a:pt x="149004" y="370113"/>
                    </a:cubicBezTo>
                    <a:cubicBezTo>
                      <a:pt x="158460" y="370986"/>
                      <a:pt x="168400" y="371811"/>
                      <a:pt x="177032" y="365846"/>
                    </a:cubicBezTo>
                    <a:cubicBezTo>
                      <a:pt x="189106" y="351686"/>
                      <a:pt x="196526" y="334472"/>
                      <a:pt x="207631" y="319682"/>
                    </a:cubicBezTo>
                    <a:cubicBezTo>
                      <a:pt x="216504" y="307850"/>
                      <a:pt x="212140" y="296988"/>
                      <a:pt x="205255" y="286271"/>
                    </a:cubicBezTo>
                    <a:cubicBezTo>
                      <a:pt x="189592" y="261880"/>
                      <a:pt x="173104" y="238120"/>
                      <a:pt x="157345" y="213825"/>
                    </a:cubicBezTo>
                    <a:cubicBezTo>
                      <a:pt x="138384" y="184584"/>
                      <a:pt x="146677" y="182645"/>
                      <a:pt x="175917" y="160630"/>
                    </a:cubicBezTo>
                    <a:cubicBezTo>
                      <a:pt x="193810" y="147149"/>
                      <a:pt x="198659" y="137451"/>
                      <a:pt x="221257" y="124261"/>
                    </a:cubicBezTo>
                    <a:cubicBezTo>
                      <a:pt x="234931" y="116260"/>
                      <a:pt x="251418" y="143900"/>
                      <a:pt x="266403" y="154811"/>
                    </a:cubicBezTo>
                    <a:cubicBezTo>
                      <a:pt x="269021" y="156702"/>
                      <a:pt x="271543" y="158690"/>
                      <a:pt x="274161" y="160581"/>
                    </a:cubicBezTo>
                    <a:cubicBezTo>
                      <a:pt x="293752" y="174741"/>
                      <a:pt x="313391" y="200248"/>
                      <a:pt x="332933" y="200150"/>
                    </a:cubicBezTo>
                    <a:cubicBezTo>
                      <a:pt x="356354" y="200054"/>
                      <a:pt x="379339" y="177456"/>
                      <a:pt x="403148" y="165915"/>
                    </a:cubicBezTo>
                    <a:cubicBezTo>
                      <a:pt x="413574" y="160824"/>
                      <a:pt x="411053" y="153744"/>
                      <a:pt x="410519" y="145791"/>
                    </a:cubicBezTo>
                    <a:cubicBezTo>
                      <a:pt x="408192" y="109520"/>
                      <a:pt x="406543" y="73248"/>
                      <a:pt x="403731" y="37024"/>
                    </a:cubicBezTo>
                    <a:cubicBezTo>
                      <a:pt x="402760" y="24174"/>
                      <a:pt x="406786" y="18016"/>
                      <a:pt x="419587" y="15592"/>
                    </a:cubicBezTo>
                    <a:cubicBezTo>
                      <a:pt x="439081" y="11918"/>
                      <a:pt x="460702" y="1726"/>
                      <a:pt x="479050" y="194"/>
                    </a:cubicBezTo>
                    <a:close/>
                  </a:path>
                </a:pathLst>
              </a:custGeom>
              <a:solidFill>
                <a:srgbClr val="C8D5DD"/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3">
                <a:extLst>
                  <a:ext uri="{FF2B5EF4-FFF2-40B4-BE49-F238E27FC236}">
                    <a16:creationId xmlns:a16="http://schemas.microsoft.com/office/drawing/2014/main" id="{1DC36A76-ED2A-D4DD-2067-C0C1917C5CBA}"/>
                  </a:ext>
                </a:extLst>
              </p:cNvPr>
              <p:cNvSpPr/>
              <p:nvPr/>
            </p:nvSpPr>
            <p:spPr>
              <a:xfrm>
                <a:off x="2387183" y="3080904"/>
                <a:ext cx="601156" cy="591649"/>
              </a:xfrm>
              <a:custGeom>
                <a:avLst/>
                <a:gdLst>
                  <a:gd name="connsiteX0" fmla="*/ 725301 w 796809"/>
                  <a:gd name="connsiteY0" fmla="*/ 367616 h 784208"/>
                  <a:gd name="connsiteX1" fmla="*/ 776334 w 796809"/>
                  <a:gd name="connsiteY1" fmla="*/ 345313 h 784208"/>
                  <a:gd name="connsiteX2" fmla="*/ 794909 w 796809"/>
                  <a:gd name="connsiteY2" fmla="*/ 310156 h 784208"/>
                  <a:gd name="connsiteX3" fmla="*/ 788739 w 796809"/>
                  <a:gd name="connsiteY3" fmla="*/ 284639 h 784208"/>
                  <a:gd name="connsiteX4" fmla="*/ 756216 w 796809"/>
                  <a:gd name="connsiteY4" fmla="*/ 262272 h 784208"/>
                  <a:gd name="connsiteX5" fmla="*/ 699013 w 796809"/>
                  <a:gd name="connsiteY5" fmla="*/ 265807 h 784208"/>
                  <a:gd name="connsiteX6" fmla="*/ 680631 w 796809"/>
                  <a:gd name="connsiteY6" fmla="*/ 255844 h 784208"/>
                  <a:gd name="connsiteX7" fmla="*/ 684101 w 796809"/>
                  <a:gd name="connsiteY7" fmla="*/ 187393 h 784208"/>
                  <a:gd name="connsiteX8" fmla="*/ 690979 w 796809"/>
                  <a:gd name="connsiteY8" fmla="*/ 178202 h 784208"/>
                  <a:gd name="connsiteX9" fmla="*/ 678574 w 796809"/>
                  <a:gd name="connsiteY9" fmla="*/ 104994 h 784208"/>
                  <a:gd name="connsiteX10" fmla="*/ 674203 w 796809"/>
                  <a:gd name="connsiteY10" fmla="*/ 102809 h 784208"/>
                  <a:gd name="connsiteX11" fmla="*/ 653507 w 796809"/>
                  <a:gd name="connsiteY11" fmla="*/ 101138 h 784208"/>
                  <a:gd name="connsiteX12" fmla="*/ 616036 w 796809"/>
                  <a:gd name="connsiteY12" fmla="*/ 128711 h 784208"/>
                  <a:gd name="connsiteX13" fmla="*/ 560117 w 796809"/>
                  <a:gd name="connsiteY13" fmla="*/ 131989 h 784208"/>
                  <a:gd name="connsiteX14" fmla="*/ 543213 w 796809"/>
                  <a:gd name="connsiteY14" fmla="*/ 121576 h 784208"/>
                  <a:gd name="connsiteX15" fmla="*/ 533894 w 796809"/>
                  <a:gd name="connsiteY15" fmla="*/ 103580 h 784208"/>
                  <a:gd name="connsiteX16" fmla="*/ 539550 w 796809"/>
                  <a:gd name="connsiteY16" fmla="*/ 61288 h 784208"/>
                  <a:gd name="connsiteX17" fmla="*/ 506385 w 796809"/>
                  <a:gd name="connsiteY17" fmla="*/ 9676 h 784208"/>
                  <a:gd name="connsiteX18" fmla="*/ 490766 w 796809"/>
                  <a:gd name="connsiteY18" fmla="*/ 4599 h 784208"/>
                  <a:gd name="connsiteX19" fmla="*/ 474248 w 796809"/>
                  <a:gd name="connsiteY19" fmla="*/ 11861 h 784208"/>
                  <a:gd name="connsiteX20" fmla="*/ 447189 w 796809"/>
                  <a:gd name="connsiteY20" fmla="*/ 67908 h 784208"/>
                  <a:gd name="connsiteX21" fmla="*/ 416787 w 796809"/>
                  <a:gd name="connsiteY21" fmla="*/ 86676 h 784208"/>
                  <a:gd name="connsiteX22" fmla="*/ 358877 w 796809"/>
                  <a:gd name="connsiteY22" fmla="*/ 46698 h 784208"/>
                  <a:gd name="connsiteX23" fmla="*/ 336510 w 796809"/>
                  <a:gd name="connsiteY23" fmla="*/ 1449 h 784208"/>
                  <a:gd name="connsiteX24" fmla="*/ 284576 w 796809"/>
                  <a:gd name="connsiteY24" fmla="*/ 10576 h 784208"/>
                  <a:gd name="connsiteX25" fmla="*/ 273843 w 796809"/>
                  <a:gd name="connsiteY25" fmla="*/ 25102 h 784208"/>
                  <a:gd name="connsiteX26" fmla="*/ 278406 w 796809"/>
                  <a:gd name="connsiteY26" fmla="*/ 98824 h 784208"/>
                  <a:gd name="connsiteX27" fmla="*/ 273393 w 796809"/>
                  <a:gd name="connsiteY27" fmla="*/ 112450 h 784208"/>
                  <a:gd name="connsiteX28" fmla="*/ 225766 w 796809"/>
                  <a:gd name="connsiteY28" fmla="*/ 135652 h 784208"/>
                  <a:gd name="connsiteX29" fmla="*/ 185916 w 796809"/>
                  <a:gd name="connsiteY29" fmla="*/ 108850 h 784208"/>
                  <a:gd name="connsiteX30" fmla="*/ 180646 w 796809"/>
                  <a:gd name="connsiteY30" fmla="*/ 104930 h 784208"/>
                  <a:gd name="connsiteX31" fmla="*/ 150052 w 796809"/>
                  <a:gd name="connsiteY31" fmla="*/ 84169 h 784208"/>
                  <a:gd name="connsiteX32" fmla="*/ 119329 w 796809"/>
                  <a:gd name="connsiteY32" fmla="*/ 108850 h 784208"/>
                  <a:gd name="connsiteX33" fmla="*/ 106731 w 796809"/>
                  <a:gd name="connsiteY33" fmla="*/ 144908 h 784208"/>
                  <a:gd name="connsiteX34" fmla="*/ 139189 w 796809"/>
                  <a:gd name="connsiteY34" fmla="*/ 194013 h 784208"/>
                  <a:gd name="connsiteX35" fmla="*/ 140796 w 796809"/>
                  <a:gd name="connsiteY35" fmla="*/ 216637 h 784208"/>
                  <a:gd name="connsiteX36" fmla="*/ 120036 w 796809"/>
                  <a:gd name="connsiteY36" fmla="*/ 247939 h 784208"/>
                  <a:gd name="connsiteX37" fmla="*/ 101011 w 796809"/>
                  <a:gd name="connsiteY37" fmla="*/ 250831 h 784208"/>
                  <a:gd name="connsiteX38" fmla="*/ 36030 w 796809"/>
                  <a:gd name="connsiteY38" fmla="*/ 244018 h 784208"/>
                  <a:gd name="connsiteX39" fmla="*/ 30952 w 796809"/>
                  <a:gd name="connsiteY39" fmla="*/ 244146 h 784208"/>
                  <a:gd name="connsiteX40" fmla="*/ 18997 w 796809"/>
                  <a:gd name="connsiteY40" fmla="*/ 256423 h 784208"/>
                  <a:gd name="connsiteX41" fmla="*/ 6143 w 796809"/>
                  <a:gd name="connsiteY41" fmla="*/ 298779 h 784208"/>
                  <a:gd name="connsiteX42" fmla="*/ 16876 w 796809"/>
                  <a:gd name="connsiteY42" fmla="*/ 323267 h 784208"/>
                  <a:gd name="connsiteX43" fmla="*/ 63411 w 796809"/>
                  <a:gd name="connsiteY43" fmla="*/ 345699 h 784208"/>
                  <a:gd name="connsiteX44" fmla="*/ 88734 w 796809"/>
                  <a:gd name="connsiteY44" fmla="*/ 398982 h 784208"/>
                  <a:gd name="connsiteX45" fmla="*/ 71509 w 796809"/>
                  <a:gd name="connsiteY45" fmla="*/ 416593 h 784208"/>
                  <a:gd name="connsiteX46" fmla="*/ 20476 w 796809"/>
                  <a:gd name="connsiteY46" fmla="*/ 438896 h 784208"/>
                  <a:gd name="connsiteX47" fmla="*/ 1901 w 796809"/>
                  <a:gd name="connsiteY47" fmla="*/ 474053 h 784208"/>
                  <a:gd name="connsiteX48" fmla="*/ 8071 w 796809"/>
                  <a:gd name="connsiteY48" fmla="*/ 499570 h 784208"/>
                  <a:gd name="connsiteX49" fmla="*/ 40593 w 796809"/>
                  <a:gd name="connsiteY49" fmla="*/ 521937 h 784208"/>
                  <a:gd name="connsiteX50" fmla="*/ 97797 w 796809"/>
                  <a:gd name="connsiteY50" fmla="*/ 518402 h 784208"/>
                  <a:gd name="connsiteX51" fmla="*/ 116179 w 796809"/>
                  <a:gd name="connsiteY51" fmla="*/ 528365 h 784208"/>
                  <a:gd name="connsiteX52" fmla="*/ 112709 w 796809"/>
                  <a:gd name="connsiteY52" fmla="*/ 596816 h 784208"/>
                  <a:gd name="connsiteX53" fmla="*/ 105831 w 796809"/>
                  <a:gd name="connsiteY53" fmla="*/ 606007 h 784208"/>
                  <a:gd name="connsiteX54" fmla="*/ 118236 w 796809"/>
                  <a:gd name="connsiteY54" fmla="*/ 679215 h 784208"/>
                  <a:gd name="connsiteX55" fmla="*/ 122607 w 796809"/>
                  <a:gd name="connsiteY55" fmla="*/ 681400 h 784208"/>
                  <a:gd name="connsiteX56" fmla="*/ 143303 w 796809"/>
                  <a:gd name="connsiteY56" fmla="*/ 683072 h 784208"/>
                  <a:gd name="connsiteX57" fmla="*/ 180774 w 796809"/>
                  <a:gd name="connsiteY57" fmla="*/ 655498 h 784208"/>
                  <a:gd name="connsiteX58" fmla="*/ 236692 w 796809"/>
                  <a:gd name="connsiteY58" fmla="*/ 652220 h 784208"/>
                  <a:gd name="connsiteX59" fmla="*/ 253596 w 796809"/>
                  <a:gd name="connsiteY59" fmla="*/ 662632 h 784208"/>
                  <a:gd name="connsiteX60" fmla="*/ 262916 w 796809"/>
                  <a:gd name="connsiteY60" fmla="*/ 680629 h 784208"/>
                  <a:gd name="connsiteX61" fmla="*/ 257260 w 796809"/>
                  <a:gd name="connsiteY61" fmla="*/ 722921 h 784208"/>
                  <a:gd name="connsiteX62" fmla="*/ 290425 w 796809"/>
                  <a:gd name="connsiteY62" fmla="*/ 774533 h 784208"/>
                  <a:gd name="connsiteX63" fmla="*/ 306044 w 796809"/>
                  <a:gd name="connsiteY63" fmla="*/ 779610 h 784208"/>
                  <a:gd name="connsiteX64" fmla="*/ 322562 w 796809"/>
                  <a:gd name="connsiteY64" fmla="*/ 772347 h 784208"/>
                  <a:gd name="connsiteX65" fmla="*/ 349621 w 796809"/>
                  <a:gd name="connsiteY65" fmla="*/ 716301 h 784208"/>
                  <a:gd name="connsiteX66" fmla="*/ 380023 w 796809"/>
                  <a:gd name="connsiteY66" fmla="*/ 697533 h 784208"/>
                  <a:gd name="connsiteX67" fmla="*/ 437933 w 796809"/>
                  <a:gd name="connsiteY67" fmla="*/ 737511 h 784208"/>
                  <a:gd name="connsiteX68" fmla="*/ 460301 w 796809"/>
                  <a:gd name="connsiteY68" fmla="*/ 782760 h 784208"/>
                  <a:gd name="connsiteX69" fmla="*/ 512234 w 796809"/>
                  <a:gd name="connsiteY69" fmla="*/ 773633 h 784208"/>
                  <a:gd name="connsiteX70" fmla="*/ 522967 w 796809"/>
                  <a:gd name="connsiteY70" fmla="*/ 759107 h 784208"/>
                  <a:gd name="connsiteX71" fmla="*/ 518404 w 796809"/>
                  <a:gd name="connsiteY71" fmla="*/ 685385 h 784208"/>
                  <a:gd name="connsiteX72" fmla="*/ 523417 w 796809"/>
                  <a:gd name="connsiteY72" fmla="*/ 671759 h 784208"/>
                  <a:gd name="connsiteX73" fmla="*/ 571044 w 796809"/>
                  <a:gd name="connsiteY73" fmla="*/ 648557 h 784208"/>
                  <a:gd name="connsiteX74" fmla="*/ 610894 w 796809"/>
                  <a:gd name="connsiteY74" fmla="*/ 675359 h 784208"/>
                  <a:gd name="connsiteX75" fmla="*/ 616164 w 796809"/>
                  <a:gd name="connsiteY75" fmla="*/ 679279 h 784208"/>
                  <a:gd name="connsiteX76" fmla="*/ 646758 w 796809"/>
                  <a:gd name="connsiteY76" fmla="*/ 700039 h 784208"/>
                  <a:gd name="connsiteX77" fmla="*/ 674718 w 796809"/>
                  <a:gd name="connsiteY77" fmla="*/ 677030 h 784208"/>
                  <a:gd name="connsiteX78" fmla="*/ 677481 w 796809"/>
                  <a:gd name="connsiteY78" fmla="*/ 675359 h 784208"/>
                  <a:gd name="connsiteX79" fmla="*/ 690079 w 796809"/>
                  <a:gd name="connsiteY79" fmla="*/ 639301 h 784208"/>
                  <a:gd name="connsiteX80" fmla="*/ 657621 w 796809"/>
                  <a:gd name="connsiteY80" fmla="*/ 590196 h 784208"/>
                  <a:gd name="connsiteX81" fmla="*/ 656014 w 796809"/>
                  <a:gd name="connsiteY81" fmla="*/ 567572 h 784208"/>
                  <a:gd name="connsiteX82" fmla="*/ 676774 w 796809"/>
                  <a:gd name="connsiteY82" fmla="*/ 536270 h 784208"/>
                  <a:gd name="connsiteX83" fmla="*/ 695799 w 796809"/>
                  <a:gd name="connsiteY83" fmla="*/ 533378 h 784208"/>
                  <a:gd name="connsiteX84" fmla="*/ 760780 w 796809"/>
                  <a:gd name="connsiteY84" fmla="*/ 540191 h 784208"/>
                  <a:gd name="connsiteX85" fmla="*/ 765858 w 796809"/>
                  <a:gd name="connsiteY85" fmla="*/ 540063 h 784208"/>
                  <a:gd name="connsiteX86" fmla="*/ 777812 w 796809"/>
                  <a:gd name="connsiteY86" fmla="*/ 527786 h 784208"/>
                  <a:gd name="connsiteX87" fmla="*/ 790667 w 796809"/>
                  <a:gd name="connsiteY87" fmla="*/ 485430 h 784208"/>
                  <a:gd name="connsiteX88" fmla="*/ 779933 w 796809"/>
                  <a:gd name="connsiteY88" fmla="*/ 460942 h 784208"/>
                  <a:gd name="connsiteX89" fmla="*/ 733399 w 796809"/>
                  <a:gd name="connsiteY89" fmla="*/ 438510 h 784208"/>
                  <a:gd name="connsiteX90" fmla="*/ 708076 w 796809"/>
                  <a:gd name="connsiteY90" fmla="*/ 385227 h 784208"/>
                  <a:gd name="connsiteX91" fmla="*/ 725301 w 796809"/>
                  <a:gd name="connsiteY91" fmla="*/ 367616 h 784208"/>
                  <a:gd name="connsiteX92" fmla="*/ 398533 w 796809"/>
                  <a:gd name="connsiteY92" fmla="*/ 626703 h 784208"/>
                  <a:gd name="connsiteX93" fmla="*/ 163935 w 796809"/>
                  <a:gd name="connsiteY93" fmla="*/ 392105 h 784208"/>
                  <a:gd name="connsiteX94" fmla="*/ 398533 w 796809"/>
                  <a:gd name="connsiteY94" fmla="*/ 157506 h 784208"/>
                  <a:gd name="connsiteX95" fmla="*/ 633132 w 796809"/>
                  <a:gd name="connsiteY95" fmla="*/ 392105 h 784208"/>
                  <a:gd name="connsiteX96" fmla="*/ 398533 w 796809"/>
                  <a:gd name="connsiteY96" fmla="*/ 626703 h 78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796809" h="784208">
                    <a:moveTo>
                      <a:pt x="725301" y="367616"/>
                    </a:moveTo>
                    <a:cubicBezTo>
                      <a:pt x="742655" y="360996"/>
                      <a:pt x="759366" y="352769"/>
                      <a:pt x="776334" y="345313"/>
                    </a:cubicBezTo>
                    <a:cubicBezTo>
                      <a:pt x="797287" y="336122"/>
                      <a:pt x="799280" y="332073"/>
                      <a:pt x="794909" y="310156"/>
                    </a:cubicBezTo>
                    <a:cubicBezTo>
                      <a:pt x="793174" y="301607"/>
                      <a:pt x="790988" y="293123"/>
                      <a:pt x="788739" y="284639"/>
                    </a:cubicBezTo>
                    <a:cubicBezTo>
                      <a:pt x="783147" y="263622"/>
                      <a:pt x="778327" y="259444"/>
                      <a:pt x="756216" y="262272"/>
                    </a:cubicBezTo>
                    <a:cubicBezTo>
                      <a:pt x="737127" y="264714"/>
                      <a:pt x="718038" y="263814"/>
                      <a:pt x="699013" y="265807"/>
                    </a:cubicBezTo>
                    <a:cubicBezTo>
                      <a:pt x="690015" y="266771"/>
                      <a:pt x="684423" y="263750"/>
                      <a:pt x="680631" y="255844"/>
                    </a:cubicBezTo>
                    <a:cubicBezTo>
                      <a:pt x="659999" y="213038"/>
                      <a:pt x="655371" y="226343"/>
                      <a:pt x="684101" y="187393"/>
                    </a:cubicBezTo>
                    <a:cubicBezTo>
                      <a:pt x="686351" y="184308"/>
                      <a:pt x="688729" y="181287"/>
                      <a:pt x="690979" y="178202"/>
                    </a:cubicBezTo>
                    <a:cubicBezTo>
                      <a:pt x="719195" y="140730"/>
                      <a:pt x="717781" y="132439"/>
                      <a:pt x="678574" y="104994"/>
                    </a:cubicBezTo>
                    <a:cubicBezTo>
                      <a:pt x="677224" y="104030"/>
                      <a:pt x="675746" y="103387"/>
                      <a:pt x="674203" y="102809"/>
                    </a:cubicBezTo>
                    <a:cubicBezTo>
                      <a:pt x="667840" y="95739"/>
                      <a:pt x="661863" y="94518"/>
                      <a:pt x="653507" y="101138"/>
                    </a:cubicBezTo>
                    <a:cubicBezTo>
                      <a:pt x="641938" y="110265"/>
                      <a:pt x="626898" y="119006"/>
                      <a:pt x="616036" y="128711"/>
                    </a:cubicBezTo>
                    <a:cubicBezTo>
                      <a:pt x="595018" y="147543"/>
                      <a:pt x="589748" y="148443"/>
                      <a:pt x="560117" y="131989"/>
                    </a:cubicBezTo>
                    <a:cubicBezTo>
                      <a:pt x="557161" y="129032"/>
                      <a:pt x="547263" y="123055"/>
                      <a:pt x="543213" y="121576"/>
                    </a:cubicBezTo>
                    <a:cubicBezTo>
                      <a:pt x="534279" y="118363"/>
                      <a:pt x="532480" y="112321"/>
                      <a:pt x="533894" y="103580"/>
                    </a:cubicBezTo>
                    <a:cubicBezTo>
                      <a:pt x="536208" y="89568"/>
                      <a:pt x="537622" y="75428"/>
                      <a:pt x="539550" y="61288"/>
                    </a:cubicBezTo>
                    <a:cubicBezTo>
                      <a:pt x="545013" y="21245"/>
                      <a:pt x="545013" y="21245"/>
                      <a:pt x="506385" y="9676"/>
                    </a:cubicBezTo>
                    <a:cubicBezTo>
                      <a:pt x="501179" y="8134"/>
                      <a:pt x="495844" y="6591"/>
                      <a:pt x="490766" y="4599"/>
                    </a:cubicBezTo>
                    <a:cubicBezTo>
                      <a:pt x="482668" y="1385"/>
                      <a:pt x="478040" y="3570"/>
                      <a:pt x="474248" y="11861"/>
                    </a:cubicBezTo>
                    <a:cubicBezTo>
                      <a:pt x="465699" y="30758"/>
                      <a:pt x="454773" y="48626"/>
                      <a:pt x="447189" y="67908"/>
                    </a:cubicBezTo>
                    <a:cubicBezTo>
                      <a:pt x="441147" y="83205"/>
                      <a:pt x="432084" y="86676"/>
                      <a:pt x="416787" y="86676"/>
                    </a:cubicBezTo>
                    <a:cubicBezTo>
                      <a:pt x="368261" y="86612"/>
                      <a:pt x="367553" y="77164"/>
                      <a:pt x="358877" y="46698"/>
                    </a:cubicBezTo>
                    <a:cubicBezTo>
                      <a:pt x="354185" y="30244"/>
                      <a:pt x="349814" y="6527"/>
                      <a:pt x="336510" y="1449"/>
                    </a:cubicBezTo>
                    <a:cubicBezTo>
                      <a:pt x="322434" y="-3950"/>
                      <a:pt x="302252" y="7234"/>
                      <a:pt x="284576" y="10576"/>
                    </a:cubicBezTo>
                    <a:cubicBezTo>
                      <a:pt x="275899" y="12247"/>
                      <a:pt x="273136" y="16425"/>
                      <a:pt x="273843" y="25102"/>
                    </a:cubicBezTo>
                    <a:cubicBezTo>
                      <a:pt x="275771" y="49654"/>
                      <a:pt x="276863" y="74271"/>
                      <a:pt x="278406" y="98824"/>
                    </a:cubicBezTo>
                    <a:cubicBezTo>
                      <a:pt x="278727" y="104223"/>
                      <a:pt x="280463" y="109043"/>
                      <a:pt x="273393" y="112450"/>
                    </a:cubicBezTo>
                    <a:cubicBezTo>
                      <a:pt x="257260" y="120291"/>
                      <a:pt x="241642" y="135588"/>
                      <a:pt x="225766" y="135652"/>
                    </a:cubicBezTo>
                    <a:cubicBezTo>
                      <a:pt x="212526" y="135717"/>
                      <a:pt x="199221" y="118427"/>
                      <a:pt x="185916" y="108850"/>
                    </a:cubicBezTo>
                    <a:cubicBezTo>
                      <a:pt x="184117" y="107565"/>
                      <a:pt x="182446" y="106215"/>
                      <a:pt x="180646" y="104930"/>
                    </a:cubicBezTo>
                    <a:cubicBezTo>
                      <a:pt x="170491" y="97538"/>
                      <a:pt x="159307" y="78770"/>
                      <a:pt x="150052" y="84169"/>
                    </a:cubicBezTo>
                    <a:cubicBezTo>
                      <a:pt x="134754" y="93103"/>
                      <a:pt x="131476" y="99659"/>
                      <a:pt x="119329" y="108850"/>
                    </a:cubicBezTo>
                    <a:cubicBezTo>
                      <a:pt x="99468" y="123762"/>
                      <a:pt x="93876" y="125112"/>
                      <a:pt x="106731" y="144908"/>
                    </a:cubicBezTo>
                    <a:cubicBezTo>
                      <a:pt x="117400" y="161362"/>
                      <a:pt x="128584" y="177495"/>
                      <a:pt x="139189" y="194013"/>
                    </a:cubicBezTo>
                    <a:cubicBezTo>
                      <a:pt x="143881" y="201276"/>
                      <a:pt x="146774" y="208668"/>
                      <a:pt x="140796" y="216637"/>
                    </a:cubicBezTo>
                    <a:cubicBezTo>
                      <a:pt x="133276" y="226664"/>
                      <a:pt x="128263" y="238362"/>
                      <a:pt x="120036" y="247939"/>
                    </a:cubicBezTo>
                    <a:cubicBezTo>
                      <a:pt x="114187" y="251988"/>
                      <a:pt x="107438" y="251409"/>
                      <a:pt x="101011" y="250831"/>
                    </a:cubicBezTo>
                    <a:cubicBezTo>
                      <a:pt x="79351" y="248903"/>
                      <a:pt x="57562" y="247489"/>
                      <a:pt x="36030" y="244018"/>
                    </a:cubicBezTo>
                    <a:cubicBezTo>
                      <a:pt x="34295" y="243825"/>
                      <a:pt x="32623" y="243825"/>
                      <a:pt x="30952" y="244146"/>
                    </a:cubicBezTo>
                    <a:cubicBezTo>
                      <a:pt x="24204" y="245561"/>
                      <a:pt x="20990" y="250509"/>
                      <a:pt x="18997" y="256423"/>
                    </a:cubicBezTo>
                    <a:cubicBezTo>
                      <a:pt x="14241" y="270370"/>
                      <a:pt x="10064" y="284510"/>
                      <a:pt x="6143" y="298779"/>
                    </a:cubicBezTo>
                    <a:cubicBezTo>
                      <a:pt x="3058" y="310156"/>
                      <a:pt x="6914" y="317804"/>
                      <a:pt x="16876" y="323267"/>
                    </a:cubicBezTo>
                    <a:cubicBezTo>
                      <a:pt x="27482" y="329052"/>
                      <a:pt x="52099" y="341971"/>
                      <a:pt x="63411" y="345699"/>
                    </a:cubicBezTo>
                    <a:cubicBezTo>
                      <a:pt x="92848" y="355404"/>
                      <a:pt x="88670" y="356240"/>
                      <a:pt x="88734" y="398982"/>
                    </a:cubicBezTo>
                    <a:cubicBezTo>
                      <a:pt x="88734" y="407916"/>
                      <a:pt x="81279" y="412929"/>
                      <a:pt x="71509" y="416593"/>
                    </a:cubicBezTo>
                    <a:cubicBezTo>
                      <a:pt x="54155" y="423213"/>
                      <a:pt x="37444" y="431440"/>
                      <a:pt x="20476" y="438896"/>
                    </a:cubicBezTo>
                    <a:cubicBezTo>
                      <a:pt x="-477" y="448087"/>
                      <a:pt x="-2470" y="452136"/>
                      <a:pt x="1901" y="474053"/>
                    </a:cubicBezTo>
                    <a:cubicBezTo>
                      <a:pt x="3636" y="482602"/>
                      <a:pt x="5821" y="491086"/>
                      <a:pt x="8071" y="499570"/>
                    </a:cubicBezTo>
                    <a:cubicBezTo>
                      <a:pt x="13663" y="520588"/>
                      <a:pt x="18483" y="524765"/>
                      <a:pt x="40593" y="521937"/>
                    </a:cubicBezTo>
                    <a:cubicBezTo>
                      <a:pt x="59683" y="519495"/>
                      <a:pt x="78772" y="520395"/>
                      <a:pt x="97797" y="518402"/>
                    </a:cubicBezTo>
                    <a:cubicBezTo>
                      <a:pt x="106795" y="517438"/>
                      <a:pt x="112387" y="520459"/>
                      <a:pt x="116179" y="528365"/>
                    </a:cubicBezTo>
                    <a:cubicBezTo>
                      <a:pt x="136811" y="571171"/>
                      <a:pt x="141439" y="557866"/>
                      <a:pt x="112709" y="596816"/>
                    </a:cubicBezTo>
                    <a:cubicBezTo>
                      <a:pt x="110459" y="599901"/>
                      <a:pt x="108145" y="602922"/>
                      <a:pt x="105831" y="606007"/>
                    </a:cubicBezTo>
                    <a:cubicBezTo>
                      <a:pt x="77615" y="643479"/>
                      <a:pt x="79029" y="651770"/>
                      <a:pt x="118236" y="679215"/>
                    </a:cubicBezTo>
                    <a:cubicBezTo>
                      <a:pt x="119586" y="680179"/>
                      <a:pt x="121064" y="680822"/>
                      <a:pt x="122607" y="681400"/>
                    </a:cubicBezTo>
                    <a:cubicBezTo>
                      <a:pt x="128970" y="688470"/>
                      <a:pt x="134947" y="689692"/>
                      <a:pt x="143303" y="683072"/>
                    </a:cubicBezTo>
                    <a:cubicBezTo>
                      <a:pt x="154872" y="673944"/>
                      <a:pt x="169912" y="665203"/>
                      <a:pt x="180774" y="655498"/>
                    </a:cubicBezTo>
                    <a:cubicBezTo>
                      <a:pt x="201792" y="636666"/>
                      <a:pt x="207062" y="635766"/>
                      <a:pt x="236692" y="652220"/>
                    </a:cubicBezTo>
                    <a:cubicBezTo>
                      <a:pt x="239649" y="655177"/>
                      <a:pt x="249547" y="661154"/>
                      <a:pt x="253596" y="662632"/>
                    </a:cubicBezTo>
                    <a:cubicBezTo>
                      <a:pt x="262530" y="665846"/>
                      <a:pt x="264330" y="671888"/>
                      <a:pt x="262916" y="680629"/>
                    </a:cubicBezTo>
                    <a:cubicBezTo>
                      <a:pt x="260602" y="694641"/>
                      <a:pt x="259188" y="708781"/>
                      <a:pt x="257260" y="722921"/>
                    </a:cubicBezTo>
                    <a:cubicBezTo>
                      <a:pt x="251797" y="762964"/>
                      <a:pt x="251797" y="762964"/>
                      <a:pt x="290425" y="774533"/>
                    </a:cubicBezTo>
                    <a:cubicBezTo>
                      <a:pt x="295631" y="776075"/>
                      <a:pt x="300966" y="777618"/>
                      <a:pt x="306044" y="779610"/>
                    </a:cubicBezTo>
                    <a:cubicBezTo>
                      <a:pt x="314142" y="782824"/>
                      <a:pt x="318770" y="780639"/>
                      <a:pt x="322562" y="772347"/>
                    </a:cubicBezTo>
                    <a:cubicBezTo>
                      <a:pt x="331110" y="753451"/>
                      <a:pt x="342037" y="735583"/>
                      <a:pt x="349621" y="716301"/>
                    </a:cubicBezTo>
                    <a:cubicBezTo>
                      <a:pt x="355663" y="701004"/>
                      <a:pt x="364790" y="699333"/>
                      <a:pt x="380023" y="697533"/>
                    </a:cubicBezTo>
                    <a:cubicBezTo>
                      <a:pt x="413252" y="693612"/>
                      <a:pt x="429256" y="707045"/>
                      <a:pt x="437933" y="737511"/>
                    </a:cubicBezTo>
                    <a:cubicBezTo>
                      <a:pt x="442625" y="753965"/>
                      <a:pt x="446996" y="777682"/>
                      <a:pt x="460301" y="782760"/>
                    </a:cubicBezTo>
                    <a:cubicBezTo>
                      <a:pt x="474377" y="788159"/>
                      <a:pt x="494558" y="776975"/>
                      <a:pt x="512234" y="773633"/>
                    </a:cubicBezTo>
                    <a:cubicBezTo>
                      <a:pt x="520911" y="771962"/>
                      <a:pt x="523674" y="767784"/>
                      <a:pt x="522967" y="759107"/>
                    </a:cubicBezTo>
                    <a:cubicBezTo>
                      <a:pt x="521039" y="734554"/>
                      <a:pt x="519946" y="709938"/>
                      <a:pt x="518404" y="685385"/>
                    </a:cubicBezTo>
                    <a:cubicBezTo>
                      <a:pt x="518083" y="679986"/>
                      <a:pt x="516347" y="675166"/>
                      <a:pt x="523417" y="671759"/>
                    </a:cubicBezTo>
                    <a:cubicBezTo>
                      <a:pt x="539550" y="663918"/>
                      <a:pt x="555168" y="648621"/>
                      <a:pt x="571044" y="648557"/>
                    </a:cubicBezTo>
                    <a:cubicBezTo>
                      <a:pt x="584284" y="648492"/>
                      <a:pt x="597589" y="665782"/>
                      <a:pt x="610894" y="675359"/>
                    </a:cubicBezTo>
                    <a:cubicBezTo>
                      <a:pt x="612693" y="676644"/>
                      <a:pt x="614364" y="677994"/>
                      <a:pt x="616164" y="679279"/>
                    </a:cubicBezTo>
                    <a:cubicBezTo>
                      <a:pt x="626319" y="686671"/>
                      <a:pt x="636089" y="699140"/>
                      <a:pt x="646758" y="700039"/>
                    </a:cubicBezTo>
                    <a:cubicBezTo>
                      <a:pt x="658006" y="700939"/>
                      <a:pt x="665076" y="684871"/>
                      <a:pt x="674718" y="677030"/>
                    </a:cubicBezTo>
                    <a:cubicBezTo>
                      <a:pt x="675553" y="676387"/>
                      <a:pt x="676581" y="675937"/>
                      <a:pt x="677481" y="675359"/>
                    </a:cubicBezTo>
                    <a:cubicBezTo>
                      <a:pt x="700491" y="666039"/>
                      <a:pt x="702934" y="659097"/>
                      <a:pt x="690079" y="639301"/>
                    </a:cubicBezTo>
                    <a:cubicBezTo>
                      <a:pt x="679409" y="622847"/>
                      <a:pt x="668226" y="606714"/>
                      <a:pt x="657621" y="590196"/>
                    </a:cubicBezTo>
                    <a:cubicBezTo>
                      <a:pt x="652929" y="582933"/>
                      <a:pt x="650036" y="575541"/>
                      <a:pt x="656014" y="567572"/>
                    </a:cubicBezTo>
                    <a:cubicBezTo>
                      <a:pt x="663534" y="557545"/>
                      <a:pt x="668547" y="545847"/>
                      <a:pt x="676774" y="536270"/>
                    </a:cubicBezTo>
                    <a:cubicBezTo>
                      <a:pt x="682623" y="532221"/>
                      <a:pt x="689372" y="532800"/>
                      <a:pt x="695799" y="533378"/>
                    </a:cubicBezTo>
                    <a:cubicBezTo>
                      <a:pt x="717459" y="535306"/>
                      <a:pt x="739248" y="536720"/>
                      <a:pt x="760780" y="540191"/>
                    </a:cubicBezTo>
                    <a:cubicBezTo>
                      <a:pt x="762515" y="540384"/>
                      <a:pt x="764186" y="540384"/>
                      <a:pt x="765858" y="540063"/>
                    </a:cubicBezTo>
                    <a:cubicBezTo>
                      <a:pt x="772606" y="538648"/>
                      <a:pt x="775820" y="533699"/>
                      <a:pt x="777812" y="527786"/>
                    </a:cubicBezTo>
                    <a:cubicBezTo>
                      <a:pt x="782569" y="513839"/>
                      <a:pt x="786746" y="499699"/>
                      <a:pt x="790667" y="485430"/>
                    </a:cubicBezTo>
                    <a:cubicBezTo>
                      <a:pt x="793752" y="474053"/>
                      <a:pt x="789896" y="466405"/>
                      <a:pt x="779933" y="460942"/>
                    </a:cubicBezTo>
                    <a:cubicBezTo>
                      <a:pt x="769328" y="455157"/>
                      <a:pt x="744712" y="442238"/>
                      <a:pt x="733399" y="438510"/>
                    </a:cubicBezTo>
                    <a:cubicBezTo>
                      <a:pt x="703962" y="428805"/>
                      <a:pt x="703833" y="428676"/>
                      <a:pt x="708076" y="385227"/>
                    </a:cubicBezTo>
                    <a:cubicBezTo>
                      <a:pt x="708911" y="376357"/>
                      <a:pt x="715531" y="371280"/>
                      <a:pt x="725301" y="367616"/>
                    </a:cubicBezTo>
                    <a:close/>
                    <a:moveTo>
                      <a:pt x="398533" y="626703"/>
                    </a:moveTo>
                    <a:cubicBezTo>
                      <a:pt x="268958" y="626703"/>
                      <a:pt x="163935" y="521680"/>
                      <a:pt x="163935" y="392105"/>
                    </a:cubicBezTo>
                    <a:cubicBezTo>
                      <a:pt x="163935" y="262529"/>
                      <a:pt x="268958" y="157506"/>
                      <a:pt x="398533" y="157506"/>
                    </a:cubicBezTo>
                    <a:cubicBezTo>
                      <a:pt x="528109" y="157506"/>
                      <a:pt x="633132" y="262529"/>
                      <a:pt x="633132" y="392105"/>
                    </a:cubicBezTo>
                    <a:cubicBezTo>
                      <a:pt x="633132" y="521680"/>
                      <a:pt x="528109" y="626703"/>
                      <a:pt x="398533" y="626703"/>
                    </a:cubicBezTo>
                    <a:close/>
                  </a:path>
                </a:pathLst>
              </a:custGeom>
              <a:solidFill>
                <a:srgbClr val="777C9C"/>
              </a:solidFill>
              <a:ln w="64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4F8759E-1356-C07E-A9FC-305A07447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9054" y="1499037"/>
            <a:ext cx="4907233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CAA5EA1A-7059-C485-A8EC-079E0F47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93" y="2253351"/>
            <a:ext cx="5391727" cy="3907303"/>
          </a:xfrm>
        </p:spPr>
        <p:txBody>
          <a:bodyPr>
            <a:normAutofit/>
          </a:bodyPr>
          <a:lstStyle/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sz="1700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sz="1700" dirty="0"/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</p:spTree>
    <p:extLst>
      <p:ext uri="{BB962C8B-B14F-4D97-AF65-F5344CB8AC3E}">
        <p14:creationId xmlns:p14="http://schemas.microsoft.com/office/powerpoint/2010/main" val="22299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1FDE03-A44C-5AA4-0D55-4B8236956F22}"/>
              </a:ext>
            </a:extLst>
          </p:cNvPr>
          <p:cNvSpPr/>
          <p:nvPr/>
        </p:nvSpPr>
        <p:spPr>
          <a:xfrm>
            <a:off x="0" y="0"/>
            <a:ext cx="12190412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7CE5D-171E-3E00-2252-40B36E406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515" t="-4046" r="-1" b="456"/>
          <a:stretch/>
        </p:blipFill>
        <p:spPr>
          <a:xfrm>
            <a:off x="0" y="0"/>
            <a:ext cx="12188825" cy="68562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821BE7-58B7-C6A0-57E5-E620DFBC370B}"/>
              </a:ext>
            </a:extLst>
          </p:cNvPr>
          <p:cNvSpPr txBox="1">
            <a:spLocks/>
          </p:cNvSpPr>
          <p:nvPr/>
        </p:nvSpPr>
        <p:spPr>
          <a:xfrm>
            <a:off x="409575" y="886408"/>
            <a:ext cx="4013772" cy="14275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4800" b="1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عنوان را بنویسید</a:t>
            </a:r>
            <a:endParaRPr lang="fa-IR" sz="4800" b="1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D14A00-9182-E52E-F705-BEDEE14A8F55}"/>
              </a:ext>
            </a:extLst>
          </p:cNvPr>
          <p:cNvSpPr txBox="1">
            <a:spLocks/>
          </p:cNvSpPr>
          <p:nvPr/>
        </p:nvSpPr>
        <p:spPr>
          <a:xfrm>
            <a:off x="4935894" y="4344317"/>
            <a:ext cx="3750907" cy="1906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fa-IR" sz="1700">
                <a:solidFill>
                  <a:schemeClr val="bg1"/>
                </a:solidFill>
                <a:latin typeface="Shabnam" panose="020B0603030804020204" pitchFamily="34" charset="-78"/>
                <a:cs typeface="Shabnam" panose="020B0603030804020204" pitchFamily="34" charset="-78"/>
              </a:rPr>
              <a:t>لورم ایپسوم یا طرح‌نما به متنی آزمایشی و بی‌معنی در صنعت چاپ، صفحه‌آرایی و طراحی گرافیک گفته می‌شود. طراح گرافیک از این متن برای پر کردن صفحه و ارایه طرح استفاده می نماید. </a:t>
            </a:r>
            <a:endParaRPr lang="fa-IR" sz="1700" dirty="0">
              <a:solidFill>
                <a:schemeClr val="bg1"/>
              </a:solidFill>
              <a:latin typeface="Shabnam" panose="020B0603030804020204" pitchFamily="34" charset="-78"/>
              <a:cs typeface="Shabnam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490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0CCEE22-42F1-4FB0-9A64-A07CFCBBDBC7}"/>
              </a:ext>
            </a:extLst>
          </p:cNvPr>
          <p:cNvSpPr/>
          <p:nvPr/>
        </p:nvSpPr>
        <p:spPr>
          <a:xfrm>
            <a:off x="10259106" y="1470017"/>
            <a:ext cx="1493103" cy="379923"/>
          </a:xfrm>
          <a:custGeom>
            <a:avLst/>
            <a:gdLst>
              <a:gd name="connsiteX0" fmla="*/ 748603 w 1493103"/>
              <a:gd name="connsiteY0" fmla="*/ 379924 h 379923"/>
              <a:gd name="connsiteX1" fmla="*/ 39086 w 1493103"/>
              <a:gd name="connsiteY1" fmla="*/ 379924 h 379923"/>
              <a:gd name="connsiteX2" fmla="*/ 986 w 1493103"/>
              <a:gd name="connsiteY2" fmla="*/ 343252 h 379923"/>
              <a:gd name="connsiteX3" fmla="*/ 204345 w 1493103"/>
              <a:gd name="connsiteY3" fmla="*/ 173231 h 379923"/>
              <a:gd name="connsiteX4" fmla="*/ 269305 w 1493103"/>
              <a:gd name="connsiteY4" fmla="*/ 210950 h 379923"/>
              <a:gd name="connsiteX5" fmla="*/ 295118 w 1493103"/>
              <a:gd name="connsiteY5" fmla="*/ 210664 h 379923"/>
              <a:gd name="connsiteX6" fmla="*/ 477236 w 1493103"/>
              <a:gd name="connsiteY6" fmla="*/ 193615 h 379923"/>
              <a:gd name="connsiteX7" fmla="*/ 505144 w 1493103"/>
              <a:gd name="connsiteY7" fmla="*/ 185709 h 379923"/>
              <a:gd name="connsiteX8" fmla="*/ 787180 w 1493103"/>
              <a:gd name="connsiteY8" fmla="*/ 257 h 379923"/>
              <a:gd name="connsiteX9" fmla="*/ 1058833 w 1493103"/>
              <a:gd name="connsiteY9" fmla="*/ 180565 h 379923"/>
              <a:gd name="connsiteX10" fmla="*/ 1085788 w 1493103"/>
              <a:gd name="connsiteY10" fmla="*/ 188947 h 379923"/>
              <a:gd name="connsiteX11" fmla="*/ 1304768 w 1493103"/>
              <a:gd name="connsiteY11" fmla="*/ 245716 h 379923"/>
              <a:gd name="connsiteX12" fmla="*/ 1332962 w 1493103"/>
              <a:gd name="connsiteY12" fmla="*/ 256003 h 379923"/>
              <a:gd name="connsiteX13" fmla="*/ 1488505 w 1493103"/>
              <a:gd name="connsiteY13" fmla="*/ 337633 h 379923"/>
              <a:gd name="connsiteX14" fmla="*/ 1458121 w 1493103"/>
              <a:gd name="connsiteY14" fmla="*/ 379828 h 379923"/>
              <a:gd name="connsiteX15" fmla="*/ 748603 w 1493103"/>
              <a:gd name="connsiteY15" fmla="*/ 379924 h 37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3103" h="379923">
                <a:moveTo>
                  <a:pt x="748603" y="379924"/>
                </a:moveTo>
                <a:cubicBezTo>
                  <a:pt x="512097" y="379924"/>
                  <a:pt x="275592" y="379924"/>
                  <a:pt x="39086" y="379924"/>
                </a:cubicBezTo>
                <a:cubicBezTo>
                  <a:pt x="4129" y="379924"/>
                  <a:pt x="4605" y="378209"/>
                  <a:pt x="986" y="343252"/>
                </a:cubicBezTo>
                <a:cubicBezTo>
                  <a:pt x="-11397" y="224666"/>
                  <a:pt x="94902" y="141322"/>
                  <a:pt x="204345" y="173231"/>
                </a:cubicBezTo>
                <a:cubicBezTo>
                  <a:pt x="228729" y="180280"/>
                  <a:pt x="251779" y="191614"/>
                  <a:pt x="269305" y="210950"/>
                </a:cubicBezTo>
                <a:cubicBezTo>
                  <a:pt x="278640" y="221237"/>
                  <a:pt x="284450" y="221332"/>
                  <a:pt x="295118" y="210664"/>
                </a:cubicBezTo>
                <a:cubicBezTo>
                  <a:pt x="348268" y="157229"/>
                  <a:pt x="416371" y="150847"/>
                  <a:pt x="477236" y="193615"/>
                </a:cubicBezTo>
                <a:cubicBezTo>
                  <a:pt x="492381" y="204283"/>
                  <a:pt x="497239" y="204092"/>
                  <a:pt x="505144" y="185709"/>
                </a:cubicBezTo>
                <a:cubicBezTo>
                  <a:pt x="554960" y="70266"/>
                  <a:pt x="666307" y="-4982"/>
                  <a:pt x="787180" y="257"/>
                </a:cubicBezTo>
                <a:cubicBezTo>
                  <a:pt x="912338" y="5686"/>
                  <a:pt x="1005493" y="65027"/>
                  <a:pt x="1058833" y="180565"/>
                </a:cubicBezTo>
                <a:cubicBezTo>
                  <a:pt x="1066357" y="196853"/>
                  <a:pt x="1071120" y="197139"/>
                  <a:pt x="1085788" y="188947"/>
                </a:cubicBezTo>
                <a:cubicBezTo>
                  <a:pt x="1167513" y="143323"/>
                  <a:pt x="1255809" y="166278"/>
                  <a:pt x="1304768" y="245716"/>
                </a:cubicBezTo>
                <a:cubicBezTo>
                  <a:pt x="1312674" y="258480"/>
                  <a:pt x="1319151" y="260194"/>
                  <a:pt x="1332962" y="256003"/>
                </a:cubicBezTo>
                <a:cubicBezTo>
                  <a:pt x="1406019" y="234191"/>
                  <a:pt x="1466598" y="266481"/>
                  <a:pt x="1488505" y="337633"/>
                </a:cubicBezTo>
                <a:cubicBezTo>
                  <a:pt x="1498888" y="371446"/>
                  <a:pt x="1492887" y="379828"/>
                  <a:pt x="1458121" y="379828"/>
                </a:cubicBezTo>
                <a:cubicBezTo>
                  <a:pt x="1221615" y="379924"/>
                  <a:pt x="985109" y="379924"/>
                  <a:pt x="748603" y="37992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E4850BB-83E2-4A23-B53E-8C5B8A9867FC}"/>
              </a:ext>
            </a:extLst>
          </p:cNvPr>
          <p:cNvGrpSpPr/>
          <p:nvPr/>
        </p:nvGrpSpPr>
        <p:grpSpPr>
          <a:xfrm>
            <a:off x="8490576" y="430176"/>
            <a:ext cx="1866404" cy="1856811"/>
            <a:chOff x="6096000" y="2234117"/>
            <a:chExt cx="2607994" cy="259458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A4B6CFB-4DD7-4B2C-AB15-FA7618C49E25}"/>
                </a:ext>
              </a:extLst>
            </p:cNvPr>
            <p:cNvSpPr/>
            <p:nvPr/>
          </p:nvSpPr>
          <p:spPr>
            <a:xfrm>
              <a:off x="6109405" y="2234117"/>
              <a:ext cx="2594589" cy="259458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CFAE878-DEDC-494F-B898-B1C396ABBC1A}"/>
                </a:ext>
              </a:extLst>
            </p:cNvPr>
            <p:cNvGrpSpPr/>
            <p:nvPr/>
          </p:nvGrpSpPr>
          <p:grpSpPr>
            <a:xfrm>
              <a:off x="6096000" y="2327868"/>
              <a:ext cx="2431448" cy="2431448"/>
              <a:chOff x="1807559" y="3406552"/>
              <a:chExt cx="2431448" cy="2431448"/>
            </a:xfrm>
          </p:grpSpPr>
          <p:sp>
            <p:nvSpPr>
              <p:cNvPr id="29" name="Oval 46">
                <a:extLst>
                  <a:ext uri="{FF2B5EF4-FFF2-40B4-BE49-F238E27FC236}">
                    <a16:creationId xmlns:a16="http://schemas.microsoft.com/office/drawing/2014/main" id="{B0D3C802-C94A-46EE-9F8A-AA11C6C865F0}"/>
                  </a:ext>
                </a:extLst>
              </p:cNvPr>
              <p:cNvSpPr/>
              <p:nvPr/>
            </p:nvSpPr>
            <p:spPr>
              <a:xfrm>
                <a:off x="1807559" y="3406552"/>
                <a:ext cx="2431448" cy="2431448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accent1"/>
                </a:solidFill>
              </a:ln>
              <a:scene3d>
                <a:camera prst="perspectiveLeft" fov="0">
                  <a:rot lat="0" lon="0" rev="0"/>
                </a:camera>
                <a:lightRig rig="threePt" dir="t"/>
              </a:scene3d>
              <a:sp3d extrusionH="171450" contourW="12700">
                <a:extrusionClr>
                  <a:schemeClr val="bg1"/>
                </a:extrusionClr>
                <a:contourClr>
                  <a:schemeClr val="tx1">
                    <a:lumMod val="50000"/>
                    <a:lumOff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Oval 47">
                <a:extLst>
                  <a:ext uri="{FF2B5EF4-FFF2-40B4-BE49-F238E27FC236}">
                    <a16:creationId xmlns:a16="http://schemas.microsoft.com/office/drawing/2014/main" id="{C3610F09-0B7D-4856-A2F8-D5E147E1A10F}"/>
                  </a:ext>
                </a:extLst>
              </p:cNvPr>
              <p:cNvSpPr/>
              <p:nvPr/>
            </p:nvSpPr>
            <p:spPr>
              <a:xfrm>
                <a:off x="2169613" y="3768606"/>
                <a:ext cx="1707341" cy="1707341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accent1"/>
                </a:solidFill>
              </a:ln>
              <a:scene3d>
                <a:camera prst="perspectiveLeft" fov="0">
                  <a:rot lat="0" lon="0" rev="0"/>
                </a:camera>
                <a:lightRig rig="threePt" dir="t"/>
              </a:scene3d>
              <a:sp3d extrusionH="171450" contourW="12700">
                <a:extrusionClr>
                  <a:schemeClr val="bg1"/>
                </a:extrusionClr>
                <a:contourClr>
                  <a:schemeClr val="tx1">
                    <a:lumMod val="50000"/>
                    <a:lumOff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48">
                <a:extLst>
                  <a:ext uri="{FF2B5EF4-FFF2-40B4-BE49-F238E27FC236}">
                    <a16:creationId xmlns:a16="http://schemas.microsoft.com/office/drawing/2014/main" id="{5A0F41DF-6ED3-4303-8E44-36910F6D9DE7}"/>
                  </a:ext>
                </a:extLst>
              </p:cNvPr>
              <p:cNvSpPr/>
              <p:nvPr/>
            </p:nvSpPr>
            <p:spPr>
              <a:xfrm>
                <a:off x="2571450" y="4170443"/>
                <a:ext cx="903667" cy="903667"/>
              </a:xfrm>
              <a:prstGeom prst="ellipse">
                <a:avLst/>
              </a:prstGeom>
              <a:solidFill>
                <a:schemeClr val="bg1"/>
              </a:solidFill>
              <a:ln w="165100">
                <a:solidFill>
                  <a:schemeClr val="accent1"/>
                </a:solidFill>
              </a:ln>
              <a:scene3d>
                <a:camera prst="perspectiveLeft" fov="0">
                  <a:rot lat="0" lon="0" rev="0"/>
                </a:camera>
                <a:lightRig rig="threePt" dir="t"/>
              </a:scene3d>
              <a:sp3d extrusionH="171450" contourW="12700">
                <a:extrusionClr>
                  <a:schemeClr val="bg1"/>
                </a:extrusionClr>
                <a:contourClr>
                  <a:schemeClr val="tx1">
                    <a:lumMod val="50000"/>
                    <a:lumOff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88">
                <a:extLst>
                  <a:ext uri="{FF2B5EF4-FFF2-40B4-BE49-F238E27FC236}">
                    <a16:creationId xmlns:a16="http://schemas.microsoft.com/office/drawing/2014/main" id="{31EE6563-9B9F-4495-8D69-C4AADEB1997D}"/>
                  </a:ext>
                </a:extLst>
              </p:cNvPr>
              <p:cNvSpPr/>
              <p:nvPr/>
            </p:nvSpPr>
            <p:spPr>
              <a:xfrm>
                <a:off x="2843283" y="4442276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35F7B9-7568-4141-9F4C-192D16FA19D8}"/>
              </a:ext>
            </a:extLst>
          </p:cNvPr>
          <p:cNvGrpSpPr/>
          <p:nvPr/>
        </p:nvGrpSpPr>
        <p:grpSpPr>
          <a:xfrm>
            <a:off x="8276449" y="1915066"/>
            <a:ext cx="2080531" cy="4942934"/>
            <a:chOff x="1144005" y="1289108"/>
            <a:chExt cx="2344003" cy="55688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D334E56-63DA-4C3B-9E35-B259BAE07FB4}"/>
                </a:ext>
              </a:extLst>
            </p:cNvPr>
            <p:cNvGrpSpPr/>
            <p:nvPr/>
          </p:nvGrpSpPr>
          <p:grpSpPr>
            <a:xfrm>
              <a:off x="1144005" y="1289108"/>
              <a:ext cx="2344003" cy="5568892"/>
              <a:chOff x="1771023" y="415589"/>
              <a:chExt cx="2344003" cy="5568892"/>
            </a:xfrm>
          </p:grpSpPr>
          <p:sp>
            <p:nvSpPr>
              <p:cNvPr id="4" name="사다리꼴 55">
                <a:extLst>
                  <a:ext uri="{FF2B5EF4-FFF2-40B4-BE49-F238E27FC236}">
                    <a16:creationId xmlns:a16="http://schemas.microsoft.com/office/drawing/2014/main" id="{776698B4-B60F-4169-99B3-42775C9138D8}"/>
                  </a:ext>
                </a:extLst>
              </p:cNvPr>
              <p:cNvSpPr/>
              <p:nvPr/>
            </p:nvSpPr>
            <p:spPr>
              <a:xfrm>
                <a:off x="1916767" y="2081269"/>
                <a:ext cx="2052514" cy="3895893"/>
              </a:xfrm>
              <a:custGeom>
                <a:avLst/>
                <a:gdLst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514" h="3895893">
                    <a:moveTo>
                      <a:pt x="0" y="3895893"/>
                    </a:moveTo>
                    <a:cubicBezTo>
                      <a:pt x="190693" y="2667601"/>
                      <a:pt x="411531" y="1569937"/>
                      <a:pt x="391209" y="0"/>
                    </a:cubicBezTo>
                    <a:lnTo>
                      <a:pt x="1661305" y="0"/>
                    </a:lnTo>
                    <a:cubicBezTo>
                      <a:pt x="1671128" y="1579985"/>
                      <a:pt x="1861821" y="2647503"/>
                      <a:pt x="2052514" y="3895893"/>
                    </a:cubicBezTo>
                    <a:lnTo>
                      <a:pt x="0" y="389589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다리꼴 55">
                <a:extLst>
                  <a:ext uri="{FF2B5EF4-FFF2-40B4-BE49-F238E27FC236}">
                    <a16:creationId xmlns:a16="http://schemas.microsoft.com/office/drawing/2014/main" id="{8F93D8BC-79C8-4ECE-92CA-B6F4B160EA53}"/>
                  </a:ext>
                </a:extLst>
              </p:cNvPr>
              <p:cNvSpPr/>
              <p:nvPr/>
            </p:nvSpPr>
            <p:spPr>
              <a:xfrm flipH="1">
                <a:off x="2146905" y="2081269"/>
                <a:ext cx="1592238" cy="3895893"/>
              </a:xfrm>
              <a:custGeom>
                <a:avLst/>
                <a:gdLst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514" h="3895893">
                    <a:moveTo>
                      <a:pt x="0" y="3895893"/>
                    </a:moveTo>
                    <a:cubicBezTo>
                      <a:pt x="190693" y="2667601"/>
                      <a:pt x="411531" y="1569937"/>
                      <a:pt x="391209" y="0"/>
                    </a:cubicBezTo>
                    <a:lnTo>
                      <a:pt x="1661305" y="0"/>
                    </a:lnTo>
                    <a:cubicBezTo>
                      <a:pt x="1671128" y="1579985"/>
                      <a:pt x="1861821" y="2647503"/>
                      <a:pt x="2052514" y="3895893"/>
                    </a:cubicBezTo>
                    <a:lnTo>
                      <a:pt x="0" y="389589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다리꼴 55">
                <a:extLst>
                  <a:ext uri="{FF2B5EF4-FFF2-40B4-BE49-F238E27FC236}">
                    <a16:creationId xmlns:a16="http://schemas.microsoft.com/office/drawing/2014/main" id="{079B31EA-E23E-42C2-A2D1-7D2C25EB28B0}"/>
                  </a:ext>
                </a:extLst>
              </p:cNvPr>
              <p:cNvSpPr/>
              <p:nvPr/>
            </p:nvSpPr>
            <p:spPr>
              <a:xfrm flipH="1">
                <a:off x="2281448" y="2088588"/>
                <a:ext cx="1323153" cy="3895893"/>
              </a:xfrm>
              <a:custGeom>
                <a:avLst/>
                <a:gdLst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  <a:gd name="connsiteX0" fmla="*/ 0 w 2052514"/>
                  <a:gd name="connsiteY0" fmla="*/ 3895893 h 3895893"/>
                  <a:gd name="connsiteX1" fmla="*/ 391209 w 2052514"/>
                  <a:gd name="connsiteY1" fmla="*/ 0 h 3895893"/>
                  <a:gd name="connsiteX2" fmla="*/ 1661305 w 2052514"/>
                  <a:gd name="connsiteY2" fmla="*/ 0 h 3895893"/>
                  <a:gd name="connsiteX3" fmla="*/ 2052514 w 2052514"/>
                  <a:gd name="connsiteY3" fmla="*/ 3895893 h 3895893"/>
                  <a:gd name="connsiteX4" fmla="*/ 0 w 2052514"/>
                  <a:gd name="connsiteY4" fmla="*/ 3895893 h 389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2514" h="3895893">
                    <a:moveTo>
                      <a:pt x="0" y="3895893"/>
                    </a:moveTo>
                    <a:cubicBezTo>
                      <a:pt x="190693" y="2667601"/>
                      <a:pt x="411531" y="1569937"/>
                      <a:pt x="391209" y="0"/>
                    </a:cubicBezTo>
                    <a:lnTo>
                      <a:pt x="1661305" y="0"/>
                    </a:lnTo>
                    <a:cubicBezTo>
                      <a:pt x="1671128" y="1579985"/>
                      <a:pt x="1861821" y="2647503"/>
                      <a:pt x="2052514" y="3895893"/>
                    </a:cubicBezTo>
                    <a:lnTo>
                      <a:pt x="0" y="389589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그래픽 53">
                <a:extLst>
                  <a:ext uri="{FF2B5EF4-FFF2-40B4-BE49-F238E27FC236}">
                    <a16:creationId xmlns:a16="http://schemas.microsoft.com/office/drawing/2014/main" id="{4E7C2342-96BD-46B8-88C4-0962DCF119D6}"/>
                  </a:ext>
                </a:extLst>
              </p:cNvPr>
              <p:cNvSpPr/>
              <p:nvPr/>
            </p:nvSpPr>
            <p:spPr>
              <a:xfrm>
                <a:off x="1771023" y="415589"/>
                <a:ext cx="2344003" cy="1691928"/>
              </a:xfrm>
              <a:custGeom>
                <a:avLst/>
                <a:gdLst>
                  <a:gd name="connsiteX0" fmla="*/ 2376135 w 5073888"/>
                  <a:gd name="connsiteY0" fmla="*/ 92869 h 4443412"/>
                  <a:gd name="connsiteX1" fmla="*/ 25174 w 5073888"/>
                  <a:gd name="connsiteY1" fmla="*/ 4164806 h 4443412"/>
                  <a:gd name="connsiteX2" fmla="*/ 186051 w 5073888"/>
                  <a:gd name="connsiteY2" fmla="*/ 4443413 h 4443412"/>
                  <a:gd name="connsiteX3" fmla="*/ 4887877 w 5073888"/>
                  <a:gd name="connsiteY3" fmla="*/ 4443413 h 4443412"/>
                  <a:gd name="connsiteX4" fmla="*/ 5048754 w 5073888"/>
                  <a:gd name="connsiteY4" fmla="*/ 4164806 h 4443412"/>
                  <a:gd name="connsiteX5" fmla="*/ 2697794 w 5073888"/>
                  <a:gd name="connsiteY5" fmla="*/ 92869 h 4443412"/>
                  <a:gd name="connsiteX6" fmla="*/ 2376135 w 5073888"/>
                  <a:gd name="connsiteY6" fmla="*/ 92869 h 4443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3888" h="4443412">
                    <a:moveTo>
                      <a:pt x="2376135" y="92869"/>
                    </a:moveTo>
                    <a:lnTo>
                      <a:pt x="25174" y="4164806"/>
                    </a:lnTo>
                    <a:cubicBezTo>
                      <a:pt x="-46359" y="4288631"/>
                      <a:pt x="43081" y="4443413"/>
                      <a:pt x="186051" y="4443413"/>
                    </a:cubicBezTo>
                    <a:lnTo>
                      <a:pt x="4887877" y="4443413"/>
                    </a:lnTo>
                    <a:cubicBezTo>
                      <a:pt x="5030847" y="4443413"/>
                      <a:pt x="5120192" y="4288631"/>
                      <a:pt x="5048754" y="4164806"/>
                    </a:cubicBezTo>
                    <a:lnTo>
                      <a:pt x="2697794" y="92869"/>
                    </a:lnTo>
                    <a:cubicBezTo>
                      <a:pt x="2626356" y="-30956"/>
                      <a:pt x="2447572" y="-30956"/>
                      <a:pt x="2376135" y="928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85725" cap="flat">
                <a:solidFill>
                  <a:schemeClr val="accent3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49928C5-34C0-4EA2-B787-AA3387114030}"/>
                </a:ext>
              </a:extLst>
            </p:cNvPr>
            <p:cNvGrpSpPr/>
            <p:nvPr/>
          </p:nvGrpSpPr>
          <p:grpSpPr>
            <a:xfrm>
              <a:off x="1738064" y="1785258"/>
              <a:ext cx="1277900" cy="5065423"/>
              <a:chOff x="1738064" y="1785258"/>
              <a:chExt cx="1277900" cy="5065423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286F25E8-A65E-4B1F-B9EE-5982E31DC734}"/>
                  </a:ext>
                </a:extLst>
              </p:cNvPr>
              <p:cNvSpPr/>
              <p:nvPr/>
            </p:nvSpPr>
            <p:spPr>
              <a:xfrm>
                <a:off x="2137133" y="1785258"/>
                <a:ext cx="403628" cy="498435"/>
              </a:xfrm>
              <a:custGeom>
                <a:avLst/>
                <a:gdLst>
                  <a:gd name="connsiteX0" fmla="*/ 11888 w 214126"/>
                  <a:gd name="connsiteY0" fmla="*/ 163717 h 264421"/>
                  <a:gd name="connsiteX1" fmla="*/ 20100 w 214126"/>
                  <a:gd name="connsiteY1" fmla="*/ 45220 h 264421"/>
                  <a:gd name="connsiteX2" fmla="*/ 132899 w 214126"/>
                  <a:gd name="connsiteY2" fmla="*/ 2593 h 264421"/>
                  <a:gd name="connsiteX3" fmla="*/ 208935 w 214126"/>
                  <a:gd name="connsiteY3" fmla="*/ 82038 h 264421"/>
                  <a:gd name="connsiteX4" fmla="*/ 209438 w 214126"/>
                  <a:gd name="connsiteY4" fmla="*/ 153437 h 264421"/>
                  <a:gd name="connsiteX5" fmla="*/ 181448 w 214126"/>
                  <a:gd name="connsiteY5" fmla="*/ 232771 h 264421"/>
                  <a:gd name="connsiteX6" fmla="*/ 27866 w 214126"/>
                  <a:gd name="connsiteY6" fmla="*/ 230256 h 264421"/>
                  <a:gd name="connsiteX7" fmla="*/ 11888 w 214126"/>
                  <a:gd name="connsiteY7" fmla="*/ 163717 h 26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4126" h="264421">
                    <a:moveTo>
                      <a:pt x="11888" y="163717"/>
                    </a:moveTo>
                    <a:cubicBezTo>
                      <a:pt x="-5432" y="122822"/>
                      <a:pt x="-4761" y="81702"/>
                      <a:pt x="20100" y="45220"/>
                    </a:cubicBezTo>
                    <a:cubicBezTo>
                      <a:pt x="46638" y="6224"/>
                      <a:pt x="87310" y="-5955"/>
                      <a:pt x="132899" y="2593"/>
                    </a:cubicBezTo>
                    <a:cubicBezTo>
                      <a:pt x="176364" y="10750"/>
                      <a:pt x="198153" y="41868"/>
                      <a:pt x="208935" y="82038"/>
                    </a:cubicBezTo>
                    <a:cubicBezTo>
                      <a:pt x="215249" y="105614"/>
                      <a:pt x="216254" y="129582"/>
                      <a:pt x="209438" y="153437"/>
                    </a:cubicBezTo>
                    <a:cubicBezTo>
                      <a:pt x="207259" y="182377"/>
                      <a:pt x="199829" y="208524"/>
                      <a:pt x="181448" y="232771"/>
                    </a:cubicBezTo>
                    <a:cubicBezTo>
                      <a:pt x="148654" y="276013"/>
                      <a:pt x="60158" y="274728"/>
                      <a:pt x="27866" y="230256"/>
                    </a:cubicBezTo>
                    <a:cubicBezTo>
                      <a:pt x="12502" y="209194"/>
                      <a:pt x="6077" y="188579"/>
                      <a:pt x="11888" y="1637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BE0BCBB5-6B6A-43E0-BEB4-70050DFA05D2}"/>
                  </a:ext>
                </a:extLst>
              </p:cNvPr>
              <p:cNvSpPr/>
              <p:nvPr/>
            </p:nvSpPr>
            <p:spPr>
              <a:xfrm>
                <a:off x="2478416" y="5736406"/>
                <a:ext cx="372490" cy="272532"/>
              </a:xfrm>
              <a:custGeom>
                <a:avLst/>
                <a:gdLst>
                  <a:gd name="connsiteX0" fmla="*/ 22743 w 197607"/>
                  <a:gd name="connsiteY0" fmla="*/ 50504 h 144579"/>
                  <a:gd name="connsiteX1" fmla="*/ 144760 w 197607"/>
                  <a:gd name="connsiteY1" fmla="*/ 13518 h 144579"/>
                  <a:gd name="connsiteX2" fmla="*/ 152582 w 197607"/>
                  <a:gd name="connsiteY2" fmla="*/ 10781 h 144579"/>
                  <a:gd name="connsiteX3" fmla="*/ 189008 w 197607"/>
                  <a:gd name="connsiteY3" fmla="*/ 7150 h 144579"/>
                  <a:gd name="connsiteX4" fmla="*/ 188617 w 197607"/>
                  <a:gd name="connsiteY4" fmla="*/ 55867 h 144579"/>
                  <a:gd name="connsiteX5" fmla="*/ 150347 w 197607"/>
                  <a:gd name="connsiteY5" fmla="*/ 95366 h 144579"/>
                  <a:gd name="connsiteX6" fmla="*/ 110122 w 197607"/>
                  <a:gd name="connsiteY6" fmla="*/ 123747 h 144579"/>
                  <a:gd name="connsiteX7" fmla="*/ 17827 w 197607"/>
                  <a:gd name="connsiteY7" fmla="*/ 128943 h 144579"/>
                  <a:gd name="connsiteX8" fmla="*/ 22743 w 197607"/>
                  <a:gd name="connsiteY8" fmla="*/ 50504 h 14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07" h="144579">
                    <a:moveTo>
                      <a:pt x="22743" y="50504"/>
                    </a:moveTo>
                    <a:cubicBezTo>
                      <a:pt x="62857" y="36313"/>
                      <a:pt x="105820" y="31564"/>
                      <a:pt x="144760" y="13518"/>
                    </a:cubicBezTo>
                    <a:cubicBezTo>
                      <a:pt x="147330" y="12569"/>
                      <a:pt x="149900" y="11340"/>
                      <a:pt x="152582" y="10781"/>
                    </a:cubicBezTo>
                    <a:cubicBezTo>
                      <a:pt x="164649" y="8099"/>
                      <a:pt x="175823" y="-9667"/>
                      <a:pt x="189008" y="7150"/>
                    </a:cubicBezTo>
                    <a:cubicBezTo>
                      <a:pt x="201355" y="22905"/>
                      <a:pt x="199679" y="41006"/>
                      <a:pt x="188617" y="55867"/>
                    </a:cubicBezTo>
                    <a:cubicBezTo>
                      <a:pt x="177778" y="70448"/>
                      <a:pt x="163253" y="82292"/>
                      <a:pt x="150347" y="95366"/>
                    </a:cubicBezTo>
                    <a:cubicBezTo>
                      <a:pt x="136827" y="104752"/>
                      <a:pt x="122078" y="112685"/>
                      <a:pt x="110122" y="123747"/>
                    </a:cubicBezTo>
                    <a:cubicBezTo>
                      <a:pt x="80288" y="151290"/>
                      <a:pt x="49895" y="149949"/>
                      <a:pt x="17827" y="128943"/>
                    </a:cubicBezTo>
                    <a:cubicBezTo>
                      <a:pt x="-7760" y="107769"/>
                      <a:pt x="-5526" y="72180"/>
                      <a:pt x="22743" y="505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448850E4-F632-412D-9EB2-7A57EEB53988}"/>
                  </a:ext>
                </a:extLst>
              </p:cNvPr>
              <p:cNvSpPr/>
              <p:nvPr/>
            </p:nvSpPr>
            <p:spPr>
              <a:xfrm>
                <a:off x="1819245" y="5778421"/>
                <a:ext cx="302119" cy="221548"/>
              </a:xfrm>
              <a:custGeom>
                <a:avLst/>
                <a:gdLst>
                  <a:gd name="connsiteX0" fmla="*/ 53092 w 160275"/>
                  <a:gd name="connsiteY0" fmla="*/ 0 h 117532"/>
                  <a:gd name="connsiteX1" fmla="*/ 143152 w 160275"/>
                  <a:gd name="connsiteY1" fmla="*/ 35365 h 117532"/>
                  <a:gd name="connsiteX2" fmla="*/ 155387 w 160275"/>
                  <a:gd name="connsiteY2" fmla="*/ 63020 h 117532"/>
                  <a:gd name="connsiteX3" fmla="*/ 148068 w 160275"/>
                  <a:gd name="connsiteY3" fmla="*/ 105088 h 117532"/>
                  <a:gd name="connsiteX4" fmla="*/ 96390 w 160275"/>
                  <a:gd name="connsiteY4" fmla="*/ 112687 h 117532"/>
                  <a:gd name="connsiteX5" fmla="*/ 64322 w 160275"/>
                  <a:gd name="connsiteY5" fmla="*/ 96820 h 117532"/>
                  <a:gd name="connsiteX6" fmla="*/ 35940 w 160275"/>
                  <a:gd name="connsiteY6" fmla="*/ 79501 h 117532"/>
                  <a:gd name="connsiteX7" fmla="*/ 967 w 160275"/>
                  <a:gd name="connsiteY7" fmla="*/ 25756 h 117532"/>
                  <a:gd name="connsiteX8" fmla="*/ 53092 w 160275"/>
                  <a:gd name="connsiteY8" fmla="*/ 0 h 11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275" h="117532">
                    <a:moveTo>
                      <a:pt x="53092" y="0"/>
                    </a:moveTo>
                    <a:cubicBezTo>
                      <a:pt x="81473" y="15979"/>
                      <a:pt x="112033" y="26426"/>
                      <a:pt x="143152" y="35365"/>
                    </a:cubicBezTo>
                    <a:cubicBezTo>
                      <a:pt x="147286" y="44583"/>
                      <a:pt x="151756" y="53634"/>
                      <a:pt x="155387" y="63020"/>
                    </a:cubicBezTo>
                    <a:cubicBezTo>
                      <a:pt x="161309" y="78384"/>
                      <a:pt x="164773" y="94138"/>
                      <a:pt x="148068" y="105088"/>
                    </a:cubicBezTo>
                    <a:cubicBezTo>
                      <a:pt x="132369" y="115424"/>
                      <a:pt x="115553" y="122855"/>
                      <a:pt x="96390" y="112687"/>
                    </a:cubicBezTo>
                    <a:cubicBezTo>
                      <a:pt x="85887" y="107100"/>
                      <a:pt x="75048" y="102128"/>
                      <a:pt x="64322" y="96820"/>
                    </a:cubicBezTo>
                    <a:cubicBezTo>
                      <a:pt x="54880" y="91010"/>
                      <a:pt x="45717" y="84641"/>
                      <a:pt x="35940" y="79501"/>
                    </a:cubicBezTo>
                    <a:cubicBezTo>
                      <a:pt x="14096" y="67936"/>
                      <a:pt x="-4508" y="52572"/>
                      <a:pt x="967" y="25756"/>
                    </a:cubicBezTo>
                    <a:cubicBezTo>
                      <a:pt x="6665" y="-1732"/>
                      <a:pt x="33259" y="3911"/>
                      <a:pt x="53092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E628F065-555F-47DE-AE08-7D4A75040FEE}"/>
                  </a:ext>
                </a:extLst>
              </p:cNvPr>
              <p:cNvSpPr/>
              <p:nvPr/>
            </p:nvSpPr>
            <p:spPr>
              <a:xfrm>
                <a:off x="2137084" y="2074593"/>
                <a:ext cx="406203" cy="273469"/>
              </a:xfrm>
              <a:custGeom>
                <a:avLst/>
                <a:gdLst>
                  <a:gd name="connsiteX0" fmla="*/ 11914 w 215492"/>
                  <a:gd name="connsiteY0" fmla="*/ 10224 h 145076"/>
                  <a:gd name="connsiteX1" fmla="*/ 15378 w 215492"/>
                  <a:gd name="connsiteY1" fmla="*/ 23632 h 145076"/>
                  <a:gd name="connsiteX2" fmla="*/ 117002 w 215492"/>
                  <a:gd name="connsiteY2" fmla="*/ 100451 h 145076"/>
                  <a:gd name="connsiteX3" fmla="*/ 192704 w 215492"/>
                  <a:gd name="connsiteY3" fmla="*/ 42292 h 145076"/>
                  <a:gd name="connsiteX4" fmla="*/ 209409 w 215492"/>
                  <a:gd name="connsiteY4" fmla="*/ 0 h 145076"/>
                  <a:gd name="connsiteX5" fmla="*/ 194045 w 215492"/>
                  <a:gd name="connsiteY5" fmla="*/ 73579 h 145076"/>
                  <a:gd name="connsiteX6" fmla="*/ 173541 w 215492"/>
                  <a:gd name="connsiteY6" fmla="*/ 134363 h 145076"/>
                  <a:gd name="connsiteX7" fmla="*/ 154490 w 215492"/>
                  <a:gd name="connsiteY7" fmla="*/ 144364 h 145076"/>
                  <a:gd name="connsiteX8" fmla="*/ 57447 w 215492"/>
                  <a:gd name="connsiteY8" fmla="*/ 144364 h 145076"/>
                  <a:gd name="connsiteX9" fmla="*/ 38340 w 215492"/>
                  <a:gd name="connsiteY9" fmla="*/ 134363 h 145076"/>
                  <a:gd name="connsiteX10" fmla="*/ 10126 w 215492"/>
                  <a:gd name="connsiteY10" fmla="*/ 64919 h 145076"/>
                  <a:gd name="connsiteX11" fmla="*/ 11914 w 215492"/>
                  <a:gd name="connsiteY11" fmla="*/ 10224 h 145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5492" h="145076">
                    <a:moveTo>
                      <a:pt x="11914" y="10224"/>
                    </a:moveTo>
                    <a:cubicBezTo>
                      <a:pt x="13087" y="14693"/>
                      <a:pt x="14260" y="19163"/>
                      <a:pt x="15378" y="23632"/>
                    </a:cubicBezTo>
                    <a:cubicBezTo>
                      <a:pt x="29959" y="84641"/>
                      <a:pt x="53592" y="102519"/>
                      <a:pt x="117002" y="100451"/>
                    </a:cubicBezTo>
                    <a:cubicBezTo>
                      <a:pt x="155887" y="99166"/>
                      <a:pt x="180692" y="79389"/>
                      <a:pt x="192704" y="42292"/>
                    </a:cubicBezTo>
                    <a:cubicBezTo>
                      <a:pt x="197341" y="27934"/>
                      <a:pt x="194101" y="10168"/>
                      <a:pt x="209409" y="0"/>
                    </a:cubicBezTo>
                    <a:cubicBezTo>
                      <a:pt x="219633" y="27711"/>
                      <a:pt x="218515" y="51678"/>
                      <a:pt x="194045" y="73579"/>
                    </a:cubicBezTo>
                    <a:cubicBezTo>
                      <a:pt x="177172" y="88663"/>
                      <a:pt x="179072" y="113525"/>
                      <a:pt x="173541" y="134363"/>
                    </a:cubicBezTo>
                    <a:cubicBezTo>
                      <a:pt x="168792" y="140677"/>
                      <a:pt x="162032" y="144140"/>
                      <a:pt x="154490" y="144364"/>
                    </a:cubicBezTo>
                    <a:cubicBezTo>
                      <a:pt x="122142" y="145314"/>
                      <a:pt x="89795" y="145314"/>
                      <a:pt x="57447" y="144364"/>
                    </a:cubicBezTo>
                    <a:cubicBezTo>
                      <a:pt x="49848" y="144140"/>
                      <a:pt x="43200" y="140621"/>
                      <a:pt x="38340" y="134363"/>
                    </a:cubicBezTo>
                    <a:cubicBezTo>
                      <a:pt x="31412" y="110396"/>
                      <a:pt x="30798" y="85479"/>
                      <a:pt x="10126" y="64919"/>
                    </a:cubicBezTo>
                    <a:cubicBezTo>
                      <a:pt x="-2779" y="52181"/>
                      <a:pt x="-4567" y="28046"/>
                      <a:pt x="11914" y="10224"/>
                    </a:cubicBezTo>
                    <a:close/>
                  </a:path>
                </a:pathLst>
              </a:custGeom>
              <a:solidFill>
                <a:srgbClr val="FCC0B5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9589E8EA-ED6E-4884-B87B-79341C600C84}"/>
                  </a:ext>
                </a:extLst>
              </p:cNvPr>
              <p:cNvSpPr/>
              <p:nvPr/>
            </p:nvSpPr>
            <p:spPr>
              <a:xfrm>
                <a:off x="2199694" y="2327868"/>
                <a:ext cx="268306" cy="53076"/>
              </a:xfrm>
              <a:custGeom>
                <a:avLst/>
                <a:gdLst>
                  <a:gd name="connsiteX0" fmla="*/ 5069 w 142337"/>
                  <a:gd name="connsiteY0" fmla="*/ 0 h 28157"/>
                  <a:gd name="connsiteX1" fmla="*/ 140270 w 142337"/>
                  <a:gd name="connsiteY1" fmla="*/ 0 h 28157"/>
                  <a:gd name="connsiteX2" fmla="*/ 142337 w 142337"/>
                  <a:gd name="connsiteY2" fmla="*/ 26873 h 28157"/>
                  <a:gd name="connsiteX3" fmla="*/ 3560 w 142337"/>
                  <a:gd name="connsiteY3" fmla="*/ 28158 h 28157"/>
                  <a:gd name="connsiteX4" fmla="*/ 5069 w 142337"/>
                  <a:gd name="connsiteY4" fmla="*/ 0 h 2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37" h="28157">
                    <a:moveTo>
                      <a:pt x="5069" y="0"/>
                    </a:moveTo>
                    <a:cubicBezTo>
                      <a:pt x="50154" y="0"/>
                      <a:pt x="95184" y="0"/>
                      <a:pt x="140270" y="0"/>
                    </a:cubicBezTo>
                    <a:cubicBezTo>
                      <a:pt x="140941" y="8939"/>
                      <a:pt x="141611" y="17934"/>
                      <a:pt x="142337" y="26873"/>
                    </a:cubicBezTo>
                    <a:cubicBezTo>
                      <a:pt x="96022" y="23074"/>
                      <a:pt x="49707" y="17487"/>
                      <a:pt x="3560" y="28158"/>
                    </a:cubicBezTo>
                    <a:cubicBezTo>
                      <a:pt x="-5323" y="18269"/>
                      <a:pt x="5236" y="9442"/>
                      <a:pt x="5069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1A025E94-AF50-410D-8F9D-BF50EA29A318}"/>
                  </a:ext>
                </a:extLst>
              </p:cNvPr>
              <p:cNvSpPr/>
              <p:nvPr/>
            </p:nvSpPr>
            <p:spPr>
              <a:xfrm>
                <a:off x="1867405" y="3847671"/>
                <a:ext cx="83089" cy="112535"/>
              </a:xfrm>
              <a:custGeom>
                <a:avLst/>
                <a:gdLst>
                  <a:gd name="connsiteX0" fmla="*/ 0 w 44079"/>
                  <a:gd name="connsiteY0" fmla="*/ 19084 h 59700"/>
                  <a:gd name="connsiteX1" fmla="*/ 44080 w 44079"/>
                  <a:gd name="connsiteY1" fmla="*/ 3273 h 59700"/>
                  <a:gd name="connsiteX2" fmla="*/ 38549 w 44079"/>
                  <a:gd name="connsiteY2" fmla="*/ 59700 h 59700"/>
                  <a:gd name="connsiteX3" fmla="*/ 0 w 44079"/>
                  <a:gd name="connsiteY3" fmla="*/ 19084 h 5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9" h="59700">
                    <a:moveTo>
                      <a:pt x="0" y="19084"/>
                    </a:moveTo>
                    <a:cubicBezTo>
                      <a:pt x="13911" y="11542"/>
                      <a:pt x="23576" y="-7621"/>
                      <a:pt x="44080" y="3273"/>
                    </a:cubicBezTo>
                    <a:cubicBezTo>
                      <a:pt x="35700" y="20760"/>
                      <a:pt x="43242" y="39811"/>
                      <a:pt x="38549" y="59700"/>
                    </a:cubicBezTo>
                    <a:cubicBezTo>
                      <a:pt x="18101" y="52493"/>
                      <a:pt x="12961" y="31878"/>
                      <a:pt x="0" y="19084"/>
                    </a:cubicBezTo>
                    <a:close/>
                  </a:path>
                </a:pathLst>
              </a:custGeom>
              <a:solidFill>
                <a:srgbClr val="F8C0B6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990F62C4-CDF1-4309-B938-3E10B7DD58B2}"/>
                  </a:ext>
                </a:extLst>
              </p:cNvPr>
              <p:cNvSpPr/>
              <p:nvPr/>
            </p:nvSpPr>
            <p:spPr>
              <a:xfrm>
                <a:off x="2752869" y="3835833"/>
                <a:ext cx="74665" cy="91410"/>
              </a:xfrm>
              <a:custGeom>
                <a:avLst/>
                <a:gdLst>
                  <a:gd name="connsiteX0" fmla="*/ 0 w 39610"/>
                  <a:gd name="connsiteY0" fmla="*/ 48494 h 48493"/>
                  <a:gd name="connsiteX1" fmla="*/ 0 w 39610"/>
                  <a:gd name="connsiteY1" fmla="*/ 0 h 48493"/>
                  <a:gd name="connsiteX2" fmla="*/ 39611 w 39610"/>
                  <a:gd name="connsiteY2" fmla="*/ 8995 h 48493"/>
                  <a:gd name="connsiteX3" fmla="*/ 0 w 39610"/>
                  <a:gd name="connsiteY3" fmla="*/ 48494 h 4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610" h="48493">
                    <a:moveTo>
                      <a:pt x="0" y="48494"/>
                    </a:moveTo>
                    <a:cubicBezTo>
                      <a:pt x="0" y="32851"/>
                      <a:pt x="0" y="17208"/>
                      <a:pt x="0" y="0"/>
                    </a:cubicBezTo>
                    <a:cubicBezTo>
                      <a:pt x="13688" y="3129"/>
                      <a:pt x="26649" y="6034"/>
                      <a:pt x="39611" y="8995"/>
                    </a:cubicBezTo>
                    <a:cubicBezTo>
                      <a:pt x="31678" y="27487"/>
                      <a:pt x="19275" y="41454"/>
                      <a:pt x="0" y="48494"/>
                    </a:cubicBezTo>
                    <a:close/>
                  </a:path>
                </a:pathLst>
              </a:custGeom>
              <a:solidFill>
                <a:srgbClr val="F9C2B7"/>
              </a:solidFill>
              <a:ln w="55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672A296E-3B8E-487C-BAF9-976B8E9ADB30}"/>
                  </a:ext>
                </a:extLst>
              </p:cNvPr>
              <p:cNvSpPr/>
              <p:nvPr/>
            </p:nvSpPr>
            <p:spPr>
              <a:xfrm>
                <a:off x="1912475" y="5830179"/>
                <a:ext cx="1103489" cy="1020502"/>
              </a:xfrm>
              <a:custGeom>
                <a:avLst/>
                <a:gdLst>
                  <a:gd name="connsiteX0" fmla="*/ 814266 w 1103489"/>
                  <a:gd name="connsiteY0" fmla="*/ 94828 h 1020502"/>
                  <a:gd name="connsiteX1" fmla="*/ 840786 w 1103489"/>
                  <a:gd name="connsiteY1" fmla="*/ 95625 h 1020502"/>
                  <a:gd name="connsiteX2" fmla="*/ 1021331 w 1103489"/>
                  <a:gd name="connsiteY2" fmla="*/ 739582 h 1020502"/>
                  <a:gd name="connsiteX3" fmla="*/ 1103489 w 1103489"/>
                  <a:gd name="connsiteY3" fmla="*/ 1020502 h 1020502"/>
                  <a:gd name="connsiteX4" fmla="*/ 529822 w 1103489"/>
                  <a:gd name="connsiteY4" fmla="*/ 1020502 h 1020502"/>
                  <a:gd name="connsiteX5" fmla="*/ 590882 w 1103489"/>
                  <a:gd name="connsiteY5" fmla="*/ 158917 h 1020502"/>
                  <a:gd name="connsiteX6" fmla="*/ 589828 w 1103489"/>
                  <a:gd name="connsiteY6" fmla="*/ 156601 h 1020502"/>
                  <a:gd name="connsiteX7" fmla="*/ 631741 w 1103489"/>
                  <a:gd name="connsiteY7" fmla="*/ 159338 h 1020502"/>
                  <a:gd name="connsiteX8" fmla="*/ 753799 w 1103489"/>
                  <a:gd name="connsiteY8" fmla="*/ 134695 h 1020502"/>
                  <a:gd name="connsiteX9" fmla="*/ 814266 w 1103489"/>
                  <a:gd name="connsiteY9" fmla="*/ 94828 h 1020502"/>
                  <a:gd name="connsiteX10" fmla="*/ 171001 w 1103489"/>
                  <a:gd name="connsiteY10" fmla="*/ 0 h 1020502"/>
                  <a:gd name="connsiteX11" fmla="*/ 171001 w 1103489"/>
                  <a:gd name="connsiteY11" fmla="*/ 422 h 1020502"/>
                  <a:gd name="connsiteX12" fmla="*/ 242192 w 1103489"/>
                  <a:gd name="connsiteY12" fmla="*/ 163762 h 1020502"/>
                  <a:gd name="connsiteX13" fmla="*/ 380204 w 1103489"/>
                  <a:gd name="connsiteY13" fmla="*/ 635020 h 1020502"/>
                  <a:gd name="connsiteX14" fmla="*/ 481187 w 1103489"/>
                  <a:gd name="connsiteY14" fmla="*/ 1020502 h 1020502"/>
                  <a:gd name="connsiteX15" fmla="*/ 0 w 1103489"/>
                  <a:gd name="connsiteY15" fmla="*/ 1020502 h 1020502"/>
                  <a:gd name="connsiteX16" fmla="*/ 6886 w 1103489"/>
                  <a:gd name="connsiteY16" fmla="*/ 771491 h 1020502"/>
                  <a:gd name="connsiteX17" fmla="*/ 19353 w 1103489"/>
                  <a:gd name="connsiteY17" fmla="*/ 140593 h 1020502"/>
                  <a:gd name="connsiteX18" fmla="*/ 82223 w 1103489"/>
                  <a:gd name="connsiteY18" fmla="*/ 149649 h 1020502"/>
                  <a:gd name="connsiteX19" fmla="*/ 160681 w 1103489"/>
                  <a:gd name="connsiteY19" fmla="*/ 140382 h 1020502"/>
                  <a:gd name="connsiteX20" fmla="*/ 169844 w 1103489"/>
                  <a:gd name="connsiteY20" fmla="*/ 72876 h 1020502"/>
                  <a:gd name="connsiteX21" fmla="*/ 158047 w 1103489"/>
                  <a:gd name="connsiteY21" fmla="*/ 16850 h 1020502"/>
                  <a:gd name="connsiteX22" fmla="*/ 171001 w 1103489"/>
                  <a:gd name="connsiteY22" fmla="*/ 0 h 102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03489" h="1020502">
                    <a:moveTo>
                      <a:pt x="814266" y="94828"/>
                    </a:moveTo>
                    <a:cubicBezTo>
                      <a:pt x="822238" y="93084"/>
                      <a:pt x="830966" y="93071"/>
                      <a:pt x="840786" y="95625"/>
                    </a:cubicBezTo>
                    <a:cubicBezTo>
                      <a:pt x="901604" y="310093"/>
                      <a:pt x="960869" y="525008"/>
                      <a:pt x="1021331" y="739582"/>
                    </a:cubicBezTo>
                    <a:lnTo>
                      <a:pt x="1103489" y="1020502"/>
                    </a:lnTo>
                    <a:lnTo>
                      <a:pt x="529822" y="1020502"/>
                    </a:lnTo>
                    <a:lnTo>
                      <a:pt x="590882" y="158917"/>
                    </a:lnTo>
                    <a:cubicBezTo>
                      <a:pt x="590460" y="158075"/>
                      <a:pt x="590249" y="157336"/>
                      <a:pt x="589828" y="156601"/>
                    </a:cubicBezTo>
                    <a:cubicBezTo>
                      <a:pt x="603097" y="149123"/>
                      <a:pt x="618367" y="153862"/>
                      <a:pt x="631741" y="159338"/>
                    </a:cubicBezTo>
                    <a:cubicBezTo>
                      <a:pt x="678817" y="178716"/>
                      <a:pt x="716097" y="161760"/>
                      <a:pt x="753799" y="134695"/>
                    </a:cubicBezTo>
                    <a:cubicBezTo>
                      <a:pt x="773230" y="120873"/>
                      <a:pt x="790349" y="100061"/>
                      <a:pt x="814266" y="94828"/>
                    </a:cubicBezTo>
                    <a:close/>
                    <a:moveTo>
                      <a:pt x="171001" y="0"/>
                    </a:moveTo>
                    <a:cubicBezTo>
                      <a:pt x="171001" y="106"/>
                      <a:pt x="171001" y="317"/>
                      <a:pt x="171001" y="422"/>
                    </a:cubicBezTo>
                    <a:cubicBezTo>
                      <a:pt x="201542" y="51919"/>
                      <a:pt x="223973" y="106788"/>
                      <a:pt x="242192" y="163762"/>
                    </a:cubicBezTo>
                    <a:cubicBezTo>
                      <a:pt x="292111" y="319782"/>
                      <a:pt x="337290" y="477092"/>
                      <a:pt x="380204" y="635020"/>
                    </a:cubicBezTo>
                    <a:lnTo>
                      <a:pt x="481187" y="1020502"/>
                    </a:lnTo>
                    <a:lnTo>
                      <a:pt x="0" y="1020502"/>
                    </a:lnTo>
                    <a:lnTo>
                      <a:pt x="6886" y="771491"/>
                    </a:lnTo>
                    <a:cubicBezTo>
                      <a:pt x="10348" y="561183"/>
                      <a:pt x="12981" y="350849"/>
                      <a:pt x="19353" y="140593"/>
                    </a:cubicBezTo>
                    <a:cubicBezTo>
                      <a:pt x="43152" y="123638"/>
                      <a:pt x="62845" y="140593"/>
                      <a:pt x="82223" y="149649"/>
                    </a:cubicBezTo>
                    <a:cubicBezTo>
                      <a:pt x="111184" y="163234"/>
                      <a:pt x="136775" y="159338"/>
                      <a:pt x="160681" y="140382"/>
                    </a:cubicBezTo>
                    <a:cubicBezTo>
                      <a:pt x="184797" y="121215"/>
                      <a:pt x="177214" y="96888"/>
                      <a:pt x="169844" y="72876"/>
                    </a:cubicBezTo>
                    <a:cubicBezTo>
                      <a:pt x="164262" y="54552"/>
                      <a:pt x="154888" y="37071"/>
                      <a:pt x="158047" y="16850"/>
                    </a:cubicBezTo>
                    <a:cubicBezTo>
                      <a:pt x="160049" y="9267"/>
                      <a:pt x="163734" y="3054"/>
                      <a:pt x="17100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 w="558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AFD13883-F865-4D7E-B5D3-8D4376F8F213}"/>
                  </a:ext>
                </a:extLst>
              </p:cNvPr>
              <p:cNvSpPr/>
              <p:nvPr/>
            </p:nvSpPr>
            <p:spPr>
              <a:xfrm>
                <a:off x="1738064" y="2344149"/>
                <a:ext cx="1214076" cy="3505334"/>
              </a:xfrm>
              <a:custGeom>
                <a:avLst/>
                <a:gdLst>
                  <a:gd name="connsiteX0" fmla="*/ 966151 w 1214076"/>
                  <a:gd name="connsiteY0" fmla="*/ 814000 h 3505334"/>
                  <a:gd name="connsiteX1" fmla="*/ 991742 w 1214076"/>
                  <a:gd name="connsiteY1" fmla="*/ 1241357 h 3505334"/>
                  <a:gd name="connsiteX2" fmla="*/ 966151 w 1214076"/>
                  <a:gd name="connsiteY2" fmla="*/ 814000 h 3505334"/>
                  <a:gd name="connsiteX3" fmla="*/ 225280 w 1214076"/>
                  <a:gd name="connsiteY3" fmla="*/ 797361 h 3505334"/>
                  <a:gd name="connsiteX4" fmla="*/ 215801 w 1214076"/>
                  <a:gd name="connsiteY4" fmla="*/ 1237040 h 3505334"/>
                  <a:gd name="connsiteX5" fmla="*/ 225280 w 1214076"/>
                  <a:gd name="connsiteY5" fmla="*/ 797361 h 3505334"/>
                  <a:gd name="connsiteX6" fmla="*/ 607090 w 1214076"/>
                  <a:gd name="connsiteY6" fmla="*/ 2 h 3505334"/>
                  <a:gd name="connsiteX7" fmla="*/ 729937 w 1214076"/>
                  <a:gd name="connsiteY7" fmla="*/ 34373 h 3505334"/>
                  <a:gd name="connsiteX8" fmla="*/ 1034183 w 1214076"/>
                  <a:gd name="connsiteY8" fmla="*/ 191920 h 3505334"/>
                  <a:gd name="connsiteX9" fmla="*/ 1071253 w 1214076"/>
                  <a:gd name="connsiteY9" fmla="*/ 228463 h 3505334"/>
                  <a:gd name="connsiteX10" fmla="*/ 1213004 w 1214076"/>
                  <a:gd name="connsiteY10" fmla="*/ 979550 h 3505334"/>
                  <a:gd name="connsiteX11" fmla="*/ 1178355 w 1214076"/>
                  <a:gd name="connsiteY11" fmla="*/ 1370679 h 3505334"/>
                  <a:gd name="connsiteX12" fmla="*/ 1171616 w 1214076"/>
                  <a:gd name="connsiteY12" fmla="*/ 1433235 h 3505334"/>
                  <a:gd name="connsiteX13" fmla="*/ 1089472 w 1214076"/>
                  <a:gd name="connsiteY13" fmla="*/ 1508744 h 3505334"/>
                  <a:gd name="connsiteX14" fmla="*/ 1014807 w 1214076"/>
                  <a:gd name="connsiteY14" fmla="*/ 1491789 h 3505334"/>
                  <a:gd name="connsiteX15" fmla="*/ 1014807 w 1214076"/>
                  <a:gd name="connsiteY15" fmla="*/ 1583198 h 3505334"/>
                  <a:gd name="connsiteX16" fmla="*/ 975208 w 1214076"/>
                  <a:gd name="connsiteY16" fmla="*/ 2622103 h 3505334"/>
                  <a:gd name="connsiteX17" fmla="*/ 1005012 w 1214076"/>
                  <a:gd name="connsiteY17" fmla="*/ 3394042 h 3505334"/>
                  <a:gd name="connsiteX18" fmla="*/ 1013016 w 1214076"/>
                  <a:gd name="connsiteY18" fmla="*/ 3417843 h 3505334"/>
                  <a:gd name="connsiteX19" fmla="*/ 1012068 w 1214076"/>
                  <a:gd name="connsiteY19" fmla="*/ 3427846 h 3505334"/>
                  <a:gd name="connsiteX20" fmla="*/ 782488 w 1214076"/>
                  <a:gd name="connsiteY20" fmla="*/ 3489033 h 3505334"/>
                  <a:gd name="connsiteX21" fmla="*/ 783014 w 1214076"/>
                  <a:gd name="connsiteY21" fmla="*/ 3487665 h 3505334"/>
                  <a:gd name="connsiteX22" fmla="*/ 717930 w 1214076"/>
                  <a:gd name="connsiteY22" fmla="*/ 2767118 h 3505334"/>
                  <a:gd name="connsiteX23" fmla="*/ 713719 w 1214076"/>
                  <a:gd name="connsiteY23" fmla="*/ 2730681 h 3505334"/>
                  <a:gd name="connsiteX24" fmla="*/ 655587 w 1214076"/>
                  <a:gd name="connsiteY24" fmla="*/ 2288160 h 3505334"/>
                  <a:gd name="connsiteX25" fmla="*/ 601561 w 1214076"/>
                  <a:gd name="connsiteY25" fmla="*/ 1905349 h 3505334"/>
                  <a:gd name="connsiteX26" fmla="*/ 582817 w 1214076"/>
                  <a:gd name="connsiteY26" fmla="*/ 1942103 h 3505334"/>
                  <a:gd name="connsiteX27" fmla="*/ 394518 w 1214076"/>
                  <a:gd name="connsiteY27" fmla="*/ 3101906 h 3505334"/>
                  <a:gd name="connsiteX28" fmla="*/ 353972 w 1214076"/>
                  <a:gd name="connsiteY28" fmla="*/ 3476922 h 3505334"/>
                  <a:gd name="connsiteX29" fmla="*/ 350918 w 1214076"/>
                  <a:gd name="connsiteY29" fmla="*/ 3501145 h 3505334"/>
                  <a:gd name="connsiteX30" fmla="*/ 181155 w 1214076"/>
                  <a:gd name="connsiteY30" fmla="*/ 3434481 h 3505334"/>
                  <a:gd name="connsiteX31" fmla="*/ 145666 w 1214076"/>
                  <a:gd name="connsiteY31" fmla="*/ 2941199 h 3505334"/>
                  <a:gd name="connsiteX32" fmla="*/ 210958 w 1214076"/>
                  <a:gd name="connsiteY32" fmla="*/ 2072165 h 3505334"/>
                  <a:gd name="connsiteX33" fmla="*/ 201901 w 1214076"/>
                  <a:gd name="connsiteY33" fmla="*/ 1509796 h 3505334"/>
                  <a:gd name="connsiteX34" fmla="*/ 118810 w 1214076"/>
                  <a:gd name="connsiteY34" fmla="*/ 1539600 h 3505334"/>
                  <a:gd name="connsiteX35" fmla="*/ 90060 w 1214076"/>
                  <a:gd name="connsiteY35" fmla="*/ 1510955 h 3505334"/>
                  <a:gd name="connsiteX36" fmla="*/ 3178 w 1214076"/>
                  <a:gd name="connsiteY36" fmla="*/ 827163 h 3505334"/>
                  <a:gd name="connsiteX37" fmla="*/ 86901 w 1214076"/>
                  <a:gd name="connsiteY37" fmla="*/ 257003 h 3505334"/>
                  <a:gd name="connsiteX38" fmla="*/ 114493 w 1214076"/>
                  <a:gd name="connsiteY38" fmla="*/ 224146 h 3505334"/>
                  <a:gd name="connsiteX39" fmla="*/ 436011 w 1214076"/>
                  <a:gd name="connsiteY39" fmla="*/ 52486 h 3505334"/>
                  <a:gd name="connsiteX40" fmla="*/ 468342 w 1214076"/>
                  <a:gd name="connsiteY40" fmla="*/ 36901 h 3505334"/>
                  <a:gd name="connsiteX41" fmla="*/ 481400 w 1214076"/>
                  <a:gd name="connsiteY41" fmla="*/ 21314 h 3505334"/>
                  <a:gd name="connsiteX42" fmla="*/ 607090 w 1214076"/>
                  <a:gd name="connsiteY42" fmla="*/ 2 h 350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14076" h="3505334">
                    <a:moveTo>
                      <a:pt x="966151" y="814000"/>
                    </a:moveTo>
                    <a:cubicBezTo>
                      <a:pt x="874846" y="966491"/>
                      <a:pt x="936770" y="1100344"/>
                      <a:pt x="991742" y="1241357"/>
                    </a:cubicBezTo>
                    <a:cubicBezTo>
                      <a:pt x="1014805" y="1095499"/>
                      <a:pt x="990057" y="959330"/>
                      <a:pt x="966151" y="814000"/>
                    </a:cubicBezTo>
                    <a:close/>
                    <a:moveTo>
                      <a:pt x="225280" y="797361"/>
                    </a:moveTo>
                    <a:cubicBezTo>
                      <a:pt x="201269" y="950800"/>
                      <a:pt x="182418" y="1092867"/>
                      <a:pt x="215801" y="1237040"/>
                    </a:cubicBezTo>
                    <a:cubicBezTo>
                      <a:pt x="228123" y="1094658"/>
                      <a:pt x="318375" y="954382"/>
                      <a:pt x="225280" y="797361"/>
                    </a:cubicBezTo>
                    <a:close/>
                    <a:moveTo>
                      <a:pt x="607090" y="2"/>
                    </a:moveTo>
                    <a:cubicBezTo>
                      <a:pt x="648636" y="147"/>
                      <a:pt x="689708" y="9572"/>
                      <a:pt x="729937" y="34373"/>
                    </a:cubicBezTo>
                    <a:cubicBezTo>
                      <a:pt x="818504" y="111777"/>
                      <a:pt x="918866" y="166749"/>
                      <a:pt x="1034183" y="191920"/>
                    </a:cubicBezTo>
                    <a:cubicBezTo>
                      <a:pt x="1056614" y="196870"/>
                      <a:pt x="1066092" y="206979"/>
                      <a:pt x="1071253" y="228463"/>
                    </a:cubicBezTo>
                    <a:cubicBezTo>
                      <a:pt x="1130333" y="476578"/>
                      <a:pt x="1199102" y="722694"/>
                      <a:pt x="1213004" y="979550"/>
                    </a:cubicBezTo>
                    <a:cubicBezTo>
                      <a:pt x="1220165" y="1111926"/>
                      <a:pt x="1189518" y="1240303"/>
                      <a:pt x="1178355" y="1370679"/>
                    </a:cubicBezTo>
                    <a:cubicBezTo>
                      <a:pt x="1176566" y="1391637"/>
                      <a:pt x="1171616" y="1412383"/>
                      <a:pt x="1171616" y="1433235"/>
                    </a:cubicBezTo>
                    <a:cubicBezTo>
                      <a:pt x="1171616" y="1489155"/>
                      <a:pt x="1148237" y="1517591"/>
                      <a:pt x="1089472" y="1508744"/>
                    </a:cubicBezTo>
                    <a:cubicBezTo>
                      <a:pt x="1065040" y="1503161"/>
                      <a:pt x="1040607" y="1497685"/>
                      <a:pt x="1014807" y="1491789"/>
                    </a:cubicBezTo>
                    <a:cubicBezTo>
                      <a:pt x="1014807" y="1524224"/>
                      <a:pt x="1014807" y="1553711"/>
                      <a:pt x="1014807" y="1583198"/>
                    </a:cubicBezTo>
                    <a:cubicBezTo>
                      <a:pt x="995744" y="1929255"/>
                      <a:pt x="960886" y="2274678"/>
                      <a:pt x="975208" y="2622103"/>
                    </a:cubicBezTo>
                    <a:cubicBezTo>
                      <a:pt x="985740" y="2879382"/>
                      <a:pt x="994797" y="3136764"/>
                      <a:pt x="1005012" y="3394042"/>
                    </a:cubicBezTo>
                    <a:cubicBezTo>
                      <a:pt x="1005329" y="3402046"/>
                      <a:pt x="1010277" y="3409944"/>
                      <a:pt x="1013016" y="3417843"/>
                    </a:cubicBezTo>
                    <a:cubicBezTo>
                      <a:pt x="1013333" y="3421318"/>
                      <a:pt x="1014068" y="3425635"/>
                      <a:pt x="1012068" y="3427846"/>
                    </a:cubicBezTo>
                    <a:cubicBezTo>
                      <a:pt x="981001" y="3463443"/>
                      <a:pt x="837777" y="3500302"/>
                      <a:pt x="782488" y="3489033"/>
                    </a:cubicBezTo>
                    <a:cubicBezTo>
                      <a:pt x="782699" y="3488613"/>
                      <a:pt x="782804" y="3488085"/>
                      <a:pt x="783014" y="3487665"/>
                    </a:cubicBezTo>
                    <a:cubicBezTo>
                      <a:pt x="748682" y="3248605"/>
                      <a:pt x="707189" y="3010284"/>
                      <a:pt x="717930" y="2767118"/>
                    </a:cubicBezTo>
                    <a:cubicBezTo>
                      <a:pt x="718458" y="2755113"/>
                      <a:pt x="715299" y="2742792"/>
                      <a:pt x="713719" y="2730681"/>
                    </a:cubicBezTo>
                    <a:cubicBezTo>
                      <a:pt x="694341" y="2583138"/>
                      <a:pt x="675597" y="2435597"/>
                      <a:pt x="655587" y="2288160"/>
                    </a:cubicBezTo>
                    <a:cubicBezTo>
                      <a:pt x="638421" y="2161574"/>
                      <a:pt x="619885" y="2035094"/>
                      <a:pt x="601561" y="1905349"/>
                    </a:cubicBezTo>
                    <a:cubicBezTo>
                      <a:pt x="584394" y="1917460"/>
                      <a:pt x="585448" y="1930520"/>
                      <a:pt x="582817" y="1942103"/>
                    </a:cubicBezTo>
                    <a:cubicBezTo>
                      <a:pt x="494459" y="2324597"/>
                      <a:pt x="430746" y="2710987"/>
                      <a:pt x="394518" y="3101906"/>
                    </a:cubicBezTo>
                    <a:cubicBezTo>
                      <a:pt x="382933" y="3227122"/>
                      <a:pt x="367664" y="3351916"/>
                      <a:pt x="353972" y="3476922"/>
                    </a:cubicBezTo>
                    <a:cubicBezTo>
                      <a:pt x="352920" y="3484926"/>
                      <a:pt x="351972" y="3493035"/>
                      <a:pt x="350918" y="3501145"/>
                    </a:cubicBezTo>
                    <a:cubicBezTo>
                      <a:pt x="296577" y="3518100"/>
                      <a:pt x="202743" y="3481135"/>
                      <a:pt x="181155" y="3434481"/>
                    </a:cubicBezTo>
                    <a:cubicBezTo>
                      <a:pt x="125234" y="3273250"/>
                      <a:pt x="125762" y="3107803"/>
                      <a:pt x="145666" y="2941199"/>
                    </a:cubicBezTo>
                    <a:cubicBezTo>
                      <a:pt x="180206" y="2652433"/>
                      <a:pt x="219279" y="2363562"/>
                      <a:pt x="210958" y="2072165"/>
                    </a:cubicBezTo>
                    <a:cubicBezTo>
                      <a:pt x="205694" y="1884708"/>
                      <a:pt x="206219" y="1697252"/>
                      <a:pt x="201901" y="1509796"/>
                    </a:cubicBezTo>
                    <a:cubicBezTo>
                      <a:pt x="171782" y="1512955"/>
                      <a:pt x="153669" y="1549604"/>
                      <a:pt x="118810" y="1539600"/>
                    </a:cubicBezTo>
                    <a:cubicBezTo>
                      <a:pt x="95432" y="1543918"/>
                      <a:pt x="93852" y="1525592"/>
                      <a:pt x="90060" y="1510955"/>
                    </a:cubicBezTo>
                    <a:cubicBezTo>
                      <a:pt x="32034" y="1286745"/>
                      <a:pt x="-12515" y="1060745"/>
                      <a:pt x="3178" y="827163"/>
                    </a:cubicBezTo>
                    <a:cubicBezTo>
                      <a:pt x="16026" y="634969"/>
                      <a:pt x="51095" y="445934"/>
                      <a:pt x="86901" y="257003"/>
                    </a:cubicBezTo>
                    <a:cubicBezTo>
                      <a:pt x="90165" y="239628"/>
                      <a:pt x="96275" y="229516"/>
                      <a:pt x="114493" y="224146"/>
                    </a:cubicBezTo>
                    <a:cubicBezTo>
                      <a:pt x="233390" y="189077"/>
                      <a:pt x="341546" y="133683"/>
                      <a:pt x="436011" y="52486"/>
                    </a:cubicBezTo>
                    <a:cubicBezTo>
                      <a:pt x="444752" y="44905"/>
                      <a:pt x="457494" y="41955"/>
                      <a:pt x="468342" y="36901"/>
                    </a:cubicBezTo>
                    <a:cubicBezTo>
                      <a:pt x="471291" y="30477"/>
                      <a:pt x="474976" y="23210"/>
                      <a:pt x="481400" y="21314"/>
                    </a:cubicBezTo>
                    <a:cubicBezTo>
                      <a:pt x="523525" y="8993"/>
                      <a:pt x="565545" y="-143"/>
                      <a:pt x="607090" y="2"/>
                    </a:cubicBezTo>
                    <a:close/>
                  </a:path>
                </a:pathLst>
              </a:custGeom>
              <a:solidFill>
                <a:srgbClr val="0C3F5F"/>
              </a:solidFill>
              <a:ln w="558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2B7A9D8-FE87-45CE-8D81-DDD9EDA57E66}"/>
              </a:ext>
            </a:extLst>
          </p:cNvPr>
          <p:cNvSpPr/>
          <p:nvPr/>
        </p:nvSpPr>
        <p:spPr>
          <a:xfrm flipH="1">
            <a:off x="7558074" y="1927566"/>
            <a:ext cx="932502" cy="319051"/>
          </a:xfrm>
          <a:custGeom>
            <a:avLst/>
            <a:gdLst>
              <a:gd name="connsiteX0" fmla="*/ 466741 w 932502"/>
              <a:gd name="connsiteY0" fmla="*/ 319009 h 319051"/>
              <a:gd name="connsiteX1" fmla="*/ 28972 w 932502"/>
              <a:gd name="connsiteY1" fmla="*/ 319009 h 319051"/>
              <a:gd name="connsiteX2" fmla="*/ 2969 w 932502"/>
              <a:gd name="connsiteY2" fmla="*/ 285481 h 319051"/>
              <a:gd name="connsiteX3" fmla="*/ 112411 w 932502"/>
              <a:gd name="connsiteY3" fmla="*/ 194803 h 319051"/>
              <a:gd name="connsiteX4" fmla="*/ 146129 w 932502"/>
              <a:gd name="connsiteY4" fmla="*/ 167181 h 319051"/>
              <a:gd name="connsiteX5" fmla="*/ 351584 w 932502"/>
              <a:gd name="connsiteY5" fmla="*/ 17 h 319051"/>
              <a:gd name="connsiteX6" fmla="*/ 565325 w 932502"/>
              <a:gd name="connsiteY6" fmla="*/ 156417 h 319051"/>
              <a:gd name="connsiteX7" fmla="*/ 600567 w 932502"/>
              <a:gd name="connsiteY7" fmla="*/ 171943 h 319051"/>
              <a:gd name="connsiteX8" fmla="*/ 747538 w 932502"/>
              <a:gd name="connsiteY8" fmla="*/ 224331 h 319051"/>
              <a:gd name="connsiteX9" fmla="*/ 781256 w 932502"/>
              <a:gd name="connsiteY9" fmla="*/ 236618 h 319051"/>
              <a:gd name="connsiteX10" fmla="*/ 926322 w 932502"/>
              <a:gd name="connsiteY10" fmla="*/ 289672 h 319051"/>
              <a:gd name="connsiteX11" fmla="*/ 907177 w 932502"/>
              <a:gd name="connsiteY11" fmla="*/ 318914 h 319051"/>
              <a:gd name="connsiteX12" fmla="*/ 466741 w 932502"/>
              <a:gd name="connsiteY12" fmla="*/ 319009 h 31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2502" h="319051">
                <a:moveTo>
                  <a:pt x="466741" y="319009"/>
                </a:moveTo>
                <a:cubicBezTo>
                  <a:pt x="320818" y="319009"/>
                  <a:pt x="174895" y="319105"/>
                  <a:pt x="28972" y="319009"/>
                </a:cubicBezTo>
                <a:cubicBezTo>
                  <a:pt x="-1032" y="319009"/>
                  <a:pt x="-3604" y="315485"/>
                  <a:pt x="2969" y="285481"/>
                </a:cubicBezTo>
                <a:cubicBezTo>
                  <a:pt x="14875" y="230998"/>
                  <a:pt x="58309" y="193374"/>
                  <a:pt x="112411" y="194803"/>
                </a:cubicBezTo>
                <a:cubicBezTo>
                  <a:pt x="134699" y="195375"/>
                  <a:pt x="141462" y="186421"/>
                  <a:pt x="146129" y="167181"/>
                </a:cubicBezTo>
                <a:cubicBezTo>
                  <a:pt x="170037" y="70026"/>
                  <a:pt x="252905" y="1160"/>
                  <a:pt x="351584" y="17"/>
                </a:cubicBezTo>
                <a:cubicBezTo>
                  <a:pt x="456359" y="-1221"/>
                  <a:pt x="540560" y="65168"/>
                  <a:pt x="565325" y="156417"/>
                </a:cubicBezTo>
                <a:cubicBezTo>
                  <a:pt x="571897" y="180706"/>
                  <a:pt x="577993" y="182993"/>
                  <a:pt x="600567" y="171943"/>
                </a:cubicBezTo>
                <a:cubicBezTo>
                  <a:pt x="656098" y="144702"/>
                  <a:pt x="721630" y="168419"/>
                  <a:pt x="747538" y="224331"/>
                </a:cubicBezTo>
                <a:cubicBezTo>
                  <a:pt x="756301" y="243285"/>
                  <a:pt x="760682" y="248334"/>
                  <a:pt x="781256" y="236618"/>
                </a:cubicBezTo>
                <a:cubicBezTo>
                  <a:pt x="833930" y="206710"/>
                  <a:pt x="902224" y="233094"/>
                  <a:pt x="926322" y="289672"/>
                </a:cubicBezTo>
                <a:cubicBezTo>
                  <a:pt x="937276" y="315485"/>
                  <a:pt x="935276" y="318819"/>
                  <a:pt x="907177" y="318914"/>
                </a:cubicBezTo>
                <a:cubicBezTo>
                  <a:pt x="760397" y="319009"/>
                  <a:pt x="613521" y="318914"/>
                  <a:pt x="466741" y="31900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C7C6661-394C-492A-8669-E6A0018BB742}"/>
              </a:ext>
            </a:extLst>
          </p:cNvPr>
          <p:cNvSpPr/>
          <p:nvPr/>
        </p:nvSpPr>
        <p:spPr>
          <a:xfrm>
            <a:off x="7636834" y="3922427"/>
            <a:ext cx="744181" cy="254618"/>
          </a:xfrm>
          <a:custGeom>
            <a:avLst/>
            <a:gdLst>
              <a:gd name="connsiteX0" fmla="*/ 466741 w 932502"/>
              <a:gd name="connsiteY0" fmla="*/ 319009 h 319051"/>
              <a:gd name="connsiteX1" fmla="*/ 28972 w 932502"/>
              <a:gd name="connsiteY1" fmla="*/ 319009 h 319051"/>
              <a:gd name="connsiteX2" fmla="*/ 2969 w 932502"/>
              <a:gd name="connsiteY2" fmla="*/ 285481 h 319051"/>
              <a:gd name="connsiteX3" fmla="*/ 112411 w 932502"/>
              <a:gd name="connsiteY3" fmla="*/ 194803 h 319051"/>
              <a:gd name="connsiteX4" fmla="*/ 146129 w 932502"/>
              <a:gd name="connsiteY4" fmla="*/ 167181 h 319051"/>
              <a:gd name="connsiteX5" fmla="*/ 351584 w 932502"/>
              <a:gd name="connsiteY5" fmla="*/ 17 h 319051"/>
              <a:gd name="connsiteX6" fmla="*/ 565325 w 932502"/>
              <a:gd name="connsiteY6" fmla="*/ 156417 h 319051"/>
              <a:gd name="connsiteX7" fmla="*/ 600567 w 932502"/>
              <a:gd name="connsiteY7" fmla="*/ 171943 h 319051"/>
              <a:gd name="connsiteX8" fmla="*/ 747538 w 932502"/>
              <a:gd name="connsiteY8" fmla="*/ 224331 h 319051"/>
              <a:gd name="connsiteX9" fmla="*/ 781256 w 932502"/>
              <a:gd name="connsiteY9" fmla="*/ 236618 h 319051"/>
              <a:gd name="connsiteX10" fmla="*/ 926322 w 932502"/>
              <a:gd name="connsiteY10" fmla="*/ 289672 h 319051"/>
              <a:gd name="connsiteX11" fmla="*/ 907177 w 932502"/>
              <a:gd name="connsiteY11" fmla="*/ 318914 h 319051"/>
              <a:gd name="connsiteX12" fmla="*/ 466741 w 932502"/>
              <a:gd name="connsiteY12" fmla="*/ 319009 h 31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2502" h="319051">
                <a:moveTo>
                  <a:pt x="466741" y="319009"/>
                </a:moveTo>
                <a:cubicBezTo>
                  <a:pt x="320818" y="319009"/>
                  <a:pt x="174895" y="319105"/>
                  <a:pt x="28972" y="319009"/>
                </a:cubicBezTo>
                <a:cubicBezTo>
                  <a:pt x="-1032" y="319009"/>
                  <a:pt x="-3604" y="315485"/>
                  <a:pt x="2969" y="285481"/>
                </a:cubicBezTo>
                <a:cubicBezTo>
                  <a:pt x="14875" y="230998"/>
                  <a:pt x="58309" y="193374"/>
                  <a:pt x="112411" y="194803"/>
                </a:cubicBezTo>
                <a:cubicBezTo>
                  <a:pt x="134699" y="195375"/>
                  <a:pt x="141462" y="186421"/>
                  <a:pt x="146129" y="167181"/>
                </a:cubicBezTo>
                <a:cubicBezTo>
                  <a:pt x="170037" y="70026"/>
                  <a:pt x="252905" y="1160"/>
                  <a:pt x="351584" y="17"/>
                </a:cubicBezTo>
                <a:cubicBezTo>
                  <a:pt x="456359" y="-1221"/>
                  <a:pt x="540560" y="65168"/>
                  <a:pt x="565325" y="156417"/>
                </a:cubicBezTo>
                <a:cubicBezTo>
                  <a:pt x="571897" y="180706"/>
                  <a:pt x="577993" y="182993"/>
                  <a:pt x="600567" y="171943"/>
                </a:cubicBezTo>
                <a:cubicBezTo>
                  <a:pt x="656098" y="144702"/>
                  <a:pt x="721630" y="168419"/>
                  <a:pt x="747538" y="224331"/>
                </a:cubicBezTo>
                <a:cubicBezTo>
                  <a:pt x="756301" y="243285"/>
                  <a:pt x="760682" y="248334"/>
                  <a:pt x="781256" y="236618"/>
                </a:cubicBezTo>
                <a:cubicBezTo>
                  <a:pt x="833930" y="206710"/>
                  <a:pt x="902224" y="233094"/>
                  <a:pt x="926322" y="289672"/>
                </a:cubicBezTo>
                <a:cubicBezTo>
                  <a:pt x="937276" y="315485"/>
                  <a:pt x="935276" y="318819"/>
                  <a:pt x="907177" y="318914"/>
                </a:cubicBezTo>
                <a:cubicBezTo>
                  <a:pt x="760397" y="319009"/>
                  <a:pt x="613521" y="318914"/>
                  <a:pt x="466741" y="31900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979CED1-EDA2-47C6-9A85-604EC2CD0A32}"/>
              </a:ext>
            </a:extLst>
          </p:cNvPr>
          <p:cNvSpPr/>
          <p:nvPr/>
        </p:nvSpPr>
        <p:spPr>
          <a:xfrm flipH="1">
            <a:off x="10637465" y="3091989"/>
            <a:ext cx="1145834" cy="291560"/>
          </a:xfrm>
          <a:custGeom>
            <a:avLst/>
            <a:gdLst>
              <a:gd name="connsiteX0" fmla="*/ 748603 w 1493103"/>
              <a:gd name="connsiteY0" fmla="*/ 379924 h 379923"/>
              <a:gd name="connsiteX1" fmla="*/ 39086 w 1493103"/>
              <a:gd name="connsiteY1" fmla="*/ 379924 h 379923"/>
              <a:gd name="connsiteX2" fmla="*/ 986 w 1493103"/>
              <a:gd name="connsiteY2" fmla="*/ 343252 h 379923"/>
              <a:gd name="connsiteX3" fmla="*/ 204345 w 1493103"/>
              <a:gd name="connsiteY3" fmla="*/ 173231 h 379923"/>
              <a:gd name="connsiteX4" fmla="*/ 269305 w 1493103"/>
              <a:gd name="connsiteY4" fmla="*/ 210950 h 379923"/>
              <a:gd name="connsiteX5" fmla="*/ 295118 w 1493103"/>
              <a:gd name="connsiteY5" fmla="*/ 210664 h 379923"/>
              <a:gd name="connsiteX6" fmla="*/ 477236 w 1493103"/>
              <a:gd name="connsiteY6" fmla="*/ 193615 h 379923"/>
              <a:gd name="connsiteX7" fmla="*/ 505144 w 1493103"/>
              <a:gd name="connsiteY7" fmla="*/ 185709 h 379923"/>
              <a:gd name="connsiteX8" fmla="*/ 787180 w 1493103"/>
              <a:gd name="connsiteY8" fmla="*/ 257 h 379923"/>
              <a:gd name="connsiteX9" fmla="*/ 1058833 w 1493103"/>
              <a:gd name="connsiteY9" fmla="*/ 180565 h 379923"/>
              <a:gd name="connsiteX10" fmla="*/ 1085788 w 1493103"/>
              <a:gd name="connsiteY10" fmla="*/ 188947 h 379923"/>
              <a:gd name="connsiteX11" fmla="*/ 1304768 w 1493103"/>
              <a:gd name="connsiteY11" fmla="*/ 245716 h 379923"/>
              <a:gd name="connsiteX12" fmla="*/ 1332962 w 1493103"/>
              <a:gd name="connsiteY12" fmla="*/ 256003 h 379923"/>
              <a:gd name="connsiteX13" fmla="*/ 1488505 w 1493103"/>
              <a:gd name="connsiteY13" fmla="*/ 337633 h 379923"/>
              <a:gd name="connsiteX14" fmla="*/ 1458121 w 1493103"/>
              <a:gd name="connsiteY14" fmla="*/ 379828 h 379923"/>
              <a:gd name="connsiteX15" fmla="*/ 748603 w 1493103"/>
              <a:gd name="connsiteY15" fmla="*/ 379924 h 37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3103" h="379923">
                <a:moveTo>
                  <a:pt x="748603" y="379924"/>
                </a:moveTo>
                <a:cubicBezTo>
                  <a:pt x="512097" y="379924"/>
                  <a:pt x="275592" y="379924"/>
                  <a:pt x="39086" y="379924"/>
                </a:cubicBezTo>
                <a:cubicBezTo>
                  <a:pt x="4129" y="379924"/>
                  <a:pt x="4605" y="378209"/>
                  <a:pt x="986" y="343252"/>
                </a:cubicBezTo>
                <a:cubicBezTo>
                  <a:pt x="-11397" y="224666"/>
                  <a:pt x="94902" y="141322"/>
                  <a:pt x="204345" y="173231"/>
                </a:cubicBezTo>
                <a:cubicBezTo>
                  <a:pt x="228729" y="180280"/>
                  <a:pt x="251779" y="191614"/>
                  <a:pt x="269305" y="210950"/>
                </a:cubicBezTo>
                <a:cubicBezTo>
                  <a:pt x="278640" y="221237"/>
                  <a:pt x="284450" y="221332"/>
                  <a:pt x="295118" y="210664"/>
                </a:cubicBezTo>
                <a:cubicBezTo>
                  <a:pt x="348268" y="157229"/>
                  <a:pt x="416371" y="150847"/>
                  <a:pt x="477236" y="193615"/>
                </a:cubicBezTo>
                <a:cubicBezTo>
                  <a:pt x="492381" y="204283"/>
                  <a:pt x="497239" y="204092"/>
                  <a:pt x="505144" y="185709"/>
                </a:cubicBezTo>
                <a:cubicBezTo>
                  <a:pt x="554960" y="70266"/>
                  <a:pt x="666307" y="-4982"/>
                  <a:pt x="787180" y="257"/>
                </a:cubicBezTo>
                <a:cubicBezTo>
                  <a:pt x="912338" y="5686"/>
                  <a:pt x="1005493" y="65027"/>
                  <a:pt x="1058833" y="180565"/>
                </a:cubicBezTo>
                <a:cubicBezTo>
                  <a:pt x="1066357" y="196853"/>
                  <a:pt x="1071120" y="197139"/>
                  <a:pt x="1085788" y="188947"/>
                </a:cubicBezTo>
                <a:cubicBezTo>
                  <a:pt x="1167513" y="143323"/>
                  <a:pt x="1255809" y="166278"/>
                  <a:pt x="1304768" y="245716"/>
                </a:cubicBezTo>
                <a:cubicBezTo>
                  <a:pt x="1312674" y="258480"/>
                  <a:pt x="1319151" y="260194"/>
                  <a:pt x="1332962" y="256003"/>
                </a:cubicBezTo>
                <a:cubicBezTo>
                  <a:pt x="1406019" y="234191"/>
                  <a:pt x="1466598" y="266481"/>
                  <a:pt x="1488505" y="337633"/>
                </a:cubicBezTo>
                <a:cubicBezTo>
                  <a:pt x="1498888" y="371446"/>
                  <a:pt x="1492887" y="379828"/>
                  <a:pt x="1458121" y="379828"/>
                </a:cubicBezTo>
                <a:cubicBezTo>
                  <a:pt x="1221615" y="379924"/>
                  <a:pt x="985109" y="379924"/>
                  <a:pt x="748603" y="37992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548BF7-1C73-A8A5-D9D7-E0A35B9F7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9007" y="1452382"/>
            <a:ext cx="5567926" cy="547876"/>
          </a:xfrm>
        </p:spPr>
        <p:txBody>
          <a:bodyPr/>
          <a:lstStyle/>
          <a:p>
            <a:r>
              <a:rPr lang="fa-IR" dirty="0"/>
              <a:t>عنوان دلخواه بنویسید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73D0CFC-B18F-5667-2F38-091FCF023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07" y="2342947"/>
            <a:ext cx="5567926" cy="3817707"/>
          </a:xfrm>
        </p:spPr>
        <p:txBody>
          <a:bodyPr/>
          <a:lstStyle/>
          <a:p>
            <a:r>
              <a:rPr lang="fa-IR" sz="1800" dirty="0"/>
              <a:t>لورم ایپسوم یا طرح‌نما به متنی آزمایشی و بی‌معنی در صنعت چاپ، صفحه‌آرایی و طراحی گرافیک گفته می‌شود. </a:t>
            </a:r>
          </a:p>
          <a:p>
            <a:r>
              <a:rPr lang="fa-IR" sz="1800" dirty="0"/>
              <a:t>طراح گرافیک از این متن برای پر کردن صفحه و ارایه اولیه شکل ظاهری و کلی طرح استفاده می نماید. </a:t>
            </a:r>
          </a:p>
          <a:p>
            <a:r>
              <a:rPr lang="fa-IR" sz="1800" dirty="0"/>
              <a:t>لورم ایپسوم یا طرح‌نما به متنی آزمایشی و بی‌معنی در صنعت چاپ، صفحه‌آرایی و طراحی گرافیک گفته می‌شود.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strategic-management-rashasite.ir">
  <a:themeElements>
    <a:clrScheme name="Custom 294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F9A16"/>
      </a:accent1>
      <a:accent2>
        <a:srgbClr val="595959"/>
      </a:accent2>
      <a:accent3>
        <a:srgbClr val="A5A5A5"/>
      </a:accent3>
      <a:accent4>
        <a:srgbClr val="0C3F5F"/>
      </a:accent4>
      <a:accent5>
        <a:srgbClr val="FF9A16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1917</Words>
  <Application>Microsoft Office PowerPoint</Application>
  <PresentationFormat>Widescreen</PresentationFormat>
  <Paragraphs>192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 Light</vt:lpstr>
      <vt:lpstr>Calibri</vt:lpstr>
      <vt:lpstr>Shabnam</vt:lpstr>
      <vt:lpstr>Arial</vt:lpstr>
      <vt:lpstr>strategic-management-rashasite.ir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strategic-management-rashasite.ir</dc:title>
  <dc:creator>rashasite.ir</dc:creator>
  <cp:lastModifiedBy>mahsa hosseini</cp:lastModifiedBy>
  <cp:revision>74</cp:revision>
  <dcterms:created xsi:type="dcterms:W3CDTF">2023-11-29T14:50:32Z</dcterms:created>
  <dcterms:modified xsi:type="dcterms:W3CDTF">2024-05-21T19:47:53Z</dcterms:modified>
</cp:coreProperties>
</file>